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90" r:id="rId1"/>
  </p:sldMasterIdLst>
  <p:sldIdLst>
    <p:sldId id="256"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6AF66C-41DF-2DC8-4BC2-CF87AD344F8A}" v="9" dt="2019-04-29T09:56:50.559"/>
    <p1510:client id="{6FB826EC-D06E-ABCF-C336-E49C3A210C64}" v="2" dt="2019-04-29T00:59:40.334"/>
    <p1510:client id="{DCAFBA6E-5D8E-3ABB-F736-ED1BB62CB7CF}" v="19" dt="2019-04-28T19:28:12.055"/>
    <p1510:client id="{E9EB4646-FD95-B519-CA4A-19A4ABE648C3}" v="215" dt="2019-04-28T12:38:20.3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anne Daly (1815233)" userId="S::1815233@student.uwtsd.ac.uk::4e64acae-3dd2-4f89-8f7c-812d0a4d8c9a" providerId="AD" clId="Web-{1B6AF66C-41DF-2DC8-4BC2-CF87AD344F8A}"/>
    <pc:docChg chg="modSld">
      <pc:chgData name="Leanne Daly (1815233)" userId="S::1815233@student.uwtsd.ac.uk::4e64acae-3dd2-4f89-8f7c-812d0a4d8c9a" providerId="AD" clId="Web-{1B6AF66C-41DF-2DC8-4BC2-CF87AD344F8A}" dt="2019-04-29T11:28:07.970" v="2700" actId="20577"/>
      <pc:docMkLst>
        <pc:docMk/>
      </pc:docMkLst>
      <pc:sldChg chg="modSp">
        <pc:chgData name="Leanne Daly (1815233)" userId="S::1815233@student.uwtsd.ac.uk::4e64acae-3dd2-4f89-8f7c-812d0a4d8c9a" providerId="AD" clId="Web-{1B6AF66C-41DF-2DC8-4BC2-CF87AD344F8A}" dt="2019-04-29T11:28:00.938" v="2699" actId="20577"/>
        <pc:sldMkLst>
          <pc:docMk/>
          <pc:sldMk cId="1379305003" sldId="256"/>
        </pc:sldMkLst>
        <pc:spChg chg="mod">
          <ac:chgData name="Leanne Daly (1815233)" userId="S::1815233@student.uwtsd.ac.uk::4e64acae-3dd2-4f89-8f7c-812d0a4d8c9a" providerId="AD" clId="Web-{1B6AF66C-41DF-2DC8-4BC2-CF87AD344F8A}" dt="2019-04-29T11:28:00.938" v="2699" actId="20577"/>
          <ac:spMkLst>
            <pc:docMk/>
            <pc:sldMk cId="1379305003" sldId="256"/>
            <ac:spMk id="2" creationId="{00000000-0000-0000-0000-000000000000}"/>
          </ac:spMkLst>
        </pc:spChg>
      </pc:sldChg>
      <pc:sldChg chg="addSp delSp modSp">
        <pc:chgData name="Leanne Daly (1815233)" userId="S::1815233@student.uwtsd.ac.uk::4e64acae-3dd2-4f89-8f7c-812d0a4d8c9a" providerId="AD" clId="Web-{1B6AF66C-41DF-2DC8-4BC2-CF87AD344F8A}" dt="2019-04-29T10:42:06.663" v="2047" actId="1076"/>
        <pc:sldMkLst>
          <pc:docMk/>
          <pc:sldMk cId="3721578463" sldId="264"/>
        </pc:sldMkLst>
        <pc:spChg chg="mod">
          <ac:chgData name="Leanne Daly (1815233)" userId="S::1815233@student.uwtsd.ac.uk::4e64acae-3dd2-4f89-8f7c-812d0a4d8c9a" providerId="AD" clId="Web-{1B6AF66C-41DF-2DC8-4BC2-CF87AD344F8A}" dt="2019-04-29T10:07:46.608" v="1391" actId="688"/>
          <ac:spMkLst>
            <pc:docMk/>
            <pc:sldMk cId="3721578463" sldId="264"/>
            <ac:spMk id="2" creationId="{339AA88E-1296-44D1-B451-E7328C5C30B8}"/>
          </ac:spMkLst>
        </pc:spChg>
        <pc:spChg chg="mod">
          <ac:chgData name="Leanne Daly (1815233)" userId="S::1815233@student.uwtsd.ac.uk::4e64acae-3dd2-4f89-8f7c-812d0a4d8c9a" providerId="AD" clId="Web-{1B6AF66C-41DF-2DC8-4BC2-CF87AD344F8A}" dt="2019-04-29T10:04:41.373" v="1366" actId="14100"/>
          <ac:spMkLst>
            <pc:docMk/>
            <pc:sldMk cId="3721578463" sldId="264"/>
            <ac:spMk id="3" creationId="{BF93CD5B-D3B0-4D9B-B31F-CB62957D18AE}"/>
          </ac:spMkLst>
        </pc:spChg>
        <pc:spChg chg="add del mod">
          <ac:chgData name="Leanne Daly (1815233)" userId="S::1815233@student.uwtsd.ac.uk::4e64acae-3dd2-4f89-8f7c-812d0a4d8c9a" providerId="AD" clId="Web-{1B6AF66C-41DF-2DC8-4BC2-CF87AD344F8A}" dt="2019-04-29T09:46:15.775" v="1171"/>
          <ac:spMkLst>
            <pc:docMk/>
            <pc:sldMk cId="3721578463" sldId="264"/>
            <ac:spMk id="4" creationId="{7DABF7CA-3ED5-407F-A48D-B179DE752D2E}"/>
          </ac:spMkLst>
        </pc:spChg>
        <pc:spChg chg="add del mod">
          <ac:chgData name="Leanne Daly (1815233)" userId="S::1815233@student.uwtsd.ac.uk::4e64acae-3dd2-4f89-8f7c-812d0a4d8c9a" providerId="AD" clId="Web-{1B6AF66C-41DF-2DC8-4BC2-CF87AD344F8A}" dt="2019-04-29T09:19:20.956" v="1143"/>
          <ac:spMkLst>
            <pc:docMk/>
            <pc:sldMk cId="3721578463" sldId="264"/>
            <ac:spMk id="4" creationId="{A1591591-1484-4C2F-B165-65E74DDCFF04}"/>
          </ac:spMkLst>
        </pc:spChg>
        <pc:spChg chg="add mod">
          <ac:chgData name="Leanne Daly (1815233)" userId="S::1815233@student.uwtsd.ac.uk::4e64acae-3dd2-4f89-8f7c-812d0a4d8c9a" providerId="AD" clId="Web-{1B6AF66C-41DF-2DC8-4BC2-CF87AD344F8A}" dt="2019-04-29T10:07:17.186" v="1386" actId="1076"/>
          <ac:spMkLst>
            <pc:docMk/>
            <pc:sldMk cId="3721578463" sldId="264"/>
            <ac:spMk id="5" creationId="{210B2AAC-1202-4660-94D1-3B108BB9B831}"/>
          </ac:spMkLst>
        </pc:spChg>
        <pc:spChg chg="add del mod">
          <ac:chgData name="Leanne Daly (1815233)" userId="S::1815233@student.uwtsd.ac.uk::4e64acae-3dd2-4f89-8f7c-812d0a4d8c9a" providerId="AD" clId="Web-{1B6AF66C-41DF-2DC8-4BC2-CF87AD344F8A}" dt="2019-04-29T09:20:02.753" v="1147"/>
          <ac:spMkLst>
            <pc:docMk/>
            <pc:sldMk cId="3721578463" sldId="264"/>
            <ac:spMk id="5" creationId="{9E3D8A5E-19CD-4A9B-B5C7-BEFEE3AD777B}"/>
          </ac:spMkLst>
        </pc:spChg>
        <pc:spChg chg="add del mod">
          <ac:chgData name="Leanne Daly (1815233)" userId="S::1815233@student.uwtsd.ac.uk::4e64acae-3dd2-4f89-8f7c-812d0a4d8c9a" providerId="AD" clId="Web-{1B6AF66C-41DF-2DC8-4BC2-CF87AD344F8A}" dt="2019-04-29T09:22:05.910" v="1156"/>
          <ac:spMkLst>
            <pc:docMk/>
            <pc:sldMk cId="3721578463" sldId="264"/>
            <ac:spMk id="6" creationId="{55874ECD-01E0-4E15-93B6-69EDE702F8D6}"/>
          </ac:spMkLst>
        </pc:spChg>
        <pc:spChg chg="add del mod">
          <ac:chgData name="Leanne Daly (1815233)" userId="S::1815233@student.uwtsd.ac.uk::4e64acae-3dd2-4f89-8f7c-812d0a4d8c9a" providerId="AD" clId="Web-{1B6AF66C-41DF-2DC8-4BC2-CF87AD344F8A}" dt="2019-04-29T09:56:55.387" v="1324"/>
          <ac:spMkLst>
            <pc:docMk/>
            <pc:sldMk cId="3721578463" sldId="264"/>
            <ac:spMk id="6" creationId="{AE23E875-0765-44A1-AA08-954510A869D0}"/>
          </ac:spMkLst>
        </pc:spChg>
        <pc:spChg chg="add mod">
          <ac:chgData name="Leanne Daly (1815233)" userId="S::1815233@student.uwtsd.ac.uk::4e64acae-3dd2-4f89-8f7c-812d0a4d8c9a" providerId="AD" clId="Web-{1B6AF66C-41DF-2DC8-4BC2-CF87AD344F8A}" dt="2019-04-29T10:42:06.663" v="2047" actId="1076"/>
          <ac:spMkLst>
            <pc:docMk/>
            <pc:sldMk cId="3721578463" sldId="264"/>
            <ac:spMk id="7" creationId="{90B530C0-B190-4E68-9DAA-53016555D84F}"/>
          </ac:spMkLst>
        </pc:spChg>
        <pc:spChg chg="add del mod">
          <ac:chgData name="Leanne Daly (1815233)" userId="S::1815233@student.uwtsd.ac.uk::4e64acae-3dd2-4f89-8f7c-812d0a4d8c9a" providerId="AD" clId="Web-{1B6AF66C-41DF-2DC8-4BC2-CF87AD344F8A}" dt="2019-04-29T10:08:05.968" v="1394"/>
          <ac:spMkLst>
            <pc:docMk/>
            <pc:sldMk cId="3721578463" sldId="264"/>
            <ac:spMk id="8" creationId="{89DA561B-2F9E-48D1-84C4-786737FA6601}"/>
          </ac:spMkLst>
        </pc:spChg>
        <pc:spChg chg="add mod">
          <ac:chgData name="Leanne Daly (1815233)" userId="S::1815233@student.uwtsd.ac.uk::4e64acae-3dd2-4f89-8f7c-812d0a4d8c9a" providerId="AD" clId="Web-{1B6AF66C-41DF-2DC8-4BC2-CF87AD344F8A}" dt="2019-04-29T10:21:40.814" v="1571" actId="1076"/>
          <ac:spMkLst>
            <pc:docMk/>
            <pc:sldMk cId="3721578463" sldId="264"/>
            <ac:spMk id="9" creationId="{63A45C4F-2347-4EE1-A654-5C24EC26C6DF}"/>
          </ac:spMkLst>
        </pc:spChg>
      </pc:sldChg>
      <pc:sldChg chg="addSp modSp">
        <pc:chgData name="Leanne Daly (1815233)" userId="S::1815233@student.uwtsd.ac.uk::4e64acae-3dd2-4f89-8f7c-812d0a4d8c9a" providerId="AD" clId="Web-{1B6AF66C-41DF-2DC8-4BC2-CF87AD344F8A}" dt="2019-04-29T11:25:39.610" v="2689" actId="20577"/>
        <pc:sldMkLst>
          <pc:docMk/>
          <pc:sldMk cId="3340429875" sldId="265"/>
        </pc:sldMkLst>
        <pc:spChg chg="add mod">
          <ac:chgData name="Leanne Daly (1815233)" userId="S::1815233@student.uwtsd.ac.uk::4e64acae-3dd2-4f89-8f7c-812d0a4d8c9a" providerId="AD" clId="Web-{1B6AF66C-41DF-2DC8-4BC2-CF87AD344F8A}" dt="2019-04-29T11:24:32.328" v="2684" actId="20577"/>
          <ac:spMkLst>
            <pc:docMk/>
            <pc:sldMk cId="3340429875" sldId="265"/>
            <ac:spMk id="2" creationId="{B8B70732-8C63-4303-B924-648167254737}"/>
          </ac:spMkLst>
        </pc:spChg>
        <pc:spChg chg="mod">
          <ac:chgData name="Leanne Daly (1815233)" userId="S::1815233@student.uwtsd.ac.uk::4e64acae-3dd2-4f89-8f7c-812d0a4d8c9a" providerId="AD" clId="Web-{1B6AF66C-41DF-2DC8-4BC2-CF87AD344F8A}" dt="2019-04-29T11:19:56.890" v="2559" actId="1076"/>
          <ac:spMkLst>
            <pc:docMk/>
            <pc:sldMk cId="3340429875" sldId="265"/>
            <ac:spMk id="5" creationId="{0EBF2567-42CB-495E-9EA4-9BDC5272A87A}"/>
          </ac:spMkLst>
        </pc:spChg>
        <pc:spChg chg="mod">
          <ac:chgData name="Leanne Daly (1815233)" userId="S::1815233@student.uwtsd.ac.uk::4e64acae-3dd2-4f89-8f7c-812d0a4d8c9a" providerId="AD" clId="Web-{1B6AF66C-41DF-2DC8-4BC2-CF87AD344F8A}" dt="2019-04-29T11:25:39.610" v="2689" actId="20577"/>
          <ac:spMkLst>
            <pc:docMk/>
            <pc:sldMk cId="3340429875" sldId="265"/>
            <ac:spMk id="21" creationId="{6469A375-2031-4F43-8445-2DAEAC5CDE64}"/>
          </ac:spMkLst>
        </pc:spChg>
        <pc:spChg chg="mod">
          <ac:chgData name="Leanne Daly (1815233)" userId="S::1815233@student.uwtsd.ac.uk::4e64acae-3dd2-4f89-8f7c-812d0a4d8c9a" providerId="AD" clId="Web-{1B6AF66C-41DF-2DC8-4BC2-CF87AD344F8A}" dt="2019-04-29T11:20:04.796" v="2560" actId="1076"/>
          <ac:spMkLst>
            <pc:docMk/>
            <pc:sldMk cId="3340429875" sldId="265"/>
            <ac:spMk id="30" creationId="{A238B865-3CA8-4083-9CE6-78D6364E1ACA}"/>
          </ac:spMkLst>
        </pc:spChg>
        <pc:spChg chg="mod">
          <ac:chgData name="Leanne Daly (1815233)" userId="S::1815233@student.uwtsd.ac.uk::4e64acae-3dd2-4f89-8f7c-812d0a4d8c9a" providerId="AD" clId="Web-{1B6AF66C-41DF-2DC8-4BC2-CF87AD344F8A}" dt="2019-04-29T11:20:14.577" v="2561" actId="1076"/>
          <ac:spMkLst>
            <pc:docMk/>
            <pc:sldMk cId="3340429875" sldId="265"/>
            <ac:spMk id="31" creationId="{FA479E6A-C520-4295-856C-9A4DBB8F7D1A}"/>
          </ac:spMkLst>
        </pc:spChg>
      </pc:sldChg>
    </pc:docChg>
  </pc:docChgLst>
  <pc:docChgLst>
    <pc:chgData name="Leanne Daly (1815233)" userId="S::1815233@student.uwtsd.ac.uk::4e64acae-3dd2-4f89-8f7c-812d0a4d8c9a" providerId="AD" clId="Web-{5FFC4173-1729-CA3E-D324-83D95A8FB416}"/>
    <pc:docChg chg="modSld">
      <pc:chgData name="Leanne Daly (1815233)" userId="S::1815233@student.uwtsd.ac.uk::4e64acae-3dd2-4f89-8f7c-812d0a4d8c9a" providerId="AD" clId="Web-{5FFC4173-1729-CA3E-D324-83D95A8FB416}" dt="2019-04-27T16:20:10.756" v="848" actId="1076"/>
      <pc:docMkLst>
        <pc:docMk/>
      </pc:docMkLst>
      <pc:sldChg chg="addSp modSp delDesignElem">
        <pc:chgData name="Leanne Daly (1815233)" userId="S::1815233@student.uwtsd.ac.uk::4e64acae-3dd2-4f89-8f7c-812d0a4d8c9a" providerId="AD" clId="Web-{5FFC4173-1729-CA3E-D324-83D95A8FB416}" dt="2019-04-27T15:53:36.545" v="560"/>
        <pc:sldMkLst>
          <pc:docMk/>
          <pc:sldMk cId="1379305003" sldId="256"/>
        </pc:sldMkLst>
        <pc:spChg chg="mod">
          <ac:chgData name="Leanne Daly (1815233)" userId="S::1815233@student.uwtsd.ac.uk::4e64acae-3dd2-4f89-8f7c-812d0a4d8c9a" providerId="AD" clId="Web-{5FFC4173-1729-CA3E-D324-83D95A8FB416}" dt="2019-04-27T15:53:36.545" v="560"/>
          <ac:spMkLst>
            <pc:docMk/>
            <pc:sldMk cId="1379305003" sldId="256"/>
            <ac:spMk id="2" creationId="{00000000-0000-0000-0000-000000000000}"/>
          </ac:spMkLst>
        </pc:spChg>
        <pc:spChg chg="mod">
          <ac:chgData name="Leanne Daly (1815233)" userId="S::1815233@student.uwtsd.ac.uk::4e64acae-3dd2-4f89-8f7c-812d0a4d8c9a" providerId="AD" clId="Web-{5FFC4173-1729-CA3E-D324-83D95A8FB416}" dt="2019-04-27T15:53:36.545" v="560"/>
          <ac:spMkLst>
            <pc:docMk/>
            <pc:sldMk cId="1379305003" sldId="256"/>
            <ac:spMk id="3" creationId="{00000000-0000-0000-0000-000000000000}"/>
          </ac:spMkLst>
        </pc:spChg>
        <pc:spChg chg="add">
          <ac:chgData name="Leanne Daly (1815233)" userId="S::1815233@student.uwtsd.ac.uk::4e64acae-3dd2-4f89-8f7c-812d0a4d8c9a" providerId="AD" clId="Web-{5FFC4173-1729-CA3E-D324-83D95A8FB416}" dt="2019-04-27T15:53:36.545" v="560"/>
          <ac:spMkLst>
            <pc:docMk/>
            <pc:sldMk cId="1379305003" sldId="256"/>
            <ac:spMk id="43" creationId="{15655827-B42D-4180-88D3-D83F25E4BD1C}"/>
          </ac:spMkLst>
        </pc:spChg>
        <pc:spChg chg="add">
          <ac:chgData name="Leanne Daly (1815233)" userId="S::1815233@student.uwtsd.ac.uk::4e64acae-3dd2-4f89-8f7c-812d0a4d8c9a" providerId="AD" clId="Web-{5FFC4173-1729-CA3E-D324-83D95A8FB416}" dt="2019-04-27T15:53:36.545" v="560"/>
          <ac:spMkLst>
            <pc:docMk/>
            <pc:sldMk cId="1379305003" sldId="256"/>
            <ac:spMk id="44" creationId="{24ACCB06-563C-4ADE-B4D6-1FE9F723C7D9}"/>
          </ac:spMkLst>
        </pc:spChg>
        <pc:spChg chg="add">
          <ac:chgData name="Leanne Daly (1815233)" userId="S::1815233@student.uwtsd.ac.uk::4e64acae-3dd2-4f89-8f7c-812d0a4d8c9a" providerId="AD" clId="Web-{5FFC4173-1729-CA3E-D324-83D95A8FB416}" dt="2019-04-27T15:53:36.545" v="560"/>
          <ac:spMkLst>
            <pc:docMk/>
            <pc:sldMk cId="1379305003" sldId="256"/>
            <ac:spMk id="45" creationId="{40761ECD-D92B-46AE-82CA-640023D282F9}"/>
          </ac:spMkLst>
        </pc:spChg>
        <pc:spChg chg="add">
          <ac:chgData name="Leanne Daly (1815233)" userId="S::1815233@student.uwtsd.ac.uk::4e64acae-3dd2-4f89-8f7c-812d0a4d8c9a" providerId="AD" clId="Web-{5FFC4173-1729-CA3E-D324-83D95A8FB416}" dt="2019-04-27T15:53:36.545" v="560"/>
          <ac:spMkLst>
            <pc:docMk/>
            <pc:sldMk cId="1379305003" sldId="256"/>
            <ac:spMk id="46" creationId="{9A928607-C55C-40FD-B2DF-6CD6A7226A71}"/>
          </ac:spMkLst>
        </pc:spChg>
        <pc:spChg chg="add">
          <ac:chgData name="Leanne Daly (1815233)" userId="S::1815233@student.uwtsd.ac.uk::4e64acae-3dd2-4f89-8f7c-812d0a4d8c9a" providerId="AD" clId="Web-{5FFC4173-1729-CA3E-D324-83D95A8FB416}" dt="2019-04-27T15:53:36.545" v="560"/>
          <ac:spMkLst>
            <pc:docMk/>
            <pc:sldMk cId="1379305003" sldId="256"/>
            <ac:spMk id="47" creationId="{400A20C1-29A4-43E0-AB15-7931F76F8C2D}"/>
          </ac:spMkLst>
        </pc:spChg>
      </pc:sldChg>
      <pc:sldChg chg="addSp delSp modSp">
        <pc:chgData name="Leanne Daly (1815233)" userId="S::1815233@student.uwtsd.ac.uk::4e64acae-3dd2-4f89-8f7c-812d0a4d8c9a" providerId="AD" clId="Web-{5FFC4173-1729-CA3E-D324-83D95A8FB416}" dt="2019-04-27T15:39:36.628" v="536" actId="20577"/>
        <pc:sldMkLst>
          <pc:docMk/>
          <pc:sldMk cId="3944373182" sldId="258"/>
        </pc:sldMkLst>
        <pc:spChg chg="mod">
          <ac:chgData name="Leanne Daly (1815233)" userId="S::1815233@student.uwtsd.ac.uk::4e64acae-3dd2-4f89-8f7c-812d0a4d8c9a" providerId="AD" clId="Web-{5FFC4173-1729-CA3E-D324-83D95A8FB416}" dt="2019-04-27T15:31:41.147" v="356" actId="20577"/>
          <ac:spMkLst>
            <pc:docMk/>
            <pc:sldMk cId="3944373182" sldId="258"/>
            <ac:spMk id="2" creationId="{F65367FA-96C1-4E51-A730-896526699384}"/>
          </ac:spMkLst>
        </pc:spChg>
        <pc:spChg chg="mod">
          <ac:chgData name="Leanne Daly (1815233)" userId="S::1815233@student.uwtsd.ac.uk::4e64acae-3dd2-4f89-8f7c-812d0a4d8c9a" providerId="AD" clId="Web-{5FFC4173-1729-CA3E-D324-83D95A8FB416}" dt="2019-04-27T15:34:42.270" v="401" actId="1076"/>
          <ac:spMkLst>
            <pc:docMk/>
            <pc:sldMk cId="3944373182" sldId="258"/>
            <ac:spMk id="3" creationId="{A49D4B32-EE06-4FE7-9F1B-71D286ADB428}"/>
          </ac:spMkLst>
        </pc:spChg>
        <pc:spChg chg="mod">
          <ac:chgData name="Leanne Daly (1815233)" userId="S::1815233@student.uwtsd.ac.uk::4e64acae-3dd2-4f89-8f7c-812d0a4d8c9a" providerId="AD" clId="Web-{5FFC4173-1729-CA3E-D324-83D95A8FB416}" dt="2019-04-27T15:38:31.566" v="505" actId="1076"/>
          <ac:spMkLst>
            <pc:docMk/>
            <pc:sldMk cId="3944373182" sldId="258"/>
            <ac:spMk id="4" creationId="{41D06F8B-FCF1-47AB-B691-A8B48427B7E9}"/>
          </ac:spMkLst>
        </pc:spChg>
        <pc:spChg chg="add del mod">
          <ac:chgData name="Leanne Daly (1815233)" userId="S::1815233@student.uwtsd.ac.uk::4e64acae-3dd2-4f89-8f7c-812d0a4d8c9a" providerId="AD" clId="Web-{5FFC4173-1729-CA3E-D324-83D95A8FB416}" dt="2019-04-27T15:34:17.943" v="398"/>
          <ac:spMkLst>
            <pc:docMk/>
            <pc:sldMk cId="3944373182" sldId="258"/>
            <ac:spMk id="5" creationId="{66A65B37-A5D6-46FA-B438-9772A5438B5C}"/>
          </ac:spMkLst>
        </pc:spChg>
        <pc:spChg chg="add mod">
          <ac:chgData name="Leanne Daly (1815233)" userId="S::1815233@student.uwtsd.ac.uk::4e64acae-3dd2-4f89-8f7c-812d0a4d8c9a" providerId="AD" clId="Web-{5FFC4173-1729-CA3E-D324-83D95A8FB416}" dt="2019-04-27T15:39:36.628" v="536" actId="20577"/>
          <ac:spMkLst>
            <pc:docMk/>
            <pc:sldMk cId="3944373182" sldId="258"/>
            <ac:spMk id="6" creationId="{8AD7F92A-F5B7-4788-8F59-78CCE85AE8DE}"/>
          </ac:spMkLst>
        </pc:spChg>
      </pc:sldChg>
      <pc:sldChg chg="addSp delSp modSp mod modClrScheme chgLayout">
        <pc:chgData name="Leanne Daly (1815233)" userId="S::1815233@student.uwtsd.ac.uk::4e64acae-3dd2-4f89-8f7c-812d0a4d8c9a" providerId="AD" clId="Web-{5FFC4173-1729-CA3E-D324-83D95A8FB416}" dt="2019-04-27T16:20:10.756" v="848" actId="1076"/>
        <pc:sldMkLst>
          <pc:docMk/>
          <pc:sldMk cId="3149731093" sldId="259"/>
        </pc:sldMkLst>
        <pc:spChg chg="del mod ord">
          <ac:chgData name="Leanne Daly (1815233)" userId="S::1815233@student.uwtsd.ac.uk::4e64acae-3dd2-4f89-8f7c-812d0a4d8c9a" providerId="AD" clId="Web-{5FFC4173-1729-CA3E-D324-83D95A8FB416}" dt="2019-04-27T15:51:29.577" v="557"/>
          <ac:spMkLst>
            <pc:docMk/>
            <pc:sldMk cId="3149731093" sldId="259"/>
            <ac:spMk id="2" creationId="{52B1F893-167E-46D8-85D3-E38B07591966}"/>
          </ac:spMkLst>
        </pc:spChg>
        <pc:spChg chg="del">
          <ac:chgData name="Leanne Daly (1815233)" userId="S::1815233@student.uwtsd.ac.uk::4e64acae-3dd2-4f89-8f7c-812d0a4d8c9a" providerId="AD" clId="Web-{5FFC4173-1729-CA3E-D324-83D95A8FB416}" dt="2019-04-27T15:48:17.484" v="539"/>
          <ac:spMkLst>
            <pc:docMk/>
            <pc:sldMk cId="3149731093" sldId="259"/>
            <ac:spMk id="3" creationId="{FE11C09A-F98E-4F3D-87AE-1C2DD50912D6}"/>
          </ac:spMkLst>
        </pc:spChg>
        <pc:spChg chg="del mod ord">
          <ac:chgData name="Leanne Daly (1815233)" userId="S::1815233@student.uwtsd.ac.uk::4e64acae-3dd2-4f89-8f7c-812d0a4d8c9a" providerId="AD" clId="Web-{5FFC4173-1729-CA3E-D324-83D95A8FB416}" dt="2019-04-27T15:51:29.577" v="557"/>
          <ac:spMkLst>
            <pc:docMk/>
            <pc:sldMk cId="3149731093" sldId="259"/>
            <ac:spMk id="4" creationId="{92673E78-9A31-48A9-B00F-373212349E6B}"/>
          </ac:spMkLst>
        </pc:spChg>
        <pc:spChg chg="del">
          <ac:chgData name="Leanne Daly (1815233)" userId="S::1815233@student.uwtsd.ac.uk::4e64acae-3dd2-4f89-8f7c-812d0a4d8c9a" providerId="AD" clId="Web-{5FFC4173-1729-CA3E-D324-83D95A8FB416}" dt="2019-04-27T15:48:17.484" v="539"/>
          <ac:spMkLst>
            <pc:docMk/>
            <pc:sldMk cId="3149731093" sldId="259"/>
            <ac:spMk id="5" creationId="{3BC07BD7-5BF2-4D2E-8EB7-6107285BE2D7}"/>
          </ac:spMkLst>
        </pc:spChg>
        <pc:spChg chg="del mod ord">
          <ac:chgData name="Leanne Daly (1815233)" userId="S::1815233@student.uwtsd.ac.uk::4e64acae-3dd2-4f89-8f7c-812d0a4d8c9a" providerId="AD" clId="Web-{5FFC4173-1729-CA3E-D324-83D95A8FB416}" dt="2019-04-27T15:51:29.577" v="557"/>
          <ac:spMkLst>
            <pc:docMk/>
            <pc:sldMk cId="3149731093" sldId="259"/>
            <ac:spMk id="6" creationId="{F08E550F-AB5C-4761-9F70-FA70FA7FFF69}"/>
          </ac:spMkLst>
        </pc:spChg>
        <pc:spChg chg="add del mod ord">
          <ac:chgData name="Leanne Daly (1815233)" userId="S::1815233@student.uwtsd.ac.uk::4e64acae-3dd2-4f89-8f7c-812d0a4d8c9a" providerId="AD" clId="Web-{5FFC4173-1729-CA3E-D324-83D95A8FB416}" dt="2019-04-27T15:51:29.577" v="557"/>
          <ac:spMkLst>
            <pc:docMk/>
            <pc:sldMk cId="3149731093" sldId="259"/>
            <ac:spMk id="7" creationId="{21DFA988-2E3B-465C-BF2D-F3DDFB425B77}"/>
          </ac:spMkLst>
        </pc:spChg>
        <pc:spChg chg="add del mod ord">
          <ac:chgData name="Leanne Daly (1815233)" userId="S::1815233@student.uwtsd.ac.uk::4e64acae-3dd2-4f89-8f7c-812d0a4d8c9a" providerId="AD" clId="Web-{5FFC4173-1729-CA3E-D324-83D95A8FB416}" dt="2019-04-27T15:51:29.577" v="557"/>
          <ac:spMkLst>
            <pc:docMk/>
            <pc:sldMk cId="3149731093" sldId="259"/>
            <ac:spMk id="8" creationId="{0A531C2B-6FB3-487B-8954-10396773E68D}"/>
          </ac:spMkLst>
        </pc:spChg>
        <pc:spChg chg="add mod">
          <ac:chgData name="Leanne Daly (1815233)" userId="S::1815233@student.uwtsd.ac.uk::4e64acae-3dd2-4f89-8f7c-812d0a4d8c9a" providerId="AD" clId="Web-{5FFC4173-1729-CA3E-D324-83D95A8FB416}" dt="2019-04-27T15:58:50.637" v="667"/>
          <ac:spMkLst>
            <pc:docMk/>
            <pc:sldMk cId="3149731093" sldId="259"/>
            <ac:spMk id="9" creationId="{882988D1-B0AB-421E-A32E-0A7996F70FE7}"/>
          </ac:spMkLst>
        </pc:spChg>
        <pc:spChg chg="add mod">
          <ac:chgData name="Leanne Daly (1815233)" userId="S::1815233@student.uwtsd.ac.uk::4e64acae-3dd2-4f89-8f7c-812d0a4d8c9a" providerId="AD" clId="Web-{5FFC4173-1729-CA3E-D324-83D95A8FB416}" dt="2019-04-27T16:20:10.756" v="848" actId="1076"/>
          <ac:spMkLst>
            <pc:docMk/>
            <pc:sldMk cId="3149731093" sldId="259"/>
            <ac:spMk id="10" creationId="{F53CFB7E-8A48-4CD0-A3DF-D8604DBD89B2}"/>
          </ac:spMkLst>
        </pc:spChg>
        <pc:spChg chg="add del mod">
          <ac:chgData name="Leanne Daly (1815233)" userId="S::1815233@student.uwtsd.ac.uk::4e64acae-3dd2-4f89-8f7c-812d0a4d8c9a" providerId="AD" clId="Web-{5FFC4173-1729-CA3E-D324-83D95A8FB416}" dt="2019-04-27T16:00:14.636" v="675"/>
          <ac:spMkLst>
            <pc:docMk/>
            <pc:sldMk cId="3149731093" sldId="259"/>
            <ac:spMk id="11" creationId="{D64EF319-9AB8-46AA-AD11-7CC969A67FC9}"/>
          </ac:spMkLst>
        </pc:spChg>
        <pc:spChg chg="add mod">
          <ac:chgData name="Leanne Daly (1815233)" userId="S::1815233@student.uwtsd.ac.uk::4e64acae-3dd2-4f89-8f7c-812d0a4d8c9a" providerId="AD" clId="Web-{5FFC4173-1729-CA3E-D324-83D95A8FB416}" dt="2019-04-27T16:07:34.696" v="846" actId="1076"/>
          <ac:spMkLst>
            <pc:docMk/>
            <pc:sldMk cId="3149731093" sldId="259"/>
            <ac:spMk id="12" creationId="{DF32AC61-5B48-49F0-85D6-8720119F45C1}"/>
          </ac:spMkLst>
        </pc:spChg>
        <pc:spChg chg="add del">
          <ac:chgData name="Leanne Daly (1815233)" userId="S::1815233@student.uwtsd.ac.uk::4e64acae-3dd2-4f89-8f7c-812d0a4d8c9a" providerId="AD" clId="Web-{5FFC4173-1729-CA3E-D324-83D95A8FB416}" dt="2019-04-27T16:03:28.041" v="709"/>
          <ac:spMkLst>
            <pc:docMk/>
            <pc:sldMk cId="3149731093" sldId="259"/>
            <ac:spMk id="13" creationId="{3F363FE5-03DD-4DAA-ABF8-0825BF872821}"/>
          </ac:spMkLst>
        </pc:spChg>
        <pc:spChg chg="add del mod">
          <ac:chgData name="Leanne Daly (1815233)" userId="S::1815233@student.uwtsd.ac.uk::4e64acae-3dd2-4f89-8f7c-812d0a4d8c9a" providerId="AD" clId="Web-{5FFC4173-1729-CA3E-D324-83D95A8FB416}" dt="2019-04-27T16:06:07.415" v="812"/>
          <ac:spMkLst>
            <pc:docMk/>
            <pc:sldMk cId="3149731093" sldId="259"/>
            <ac:spMk id="14" creationId="{EABBDE5D-53A0-48C4-901A-B534EFF02896}"/>
          </ac:spMkLst>
        </pc:spChg>
      </pc:sldChg>
    </pc:docChg>
  </pc:docChgLst>
  <pc:docChgLst>
    <pc:chgData name="Leanne Daly (1815233)" userId="S::1815233@student.uwtsd.ac.uk::4e64acae-3dd2-4f89-8f7c-812d0a4d8c9a" providerId="AD" clId="Web-{DCAFBA6E-5D8E-3ABB-F736-ED1BB62CB7CF}"/>
    <pc:docChg chg="modSld">
      <pc:chgData name="Leanne Daly (1815233)" userId="S::1815233@student.uwtsd.ac.uk::4e64acae-3dd2-4f89-8f7c-812d0a4d8c9a" providerId="AD" clId="Web-{DCAFBA6E-5D8E-3ABB-F736-ED1BB62CB7CF}" dt="2019-04-28T19:29:56.524" v="1531"/>
      <pc:docMkLst>
        <pc:docMk/>
      </pc:docMkLst>
      <pc:sldChg chg="modSp">
        <pc:chgData name="Leanne Daly (1815233)" userId="S::1815233@student.uwtsd.ac.uk::4e64acae-3dd2-4f89-8f7c-812d0a4d8c9a" providerId="AD" clId="Web-{DCAFBA6E-5D8E-3ABB-F736-ED1BB62CB7CF}" dt="2019-04-28T16:34:08.907" v="39" actId="1076"/>
        <pc:sldMkLst>
          <pc:docMk/>
          <pc:sldMk cId="3149731093" sldId="259"/>
        </pc:sldMkLst>
        <pc:spChg chg="mod">
          <ac:chgData name="Leanne Daly (1815233)" userId="S::1815233@student.uwtsd.ac.uk::4e64acae-3dd2-4f89-8f7c-812d0a4d8c9a" providerId="AD" clId="Web-{DCAFBA6E-5D8E-3ABB-F736-ED1BB62CB7CF}" dt="2019-04-28T16:34:08.907" v="39" actId="1076"/>
          <ac:spMkLst>
            <pc:docMk/>
            <pc:sldMk cId="3149731093" sldId="259"/>
            <ac:spMk id="9" creationId="{882988D1-B0AB-421E-A32E-0A7996F70FE7}"/>
          </ac:spMkLst>
        </pc:spChg>
      </pc:sldChg>
      <pc:sldChg chg="addSp delSp modSp">
        <pc:chgData name="Leanne Daly (1815233)" userId="S::1815233@student.uwtsd.ac.uk::4e64acae-3dd2-4f89-8f7c-812d0a4d8c9a" providerId="AD" clId="Web-{DCAFBA6E-5D8E-3ABB-F736-ED1BB62CB7CF}" dt="2019-04-28T19:29:56.524" v="1531"/>
        <pc:sldMkLst>
          <pc:docMk/>
          <pc:sldMk cId="1887335420" sldId="261"/>
        </pc:sldMkLst>
        <pc:spChg chg="mod">
          <ac:chgData name="Leanne Daly (1815233)" userId="S::1815233@student.uwtsd.ac.uk::4e64acae-3dd2-4f89-8f7c-812d0a4d8c9a" providerId="AD" clId="Web-{DCAFBA6E-5D8E-3ABB-F736-ED1BB62CB7CF}" dt="2019-04-28T16:41:27.019" v="52" actId="1076"/>
          <ac:spMkLst>
            <pc:docMk/>
            <pc:sldMk cId="1887335420" sldId="261"/>
            <ac:spMk id="3" creationId="{3F554CEB-FB1C-496C-A041-BF47F4FDD9E1}"/>
          </ac:spMkLst>
        </pc:spChg>
        <pc:spChg chg="add mod">
          <ac:chgData name="Leanne Daly (1815233)" userId="S::1815233@student.uwtsd.ac.uk::4e64acae-3dd2-4f89-8f7c-812d0a4d8c9a" providerId="AD" clId="Web-{DCAFBA6E-5D8E-3ABB-F736-ED1BB62CB7CF}" dt="2019-04-28T17:10:32.705" v="1027" actId="20577"/>
          <ac:spMkLst>
            <pc:docMk/>
            <pc:sldMk cId="1887335420" sldId="261"/>
            <ac:spMk id="637" creationId="{D0B7FE18-BED5-4ADA-8305-2F9508036408}"/>
          </ac:spMkLst>
        </pc:spChg>
        <pc:spChg chg="add mod">
          <ac:chgData name="Leanne Daly (1815233)" userId="S::1815233@student.uwtsd.ac.uk::4e64acae-3dd2-4f89-8f7c-812d0a4d8c9a" providerId="AD" clId="Web-{DCAFBA6E-5D8E-3ABB-F736-ED1BB62CB7CF}" dt="2019-04-28T19:24:01.726" v="1509" actId="14100"/>
          <ac:spMkLst>
            <pc:docMk/>
            <pc:sldMk cId="1887335420" sldId="261"/>
            <ac:spMk id="677" creationId="{FE46C70A-FB10-485C-8DD2-1F3F147314C3}"/>
          </ac:spMkLst>
        </pc:spChg>
        <pc:spChg chg="add del">
          <ac:chgData name="Leanne Daly (1815233)" userId="S::1815233@student.uwtsd.ac.uk::4e64acae-3dd2-4f89-8f7c-812d0a4d8c9a" providerId="AD" clId="Web-{DCAFBA6E-5D8E-3ABB-F736-ED1BB62CB7CF}" dt="2019-04-28T17:10:14.986" v="1026"/>
          <ac:spMkLst>
            <pc:docMk/>
            <pc:sldMk cId="1887335420" sldId="261"/>
            <ac:spMk id="678" creationId="{64325843-E67E-47E0-9B61-33B25E420334}"/>
          </ac:spMkLst>
        </pc:spChg>
        <pc:spChg chg="add mod">
          <ac:chgData name="Leanne Daly (1815233)" userId="S::1815233@student.uwtsd.ac.uk::4e64acae-3dd2-4f89-8f7c-812d0a4d8c9a" providerId="AD" clId="Web-{DCAFBA6E-5D8E-3ABB-F736-ED1BB62CB7CF}" dt="2019-04-28T19:24:20.351" v="1511" actId="1076"/>
          <ac:spMkLst>
            <pc:docMk/>
            <pc:sldMk cId="1887335420" sldId="261"/>
            <ac:spMk id="679" creationId="{B7D007EA-A01B-484A-89E1-AEDD26ED789E}"/>
          </ac:spMkLst>
        </pc:spChg>
        <pc:spChg chg="add mod">
          <ac:chgData name="Leanne Daly (1815233)" userId="S::1815233@student.uwtsd.ac.uk::4e64acae-3dd2-4f89-8f7c-812d0a4d8c9a" providerId="AD" clId="Web-{DCAFBA6E-5D8E-3ABB-F736-ED1BB62CB7CF}" dt="2019-04-28T19:28:12.055" v="1520" actId="14100"/>
          <ac:spMkLst>
            <pc:docMk/>
            <pc:sldMk cId="1887335420" sldId="261"/>
            <ac:spMk id="794" creationId="{AAE287D2-B4AE-45A8-B23A-860D859C569E}"/>
          </ac:spMkLst>
        </pc:spChg>
        <pc:spChg chg="add del">
          <ac:chgData name="Leanne Daly (1815233)" userId="S::1815233@student.uwtsd.ac.uk::4e64acae-3dd2-4f89-8f7c-812d0a4d8c9a" providerId="AD" clId="Web-{DCAFBA6E-5D8E-3ABB-F736-ED1BB62CB7CF}" dt="2019-04-28T17:41:35.396" v="1478"/>
          <ac:spMkLst>
            <pc:docMk/>
            <pc:sldMk cId="1887335420" sldId="261"/>
            <ac:spMk id="802" creationId="{D14FB30C-35B3-45A8-93A1-3E26043935AF}"/>
          </ac:spMkLst>
        </pc:spChg>
        <pc:graphicFrameChg chg="add mod modGraphic">
          <ac:chgData name="Leanne Daly (1815233)" userId="S::1815233@student.uwtsd.ac.uk::4e64acae-3dd2-4f89-8f7c-812d0a4d8c9a" providerId="AD" clId="Web-{DCAFBA6E-5D8E-3ABB-F736-ED1BB62CB7CF}" dt="2019-04-28T19:24:10.804" v="1510" actId="1076"/>
          <ac:graphicFrameMkLst>
            <pc:docMk/>
            <pc:sldMk cId="1887335420" sldId="261"/>
            <ac:graphicFrameMk id="2" creationId="{54E488FD-2F3D-42DA-918C-5577CE516FD5}"/>
          </ac:graphicFrameMkLst>
        </pc:graphicFrameChg>
        <pc:graphicFrameChg chg="add del mod modGraphic">
          <ac:chgData name="Leanne Daly (1815233)" userId="S::1815233@student.uwtsd.ac.uk::4e64acae-3dd2-4f89-8f7c-812d0a4d8c9a" providerId="AD" clId="Web-{DCAFBA6E-5D8E-3ABB-F736-ED1BB62CB7CF}" dt="2019-04-28T14:04:51.013" v="12"/>
          <ac:graphicFrameMkLst>
            <pc:docMk/>
            <pc:sldMk cId="1887335420" sldId="261"/>
            <ac:graphicFrameMk id="436" creationId="{198E1265-DD5B-40A1-9D33-D5BF2CDB5AFA}"/>
          </ac:graphicFrameMkLst>
        </pc:graphicFrameChg>
        <pc:graphicFrameChg chg="add del mod modGraphic">
          <ac:chgData name="Leanne Daly (1815233)" userId="S::1815233@student.uwtsd.ac.uk::4e64acae-3dd2-4f89-8f7c-812d0a4d8c9a" providerId="AD" clId="Web-{DCAFBA6E-5D8E-3ABB-F736-ED1BB62CB7CF}" dt="2019-04-28T19:29:07.586" v="1523"/>
          <ac:graphicFrameMkLst>
            <pc:docMk/>
            <pc:sldMk cId="1887335420" sldId="261"/>
            <ac:graphicFrameMk id="449" creationId="{845E2BDD-2824-482C-8C7A-5BE6733B6DB7}"/>
          </ac:graphicFrameMkLst>
        </pc:graphicFrameChg>
        <pc:graphicFrameChg chg="add mod modGraphic">
          <ac:chgData name="Leanne Daly (1815233)" userId="S::1815233@student.uwtsd.ac.uk::4e64acae-3dd2-4f89-8f7c-812d0a4d8c9a" providerId="AD" clId="Web-{DCAFBA6E-5D8E-3ABB-F736-ED1BB62CB7CF}" dt="2019-04-28T19:29:56.524" v="1531"/>
          <ac:graphicFrameMkLst>
            <pc:docMk/>
            <pc:sldMk cId="1887335420" sldId="261"/>
            <ac:graphicFrameMk id="682" creationId="{9F102598-24F6-45E8-A5B4-43101421398D}"/>
          </ac:graphicFrameMkLst>
        </pc:graphicFrameChg>
      </pc:sldChg>
      <pc:sldChg chg="modSp">
        <pc:chgData name="Leanne Daly (1815233)" userId="S::1815233@student.uwtsd.ac.uk::4e64acae-3dd2-4f89-8f7c-812d0a4d8c9a" providerId="AD" clId="Web-{DCAFBA6E-5D8E-3ABB-F736-ED1BB62CB7CF}" dt="2019-04-28T17:41:38.005" v="1507" actId="20577"/>
        <pc:sldMkLst>
          <pc:docMk/>
          <pc:sldMk cId="3340429875" sldId="265"/>
        </pc:sldMkLst>
        <pc:spChg chg="mod">
          <ac:chgData name="Leanne Daly (1815233)" userId="S::1815233@student.uwtsd.ac.uk::4e64acae-3dd2-4f89-8f7c-812d0a4d8c9a" providerId="AD" clId="Web-{DCAFBA6E-5D8E-3ABB-F736-ED1BB62CB7CF}" dt="2019-04-28T17:41:38.005" v="1507" actId="20577"/>
          <ac:spMkLst>
            <pc:docMk/>
            <pc:sldMk cId="3340429875" sldId="265"/>
            <ac:spMk id="31" creationId="{FA479E6A-C520-4295-856C-9A4DBB8F7D1A}"/>
          </ac:spMkLst>
        </pc:spChg>
      </pc:sldChg>
    </pc:docChg>
  </pc:docChgLst>
  <pc:docChgLst>
    <pc:chgData name="Leanne Daly (1815233)" userId="S::1815233@student.uwtsd.ac.uk::4e64acae-3dd2-4f89-8f7c-812d0a4d8c9a" providerId="AD" clId="Web-{AAD6486D-38E4-A3C8-1553-B2B1E108A2FA}"/>
    <pc:docChg chg="addSld delSld modSld">
      <pc:chgData name="Leanne Daly (1815233)" userId="S::1815233@student.uwtsd.ac.uk::4e64acae-3dd2-4f89-8f7c-812d0a4d8c9a" providerId="AD" clId="Web-{AAD6486D-38E4-A3C8-1553-B2B1E108A2FA}" dt="2019-04-25T21:54:59.850" v="894" actId="20577"/>
      <pc:docMkLst>
        <pc:docMk/>
      </pc:docMkLst>
      <pc:sldChg chg="modSp">
        <pc:chgData name="Leanne Daly (1815233)" userId="S::1815233@student.uwtsd.ac.uk::4e64acae-3dd2-4f89-8f7c-812d0a4d8c9a" providerId="AD" clId="Web-{AAD6486D-38E4-A3C8-1553-B2B1E108A2FA}" dt="2019-04-25T21:54:59.850" v="894" actId="20577"/>
        <pc:sldMkLst>
          <pc:docMk/>
          <pc:sldMk cId="1379305003" sldId="256"/>
        </pc:sldMkLst>
        <pc:spChg chg="mod">
          <ac:chgData name="Leanne Daly (1815233)" userId="S::1815233@student.uwtsd.ac.uk::4e64acae-3dd2-4f89-8f7c-812d0a4d8c9a" providerId="AD" clId="Web-{AAD6486D-38E4-A3C8-1553-B2B1E108A2FA}" dt="2019-04-25T21:15:30.804" v="189" actId="20577"/>
          <ac:spMkLst>
            <pc:docMk/>
            <pc:sldMk cId="1379305003" sldId="256"/>
            <ac:spMk id="2" creationId="{00000000-0000-0000-0000-000000000000}"/>
          </ac:spMkLst>
        </pc:spChg>
        <pc:spChg chg="mod">
          <ac:chgData name="Leanne Daly (1815233)" userId="S::1815233@student.uwtsd.ac.uk::4e64acae-3dd2-4f89-8f7c-812d0a4d8c9a" providerId="AD" clId="Web-{AAD6486D-38E4-A3C8-1553-B2B1E108A2FA}" dt="2019-04-25T21:54:59.850" v="894" actId="20577"/>
          <ac:spMkLst>
            <pc:docMk/>
            <pc:sldMk cId="1379305003" sldId="256"/>
            <ac:spMk id="3" creationId="{00000000-0000-0000-0000-000000000000}"/>
          </ac:spMkLst>
        </pc:spChg>
      </pc:sldChg>
      <pc:sldChg chg="new del">
        <pc:chgData name="Leanne Daly (1815233)" userId="S::1815233@student.uwtsd.ac.uk::4e64acae-3dd2-4f89-8f7c-812d0a4d8c9a" providerId="AD" clId="Web-{AAD6486D-38E4-A3C8-1553-B2B1E108A2FA}" dt="2019-04-25T21:31:45.357" v="666"/>
        <pc:sldMkLst>
          <pc:docMk/>
          <pc:sldMk cId="1454848663" sldId="257"/>
        </pc:sldMkLst>
      </pc:sldChg>
      <pc:sldChg chg="addSp modSp new">
        <pc:chgData name="Leanne Daly (1815233)" userId="S::1815233@student.uwtsd.ac.uk::4e64acae-3dd2-4f89-8f7c-812d0a4d8c9a" providerId="AD" clId="Web-{AAD6486D-38E4-A3C8-1553-B2B1E108A2FA}" dt="2019-04-25T21:35:26.952" v="864" actId="1076"/>
        <pc:sldMkLst>
          <pc:docMk/>
          <pc:sldMk cId="3944373182" sldId="258"/>
        </pc:sldMkLst>
        <pc:spChg chg="mod">
          <ac:chgData name="Leanne Daly (1815233)" userId="S::1815233@student.uwtsd.ac.uk::4e64acae-3dd2-4f89-8f7c-812d0a4d8c9a" providerId="AD" clId="Web-{AAD6486D-38E4-A3C8-1553-B2B1E108A2FA}" dt="2019-04-25T21:28:23.371" v="597" actId="20577"/>
          <ac:spMkLst>
            <pc:docMk/>
            <pc:sldMk cId="3944373182" sldId="258"/>
            <ac:spMk id="2" creationId="{F65367FA-96C1-4E51-A730-896526699384}"/>
          </ac:spMkLst>
        </pc:spChg>
        <pc:spChg chg="mod">
          <ac:chgData name="Leanne Daly (1815233)" userId="S::1815233@student.uwtsd.ac.uk::4e64acae-3dd2-4f89-8f7c-812d0a4d8c9a" providerId="AD" clId="Web-{AAD6486D-38E4-A3C8-1553-B2B1E108A2FA}" dt="2019-04-25T21:31:30.998" v="663" actId="20577"/>
          <ac:spMkLst>
            <pc:docMk/>
            <pc:sldMk cId="3944373182" sldId="258"/>
            <ac:spMk id="3" creationId="{A49D4B32-EE06-4FE7-9F1B-71D286ADB428}"/>
          </ac:spMkLst>
        </pc:spChg>
        <pc:spChg chg="add mod">
          <ac:chgData name="Leanne Daly (1815233)" userId="S::1815233@student.uwtsd.ac.uk::4e64acae-3dd2-4f89-8f7c-812d0a4d8c9a" providerId="AD" clId="Web-{AAD6486D-38E4-A3C8-1553-B2B1E108A2FA}" dt="2019-04-25T21:35:26.952" v="864" actId="1076"/>
          <ac:spMkLst>
            <pc:docMk/>
            <pc:sldMk cId="3944373182" sldId="258"/>
            <ac:spMk id="4" creationId="{41D06F8B-FCF1-47AB-B691-A8B48427B7E9}"/>
          </ac:spMkLst>
        </pc:spChg>
      </pc:sldChg>
      <pc:sldChg chg="new">
        <pc:chgData name="Leanne Daly (1815233)" userId="S::1815233@student.uwtsd.ac.uk::4e64acae-3dd2-4f89-8f7c-812d0a4d8c9a" providerId="AD" clId="Web-{AAD6486D-38E4-A3C8-1553-B2B1E108A2FA}" dt="2019-04-25T21:35:53.437" v="865"/>
        <pc:sldMkLst>
          <pc:docMk/>
          <pc:sldMk cId="3149731093" sldId="259"/>
        </pc:sldMkLst>
      </pc:sldChg>
    </pc:docChg>
  </pc:docChgLst>
  <pc:docChgLst>
    <pc:chgData name="Leanne Daly (1815233)" userId="S::1815233@student.uwtsd.ac.uk::4e64acae-3dd2-4f89-8f7c-812d0a4d8c9a" providerId="AD" clId="Web-{F98DB92F-F5CC-CD8B-0F60-9EB1F4EDD160}"/>
    <pc:docChg chg="addSld modSld">
      <pc:chgData name="Leanne Daly (1815233)" userId="S::1815233@student.uwtsd.ac.uk::4e64acae-3dd2-4f89-8f7c-812d0a4d8c9a" providerId="AD" clId="Web-{F98DB92F-F5CC-CD8B-0F60-9EB1F4EDD160}" dt="2019-04-27T22:06:28.323" v="2412" actId="20577"/>
      <pc:docMkLst>
        <pc:docMk/>
      </pc:docMkLst>
      <pc:sldChg chg="modSp">
        <pc:chgData name="Leanne Daly (1815233)" userId="S::1815233@student.uwtsd.ac.uk::4e64acae-3dd2-4f89-8f7c-812d0a4d8c9a" providerId="AD" clId="Web-{F98DB92F-F5CC-CD8B-0F60-9EB1F4EDD160}" dt="2019-04-27T19:44:37.755" v="18" actId="1076"/>
        <pc:sldMkLst>
          <pc:docMk/>
          <pc:sldMk cId="3944373182" sldId="258"/>
        </pc:sldMkLst>
        <pc:spChg chg="mod">
          <ac:chgData name="Leanne Daly (1815233)" userId="S::1815233@student.uwtsd.ac.uk::4e64acae-3dd2-4f89-8f7c-812d0a4d8c9a" providerId="AD" clId="Web-{F98DB92F-F5CC-CD8B-0F60-9EB1F4EDD160}" dt="2019-04-27T19:42:19.286" v="6" actId="20577"/>
          <ac:spMkLst>
            <pc:docMk/>
            <pc:sldMk cId="3944373182" sldId="258"/>
            <ac:spMk id="2" creationId="{F65367FA-96C1-4E51-A730-896526699384}"/>
          </ac:spMkLst>
        </pc:spChg>
        <pc:spChg chg="mod">
          <ac:chgData name="Leanne Daly (1815233)" userId="S::1815233@student.uwtsd.ac.uk::4e64acae-3dd2-4f89-8f7c-812d0a4d8c9a" providerId="AD" clId="Web-{F98DB92F-F5CC-CD8B-0F60-9EB1F4EDD160}" dt="2019-04-27T19:44:37.755" v="18" actId="1076"/>
          <ac:spMkLst>
            <pc:docMk/>
            <pc:sldMk cId="3944373182" sldId="258"/>
            <ac:spMk id="3" creationId="{A49D4B32-EE06-4FE7-9F1B-71D286ADB428}"/>
          </ac:spMkLst>
        </pc:spChg>
        <pc:spChg chg="mod">
          <ac:chgData name="Leanne Daly (1815233)" userId="S::1815233@student.uwtsd.ac.uk::4e64acae-3dd2-4f89-8f7c-812d0a4d8c9a" providerId="AD" clId="Web-{F98DB92F-F5CC-CD8B-0F60-9EB1F4EDD160}" dt="2019-04-27T19:42:14.942" v="2" actId="20577"/>
          <ac:spMkLst>
            <pc:docMk/>
            <pc:sldMk cId="3944373182" sldId="258"/>
            <ac:spMk id="4" creationId="{41D06F8B-FCF1-47AB-B691-A8B48427B7E9}"/>
          </ac:spMkLst>
        </pc:spChg>
        <pc:spChg chg="mod">
          <ac:chgData name="Leanne Daly (1815233)" userId="S::1815233@student.uwtsd.ac.uk::4e64acae-3dd2-4f89-8f7c-812d0a4d8c9a" providerId="AD" clId="Web-{F98DB92F-F5CC-CD8B-0F60-9EB1F4EDD160}" dt="2019-04-27T19:44:17.708" v="15" actId="20577"/>
          <ac:spMkLst>
            <pc:docMk/>
            <pc:sldMk cId="3944373182" sldId="258"/>
            <ac:spMk id="6" creationId="{8AD7F92A-F5B7-4788-8F59-78CCE85AE8DE}"/>
          </ac:spMkLst>
        </pc:spChg>
      </pc:sldChg>
      <pc:sldChg chg="addSp delSp modSp">
        <pc:chgData name="Leanne Daly (1815233)" userId="S::1815233@student.uwtsd.ac.uk::4e64acae-3dd2-4f89-8f7c-812d0a4d8c9a" providerId="AD" clId="Web-{F98DB92F-F5CC-CD8B-0F60-9EB1F4EDD160}" dt="2019-04-27T22:06:26.541" v="2411" actId="20577"/>
        <pc:sldMkLst>
          <pc:docMk/>
          <pc:sldMk cId="3149731093" sldId="259"/>
        </pc:sldMkLst>
        <pc:spChg chg="add mod">
          <ac:chgData name="Leanne Daly (1815233)" userId="S::1815233@student.uwtsd.ac.uk::4e64acae-3dd2-4f89-8f7c-812d0a4d8c9a" providerId="AD" clId="Web-{F98DB92F-F5CC-CD8B-0F60-9EB1F4EDD160}" dt="2019-04-27T22:06:04.651" v="2408" actId="20577"/>
          <ac:spMkLst>
            <pc:docMk/>
            <pc:sldMk cId="3149731093" sldId="259"/>
            <ac:spMk id="2" creationId="{B138361F-D3D1-42D0-82E8-215D89156C4D}"/>
          </ac:spMkLst>
        </pc:spChg>
        <pc:spChg chg="add del">
          <ac:chgData name="Leanne Daly (1815233)" userId="S::1815233@student.uwtsd.ac.uk::4e64acae-3dd2-4f89-8f7c-812d0a4d8c9a" providerId="AD" clId="Web-{F98DB92F-F5CC-CD8B-0F60-9EB1F4EDD160}" dt="2019-04-27T20:08:02.327" v="677"/>
          <ac:spMkLst>
            <pc:docMk/>
            <pc:sldMk cId="3149731093" sldId="259"/>
            <ac:spMk id="3" creationId="{65A0BD04-AC33-4102-818E-83926F6F86CB}"/>
          </ac:spMkLst>
        </pc:spChg>
        <pc:spChg chg="add del mod">
          <ac:chgData name="Leanne Daly (1815233)" userId="S::1815233@student.uwtsd.ac.uk::4e64acae-3dd2-4f89-8f7c-812d0a4d8c9a" providerId="AD" clId="Web-{F98DB92F-F5CC-CD8B-0F60-9EB1F4EDD160}" dt="2019-04-27T21:08:48.274" v="1603"/>
          <ac:spMkLst>
            <pc:docMk/>
            <pc:sldMk cId="3149731093" sldId="259"/>
            <ac:spMk id="4" creationId="{DFE235FC-C284-4CD6-8588-4B7F0C6A9A3D}"/>
          </ac:spMkLst>
        </pc:spChg>
        <pc:spChg chg="mod">
          <ac:chgData name="Leanne Daly (1815233)" userId="S::1815233@student.uwtsd.ac.uk::4e64acae-3dd2-4f89-8f7c-812d0a4d8c9a" providerId="AD" clId="Web-{F98DB92F-F5CC-CD8B-0F60-9EB1F4EDD160}" dt="2019-04-27T22:06:26.541" v="2411" actId="20577"/>
          <ac:spMkLst>
            <pc:docMk/>
            <pc:sldMk cId="3149731093" sldId="259"/>
            <ac:spMk id="9" creationId="{882988D1-B0AB-421E-A32E-0A7996F70FE7}"/>
          </ac:spMkLst>
        </pc:spChg>
      </pc:sldChg>
      <pc:sldChg chg="addSp delSp modSp new mod setBg modClrScheme chgLayout">
        <pc:chgData name="Leanne Daly (1815233)" userId="S::1815233@student.uwtsd.ac.uk::4e64acae-3dd2-4f89-8f7c-812d0a4d8c9a" providerId="AD" clId="Web-{F98DB92F-F5CC-CD8B-0F60-9EB1F4EDD160}" dt="2019-04-27T21:43:05.455" v="2050" actId="1076"/>
        <pc:sldMkLst>
          <pc:docMk/>
          <pc:sldMk cId="4232096320" sldId="260"/>
        </pc:sldMkLst>
        <pc:spChg chg="mod ord">
          <ac:chgData name="Leanne Daly (1815233)" userId="S::1815233@student.uwtsd.ac.uk::4e64acae-3dd2-4f89-8f7c-812d0a4d8c9a" providerId="AD" clId="Web-{F98DB92F-F5CC-CD8B-0F60-9EB1F4EDD160}" dt="2019-04-27T21:43:05.455" v="2050" actId="1076"/>
          <ac:spMkLst>
            <pc:docMk/>
            <pc:sldMk cId="4232096320" sldId="260"/>
            <ac:spMk id="2" creationId="{1B0A641C-DDCC-44D8-A98D-AE2C227FD32D}"/>
          </ac:spMkLst>
        </pc:spChg>
        <pc:spChg chg="add mod ord">
          <ac:chgData name="Leanne Daly (1815233)" userId="S::1815233@student.uwtsd.ac.uk::4e64acae-3dd2-4f89-8f7c-812d0a4d8c9a" providerId="AD" clId="Web-{F98DB92F-F5CC-CD8B-0F60-9EB1F4EDD160}" dt="2019-04-27T21:34:50.084" v="1944" actId="1076"/>
          <ac:spMkLst>
            <pc:docMk/>
            <pc:sldMk cId="4232096320" sldId="260"/>
            <ac:spMk id="3" creationId="{703061E9-1372-4905-949A-00581E3311DC}"/>
          </ac:spMkLst>
        </pc:spChg>
        <pc:spChg chg="add mod">
          <ac:chgData name="Leanne Daly (1815233)" userId="S::1815233@student.uwtsd.ac.uk::4e64acae-3dd2-4f89-8f7c-812d0a4d8c9a" providerId="AD" clId="Web-{F98DB92F-F5CC-CD8B-0F60-9EB1F4EDD160}" dt="2019-04-27T21:34:55.100" v="1945" actId="1076"/>
          <ac:spMkLst>
            <pc:docMk/>
            <pc:sldMk cId="4232096320" sldId="260"/>
            <ac:spMk id="6" creationId="{92B8E624-160C-46E6-93A0-AC8E5901FDA0}"/>
          </ac:spMkLst>
        </pc:spChg>
        <pc:spChg chg="add">
          <ac:chgData name="Leanne Daly (1815233)" userId="S::1815233@student.uwtsd.ac.uk::4e64acae-3dd2-4f89-8f7c-812d0a4d8c9a" providerId="AD" clId="Web-{F98DB92F-F5CC-CD8B-0F60-9EB1F4EDD160}" dt="2019-04-27T21:21:40.544" v="1647"/>
          <ac:spMkLst>
            <pc:docMk/>
            <pc:sldMk cId="4232096320" sldId="260"/>
            <ac:spMk id="8" creationId="{CE3D4922-3D1C-4679-9A86-15BFC1A252F0}"/>
          </ac:spMkLst>
        </pc:spChg>
        <pc:spChg chg="add del">
          <ac:chgData name="Leanne Daly (1815233)" userId="S::1815233@student.uwtsd.ac.uk::4e64acae-3dd2-4f89-8f7c-812d0a4d8c9a" providerId="AD" clId="Web-{F98DB92F-F5CC-CD8B-0F60-9EB1F4EDD160}" dt="2019-04-27T21:39:39.782" v="1996"/>
          <ac:spMkLst>
            <pc:docMk/>
            <pc:sldMk cId="4232096320" sldId="260"/>
            <ac:spMk id="9" creationId="{FE51175C-F574-4263-8967-D8F2A19447A9}"/>
          </ac:spMkLst>
        </pc:spChg>
        <pc:spChg chg="add">
          <ac:chgData name="Leanne Daly (1815233)" userId="S::1815233@student.uwtsd.ac.uk::4e64acae-3dd2-4f89-8f7c-812d0a4d8c9a" providerId="AD" clId="Web-{F98DB92F-F5CC-CD8B-0F60-9EB1F4EDD160}" dt="2019-04-27T21:21:40.544" v="1647"/>
          <ac:spMkLst>
            <pc:docMk/>
            <pc:sldMk cId="4232096320" sldId="260"/>
            <ac:spMk id="10" creationId="{09F52C08-8FCD-4D4F-96B5-F1ED8C65A799}"/>
          </ac:spMkLst>
        </pc:spChg>
        <pc:grpChg chg="add">
          <ac:chgData name="Leanne Daly (1815233)" userId="S::1815233@student.uwtsd.ac.uk::4e64acae-3dd2-4f89-8f7c-812d0a4d8c9a" providerId="AD" clId="Web-{F98DB92F-F5CC-CD8B-0F60-9EB1F4EDD160}" dt="2019-04-27T21:21:40.544" v="1647"/>
          <ac:grpSpMkLst>
            <pc:docMk/>
            <pc:sldMk cId="4232096320" sldId="260"/>
            <ac:grpSpMk id="12" creationId="{32238778-9D1D-45F4-BB78-76F208A224B4}"/>
          </ac:grpSpMkLst>
        </pc:grpChg>
        <pc:picChg chg="add del mod">
          <ac:chgData name="Leanne Daly (1815233)" userId="S::1815233@student.uwtsd.ac.uk::4e64acae-3dd2-4f89-8f7c-812d0a4d8c9a" providerId="AD" clId="Web-{F98DB92F-F5CC-CD8B-0F60-9EB1F4EDD160}" dt="2019-04-27T21:32:48.376" v="1940"/>
          <ac:picMkLst>
            <pc:docMk/>
            <pc:sldMk cId="4232096320" sldId="260"/>
            <ac:picMk id="4" creationId="{FB24A985-B33A-4359-BEF8-C249A2AC1B33}"/>
          </ac:picMkLst>
        </pc:picChg>
        <pc:cxnChg chg="add del mod">
          <ac:chgData name="Leanne Daly (1815233)" userId="S::1815233@student.uwtsd.ac.uk::4e64acae-3dd2-4f89-8f7c-812d0a4d8c9a" providerId="AD" clId="Web-{F98DB92F-F5CC-CD8B-0F60-9EB1F4EDD160}" dt="2019-04-27T21:39:15.916" v="1994"/>
          <ac:cxnSpMkLst>
            <pc:docMk/>
            <pc:sldMk cId="4232096320" sldId="260"/>
            <ac:cxnSpMk id="7" creationId="{5419C902-EABF-4554-8966-E776BD9682F3}"/>
          </ac:cxnSpMkLst>
        </pc:cxnChg>
      </pc:sldChg>
      <pc:sldChg chg="addSp modSp new mod setBg modClrScheme chgLayout">
        <pc:chgData name="Leanne Daly (1815233)" userId="S::1815233@student.uwtsd.ac.uk::4e64acae-3dd2-4f89-8f7c-812d0a4d8c9a" providerId="AD" clId="Web-{F98DB92F-F5CC-CD8B-0F60-9EB1F4EDD160}" dt="2019-04-27T21:44:26.908" v="2053"/>
        <pc:sldMkLst>
          <pc:docMk/>
          <pc:sldMk cId="1887335420" sldId="261"/>
        </pc:sldMkLst>
        <pc:spChg chg="mod ord">
          <ac:chgData name="Leanne Daly (1815233)" userId="S::1815233@student.uwtsd.ac.uk::4e64acae-3dd2-4f89-8f7c-812d0a4d8c9a" providerId="AD" clId="Web-{F98DB92F-F5CC-CD8B-0F60-9EB1F4EDD160}" dt="2019-04-27T21:44:26.908" v="2053"/>
          <ac:spMkLst>
            <pc:docMk/>
            <pc:sldMk cId="1887335420" sldId="261"/>
            <ac:spMk id="2" creationId="{998DF80D-0BB9-4B9B-B50A-3A37A7D9DDE9}"/>
          </ac:spMkLst>
        </pc:spChg>
        <pc:spChg chg="add mod ord">
          <ac:chgData name="Leanne Daly (1815233)" userId="S::1815233@student.uwtsd.ac.uk::4e64acae-3dd2-4f89-8f7c-812d0a4d8c9a" providerId="AD" clId="Web-{F98DB92F-F5CC-CD8B-0F60-9EB1F4EDD160}" dt="2019-04-27T21:44:26.908" v="2053"/>
          <ac:spMkLst>
            <pc:docMk/>
            <pc:sldMk cId="1887335420" sldId="261"/>
            <ac:spMk id="3" creationId="{3F554CEB-FB1C-496C-A041-BF47F4FDD9E1}"/>
          </ac:spMkLst>
        </pc:spChg>
        <pc:spChg chg="add">
          <ac:chgData name="Leanne Daly (1815233)" userId="S::1815233@student.uwtsd.ac.uk::4e64acae-3dd2-4f89-8f7c-812d0a4d8c9a" providerId="AD" clId="Web-{F98DB92F-F5CC-CD8B-0F60-9EB1F4EDD160}" dt="2019-04-27T21:44:26.908" v="2053"/>
          <ac:spMkLst>
            <pc:docMk/>
            <pc:sldMk cId="1887335420" sldId="261"/>
            <ac:spMk id="8" creationId="{15655827-B42D-4180-88D3-D83F25E4BD1C}"/>
          </ac:spMkLst>
        </pc:spChg>
        <pc:spChg chg="add">
          <ac:chgData name="Leanne Daly (1815233)" userId="S::1815233@student.uwtsd.ac.uk::4e64acae-3dd2-4f89-8f7c-812d0a4d8c9a" providerId="AD" clId="Web-{F98DB92F-F5CC-CD8B-0F60-9EB1F4EDD160}" dt="2019-04-27T21:44:26.908" v="2053"/>
          <ac:spMkLst>
            <pc:docMk/>
            <pc:sldMk cId="1887335420" sldId="261"/>
            <ac:spMk id="10" creationId="{24ACCB06-563C-4ADE-B4D6-1FE9F723C7D9}"/>
          </ac:spMkLst>
        </pc:spChg>
        <pc:spChg chg="add">
          <ac:chgData name="Leanne Daly (1815233)" userId="S::1815233@student.uwtsd.ac.uk::4e64acae-3dd2-4f89-8f7c-812d0a4d8c9a" providerId="AD" clId="Web-{F98DB92F-F5CC-CD8B-0F60-9EB1F4EDD160}" dt="2019-04-27T21:44:26.908" v="2053"/>
          <ac:spMkLst>
            <pc:docMk/>
            <pc:sldMk cId="1887335420" sldId="261"/>
            <ac:spMk id="12" creationId="{40761ECD-D92B-46AE-82CA-640023D282F9}"/>
          </ac:spMkLst>
        </pc:spChg>
        <pc:spChg chg="add">
          <ac:chgData name="Leanne Daly (1815233)" userId="S::1815233@student.uwtsd.ac.uk::4e64acae-3dd2-4f89-8f7c-812d0a4d8c9a" providerId="AD" clId="Web-{F98DB92F-F5CC-CD8B-0F60-9EB1F4EDD160}" dt="2019-04-27T21:44:26.908" v="2053"/>
          <ac:spMkLst>
            <pc:docMk/>
            <pc:sldMk cId="1887335420" sldId="261"/>
            <ac:spMk id="14" creationId="{9A928607-C55C-40FD-B2DF-6CD6A7226A71}"/>
          </ac:spMkLst>
        </pc:spChg>
        <pc:spChg chg="add">
          <ac:chgData name="Leanne Daly (1815233)" userId="S::1815233@student.uwtsd.ac.uk::4e64acae-3dd2-4f89-8f7c-812d0a4d8c9a" providerId="AD" clId="Web-{F98DB92F-F5CC-CD8B-0F60-9EB1F4EDD160}" dt="2019-04-27T21:44:26.908" v="2053"/>
          <ac:spMkLst>
            <pc:docMk/>
            <pc:sldMk cId="1887335420" sldId="261"/>
            <ac:spMk id="16" creationId="{400A20C1-29A4-43E0-AB15-7931F76F8C2D}"/>
          </ac:spMkLst>
        </pc:spChg>
      </pc:sldChg>
    </pc:docChg>
  </pc:docChgLst>
  <pc:docChgLst>
    <pc:chgData name="Leanne Daly (1815233)" userId="S::1815233@student.uwtsd.ac.uk::4e64acae-3dd2-4f89-8f7c-812d0a4d8c9a" providerId="AD" clId="Web-{6FB826EC-D06E-ABCF-C336-E49C3A210C64}"/>
    <pc:docChg chg="addSld delSld modSld">
      <pc:chgData name="Leanne Daly (1815233)" userId="S::1815233@student.uwtsd.ac.uk::4e64acae-3dd2-4f89-8f7c-812d0a4d8c9a" providerId="AD" clId="Web-{6FB826EC-D06E-ABCF-C336-E49C3A210C64}" dt="2019-04-29T01:08:03.108" v="3607"/>
      <pc:docMkLst>
        <pc:docMk/>
      </pc:docMkLst>
      <pc:sldChg chg="modSp">
        <pc:chgData name="Leanne Daly (1815233)" userId="S::1815233@student.uwtsd.ac.uk::4e64acae-3dd2-4f89-8f7c-812d0a4d8c9a" providerId="AD" clId="Web-{6FB826EC-D06E-ABCF-C336-E49C3A210C64}" dt="2019-04-28T20:34:18.061" v="695" actId="20577"/>
        <pc:sldMkLst>
          <pc:docMk/>
          <pc:sldMk cId="1887335420" sldId="261"/>
        </pc:sldMkLst>
        <pc:spChg chg="mod">
          <ac:chgData name="Leanne Daly (1815233)" userId="S::1815233@student.uwtsd.ac.uk::4e64acae-3dd2-4f89-8f7c-812d0a4d8c9a" providerId="AD" clId="Web-{6FB826EC-D06E-ABCF-C336-E49C3A210C64}" dt="2019-04-28T20:34:18.061" v="695" actId="20577"/>
          <ac:spMkLst>
            <pc:docMk/>
            <pc:sldMk cId="1887335420" sldId="261"/>
            <ac:spMk id="677" creationId="{FE46C70A-FB10-485C-8DD2-1F3F147314C3}"/>
          </ac:spMkLst>
        </pc:spChg>
        <pc:spChg chg="mod">
          <ac:chgData name="Leanne Daly (1815233)" userId="S::1815233@student.uwtsd.ac.uk::4e64acae-3dd2-4f89-8f7c-812d0a4d8c9a" providerId="AD" clId="Web-{6FB826EC-D06E-ABCF-C336-E49C3A210C64}" dt="2019-04-28T20:33:42.607" v="693" actId="1076"/>
          <ac:spMkLst>
            <pc:docMk/>
            <pc:sldMk cId="1887335420" sldId="261"/>
            <ac:spMk id="679" creationId="{B7D007EA-A01B-484A-89E1-AEDD26ED789E}"/>
          </ac:spMkLst>
        </pc:spChg>
        <pc:spChg chg="mod">
          <ac:chgData name="Leanne Daly (1815233)" userId="S::1815233@student.uwtsd.ac.uk::4e64acae-3dd2-4f89-8f7c-812d0a4d8c9a" providerId="AD" clId="Web-{6FB826EC-D06E-ABCF-C336-E49C3A210C64}" dt="2019-04-28T19:58:00.776" v="0" actId="1076"/>
          <ac:spMkLst>
            <pc:docMk/>
            <pc:sldMk cId="1887335420" sldId="261"/>
            <ac:spMk id="794" creationId="{AAE287D2-B4AE-45A8-B23A-860D859C569E}"/>
          </ac:spMkLst>
        </pc:spChg>
      </pc:sldChg>
      <pc:sldChg chg="addSp delSp modSp mod modClrScheme chgLayout">
        <pc:chgData name="Leanne Daly (1815233)" userId="S::1815233@student.uwtsd.ac.uk::4e64acae-3dd2-4f89-8f7c-812d0a4d8c9a" providerId="AD" clId="Web-{6FB826EC-D06E-ABCF-C336-E49C3A210C64}" dt="2019-04-28T23:13:05.325" v="1989" actId="20577"/>
        <pc:sldMkLst>
          <pc:docMk/>
          <pc:sldMk cId="3871036764" sldId="262"/>
        </pc:sldMkLst>
        <pc:spChg chg="add mod">
          <ac:chgData name="Leanne Daly (1815233)" userId="S::1815233@student.uwtsd.ac.uk::4e64acae-3dd2-4f89-8f7c-812d0a4d8c9a" providerId="AD" clId="Web-{6FB826EC-D06E-ABCF-C336-E49C3A210C64}" dt="2019-04-28T23:13:05.325" v="1989" actId="20577"/>
          <ac:spMkLst>
            <pc:docMk/>
            <pc:sldMk cId="3871036764" sldId="262"/>
            <ac:spMk id="2" creationId="{16FAE883-186A-4606-AABB-749E0459A9D3}"/>
          </ac:spMkLst>
        </pc:spChg>
        <pc:spChg chg="del">
          <ac:chgData name="Leanne Daly (1815233)" userId="S::1815233@student.uwtsd.ac.uk::4e64acae-3dd2-4f89-8f7c-812d0a4d8c9a" providerId="AD" clId="Web-{6FB826EC-D06E-ABCF-C336-E49C3A210C64}" dt="2019-04-28T20:02:40.419" v="7"/>
          <ac:spMkLst>
            <pc:docMk/>
            <pc:sldMk cId="3871036764" sldId="262"/>
            <ac:spMk id="2" creationId="{696E27F0-0C05-4516-A665-0A93B72B1A7B}"/>
          </ac:spMkLst>
        </pc:spChg>
        <pc:spChg chg="del mod">
          <ac:chgData name="Leanne Daly (1815233)" userId="S::1815233@student.uwtsd.ac.uk::4e64acae-3dd2-4f89-8f7c-812d0a4d8c9a" providerId="AD" clId="Web-{6FB826EC-D06E-ABCF-C336-E49C3A210C64}" dt="2019-04-28T20:02:40.419" v="7"/>
          <ac:spMkLst>
            <pc:docMk/>
            <pc:sldMk cId="3871036764" sldId="262"/>
            <ac:spMk id="3" creationId="{E6DEE880-0E5F-44EC-AFB0-FEFE4A223320}"/>
          </ac:spMkLst>
        </pc:spChg>
        <pc:spChg chg="mod">
          <ac:chgData name="Leanne Daly (1815233)" userId="S::1815233@student.uwtsd.ac.uk::4e64acae-3dd2-4f89-8f7c-812d0a4d8c9a" providerId="AD" clId="Web-{6FB826EC-D06E-ABCF-C336-E49C3A210C64}" dt="2019-04-28T22:51:03.471" v="1620" actId="1076"/>
          <ac:spMkLst>
            <pc:docMk/>
            <pc:sldMk cId="3871036764" sldId="262"/>
            <ac:spMk id="4" creationId="{EBD23F2F-8057-4B2D-B1F7-18463246E289}"/>
          </ac:spMkLst>
        </pc:spChg>
        <pc:spChg chg="add mod">
          <ac:chgData name="Leanne Daly (1815233)" userId="S::1815233@student.uwtsd.ac.uk::4e64acae-3dd2-4f89-8f7c-812d0a4d8c9a" providerId="AD" clId="Web-{6FB826EC-D06E-ABCF-C336-E49C3A210C64}" dt="2019-04-28T22:51:11.611" v="1621" actId="1076"/>
          <ac:spMkLst>
            <pc:docMk/>
            <pc:sldMk cId="3871036764" sldId="262"/>
            <ac:spMk id="5" creationId="{F9697E5A-450C-4141-B52E-832CE412A1E6}"/>
          </ac:spMkLst>
        </pc:spChg>
        <pc:spChg chg="add mod">
          <ac:chgData name="Leanne Daly (1815233)" userId="S::1815233@student.uwtsd.ac.uk::4e64acae-3dd2-4f89-8f7c-812d0a4d8c9a" providerId="AD" clId="Web-{6FB826EC-D06E-ABCF-C336-E49C3A210C64}" dt="2019-04-28T22:54:28.471" v="1643" actId="1076"/>
          <ac:spMkLst>
            <pc:docMk/>
            <pc:sldMk cId="3871036764" sldId="262"/>
            <ac:spMk id="6" creationId="{966BE218-336D-43F1-8E8C-FE757F3B3568}"/>
          </ac:spMkLst>
        </pc:spChg>
        <pc:spChg chg="add mod">
          <ac:chgData name="Leanne Daly (1815233)" userId="S::1815233@student.uwtsd.ac.uk::4e64acae-3dd2-4f89-8f7c-812d0a4d8c9a" providerId="AD" clId="Web-{6FB826EC-D06E-ABCF-C336-E49C3A210C64}" dt="2019-04-28T22:55:24.112" v="1649" actId="1076"/>
          <ac:spMkLst>
            <pc:docMk/>
            <pc:sldMk cId="3871036764" sldId="262"/>
            <ac:spMk id="7" creationId="{9A86F17D-B879-4CA0-9BF9-CCC015DC81F6}"/>
          </ac:spMkLst>
        </pc:spChg>
        <pc:spChg chg="add mod">
          <ac:chgData name="Leanne Daly (1815233)" userId="S::1815233@student.uwtsd.ac.uk::4e64acae-3dd2-4f89-8f7c-812d0a4d8c9a" providerId="AD" clId="Web-{6FB826EC-D06E-ABCF-C336-E49C3A210C64}" dt="2019-04-28T22:54:49.127" v="1647" actId="14100"/>
          <ac:spMkLst>
            <pc:docMk/>
            <pc:sldMk cId="3871036764" sldId="262"/>
            <ac:spMk id="8" creationId="{86721377-55F6-4524-B959-4581C5766A0B}"/>
          </ac:spMkLst>
        </pc:spChg>
        <pc:spChg chg="add mod">
          <ac:chgData name="Leanne Daly (1815233)" userId="S::1815233@student.uwtsd.ac.uk::4e64acae-3dd2-4f89-8f7c-812d0a4d8c9a" providerId="AD" clId="Web-{6FB826EC-D06E-ABCF-C336-E49C3A210C64}" dt="2019-04-28T22:54:18.893" v="1640" actId="1076"/>
          <ac:spMkLst>
            <pc:docMk/>
            <pc:sldMk cId="3871036764" sldId="262"/>
            <ac:spMk id="9" creationId="{FFFE7A07-D693-4222-BFA2-7D9A71E3AAC5}"/>
          </ac:spMkLst>
        </pc:spChg>
        <pc:spChg chg="add mod">
          <ac:chgData name="Leanne Daly (1815233)" userId="S::1815233@student.uwtsd.ac.uk::4e64acae-3dd2-4f89-8f7c-812d0a4d8c9a" providerId="AD" clId="Web-{6FB826EC-D06E-ABCF-C336-E49C3A210C64}" dt="2019-04-28T22:54:36.987" v="1644" actId="1076"/>
          <ac:spMkLst>
            <pc:docMk/>
            <pc:sldMk cId="3871036764" sldId="262"/>
            <ac:spMk id="10" creationId="{F27E1806-5439-49B3-A894-1DDBF26F3A8C}"/>
          </ac:spMkLst>
        </pc:spChg>
        <pc:spChg chg="add mod">
          <ac:chgData name="Leanne Daly (1815233)" userId="S::1815233@student.uwtsd.ac.uk::4e64acae-3dd2-4f89-8f7c-812d0a4d8c9a" providerId="AD" clId="Web-{6FB826EC-D06E-ABCF-C336-E49C3A210C64}" dt="2019-04-28T23:05:01.894" v="1920" actId="14100"/>
          <ac:spMkLst>
            <pc:docMk/>
            <pc:sldMk cId="3871036764" sldId="262"/>
            <ac:spMk id="11" creationId="{A4FAA30F-EE10-4605-A769-EB035562CAC0}"/>
          </ac:spMkLst>
        </pc:spChg>
        <pc:picChg chg="add del mod">
          <ac:chgData name="Leanne Daly (1815233)" userId="S::1815233@student.uwtsd.ac.uk::4e64acae-3dd2-4f89-8f7c-812d0a4d8c9a" providerId="AD" clId="Web-{6FB826EC-D06E-ABCF-C336-E49C3A210C64}" dt="2019-04-28T21:20:58.752" v="1202"/>
          <ac:picMkLst>
            <pc:docMk/>
            <pc:sldMk cId="3871036764" sldId="262"/>
            <ac:picMk id="2" creationId="{8321164F-6E9F-4965-BB23-27B2E737AE73}"/>
          </ac:picMkLst>
        </pc:picChg>
      </pc:sldChg>
      <pc:sldChg chg="addSp delSp modSp mod modClrScheme chgLayout">
        <pc:chgData name="Leanne Daly (1815233)" userId="S::1815233@student.uwtsd.ac.uk::4e64acae-3dd2-4f89-8f7c-812d0a4d8c9a" providerId="AD" clId="Web-{6FB826EC-D06E-ABCF-C336-E49C3A210C64}" dt="2019-04-29T00:50:50.969" v="3313" actId="20577"/>
        <pc:sldMkLst>
          <pc:docMk/>
          <pc:sldMk cId="2439409206" sldId="263"/>
        </pc:sldMkLst>
        <pc:spChg chg="del">
          <ac:chgData name="Leanne Daly (1815233)" userId="S::1815233@student.uwtsd.ac.uk::4e64acae-3dd2-4f89-8f7c-812d0a4d8c9a" providerId="AD" clId="Web-{6FB826EC-D06E-ABCF-C336-E49C3A210C64}" dt="2019-04-28T23:14:54.747" v="1990"/>
          <ac:spMkLst>
            <pc:docMk/>
            <pc:sldMk cId="2439409206" sldId="263"/>
            <ac:spMk id="2" creationId="{C0B659B7-E1F3-425A-A3B5-4A281C673321}"/>
          </ac:spMkLst>
        </pc:spChg>
        <pc:spChg chg="del">
          <ac:chgData name="Leanne Daly (1815233)" userId="S::1815233@student.uwtsd.ac.uk::4e64acae-3dd2-4f89-8f7c-812d0a4d8c9a" providerId="AD" clId="Web-{6FB826EC-D06E-ABCF-C336-E49C3A210C64}" dt="2019-04-28T23:14:54.747" v="1990"/>
          <ac:spMkLst>
            <pc:docMk/>
            <pc:sldMk cId="2439409206" sldId="263"/>
            <ac:spMk id="3" creationId="{92155036-9C15-46B7-BF03-400BC6DEFD77}"/>
          </ac:spMkLst>
        </pc:spChg>
        <pc:spChg chg="del">
          <ac:chgData name="Leanne Daly (1815233)" userId="S::1815233@student.uwtsd.ac.uk::4e64acae-3dd2-4f89-8f7c-812d0a4d8c9a" providerId="AD" clId="Web-{6FB826EC-D06E-ABCF-C336-E49C3A210C64}" dt="2019-04-28T23:14:54.747" v="1990"/>
          <ac:spMkLst>
            <pc:docMk/>
            <pc:sldMk cId="2439409206" sldId="263"/>
            <ac:spMk id="4" creationId="{0F9D9127-B262-4C34-9142-C45356CC7BA0}"/>
          </ac:spMkLst>
        </pc:spChg>
        <pc:spChg chg="mod">
          <ac:chgData name="Leanne Daly (1815233)" userId="S::1815233@student.uwtsd.ac.uk::4e64acae-3dd2-4f89-8f7c-812d0a4d8c9a" providerId="AD" clId="Web-{6FB826EC-D06E-ABCF-C336-E49C3A210C64}" dt="2019-04-28T23:33:46.546" v="2093" actId="20577"/>
          <ac:spMkLst>
            <pc:docMk/>
            <pc:sldMk cId="2439409206" sldId="263"/>
            <ac:spMk id="6" creationId="{23149F09-50A9-49ED-9D7F-3145C0AC5667}"/>
          </ac:spMkLst>
        </pc:spChg>
        <pc:spChg chg="add mod">
          <ac:chgData name="Leanne Daly (1815233)" userId="S::1815233@student.uwtsd.ac.uk::4e64acae-3dd2-4f89-8f7c-812d0a4d8c9a" providerId="AD" clId="Web-{6FB826EC-D06E-ABCF-C336-E49C3A210C64}" dt="2019-04-29T00:50:50.969" v="3313" actId="20577"/>
          <ac:spMkLst>
            <pc:docMk/>
            <pc:sldMk cId="2439409206" sldId="263"/>
            <ac:spMk id="8" creationId="{835FFD14-7D30-48F7-9492-3F8CEB7CCC65}"/>
          </ac:spMkLst>
        </pc:spChg>
        <pc:spChg chg="add mod">
          <ac:chgData name="Leanne Daly (1815233)" userId="S::1815233@student.uwtsd.ac.uk::4e64acae-3dd2-4f89-8f7c-812d0a4d8c9a" providerId="AD" clId="Web-{6FB826EC-D06E-ABCF-C336-E49C3A210C64}" dt="2019-04-28T23:40:12.297" v="2154" actId="1076"/>
          <ac:spMkLst>
            <pc:docMk/>
            <pc:sldMk cId="2439409206" sldId="263"/>
            <ac:spMk id="9" creationId="{6379DA3B-CC77-4220-930F-24749B5E94AC}"/>
          </ac:spMkLst>
        </pc:spChg>
        <pc:picChg chg="add mod">
          <ac:chgData name="Leanne Daly (1815233)" userId="S::1815233@student.uwtsd.ac.uk::4e64acae-3dd2-4f89-8f7c-812d0a4d8c9a" providerId="AD" clId="Web-{6FB826EC-D06E-ABCF-C336-E49C3A210C64}" dt="2019-04-28T23:39:29.250" v="2146" actId="1076"/>
          <ac:picMkLst>
            <pc:docMk/>
            <pc:sldMk cId="2439409206" sldId="263"/>
            <ac:picMk id="5" creationId="{2D81A231-AFC0-4B6F-9F2F-A46FF4D9A366}"/>
          </ac:picMkLst>
        </pc:picChg>
      </pc:sldChg>
      <pc:sldChg chg="modSp">
        <pc:chgData name="Leanne Daly (1815233)" userId="S::1815233@student.uwtsd.ac.uk::4e64acae-3dd2-4f89-8f7c-812d0a4d8c9a" providerId="AD" clId="Web-{6FB826EC-D06E-ABCF-C336-E49C3A210C64}" dt="2019-04-29T00:42:45.190" v="2909" actId="1076"/>
        <pc:sldMkLst>
          <pc:docMk/>
          <pc:sldMk cId="3721578463" sldId="264"/>
        </pc:sldMkLst>
        <pc:spChg chg="mod">
          <ac:chgData name="Leanne Daly (1815233)" userId="S::1815233@student.uwtsd.ac.uk::4e64acae-3dd2-4f89-8f7c-812d0a4d8c9a" providerId="AD" clId="Web-{6FB826EC-D06E-ABCF-C336-E49C3A210C64}" dt="2019-04-29T00:42:45.190" v="2909" actId="1076"/>
          <ac:spMkLst>
            <pc:docMk/>
            <pc:sldMk cId="3721578463" sldId="264"/>
            <ac:spMk id="2" creationId="{339AA88E-1296-44D1-B451-E7328C5C30B8}"/>
          </ac:spMkLst>
        </pc:spChg>
        <pc:spChg chg="mod">
          <ac:chgData name="Leanne Daly (1815233)" userId="S::1815233@student.uwtsd.ac.uk::4e64acae-3dd2-4f89-8f7c-812d0a4d8c9a" providerId="AD" clId="Web-{6FB826EC-D06E-ABCF-C336-E49C3A210C64}" dt="2019-04-29T00:42:32.143" v="2908" actId="1076"/>
          <ac:spMkLst>
            <pc:docMk/>
            <pc:sldMk cId="3721578463" sldId="264"/>
            <ac:spMk id="3" creationId="{BF93CD5B-D3B0-4D9B-B31F-CB62957D18AE}"/>
          </ac:spMkLst>
        </pc:spChg>
      </pc:sldChg>
      <pc:sldChg chg="addSp delSp modSp">
        <pc:chgData name="Leanne Daly (1815233)" userId="S::1815233@student.uwtsd.ac.uk::4e64acae-3dd2-4f89-8f7c-812d0a4d8c9a" providerId="AD" clId="Web-{6FB826EC-D06E-ABCF-C336-E49C3A210C64}" dt="2019-04-29T01:08:03.108" v="3607"/>
        <pc:sldMkLst>
          <pc:docMk/>
          <pc:sldMk cId="3340429875" sldId="265"/>
        </pc:sldMkLst>
        <pc:spChg chg="add del mod">
          <ac:chgData name="Leanne Daly (1815233)" userId="S::1815233@student.uwtsd.ac.uk::4e64acae-3dd2-4f89-8f7c-812d0a4d8c9a" providerId="AD" clId="Web-{6FB826EC-D06E-ABCF-C336-E49C3A210C64}" dt="2019-04-29T01:08:03.108" v="3607"/>
          <ac:spMkLst>
            <pc:docMk/>
            <pc:sldMk cId="3340429875" sldId="265"/>
            <ac:spMk id="2" creationId="{DC33023A-F48C-4F01-9956-8A888C8B772E}"/>
          </ac:spMkLst>
        </pc:spChg>
        <pc:spChg chg="mod">
          <ac:chgData name="Leanne Daly (1815233)" userId="S::1815233@student.uwtsd.ac.uk::4e64acae-3dd2-4f89-8f7c-812d0a4d8c9a" providerId="AD" clId="Web-{6FB826EC-D06E-ABCF-C336-E49C3A210C64}" dt="2019-04-29T00:59:00.426" v="3578" actId="20577"/>
          <ac:spMkLst>
            <pc:docMk/>
            <pc:sldMk cId="3340429875" sldId="265"/>
            <ac:spMk id="5" creationId="{0EBF2567-42CB-495E-9EA4-9BDC5272A87A}"/>
          </ac:spMkLst>
        </pc:spChg>
        <pc:spChg chg="mod">
          <ac:chgData name="Leanne Daly (1815233)" userId="S::1815233@student.uwtsd.ac.uk::4e64acae-3dd2-4f89-8f7c-812d0a4d8c9a" providerId="AD" clId="Web-{6FB826EC-D06E-ABCF-C336-E49C3A210C64}" dt="2019-04-29T00:55:31.017" v="3523" actId="1076"/>
          <ac:spMkLst>
            <pc:docMk/>
            <pc:sldMk cId="3340429875" sldId="265"/>
            <ac:spMk id="21" creationId="{6469A375-2031-4F43-8445-2DAEAC5CDE64}"/>
          </ac:spMkLst>
        </pc:spChg>
        <pc:spChg chg="mod">
          <ac:chgData name="Leanne Daly (1815233)" userId="S::1815233@student.uwtsd.ac.uk::4e64acae-3dd2-4f89-8f7c-812d0a4d8c9a" providerId="AD" clId="Web-{6FB826EC-D06E-ABCF-C336-E49C3A210C64}" dt="2019-04-29T01:05:55.290" v="3584" actId="1076"/>
          <ac:spMkLst>
            <pc:docMk/>
            <pc:sldMk cId="3340429875" sldId="265"/>
            <ac:spMk id="30" creationId="{A238B865-3CA8-4083-9CE6-78D6364E1ACA}"/>
          </ac:spMkLst>
        </pc:spChg>
        <pc:spChg chg="mod">
          <ac:chgData name="Leanne Daly (1815233)" userId="S::1815233@student.uwtsd.ac.uk::4e64acae-3dd2-4f89-8f7c-812d0a4d8c9a" providerId="AD" clId="Web-{6FB826EC-D06E-ABCF-C336-E49C3A210C64}" dt="2019-04-29T01:06:19.572" v="3585" actId="1076"/>
          <ac:spMkLst>
            <pc:docMk/>
            <pc:sldMk cId="3340429875" sldId="265"/>
            <ac:spMk id="31" creationId="{FA479E6A-C520-4295-856C-9A4DBB8F7D1A}"/>
          </ac:spMkLst>
        </pc:spChg>
      </pc:sldChg>
      <pc:sldChg chg="addSp modSp add del mod replId setBg">
        <pc:chgData name="Leanne Daly (1815233)" userId="S::1815233@student.uwtsd.ac.uk::4e64acae-3dd2-4f89-8f7c-812d0a4d8c9a" providerId="AD" clId="Web-{6FB826EC-D06E-ABCF-C336-E49C3A210C64}" dt="2019-04-28T23:24:05.732" v="2003"/>
        <pc:sldMkLst>
          <pc:docMk/>
          <pc:sldMk cId="2813482827" sldId="266"/>
        </pc:sldMkLst>
        <pc:spChg chg="mod">
          <ac:chgData name="Leanne Daly (1815233)" userId="S::1815233@student.uwtsd.ac.uk::4e64acae-3dd2-4f89-8f7c-812d0a4d8c9a" providerId="AD" clId="Web-{6FB826EC-D06E-ABCF-C336-E49C3A210C64}" dt="2019-04-28T23:23:37.389" v="2002" actId="1076"/>
          <ac:spMkLst>
            <pc:docMk/>
            <pc:sldMk cId="2813482827" sldId="266"/>
            <ac:spMk id="6" creationId="{23149F09-50A9-49ED-9D7F-3145C0AC5667}"/>
          </ac:spMkLst>
        </pc:spChg>
        <pc:spChg chg="add">
          <ac:chgData name="Leanne Daly (1815233)" userId="S::1815233@student.uwtsd.ac.uk::4e64acae-3dd2-4f89-8f7c-812d0a4d8c9a" providerId="AD" clId="Web-{6FB826EC-D06E-ABCF-C336-E49C3A210C64}" dt="2019-04-28T23:22:47.748" v="1993"/>
          <ac:spMkLst>
            <pc:docMk/>
            <pc:sldMk cId="2813482827" sldId="266"/>
            <ac:spMk id="19" creationId="{95DB57EE-F280-4C39-98FB-CD03D3A20A38}"/>
          </ac:spMkLst>
        </pc:spChg>
        <pc:grpChg chg="add">
          <ac:chgData name="Leanne Daly (1815233)" userId="S::1815233@student.uwtsd.ac.uk::4e64acae-3dd2-4f89-8f7c-812d0a4d8c9a" providerId="AD" clId="Web-{6FB826EC-D06E-ABCF-C336-E49C3A210C64}" dt="2019-04-28T23:22:47.748" v="1993"/>
          <ac:grpSpMkLst>
            <pc:docMk/>
            <pc:sldMk cId="2813482827" sldId="266"/>
            <ac:grpSpMk id="11" creationId="{08F94D66-27EC-4CB8-8226-D7F41C161863}"/>
          </ac:grpSpMkLst>
        </pc:grpChg>
        <pc:picChg chg="add mod">
          <ac:chgData name="Leanne Daly (1815233)" userId="S::1815233@student.uwtsd.ac.uk::4e64acae-3dd2-4f89-8f7c-812d0a4d8c9a" providerId="AD" clId="Web-{6FB826EC-D06E-ABCF-C336-E49C3A210C64}" dt="2019-04-28T23:22:47.748" v="1993"/>
          <ac:picMkLst>
            <pc:docMk/>
            <pc:sldMk cId="2813482827" sldId="266"/>
            <ac:picMk id="2" creationId="{427B1BD4-6FC4-462B-9D2B-C0DFF1F37BD0}"/>
          </ac:picMkLst>
        </pc:picChg>
      </pc:sldChg>
    </pc:docChg>
  </pc:docChgLst>
  <pc:docChgLst>
    <pc:chgData name="Leanne Daly (1815233)" userId="S::1815233@student.uwtsd.ac.uk::4e64acae-3dd2-4f89-8f7c-812d0a4d8c9a" providerId="AD" clId="Web-{AE20722A-AF42-4E1A-986A-6061D7499EF9}"/>
    <pc:docChg chg="mod modSld modMainMaster setSldSz">
      <pc:chgData name="Leanne Daly (1815233)" userId="S::1815233@student.uwtsd.ac.uk::4e64acae-3dd2-4f89-8f7c-812d0a4d8c9a" providerId="AD" clId="Web-{AE20722A-AF42-4E1A-986A-6061D7499EF9}" dt="2019-04-25T20:23:57.807" v="18"/>
      <pc:docMkLst>
        <pc:docMk/>
      </pc:docMkLst>
      <pc:sldChg chg="addSp delSp modSp mod setBg delDesignElem">
        <pc:chgData name="Leanne Daly (1815233)" userId="S::1815233@student.uwtsd.ac.uk::4e64acae-3dd2-4f89-8f7c-812d0a4d8c9a" providerId="AD" clId="Web-{AE20722A-AF42-4E1A-986A-6061D7499EF9}" dt="2019-04-25T20:23:57.807" v="18"/>
        <pc:sldMkLst>
          <pc:docMk/>
          <pc:sldMk cId="1379305003" sldId="256"/>
        </pc:sldMkLst>
        <pc:spChg chg="mod">
          <ac:chgData name="Leanne Daly (1815233)" userId="S::1815233@student.uwtsd.ac.uk::4e64acae-3dd2-4f89-8f7c-812d0a4d8c9a" providerId="AD" clId="Web-{AE20722A-AF42-4E1A-986A-6061D7499EF9}" dt="2019-04-25T20:23:57.807" v="18"/>
          <ac:spMkLst>
            <pc:docMk/>
            <pc:sldMk cId="1379305003" sldId="256"/>
            <ac:spMk id="2" creationId="{00000000-0000-0000-0000-000000000000}"/>
          </ac:spMkLst>
        </pc:spChg>
        <pc:spChg chg="mod">
          <ac:chgData name="Leanne Daly (1815233)" userId="S::1815233@student.uwtsd.ac.uk::4e64acae-3dd2-4f89-8f7c-812d0a4d8c9a" providerId="AD" clId="Web-{AE20722A-AF42-4E1A-986A-6061D7499EF9}" dt="2019-04-25T20:23:57.807" v="18"/>
          <ac:spMkLst>
            <pc:docMk/>
            <pc:sldMk cId="1379305003" sldId="256"/>
            <ac:spMk id="3" creationId="{00000000-0000-0000-0000-000000000000}"/>
          </ac:spMkLst>
        </pc:spChg>
        <pc:spChg chg="add del">
          <ac:chgData name="Leanne Daly (1815233)" userId="S::1815233@student.uwtsd.ac.uk::4e64acae-3dd2-4f89-8f7c-812d0a4d8c9a" providerId="AD" clId="Web-{AE20722A-AF42-4E1A-986A-6061D7499EF9}" dt="2019-04-25T20:20:17.230" v="3"/>
          <ac:spMkLst>
            <pc:docMk/>
            <pc:sldMk cId="1379305003" sldId="256"/>
            <ac:spMk id="5" creationId="{9CD9ACDE-8038-488C-AB0C-5FD1A373C8CD}"/>
          </ac:spMkLst>
        </pc:spChg>
        <pc:spChg chg="add del">
          <ac:chgData name="Leanne Daly (1815233)" userId="S::1815233@student.uwtsd.ac.uk::4e64acae-3dd2-4f89-8f7c-812d0a4d8c9a" providerId="AD" clId="Web-{AE20722A-AF42-4E1A-986A-6061D7499EF9}" dt="2019-04-25T20:20:17.230" v="3"/>
          <ac:spMkLst>
            <pc:docMk/>
            <pc:sldMk cId="1379305003" sldId="256"/>
            <ac:spMk id="6" creationId="{DA6C2449-5F66-4753-AAA3-4AD81E57A0E5}"/>
          </ac:spMkLst>
        </pc:spChg>
        <pc:spChg chg="add">
          <ac:chgData name="Leanne Daly (1815233)" userId="S::1815233@student.uwtsd.ac.uk::4e64acae-3dd2-4f89-8f7c-812d0a4d8c9a" providerId="AD" clId="Web-{AE20722A-AF42-4E1A-986A-6061D7499EF9}" dt="2019-04-25T20:19:19.668" v="0"/>
          <ac:spMkLst>
            <pc:docMk/>
            <pc:sldMk cId="1379305003" sldId="256"/>
            <ac:spMk id="8" creationId="{559AE206-7EBA-4D33-8BC9-9D8158553F0E}"/>
          </ac:spMkLst>
        </pc:spChg>
        <pc:spChg chg="add">
          <ac:chgData name="Leanne Daly (1815233)" userId="S::1815233@student.uwtsd.ac.uk::4e64acae-3dd2-4f89-8f7c-812d0a4d8c9a" providerId="AD" clId="Web-{AE20722A-AF42-4E1A-986A-6061D7499EF9}" dt="2019-04-25T20:20:17.246" v="4"/>
          <ac:spMkLst>
            <pc:docMk/>
            <pc:sldMk cId="1379305003" sldId="256"/>
            <ac:spMk id="9" creationId="{384E03DA-B800-46E1-AF36-59DF74A4B0F7}"/>
          </ac:spMkLst>
        </pc:spChg>
        <pc:spChg chg="add">
          <ac:chgData name="Leanne Daly (1815233)" userId="S::1815233@student.uwtsd.ac.uk::4e64acae-3dd2-4f89-8f7c-812d0a4d8c9a" providerId="AD" clId="Web-{AE20722A-AF42-4E1A-986A-6061D7499EF9}" dt="2019-04-25T20:19:19.668" v="0"/>
          <ac:spMkLst>
            <pc:docMk/>
            <pc:sldMk cId="1379305003" sldId="256"/>
            <ac:spMk id="10" creationId="{6437D937-A7F1-4011-92B4-328E5BE1B166}"/>
          </ac:spMkLst>
        </pc:spChg>
        <pc:spChg chg="add">
          <ac:chgData name="Leanne Daly (1815233)" userId="S::1815233@student.uwtsd.ac.uk::4e64acae-3dd2-4f89-8f7c-812d0a4d8c9a" providerId="AD" clId="Web-{AE20722A-AF42-4E1A-986A-6061D7499EF9}" dt="2019-04-25T20:20:17.246" v="4"/>
          <ac:spMkLst>
            <pc:docMk/>
            <pc:sldMk cId="1379305003" sldId="256"/>
            <ac:spMk id="11" creationId="{D7A9900B-CB87-464C-884A-B15D70B64935}"/>
          </ac:spMkLst>
        </pc:spChg>
        <pc:spChg chg="add">
          <ac:chgData name="Leanne Daly (1815233)" userId="S::1815233@student.uwtsd.ac.uk::4e64acae-3dd2-4f89-8f7c-812d0a4d8c9a" providerId="AD" clId="Web-{AE20722A-AF42-4E1A-986A-6061D7499EF9}" dt="2019-04-25T20:19:19.668" v="0"/>
          <ac:spMkLst>
            <pc:docMk/>
            <pc:sldMk cId="1379305003" sldId="256"/>
            <ac:spMk id="12" creationId="{B672F332-AF08-46C6-94F0-77684310D7B7}"/>
          </ac:spMkLst>
        </pc:spChg>
        <pc:spChg chg="add">
          <ac:chgData name="Leanne Daly (1815233)" userId="S::1815233@student.uwtsd.ac.uk::4e64acae-3dd2-4f89-8f7c-812d0a4d8c9a" providerId="AD" clId="Web-{AE20722A-AF42-4E1A-986A-6061D7499EF9}" dt="2019-04-25T20:19:19.668" v="0"/>
          <ac:spMkLst>
            <pc:docMk/>
            <pc:sldMk cId="1379305003" sldId="256"/>
            <ac:spMk id="14" creationId="{34244EF8-D73A-40E1-BE73-D46E6B4B04ED}"/>
          </ac:spMkLst>
        </pc:spChg>
        <pc:spChg chg="add del">
          <ac:chgData name="Leanne Daly (1815233)" userId="S::1815233@student.uwtsd.ac.uk::4e64acae-3dd2-4f89-8f7c-812d0a4d8c9a" providerId="AD" clId="Web-{AE20722A-AF42-4E1A-986A-6061D7499EF9}" dt="2019-04-25T20:22:00.620" v="7"/>
          <ac:spMkLst>
            <pc:docMk/>
            <pc:sldMk cId="1379305003" sldId="256"/>
            <ac:spMk id="15" creationId="{15655827-B42D-4180-88D3-D83F25E4BD1C}"/>
          </ac:spMkLst>
        </pc:spChg>
        <pc:spChg chg="add">
          <ac:chgData name="Leanne Daly (1815233)" userId="S::1815233@student.uwtsd.ac.uk::4e64acae-3dd2-4f89-8f7c-812d0a4d8c9a" providerId="AD" clId="Web-{AE20722A-AF42-4E1A-986A-6061D7499EF9}" dt="2019-04-25T20:19:19.668" v="0"/>
          <ac:spMkLst>
            <pc:docMk/>
            <pc:sldMk cId="1379305003" sldId="256"/>
            <ac:spMk id="16" creationId="{AB84D7E8-4ECB-42D7-ADBF-01689B0F24AE}"/>
          </ac:spMkLst>
        </pc:spChg>
        <pc:spChg chg="add del">
          <ac:chgData name="Leanne Daly (1815233)" userId="S::1815233@student.uwtsd.ac.uk::4e64acae-3dd2-4f89-8f7c-812d0a4d8c9a" providerId="AD" clId="Web-{AE20722A-AF42-4E1A-986A-6061D7499EF9}" dt="2019-04-25T20:22:00.620" v="7"/>
          <ac:spMkLst>
            <pc:docMk/>
            <pc:sldMk cId="1379305003" sldId="256"/>
            <ac:spMk id="17" creationId="{24ACCB06-563C-4ADE-B4D6-1FE9F723C7D9}"/>
          </ac:spMkLst>
        </pc:spChg>
        <pc:spChg chg="add del">
          <ac:chgData name="Leanne Daly (1815233)" userId="S::1815233@student.uwtsd.ac.uk::4e64acae-3dd2-4f89-8f7c-812d0a4d8c9a" providerId="AD" clId="Web-{AE20722A-AF42-4E1A-986A-6061D7499EF9}" dt="2019-04-25T20:22:00.620" v="7"/>
          <ac:spMkLst>
            <pc:docMk/>
            <pc:sldMk cId="1379305003" sldId="256"/>
            <ac:spMk id="19" creationId="{40761ECD-D92B-46AE-82CA-640023D282F9}"/>
          </ac:spMkLst>
        </pc:spChg>
        <pc:spChg chg="add del">
          <ac:chgData name="Leanne Daly (1815233)" userId="S::1815233@student.uwtsd.ac.uk::4e64acae-3dd2-4f89-8f7c-812d0a4d8c9a" providerId="AD" clId="Web-{AE20722A-AF42-4E1A-986A-6061D7499EF9}" dt="2019-04-25T20:22:00.620" v="7"/>
          <ac:spMkLst>
            <pc:docMk/>
            <pc:sldMk cId="1379305003" sldId="256"/>
            <ac:spMk id="20" creationId="{9A928607-C55C-40FD-B2DF-6CD6A7226A71}"/>
          </ac:spMkLst>
        </pc:spChg>
        <pc:spChg chg="add del">
          <ac:chgData name="Leanne Daly (1815233)" userId="S::1815233@student.uwtsd.ac.uk::4e64acae-3dd2-4f89-8f7c-812d0a4d8c9a" providerId="AD" clId="Web-{AE20722A-AF42-4E1A-986A-6061D7499EF9}" dt="2019-04-25T20:22:00.620" v="7"/>
          <ac:spMkLst>
            <pc:docMk/>
            <pc:sldMk cId="1379305003" sldId="256"/>
            <ac:spMk id="21" creationId="{400A20C1-29A4-43E0-AB15-7931F76F8C2D}"/>
          </ac:spMkLst>
        </pc:spChg>
        <pc:spChg chg="add del">
          <ac:chgData name="Leanne Daly (1815233)" userId="S::1815233@student.uwtsd.ac.uk::4e64acae-3dd2-4f89-8f7c-812d0a4d8c9a" providerId="AD" clId="Web-{AE20722A-AF42-4E1A-986A-6061D7499EF9}" dt="2019-04-25T20:22:08.886" v="9"/>
          <ac:spMkLst>
            <pc:docMk/>
            <pc:sldMk cId="1379305003" sldId="256"/>
            <ac:spMk id="22" creationId="{CE3D4922-3D1C-4679-9A86-15BFC1A252F0}"/>
          </ac:spMkLst>
        </pc:spChg>
        <pc:spChg chg="add del">
          <ac:chgData name="Leanne Daly (1815233)" userId="S::1815233@student.uwtsd.ac.uk::4e64acae-3dd2-4f89-8f7c-812d0a4d8c9a" providerId="AD" clId="Web-{AE20722A-AF42-4E1A-986A-6061D7499EF9}" dt="2019-04-25T20:22:08.886" v="9"/>
          <ac:spMkLst>
            <pc:docMk/>
            <pc:sldMk cId="1379305003" sldId="256"/>
            <ac:spMk id="23" creationId="{164E9BCF-1B67-4514-808C-A5DCBDEB4A85}"/>
          </ac:spMkLst>
        </pc:spChg>
        <pc:spChg chg="add">
          <ac:chgData name="Leanne Daly (1815233)" userId="S::1815233@student.uwtsd.ac.uk::4e64acae-3dd2-4f89-8f7c-812d0a4d8c9a" providerId="AD" clId="Web-{AE20722A-AF42-4E1A-986A-6061D7499EF9}" dt="2019-04-25T20:22:08.901" v="10"/>
          <ac:spMkLst>
            <pc:docMk/>
            <pc:sldMk cId="1379305003" sldId="256"/>
            <ac:spMk id="25" creationId="{15655827-B42D-4180-88D3-D83F25E4BD1C}"/>
          </ac:spMkLst>
        </pc:spChg>
        <pc:spChg chg="add">
          <ac:chgData name="Leanne Daly (1815233)" userId="S::1815233@student.uwtsd.ac.uk::4e64acae-3dd2-4f89-8f7c-812d0a4d8c9a" providerId="AD" clId="Web-{AE20722A-AF42-4E1A-986A-6061D7499EF9}" dt="2019-04-25T20:22:08.901" v="10"/>
          <ac:spMkLst>
            <pc:docMk/>
            <pc:sldMk cId="1379305003" sldId="256"/>
            <ac:spMk id="26" creationId="{24ACCB06-563C-4ADE-B4D6-1FE9F723C7D9}"/>
          </ac:spMkLst>
        </pc:spChg>
        <pc:spChg chg="add">
          <ac:chgData name="Leanne Daly (1815233)" userId="S::1815233@student.uwtsd.ac.uk::4e64acae-3dd2-4f89-8f7c-812d0a4d8c9a" providerId="AD" clId="Web-{AE20722A-AF42-4E1A-986A-6061D7499EF9}" dt="2019-04-25T20:22:08.901" v="10"/>
          <ac:spMkLst>
            <pc:docMk/>
            <pc:sldMk cId="1379305003" sldId="256"/>
            <ac:spMk id="27" creationId="{40761ECD-D92B-46AE-82CA-640023D282F9}"/>
          </ac:spMkLst>
        </pc:spChg>
        <pc:spChg chg="add">
          <ac:chgData name="Leanne Daly (1815233)" userId="S::1815233@student.uwtsd.ac.uk::4e64acae-3dd2-4f89-8f7c-812d0a4d8c9a" providerId="AD" clId="Web-{AE20722A-AF42-4E1A-986A-6061D7499EF9}" dt="2019-04-25T20:22:08.901" v="10"/>
          <ac:spMkLst>
            <pc:docMk/>
            <pc:sldMk cId="1379305003" sldId="256"/>
            <ac:spMk id="28" creationId="{9A928607-C55C-40FD-B2DF-6CD6A7226A71}"/>
          </ac:spMkLst>
        </pc:spChg>
        <pc:spChg chg="add">
          <ac:chgData name="Leanne Daly (1815233)" userId="S::1815233@student.uwtsd.ac.uk::4e64acae-3dd2-4f89-8f7c-812d0a4d8c9a" providerId="AD" clId="Web-{AE20722A-AF42-4E1A-986A-6061D7499EF9}" dt="2019-04-25T20:22:08.901" v="10"/>
          <ac:spMkLst>
            <pc:docMk/>
            <pc:sldMk cId="1379305003" sldId="256"/>
            <ac:spMk id="29" creationId="{400A20C1-29A4-43E0-AB15-7931F76F8C2D}"/>
          </ac:spMkLst>
        </pc:spChg>
        <pc:spChg chg="add">
          <ac:chgData name="Leanne Daly (1815233)" userId="S::1815233@student.uwtsd.ac.uk::4e64acae-3dd2-4f89-8f7c-812d0a4d8c9a" providerId="AD" clId="Web-{AE20722A-AF42-4E1A-986A-6061D7499EF9}" dt="2019-04-25T20:22:25.323" v="12"/>
          <ac:spMkLst>
            <pc:docMk/>
            <pc:sldMk cId="1379305003" sldId="256"/>
            <ac:spMk id="30" creationId="{15655827-B42D-4180-88D3-D83F25E4BD1C}"/>
          </ac:spMkLst>
        </pc:spChg>
        <pc:spChg chg="add">
          <ac:chgData name="Leanne Daly (1815233)" userId="S::1815233@student.uwtsd.ac.uk::4e64acae-3dd2-4f89-8f7c-812d0a4d8c9a" providerId="AD" clId="Web-{AE20722A-AF42-4E1A-986A-6061D7499EF9}" dt="2019-04-25T20:22:25.323" v="12"/>
          <ac:spMkLst>
            <pc:docMk/>
            <pc:sldMk cId="1379305003" sldId="256"/>
            <ac:spMk id="31" creationId="{24ACCB06-563C-4ADE-B4D6-1FE9F723C7D9}"/>
          </ac:spMkLst>
        </pc:spChg>
        <pc:spChg chg="add">
          <ac:chgData name="Leanne Daly (1815233)" userId="S::1815233@student.uwtsd.ac.uk::4e64acae-3dd2-4f89-8f7c-812d0a4d8c9a" providerId="AD" clId="Web-{AE20722A-AF42-4E1A-986A-6061D7499EF9}" dt="2019-04-25T20:22:25.323" v="12"/>
          <ac:spMkLst>
            <pc:docMk/>
            <pc:sldMk cId="1379305003" sldId="256"/>
            <ac:spMk id="32" creationId="{40761ECD-D92B-46AE-82CA-640023D282F9}"/>
          </ac:spMkLst>
        </pc:spChg>
        <pc:spChg chg="add">
          <ac:chgData name="Leanne Daly (1815233)" userId="S::1815233@student.uwtsd.ac.uk::4e64acae-3dd2-4f89-8f7c-812d0a4d8c9a" providerId="AD" clId="Web-{AE20722A-AF42-4E1A-986A-6061D7499EF9}" dt="2019-04-25T20:22:25.323" v="12"/>
          <ac:spMkLst>
            <pc:docMk/>
            <pc:sldMk cId="1379305003" sldId="256"/>
            <ac:spMk id="33" creationId="{9A928607-C55C-40FD-B2DF-6CD6A7226A71}"/>
          </ac:spMkLst>
        </pc:spChg>
        <pc:spChg chg="add">
          <ac:chgData name="Leanne Daly (1815233)" userId="S::1815233@student.uwtsd.ac.uk::4e64acae-3dd2-4f89-8f7c-812d0a4d8c9a" providerId="AD" clId="Web-{AE20722A-AF42-4E1A-986A-6061D7499EF9}" dt="2019-04-25T20:22:25.323" v="12"/>
          <ac:spMkLst>
            <pc:docMk/>
            <pc:sldMk cId="1379305003" sldId="256"/>
            <ac:spMk id="34" creationId="{400A20C1-29A4-43E0-AB15-7931F76F8C2D}"/>
          </ac:spMkLst>
        </pc:spChg>
        <pc:spChg chg="add del">
          <ac:chgData name="Leanne Daly (1815233)" userId="S::1815233@student.uwtsd.ac.uk::4e64acae-3dd2-4f89-8f7c-812d0a4d8c9a" providerId="AD" clId="Web-{AE20722A-AF42-4E1A-986A-6061D7499EF9}" dt="2019-04-25T20:23:57.791" v="17"/>
          <ac:spMkLst>
            <pc:docMk/>
            <pc:sldMk cId="1379305003" sldId="256"/>
            <ac:spMk id="35" creationId="{CE3D4922-3D1C-4679-9A86-15BFC1A252F0}"/>
          </ac:spMkLst>
        </pc:spChg>
        <pc:spChg chg="add del">
          <ac:chgData name="Leanne Daly (1815233)" userId="S::1815233@student.uwtsd.ac.uk::4e64acae-3dd2-4f89-8f7c-812d0a4d8c9a" providerId="AD" clId="Web-{AE20722A-AF42-4E1A-986A-6061D7499EF9}" dt="2019-04-25T20:23:57.791" v="17"/>
          <ac:spMkLst>
            <pc:docMk/>
            <pc:sldMk cId="1379305003" sldId="256"/>
            <ac:spMk id="36" creationId="{09F52C08-8FCD-4D4F-96B5-F1ED8C65A799}"/>
          </ac:spMkLst>
        </pc:spChg>
        <pc:spChg chg="add">
          <ac:chgData name="Leanne Daly (1815233)" userId="S::1815233@student.uwtsd.ac.uk::4e64acae-3dd2-4f89-8f7c-812d0a4d8c9a" providerId="AD" clId="Web-{AE20722A-AF42-4E1A-986A-6061D7499EF9}" dt="2019-04-25T20:23:57.807" v="18"/>
          <ac:spMkLst>
            <pc:docMk/>
            <pc:sldMk cId="1379305003" sldId="256"/>
            <ac:spMk id="38" creationId="{15655827-B42D-4180-88D3-D83F25E4BD1C}"/>
          </ac:spMkLst>
        </pc:spChg>
        <pc:spChg chg="add">
          <ac:chgData name="Leanne Daly (1815233)" userId="S::1815233@student.uwtsd.ac.uk::4e64acae-3dd2-4f89-8f7c-812d0a4d8c9a" providerId="AD" clId="Web-{AE20722A-AF42-4E1A-986A-6061D7499EF9}" dt="2019-04-25T20:23:57.807" v="18"/>
          <ac:spMkLst>
            <pc:docMk/>
            <pc:sldMk cId="1379305003" sldId="256"/>
            <ac:spMk id="39" creationId="{24ACCB06-563C-4ADE-B4D6-1FE9F723C7D9}"/>
          </ac:spMkLst>
        </pc:spChg>
        <pc:spChg chg="add">
          <ac:chgData name="Leanne Daly (1815233)" userId="S::1815233@student.uwtsd.ac.uk::4e64acae-3dd2-4f89-8f7c-812d0a4d8c9a" providerId="AD" clId="Web-{AE20722A-AF42-4E1A-986A-6061D7499EF9}" dt="2019-04-25T20:23:57.807" v="18"/>
          <ac:spMkLst>
            <pc:docMk/>
            <pc:sldMk cId="1379305003" sldId="256"/>
            <ac:spMk id="40" creationId="{40761ECD-D92B-46AE-82CA-640023D282F9}"/>
          </ac:spMkLst>
        </pc:spChg>
        <pc:spChg chg="add">
          <ac:chgData name="Leanne Daly (1815233)" userId="S::1815233@student.uwtsd.ac.uk::4e64acae-3dd2-4f89-8f7c-812d0a4d8c9a" providerId="AD" clId="Web-{AE20722A-AF42-4E1A-986A-6061D7499EF9}" dt="2019-04-25T20:23:57.807" v="18"/>
          <ac:spMkLst>
            <pc:docMk/>
            <pc:sldMk cId="1379305003" sldId="256"/>
            <ac:spMk id="41" creationId="{9A928607-C55C-40FD-B2DF-6CD6A7226A71}"/>
          </ac:spMkLst>
        </pc:spChg>
        <pc:spChg chg="add">
          <ac:chgData name="Leanne Daly (1815233)" userId="S::1815233@student.uwtsd.ac.uk::4e64acae-3dd2-4f89-8f7c-812d0a4d8c9a" providerId="AD" clId="Web-{AE20722A-AF42-4E1A-986A-6061D7499EF9}" dt="2019-04-25T20:23:57.807" v="18"/>
          <ac:spMkLst>
            <pc:docMk/>
            <pc:sldMk cId="1379305003" sldId="256"/>
            <ac:spMk id="42" creationId="{400A20C1-29A4-43E0-AB15-7931F76F8C2D}"/>
          </ac:spMkLst>
        </pc:spChg>
        <pc:grpChg chg="add del">
          <ac:chgData name="Leanne Daly (1815233)" userId="S::1815233@student.uwtsd.ac.uk::4e64acae-3dd2-4f89-8f7c-812d0a4d8c9a" providerId="AD" clId="Web-{AE20722A-AF42-4E1A-986A-6061D7499EF9}" dt="2019-04-25T20:20:17.230" v="3"/>
          <ac:grpSpMkLst>
            <pc:docMk/>
            <pc:sldMk cId="1379305003" sldId="256"/>
            <ac:grpSpMk id="7" creationId="{329F7DAB-18F4-436A-A0D8-61013DEB6F50}"/>
          </ac:grpSpMkLst>
        </pc:grpChg>
        <pc:grpChg chg="add del">
          <ac:chgData name="Leanne Daly (1815233)" userId="S::1815233@student.uwtsd.ac.uk::4e64acae-3dd2-4f89-8f7c-812d0a4d8c9a" providerId="AD" clId="Web-{AE20722A-AF42-4E1A-986A-6061D7499EF9}" dt="2019-04-25T20:22:08.886" v="9"/>
          <ac:grpSpMkLst>
            <pc:docMk/>
            <pc:sldMk cId="1379305003" sldId="256"/>
            <ac:grpSpMk id="24" creationId="{32238778-9D1D-45F4-BB78-76F208A224B4}"/>
          </ac:grpSpMkLst>
        </pc:grpChg>
        <pc:grpChg chg="add del">
          <ac:chgData name="Leanne Daly (1815233)" userId="S::1815233@student.uwtsd.ac.uk::4e64acae-3dd2-4f89-8f7c-812d0a4d8c9a" providerId="AD" clId="Web-{AE20722A-AF42-4E1A-986A-6061D7499EF9}" dt="2019-04-25T20:23:57.791" v="17"/>
          <ac:grpSpMkLst>
            <pc:docMk/>
            <pc:sldMk cId="1379305003" sldId="256"/>
            <ac:grpSpMk id="37" creationId="{32238778-9D1D-45F4-BB78-76F208A224B4}"/>
          </ac:grpSpMkLst>
        </pc:grpChg>
        <pc:cxnChg chg="add">
          <ac:chgData name="Leanne Daly (1815233)" userId="S::1815233@student.uwtsd.ac.uk::4e64acae-3dd2-4f89-8f7c-812d0a4d8c9a" providerId="AD" clId="Web-{AE20722A-AF42-4E1A-986A-6061D7499EF9}" dt="2019-04-25T20:20:17.246" v="4"/>
          <ac:cxnSpMkLst>
            <pc:docMk/>
            <pc:sldMk cId="1379305003" sldId="256"/>
            <ac:cxnSpMk id="13" creationId="{2095369B-D528-438E-80C9-A093047670EE}"/>
          </ac:cxnSpMkLst>
        </pc:cxnChg>
        <pc:cxnChg chg="add">
          <ac:chgData name="Leanne Daly (1815233)" userId="S::1815233@student.uwtsd.ac.uk::4e64acae-3dd2-4f89-8f7c-812d0a4d8c9a" providerId="AD" clId="Web-{AE20722A-AF42-4E1A-986A-6061D7499EF9}" dt="2019-04-25T20:19:19.668" v="0"/>
          <ac:cxnSpMkLst>
            <pc:docMk/>
            <pc:sldMk cId="1379305003" sldId="256"/>
            <ac:cxnSpMk id="18" creationId="{9E8E38ED-369A-44C2-B635-0BED0E48A6E8}"/>
          </ac:cxnSpMkLst>
        </pc:cxnChg>
      </pc:sldChg>
      <pc:sldMasterChg chg="modSp modSldLayout">
        <pc:chgData name="Leanne Daly (1815233)" userId="S::1815233@student.uwtsd.ac.uk::4e64acae-3dd2-4f89-8f7c-812d0a4d8c9a" providerId="AD" clId="Web-{AE20722A-AF42-4E1A-986A-6061D7499EF9}" dt="2019-04-25T20:22:49.401" v="14"/>
        <pc:sldMasterMkLst>
          <pc:docMk/>
          <pc:sldMasterMk cId="189258276" sldId="2147483800"/>
        </pc:sldMasterMkLst>
        <pc:spChg chg="mod">
          <ac:chgData name="Leanne Daly (1815233)" userId="S::1815233@student.uwtsd.ac.uk::4e64acae-3dd2-4f89-8f7c-812d0a4d8c9a" providerId="AD" clId="Web-{AE20722A-AF42-4E1A-986A-6061D7499EF9}" dt="2019-04-25T20:22:49.401" v="14"/>
          <ac:spMkLst>
            <pc:docMk/>
            <pc:sldMasterMk cId="189258276" sldId="2147483800"/>
            <ac:spMk id="2"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ac:spMk id="3"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ac:spMk id="4"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ac:spMk id="5"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ac:spMk id="6" creationId="{00000000-0000-0000-0000-000000000000}"/>
          </ac:spMkLst>
        </pc:spChg>
        <pc:grpChg chg="mod">
          <ac:chgData name="Leanne Daly (1815233)" userId="S::1815233@student.uwtsd.ac.uk::4e64acae-3dd2-4f89-8f7c-812d0a4d8c9a" providerId="AD" clId="Web-{AE20722A-AF42-4E1A-986A-6061D7499EF9}" dt="2019-04-25T20:22:49.401" v="14"/>
          <ac:grpSpMkLst>
            <pc:docMk/>
            <pc:sldMasterMk cId="189258276" sldId="2147483800"/>
            <ac:grpSpMk id="7" creationId="{00000000-0000-0000-0000-000000000000}"/>
          </ac:grpSpMkLst>
        </pc:grpChg>
        <pc:sldLayoutChg chg="modSp">
          <pc:chgData name="Leanne Daly (1815233)" userId="S::1815233@student.uwtsd.ac.uk::4e64acae-3dd2-4f89-8f7c-812d0a4d8c9a" providerId="AD" clId="Web-{AE20722A-AF42-4E1A-986A-6061D7499EF9}" dt="2019-04-25T20:22:49.401" v="14"/>
          <pc:sldLayoutMkLst>
            <pc:docMk/>
            <pc:sldMasterMk cId="189258276" sldId="2147483800"/>
            <pc:sldLayoutMk cId="36190339" sldId="2147483801"/>
          </pc:sldLayoutMkLst>
          <pc:spChg chg="mod">
            <ac:chgData name="Leanne Daly (1815233)" userId="S::1815233@student.uwtsd.ac.uk::4e64acae-3dd2-4f89-8f7c-812d0a4d8c9a" providerId="AD" clId="Web-{AE20722A-AF42-4E1A-986A-6061D7499EF9}" dt="2019-04-25T20:22:49.401" v="14"/>
            <ac:spMkLst>
              <pc:docMk/>
              <pc:sldMasterMk cId="189258276" sldId="2147483800"/>
              <pc:sldLayoutMk cId="36190339" sldId="2147483801"/>
              <ac:spMk id="2"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36190339" sldId="2147483801"/>
              <ac:spMk id="3"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36190339" sldId="2147483801"/>
              <ac:spMk id="5" creationId="{00000000-0000-0000-0000-000000000000}"/>
            </ac:spMkLst>
          </pc:spChg>
          <pc:grpChg chg="mod">
            <ac:chgData name="Leanne Daly (1815233)" userId="S::1815233@student.uwtsd.ac.uk::4e64acae-3dd2-4f89-8f7c-812d0a4d8c9a" providerId="AD" clId="Web-{AE20722A-AF42-4E1A-986A-6061D7499EF9}" dt="2019-04-25T20:22:49.401" v="14"/>
            <ac:grpSpMkLst>
              <pc:docMk/>
              <pc:sldMasterMk cId="189258276" sldId="2147483800"/>
              <pc:sldLayoutMk cId="36190339" sldId="2147483801"/>
              <ac:grpSpMk id="19" creationId="{00000000-0000-0000-0000-000000000000}"/>
            </ac:grpSpMkLst>
          </pc:grpChg>
        </pc:sldLayoutChg>
        <pc:sldLayoutChg chg="modSp">
          <pc:chgData name="Leanne Daly (1815233)" userId="S::1815233@student.uwtsd.ac.uk::4e64acae-3dd2-4f89-8f7c-812d0a4d8c9a" providerId="AD" clId="Web-{AE20722A-AF42-4E1A-986A-6061D7499EF9}" dt="2019-04-25T20:22:49.401" v="14"/>
          <pc:sldLayoutMkLst>
            <pc:docMk/>
            <pc:sldMasterMk cId="189258276" sldId="2147483800"/>
            <pc:sldLayoutMk cId="1599647131" sldId="2147483802"/>
          </pc:sldLayoutMkLst>
          <pc:spChg chg="mod">
            <ac:chgData name="Leanne Daly (1815233)" userId="S::1815233@student.uwtsd.ac.uk::4e64acae-3dd2-4f89-8f7c-812d0a4d8c9a" providerId="AD" clId="Web-{AE20722A-AF42-4E1A-986A-6061D7499EF9}" dt="2019-04-25T20:22:49.401" v="14"/>
            <ac:spMkLst>
              <pc:docMk/>
              <pc:sldMasterMk cId="189258276" sldId="2147483800"/>
              <pc:sldLayoutMk cId="1599647131" sldId="2147483802"/>
              <ac:spMk id="6" creationId="{00000000-0000-0000-0000-000000000000}"/>
            </ac:spMkLst>
          </pc:spChg>
        </pc:sldLayoutChg>
        <pc:sldLayoutChg chg="modSp">
          <pc:chgData name="Leanne Daly (1815233)" userId="S::1815233@student.uwtsd.ac.uk::4e64acae-3dd2-4f89-8f7c-812d0a4d8c9a" providerId="AD" clId="Web-{AE20722A-AF42-4E1A-986A-6061D7499EF9}" dt="2019-04-25T20:22:49.401" v="14"/>
          <pc:sldLayoutMkLst>
            <pc:docMk/>
            <pc:sldMasterMk cId="189258276" sldId="2147483800"/>
            <pc:sldLayoutMk cId="3640704677" sldId="2147483803"/>
          </pc:sldLayoutMkLst>
          <pc:spChg chg="mod">
            <ac:chgData name="Leanne Daly (1815233)" userId="S::1815233@student.uwtsd.ac.uk::4e64acae-3dd2-4f89-8f7c-812d0a4d8c9a" providerId="AD" clId="Web-{AE20722A-AF42-4E1A-986A-6061D7499EF9}" dt="2019-04-25T20:22:49.401" v="14"/>
            <ac:spMkLst>
              <pc:docMk/>
              <pc:sldMasterMk cId="189258276" sldId="2147483800"/>
              <pc:sldLayoutMk cId="3640704677" sldId="2147483803"/>
              <ac:spMk id="2"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3640704677" sldId="2147483803"/>
              <ac:spMk id="3" creationId="{00000000-0000-0000-0000-000000000000}"/>
            </ac:spMkLst>
          </pc:spChg>
        </pc:sldLayoutChg>
        <pc:sldLayoutChg chg="modSp">
          <pc:chgData name="Leanne Daly (1815233)" userId="S::1815233@student.uwtsd.ac.uk::4e64acae-3dd2-4f89-8f7c-812d0a4d8c9a" providerId="AD" clId="Web-{AE20722A-AF42-4E1A-986A-6061D7499EF9}" dt="2019-04-25T20:22:49.401" v="14"/>
          <pc:sldLayoutMkLst>
            <pc:docMk/>
            <pc:sldMasterMk cId="189258276" sldId="2147483800"/>
            <pc:sldLayoutMk cId="1205800102" sldId="2147483804"/>
          </pc:sldLayoutMkLst>
          <pc:spChg chg="mod">
            <ac:chgData name="Leanne Daly (1815233)" userId="S::1815233@student.uwtsd.ac.uk::4e64acae-3dd2-4f89-8f7c-812d0a4d8c9a" providerId="AD" clId="Web-{AE20722A-AF42-4E1A-986A-6061D7499EF9}" dt="2019-04-25T20:22:49.401" v="14"/>
            <ac:spMkLst>
              <pc:docMk/>
              <pc:sldMasterMk cId="189258276" sldId="2147483800"/>
              <pc:sldLayoutMk cId="1205800102" sldId="2147483804"/>
              <ac:spMk id="2"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1205800102" sldId="2147483804"/>
              <ac:spMk id="3"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1205800102" sldId="2147483804"/>
              <ac:spMk id="4" creationId="{00000000-0000-0000-0000-000000000000}"/>
            </ac:spMkLst>
          </pc:spChg>
        </pc:sldLayoutChg>
        <pc:sldLayoutChg chg="modSp">
          <pc:chgData name="Leanne Daly (1815233)" userId="S::1815233@student.uwtsd.ac.uk::4e64acae-3dd2-4f89-8f7c-812d0a4d8c9a" providerId="AD" clId="Web-{AE20722A-AF42-4E1A-986A-6061D7499EF9}" dt="2019-04-25T20:22:49.401" v="14"/>
          <pc:sldLayoutMkLst>
            <pc:docMk/>
            <pc:sldMasterMk cId="189258276" sldId="2147483800"/>
            <pc:sldLayoutMk cId="1756910461" sldId="2147483805"/>
          </pc:sldLayoutMkLst>
          <pc:spChg chg="mod">
            <ac:chgData name="Leanne Daly (1815233)" userId="S::1815233@student.uwtsd.ac.uk::4e64acae-3dd2-4f89-8f7c-812d0a4d8c9a" providerId="AD" clId="Web-{AE20722A-AF42-4E1A-986A-6061D7499EF9}" dt="2019-04-25T20:22:49.401" v="14"/>
            <ac:spMkLst>
              <pc:docMk/>
              <pc:sldMasterMk cId="189258276" sldId="2147483800"/>
              <pc:sldLayoutMk cId="1756910461" sldId="2147483805"/>
              <ac:spMk id="3"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1756910461" sldId="2147483805"/>
              <ac:spMk id="4"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1756910461" sldId="2147483805"/>
              <ac:spMk id="5"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1756910461" sldId="2147483805"/>
              <ac:spMk id="6" creationId="{00000000-0000-0000-0000-000000000000}"/>
            </ac:spMkLst>
          </pc:spChg>
        </pc:sldLayoutChg>
        <pc:sldLayoutChg chg="modSp">
          <pc:chgData name="Leanne Daly (1815233)" userId="S::1815233@student.uwtsd.ac.uk::4e64acae-3dd2-4f89-8f7c-812d0a4d8c9a" providerId="AD" clId="Web-{AE20722A-AF42-4E1A-986A-6061D7499EF9}" dt="2019-04-25T20:22:49.401" v="14"/>
          <pc:sldLayoutMkLst>
            <pc:docMk/>
            <pc:sldMasterMk cId="189258276" sldId="2147483800"/>
            <pc:sldLayoutMk cId="3067231560" sldId="2147483808"/>
          </pc:sldLayoutMkLst>
          <pc:spChg chg="mod">
            <ac:chgData name="Leanne Daly (1815233)" userId="S::1815233@student.uwtsd.ac.uk::4e64acae-3dd2-4f89-8f7c-812d0a4d8c9a" providerId="AD" clId="Web-{AE20722A-AF42-4E1A-986A-6061D7499EF9}" dt="2019-04-25T20:22:49.401" v="14"/>
            <ac:spMkLst>
              <pc:docMk/>
              <pc:sldMasterMk cId="189258276" sldId="2147483800"/>
              <pc:sldLayoutMk cId="3067231560" sldId="2147483808"/>
              <ac:spMk id="2"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3067231560" sldId="2147483808"/>
              <ac:spMk id="3"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3067231560" sldId="2147483808"/>
              <ac:spMk id="4" creationId="{00000000-0000-0000-0000-000000000000}"/>
            </ac:spMkLst>
          </pc:spChg>
        </pc:sldLayoutChg>
        <pc:sldLayoutChg chg="modSp">
          <pc:chgData name="Leanne Daly (1815233)" userId="S::1815233@student.uwtsd.ac.uk::4e64acae-3dd2-4f89-8f7c-812d0a4d8c9a" providerId="AD" clId="Web-{AE20722A-AF42-4E1A-986A-6061D7499EF9}" dt="2019-04-25T20:22:49.401" v="14"/>
          <pc:sldLayoutMkLst>
            <pc:docMk/>
            <pc:sldMasterMk cId="189258276" sldId="2147483800"/>
            <pc:sldLayoutMk cId="3472166944" sldId="2147483809"/>
          </pc:sldLayoutMkLst>
          <pc:spChg chg="mod">
            <ac:chgData name="Leanne Daly (1815233)" userId="S::1815233@student.uwtsd.ac.uk::4e64acae-3dd2-4f89-8f7c-812d0a4d8c9a" providerId="AD" clId="Web-{AE20722A-AF42-4E1A-986A-6061D7499EF9}" dt="2019-04-25T20:22:49.401" v="14"/>
            <ac:spMkLst>
              <pc:docMk/>
              <pc:sldMasterMk cId="189258276" sldId="2147483800"/>
              <pc:sldLayoutMk cId="3472166944" sldId="2147483809"/>
              <ac:spMk id="2"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3472166944" sldId="2147483809"/>
              <ac:spMk id="4"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3472166944" sldId="2147483809"/>
              <ac:spMk id="14" creationId="{00000000-0000-0000-0000-000000000000}"/>
            </ac:spMkLst>
          </pc:spChg>
        </pc:sldLayoutChg>
        <pc:sldLayoutChg chg="modSp">
          <pc:chgData name="Leanne Daly (1815233)" userId="S::1815233@student.uwtsd.ac.uk::4e64acae-3dd2-4f89-8f7c-812d0a4d8c9a" providerId="AD" clId="Web-{AE20722A-AF42-4E1A-986A-6061D7499EF9}" dt="2019-04-25T20:22:49.401" v="14"/>
          <pc:sldLayoutMkLst>
            <pc:docMk/>
            <pc:sldMasterMk cId="189258276" sldId="2147483800"/>
            <pc:sldLayoutMk cId="2941353120" sldId="2147483810"/>
          </pc:sldLayoutMkLst>
          <pc:spChg chg="mod">
            <ac:chgData name="Leanne Daly (1815233)" userId="S::1815233@student.uwtsd.ac.uk::4e64acae-3dd2-4f89-8f7c-812d0a4d8c9a" providerId="AD" clId="Web-{AE20722A-AF42-4E1A-986A-6061D7499EF9}" dt="2019-04-25T20:22:49.401" v="14"/>
            <ac:spMkLst>
              <pc:docMk/>
              <pc:sldMasterMk cId="189258276" sldId="2147483800"/>
              <pc:sldLayoutMk cId="2941353120" sldId="2147483810"/>
              <ac:spMk id="2"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2941353120" sldId="2147483810"/>
              <ac:spMk id="3"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2941353120" sldId="2147483810"/>
              <ac:spMk id="4" creationId="{00000000-0000-0000-0000-000000000000}"/>
            </ac:spMkLst>
          </pc:spChg>
        </pc:sldLayoutChg>
        <pc:sldLayoutChg chg="modSp">
          <pc:chgData name="Leanne Daly (1815233)" userId="S::1815233@student.uwtsd.ac.uk::4e64acae-3dd2-4f89-8f7c-812d0a4d8c9a" providerId="AD" clId="Web-{AE20722A-AF42-4E1A-986A-6061D7499EF9}" dt="2019-04-25T20:22:49.401" v="14"/>
          <pc:sldLayoutMkLst>
            <pc:docMk/>
            <pc:sldMasterMk cId="189258276" sldId="2147483800"/>
            <pc:sldLayoutMk cId="2974484638" sldId="2147483811"/>
          </pc:sldLayoutMkLst>
          <pc:spChg chg="mod">
            <ac:chgData name="Leanne Daly (1815233)" userId="S::1815233@student.uwtsd.ac.uk::4e64acae-3dd2-4f89-8f7c-812d0a4d8c9a" providerId="AD" clId="Web-{AE20722A-AF42-4E1A-986A-6061D7499EF9}" dt="2019-04-25T20:22:49.401" v="14"/>
            <ac:spMkLst>
              <pc:docMk/>
              <pc:sldMasterMk cId="189258276" sldId="2147483800"/>
              <pc:sldLayoutMk cId="2974484638" sldId="2147483811"/>
              <ac:spMk id="2"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2974484638" sldId="2147483811"/>
              <ac:spMk id="3" creationId="{00000000-0000-0000-0000-000000000000}"/>
            </ac:spMkLst>
          </pc:spChg>
        </pc:sldLayoutChg>
        <pc:sldLayoutChg chg="modSp">
          <pc:chgData name="Leanne Daly (1815233)" userId="S::1815233@student.uwtsd.ac.uk::4e64acae-3dd2-4f89-8f7c-812d0a4d8c9a" providerId="AD" clId="Web-{AE20722A-AF42-4E1A-986A-6061D7499EF9}" dt="2019-04-25T20:22:49.401" v="14"/>
          <pc:sldLayoutMkLst>
            <pc:docMk/>
            <pc:sldMasterMk cId="189258276" sldId="2147483800"/>
            <pc:sldLayoutMk cId="1534281526" sldId="2147483812"/>
          </pc:sldLayoutMkLst>
          <pc:spChg chg="mod">
            <ac:chgData name="Leanne Daly (1815233)" userId="S::1815233@student.uwtsd.ac.uk::4e64acae-3dd2-4f89-8f7c-812d0a4d8c9a" providerId="AD" clId="Web-{AE20722A-AF42-4E1A-986A-6061D7499EF9}" dt="2019-04-25T20:22:49.401" v="14"/>
            <ac:spMkLst>
              <pc:docMk/>
              <pc:sldMasterMk cId="189258276" sldId="2147483800"/>
              <pc:sldLayoutMk cId="1534281526" sldId="2147483812"/>
              <ac:spMk id="2"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1534281526" sldId="2147483812"/>
              <ac:spMk id="3"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1534281526" sldId="2147483812"/>
              <ac:spMk id="10"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1534281526" sldId="2147483812"/>
              <ac:spMk id="14"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1534281526" sldId="2147483812"/>
              <ac:spMk id="15" creationId="{00000000-0000-0000-0000-000000000000}"/>
            </ac:spMkLst>
          </pc:spChg>
        </pc:sldLayoutChg>
        <pc:sldLayoutChg chg="modSp">
          <pc:chgData name="Leanne Daly (1815233)" userId="S::1815233@student.uwtsd.ac.uk::4e64acae-3dd2-4f89-8f7c-812d0a4d8c9a" providerId="AD" clId="Web-{AE20722A-AF42-4E1A-986A-6061D7499EF9}" dt="2019-04-25T20:22:49.401" v="14"/>
          <pc:sldLayoutMkLst>
            <pc:docMk/>
            <pc:sldMasterMk cId="189258276" sldId="2147483800"/>
            <pc:sldLayoutMk cId="4123370078" sldId="2147483813"/>
          </pc:sldLayoutMkLst>
          <pc:spChg chg="mod">
            <ac:chgData name="Leanne Daly (1815233)" userId="S::1815233@student.uwtsd.ac.uk::4e64acae-3dd2-4f89-8f7c-812d0a4d8c9a" providerId="AD" clId="Web-{AE20722A-AF42-4E1A-986A-6061D7499EF9}" dt="2019-04-25T20:22:49.401" v="14"/>
            <ac:spMkLst>
              <pc:docMk/>
              <pc:sldMasterMk cId="189258276" sldId="2147483800"/>
              <pc:sldLayoutMk cId="4123370078" sldId="2147483813"/>
              <ac:spMk id="2"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4123370078" sldId="2147483813"/>
              <ac:spMk id="3" creationId="{00000000-0000-0000-0000-000000000000}"/>
            </ac:spMkLst>
          </pc:spChg>
        </pc:sldLayoutChg>
        <pc:sldLayoutChg chg="modSp">
          <pc:chgData name="Leanne Daly (1815233)" userId="S::1815233@student.uwtsd.ac.uk::4e64acae-3dd2-4f89-8f7c-812d0a4d8c9a" providerId="AD" clId="Web-{AE20722A-AF42-4E1A-986A-6061D7499EF9}" dt="2019-04-25T20:22:49.401" v="14"/>
          <pc:sldLayoutMkLst>
            <pc:docMk/>
            <pc:sldMasterMk cId="189258276" sldId="2147483800"/>
            <pc:sldLayoutMk cId="3130073934" sldId="2147483814"/>
          </pc:sldLayoutMkLst>
          <pc:spChg chg="mod">
            <ac:chgData name="Leanne Daly (1815233)" userId="S::1815233@student.uwtsd.ac.uk::4e64acae-3dd2-4f89-8f7c-812d0a4d8c9a" providerId="AD" clId="Web-{AE20722A-AF42-4E1A-986A-6061D7499EF9}" dt="2019-04-25T20:22:49.401" v="14"/>
            <ac:spMkLst>
              <pc:docMk/>
              <pc:sldMasterMk cId="189258276" sldId="2147483800"/>
              <pc:sldLayoutMk cId="3130073934" sldId="2147483814"/>
              <ac:spMk id="2"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3130073934" sldId="2147483814"/>
              <ac:spMk id="3"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3130073934" sldId="2147483814"/>
              <ac:spMk id="10"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3130073934" sldId="2147483814"/>
              <ac:spMk id="14"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3130073934" sldId="2147483814"/>
              <ac:spMk id="15" creationId="{00000000-0000-0000-0000-000000000000}"/>
            </ac:spMkLst>
          </pc:spChg>
        </pc:sldLayoutChg>
        <pc:sldLayoutChg chg="modSp">
          <pc:chgData name="Leanne Daly (1815233)" userId="S::1815233@student.uwtsd.ac.uk::4e64acae-3dd2-4f89-8f7c-812d0a4d8c9a" providerId="AD" clId="Web-{AE20722A-AF42-4E1A-986A-6061D7499EF9}" dt="2019-04-25T20:22:49.401" v="14"/>
          <pc:sldLayoutMkLst>
            <pc:docMk/>
            <pc:sldMasterMk cId="189258276" sldId="2147483800"/>
            <pc:sldLayoutMk cId="3757257772" sldId="2147483815"/>
          </pc:sldLayoutMkLst>
          <pc:spChg chg="mod">
            <ac:chgData name="Leanne Daly (1815233)" userId="S::1815233@student.uwtsd.ac.uk::4e64acae-3dd2-4f89-8f7c-812d0a4d8c9a" providerId="AD" clId="Web-{AE20722A-AF42-4E1A-986A-6061D7499EF9}" dt="2019-04-25T20:22:49.401" v="14"/>
            <ac:spMkLst>
              <pc:docMk/>
              <pc:sldMasterMk cId="189258276" sldId="2147483800"/>
              <pc:sldLayoutMk cId="3757257772" sldId="2147483815"/>
              <ac:spMk id="2"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3757257772" sldId="2147483815"/>
              <ac:spMk id="3"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3757257772" sldId="2147483815"/>
              <ac:spMk id="10" creationId="{00000000-0000-0000-0000-000000000000}"/>
            </ac:spMkLst>
          </pc:spChg>
        </pc:sldLayoutChg>
        <pc:sldLayoutChg chg="modSp">
          <pc:chgData name="Leanne Daly (1815233)" userId="S::1815233@student.uwtsd.ac.uk::4e64acae-3dd2-4f89-8f7c-812d0a4d8c9a" providerId="AD" clId="Web-{AE20722A-AF42-4E1A-986A-6061D7499EF9}" dt="2019-04-25T20:22:49.401" v="14"/>
          <pc:sldLayoutMkLst>
            <pc:docMk/>
            <pc:sldMasterMk cId="189258276" sldId="2147483800"/>
            <pc:sldLayoutMk cId="987636734" sldId="2147483817"/>
          </pc:sldLayoutMkLst>
          <pc:spChg chg="mod">
            <ac:chgData name="Leanne Daly (1815233)" userId="S::1815233@student.uwtsd.ac.uk::4e64acae-3dd2-4f89-8f7c-812d0a4d8c9a" providerId="AD" clId="Web-{AE20722A-AF42-4E1A-986A-6061D7499EF9}" dt="2019-04-25T20:22:49.401" v="14"/>
            <ac:spMkLst>
              <pc:docMk/>
              <pc:sldMasterMk cId="189258276" sldId="2147483800"/>
              <pc:sldLayoutMk cId="987636734" sldId="2147483817"/>
              <ac:spMk id="2" creationId="{00000000-0000-0000-0000-000000000000}"/>
            </ac:spMkLst>
          </pc:spChg>
          <pc:spChg chg="mod">
            <ac:chgData name="Leanne Daly (1815233)" userId="S::1815233@student.uwtsd.ac.uk::4e64acae-3dd2-4f89-8f7c-812d0a4d8c9a" providerId="AD" clId="Web-{AE20722A-AF42-4E1A-986A-6061D7499EF9}" dt="2019-04-25T20:22:49.401" v="14"/>
            <ac:spMkLst>
              <pc:docMk/>
              <pc:sldMasterMk cId="189258276" sldId="2147483800"/>
              <pc:sldLayoutMk cId="987636734" sldId="2147483817"/>
              <ac:spMk id="3" creationId="{00000000-0000-0000-0000-000000000000}"/>
            </ac:spMkLst>
          </pc:spChg>
        </pc:sldLayoutChg>
      </pc:sldMasterChg>
      <pc:sldMasterChg chg="modSp modSldLayout">
        <pc:chgData name="Leanne Daly (1815233)" userId="S::1815233@student.uwtsd.ac.uk::4e64acae-3dd2-4f89-8f7c-812d0a4d8c9a" providerId="AD" clId="Web-{AE20722A-AF42-4E1A-986A-6061D7499EF9}" dt="2019-04-25T20:22:58.916" v="15"/>
        <pc:sldMasterMkLst>
          <pc:docMk/>
          <pc:sldMasterMk cId="727697444" sldId="2147483818"/>
        </pc:sldMasterMkLst>
        <pc:spChg chg="mod">
          <ac:chgData name="Leanne Daly (1815233)" userId="S::1815233@student.uwtsd.ac.uk::4e64acae-3dd2-4f89-8f7c-812d0a4d8c9a" providerId="AD" clId="Web-{AE20722A-AF42-4E1A-986A-6061D7499EF9}" dt="2019-04-25T20:22:58.916" v="15"/>
          <ac:spMkLst>
            <pc:docMk/>
            <pc:sldMasterMk cId="727697444" sldId="2147483818"/>
            <ac:spMk id="2"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ac:spMk id="3"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ac:spMk id="4"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ac:spMk id="5"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ac:spMk id="6" creationId="{00000000-0000-0000-0000-000000000000}"/>
          </ac:spMkLst>
        </pc:spChg>
        <pc:grpChg chg="mod">
          <ac:chgData name="Leanne Daly (1815233)" userId="S::1815233@student.uwtsd.ac.uk::4e64acae-3dd2-4f89-8f7c-812d0a4d8c9a" providerId="AD" clId="Web-{AE20722A-AF42-4E1A-986A-6061D7499EF9}" dt="2019-04-25T20:22:58.916" v="15"/>
          <ac:grpSpMkLst>
            <pc:docMk/>
            <pc:sldMasterMk cId="727697444" sldId="2147483818"/>
            <ac:grpSpMk id="14" creationId="{00000000-0000-0000-0000-000000000000}"/>
          </ac:grpSpMkLst>
        </pc:grpChg>
        <pc:sldLayoutChg chg="modSp">
          <pc:chgData name="Leanne Daly (1815233)" userId="S::1815233@student.uwtsd.ac.uk::4e64acae-3dd2-4f89-8f7c-812d0a4d8c9a" providerId="AD" clId="Web-{AE20722A-AF42-4E1A-986A-6061D7499EF9}" dt="2019-04-25T20:22:58.916" v="15"/>
          <pc:sldLayoutMkLst>
            <pc:docMk/>
            <pc:sldMasterMk cId="727697444" sldId="2147483818"/>
            <pc:sldLayoutMk cId="1083741802" sldId="2147483819"/>
          </pc:sldLayoutMkLst>
          <pc:spChg chg="mod">
            <ac:chgData name="Leanne Daly (1815233)" userId="S::1815233@student.uwtsd.ac.uk::4e64acae-3dd2-4f89-8f7c-812d0a4d8c9a" providerId="AD" clId="Web-{AE20722A-AF42-4E1A-986A-6061D7499EF9}" dt="2019-04-25T20:22:58.916" v="15"/>
            <ac:spMkLst>
              <pc:docMk/>
              <pc:sldMasterMk cId="727697444" sldId="2147483818"/>
              <pc:sldLayoutMk cId="1083741802" sldId="2147483819"/>
              <ac:spMk id="2"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1083741802" sldId="2147483819"/>
              <ac:spMk id="3"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1083741802" sldId="2147483819"/>
              <ac:spMk id="4"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1083741802" sldId="2147483819"/>
              <ac:spMk id="5"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1083741802" sldId="2147483819"/>
              <ac:spMk id="6"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1083741802" sldId="2147483819"/>
              <ac:spMk id="23"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1083741802" sldId="2147483819"/>
              <ac:spMk id="24" creationId="{00000000-0000-0000-0000-000000000000}"/>
            </ac:spMkLst>
          </pc:spChg>
          <pc:grpChg chg="mod">
            <ac:chgData name="Leanne Daly (1815233)" userId="S::1815233@student.uwtsd.ac.uk::4e64acae-3dd2-4f89-8f7c-812d0a4d8c9a" providerId="AD" clId="Web-{AE20722A-AF42-4E1A-986A-6061D7499EF9}" dt="2019-04-25T20:22:58.916" v="15"/>
            <ac:grpSpMkLst>
              <pc:docMk/>
              <pc:sldMasterMk cId="727697444" sldId="2147483818"/>
              <pc:sldLayoutMk cId="1083741802" sldId="2147483819"/>
              <ac:grpSpMk id="25" creationId="{00000000-0000-0000-0000-000000000000}"/>
            </ac:grpSpMkLst>
          </pc:grpChg>
        </pc:sldLayoutChg>
        <pc:sldLayoutChg chg="modSp">
          <pc:chgData name="Leanne Daly (1815233)" userId="S::1815233@student.uwtsd.ac.uk::4e64acae-3dd2-4f89-8f7c-812d0a4d8c9a" providerId="AD" clId="Web-{AE20722A-AF42-4E1A-986A-6061D7499EF9}" dt="2019-04-25T20:22:58.916" v="15"/>
          <pc:sldLayoutMkLst>
            <pc:docMk/>
            <pc:sldMasterMk cId="727697444" sldId="2147483818"/>
            <pc:sldLayoutMk cId="2061902126" sldId="2147483820"/>
          </pc:sldLayoutMkLst>
          <pc:spChg chg="mod">
            <ac:chgData name="Leanne Daly (1815233)" userId="S::1815233@student.uwtsd.ac.uk::4e64acae-3dd2-4f89-8f7c-812d0a4d8c9a" providerId="AD" clId="Web-{AE20722A-AF42-4E1A-986A-6061D7499EF9}" dt="2019-04-25T20:22:58.916" v="15"/>
            <ac:spMkLst>
              <pc:docMk/>
              <pc:sldMasterMk cId="727697444" sldId="2147483818"/>
              <pc:sldLayoutMk cId="2061902126" sldId="2147483820"/>
              <ac:spMk id="2"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2061902126" sldId="2147483820"/>
              <ac:spMk id="3"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2061902126" sldId="2147483820"/>
              <ac:spMk id="4"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2061902126" sldId="2147483820"/>
              <ac:spMk id="5"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2061902126" sldId="2147483820"/>
              <ac:spMk id="6" creationId="{00000000-0000-0000-0000-000000000000}"/>
            </ac:spMkLst>
          </pc:spChg>
        </pc:sldLayoutChg>
        <pc:sldLayoutChg chg="modSp">
          <pc:chgData name="Leanne Daly (1815233)" userId="S::1815233@student.uwtsd.ac.uk::4e64acae-3dd2-4f89-8f7c-812d0a4d8c9a" providerId="AD" clId="Web-{AE20722A-AF42-4E1A-986A-6061D7499EF9}" dt="2019-04-25T20:22:58.916" v="15"/>
          <pc:sldLayoutMkLst>
            <pc:docMk/>
            <pc:sldMasterMk cId="727697444" sldId="2147483818"/>
            <pc:sldLayoutMk cId="1444819585" sldId="2147483821"/>
          </pc:sldLayoutMkLst>
          <pc:spChg chg="mod">
            <ac:chgData name="Leanne Daly (1815233)" userId="S::1815233@student.uwtsd.ac.uk::4e64acae-3dd2-4f89-8f7c-812d0a4d8c9a" providerId="AD" clId="Web-{AE20722A-AF42-4E1A-986A-6061D7499EF9}" dt="2019-04-25T20:22:58.916" v="15"/>
            <ac:spMkLst>
              <pc:docMk/>
              <pc:sldMasterMk cId="727697444" sldId="2147483818"/>
              <pc:sldLayoutMk cId="1444819585" sldId="2147483821"/>
              <ac:spMk id="2"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1444819585" sldId="2147483821"/>
              <ac:spMk id="3"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1444819585" sldId="2147483821"/>
              <ac:spMk id="6" creationId="{00000000-0000-0000-0000-000000000000}"/>
            </ac:spMkLst>
          </pc:spChg>
        </pc:sldLayoutChg>
        <pc:sldLayoutChg chg="modSp">
          <pc:chgData name="Leanne Daly (1815233)" userId="S::1815233@student.uwtsd.ac.uk::4e64acae-3dd2-4f89-8f7c-812d0a4d8c9a" providerId="AD" clId="Web-{AE20722A-AF42-4E1A-986A-6061D7499EF9}" dt="2019-04-25T20:22:58.916" v="15"/>
          <pc:sldLayoutMkLst>
            <pc:docMk/>
            <pc:sldMasterMk cId="727697444" sldId="2147483818"/>
            <pc:sldLayoutMk cId="3032553899" sldId="2147483822"/>
          </pc:sldLayoutMkLst>
          <pc:spChg chg="mod">
            <ac:chgData name="Leanne Daly (1815233)" userId="S::1815233@student.uwtsd.ac.uk::4e64acae-3dd2-4f89-8f7c-812d0a4d8c9a" providerId="AD" clId="Web-{AE20722A-AF42-4E1A-986A-6061D7499EF9}" dt="2019-04-25T20:22:58.916" v="15"/>
            <ac:spMkLst>
              <pc:docMk/>
              <pc:sldMasterMk cId="727697444" sldId="2147483818"/>
              <pc:sldLayoutMk cId="3032553899" sldId="2147483822"/>
              <ac:spMk id="2"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3032553899" sldId="2147483822"/>
              <ac:spMk id="3"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3032553899" sldId="2147483822"/>
              <ac:spMk id="4" creationId="{00000000-0000-0000-0000-000000000000}"/>
            </ac:spMkLst>
          </pc:spChg>
        </pc:sldLayoutChg>
        <pc:sldLayoutChg chg="modSp">
          <pc:chgData name="Leanne Daly (1815233)" userId="S::1815233@student.uwtsd.ac.uk::4e64acae-3dd2-4f89-8f7c-812d0a4d8c9a" providerId="AD" clId="Web-{AE20722A-AF42-4E1A-986A-6061D7499EF9}" dt="2019-04-25T20:22:58.916" v="15"/>
          <pc:sldLayoutMkLst>
            <pc:docMk/>
            <pc:sldMasterMk cId="727697444" sldId="2147483818"/>
            <pc:sldLayoutMk cId="4218439068" sldId="2147483823"/>
          </pc:sldLayoutMkLst>
          <pc:spChg chg="mod">
            <ac:chgData name="Leanne Daly (1815233)" userId="S::1815233@student.uwtsd.ac.uk::4e64acae-3dd2-4f89-8f7c-812d0a4d8c9a" providerId="AD" clId="Web-{AE20722A-AF42-4E1A-986A-6061D7499EF9}" dt="2019-04-25T20:22:58.916" v="15"/>
            <ac:spMkLst>
              <pc:docMk/>
              <pc:sldMasterMk cId="727697444" sldId="2147483818"/>
              <pc:sldLayoutMk cId="4218439068" sldId="2147483823"/>
              <ac:spMk id="3"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4218439068" sldId="2147483823"/>
              <ac:spMk id="4"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4218439068" sldId="2147483823"/>
              <ac:spMk id="5"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4218439068" sldId="2147483823"/>
              <ac:spMk id="6" creationId="{00000000-0000-0000-0000-000000000000}"/>
            </ac:spMkLst>
          </pc:spChg>
        </pc:sldLayoutChg>
        <pc:sldLayoutChg chg="modSp">
          <pc:chgData name="Leanne Daly (1815233)" userId="S::1815233@student.uwtsd.ac.uk::4e64acae-3dd2-4f89-8f7c-812d0a4d8c9a" providerId="AD" clId="Web-{AE20722A-AF42-4E1A-986A-6061D7499EF9}" dt="2019-04-25T20:22:58.916" v="15"/>
          <pc:sldLayoutMkLst>
            <pc:docMk/>
            <pc:sldMasterMk cId="727697444" sldId="2147483818"/>
            <pc:sldLayoutMk cId="149062767" sldId="2147483826"/>
          </pc:sldLayoutMkLst>
          <pc:spChg chg="mod">
            <ac:chgData name="Leanne Daly (1815233)" userId="S::1815233@student.uwtsd.ac.uk::4e64acae-3dd2-4f89-8f7c-812d0a4d8c9a" providerId="AD" clId="Web-{AE20722A-AF42-4E1A-986A-6061D7499EF9}" dt="2019-04-25T20:22:58.916" v="15"/>
            <ac:spMkLst>
              <pc:docMk/>
              <pc:sldMasterMk cId="727697444" sldId="2147483818"/>
              <pc:sldLayoutMk cId="149062767" sldId="2147483826"/>
              <ac:spMk id="2"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149062767" sldId="2147483826"/>
              <ac:spMk id="3"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149062767" sldId="2147483826"/>
              <ac:spMk id="4" creationId="{00000000-0000-0000-0000-000000000000}"/>
            </ac:spMkLst>
          </pc:spChg>
        </pc:sldLayoutChg>
        <pc:sldLayoutChg chg="modSp">
          <pc:chgData name="Leanne Daly (1815233)" userId="S::1815233@student.uwtsd.ac.uk::4e64acae-3dd2-4f89-8f7c-812d0a4d8c9a" providerId="AD" clId="Web-{AE20722A-AF42-4E1A-986A-6061D7499EF9}" dt="2019-04-25T20:22:58.916" v="15"/>
          <pc:sldLayoutMkLst>
            <pc:docMk/>
            <pc:sldMasterMk cId="727697444" sldId="2147483818"/>
            <pc:sldLayoutMk cId="619582159" sldId="2147483827"/>
          </pc:sldLayoutMkLst>
          <pc:spChg chg="mod">
            <ac:chgData name="Leanne Daly (1815233)" userId="S::1815233@student.uwtsd.ac.uk::4e64acae-3dd2-4f89-8f7c-812d0a4d8c9a" providerId="AD" clId="Web-{AE20722A-AF42-4E1A-986A-6061D7499EF9}" dt="2019-04-25T20:22:58.916" v="15"/>
            <ac:spMkLst>
              <pc:docMk/>
              <pc:sldMasterMk cId="727697444" sldId="2147483818"/>
              <pc:sldLayoutMk cId="619582159" sldId="2147483827"/>
              <ac:spMk id="2"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619582159" sldId="2147483827"/>
              <ac:spMk id="4"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619582159" sldId="2147483827"/>
              <ac:spMk id="14" creationId="{00000000-0000-0000-0000-000000000000}"/>
            </ac:spMkLst>
          </pc:spChg>
        </pc:sldLayoutChg>
        <pc:sldLayoutChg chg="modSp">
          <pc:chgData name="Leanne Daly (1815233)" userId="S::1815233@student.uwtsd.ac.uk::4e64acae-3dd2-4f89-8f7c-812d0a4d8c9a" providerId="AD" clId="Web-{AE20722A-AF42-4E1A-986A-6061D7499EF9}" dt="2019-04-25T20:22:58.916" v="15"/>
          <pc:sldLayoutMkLst>
            <pc:docMk/>
            <pc:sldMasterMk cId="727697444" sldId="2147483818"/>
            <pc:sldLayoutMk cId="620776898" sldId="2147483828"/>
          </pc:sldLayoutMkLst>
          <pc:spChg chg="mod">
            <ac:chgData name="Leanne Daly (1815233)" userId="S::1815233@student.uwtsd.ac.uk::4e64acae-3dd2-4f89-8f7c-812d0a4d8c9a" providerId="AD" clId="Web-{AE20722A-AF42-4E1A-986A-6061D7499EF9}" dt="2019-04-25T20:22:58.916" v="15"/>
            <ac:spMkLst>
              <pc:docMk/>
              <pc:sldMasterMk cId="727697444" sldId="2147483818"/>
              <pc:sldLayoutMk cId="620776898" sldId="2147483828"/>
              <ac:spMk id="2"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620776898" sldId="2147483828"/>
              <ac:spMk id="3"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620776898" sldId="2147483828"/>
              <ac:spMk id="4" creationId="{00000000-0000-0000-0000-000000000000}"/>
            </ac:spMkLst>
          </pc:spChg>
        </pc:sldLayoutChg>
        <pc:sldLayoutChg chg="modSp">
          <pc:chgData name="Leanne Daly (1815233)" userId="S::1815233@student.uwtsd.ac.uk::4e64acae-3dd2-4f89-8f7c-812d0a4d8c9a" providerId="AD" clId="Web-{AE20722A-AF42-4E1A-986A-6061D7499EF9}" dt="2019-04-25T20:22:58.916" v="15"/>
          <pc:sldLayoutMkLst>
            <pc:docMk/>
            <pc:sldMasterMk cId="727697444" sldId="2147483818"/>
            <pc:sldLayoutMk cId="2500763560" sldId="2147483829"/>
          </pc:sldLayoutMkLst>
          <pc:spChg chg="mod">
            <ac:chgData name="Leanne Daly (1815233)" userId="S::1815233@student.uwtsd.ac.uk::4e64acae-3dd2-4f89-8f7c-812d0a4d8c9a" providerId="AD" clId="Web-{AE20722A-AF42-4E1A-986A-6061D7499EF9}" dt="2019-04-25T20:22:58.916" v="15"/>
            <ac:spMkLst>
              <pc:docMk/>
              <pc:sldMasterMk cId="727697444" sldId="2147483818"/>
              <pc:sldLayoutMk cId="2500763560" sldId="2147483829"/>
              <ac:spMk id="2"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2500763560" sldId="2147483829"/>
              <ac:spMk id="3" creationId="{00000000-0000-0000-0000-000000000000}"/>
            </ac:spMkLst>
          </pc:spChg>
        </pc:sldLayoutChg>
        <pc:sldLayoutChg chg="modSp">
          <pc:chgData name="Leanne Daly (1815233)" userId="S::1815233@student.uwtsd.ac.uk::4e64acae-3dd2-4f89-8f7c-812d0a4d8c9a" providerId="AD" clId="Web-{AE20722A-AF42-4E1A-986A-6061D7499EF9}" dt="2019-04-25T20:22:58.916" v="15"/>
          <pc:sldLayoutMkLst>
            <pc:docMk/>
            <pc:sldMasterMk cId="727697444" sldId="2147483818"/>
            <pc:sldLayoutMk cId="1133409302" sldId="2147483830"/>
          </pc:sldLayoutMkLst>
          <pc:spChg chg="mod">
            <ac:chgData name="Leanne Daly (1815233)" userId="S::1815233@student.uwtsd.ac.uk::4e64acae-3dd2-4f89-8f7c-812d0a4d8c9a" providerId="AD" clId="Web-{AE20722A-AF42-4E1A-986A-6061D7499EF9}" dt="2019-04-25T20:22:58.916" v="15"/>
            <ac:spMkLst>
              <pc:docMk/>
              <pc:sldMasterMk cId="727697444" sldId="2147483818"/>
              <pc:sldLayoutMk cId="1133409302" sldId="2147483830"/>
              <ac:spMk id="2"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1133409302" sldId="2147483830"/>
              <ac:spMk id="3"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1133409302" sldId="2147483830"/>
              <ac:spMk id="10"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1133409302" sldId="2147483830"/>
              <ac:spMk id="14"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1133409302" sldId="2147483830"/>
              <ac:spMk id="15" creationId="{00000000-0000-0000-0000-000000000000}"/>
            </ac:spMkLst>
          </pc:spChg>
        </pc:sldLayoutChg>
        <pc:sldLayoutChg chg="modSp">
          <pc:chgData name="Leanne Daly (1815233)" userId="S::1815233@student.uwtsd.ac.uk::4e64acae-3dd2-4f89-8f7c-812d0a4d8c9a" providerId="AD" clId="Web-{AE20722A-AF42-4E1A-986A-6061D7499EF9}" dt="2019-04-25T20:22:58.916" v="15"/>
          <pc:sldLayoutMkLst>
            <pc:docMk/>
            <pc:sldMasterMk cId="727697444" sldId="2147483818"/>
            <pc:sldLayoutMk cId="2972412874" sldId="2147483831"/>
          </pc:sldLayoutMkLst>
          <pc:spChg chg="mod">
            <ac:chgData name="Leanne Daly (1815233)" userId="S::1815233@student.uwtsd.ac.uk::4e64acae-3dd2-4f89-8f7c-812d0a4d8c9a" providerId="AD" clId="Web-{AE20722A-AF42-4E1A-986A-6061D7499EF9}" dt="2019-04-25T20:22:58.916" v="15"/>
            <ac:spMkLst>
              <pc:docMk/>
              <pc:sldMasterMk cId="727697444" sldId="2147483818"/>
              <pc:sldLayoutMk cId="2972412874" sldId="2147483831"/>
              <ac:spMk id="2"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2972412874" sldId="2147483831"/>
              <ac:spMk id="3" creationId="{00000000-0000-0000-0000-000000000000}"/>
            </ac:spMkLst>
          </pc:spChg>
        </pc:sldLayoutChg>
        <pc:sldLayoutChg chg="modSp">
          <pc:chgData name="Leanne Daly (1815233)" userId="S::1815233@student.uwtsd.ac.uk::4e64acae-3dd2-4f89-8f7c-812d0a4d8c9a" providerId="AD" clId="Web-{AE20722A-AF42-4E1A-986A-6061D7499EF9}" dt="2019-04-25T20:22:58.916" v="15"/>
          <pc:sldLayoutMkLst>
            <pc:docMk/>
            <pc:sldMasterMk cId="727697444" sldId="2147483818"/>
            <pc:sldLayoutMk cId="2585517468" sldId="2147483832"/>
          </pc:sldLayoutMkLst>
          <pc:spChg chg="mod">
            <ac:chgData name="Leanne Daly (1815233)" userId="S::1815233@student.uwtsd.ac.uk::4e64acae-3dd2-4f89-8f7c-812d0a4d8c9a" providerId="AD" clId="Web-{AE20722A-AF42-4E1A-986A-6061D7499EF9}" dt="2019-04-25T20:22:58.916" v="15"/>
            <ac:spMkLst>
              <pc:docMk/>
              <pc:sldMasterMk cId="727697444" sldId="2147483818"/>
              <pc:sldLayoutMk cId="2585517468" sldId="2147483832"/>
              <ac:spMk id="2"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2585517468" sldId="2147483832"/>
              <ac:spMk id="3"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2585517468" sldId="2147483832"/>
              <ac:spMk id="10"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2585517468" sldId="2147483832"/>
              <ac:spMk id="14"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2585517468" sldId="2147483832"/>
              <ac:spMk id="15" creationId="{00000000-0000-0000-0000-000000000000}"/>
            </ac:spMkLst>
          </pc:spChg>
        </pc:sldLayoutChg>
        <pc:sldLayoutChg chg="modSp">
          <pc:chgData name="Leanne Daly (1815233)" userId="S::1815233@student.uwtsd.ac.uk::4e64acae-3dd2-4f89-8f7c-812d0a4d8c9a" providerId="AD" clId="Web-{AE20722A-AF42-4E1A-986A-6061D7499EF9}" dt="2019-04-25T20:22:58.916" v="15"/>
          <pc:sldLayoutMkLst>
            <pc:docMk/>
            <pc:sldMasterMk cId="727697444" sldId="2147483818"/>
            <pc:sldLayoutMk cId="3644914999" sldId="2147483833"/>
          </pc:sldLayoutMkLst>
          <pc:spChg chg="mod">
            <ac:chgData name="Leanne Daly (1815233)" userId="S::1815233@student.uwtsd.ac.uk::4e64acae-3dd2-4f89-8f7c-812d0a4d8c9a" providerId="AD" clId="Web-{AE20722A-AF42-4E1A-986A-6061D7499EF9}" dt="2019-04-25T20:22:58.916" v="15"/>
            <ac:spMkLst>
              <pc:docMk/>
              <pc:sldMasterMk cId="727697444" sldId="2147483818"/>
              <pc:sldLayoutMk cId="3644914999" sldId="2147483833"/>
              <ac:spMk id="2"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3644914999" sldId="2147483833"/>
              <ac:spMk id="3"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3644914999" sldId="2147483833"/>
              <ac:spMk id="10" creationId="{00000000-0000-0000-0000-000000000000}"/>
            </ac:spMkLst>
          </pc:spChg>
        </pc:sldLayoutChg>
        <pc:sldLayoutChg chg="modSp">
          <pc:chgData name="Leanne Daly (1815233)" userId="S::1815233@student.uwtsd.ac.uk::4e64acae-3dd2-4f89-8f7c-812d0a4d8c9a" providerId="AD" clId="Web-{AE20722A-AF42-4E1A-986A-6061D7499EF9}" dt="2019-04-25T20:22:58.916" v="15"/>
          <pc:sldLayoutMkLst>
            <pc:docMk/>
            <pc:sldMasterMk cId="727697444" sldId="2147483818"/>
            <pc:sldLayoutMk cId="3383326992" sldId="2147483835"/>
          </pc:sldLayoutMkLst>
          <pc:spChg chg="mod">
            <ac:chgData name="Leanne Daly (1815233)" userId="S::1815233@student.uwtsd.ac.uk::4e64acae-3dd2-4f89-8f7c-812d0a4d8c9a" providerId="AD" clId="Web-{AE20722A-AF42-4E1A-986A-6061D7499EF9}" dt="2019-04-25T20:22:58.916" v="15"/>
            <ac:spMkLst>
              <pc:docMk/>
              <pc:sldMasterMk cId="727697444" sldId="2147483818"/>
              <pc:sldLayoutMk cId="3383326992" sldId="2147483835"/>
              <ac:spMk id="2" creationId="{00000000-0000-0000-0000-000000000000}"/>
            </ac:spMkLst>
          </pc:spChg>
          <pc:spChg chg="mod">
            <ac:chgData name="Leanne Daly (1815233)" userId="S::1815233@student.uwtsd.ac.uk::4e64acae-3dd2-4f89-8f7c-812d0a4d8c9a" providerId="AD" clId="Web-{AE20722A-AF42-4E1A-986A-6061D7499EF9}" dt="2019-04-25T20:22:58.916" v="15"/>
            <ac:spMkLst>
              <pc:docMk/>
              <pc:sldMasterMk cId="727697444" sldId="2147483818"/>
              <pc:sldLayoutMk cId="3383326992" sldId="2147483835"/>
              <ac:spMk id="3" creationId="{00000000-0000-0000-0000-000000000000}"/>
            </ac:spMkLst>
          </pc:spChg>
        </pc:sldLayoutChg>
      </pc:sldMasterChg>
    </pc:docChg>
  </pc:docChgLst>
  <pc:docChgLst>
    <pc:chgData name="Leanne Daly (1815233)" userId="S::1815233@student.uwtsd.ac.uk::4e64acae-3dd2-4f89-8f7c-812d0a4d8c9a" providerId="AD" clId="Web-{E9EB4646-FD95-B519-CA4A-19A4ABE648C3}"/>
    <pc:docChg chg="addSld modSld">
      <pc:chgData name="Leanne Daly (1815233)" userId="S::1815233@student.uwtsd.ac.uk::4e64acae-3dd2-4f89-8f7c-812d0a4d8c9a" providerId="AD" clId="Web-{E9EB4646-FD95-B519-CA4A-19A4ABE648C3}" dt="2019-04-28T13:41:05.943" v="2336" actId="1076"/>
      <pc:docMkLst>
        <pc:docMk/>
      </pc:docMkLst>
      <pc:sldChg chg="modSp">
        <pc:chgData name="Leanne Daly (1815233)" userId="S::1815233@student.uwtsd.ac.uk::4e64acae-3dd2-4f89-8f7c-812d0a4d8c9a" providerId="AD" clId="Web-{E9EB4646-FD95-B519-CA4A-19A4ABE648C3}" dt="2019-04-28T12:26:16.611" v="767" actId="1076"/>
        <pc:sldMkLst>
          <pc:docMk/>
          <pc:sldMk cId="3149731093" sldId="259"/>
        </pc:sldMkLst>
        <pc:spChg chg="mod">
          <ac:chgData name="Leanne Daly (1815233)" userId="S::1815233@student.uwtsd.ac.uk::4e64acae-3dd2-4f89-8f7c-812d0a4d8c9a" providerId="AD" clId="Web-{E9EB4646-FD95-B519-CA4A-19A4ABE648C3}" dt="2019-04-28T12:26:16.611" v="767" actId="1076"/>
          <ac:spMkLst>
            <pc:docMk/>
            <pc:sldMk cId="3149731093" sldId="259"/>
            <ac:spMk id="2" creationId="{B138361F-D3D1-42D0-82E8-215D89156C4D}"/>
          </ac:spMkLst>
        </pc:spChg>
      </pc:sldChg>
      <pc:sldChg chg="modSp">
        <pc:chgData name="Leanne Daly (1815233)" userId="S::1815233@student.uwtsd.ac.uk::4e64acae-3dd2-4f89-8f7c-812d0a4d8c9a" providerId="AD" clId="Web-{E9EB4646-FD95-B519-CA4A-19A4ABE648C3}" dt="2019-04-28T13:29:27.003" v="2187" actId="20577"/>
        <pc:sldMkLst>
          <pc:docMk/>
          <pc:sldMk cId="4232096320" sldId="260"/>
        </pc:sldMkLst>
        <pc:spChg chg="mod">
          <ac:chgData name="Leanne Daly (1815233)" userId="S::1815233@student.uwtsd.ac.uk::4e64acae-3dd2-4f89-8f7c-812d0a4d8c9a" providerId="AD" clId="Web-{E9EB4646-FD95-B519-CA4A-19A4ABE648C3}" dt="2019-04-28T13:29:27.003" v="2187" actId="20577"/>
          <ac:spMkLst>
            <pc:docMk/>
            <pc:sldMk cId="4232096320" sldId="260"/>
            <ac:spMk id="2" creationId="{1B0A641C-DDCC-44D8-A98D-AE2C227FD32D}"/>
          </ac:spMkLst>
        </pc:spChg>
      </pc:sldChg>
      <pc:sldChg chg="delSp modSp">
        <pc:chgData name="Leanne Daly (1815233)" userId="S::1815233@student.uwtsd.ac.uk::4e64acae-3dd2-4f89-8f7c-812d0a4d8c9a" providerId="AD" clId="Web-{E9EB4646-FD95-B519-CA4A-19A4ABE648C3}" dt="2019-04-28T13:25:47.783" v="2111" actId="20577"/>
        <pc:sldMkLst>
          <pc:docMk/>
          <pc:sldMk cId="1887335420" sldId="261"/>
        </pc:sldMkLst>
        <pc:spChg chg="del mod">
          <ac:chgData name="Leanne Daly (1815233)" userId="S::1815233@student.uwtsd.ac.uk::4e64acae-3dd2-4f89-8f7c-812d0a4d8c9a" providerId="AD" clId="Web-{E9EB4646-FD95-B519-CA4A-19A4ABE648C3}" dt="2019-04-28T13:18:26.672" v="2069"/>
          <ac:spMkLst>
            <pc:docMk/>
            <pc:sldMk cId="1887335420" sldId="261"/>
            <ac:spMk id="2" creationId="{998DF80D-0BB9-4B9B-B50A-3A37A7D9DDE9}"/>
          </ac:spMkLst>
        </pc:spChg>
        <pc:spChg chg="mod">
          <ac:chgData name="Leanne Daly (1815233)" userId="S::1815233@student.uwtsd.ac.uk::4e64acae-3dd2-4f89-8f7c-812d0a4d8c9a" providerId="AD" clId="Web-{E9EB4646-FD95-B519-CA4A-19A4ABE648C3}" dt="2019-04-28T13:25:47.783" v="2111" actId="20577"/>
          <ac:spMkLst>
            <pc:docMk/>
            <pc:sldMk cId="1887335420" sldId="261"/>
            <ac:spMk id="3" creationId="{3F554CEB-FB1C-496C-A041-BF47F4FDD9E1}"/>
          </ac:spMkLst>
        </pc:spChg>
      </pc:sldChg>
      <pc:sldChg chg="addSp modSp new mod modClrScheme chgLayout">
        <pc:chgData name="Leanne Daly (1815233)" userId="S::1815233@student.uwtsd.ac.uk::4e64acae-3dd2-4f89-8f7c-812d0a4d8c9a" providerId="AD" clId="Web-{E9EB4646-FD95-B519-CA4A-19A4ABE648C3}" dt="2019-04-28T13:33:18.660" v="2231" actId="1076"/>
        <pc:sldMkLst>
          <pc:docMk/>
          <pc:sldMk cId="3871036764" sldId="262"/>
        </pc:sldMkLst>
        <pc:spChg chg="mod ord">
          <ac:chgData name="Leanne Daly (1815233)" userId="S::1815233@student.uwtsd.ac.uk::4e64acae-3dd2-4f89-8f7c-812d0a4d8c9a" providerId="AD" clId="Web-{E9EB4646-FD95-B519-CA4A-19A4ABE648C3}" dt="2019-04-28T13:33:18.660" v="2231" actId="1076"/>
          <ac:spMkLst>
            <pc:docMk/>
            <pc:sldMk cId="3871036764" sldId="262"/>
            <ac:spMk id="2" creationId="{696E27F0-0C05-4516-A665-0A93B72B1A7B}"/>
          </ac:spMkLst>
        </pc:spChg>
        <pc:spChg chg="mod ord">
          <ac:chgData name="Leanne Daly (1815233)" userId="S::1815233@student.uwtsd.ac.uk::4e64acae-3dd2-4f89-8f7c-812d0a4d8c9a" providerId="AD" clId="Web-{E9EB4646-FD95-B519-CA4A-19A4ABE648C3}" dt="2019-04-28T13:32:44.066" v="2229"/>
          <ac:spMkLst>
            <pc:docMk/>
            <pc:sldMk cId="3871036764" sldId="262"/>
            <ac:spMk id="3" creationId="{E6DEE880-0E5F-44EC-AFB0-FEFE4A223320}"/>
          </ac:spMkLst>
        </pc:spChg>
        <pc:spChg chg="add mod">
          <ac:chgData name="Leanne Daly (1815233)" userId="S::1815233@student.uwtsd.ac.uk::4e64acae-3dd2-4f89-8f7c-812d0a4d8c9a" providerId="AD" clId="Web-{E9EB4646-FD95-B519-CA4A-19A4ABE648C3}" dt="2019-04-28T13:33:12.457" v="2230" actId="1076"/>
          <ac:spMkLst>
            <pc:docMk/>
            <pc:sldMk cId="3871036764" sldId="262"/>
            <ac:spMk id="4" creationId="{EBD23F2F-8057-4B2D-B1F7-18463246E289}"/>
          </ac:spMkLst>
        </pc:spChg>
      </pc:sldChg>
      <pc:sldChg chg="addSp delSp modSp new mod modClrScheme chgLayout">
        <pc:chgData name="Leanne Daly (1815233)" userId="S::1815233@student.uwtsd.ac.uk::4e64acae-3dd2-4f89-8f7c-812d0a4d8c9a" providerId="AD" clId="Web-{E9EB4646-FD95-B519-CA4A-19A4ABE648C3}" dt="2019-04-28T13:31:36.097" v="2227" actId="1076"/>
        <pc:sldMkLst>
          <pc:docMk/>
          <pc:sldMk cId="2439409206" sldId="263"/>
        </pc:sldMkLst>
        <pc:spChg chg="add mod">
          <ac:chgData name="Leanne Daly (1815233)" userId="S::1815233@student.uwtsd.ac.uk::4e64acae-3dd2-4f89-8f7c-812d0a4d8c9a" providerId="AD" clId="Web-{E9EB4646-FD95-B519-CA4A-19A4ABE648C3}" dt="2019-04-28T13:30:05.940" v="2190" actId="1076"/>
          <ac:spMkLst>
            <pc:docMk/>
            <pc:sldMk cId="2439409206" sldId="263"/>
            <ac:spMk id="2" creationId="{C0B659B7-E1F3-425A-A3B5-4A281C673321}"/>
          </ac:spMkLst>
        </pc:spChg>
        <pc:spChg chg="add mod">
          <ac:chgData name="Leanne Daly (1815233)" userId="S::1815233@student.uwtsd.ac.uk::4e64acae-3dd2-4f89-8f7c-812d0a4d8c9a" providerId="AD" clId="Web-{E9EB4646-FD95-B519-CA4A-19A4ABE648C3}" dt="2019-04-28T13:24:38.798" v="2098"/>
          <ac:spMkLst>
            <pc:docMk/>
            <pc:sldMk cId="2439409206" sldId="263"/>
            <ac:spMk id="3" creationId="{92155036-9C15-46B7-BF03-400BC6DEFD77}"/>
          </ac:spMkLst>
        </pc:spChg>
        <pc:spChg chg="add mod">
          <ac:chgData name="Leanne Daly (1815233)" userId="S::1815233@student.uwtsd.ac.uk::4e64acae-3dd2-4f89-8f7c-812d0a4d8c9a" providerId="AD" clId="Web-{E9EB4646-FD95-B519-CA4A-19A4ABE648C3}" dt="2019-04-28T13:24:38.798" v="2098"/>
          <ac:spMkLst>
            <pc:docMk/>
            <pc:sldMk cId="2439409206" sldId="263"/>
            <ac:spMk id="4" creationId="{0F9D9127-B262-4C34-9142-C45356CC7BA0}"/>
          </ac:spMkLst>
        </pc:spChg>
        <pc:spChg chg="add del mod">
          <ac:chgData name="Leanne Daly (1815233)" userId="S::1815233@student.uwtsd.ac.uk::4e64acae-3dd2-4f89-8f7c-812d0a4d8c9a" providerId="AD" clId="Web-{E9EB4646-FD95-B519-CA4A-19A4ABE648C3}" dt="2019-04-28T13:30:29.159" v="2194"/>
          <ac:spMkLst>
            <pc:docMk/>
            <pc:sldMk cId="2439409206" sldId="263"/>
            <ac:spMk id="5" creationId="{17E17149-6C6B-449A-BFE8-2E93FBC27894}"/>
          </ac:spMkLst>
        </pc:spChg>
        <pc:spChg chg="add mod">
          <ac:chgData name="Leanne Daly (1815233)" userId="S::1815233@student.uwtsd.ac.uk::4e64acae-3dd2-4f89-8f7c-812d0a4d8c9a" providerId="AD" clId="Web-{E9EB4646-FD95-B519-CA4A-19A4ABE648C3}" dt="2019-04-28T13:31:36.097" v="2227" actId="1076"/>
          <ac:spMkLst>
            <pc:docMk/>
            <pc:sldMk cId="2439409206" sldId="263"/>
            <ac:spMk id="6" creationId="{23149F09-50A9-49ED-9D7F-3145C0AC5667}"/>
          </ac:spMkLst>
        </pc:spChg>
      </pc:sldChg>
      <pc:sldChg chg="addSp modSp new">
        <pc:chgData name="Leanne Daly (1815233)" userId="S::1815233@student.uwtsd.ac.uk::4e64acae-3dd2-4f89-8f7c-812d0a4d8c9a" providerId="AD" clId="Web-{E9EB4646-FD95-B519-CA4A-19A4ABE648C3}" dt="2019-04-28T13:34:55.582" v="2263" actId="1076"/>
        <pc:sldMkLst>
          <pc:docMk/>
          <pc:sldMk cId="3721578463" sldId="264"/>
        </pc:sldMkLst>
        <pc:spChg chg="mod">
          <ac:chgData name="Leanne Daly (1815233)" userId="S::1815233@student.uwtsd.ac.uk::4e64acae-3dd2-4f89-8f7c-812d0a4d8c9a" providerId="AD" clId="Web-{E9EB4646-FD95-B519-CA4A-19A4ABE648C3}" dt="2019-04-28T13:33:40.972" v="2232" actId="1076"/>
          <ac:spMkLst>
            <pc:docMk/>
            <pc:sldMk cId="3721578463" sldId="264"/>
            <ac:spMk id="2" creationId="{339AA88E-1296-44D1-B451-E7328C5C30B8}"/>
          </ac:spMkLst>
        </pc:spChg>
        <pc:spChg chg="add mod">
          <ac:chgData name="Leanne Daly (1815233)" userId="S::1815233@student.uwtsd.ac.uk::4e64acae-3dd2-4f89-8f7c-812d0a4d8c9a" providerId="AD" clId="Web-{E9EB4646-FD95-B519-CA4A-19A4ABE648C3}" dt="2019-04-28T13:34:55.582" v="2263" actId="1076"/>
          <ac:spMkLst>
            <pc:docMk/>
            <pc:sldMk cId="3721578463" sldId="264"/>
            <ac:spMk id="3" creationId="{BF93CD5B-D3B0-4D9B-B31F-CB62957D18AE}"/>
          </ac:spMkLst>
        </pc:spChg>
      </pc:sldChg>
      <pc:sldChg chg="addSp delSp modSp new mod setBg modClrScheme chgLayout">
        <pc:chgData name="Leanne Daly (1815233)" userId="S::1815233@student.uwtsd.ac.uk::4e64acae-3dd2-4f89-8f7c-812d0a4d8c9a" providerId="AD" clId="Web-{E9EB4646-FD95-B519-CA4A-19A4ABE648C3}" dt="2019-04-28T13:41:05.943" v="2336" actId="1076"/>
        <pc:sldMkLst>
          <pc:docMk/>
          <pc:sldMk cId="3340429875" sldId="265"/>
        </pc:sldMkLst>
        <pc:spChg chg="del">
          <ac:chgData name="Leanne Daly (1815233)" userId="S::1815233@student.uwtsd.ac.uk::4e64acae-3dd2-4f89-8f7c-812d0a4d8c9a" providerId="AD" clId="Web-{E9EB4646-FD95-B519-CA4A-19A4ABE648C3}" dt="2019-04-28T13:36:15.285" v="2265"/>
          <ac:spMkLst>
            <pc:docMk/>
            <pc:sldMk cId="3340429875" sldId="265"/>
            <ac:spMk id="2" creationId="{387CE259-D4B6-4CBC-8E90-FB03DEEE01C3}"/>
          </ac:spMkLst>
        </pc:spChg>
        <pc:spChg chg="del">
          <ac:chgData name="Leanne Daly (1815233)" userId="S::1815233@student.uwtsd.ac.uk::4e64acae-3dd2-4f89-8f7c-812d0a4d8c9a" providerId="AD" clId="Web-{E9EB4646-FD95-B519-CA4A-19A4ABE648C3}" dt="2019-04-28T13:36:15.285" v="2265"/>
          <ac:spMkLst>
            <pc:docMk/>
            <pc:sldMk cId="3340429875" sldId="265"/>
            <ac:spMk id="3" creationId="{1FCBD87F-262E-4969-934E-258A1A65A372}"/>
          </ac:spMkLst>
        </pc:spChg>
        <pc:spChg chg="del">
          <ac:chgData name="Leanne Daly (1815233)" userId="S::1815233@student.uwtsd.ac.uk::4e64acae-3dd2-4f89-8f7c-812d0a4d8c9a" providerId="AD" clId="Web-{E9EB4646-FD95-B519-CA4A-19A4ABE648C3}" dt="2019-04-28T13:36:15.285" v="2265"/>
          <ac:spMkLst>
            <pc:docMk/>
            <pc:sldMk cId="3340429875" sldId="265"/>
            <ac:spMk id="4" creationId="{77B9D274-BBC7-4CAD-A2C9-E6FD61A3E4DA}"/>
          </ac:spMkLst>
        </pc:spChg>
        <pc:spChg chg="add mod ord">
          <ac:chgData name="Leanne Daly (1815233)" userId="S::1815233@student.uwtsd.ac.uk::4e64acae-3dd2-4f89-8f7c-812d0a4d8c9a" providerId="AD" clId="Web-{E9EB4646-FD95-B519-CA4A-19A4ABE648C3}" dt="2019-04-28T13:39:21.677" v="2296" actId="1076"/>
          <ac:spMkLst>
            <pc:docMk/>
            <pc:sldMk cId="3340429875" sldId="265"/>
            <ac:spMk id="5" creationId="{0EBF2567-42CB-495E-9EA4-9BDC5272A87A}"/>
          </ac:spMkLst>
        </pc:spChg>
        <pc:spChg chg="add del mod">
          <ac:chgData name="Leanne Daly (1815233)" userId="S::1815233@student.uwtsd.ac.uk::4e64acae-3dd2-4f89-8f7c-812d0a4d8c9a" providerId="AD" clId="Web-{E9EB4646-FD95-B519-CA4A-19A4ABE648C3}" dt="2019-04-28T13:37:22.958" v="2267"/>
          <ac:spMkLst>
            <pc:docMk/>
            <pc:sldMk cId="3340429875" sldId="265"/>
            <ac:spMk id="6" creationId="{92EBB188-F134-49F1-979D-AB6B28344EE0}"/>
          </ac:spMkLst>
        </pc:spChg>
        <pc:spChg chg="add del mod">
          <ac:chgData name="Leanne Daly (1815233)" userId="S::1815233@student.uwtsd.ac.uk::4e64acae-3dd2-4f89-8f7c-812d0a4d8c9a" providerId="AD" clId="Web-{E9EB4646-FD95-B519-CA4A-19A4ABE648C3}" dt="2019-04-28T13:37:22.958" v="2267"/>
          <ac:spMkLst>
            <pc:docMk/>
            <pc:sldMk cId="3340429875" sldId="265"/>
            <ac:spMk id="7" creationId="{402106AF-7BBB-4AA0-9FB6-63DE82BCC623}"/>
          </ac:spMkLst>
        </pc:spChg>
        <pc:spChg chg="add">
          <ac:chgData name="Leanne Daly (1815233)" userId="S::1815233@student.uwtsd.ac.uk::4e64acae-3dd2-4f89-8f7c-812d0a4d8c9a" providerId="AD" clId="Web-{E9EB4646-FD95-B519-CA4A-19A4ABE648C3}" dt="2019-04-28T13:38:13.333" v="2270"/>
          <ac:spMkLst>
            <pc:docMk/>
            <pc:sldMk cId="3340429875" sldId="265"/>
            <ac:spMk id="9" creationId="{15655827-B42D-4180-88D3-D83F25E4BD1C}"/>
          </ac:spMkLst>
        </pc:spChg>
        <pc:spChg chg="add">
          <ac:chgData name="Leanne Daly (1815233)" userId="S::1815233@student.uwtsd.ac.uk::4e64acae-3dd2-4f89-8f7c-812d0a4d8c9a" providerId="AD" clId="Web-{E9EB4646-FD95-B519-CA4A-19A4ABE648C3}" dt="2019-04-28T13:38:13.333" v="2270"/>
          <ac:spMkLst>
            <pc:docMk/>
            <pc:sldMk cId="3340429875" sldId="265"/>
            <ac:spMk id="17" creationId="{24ACCB06-563C-4ADE-B4D6-1FE9F723C7D9}"/>
          </ac:spMkLst>
        </pc:spChg>
        <pc:spChg chg="add del">
          <ac:chgData name="Leanne Daly (1815233)" userId="S::1815233@student.uwtsd.ac.uk::4e64acae-3dd2-4f89-8f7c-812d0a4d8c9a" providerId="AD" clId="Web-{E9EB4646-FD95-B519-CA4A-19A4ABE648C3}" dt="2019-04-28T13:38:13.145" v="2269"/>
          <ac:spMkLst>
            <pc:docMk/>
            <pc:sldMk cId="3340429875" sldId="265"/>
            <ac:spMk id="18" creationId="{CE3D4922-3D1C-4679-9A86-15BFC1A252F0}"/>
          </ac:spMkLst>
        </pc:spChg>
        <pc:spChg chg="add">
          <ac:chgData name="Leanne Daly (1815233)" userId="S::1815233@student.uwtsd.ac.uk::4e64acae-3dd2-4f89-8f7c-812d0a4d8c9a" providerId="AD" clId="Web-{E9EB4646-FD95-B519-CA4A-19A4ABE648C3}" dt="2019-04-28T13:38:13.333" v="2270"/>
          <ac:spMkLst>
            <pc:docMk/>
            <pc:sldMk cId="3340429875" sldId="265"/>
            <ac:spMk id="19" creationId="{40761ECD-D92B-46AE-82CA-640023D282F9}"/>
          </ac:spMkLst>
        </pc:spChg>
        <pc:spChg chg="add del">
          <ac:chgData name="Leanne Daly (1815233)" userId="S::1815233@student.uwtsd.ac.uk::4e64acae-3dd2-4f89-8f7c-812d0a4d8c9a" providerId="AD" clId="Web-{E9EB4646-FD95-B519-CA4A-19A4ABE648C3}" dt="2019-04-28T13:38:13.145" v="2269"/>
          <ac:spMkLst>
            <pc:docMk/>
            <pc:sldMk cId="3340429875" sldId="265"/>
            <ac:spMk id="20" creationId="{09F52C08-8FCD-4D4F-96B5-F1ED8C65A799}"/>
          </ac:spMkLst>
        </pc:spChg>
        <pc:spChg chg="add mod">
          <ac:chgData name="Leanne Daly (1815233)" userId="S::1815233@student.uwtsd.ac.uk::4e64acae-3dd2-4f89-8f7c-812d0a4d8c9a" providerId="AD" clId="Web-{E9EB4646-FD95-B519-CA4A-19A4ABE648C3}" dt="2019-04-28T13:38:58.255" v="2292" actId="20577"/>
          <ac:spMkLst>
            <pc:docMk/>
            <pc:sldMk cId="3340429875" sldId="265"/>
            <ac:spMk id="21" creationId="{6469A375-2031-4F43-8445-2DAEAC5CDE64}"/>
          </ac:spMkLst>
        </pc:spChg>
        <pc:spChg chg="add">
          <ac:chgData name="Leanne Daly (1815233)" userId="S::1815233@student.uwtsd.ac.uk::4e64acae-3dd2-4f89-8f7c-812d0a4d8c9a" providerId="AD" clId="Web-{E9EB4646-FD95-B519-CA4A-19A4ABE648C3}" dt="2019-04-28T13:38:13.333" v="2270"/>
          <ac:spMkLst>
            <pc:docMk/>
            <pc:sldMk cId="3340429875" sldId="265"/>
            <ac:spMk id="24" creationId="{9A928607-C55C-40FD-B2DF-6CD6A7226A71}"/>
          </ac:spMkLst>
        </pc:spChg>
        <pc:spChg chg="add">
          <ac:chgData name="Leanne Daly (1815233)" userId="S::1815233@student.uwtsd.ac.uk::4e64acae-3dd2-4f89-8f7c-812d0a4d8c9a" providerId="AD" clId="Web-{E9EB4646-FD95-B519-CA4A-19A4ABE648C3}" dt="2019-04-28T13:38:13.333" v="2270"/>
          <ac:spMkLst>
            <pc:docMk/>
            <pc:sldMk cId="3340429875" sldId="265"/>
            <ac:spMk id="26" creationId="{400A20C1-29A4-43E0-AB15-7931F76F8C2D}"/>
          </ac:spMkLst>
        </pc:spChg>
        <pc:spChg chg="add del mod">
          <ac:chgData name="Leanne Daly (1815233)" userId="S::1815233@student.uwtsd.ac.uk::4e64acae-3dd2-4f89-8f7c-812d0a4d8c9a" providerId="AD" clId="Web-{E9EB4646-FD95-B519-CA4A-19A4ABE648C3}" dt="2019-04-28T13:39:39.505" v="2299"/>
          <ac:spMkLst>
            <pc:docMk/>
            <pc:sldMk cId="3340429875" sldId="265"/>
            <ac:spMk id="29" creationId="{474C190D-9364-4D60-ADF2-E8B7B4997FB9}"/>
          </ac:spMkLst>
        </pc:spChg>
        <pc:spChg chg="add mod">
          <ac:chgData name="Leanne Daly (1815233)" userId="S::1815233@student.uwtsd.ac.uk::4e64acae-3dd2-4f89-8f7c-812d0a4d8c9a" providerId="AD" clId="Web-{E9EB4646-FD95-B519-CA4A-19A4ABE648C3}" dt="2019-04-28T13:40:26.974" v="2330" actId="20577"/>
          <ac:spMkLst>
            <pc:docMk/>
            <pc:sldMk cId="3340429875" sldId="265"/>
            <ac:spMk id="30" creationId="{A238B865-3CA8-4083-9CE6-78D6364E1ACA}"/>
          </ac:spMkLst>
        </pc:spChg>
        <pc:spChg chg="add mod">
          <ac:chgData name="Leanne Daly (1815233)" userId="S::1815233@student.uwtsd.ac.uk::4e64acae-3dd2-4f89-8f7c-812d0a4d8c9a" providerId="AD" clId="Web-{E9EB4646-FD95-B519-CA4A-19A4ABE648C3}" dt="2019-04-28T13:41:05.943" v="2336" actId="1076"/>
          <ac:spMkLst>
            <pc:docMk/>
            <pc:sldMk cId="3340429875" sldId="265"/>
            <ac:spMk id="31" creationId="{FA479E6A-C520-4295-856C-9A4DBB8F7D1A}"/>
          </ac:spMkLst>
        </pc:spChg>
        <pc:grpChg chg="add">
          <ac:chgData name="Leanne Daly (1815233)" userId="S::1815233@student.uwtsd.ac.uk::4e64acae-3dd2-4f89-8f7c-812d0a4d8c9a" providerId="AD" clId="Web-{E9EB4646-FD95-B519-CA4A-19A4ABE648C3}" dt="2019-04-28T13:38:13.333" v="2270"/>
          <ac:grpSpMkLst>
            <pc:docMk/>
            <pc:sldMk cId="3340429875" sldId="265"/>
            <ac:grpSpMk id="8" creationId="{E9D059B6-ADD8-488A-B346-63289E90D13F}"/>
          </ac:grpSpMkLst>
        </pc:grpChg>
        <pc:grpChg chg="add del">
          <ac:chgData name="Leanne Daly (1815233)" userId="S::1815233@student.uwtsd.ac.uk::4e64acae-3dd2-4f89-8f7c-812d0a4d8c9a" providerId="AD" clId="Web-{E9EB4646-FD95-B519-CA4A-19A4ABE648C3}" dt="2019-04-28T13:38:13.145" v="2269"/>
          <ac:grpSpMkLst>
            <pc:docMk/>
            <pc:sldMk cId="3340429875" sldId="265"/>
            <ac:grpSpMk id="10" creationId="{E9D059B6-ADD8-488A-B346-63289E90D13F}"/>
          </ac:grpSpMkLst>
        </pc:grpChg>
        <pc:grpChg chg="add del">
          <ac:chgData name="Leanne Daly (1815233)" userId="S::1815233@student.uwtsd.ac.uk::4e64acae-3dd2-4f89-8f7c-812d0a4d8c9a" providerId="AD" clId="Web-{E9EB4646-FD95-B519-CA4A-19A4ABE648C3}" dt="2019-04-28T13:38:13.145" v="2269"/>
          <ac:grpSpMkLst>
            <pc:docMk/>
            <pc:sldMk cId="3340429875" sldId="265"/>
            <ac:grpSpMk id="22" creationId="{32238778-9D1D-45F4-BB78-76F208A224B4}"/>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793A16-2B34-4481-813F-D7DFF502234D}" type="doc">
      <dgm:prSet loTypeId="urn:microsoft.com/office/officeart/2005/8/layout/cycle7" loCatId="cycle" qsTypeId="urn:microsoft.com/office/officeart/2005/8/quickstyle/simple1" qsCatId="simple" csTypeId="urn:microsoft.com/office/officeart/2005/8/colors/accent1_1" csCatId="accent1" phldr="1"/>
      <dgm:spPr/>
      <dgm:t>
        <a:bodyPr/>
        <a:lstStyle/>
        <a:p>
          <a:endParaRPr lang="en-GB"/>
        </a:p>
      </dgm:t>
    </dgm:pt>
    <dgm:pt modelId="{676DD75F-119D-4A98-8626-77227D30F11B}">
      <dgm:prSet phldrT="[Text]"/>
      <dgm:spPr/>
      <dgm:t>
        <a:bodyPr/>
        <a:lstStyle/>
        <a:p>
          <a:r>
            <a:rPr lang="en-GB" dirty="0">
              <a:solidFill>
                <a:schemeClr val="bg2">
                  <a:lumMod val="25000"/>
                </a:schemeClr>
              </a:solidFill>
              <a:latin typeface="Arial"/>
              <a:cs typeface="Arial"/>
            </a:rPr>
            <a:t>Experience(what)</a:t>
          </a:r>
          <a:endParaRPr lang="en-US" dirty="0">
            <a:solidFill>
              <a:schemeClr val="bg2">
                <a:lumMod val="25000"/>
              </a:schemeClr>
            </a:solidFill>
            <a:latin typeface="Arial"/>
            <a:cs typeface="Arial"/>
          </a:endParaRPr>
        </a:p>
      </dgm:t>
    </dgm:pt>
    <dgm:pt modelId="{AF36B288-A985-4BA3-8DA9-4FF6AB401784}" type="parTrans" cxnId="{AEEE0631-15E6-40A2-8CD3-057DA8FEA396}">
      <dgm:prSet/>
      <dgm:spPr/>
      <dgm:t>
        <a:bodyPr/>
        <a:lstStyle/>
        <a:p>
          <a:endParaRPr lang="en-GB"/>
        </a:p>
      </dgm:t>
    </dgm:pt>
    <dgm:pt modelId="{D3AD4689-D89D-4F3B-A1CD-62EE28EFF114}" type="sibTrans" cxnId="{AEEE0631-15E6-40A2-8CD3-057DA8FEA396}">
      <dgm:prSet/>
      <dgm:spPr/>
      <dgm:t>
        <a:bodyPr/>
        <a:lstStyle/>
        <a:p>
          <a:endParaRPr lang="en-GB"/>
        </a:p>
      </dgm:t>
    </dgm:pt>
    <dgm:pt modelId="{F3164F83-9526-4420-A309-D04044C8DF6B}">
      <dgm:prSet phldrT="[Text]"/>
      <dgm:spPr/>
      <dgm:t>
        <a:bodyPr/>
        <a:lstStyle/>
        <a:p>
          <a:r>
            <a:rPr lang="en-GB" dirty="0">
              <a:solidFill>
                <a:schemeClr val="bg2">
                  <a:lumMod val="25000"/>
                </a:schemeClr>
              </a:solidFill>
              <a:latin typeface="Arial"/>
              <a:cs typeface="Arial"/>
            </a:rPr>
            <a:t>Reflection(so what)</a:t>
          </a:r>
        </a:p>
      </dgm:t>
    </dgm:pt>
    <dgm:pt modelId="{49E8570C-B0C8-4EDD-9F0E-79419DA21B92}" type="parTrans" cxnId="{9D0B0B50-911D-4075-9275-D558AA39788F}">
      <dgm:prSet/>
      <dgm:spPr/>
    </dgm:pt>
    <dgm:pt modelId="{98BBF4E5-F395-4B30-ACC0-1FC067FF9212}" type="sibTrans" cxnId="{9D0B0B50-911D-4075-9275-D558AA39788F}">
      <dgm:prSet/>
      <dgm:spPr/>
      <dgm:t>
        <a:bodyPr/>
        <a:lstStyle/>
        <a:p>
          <a:endParaRPr lang="en-GB"/>
        </a:p>
      </dgm:t>
    </dgm:pt>
    <dgm:pt modelId="{6EEC366D-2BA2-4F3B-8A4D-706B29CFEFED}">
      <dgm:prSet phldrT="[Text]"/>
      <dgm:spPr/>
      <dgm:t>
        <a:bodyPr/>
        <a:lstStyle/>
        <a:p>
          <a:r>
            <a:rPr lang="en-GB" dirty="0">
              <a:solidFill>
                <a:schemeClr val="bg2">
                  <a:lumMod val="25000"/>
                </a:schemeClr>
              </a:solidFill>
              <a:latin typeface="Arial"/>
              <a:cs typeface="Arial"/>
            </a:rPr>
            <a:t>Learning(now what)</a:t>
          </a:r>
        </a:p>
      </dgm:t>
    </dgm:pt>
    <dgm:pt modelId="{138E50D2-F635-4E06-9255-53CBD73B8E17}" type="parTrans" cxnId="{28D3EC12-E1C3-4623-9C42-FD6378F32F60}">
      <dgm:prSet/>
      <dgm:spPr/>
    </dgm:pt>
    <dgm:pt modelId="{AF304810-6EAC-4552-A264-70806967541E}" type="sibTrans" cxnId="{28D3EC12-E1C3-4623-9C42-FD6378F32F60}">
      <dgm:prSet/>
      <dgm:spPr/>
      <dgm:t>
        <a:bodyPr/>
        <a:lstStyle/>
        <a:p>
          <a:endParaRPr lang="en-GB"/>
        </a:p>
      </dgm:t>
    </dgm:pt>
    <dgm:pt modelId="{2C75D036-263A-431B-BDCB-D2F384713419}" type="pres">
      <dgm:prSet presAssocID="{53793A16-2B34-4481-813F-D7DFF502234D}" presName="Name0" presStyleCnt="0">
        <dgm:presLayoutVars>
          <dgm:dir/>
          <dgm:resizeHandles val="exact"/>
        </dgm:presLayoutVars>
      </dgm:prSet>
      <dgm:spPr/>
    </dgm:pt>
    <dgm:pt modelId="{DA986C34-246B-4C78-8EBD-B23E3E06920F}" type="pres">
      <dgm:prSet presAssocID="{676DD75F-119D-4A98-8626-77227D30F11B}" presName="node" presStyleLbl="node1" presStyleIdx="0" presStyleCnt="3">
        <dgm:presLayoutVars>
          <dgm:bulletEnabled val="1"/>
        </dgm:presLayoutVars>
      </dgm:prSet>
      <dgm:spPr/>
    </dgm:pt>
    <dgm:pt modelId="{6764AC2A-B51A-46F9-95F9-E0E99DA864AB}" type="pres">
      <dgm:prSet presAssocID="{D3AD4689-D89D-4F3B-A1CD-62EE28EFF114}" presName="sibTrans" presStyleLbl="sibTrans2D1" presStyleIdx="0" presStyleCnt="3"/>
      <dgm:spPr/>
    </dgm:pt>
    <dgm:pt modelId="{C1E8DFF9-67BA-47F4-9AA3-37AC88166944}" type="pres">
      <dgm:prSet presAssocID="{D3AD4689-D89D-4F3B-A1CD-62EE28EFF114}" presName="connectorText" presStyleLbl="sibTrans2D1" presStyleIdx="0" presStyleCnt="3"/>
      <dgm:spPr/>
    </dgm:pt>
    <dgm:pt modelId="{F7669721-B3D8-4643-AAE9-DFEE3579AEA1}" type="pres">
      <dgm:prSet presAssocID="{F3164F83-9526-4420-A309-D04044C8DF6B}" presName="node" presStyleLbl="node1" presStyleIdx="1" presStyleCnt="3">
        <dgm:presLayoutVars>
          <dgm:bulletEnabled val="1"/>
        </dgm:presLayoutVars>
      </dgm:prSet>
      <dgm:spPr/>
    </dgm:pt>
    <dgm:pt modelId="{51EC33A3-74BD-4C67-8878-7D70B499A477}" type="pres">
      <dgm:prSet presAssocID="{98BBF4E5-F395-4B30-ACC0-1FC067FF9212}" presName="sibTrans" presStyleLbl="sibTrans2D1" presStyleIdx="1" presStyleCnt="3"/>
      <dgm:spPr/>
    </dgm:pt>
    <dgm:pt modelId="{AEAA6AB5-B4F6-4318-B723-92D11CCD5B23}" type="pres">
      <dgm:prSet presAssocID="{98BBF4E5-F395-4B30-ACC0-1FC067FF9212}" presName="connectorText" presStyleLbl="sibTrans2D1" presStyleIdx="1" presStyleCnt="3"/>
      <dgm:spPr/>
    </dgm:pt>
    <dgm:pt modelId="{09B2045C-2A56-431E-9037-F4896E7C2F58}" type="pres">
      <dgm:prSet presAssocID="{6EEC366D-2BA2-4F3B-8A4D-706B29CFEFED}" presName="node" presStyleLbl="node1" presStyleIdx="2" presStyleCnt="3">
        <dgm:presLayoutVars>
          <dgm:bulletEnabled val="1"/>
        </dgm:presLayoutVars>
      </dgm:prSet>
      <dgm:spPr/>
    </dgm:pt>
    <dgm:pt modelId="{7F16C711-E8C6-49F1-BB4A-29A55D1374FA}" type="pres">
      <dgm:prSet presAssocID="{AF304810-6EAC-4552-A264-70806967541E}" presName="sibTrans" presStyleLbl="sibTrans2D1" presStyleIdx="2" presStyleCnt="3"/>
      <dgm:spPr/>
    </dgm:pt>
    <dgm:pt modelId="{AFDBB51F-D575-4585-AF1C-AD1BBF464559}" type="pres">
      <dgm:prSet presAssocID="{AF304810-6EAC-4552-A264-70806967541E}" presName="connectorText" presStyleLbl="sibTrans2D1" presStyleIdx="2" presStyleCnt="3"/>
      <dgm:spPr/>
    </dgm:pt>
  </dgm:ptLst>
  <dgm:cxnLst>
    <dgm:cxn modelId="{28D3EC12-E1C3-4623-9C42-FD6378F32F60}" srcId="{53793A16-2B34-4481-813F-D7DFF502234D}" destId="{6EEC366D-2BA2-4F3B-8A4D-706B29CFEFED}" srcOrd="2" destOrd="0" parTransId="{138E50D2-F635-4E06-9255-53CBD73B8E17}" sibTransId="{AF304810-6EAC-4552-A264-70806967541E}"/>
    <dgm:cxn modelId="{AEEE0631-15E6-40A2-8CD3-057DA8FEA396}" srcId="{53793A16-2B34-4481-813F-D7DFF502234D}" destId="{676DD75F-119D-4A98-8626-77227D30F11B}" srcOrd="0" destOrd="0" parTransId="{AF36B288-A985-4BA3-8DA9-4FF6AB401784}" sibTransId="{D3AD4689-D89D-4F3B-A1CD-62EE28EFF114}"/>
    <dgm:cxn modelId="{1C4AF63E-AA9C-447B-BC58-33931AAFEC53}" type="presOf" srcId="{6EEC366D-2BA2-4F3B-8A4D-706B29CFEFED}" destId="{09B2045C-2A56-431E-9037-F4896E7C2F58}" srcOrd="0" destOrd="0" presId="urn:microsoft.com/office/officeart/2005/8/layout/cycle7"/>
    <dgm:cxn modelId="{E24A9D45-3489-4434-A049-ADA553C459DB}" type="presOf" srcId="{676DD75F-119D-4A98-8626-77227D30F11B}" destId="{DA986C34-246B-4C78-8EBD-B23E3E06920F}" srcOrd="0" destOrd="0" presId="urn:microsoft.com/office/officeart/2005/8/layout/cycle7"/>
    <dgm:cxn modelId="{AC532F4C-0510-465A-84A5-142D81F243AD}" type="presOf" srcId="{AF304810-6EAC-4552-A264-70806967541E}" destId="{7F16C711-E8C6-49F1-BB4A-29A55D1374FA}" srcOrd="0" destOrd="0" presId="urn:microsoft.com/office/officeart/2005/8/layout/cycle7"/>
    <dgm:cxn modelId="{9D0B0B50-911D-4075-9275-D558AA39788F}" srcId="{53793A16-2B34-4481-813F-D7DFF502234D}" destId="{F3164F83-9526-4420-A309-D04044C8DF6B}" srcOrd="1" destOrd="0" parTransId="{49E8570C-B0C8-4EDD-9F0E-79419DA21B92}" sibTransId="{98BBF4E5-F395-4B30-ACC0-1FC067FF9212}"/>
    <dgm:cxn modelId="{7F6B9473-F5C4-4127-B1DA-9F9DF3168ED9}" type="presOf" srcId="{D3AD4689-D89D-4F3B-A1CD-62EE28EFF114}" destId="{C1E8DFF9-67BA-47F4-9AA3-37AC88166944}" srcOrd="1" destOrd="0" presId="urn:microsoft.com/office/officeart/2005/8/layout/cycle7"/>
    <dgm:cxn modelId="{4E4D0F81-9EE9-4B81-A22F-797D5239FBF5}" type="presOf" srcId="{AF304810-6EAC-4552-A264-70806967541E}" destId="{AFDBB51F-D575-4585-AF1C-AD1BBF464559}" srcOrd="1" destOrd="0" presId="urn:microsoft.com/office/officeart/2005/8/layout/cycle7"/>
    <dgm:cxn modelId="{E3CF6196-6939-4CBB-8112-569717E8C150}" type="presOf" srcId="{F3164F83-9526-4420-A309-D04044C8DF6B}" destId="{F7669721-B3D8-4643-AAE9-DFEE3579AEA1}" srcOrd="0" destOrd="0" presId="urn:microsoft.com/office/officeart/2005/8/layout/cycle7"/>
    <dgm:cxn modelId="{EF362C9A-7EFF-46AC-862C-01005AE18D6F}" type="presOf" srcId="{98BBF4E5-F395-4B30-ACC0-1FC067FF9212}" destId="{AEAA6AB5-B4F6-4318-B723-92D11CCD5B23}" srcOrd="1" destOrd="0" presId="urn:microsoft.com/office/officeart/2005/8/layout/cycle7"/>
    <dgm:cxn modelId="{9542849A-7057-4154-9316-721DD5988484}" type="presOf" srcId="{D3AD4689-D89D-4F3B-A1CD-62EE28EFF114}" destId="{6764AC2A-B51A-46F9-95F9-E0E99DA864AB}" srcOrd="0" destOrd="0" presId="urn:microsoft.com/office/officeart/2005/8/layout/cycle7"/>
    <dgm:cxn modelId="{536116A5-E400-4CB0-96DF-C44BE7FD14E3}" type="presOf" srcId="{53793A16-2B34-4481-813F-D7DFF502234D}" destId="{2C75D036-263A-431B-BDCB-D2F384713419}" srcOrd="0" destOrd="0" presId="urn:microsoft.com/office/officeart/2005/8/layout/cycle7"/>
    <dgm:cxn modelId="{E05792E3-32D8-4F28-B377-0AA6120A8462}" type="presOf" srcId="{98BBF4E5-F395-4B30-ACC0-1FC067FF9212}" destId="{51EC33A3-74BD-4C67-8878-7D70B499A477}" srcOrd="0" destOrd="0" presId="urn:microsoft.com/office/officeart/2005/8/layout/cycle7"/>
    <dgm:cxn modelId="{D505D022-0144-4CE1-85D2-8A4FF20B24D7}" type="presParOf" srcId="{2C75D036-263A-431B-BDCB-D2F384713419}" destId="{DA986C34-246B-4C78-8EBD-B23E3E06920F}" srcOrd="0" destOrd="0" presId="urn:microsoft.com/office/officeart/2005/8/layout/cycle7"/>
    <dgm:cxn modelId="{00A165E5-EE53-42AF-852B-7740B869E2DA}" type="presParOf" srcId="{2C75D036-263A-431B-BDCB-D2F384713419}" destId="{6764AC2A-B51A-46F9-95F9-E0E99DA864AB}" srcOrd="1" destOrd="0" presId="urn:microsoft.com/office/officeart/2005/8/layout/cycle7"/>
    <dgm:cxn modelId="{7909D2DC-55AA-47EF-8BEA-A19E3C7CA029}" type="presParOf" srcId="{6764AC2A-B51A-46F9-95F9-E0E99DA864AB}" destId="{C1E8DFF9-67BA-47F4-9AA3-37AC88166944}" srcOrd="0" destOrd="0" presId="urn:microsoft.com/office/officeart/2005/8/layout/cycle7"/>
    <dgm:cxn modelId="{AB37E642-65DB-47BD-8650-F81A566A00B0}" type="presParOf" srcId="{2C75D036-263A-431B-BDCB-D2F384713419}" destId="{F7669721-B3D8-4643-AAE9-DFEE3579AEA1}" srcOrd="2" destOrd="0" presId="urn:microsoft.com/office/officeart/2005/8/layout/cycle7"/>
    <dgm:cxn modelId="{EE9FD96F-ABB5-4711-9F6A-352E4685D795}" type="presParOf" srcId="{2C75D036-263A-431B-BDCB-D2F384713419}" destId="{51EC33A3-74BD-4C67-8878-7D70B499A477}" srcOrd="3" destOrd="0" presId="urn:microsoft.com/office/officeart/2005/8/layout/cycle7"/>
    <dgm:cxn modelId="{B8F25CF0-C3AB-40C1-9867-50EF4E669267}" type="presParOf" srcId="{51EC33A3-74BD-4C67-8878-7D70B499A477}" destId="{AEAA6AB5-B4F6-4318-B723-92D11CCD5B23}" srcOrd="0" destOrd="0" presId="urn:microsoft.com/office/officeart/2005/8/layout/cycle7"/>
    <dgm:cxn modelId="{CB498231-B903-4590-AF17-FBAFDB15A25A}" type="presParOf" srcId="{2C75D036-263A-431B-BDCB-D2F384713419}" destId="{09B2045C-2A56-431E-9037-F4896E7C2F58}" srcOrd="4" destOrd="0" presId="urn:microsoft.com/office/officeart/2005/8/layout/cycle7"/>
    <dgm:cxn modelId="{BBC5742E-7E0C-4A4E-92A6-53A697C6BA54}" type="presParOf" srcId="{2C75D036-263A-431B-BDCB-D2F384713419}" destId="{7F16C711-E8C6-49F1-BB4A-29A55D1374FA}" srcOrd="5" destOrd="0" presId="urn:microsoft.com/office/officeart/2005/8/layout/cycle7"/>
    <dgm:cxn modelId="{027AFC05-B4B0-491E-9777-3CF9DDCB9D95}" type="presParOf" srcId="{7F16C711-E8C6-49F1-BB4A-29A55D1374FA}" destId="{AFDBB51F-D575-4585-AF1C-AD1BBF464559}"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C51586-817C-4012-8626-01749E024CB4}" type="doc">
      <dgm:prSet loTypeId="urn:microsoft.com/office/officeart/2005/8/layout/cycle2" loCatId="cycle" qsTypeId="urn:microsoft.com/office/officeart/2005/8/quickstyle/simple1" qsCatId="simple" csTypeId="urn:microsoft.com/office/officeart/2005/8/colors/accent1_1" csCatId="accent1" phldr="1"/>
      <dgm:spPr/>
      <dgm:t>
        <a:bodyPr/>
        <a:lstStyle/>
        <a:p>
          <a:endParaRPr lang="en-GB"/>
        </a:p>
      </dgm:t>
    </dgm:pt>
    <dgm:pt modelId="{2448A268-58CC-47A7-9194-C2CAF50EB091}">
      <dgm:prSet phldrT="[Text]"/>
      <dgm:spPr/>
      <dgm:t>
        <a:bodyPr/>
        <a:lstStyle/>
        <a:p>
          <a:r>
            <a:rPr lang="en-GB" sz="3000" dirty="0">
              <a:solidFill>
                <a:schemeClr val="bg2">
                  <a:lumMod val="25000"/>
                </a:schemeClr>
              </a:solidFill>
              <a:latin typeface="Arial"/>
              <a:cs typeface="Arial"/>
            </a:rPr>
            <a:t>Experience - What happened within the context</a:t>
          </a:r>
        </a:p>
      </dgm:t>
    </dgm:pt>
    <dgm:pt modelId="{87F820A1-222E-42F6-A148-CDA7EA6AF735}" type="parTrans" cxnId="{7FC2836C-4817-4591-9B55-8ED900B10267}">
      <dgm:prSet/>
      <dgm:spPr/>
      <dgm:t>
        <a:bodyPr/>
        <a:lstStyle/>
        <a:p>
          <a:endParaRPr lang="en-GB"/>
        </a:p>
      </dgm:t>
    </dgm:pt>
    <dgm:pt modelId="{5BD3106C-1646-443C-87A9-CFD96BC8896D}" type="sibTrans" cxnId="{7FC2836C-4817-4591-9B55-8ED900B10267}">
      <dgm:prSet/>
      <dgm:spPr/>
      <dgm:t>
        <a:bodyPr/>
        <a:lstStyle/>
        <a:p>
          <a:endParaRPr lang="en-GB"/>
        </a:p>
      </dgm:t>
    </dgm:pt>
    <dgm:pt modelId="{729AE67A-8EA1-421B-9F48-22EB13614DF7}">
      <dgm:prSet phldrT="[Text]"/>
      <dgm:spPr/>
      <dgm:t>
        <a:bodyPr/>
        <a:lstStyle/>
        <a:p>
          <a:r>
            <a:rPr lang="en-GB" dirty="0">
              <a:solidFill>
                <a:schemeClr val="bg2">
                  <a:lumMod val="25000"/>
                </a:schemeClr>
              </a:solidFill>
              <a:latin typeface="Arial"/>
              <a:cs typeface="Arial"/>
            </a:rPr>
            <a:t>Feeling - Thoughts at the time &amp; feelings at the time</a:t>
          </a:r>
        </a:p>
      </dgm:t>
    </dgm:pt>
    <dgm:pt modelId="{7F21611C-743D-45BD-BC0A-BD61EEE57C4D}" type="parTrans" cxnId="{37F38DBC-5698-4A31-9CA6-F8EEE28E1E63}">
      <dgm:prSet/>
      <dgm:spPr/>
      <dgm:t>
        <a:bodyPr/>
        <a:lstStyle/>
        <a:p>
          <a:endParaRPr lang="en-GB"/>
        </a:p>
      </dgm:t>
    </dgm:pt>
    <dgm:pt modelId="{D88F7FF3-7775-4D18-A9D3-7B1E829414A3}" type="sibTrans" cxnId="{37F38DBC-5698-4A31-9CA6-F8EEE28E1E63}">
      <dgm:prSet/>
      <dgm:spPr/>
      <dgm:t>
        <a:bodyPr/>
        <a:lstStyle/>
        <a:p>
          <a:endParaRPr lang="en-GB"/>
        </a:p>
      </dgm:t>
    </dgm:pt>
    <dgm:pt modelId="{BD238E3B-96E9-43FA-B16C-C5084E4A6501}">
      <dgm:prSet phldrT="[Text]"/>
      <dgm:spPr/>
      <dgm:t>
        <a:bodyPr/>
        <a:lstStyle/>
        <a:p>
          <a:r>
            <a:rPr lang="en-GB" dirty="0">
              <a:solidFill>
                <a:schemeClr val="bg2">
                  <a:lumMod val="25000"/>
                </a:schemeClr>
              </a:solidFill>
              <a:latin typeface="Arial"/>
              <a:cs typeface="Arial"/>
            </a:rPr>
            <a:t>Analysis - Making sense of the situation</a:t>
          </a:r>
        </a:p>
      </dgm:t>
    </dgm:pt>
    <dgm:pt modelId="{F8235744-1FC1-42ED-85C4-B23F357D39A8}" type="parTrans" cxnId="{E0950A80-F92B-45B2-A0DF-D74C839E7E73}">
      <dgm:prSet/>
      <dgm:spPr/>
      <dgm:t>
        <a:bodyPr/>
        <a:lstStyle/>
        <a:p>
          <a:endParaRPr lang="en-GB"/>
        </a:p>
      </dgm:t>
    </dgm:pt>
    <dgm:pt modelId="{A7BAAEA5-4D17-48CC-B14A-1E4BEB529595}" type="sibTrans" cxnId="{E0950A80-F92B-45B2-A0DF-D74C839E7E73}">
      <dgm:prSet/>
      <dgm:spPr/>
      <dgm:t>
        <a:bodyPr/>
        <a:lstStyle/>
        <a:p>
          <a:endParaRPr lang="en-GB"/>
        </a:p>
      </dgm:t>
    </dgm:pt>
    <dgm:pt modelId="{2ACB89AC-C4C1-4424-80F3-A2878E89FEA3}">
      <dgm:prSet phldrT="[Text]"/>
      <dgm:spPr/>
      <dgm:t>
        <a:bodyPr/>
        <a:lstStyle/>
        <a:p>
          <a:r>
            <a:rPr lang="en-GB" dirty="0">
              <a:solidFill>
                <a:schemeClr val="bg2">
                  <a:lumMod val="25000"/>
                </a:schemeClr>
              </a:solidFill>
              <a:latin typeface="Arial"/>
              <a:cs typeface="Arial"/>
            </a:rPr>
            <a:t>Conclusions – What more could have been done</a:t>
          </a:r>
        </a:p>
      </dgm:t>
    </dgm:pt>
    <dgm:pt modelId="{E1D3C993-6AB5-4C82-985E-9D3B26833E99}" type="parTrans" cxnId="{024DAEB8-0800-42C8-A84D-0F9E5296D495}">
      <dgm:prSet/>
      <dgm:spPr/>
      <dgm:t>
        <a:bodyPr/>
        <a:lstStyle/>
        <a:p>
          <a:endParaRPr lang="en-GB"/>
        </a:p>
      </dgm:t>
    </dgm:pt>
    <dgm:pt modelId="{ABFEB2C5-E15C-48A8-84D1-1C949BB0361C}" type="sibTrans" cxnId="{024DAEB8-0800-42C8-A84D-0F9E5296D495}">
      <dgm:prSet/>
      <dgm:spPr/>
      <dgm:t>
        <a:bodyPr/>
        <a:lstStyle/>
        <a:p>
          <a:endParaRPr lang="en-GB"/>
        </a:p>
      </dgm:t>
    </dgm:pt>
    <dgm:pt modelId="{71055A8F-C70F-43B9-B8E9-16798DE130C5}">
      <dgm:prSet phldrT="[Text]"/>
      <dgm:spPr/>
      <dgm:t>
        <a:bodyPr/>
        <a:lstStyle/>
        <a:p>
          <a:r>
            <a:rPr lang="en-GB" dirty="0">
              <a:solidFill>
                <a:schemeClr val="bg2">
                  <a:lumMod val="25000"/>
                </a:schemeClr>
              </a:solidFill>
              <a:latin typeface="Arial"/>
              <a:cs typeface="Arial"/>
            </a:rPr>
            <a:t>Evaluation - Good and bad about the situation</a:t>
          </a:r>
        </a:p>
      </dgm:t>
    </dgm:pt>
    <dgm:pt modelId="{12A7E211-B51B-4D3F-A7E4-3E6825AAF410}" type="parTrans" cxnId="{7F79535B-6CDD-4FBF-982A-7F4F02C5CCC7}">
      <dgm:prSet/>
      <dgm:spPr/>
    </dgm:pt>
    <dgm:pt modelId="{F23295EC-C326-459E-A60E-9F2A2CC90035}" type="sibTrans" cxnId="{7F79535B-6CDD-4FBF-982A-7F4F02C5CCC7}">
      <dgm:prSet/>
      <dgm:spPr/>
      <dgm:t>
        <a:bodyPr/>
        <a:lstStyle/>
        <a:p>
          <a:endParaRPr lang="en-GB"/>
        </a:p>
      </dgm:t>
    </dgm:pt>
    <dgm:pt modelId="{5A0D071E-CBDA-4380-87DB-7BCB502FB08F}">
      <dgm:prSet phldrT="[Text]"/>
      <dgm:spPr/>
      <dgm:t>
        <a:bodyPr/>
        <a:lstStyle/>
        <a:p>
          <a:r>
            <a:rPr lang="en-GB" dirty="0">
              <a:solidFill>
                <a:schemeClr val="bg2">
                  <a:lumMod val="25000"/>
                </a:schemeClr>
              </a:solidFill>
              <a:latin typeface="Arial"/>
              <a:cs typeface="Arial"/>
            </a:rPr>
            <a:t>Action Plan –What would you do next</a:t>
          </a:r>
        </a:p>
      </dgm:t>
    </dgm:pt>
    <dgm:pt modelId="{79BE541D-443D-48C6-A7F8-1C31B47519EA}" type="parTrans" cxnId="{267BE68C-AEC1-4150-A86A-571CF467191D}">
      <dgm:prSet/>
      <dgm:spPr/>
    </dgm:pt>
    <dgm:pt modelId="{5841D2E1-6543-4F31-A489-3E2BBF5B3D10}" type="sibTrans" cxnId="{267BE68C-AEC1-4150-A86A-571CF467191D}">
      <dgm:prSet/>
      <dgm:spPr/>
      <dgm:t>
        <a:bodyPr/>
        <a:lstStyle/>
        <a:p>
          <a:endParaRPr lang="en-GB"/>
        </a:p>
      </dgm:t>
    </dgm:pt>
    <dgm:pt modelId="{BF1C85BF-C34F-41BE-A93D-4AA6F4E12EF2}" type="pres">
      <dgm:prSet presAssocID="{9DC51586-817C-4012-8626-01749E024CB4}" presName="cycle" presStyleCnt="0">
        <dgm:presLayoutVars>
          <dgm:dir/>
          <dgm:resizeHandles val="exact"/>
        </dgm:presLayoutVars>
      </dgm:prSet>
      <dgm:spPr/>
    </dgm:pt>
    <dgm:pt modelId="{152424CC-3FD4-49F4-83AA-A4C8636E8FF4}" type="pres">
      <dgm:prSet presAssocID="{2448A268-58CC-47A7-9194-C2CAF50EB091}" presName="node" presStyleLbl="node1" presStyleIdx="0" presStyleCnt="6">
        <dgm:presLayoutVars>
          <dgm:bulletEnabled val="1"/>
        </dgm:presLayoutVars>
      </dgm:prSet>
      <dgm:spPr/>
    </dgm:pt>
    <dgm:pt modelId="{7F4E50F8-09A9-4E78-A946-67B605705BE1}" type="pres">
      <dgm:prSet presAssocID="{5BD3106C-1646-443C-87A9-CFD96BC8896D}" presName="sibTrans" presStyleLbl="sibTrans2D1" presStyleIdx="0" presStyleCnt="6"/>
      <dgm:spPr/>
    </dgm:pt>
    <dgm:pt modelId="{8CB737C8-FF55-4F3F-8C69-ACAF6CD55BE2}" type="pres">
      <dgm:prSet presAssocID="{5BD3106C-1646-443C-87A9-CFD96BC8896D}" presName="connectorText" presStyleLbl="sibTrans2D1" presStyleIdx="0" presStyleCnt="6"/>
      <dgm:spPr/>
    </dgm:pt>
    <dgm:pt modelId="{614BCA6E-3DC0-4A40-A765-E04C2F0A7982}" type="pres">
      <dgm:prSet presAssocID="{729AE67A-8EA1-421B-9F48-22EB13614DF7}" presName="node" presStyleLbl="node1" presStyleIdx="1" presStyleCnt="6">
        <dgm:presLayoutVars>
          <dgm:bulletEnabled val="1"/>
        </dgm:presLayoutVars>
      </dgm:prSet>
      <dgm:spPr/>
    </dgm:pt>
    <dgm:pt modelId="{FDC2D073-F5EB-4D04-8B86-D637BF5B1C7F}" type="pres">
      <dgm:prSet presAssocID="{D88F7FF3-7775-4D18-A9D3-7B1E829414A3}" presName="sibTrans" presStyleLbl="sibTrans2D1" presStyleIdx="1" presStyleCnt="6"/>
      <dgm:spPr/>
    </dgm:pt>
    <dgm:pt modelId="{55DB746E-AC77-4657-8EFA-5686BFCEC016}" type="pres">
      <dgm:prSet presAssocID="{D88F7FF3-7775-4D18-A9D3-7B1E829414A3}" presName="connectorText" presStyleLbl="sibTrans2D1" presStyleIdx="1" presStyleCnt="6"/>
      <dgm:spPr/>
    </dgm:pt>
    <dgm:pt modelId="{CA5ACC99-CEE6-4642-9026-BBF37BA3D130}" type="pres">
      <dgm:prSet presAssocID="{71055A8F-C70F-43B9-B8E9-16798DE130C5}" presName="node" presStyleLbl="node1" presStyleIdx="2" presStyleCnt="6">
        <dgm:presLayoutVars>
          <dgm:bulletEnabled val="1"/>
        </dgm:presLayoutVars>
      </dgm:prSet>
      <dgm:spPr/>
    </dgm:pt>
    <dgm:pt modelId="{38C327C8-0F0B-49A8-AD63-43161799E65A}" type="pres">
      <dgm:prSet presAssocID="{F23295EC-C326-459E-A60E-9F2A2CC90035}" presName="sibTrans" presStyleLbl="sibTrans2D1" presStyleIdx="2" presStyleCnt="6"/>
      <dgm:spPr/>
    </dgm:pt>
    <dgm:pt modelId="{312A2CFC-F1AC-4DC9-AF06-8D8054CE12B1}" type="pres">
      <dgm:prSet presAssocID="{F23295EC-C326-459E-A60E-9F2A2CC90035}" presName="connectorText" presStyleLbl="sibTrans2D1" presStyleIdx="2" presStyleCnt="6"/>
      <dgm:spPr/>
    </dgm:pt>
    <dgm:pt modelId="{8EB4079E-BB9C-4E0E-92F6-B35CFCE6FD23}" type="pres">
      <dgm:prSet presAssocID="{BD238E3B-96E9-43FA-B16C-C5084E4A6501}" presName="node" presStyleLbl="node1" presStyleIdx="3" presStyleCnt="6">
        <dgm:presLayoutVars>
          <dgm:bulletEnabled val="1"/>
        </dgm:presLayoutVars>
      </dgm:prSet>
      <dgm:spPr/>
    </dgm:pt>
    <dgm:pt modelId="{56913149-E16F-493B-B3F3-DA82BFC41ACD}" type="pres">
      <dgm:prSet presAssocID="{A7BAAEA5-4D17-48CC-B14A-1E4BEB529595}" presName="sibTrans" presStyleLbl="sibTrans2D1" presStyleIdx="3" presStyleCnt="6"/>
      <dgm:spPr/>
    </dgm:pt>
    <dgm:pt modelId="{052B9F7A-7393-484A-B890-22F366C96D57}" type="pres">
      <dgm:prSet presAssocID="{A7BAAEA5-4D17-48CC-B14A-1E4BEB529595}" presName="connectorText" presStyleLbl="sibTrans2D1" presStyleIdx="3" presStyleCnt="6"/>
      <dgm:spPr/>
    </dgm:pt>
    <dgm:pt modelId="{EFFE4F0D-6C09-4D97-8EE2-D8EA31CB24E5}" type="pres">
      <dgm:prSet presAssocID="{2ACB89AC-C4C1-4424-80F3-A2878E89FEA3}" presName="node" presStyleLbl="node1" presStyleIdx="4" presStyleCnt="6">
        <dgm:presLayoutVars>
          <dgm:bulletEnabled val="1"/>
        </dgm:presLayoutVars>
      </dgm:prSet>
      <dgm:spPr/>
    </dgm:pt>
    <dgm:pt modelId="{D84B7878-451C-4C6E-8235-A4AFCE23C12F}" type="pres">
      <dgm:prSet presAssocID="{ABFEB2C5-E15C-48A8-84D1-1C949BB0361C}" presName="sibTrans" presStyleLbl="sibTrans2D1" presStyleIdx="4" presStyleCnt="6"/>
      <dgm:spPr/>
    </dgm:pt>
    <dgm:pt modelId="{1632046F-15A5-4A7A-B6BB-CE58C5493362}" type="pres">
      <dgm:prSet presAssocID="{ABFEB2C5-E15C-48A8-84D1-1C949BB0361C}" presName="connectorText" presStyleLbl="sibTrans2D1" presStyleIdx="4" presStyleCnt="6"/>
      <dgm:spPr/>
    </dgm:pt>
    <dgm:pt modelId="{CCF49A05-B218-4DDB-8240-76C34EC00198}" type="pres">
      <dgm:prSet presAssocID="{5A0D071E-CBDA-4380-87DB-7BCB502FB08F}" presName="node" presStyleLbl="node1" presStyleIdx="5" presStyleCnt="6">
        <dgm:presLayoutVars>
          <dgm:bulletEnabled val="1"/>
        </dgm:presLayoutVars>
      </dgm:prSet>
      <dgm:spPr/>
    </dgm:pt>
    <dgm:pt modelId="{98D89CB1-1F02-4AC5-AC6D-1BEF0EE2AE94}" type="pres">
      <dgm:prSet presAssocID="{5841D2E1-6543-4F31-A489-3E2BBF5B3D10}" presName="sibTrans" presStyleLbl="sibTrans2D1" presStyleIdx="5" presStyleCnt="6"/>
      <dgm:spPr/>
    </dgm:pt>
    <dgm:pt modelId="{F1638559-F519-4C2F-9455-6BE11D3D5BC1}" type="pres">
      <dgm:prSet presAssocID="{5841D2E1-6543-4F31-A489-3E2BBF5B3D10}" presName="connectorText" presStyleLbl="sibTrans2D1" presStyleIdx="5" presStyleCnt="6"/>
      <dgm:spPr/>
    </dgm:pt>
  </dgm:ptLst>
  <dgm:cxnLst>
    <dgm:cxn modelId="{DADC5000-6F09-4053-BC8D-D2AAB6C8DEE2}" type="presOf" srcId="{ABFEB2C5-E15C-48A8-84D1-1C949BB0361C}" destId="{D84B7878-451C-4C6E-8235-A4AFCE23C12F}" srcOrd="0" destOrd="0" presId="urn:microsoft.com/office/officeart/2005/8/layout/cycle2"/>
    <dgm:cxn modelId="{6E2D3705-C530-4F1A-B6BF-93B1394193FC}" type="presOf" srcId="{A7BAAEA5-4D17-48CC-B14A-1E4BEB529595}" destId="{56913149-E16F-493B-B3F3-DA82BFC41ACD}" srcOrd="0" destOrd="0" presId="urn:microsoft.com/office/officeart/2005/8/layout/cycle2"/>
    <dgm:cxn modelId="{6B84EF1F-56C4-4C37-8F06-20039F2DC208}" type="presOf" srcId="{D88F7FF3-7775-4D18-A9D3-7B1E829414A3}" destId="{FDC2D073-F5EB-4D04-8B86-D637BF5B1C7F}" srcOrd="0" destOrd="0" presId="urn:microsoft.com/office/officeart/2005/8/layout/cycle2"/>
    <dgm:cxn modelId="{7F79535B-6CDD-4FBF-982A-7F4F02C5CCC7}" srcId="{9DC51586-817C-4012-8626-01749E024CB4}" destId="{71055A8F-C70F-43B9-B8E9-16798DE130C5}" srcOrd="2" destOrd="0" parTransId="{12A7E211-B51B-4D3F-A7E4-3E6825AAF410}" sibTransId="{F23295EC-C326-459E-A60E-9F2A2CC90035}"/>
    <dgm:cxn modelId="{C88A8647-1678-4773-8132-02AD8506E49F}" type="presOf" srcId="{ABFEB2C5-E15C-48A8-84D1-1C949BB0361C}" destId="{1632046F-15A5-4A7A-B6BB-CE58C5493362}" srcOrd="1" destOrd="0" presId="urn:microsoft.com/office/officeart/2005/8/layout/cycle2"/>
    <dgm:cxn modelId="{0775B969-2B16-4180-AB2A-BC1656525B25}" type="presOf" srcId="{5BD3106C-1646-443C-87A9-CFD96BC8896D}" destId="{8CB737C8-FF55-4F3F-8C69-ACAF6CD55BE2}" srcOrd="1" destOrd="0" presId="urn:microsoft.com/office/officeart/2005/8/layout/cycle2"/>
    <dgm:cxn modelId="{7FC2836C-4817-4591-9B55-8ED900B10267}" srcId="{9DC51586-817C-4012-8626-01749E024CB4}" destId="{2448A268-58CC-47A7-9194-C2CAF50EB091}" srcOrd="0" destOrd="0" parTransId="{87F820A1-222E-42F6-A148-CDA7EA6AF735}" sibTransId="{5BD3106C-1646-443C-87A9-CFD96BC8896D}"/>
    <dgm:cxn modelId="{E705F16D-8264-410E-B4BC-275D1838A8D9}" type="presOf" srcId="{D88F7FF3-7775-4D18-A9D3-7B1E829414A3}" destId="{55DB746E-AC77-4657-8EFA-5686BFCEC016}" srcOrd="1" destOrd="0" presId="urn:microsoft.com/office/officeart/2005/8/layout/cycle2"/>
    <dgm:cxn modelId="{85A2EB4F-82AA-4A31-9D4E-BFE57885CAA9}" type="presOf" srcId="{2448A268-58CC-47A7-9194-C2CAF50EB091}" destId="{152424CC-3FD4-49F4-83AA-A4C8636E8FF4}" srcOrd="0" destOrd="0" presId="urn:microsoft.com/office/officeart/2005/8/layout/cycle2"/>
    <dgm:cxn modelId="{FD50897C-F348-44B0-9AA9-E48D58B00B5E}" type="presOf" srcId="{2ACB89AC-C4C1-4424-80F3-A2878E89FEA3}" destId="{EFFE4F0D-6C09-4D97-8EE2-D8EA31CB24E5}" srcOrd="0" destOrd="0" presId="urn:microsoft.com/office/officeart/2005/8/layout/cycle2"/>
    <dgm:cxn modelId="{E0950A80-F92B-45B2-A0DF-D74C839E7E73}" srcId="{9DC51586-817C-4012-8626-01749E024CB4}" destId="{BD238E3B-96E9-43FA-B16C-C5084E4A6501}" srcOrd="3" destOrd="0" parTransId="{F8235744-1FC1-42ED-85C4-B23F357D39A8}" sibTransId="{A7BAAEA5-4D17-48CC-B14A-1E4BEB529595}"/>
    <dgm:cxn modelId="{92534680-77DC-4CD3-84F7-C47963CB6F1F}" type="presOf" srcId="{5A0D071E-CBDA-4380-87DB-7BCB502FB08F}" destId="{CCF49A05-B218-4DDB-8240-76C34EC00198}" srcOrd="0" destOrd="0" presId="urn:microsoft.com/office/officeart/2005/8/layout/cycle2"/>
    <dgm:cxn modelId="{3346D981-BB79-46DB-96CC-29916D200583}" type="presOf" srcId="{F23295EC-C326-459E-A60E-9F2A2CC90035}" destId="{312A2CFC-F1AC-4DC9-AF06-8D8054CE12B1}" srcOrd="1" destOrd="0" presId="urn:microsoft.com/office/officeart/2005/8/layout/cycle2"/>
    <dgm:cxn modelId="{267BE68C-AEC1-4150-A86A-571CF467191D}" srcId="{9DC51586-817C-4012-8626-01749E024CB4}" destId="{5A0D071E-CBDA-4380-87DB-7BCB502FB08F}" srcOrd="5" destOrd="0" parTransId="{79BE541D-443D-48C6-A7F8-1C31B47519EA}" sibTransId="{5841D2E1-6543-4F31-A489-3E2BBF5B3D10}"/>
    <dgm:cxn modelId="{B2B30192-9EB3-49C3-B994-2CA8BFE43C51}" type="presOf" srcId="{5841D2E1-6543-4F31-A489-3E2BBF5B3D10}" destId="{98D89CB1-1F02-4AC5-AC6D-1BEF0EE2AE94}" srcOrd="0" destOrd="0" presId="urn:microsoft.com/office/officeart/2005/8/layout/cycle2"/>
    <dgm:cxn modelId="{DF63DB95-9FD4-4954-9C53-3454FF69742E}" type="presOf" srcId="{5841D2E1-6543-4F31-A489-3E2BBF5B3D10}" destId="{F1638559-F519-4C2F-9455-6BE11D3D5BC1}" srcOrd="1" destOrd="0" presId="urn:microsoft.com/office/officeart/2005/8/layout/cycle2"/>
    <dgm:cxn modelId="{14BE00B3-E776-4C86-806A-B8912DB7E1C7}" type="presOf" srcId="{BD238E3B-96E9-43FA-B16C-C5084E4A6501}" destId="{8EB4079E-BB9C-4E0E-92F6-B35CFCE6FD23}" srcOrd="0" destOrd="0" presId="urn:microsoft.com/office/officeart/2005/8/layout/cycle2"/>
    <dgm:cxn modelId="{024DAEB8-0800-42C8-A84D-0F9E5296D495}" srcId="{9DC51586-817C-4012-8626-01749E024CB4}" destId="{2ACB89AC-C4C1-4424-80F3-A2878E89FEA3}" srcOrd="4" destOrd="0" parTransId="{E1D3C993-6AB5-4C82-985E-9D3B26833E99}" sibTransId="{ABFEB2C5-E15C-48A8-84D1-1C949BB0361C}"/>
    <dgm:cxn modelId="{37F38DBC-5698-4A31-9CA6-F8EEE28E1E63}" srcId="{9DC51586-817C-4012-8626-01749E024CB4}" destId="{729AE67A-8EA1-421B-9F48-22EB13614DF7}" srcOrd="1" destOrd="0" parTransId="{7F21611C-743D-45BD-BC0A-BD61EEE57C4D}" sibTransId="{D88F7FF3-7775-4D18-A9D3-7B1E829414A3}"/>
    <dgm:cxn modelId="{03C159D8-C890-4DED-99A4-CD40F651087A}" type="presOf" srcId="{71055A8F-C70F-43B9-B8E9-16798DE130C5}" destId="{CA5ACC99-CEE6-4642-9026-BBF37BA3D130}" srcOrd="0" destOrd="0" presId="urn:microsoft.com/office/officeart/2005/8/layout/cycle2"/>
    <dgm:cxn modelId="{0E265CD9-47D0-4029-9C20-97048DCFE9D8}" type="presOf" srcId="{9DC51586-817C-4012-8626-01749E024CB4}" destId="{BF1C85BF-C34F-41BE-A93D-4AA6F4E12EF2}" srcOrd="0" destOrd="0" presId="urn:microsoft.com/office/officeart/2005/8/layout/cycle2"/>
    <dgm:cxn modelId="{B7CDAFDE-2302-44CD-A8F7-08434A0AE58A}" type="presOf" srcId="{F23295EC-C326-459E-A60E-9F2A2CC90035}" destId="{38C327C8-0F0B-49A8-AD63-43161799E65A}" srcOrd="0" destOrd="0" presId="urn:microsoft.com/office/officeart/2005/8/layout/cycle2"/>
    <dgm:cxn modelId="{D5C25DF6-B418-4901-A817-51C6C11A05E5}" type="presOf" srcId="{729AE67A-8EA1-421B-9F48-22EB13614DF7}" destId="{614BCA6E-3DC0-4A40-A765-E04C2F0A7982}" srcOrd="0" destOrd="0" presId="urn:microsoft.com/office/officeart/2005/8/layout/cycle2"/>
    <dgm:cxn modelId="{EFDB30F9-3B5D-4BCD-83AD-8C690EDE9541}" type="presOf" srcId="{5BD3106C-1646-443C-87A9-CFD96BC8896D}" destId="{7F4E50F8-09A9-4E78-A946-67B605705BE1}" srcOrd="0" destOrd="0" presId="urn:microsoft.com/office/officeart/2005/8/layout/cycle2"/>
    <dgm:cxn modelId="{3F3EEDF9-7BDC-4010-BFDB-E85E7A827B6E}" type="presOf" srcId="{A7BAAEA5-4D17-48CC-B14A-1E4BEB529595}" destId="{052B9F7A-7393-484A-B890-22F366C96D57}" srcOrd="1" destOrd="0" presId="urn:microsoft.com/office/officeart/2005/8/layout/cycle2"/>
    <dgm:cxn modelId="{0BCC4A30-0734-4FD2-B921-BF5568F2AD16}" type="presParOf" srcId="{BF1C85BF-C34F-41BE-A93D-4AA6F4E12EF2}" destId="{152424CC-3FD4-49F4-83AA-A4C8636E8FF4}" srcOrd="0" destOrd="0" presId="urn:microsoft.com/office/officeart/2005/8/layout/cycle2"/>
    <dgm:cxn modelId="{0092B33A-EB32-42C7-91F8-83B5516BE3F5}" type="presParOf" srcId="{BF1C85BF-C34F-41BE-A93D-4AA6F4E12EF2}" destId="{7F4E50F8-09A9-4E78-A946-67B605705BE1}" srcOrd="1" destOrd="0" presId="urn:microsoft.com/office/officeart/2005/8/layout/cycle2"/>
    <dgm:cxn modelId="{10F6EFD3-6469-4FBC-A978-383A014F3164}" type="presParOf" srcId="{7F4E50F8-09A9-4E78-A946-67B605705BE1}" destId="{8CB737C8-FF55-4F3F-8C69-ACAF6CD55BE2}" srcOrd="0" destOrd="0" presId="urn:microsoft.com/office/officeart/2005/8/layout/cycle2"/>
    <dgm:cxn modelId="{A44C681C-1B42-4D4E-920C-1FB6C5E9B57A}" type="presParOf" srcId="{BF1C85BF-C34F-41BE-A93D-4AA6F4E12EF2}" destId="{614BCA6E-3DC0-4A40-A765-E04C2F0A7982}" srcOrd="2" destOrd="0" presId="urn:microsoft.com/office/officeart/2005/8/layout/cycle2"/>
    <dgm:cxn modelId="{35CCF72F-A7D0-4558-9FCB-A61DC50AC225}" type="presParOf" srcId="{BF1C85BF-C34F-41BE-A93D-4AA6F4E12EF2}" destId="{FDC2D073-F5EB-4D04-8B86-D637BF5B1C7F}" srcOrd="3" destOrd="0" presId="urn:microsoft.com/office/officeart/2005/8/layout/cycle2"/>
    <dgm:cxn modelId="{81043488-488E-4660-A4BB-1060D04CF3EA}" type="presParOf" srcId="{FDC2D073-F5EB-4D04-8B86-D637BF5B1C7F}" destId="{55DB746E-AC77-4657-8EFA-5686BFCEC016}" srcOrd="0" destOrd="0" presId="urn:microsoft.com/office/officeart/2005/8/layout/cycle2"/>
    <dgm:cxn modelId="{478C2EAB-261F-4B75-9CD6-2CACF9740752}" type="presParOf" srcId="{BF1C85BF-C34F-41BE-A93D-4AA6F4E12EF2}" destId="{CA5ACC99-CEE6-4642-9026-BBF37BA3D130}" srcOrd="4" destOrd="0" presId="urn:microsoft.com/office/officeart/2005/8/layout/cycle2"/>
    <dgm:cxn modelId="{433F1A6C-FAD2-4C52-A6D1-18C7893752E9}" type="presParOf" srcId="{BF1C85BF-C34F-41BE-A93D-4AA6F4E12EF2}" destId="{38C327C8-0F0B-49A8-AD63-43161799E65A}" srcOrd="5" destOrd="0" presId="urn:microsoft.com/office/officeart/2005/8/layout/cycle2"/>
    <dgm:cxn modelId="{E06C7D04-54B3-4611-87C8-F2F8C6C29E9E}" type="presParOf" srcId="{38C327C8-0F0B-49A8-AD63-43161799E65A}" destId="{312A2CFC-F1AC-4DC9-AF06-8D8054CE12B1}" srcOrd="0" destOrd="0" presId="urn:microsoft.com/office/officeart/2005/8/layout/cycle2"/>
    <dgm:cxn modelId="{7698F0D4-6AA7-4B2F-89FA-B16C3C6CD490}" type="presParOf" srcId="{BF1C85BF-C34F-41BE-A93D-4AA6F4E12EF2}" destId="{8EB4079E-BB9C-4E0E-92F6-B35CFCE6FD23}" srcOrd="6" destOrd="0" presId="urn:microsoft.com/office/officeart/2005/8/layout/cycle2"/>
    <dgm:cxn modelId="{4EC58D8B-4D6F-46FA-9F9F-971626304DD3}" type="presParOf" srcId="{BF1C85BF-C34F-41BE-A93D-4AA6F4E12EF2}" destId="{56913149-E16F-493B-B3F3-DA82BFC41ACD}" srcOrd="7" destOrd="0" presId="urn:microsoft.com/office/officeart/2005/8/layout/cycle2"/>
    <dgm:cxn modelId="{2ED6F588-9066-476A-8D0C-44C92906954C}" type="presParOf" srcId="{56913149-E16F-493B-B3F3-DA82BFC41ACD}" destId="{052B9F7A-7393-484A-B890-22F366C96D57}" srcOrd="0" destOrd="0" presId="urn:microsoft.com/office/officeart/2005/8/layout/cycle2"/>
    <dgm:cxn modelId="{209E3EC5-DDA1-4BFD-921A-15546406BAF7}" type="presParOf" srcId="{BF1C85BF-C34F-41BE-A93D-4AA6F4E12EF2}" destId="{EFFE4F0D-6C09-4D97-8EE2-D8EA31CB24E5}" srcOrd="8" destOrd="0" presId="urn:microsoft.com/office/officeart/2005/8/layout/cycle2"/>
    <dgm:cxn modelId="{B3224D71-0DF6-4940-BBDB-47F0447150D3}" type="presParOf" srcId="{BF1C85BF-C34F-41BE-A93D-4AA6F4E12EF2}" destId="{D84B7878-451C-4C6E-8235-A4AFCE23C12F}" srcOrd="9" destOrd="0" presId="urn:microsoft.com/office/officeart/2005/8/layout/cycle2"/>
    <dgm:cxn modelId="{8822CB2D-6082-4E53-8310-93D0DBDF1DF6}" type="presParOf" srcId="{D84B7878-451C-4C6E-8235-A4AFCE23C12F}" destId="{1632046F-15A5-4A7A-B6BB-CE58C5493362}" srcOrd="0" destOrd="0" presId="urn:microsoft.com/office/officeart/2005/8/layout/cycle2"/>
    <dgm:cxn modelId="{DF3887CC-F1F2-4840-9135-1CB59BF063A8}" type="presParOf" srcId="{BF1C85BF-C34F-41BE-A93D-4AA6F4E12EF2}" destId="{CCF49A05-B218-4DDB-8240-76C34EC00198}" srcOrd="10" destOrd="0" presId="urn:microsoft.com/office/officeart/2005/8/layout/cycle2"/>
    <dgm:cxn modelId="{963AC8D2-2819-4C80-9CD2-B0D50DD1F42F}" type="presParOf" srcId="{BF1C85BF-C34F-41BE-A93D-4AA6F4E12EF2}" destId="{98D89CB1-1F02-4AC5-AC6D-1BEF0EE2AE94}" srcOrd="11" destOrd="0" presId="urn:microsoft.com/office/officeart/2005/8/layout/cycle2"/>
    <dgm:cxn modelId="{1A255561-6018-4B1D-A440-B022C230264F}" type="presParOf" srcId="{98D89CB1-1F02-4AC5-AC6D-1BEF0EE2AE94}" destId="{F1638559-F519-4C2F-9455-6BE11D3D5BC1}" srcOrd="0" destOrd="0" presId="urn:microsoft.com/office/officeart/2005/8/layout/cycle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986C34-246B-4C78-8EBD-B23E3E06920F}">
      <dsp:nvSpPr>
        <dsp:cNvPr id="0" name=""/>
        <dsp:cNvSpPr/>
      </dsp:nvSpPr>
      <dsp:spPr>
        <a:xfrm>
          <a:off x="1027064" y="541"/>
          <a:ext cx="1209529" cy="604764"/>
        </a:xfrm>
        <a:prstGeom prst="roundRect">
          <a:avLst>
            <a:gd name="adj" fmla="val 10000"/>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bg2">
                  <a:lumMod val="25000"/>
                </a:schemeClr>
              </a:solidFill>
              <a:latin typeface="Arial"/>
              <a:cs typeface="Arial"/>
            </a:rPr>
            <a:t>Experience(what)</a:t>
          </a:r>
          <a:endParaRPr lang="en-US" sz="1100" kern="1200" dirty="0">
            <a:solidFill>
              <a:schemeClr val="bg2">
                <a:lumMod val="25000"/>
              </a:schemeClr>
            </a:solidFill>
            <a:latin typeface="Arial"/>
            <a:cs typeface="Arial"/>
          </a:endParaRPr>
        </a:p>
      </dsp:txBody>
      <dsp:txXfrm>
        <a:off x="1044777" y="18254"/>
        <a:ext cx="1174103" cy="569338"/>
      </dsp:txXfrm>
    </dsp:sp>
    <dsp:sp modelId="{6764AC2A-B51A-46F9-95F9-E0E99DA864AB}">
      <dsp:nvSpPr>
        <dsp:cNvPr id="0" name=""/>
        <dsp:cNvSpPr/>
      </dsp:nvSpPr>
      <dsp:spPr>
        <a:xfrm rot="3600000">
          <a:off x="1816163" y="1061607"/>
          <a:ext cx="629590" cy="21166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1879663" y="1103940"/>
        <a:ext cx="502590" cy="127001"/>
      </dsp:txXfrm>
    </dsp:sp>
    <dsp:sp modelId="{F7669721-B3D8-4643-AAE9-DFEE3579AEA1}">
      <dsp:nvSpPr>
        <dsp:cNvPr id="0" name=""/>
        <dsp:cNvSpPr/>
      </dsp:nvSpPr>
      <dsp:spPr>
        <a:xfrm>
          <a:off x="2025323" y="1729575"/>
          <a:ext cx="1209529" cy="604764"/>
        </a:xfrm>
        <a:prstGeom prst="roundRect">
          <a:avLst>
            <a:gd name="adj" fmla="val 10000"/>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bg2">
                  <a:lumMod val="25000"/>
                </a:schemeClr>
              </a:solidFill>
              <a:latin typeface="Arial"/>
              <a:cs typeface="Arial"/>
            </a:rPr>
            <a:t>Reflection(so what)</a:t>
          </a:r>
        </a:p>
      </dsp:txBody>
      <dsp:txXfrm>
        <a:off x="2043036" y="1747288"/>
        <a:ext cx="1174103" cy="569338"/>
      </dsp:txXfrm>
    </dsp:sp>
    <dsp:sp modelId="{51EC33A3-74BD-4C67-8878-7D70B499A477}">
      <dsp:nvSpPr>
        <dsp:cNvPr id="0" name=""/>
        <dsp:cNvSpPr/>
      </dsp:nvSpPr>
      <dsp:spPr>
        <a:xfrm rot="10800000">
          <a:off x="1317034" y="1926124"/>
          <a:ext cx="629590" cy="21166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1380534" y="1968457"/>
        <a:ext cx="502590" cy="127001"/>
      </dsp:txXfrm>
    </dsp:sp>
    <dsp:sp modelId="{09B2045C-2A56-431E-9037-F4896E7C2F58}">
      <dsp:nvSpPr>
        <dsp:cNvPr id="0" name=""/>
        <dsp:cNvSpPr/>
      </dsp:nvSpPr>
      <dsp:spPr>
        <a:xfrm>
          <a:off x="28805" y="1729575"/>
          <a:ext cx="1209529" cy="604764"/>
        </a:xfrm>
        <a:prstGeom prst="roundRect">
          <a:avLst>
            <a:gd name="adj" fmla="val 10000"/>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bg2">
                  <a:lumMod val="25000"/>
                </a:schemeClr>
              </a:solidFill>
              <a:latin typeface="Arial"/>
              <a:cs typeface="Arial"/>
            </a:rPr>
            <a:t>Learning(now what)</a:t>
          </a:r>
        </a:p>
      </dsp:txBody>
      <dsp:txXfrm>
        <a:off x="46518" y="1747288"/>
        <a:ext cx="1174103" cy="569338"/>
      </dsp:txXfrm>
    </dsp:sp>
    <dsp:sp modelId="{7F16C711-E8C6-49F1-BB4A-29A55D1374FA}">
      <dsp:nvSpPr>
        <dsp:cNvPr id="0" name=""/>
        <dsp:cNvSpPr/>
      </dsp:nvSpPr>
      <dsp:spPr>
        <a:xfrm rot="18000000">
          <a:off x="817905" y="1061607"/>
          <a:ext cx="629590" cy="21166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881405" y="1103940"/>
        <a:ext cx="502590" cy="1270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424CC-3FD4-49F4-83AA-A4C8636E8FF4}">
      <dsp:nvSpPr>
        <dsp:cNvPr id="0" name=""/>
        <dsp:cNvSpPr/>
      </dsp:nvSpPr>
      <dsp:spPr>
        <a:xfrm>
          <a:off x="1829469" y="934"/>
          <a:ext cx="913060" cy="913060"/>
        </a:xfrm>
        <a:prstGeom prst="ellipse">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solidFill>
                <a:schemeClr val="bg2">
                  <a:lumMod val="25000"/>
                </a:schemeClr>
              </a:solidFill>
              <a:latin typeface="Arial"/>
              <a:cs typeface="Arial"/>
            </a:rPr>
            <a:t>Experience - What happened within the context</a:t>
          </a:r>
        </a:p>
      </dsp:txBody>
      <dsp:txXfrm>
        <a:off x="1963184" y="134649"/>
        <a:ext cx="645630" cy="645630"/>
      </dsp:txXfrm>
    </dsp:sp>
    <dsp:sp modelId="{7F4E50F8-09A9-4E78-A946-67B605705BE1}">
      <dsp:nvSpPr>
        <dsp:cNvPr id="0" name=""/>
        <dsp:cNvSpPr/>
      </dsp:nvSpPr>
      <dsp:spPr>
        <a:xfrm rot="1800000">
          <a:off x="2752409" y="642782"/>
          <a:ext cx="242885" cy="3081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757290" y="686197"/>
        <a:ext cx="170020" cy="184895"/>
      </dsp:txXfrm>
    </dsp:sp>
    <dsp:sp modelId="{614BCA6E-3DC0-4A40-A765-E04C2F0A7982}">
      <dsp:nvSpPr>
        <dsp:cNvPr id="0" name=""/>
        <dsp:cNvSpPr/>
      </dsp:nvSpPr>
      <dsp:spPr>
        <a:xfrm>
          <a:off x="3017080" y="686602"/>
          <a:ext cx="913060" cy="913060"/>
        </a:xfrm>
        <a:prstGeom prst="ellipse">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solidFill>
                <a:schemeClr val="bg2">
                  <a:lumMod val="25000"/>
                </a:schemeClr>
              </a:solidFill>
              <a:latin typeface="Arial"/>
              <a:cs typeface="Arial"/>
            </a:rPr>
            <a:t>Feeling - Thoughts at the time &amp; feelings at the time</a:t>
          </a:r>
        </a:p>
      </dsp:txBody>
      <dsp:txXfrm>
        <a:off x="3150795" y="820317"/>
        <a:ext cx="645630" cy="645630"/>
      </dsp:txXfrm>
    </dsp:sp>
    <dsp:sp modelId="{FDC2D073-F5EB-4D04-8B86-D637BF5B1C7F}">
      <dsp:nvSpPr>
        <dsp:cNvPr id="0" name=""/>
        <dsp:cNvSpPr/>
      </dsp:nvSpPr>
      <dsp:spPr>
        <a:xfrm rot="5400000">
          <a:off x="3352168" y="1667846"/>
          <a:ext cx="242885" cy="3081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88601" y="1693045"/>
        <a:ext cx="170020" cy="184895"/>
      </dsp:txXfrm>
    </dsp:sp>
    <dsp:sp modelId="{CA5ACC99-CEE6-4642-9026-BBF37BA3D130}">
      <dsp:nvSpPr>
        <dsp:cNvPr id="0" name=""/>
        <dsp:cNvSpPr/>
      </dsp:nvSpPr>
      <dsp:spPr>
        <a:xfrm>
          <a:off x="3017080" y="2057937"/>
          <a:ext cx="913060" cy="913060"/>
        </a:xfrm>
        <a:prstGeom prst="ellipse">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solidFill>
                <a:schemeClr val="bg2">
                  <a:lumMod val="25000"/>
                </a:schemeClr>
              </a:solidFill>
              <a:latin typeface="Arial"/>
              <a:cs typeface="Arial"/>
            </a:rPr>
            <a:t>Evaluation - Good and bad about the situation</a:t>
          </a:r>
        </a:p>
      </dsp:txBody>
      <dsp:txXfrm>
        <a:off x="3150795" y="2191652"/>
        <a:ext cx="645630" cy="645630"/>
      </dsp:txXfrm>
    </dsp:sp>
    <dsp:sp modelId="{38C327C8-0F0B-49A8-AD63-43161799E65A}">
      <dsp:nvSpPr>
        <dsp:cNvPr id="0" name=""/>
        <dsp:cNvSpPr/>
      </dsp:nvSpPr>
      <dsp:spPr>
        <a:xfrm rot="9000000">
          <a:off x="2764315" y="2699785"/>
          <a:ext cx="242885" cy="3081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832299" y="2743200"/>
        <a:ext cx="170020" cy="184895"/>
      </dsp:txXfrm>
    </dsp:sp>
    <dsp:sp modelId="{8EB4079E-BB9C-4E0E-92F6-B35CFCE6FD23}">
      <dsp:nvSpPr>
        <dsp:cNvPr id="0" name=""/>
        <dsp:cNvSpPr/>
      </dsp:nvSpPr>
      <dsp:spPr>
        <a:xfrm>
          <a:off x="1829469" y="2743604"/>
          <a:ext cx="913060" cy="913060"/>
        </a:xfrm>
        <a:prstGeom prst="ellipse">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solidFill>
                <a:schemeClr val="bg2">
                  <a:lumMod val="25000"/>
                </a:schemeClr>
              </a:solidFill>
              <a:latin typeface="Arial"/>
              <a:cs typeface="Arial"/>
            </a:rPr>
            <a:t>Analysis - Making sense of the situation</a:t>
          </a:r>
        </a:p>
      </dsp:txBody>
      <dsp:txXfrm>
        <a:off x="1963184" y="2877319"/>
        <a:ext cx="645630" cy="645630"/>
      </dsp:txXfrm>
    </dsp:sp>
    <dsp:sp modelId="{56913149-E16F-493B-B3F3-DA82BFC41ACD}">
      <dsp:nvSpPr>
        <dsp:cNvPr id="0" name=""/>
        <dsp:cNvSpPr/>
      </dsp:nvSpPr>
      <dsp:spPr>
        <a:xfrm rot="12600000">
          <a:off x="1576704" y="2706659"/>
          <a:ext cx="242885" cy="3081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644688" y="2786506"/>
        <a:ext cx="170020" cy="184895"/>
      </dsp:txXfrm>
    </dsp:sp>
    <dsp:sp modelId="{EFFE4F0D-6C09-4D97-8EE2-D8EA31CB24E5}">
      <dsp:nvSpPr>
        <dsp:cNvPr id="0" name=""/>
        <dsp:cNvSpPr/>
      </dsp:nvSpPr>
      <dsp:spPr>
        <a:xfrm>
          <a:off x="641858" y="2057937"/>
          <a:ext cx="913060" cy="913060"/>
        </a:xfrm>
        <a:prstGeom prst="ellipse">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solidFill>
                <a:schemeClr val="bg2">
                  <a:lumMod val="25000"/>
                </a:schemeClr>
              </a:solidFill>
              <a:latin typeface="Arial"/>
              <a:cs typeface="Arial"/>
            </a:rPr>
            <a:t>Conclusions – What more could have been done</a:t>
          </a:r>
        </a:p>
      </dsp:txBody>
      <dsp:txXfrm>
        <a:off x="775573" y="2191652"/>
        <a:ext cx="645630" cy="645630"/>
      </dsp:txXfrm>
    </dsp:sp>
    <dsp:sp modelId="{D84B7878-451C-4C6E-8235-A4AFCE23C12F}">
      <dsp:nvSpPr>
        <dsp:cNvPr id="0" name=""/>
        <dsp:cNvSpPr/>
      </dsp:nvSpPr>
      <dsp:spPr>
        <a:xfrm rot="16200000">
          <a:off x="976946" y="1681595"/>
          <a:ext cx="242885" cy="3081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013379" y="1779659"/>
        <a:ext cx="170020" cy="184895"/>
      </dsp:txXfrm>
    </dsp:sp>
    <dsp:sp modelId="{CCF49A05-B218-4DDB-8240-76C34EC00198}">
      <dsp:nvSpPr>
        <dsp:cNvPr id="0" name=""/>
        <dsp:cNvSpPr/>
      </dsp:nvSpPr>
      <dsp:spPr>
        <a:xfrm>
          <a:off x="641858" y="686602"/>
          <a:ext cx="913060" cy="913060"/>
        </a:xfrm>
        <a:prstGeom prst="ellipse">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solidFill>
                <a:schemeClr val="bg2">
                  <a:lumMod val="25000"/>
                </a:schemeClr>
              </a:solidFill>
              <a:latin typeface="Arial"/>
              <a:cs typeface="Arial"/>
            </a:rPr>
            <a:t>Action Plan –What would you do next</a:t>
          </a:r>
        </a:p>
      </dsp:txBody>
      <dsp:txXfrm>
        <a:off x="775573" y="820317"/>
        <a:ext cx="645630" cy="645630"/>
      </dsp:txXfrm>
    </dsp:sp>
    <dsp:sp modelId="{98D89CB1-1F02-4AC5-AC6D-1BEF0EE2AE94}">
      <dsp:nvSpPr>
        <dsp:cNvPr id="0" name=""/>
        <dsp:cNvSpPr/>
      </dsp:nvSpPr>
      <dsp:spPr>
        <a:xfrm rot="19800000">
          <a:off x="1564798" y="649656"/>
          <a:ext cx="242885" cy="3081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569679" y="729503"/>
        <a:ext cx="170020" cy="184895"/>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4/29/2019</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496686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pPr/>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69505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11137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8A87A34-81AB-432B-8DAE-1953F412C126}" type="datetimeFigureOut">
              <a:rPr lang="en-US" dirty="0"/>
              <a:pPr/>
              <a:t>4/29/2019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863927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8A87A34-81AB-432B-8DAE-1953F412C126}" type="datetimeFigureOut">
              <a:rPr lang="en-US" dirty="0"/>
              <a:pPr/>
              <a:t>4/29/2019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496411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8A87A34-81AB-432B-8DAE-1953F412C126}" type="datetimeFigureOut">
              <a:rPr lang="en-US" dirty="0"/>
              <a:t>4/29/2019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037265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4/29/2019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66597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4/29/2019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1171448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0183650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4/29/2019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821624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pPr/>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670921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pPr/>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4103097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pPr/>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12639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pPr/>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8250702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pPr/>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310811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pPr/>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9477805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pPr/>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4396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A87A34-81AB-432B-8DAE-1953F412C126}" type="datetimeFigureOut">
              <a:rPr lang="en-US" dirty="0"/>
              <a:pPr/>
              <a:t>4/29/2019</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2340208230"/>
      </p:ext>
    </p:extLst>
  </p:cSld>
  <p:clrMap bg1="lt1" tx1="dk1" bg2="lt2" tx2="dk2" accent1="accent1" accent2="accent2" accent3="accent3" accent4="accent4" accent5="accent5" accent6="accent6" hlink="hlink" folHlink="folHlink"/>
  <p:sldLayoutIdLst>
    <p:sldLayoutId id="2147483891" r:id="rId1"/>
    <p:sldLayoutId id="2147483892" r:id="rId2"/>
    <p:sldLayoutId id="2147483893" r:id="rId3"/>
    <p:sldLayoutId id="2147483894" r:id="rId4"/>
    <p:sldLayoutId id="2147483895" r:id="rId5"/>
    <p:sldLayoutId id="2147483896" r:id="rId6"/>
    <p:sldLayoutId id="2147483897" r:id="rId7"/>
    <p:sldLayoutId id="2147483898" r:id="rId8"/>
    <p:sldLayoutId id="2147483899" r:id="rId9"/>
    <p:sldLayoutId id="2147483900" r:id="rId10"/>
    <p:sldLayoutId id="2147483901" r:id="rId11"/>
    <p:sldLayoutId id="2147483902" r:id="rId12"/>
    <p:sldLayoutId id="2147483903" r:id="rId13"/>
    <p:sldLayoutId id="2147483904" r:id="rId14"/>
    <p:sldLayoutId id="2147483905" r:id="rId15"/>
    <p:sldLayoutId id="2147483906" r:id="rId16"/>
    <p:sldLayoutId id="214748390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Bhttps:/www.brainyquote.com/authors/michelle_obama" TargetMode="External"/><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hyperlink" Target="https://www.ed.ac.uk/reflection/reflectors-toolkit/reflecting-on-experience/gibbs-reflective-cycle" TargetMode="External"/><Relationship Id="rId4" Type="http://schemas.openxmlformats.org/officeDocument/2006/relationships/hyperlink" Target="https://www.english.com/blog/academic-skills-for-higher-edu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43" name="Rectangle 7">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44" name="Freeform: Shape 9">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sp>
      <p:sp>
        <p:nvSpPr>
          <p:cNvPr id="45" name="Freeform: Shape 11">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sp>
      <p:sp>
        <p:nvSpPr>
          <p:cNvPr id="46" name="Freeform: Shape 13">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sp>
      <p:sp>
        <p:nvSpPr>
          <p:cNvPr id="47" name="Freeform: Shape 15">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sp>
      <p:sp>
        <p:nvSpPr>
          <p:cNvPr id="2" name="Title 1"/>
          <p:cNvSpPr>
            <a:spLocks noGrp="1"/>
          </p:cNvSpPr>
          <p:nvPr>
            <p:ph type="ctrTitle"/>
          </p:nvPr>
        </p:nvSpPr>
        <p:spPr>
          <a:xfrm>
            <a:off x="1524000" y="643468"/>
            <a:ext cx="9144000" cy="3618898"/>
          </a:xfrm>
        </p:spPr>
        <p:txBody>
          <a:bodyPr anchor="b">
            <a:normAutofit fontScale="90000"/>
          </a:bodyPr>
          <a:lstStyle/>
          <a:p>
            <a:pPr algn="ctr">
              <a:lnSpc>
                <a:spcPct val="90000"/>
              </a:lnSpc>
            </a:pPr>
            <a:r>
              <a:rPr lang="en-US" sz="6100" dirty="0">
                <a:latin typeface="Arial"/>
                <a:cs typeface="Arial"/>
              </a:rPr>
              <a:t>Academic and </a:t>
            </a:r>
            <a:r>
              <a:rPr lang="en-US" sz="6100">
                <a:latin typeface="Arial"/>
                <a:cs typeface="Arial"/>
              </a:rPr>
              <a:t>Employability skills</a:t>
            </a:r>
            <a:br>
              <a:rPr lang="en-US" sz="6100" dirty="0">
                <a:latin typeface="Arial"/>
              </a:rPr>
            </a:br>
            <a:br>
              <a:rPr lang="en-US" sz="6100" dirty="0">
                <a:latin typeface="Arial"/>
              </a:rPr>
            </a:br>
            <a:r>
              <a:rPr lang="en-US" sz="4000">
                <a:latin typeface="Arial"/>
                <a:cs typeface="Arial"/>
              </a:rPr>
              <a:t>BMSK4001_BIRM</a:t>
            </a:r>
            <a:br>
              <a:rPr lang="en-US" sz="4000" dirty="0">
                <a:latin typeface="Arial"/>
                <a:cs typeface="Arial"/>
              </a:rPr>
            </a:br>
            <a:r>
              <a:rPr lang="en-US" sz="4000">
                <a:latin typeface="Arial"/>
                <a:cs typeface="Arial"/>
              </a:rPr>
              <a:t>Eric </a:t>
            </a:r>
            <a:r>
              <a:rPr lang="en-US" sz="4000" err="1">
                <a:latin typeface="Arial"/>
                <a:cs typeface="Arial"/>
              </a:rPr>
              <a:t>Oser</a:t>
            </a:r>
          </a:p>
        </p:txBody>
      </p:sp>
      <p:sp>
        <p:nvSpPr>
          <p:cNvPr id="3" name="Subtitle 2"/>
          <p:cNvSpPr>
            <a:spLocks noGrp="1"/>
          </p:cNvSpPr>
          <p:nvPr>
            <p:ph type="subTitle" idx="1"/>
          </p:nvPr>
        </p:nvSpPr>
        <p:spPr>
          <a:xfrm>
            <a:off x="2719546" y="4552335"/>
            <a:ext cx="6752908" cy="1091381"/>
          </a:xfrm>
        </p:spPr>
        <p:txBody>
          <a:bodyPr vert="horz" lIns="91440" tIns="45720" rIns="91440" bIns="45720" rtlCol="0">
            <a:normAutofit/>
          </a:bodyPr>
          <a:lstStyle/>
          <a:p>
            <a:pPr algn="ctr">
              <a:lnSpc>
                <a:spcPct val="90000"/>
              </a:lnSpc>
            </a:pPr>
            <a:r>
              <a:rPr lang="en-US" sz="1700">
                <a:latin typeface="Arial"/>
                <a:cs typeface="Arial"/>
              </a:rPr>
              <a:t>Presentation for Peer Evaluation</a:t>
            </a:r>
          </a:p>
          <a:p>
            <a:pPr algn="ctr">
              <a:lnSpc>
                <a:spcPct val="90000"/>
              </a:lnSpc>
            </a:pPr>
            <a:r>
              <a:rPr lang="en-US" sz="1700">
                <a:latin typeface="Arial"/>
                <a:cs typeface="Arial"/>
              </a:rPr>
              <a:t>By Leanne Daly</a:t>
            </a:r>
          </a:p>
          <a:p>
            <a:pPr algn="ctr">
              <a:lnSpc>
                <a:spcPct val="90000"/>
              </a:lnSpc>
            </a:pPr>
            <a:r>
              <a:rPr lang="en-US" sz="1700">
                <a:latin typeface="Arial"/>
                <a:cs typeface="Arial"/>
              </a:rPr>
              <a:t>1815233</a:t>
            </a:r>
          </a:p>
        </p:txBody>
      </p:sp>
    </p:spTree>
    <p:extLst>
      <p:ext uri="{BB962C8B-B14F-4D97-AF65-F5344CB8AC3E}">
        <p14:creationId xmlns:p14="http://schemas.microsoft.com/office/powerpoint/2010/main" val="13793050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367FA-96C1-4E51-A730-896526699384}"/>
              </a:ext>
            </a:extLst>
          </p:cNvPr>
          <p:cNvSpPr>
            <a:spLocks noGrp="1"/>
          </p:cNvSpPr>
          <p:nvPr>
            <p:ph type="ctrTitle"/>
          </p:nvPr>
        </p:nvSpPr>
        <p:spPr>
          <a:xfrm>
            <a:off x="2751251" y="561193"/>
            <a:ext cx="8560245" cy="2141745"/>
          </a:xfrm>
        </p:spPr>
        <p:txBody>
          <a:bodyPr>
            <a:normAutofit fontScale="90000"/>
          </a:bodyPr>
          <a:lstStyle/>
          <a:p>
            <a:pPr algn="ctr"/>
            <a:r>
              <a:rPr lang="en-US" sz="2800" dirty="0">
                <a:latin typeface="Arial"/>
                <a:cs typeface="Arial"/>
              </a:rPr>
              <a:t>Good morning all, my name is Leanne! Today with this slide show I hope to show and tell you about what I have learnt over the past 7 weeks which I am sure you all know what </a:t>
            </a:r>
            <a:r>
              <a:rPr lang="en-US" sz="2800" dirty="0" err="1">
                <a:latin typeface="Arial"/>
                <a:cs typeface="Arial"/>
              </a:rPr>
              <a:t>i</a:t>
            </a:r>
            <a:r>
              <a:rPr lang="en-US" sz="2800" dirty="0">
                <a:latin typeface="Arial"/>
                <a:cs typeface="Arial"/>
              </a:rPr>
              <a:t> have learnt, although I was curious what this was at times..... </a:t>
            </a:r>
            <a:r>
              <a:rPr lang="en-US" sz="2800" dirty="0" err="1">
                <a:latin typeface="Arial"/>
                <a:cs typeface="Arial"/>
              </a:rPr>
              <a:t>HaHa</a:t>
            </a:r>
            <a:endParaRPr lang="en-US" dirty="0"/>
          </a:p>
        </p:txBody>
      </p:sp>
      <p:sp>
        <p:nvSpPr>
          <p:cNvPr id="3" name="Subtitle 2">
            <a:extLst>
              <a:ext uri="{FF2B5EF4-FFF2-40B4-BE49-F238E27FC236}">
                <a16:creationId xmlns:a16="http://schemas.microsoft.com/office/drawing/2014/main" id="{A49D4B32-EE06-4FE7-9F1B-71D286ADB428}"/>
              </a:ext>
            </a:extLst>
          </p:cNvPr>
          <p:cNvSpPr>
            <a:spLocks noGrp="1"/>
          </p:cNvSpPr>
          <p:nvPr>
            <p:ph type="subTitle" idx="1"/>
          </p:nvPr>
        </p:nvSpPr>
        <p:spPr>
          <a:xfrm rot="180000">
            <a:off x="2152234" y="3021921"/>
            <a:ext cx="9604322" cy="583403"/>
          </a:xfrm>
        </p:spPr>
        <p:txBody>
          <a:bodyPr vert="horz" lIns="91440" tIns="45720" rIns="91440" bIns="45720" rtlCol="0" anchor="t">
            <a:noAutofit/>
          </a:bodyPr>
          <a:lstStyle/>
          <a:p>
            <a:r>
              <a:rPr lang="en-US" sz="1600" b="1" dirty="0">
                <a:solidFill>
                  <a:schemeClr val="accent1">
                    <a:lumMod val="75000"/>
                  </a:schemeClr>
                </a:solidFill>
                <a:latin typeface="Arial"/>
                <a:cs typeface="Arial"/>
              </a:rPr>
              <a:t>" Through my education, I didn’t just develop skills, I didn’t just develop the ability to learn,</a:t>
            </a:r>
          </a:p>
          <a:p>
            <a:pPr algn="ctr"/>
            <a:r>
              <a:rPr lang="en-US" sz="1600" b="1" dirty="0">
                <a:solidFill>
                  <a:schemeClr val="accent1">
                    <a:lumMod val="75000"/>
                  </a:schemeClr>
                </a:solidFill>
                <a:latin typeface="Arial"/>
                <a:cs typeface="Arial"/>
              </a:rPr>
              <a:t> but I developed confidence" - Michelle Obama</a:t>
            </a:r>
          </a:p>
        </p:txBody>
      </p:sp>
      <p:sp>
        <p:nvSpPr>
          <p:cNvPr id="4" name="TextBox 3">
            <a:extLst>
              <a:ext uri="{FF2B5EF4-FFF2-40B4-BE49-F238E27FC236}">
                <a16:creationId xmlns:a16="http://schemas.microsoft.com/office/drawing/2014/main" id="{41D06F8B-FCF1-47AB-B691-A8B48427B7E9}"/>
              </a:ext>
            </a:extLst>
          </p:cNvPr>
          <p:cNvSpPr txBox="1"/>
          <p:nvPr/>
        </p:nvSpPr>
        <p:spPr>
          <a:xfrm>
            <a:off x="6708476" y="5040702"/>
            <a:ext cx="469851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latin typeface="Arial"/>
                <a:cs typeface="Arial"/>
              </a:rPr>
              <a:t>If anyone has any questions to ask during the presentation. Can I request you to write them down and ask at the end where I have allocated question and answer time.... Cheers!!!</a:t>
            </a:r>
            <a:endParaRPr lang="en-US" dirty="0"/>
          </a:p>
        </p:txBody>
      </p:sp>
      <p:sp>
        <p:nvSpPr>
          <p:cNvPr id="6" name="TextBox 5">
            <a:extLst>
              <a:ext uri="{FF2B5EF4-FFF2-40B4-BE49-F238E27FC236}">
                <a16:creationId xmlns:a16="http://schemas.microsoft.com/office/drawing/2014/main" id="{8AD7F92A-F5B7-4788-8F59-78CCE85AE8DE}"/>
              </a:ext>
            </a:extLst>
          </p:cNvPr>
          <p:cNvSpPr txBox="1"/>
          <p:nvPr/>
        </p:nvSpPr>
        <p:spPr>
          <a:xfrm rot="-240000">
            <a:off x="3542977" y="4181313"/>
            <a:ext cx="7315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dirty="0">
                <a:solidFill>
                  <a:schemeClr val="accent1">
                    <a:lumMod val="75000"/>
                  </a:schemeClr>
                </a:solidFill>
                <a:latin typeface="Arial"/>
                <a:cs typeface="Arial"/>
              </a:rPr>
              <a:t>" Develop a passion for learning, if you do, you will never cease to grow" - Anthony J D'Angelo</a:t>
            </a:r>
          </a:p>
        </p:txBody>
      </p:sp>
    </p:spTree>
    <p:extLst>
      <p:ext uri="{BB962C8B-B14F-4D97-AF65-F5344CB8AC3E}">
        <p14:creationId xmlns:p14="http://schemas.microsoft.com/office/powerpoint/2010/main" val="394437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82988D1-B0AB-421E-A32E-0A7996F70FE7}"/>
              </a:ext>
            </a:extLst>
          </p:cNvPr>
          <p:cNvSpPr txBox="1"/>
          <p:nvPr/>
        </p:nvSpPr>
        <p:spPr>
          <a:xfrm>
            <a:off x="4796288" y="310550"/>
            <a:ext cx="2843841" cy="83099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Arial"/>
                <a:cs typeface="Arial"/>
              </a:rPr>
              <a:t>Introduction</a:t>
            </a:r>
          </a:p>
          <a:p>
            <a:endParaRPr lang="en-US" sz="2400" b="1" dirty="0">
              <a:latin typeface="Arial"/>
              <a:cs typeface="Arial"/>
            </a:endParaRPr>
          </a:p>
        </p:txBody>
      </p:sp>
      <p:sp>
        <p:nvSpPr>
          <p:cNvPr id="10" name="TextBox 9">
            <a:extLst>
              <a:ext uri="{FF2B5EF4-FFF2-40B4-BE49-F238E27FC236}">
                <a16:creationId xmlns:a16="http://schemas.microsoft.com/office/drawing/2014/main" id="{F53CFB7E-8A48-4CD0-A3DF-D8604DBD89B2}"/>
              </a:ext>
            </a:extLst>
          </p:cNvPr>
          <p:cNvSpPr txBox="1"/>
          <p:nvPr/>
        </p:nvSpPr>
        <p:spPr>
          <a:xfrm>
            <a:off x="-7021902" y="368922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12" name="TextBox 11">
            <a:extLst>
              <a:ext uri="{FF2B5EF4-FFF2-40B4-BE49-F238E27FC236}">
                <a16:creationId xmlns:a16="http://schemas.microsoft.com/office/drawing/2014/main" id="{DF32AC61-5B48-49F0-85D6-8720119F45C1}"/>
              </a:ext>
            </a:extLst>
          </p:cNvPr>
          <p:cNvSpPr txBox="1"/>
          <p:nvPr/>
        </p:nvSpPr>
        <p:spPr>
          <a:xfrm>
            <a:off x="7583698" y="4147508"/>
            <a:ext cx="300199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US">
              <a:latin typeface="Arial"/>
              <a:cs typeface="Arial"/>
            </a:endParaRPr>
          </a:p>
          <a:p>
            <a:endParaRPr lang="en-US">
              <a:latin typeface="Arial"/>
              <a:cs typeface="Arial"/>
            </a:endParaRPr>
          </a:p>
          <a:p>
            <a:r>
              <a:rPr lang="en-US">
                <a:latin typeface="Arial"/>
                <a:cs typeface="Arial"/>
              </a:rPr>
              <a:t>               </a:t>
            </a:r>
            <a:endParaRPr lang="en-US"/>
          </a:p>
        </p:txBody>
      </p:sp>
      <p:sp>
        <p:nvSpPr>
          <p:cNvPr id="2" name="TextBox 1">
            <a:extLst>
              <a:ext uri="{FF2B5EF4-FFF2-40B4-BE49-F238E27FC236}">
                <a16:creationId xmlns:a16="http://schemas.microsoft.com/office/drawing/2014/main" id="{B138361F-D3D1-42D0-82E8-215D89156C4D}"/>
              </a:ext>
            </a:extLst>
          </p:cNvPr>
          <p:cNvSpPr txBox="1"/>
          <p:nvPr/>
        </p:nvSpPr>
        <p:spPr>
          <a:xfrm>
            <a:off x="1676401" y="1130061"/>
            <a:ext cx="8925462" cy="64325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1400" dirty="0">
                <a:latin typeface="Arial"/>
                <a:cs typeface="Arial"/>
              </a:rPr>
              <a:t>T</a:t>
            </a:r>
            <a:r>
              <a:rPr lang="en-US" sz="1600" dirty="0">
                <a:latin typeface="Arial"/>
                <a:cs typeface="Arial"/>
              </a:rPr>
              <a:t>he purpose of this presentation is to showcase the key concepts I have learnt during this module, starting with, Models of Reflection and information on Soft Skills that are transferable from academic to the professional setting of employment.. Our academic skill is of great  importance, by preparing us the students, by encouraging us to become much more efficient when learning, giving us the confidence to participate and achieve our goals. These skills are highly transferable intern proving VITAL to any successful career, making them relevant and helpful in almost all aspects of life. The top academic skills to becoming successful at a high level include; </a:t>
            </a:r>
            <a:r>
              <a:rPr lang="en-US" sz="1600" b="1" dirty="0">
                <a:latin typeface="Arial"/>
                <a:cs typeface="Arial"/>
              </a:rPr>
              <a:t>time management, researching, referencing, academic writing, presentation, critical thinking, note taking, reflective writing. digital skills, problem solving </a:t>
            </a:r>
            <a:r>
              <a:rPr lang="en-US" sz="1600" dirty="0">
                <a:latin typeface="Arial"/>
                <a:cs typeface="Arial"/>
              </a:rPr>
              <a:t>all of which we have learnt about during this module, these transferable skills are essential for the work place and possible employment, as most work environments these days are looking for soft skills rather that qualifications or experience as they can be obtained within the employment making them more specific to that particular job role. </a:t>
            </a:r>
            <a:endParaRPr lang="en-US" dirty="0"/>
          </a:p>
          <a:p>
            <a:pPr algn="just">
              <a:lnSpc>
                <a:spcPct val="150000"/>
              </a:lnSpc>
            </a:pPr>
            <a:endParaRPr lang="en-US" sz="1600" dirty="0">
              <a:latin typeface="Arial"/>
              <a:cs typeface="Arial"/>
            </a:endParaRPr>
          </a:p>
          <a:p>
            <a:pPr algn="just">
              <a:lnSpc>
                <a:spcPct val="150000"/>
              </a:lnSpc>
            </a:pPr>
            <a:endParaRPr lang="en-US"/>
          </a:p>
          <a:p>
            <a:pPr algn="just">
              <a:lnSpc>
                <a:spcPct val="150000"/>
              </a:lnSpc>
            </a:pPr>
            <a:endParaRPr lang="en-US" sz="1400" dirty="0">
              <a:latin typeface="Arial"/>
              <a:cs typeface="Arial"/>
            </a:endParaRPr>
          </a:p>
          <a:p>
            <a:endParaRPr lang="en-US" sz="1400" dirty="0">
              <a:latin typeface="Arial"/>
              <a:cs typeface="Arial"/>
            </a:endParaRPr>
          </a:p>
          <a:p>
            <a:endParaRPr lang="en-US" sz="1400" dirty="0">
              <a:latin typeface="Arial"/>
              <a:cs typeface="Arial"/>
            </a:endParaRPr>
          </a:p>
        </p:txBody>
      </p:sp>
    </p:spTree>
    <p:extLst>
      <p:ext uri="{BB962C8B-B14F-4D97-AF65-F5344CB8AC3E}">
        <p14:creationId xmlns:p14="http://schemas.microsoft.com/office/powerpoint/2010/main" val="3149731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3D4922-3D1C-4679-9A86-15BFC1A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9F52C08-8FCD-4D4F-96B5-F1ED8C65A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
            <a:ext cx="4321766" cy="6857999"/>
          </a:xfrm>
          <a:custGeom>
            <a:avLst/>
            <a:gdLst>
              <a:gd name="connsiteX0" fmla="*/ 0 w 4321766"/>
              <a:gd name="connsiteY0" fmla="*/ 0 h 6857999"/>
              <a:gd name="connsiteX1" fmla="*/ 4039834 w 4321766"/>
              <a:gd name="connsiteY1" fmla="*/ 0 h 6857999"/>
              <a:gd name="connsiteX2" fmla="*/ 3176234 w 4321766"/>
              <a:gd name="connsiteY2" fmla="*/ 5223932 h 6857999"/>
              <a:gd name="connsiteX3" fmla="*/ 4321766 w 4321766"/>
              <a:gd name="connsiteY3" fmla="*/ 6857999 h 6857999"/>
              <a:gd name="connsiteX4" fmla="*/ 0 w 4321766"/>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1766" h="6857999">
                <a:moveTo>
                  <a:pt x="0" y="0"/>
                </a:moveTo>
                <a:lnTo>
                  <a:pt x="4039834" y="0"/>
                </a:lnTo>
                <a:lnTo>
                  <a:pt x="3176234" y="5223932"/>
                </a:lnTo>
                <a:lnTo>
                  <a:pt x="4321766" y="6857999"/>
                </a:lnTo>
                <a:lnTo>
                  <a:pt x="0" y="6857999"/>
                </a:lnTo>
                <a:close/>
              </a:path>
            </a:pathLst>
          </a:custGeom>
          <a:ln>
            <a:noFill/>
          </a:ln>
          <a:effectLst/>
        </p:spPr>
        <p:style>
          <a:lnRef idx="1">
            <a:schemeClr val="accent1"/>
          </a:lnRef>
          <a:fillRef idx="1003">
            <a:schemeClr val="lt1"/>
          </a:fillRef>
          <a:effectRef idx="2">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32238778-9D1D-45F4-BB78-76F208A224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93667F4D-F2CD-4E50-BACC-24766910F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20CAAE25-D2F2-493F-9569-EC552C1AD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42D5E996-541D-42BA-8B22-F7E96752C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6BDB86F1-7C07-4D49-B9C9-7837A1FB2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92FDEA97-0861-44C0-9B26-4BB5F777A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A9F3AA02-C861-444A-9178-0BD3D3CE1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B0A641C-DDCC-44D8-A98D-AE2C227FD32D}"/>
              </a:ext>
            </a:extLst>
          </p:cNvPr>
          <p:cNvSpPr>
            <a:spLocks noGrp="1"/>
          </p:cNvSpPr>
          <p:nvPr>
            <p:ph type="ctrTitle"/>
          </p:nvPr>
        </p:nvSpPr>
        <p:spPr>
          <a:xfrm>
            <a:off x="4663500" y="2488859"/>
            <a:ext cx="7258843" cy="3324985"/>
          </a:xfrm>
        </p:spPr>
        <p:txBody>
          <a:bodyPr anchor="ctr">
            <a:normAutofit fontScale="90000"/>
          </a:bodyPr>
          <a:lstStyle/>
          <a:p>
            <a:pPr algn="l">
              <a:lnSpc>
                <a:spcPct val="150000"/>
              </a:lnSpc>
            </a:pPr>
            <a:r>
              <a:rPr lang="en-US" sz="1800" b="1" dirty="0">
                <a:latin typeface="Arial"/>
                <a:cs typeface="Arial"/>
              </a:rPr>
              <a:t>Introduction</a:t>
            </a:r>
            <a:br>
              <a:rPr lang="en-US" sz="1800" b="1" dirty="0">
                <a:latin typeface="Arial"/>
                <a:cs typeface="Arial"/>
              </a:rPr>
            </a:br>
            <a:r>
              <a:rPr lang="en-US" sz="1800" b="1" dirty="0">
                <a:latin typeface="Arial"/>
                <a:cs typeface="Arial"/>
              </a:rPr>
              <a:t>Models of Reflection</a:t>
            </a:r>
            <a:br>
              <a:rPr lang="en-US" sz="1800" b="1" dirty="0">
                <a:latin typeface="Arial"/>
                <a:cs typeface="Arial"/>
              </a:rPr>
            </a:br>
            <a:br>
              <a:rPr lang="en-US" sz="1800" b="1" dirty="0">
                <a:latin typeface="Arial"/>
                <a:cs typeface="Arial"/>
              </a:rPr>
            </a:br>
            <a:r>
              <a:rPr lang="en-US" sz="1800" dirty="0">
                <a:latin typeface="Arial"/>
                <a:cs typeface="Arial"/>
              </a:rPr>
              <a:t>   </a:t>
            </a:r>
            <a:r>
              <a:rPr lang="en-US" sz="1800" b="1" dirty="0">
                <a:latin typeface="Arial"/>
                <a:cs typeface="Arial"/>
              </a:rPr>
              <a:t> -  Self Management; </a:t>
            </a:r>
            <a:r>
              <a:rPr lang="en-US" sz="1400" b="1" dirty="0">
                <a:latin typeface="Arial"/>
                <a:cs typeface="Arial"/>
              </a:rPr>
              <a:t>Personal Motivation, Organization &amp; Time </a:t>
            </a:r>
            <a:r>
              <a:rPr lang="en-US" sz="1400" dirty="0">
                <a:latin typeface="Arial"/>
                <a:cs typeface="Arial"/>
              </a:rPr>
              <a:t>Management</a:t>
            </a:r>
            <a:r>
              <a:rPr lang="en-US" sz="1800" b="1" dirty="0">
                <a:latin typeface="Arial"/>
                <a:cs typeface="Arial"/>
              </a:rPr>
              <a:t>  </a:t>
            </a:r>
            <a:br>
              <a:rPr lang="en-US" sz="1800" b="1" dirty="0">
                <a:latin typeface="Arial"/>
                <a:cs typeface="Arial"/>
              </a:rPr>
            </a:br>
            <a:br>
              <a:rPr lang="en-US" sz="1800" b="1" dirty="0">
                <a:latin typeface="Arial"/>
                <a:cs typeface="Arial"/>
              </a:rPr>
            </a:br>
            <a:r>
              <a:rPr lang="en-US" sz="1800" b="1" dirty="0">
                <a:latin typeface="Arial"/>
                <a:cs typeface="Arial"/>
              </a:rPr>
              <a:t>    -  Team Work;</a:t>
            </a:r>
            <a:r>
              <a:rPr lang="en-US" sz="1400" dirty="0">
                <a:latin typeface="Arial"/>
                <a:cs typeface="Arial"/>
              </a:rPr>
              <a:t> Problem Solving, Decision Making &amp; Positive Attitude</a:t>
            </a:r>
            <a:r>
              <a:rPr lang="en-US" sz="1800" b="1" dirty="0">
                <a:latin typeface="Arial"/>
                <a:cs typeface="Arial"/>
              </a:rPr>
              <a:t> </a:t>
            </a:r>
            <a:br>
              <a:rPr lang="en-US" sz="1800" b="1" dirty="0">
                <a:latin typeface="Arial"/>
                <a:cs typeface="Arial"/>
              </a:rPr>
            </a:br>
            <a:r>
              <a:rPr lang="en-US" sz="1800" b="1" dirty="0">
                <a:latin typeface="Arial"/>
                <a:cs typeface="Arial"/>
              </a:rPr>
              <a:t> </a:t>
            </a:r>
            <a:br>
              <a:rPr lang="en-US" sz="1800" b="1" dirty="0">
                <a:latin typeface="Arial"/>
                <a:cs typeface="Arial"/>
              </a:rPr>
            </a:br>
            <a:r>
              <a:rPr lang="en-US" sz="1800" b="1" dirty="0">
                <a:latin typeface="Arial"/>
                <a:cs typeface="Arial"/>
              </a:rPr>
              <a:t>    -  Researching; </a:t>
            </a:r>
            <a:r>
              <a:rPr lang="en-US" sz="1400" dirty="0">
                <a:latin typeface="Arial"/>
                <a:cs typeface="Arial"/>
              </a:rPr>
              <a:t>Information Gathering, Interpretation &amp; Analyzing</a:t>
            </a:r>
            <a:br>
              <a:rPr lang="en-US" sz="1800" b="1" dirty="0">
                <a:latin typeface="Arial"/>
                <a:cs typeface="Arial"/>
              </a:rPr>
            </a:br>
            <a:br>
              <a:rPr lang="en-US" sz="1800" b="1" dirty="0">
                <a:latin typeface="Arial"/>
                <a:cs typeface="Arial"/>
              </a:rPr>
            </a:br>
            <a:r>
              <a:rPr lang="en-US" sz="1800" b="1" dirty="0">
                <a:latin typeface="Arial"/>
                <a:cs typeface="Arial"/>
              </a:rPr>
              <a:t>Summery</a:t>
            </a:r>
            <a:br>
              <a:rPr lang="en-US" sz="1800" b="1" dirty="0">
                <a:latin typeface="Arial"/>
                <a:cs typeface="Arial"/>
              </a:rPr>
            </a:br>
            <a:r>
              <a:rPr lang="en-US" sz="1800" b="1" dirty="0">
                <a:latin typeface="Arial"/>
                <a:cs typeface="Arial"/>
              </a:rPr>
              <a:t>Bibliography</a:t>
            </a:r>
            <a:br>
              <a:rPr lang="en-US" sz="1800" b="1" dirty="0">
                <a:latin typeface="Arial"/>
                <a:cs typeface="Arial"/>
              </a:rPr>
            </a:br>
            <a:br>
              <a:rPr lang="en-US" sz="1800" dirty="0">
                <a:latin typeface="Arial"/>
                <a:cs typeface="Arial"/>
              </a:rPr>
            </a:br>
            <a:br>
              <a:rPr lang="en-US" sz="1800" dirty="0">
                <a:latin typeface="Arial"/>
                <a:cs typeface="Arial"/>
              </a:rPr>
            </a:br>
            <a:br>
              <a:rPr lang="en-US" sz="2300" dirty="0">
                <a:latin typeface="Arial"/>
                <a:cs typeface="Arial"/>
              </a:rPr>
            </a:br>
            <a:endParaRPr lang="en-US" sz="2400" dirty="0">
              <a:latin typeface="Arial"/>
              <a:cs typeface="Arial"/>
            </a:endParaRPr>
          </a:p>
        </p:txBody>
      </p:sp>
      <p:sp>
        <p:nvSpPr>
          <p:cNvPr id="3" name="Subtitle 2">
            <a:extLst>
              <a:ext uri="{FF2B5EF4-FFF2-40B4-BE49-F238E27FC236}">
                <a16:creationId xmlns:a16="http://schemas.microsoft.com/office/drawing/2014/main" id="{703061E9-1372-4905-949A-00581E3311DC}"/>
              </a:ext>
            </a:extLst>
          </p:cNvPr>
          <p:cNvSpPr>
            <a:spLocks noGrp="1"/>
          </p:cNvSpPr>
          <p:nvPr>
            <p:ph type="subTitle" idx="1"/>
          </p:nvPr>
        </p:nvSpPr>
        <p:spPr>
          <a:xfrm>
            <a:off x="140259" y="1956897"/>
            <a:ext cx="2531516" cy="1916003"/>
          </a:xfrm>
        </p:spPr>
        <p:txBody>
          <a:bodyPr anchor="ctr">
            <a:normAutofit/>
          </a:bodyPr>
          <a:lstStyle/>
          <a:p>
            <a:r>
              <a:rPr lang="en-US" sz="3200" b="1" dirty="0">
                <a:latin typeface="Arial"/>
                <a:cs typeface="Arial"/>
              </a:rPr>
              <a:t>Contents</a:t>
            </a:r>
          </a:p>
        </p:txBody>
      </p:sp>
      <p:sp>
        <p:nvSpPr>
          <p:cNvPr id="6" name="Arrow: Right 5">
            <a:extLst>
              <a:ext uri="{FF2B5EF4-FFF2-40B4-BE49-F238E27FC236}">
                <a16:creationId xmlns:a16="http://schemas.microsoft.com/office/drawing/2014/main" id="{92B8E624-160C-46E6-93A0-AC8E5901FDA0}"/>
              </a:ext>
            </a:extLst>
          </p:cNvPr>
          <p:cNvSpPr/>
          <p:nvPr/>
        </p:nvSpPr>
        <p:spPr>
          <a:xfrm>
            <a:off x="1998079" y="3086043"/>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2096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10" name="Freeform: Shape 9">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sp>
      <p:sp>
        <p:nvSpPr>
          <p:cNvPr id="12" name="Freeform: Shape 11">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sp>
      <p:sp>
        <p:nvSpPr>
          <p:cNvPr id="14" name="Freeform: Shape 13">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sp>
      <p:sp>
        <p:nvSpPr>
          <p:cNvPr id="16" name="Freeform: Shape 15">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sp>
      <p:sp>
        <p:nvSpPr>
          <p:cNvPr id="3" name="Subtitle 2">
            <a:extLst>
              <a:ext uri="{FF2B5EF4-FFF2-40B4-BE49-F238E27FC236}">
                <a16:creationId xmlns:a16="http://schemas.microsoft.com/office/drawing/2014/main" id="{3F554CEB-FB1C-496C-A041-BF47F4FDD9E1}"/>
              </a:ext>
            </a:extLst>
          </p:cNvPr>
          <p:cNvSpPr>
            <a:spLocks noGrp="1"/>
          </p:cNvSpPr>
          <p:nvPr>
            <p:ph type="subTitle" idx="1"/>
          </p:nvPr>
        </p:nvSpPr>
        <p:spPr>
          <a:xfrm>
            <a:off x="4128528" y="397278"/>
            <a:ext cx="3920568" cy="631306"/>
          </a:xfrm>
        </p:spPr>
        <p:txBody>
          <a:bodyPr>
            <a:normAutofit/>
          </a:bodyPr>
          <a:lstStyle/>
          <a:p>
            <a:pPr algn="l"/>
            <a:r>
              <a:rPr lang="en-US" sz="2800" b="1" dirty="0">
                <a:latin typeface="Arial"/>
                <a:cs typeface="Arial"/>
              </a:rPr>
              <a:t>Models of Reflection</a:t>
            </a:r>
          </a:p>
        </p:txBody>
      </p:sp>
      <p:graphicFrame>
        <p:nvGraphicFramePr>
          <p:cNvPr id="2" name="Diagram 3">
            <a:extLst>
              <a:ext uri="{FF2B5EF4-FFF2-40B4-BE49-F238E27FC236}">
                <a16:creationId xmlns:a16="http://schemas.microsoft.com/office/drawing/2014/main" id="{54E488FD-2F3D-42DA-918C-5577CE516FD5}"/>
              </a:ext>
            </a:extLst>
          </p:cNvPr>
          <p:cNvGraphicFramePr/>
          <p:nvPr>
            <p:extLst>
              <p:ext uri="{D42A27DB-BD31-4B8C-83A1-F6EECF244321}">
                <p14:modId xmlns:p14="http://schemas.microsoft.com/office/powerpoint/2010/main" val="4051192686"/>
              </p:ext>
            </p:extLst>
          </p:nvPr>
        </p:nvGraphicFramePr>
        <p:xfrm>
          <a:off x="2912591" y="3066954"/>
          <a:ext cx="3263659" cy="23348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37" name="TextBox 636">
            <a:extLst>
              <a:ext uri="{FF2B5EF4-FFF2-40B4-BE49-F238E27FC236}">
                <a16:creationId xmlns:a16="http://schemas.microsoft.com/office/drawing/2014/main" id="{D0B7FE18-BED5-4ADA-8305-2F9508036408}"/>
              </a:ext>
            </a:extLst>
          </p:cNvPr>
          <p:cNvSpPr txBox="1"/>
          <p:nvPr/>
        </p:nvSpPr>
        <p:spPr>
          <a:xfrm>
            <a:off x="1446363" y="1029420"/>
            <a:ext cx="9471802" cy="1564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1600" dirty="0">
                <a:latin typeface="Arial"/>
                <a:cs typeface="Arial"/>
              </a:rPr>
              <a:t>Models of reflection are often referred to as frameworks for reflection,  with all the different cycles </a:t>
            </a:r>
            <a:r>
              <a:rPr lang="en-US" sz="1600">
                <a:latin typeface="Arial"/>
                <a:cs typeface="Arial"/>
              </a:rPr>
              <a:t>avalible its good to know that non you find will be incorrect, so we cannot go wrong, so they say!</a:t>
            </a:r>
            <a:endParaRPr lang="en-US"/>
          </a:p>
          <a:p>
            <a:pPr algn="just">
              <a:lnSpc>
                <a:spcPct val="150000"/>
              </a:lnSpc>
            </a:pPr>
            <a:r>
              <a:rPr lang="en-US" sz="1600" dirty="0">
                <a:latin typeface="Arial"/>
                <a:cs typeface="Arial"/>
              </a:rPr>
              <a:t>More importantly, choosing the reflection cycle that you are comfortable with as this will encourage a more structured </a:t>
            </a:r>
            <a:r>
              <a:rPr lang="en-US" sz="1600">
                <a:latin typeface="Arial"/>
                <a:cs typeface="Arial"/>
              </a:rPr>
              <a:t>format to guide you through a process, the act of reflection in your work. </a:t>
            </a:r>
            <a:endParaRPr lang="en-US">
              <a:latin typeface="Arial"/>
              <a:cs typeface="Arial"/>
            </a:endParaRPr>
          </a:p>
        </p:txBody>
      </p:sp>
      <p:sp>
        <p:nvSpPr>
          <p:cNvPr id="677" name="Arrow: Right 676">
            <a:extLst>
              <a:ext uri="{FF2B5EF4-FFF2-40B4-BE49-F238E27FC236}">
                <a16:creationId xmlns:a16="http://schemas.microsoft.com/office/drawing/2014/main" id="{FE46C70A-FB10-485C-8DD2-1F3F147314C3}"/>
              </a:ext>
            </a:extLst>
          </p:cNvPr>
          <p:cNvSpPr/>
          <p:nvPr/>
        </p:nvSpPr>
        <p:spPr>
          <a:xfrm rot="960000">
            <a:off x="1773300" y="3040957"/>
            <a:ext cx="1875330" cy="878064"/>
          </a:xfrm>
          <a:prstGeom prst="rightArrow">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err="1">
                <a:latin typeface="Arial"/>
                <a:cs typeface="Arial"/>
              </a:rPr>
              <a:t>Boud's</a:t>
            </a:r>
            <a:r>
              <a:rPr lang="en-US" sz="1200" dirty="0">
                <a:latin typeface="Arial"/>
                <a:cs typeface="Arial"/>
              </a:rPr>
              <a:t> Triangular Representation</a:t>
            </a:r>
          </a:p>
        </p:txBody>
      </p:sp>
      <p:sp>
        <p:nvSpPr>
          <p:cNvPr id="679" name="TextBox 678">
            <a:extLst>
              <a:ext uri="{FF2B5EF4-FFF2-40B4-BE49-F238E27FC236}">
                <a16:creationId xmlns:a16="http://schemas.microsoft.com/office/drawing/2014/main" id="{B7D007EA-A01B-484A-89E1-AEDD26ED789E}"/>
              </a:ext>
            </a:extLst>
          </p:cNvPr>
          <p:cNvSpPr txBox="1"/>
          <p:nvPr/>
        </p:nvSpPr>
        <p:spPr>
          <a:xfrm rot="540000">
            <a:off x="5411406" y="2938159"/>
            <a:ext cx="277195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solidFill>
                  <a:srgbClr val="FF0000"/>
                </a:solidFill>
                <a:latin typeface="Arial"/>
                <a:cs typeface="Arial"/>
              </a:rPr>
              <a:t>Here you see just two examples of reflection cycles, the simple </a:t>
            </a:r>
            <a:r>
              <a:rPr lang="en-US" sz="1200">
                <a:solidFill>
                  <a:srgbClr val="FF0000"/>
                </a:solidFill>
                <a:latin typeface="Arial"/>
                <a:cs typeface="Arial"/>
              </a:rPr>
              <a:t>cycle, and one with further </a:t>
            </a:r>
            <a:r>
              <a:rPr lang="en-US" sz="1200" dirty="0">
                <a:solidFill>
                  <a:srgbClr val="FF0000"/>
                </a:solidFill>
                <a:latin typeface="Arial"/>
                <a:cs typeface="Arial"/>
              </a:rPr>
              <a:t>stages</a:t>
            </a:r>
            <a:endParaRPr lang="en-US" sz="1200">
              <a:solidFill>
                <a:srgbClr val="FF0000"/>
              </a:solidFill>
            </a:endParaRPr>
          </a:p>
          <a:p>
            <a:endParaRPr lang="en-US" dirty="0"/>
          </a:p>
          <a:p>
            <a:endParaRPr lang="en-US" dirty="0"/>
          </a:p>
        </p:txBody>
      </p:sp>
      <p:sp>
        <p:nvSpPr>
          <p:cNvPr id="794" name="Arrow: Right 793">
            <a:extLst>
              <a:ext uri="{FF2B5EF4-FFF2-40B4-BE49-F238E27FC236}">
                <a16:creationId xmlns:a16="http://schemas.microsoft.com/office/drawing/2014/main" id="{AAE287D2-B4AE-45A8-B23A-860D859C569E}"/>
              </a:ext>
            </a:extLst>
          </p:cNvPr>
          <p:cNvSpPr/>
          <p:nvPr/>
        </p:nvSpPr>
        <p:spPr>
          <a:xfrm rot="20640000">
            <a:off x="5870219" y="5534725"/>
            <a:ext cx="1995053" cy="928253"/>
          </a:xfrm>
          <a:prstGeom prst="rightArrow">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a:latin typeface="Arial"/>
                <a:cs typeface="Arial"/>
              </a:rPr>
              <a:t>Gibb's Reflective cycle</a:t>
            </a:r>
          </a:p>
        </p:txBody>
      </p:sp>
      <p:graphicFrame>
        <p:nvGraphicFramePr>
          <p:cNvPr id="682" name="Diagram 682">
            <a:extLst>
              <a:ext uri="{FF2B5EF4-FFF2-40B4-BE49-F238E27FC236}">
                <a16:creationId xmlns:a16="http://schemas.microsoft.com/office/drawing/2014/main" id="{9F102598-24F6-45E8-A5B4-43101421398D}"/>
              </a:ext>
            </a:extLst>
          </p:cNvPr>
          <p:cNvGraphicFramePr/>
          <p:nvPr>
            <p:extLst>
              <p:ext uri="{D42A27DB-BD31-4B8C-83A1-F6EECF244321}">
                <p14:modId xmlns:p14="http://schemas.microsoft.com/office/powerpoint/2010/main" val="2328746702"/>
              </p:ext>
            </p:extLst>
          </p:nvPr>
        </p:nvGraphicFramePr>
        <p:xfrm>
          <a:off x="7447472" y="2937295"/>
          <a:ext cx="4572000" cy="36576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887335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BD23F2F-8057-4B2D-B1F7-18463246E289}"/>
              </a:ext>
            </a:extLst>
          </p:cNvPr>
          <p:cNvSpPr txBox="1"/>
          <p:nvPr/>
        </p:nvSpPr>
        <p:spPr>
          <a:xfrm>
            <a:off x="1989304" y="407272"/>
            <a:ext cx="485667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Arial"/>
                <a:cs typeface="Arial"/>
              </a:rPr>
              <a:t>Self Management</a:t>
            </a:r>
            <a:endParaRPr lang="en-US" sz="2800" b="1" dirty="0" err="1">
              <a:latin typeface="Arial"/>
              <a:cs typeface="Arial"/>
            </a:endParaRPr>
          </a:p>
        </p:txBody>
      </p:sp>
      <p:sp>
        <p:nvSpPr>
          <p:cNvPr id="5" name="TextBox 4">
            <a:extLst>
              <a:ext uri="{FF2B5EF4-FFF2-40B4-BE49-F238E27FC236}">
                <a16:creationId xmlns:a16="http://schemas.microsoft.com/office/drawing/2014/main" id="{F9697E5A-450C-4141-B52E-832CE412A1E6}"/>
              </a:ext>
            </a:extLst>
          </p:cNvPr>
          <p:cNvSpPr txBox="1"/>
          <p:nvPr/>
        </p:nvSpPr>
        <p:spPr>
          <a:xfrm>
            <a:off x="1704108" y="928253"/>
            <a:ext cx="9712035" cy="11546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600" dirty="0">
                <a:latin typeface="Arial"/>
                <a:cs typeface="Arial"/>
              </a:rPr>
              <a:t>With Self Management  being a top skill that  professionals look for soft skills, but you cannot self manage if you do not have any;</a:t>
            </a:r>
            <a:r>
              <a:rPr lang="en-US" sz="1600" i="1" dirty="0">
                <a:latin typeface="Arial"/>
                <a:cs typeface="Arial"/>
              </a:rPr>
              <a:t> time management skills, organization skills or personal motivation, </a:t>
            </a:r>
            <a:r>
              <a:rPr lang="en-US" sz="1600" dirty="0">
                <a:latin typeface="Arial"/>
                <a:cs typeface="Arial"/>
              </a:rPr>
              <a:t>transferable academic skills.</a:t>
            </a:r>
            <a:endParaRPr lang="en-US" sz="1600" i="1" dirty="0">
              <a:latin typeface="Arial"/>
              <a:cs typeface="Arial"/>
            </a:endParaRPr>
          </a:p>
        </p:txBody>
      </p:sp>
      <p:sp>
        <p:nvSpPr>
          <p:cNvPr id="6" name="Star: 5 Points 5">
            <a:extLst>
              <a:ext uri="{FF2B5EF4-FFF2-40B4-BE49-F238E27FC236}">
                <a16:creationId xmlns:a16="http://schemas.microsoft.com/office/drawing/2014/main" id="{966BE218-336D-43F1-8E8C-FE757F3B3568}"/>
              </a:ext>
            </a:extLst>
          </p:cNvPr>
          <p:cNvSpPr/>
          <p:nvPr/>
        </p:nvSpPr>
        <p:spPr>
          <a:xfrm>
            <a:off x="1486765" y="2588204"/>
            <a:ext cx="429491" cy="415637"/>
          </a:xfrm>
          <a:prstGeom prst="star5">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tar: 5 Points 6">
            <a:extLst>
              <a:ext uri="{FF2B5EF4-FFF2-40B4-BE49-F238E27FC236}">
                <a16:creationId xmlns:a16="http://schemas.microsoft.com/office/drawing/2014/main" id="{9A86F17D-B879-4CA0-9BF9-CCC015DC81F6}"/>
              </a:ext>
            </a:extLst>
          </p:cNvPr>
          <p:cNvSpPr/>
          <p:nvPr/>
        </p:nvSpPr>
        <p:spPr>
          <a:xfrm>
            <a:off x="1574223" y="4975513"/>
            <a:ext cx="526474" cy="471056"/>
          </a:xfrm>
          <a:prstGeom prst="star5">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tar: 5 Points 7">
            <a:extLst>
              <a:ext uri="{FF2B5EF4-FFF2-40B4-BE49-F238E27FC236}">
                <a16:creationId xmlns:a16="http://schemas.microsoft.com/office/drawing/2014/main" id="{86721377-55F6-4524-B959-4581C5766A0B}"/>
              </a:ext>
            </a:extLst>
          </p:cNvPr>
          <p:cNvSpPr/>
          <p:nvPr/>
        </p:nvSpPr>
        <p:spPr>
          <a:xfrm>
            <a:off x="1204479" y="3746788"/>
            <a:ext cx="498764" cy="484910"/>
          </a:xfrm>
          <a:prstGeom prst="star5">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FFFE7A07-D693-4222-BFA2-7D9A71E3AAC5}"/>
              </a:ext>
            </a:extLst>
          </p:cNvPr>
          <p:cNvSpPr txBox="1"/>
          <p:nvPr/>
        </p:nvSpPr>
        <p:spPr>
          <a:xfrm>
            <a:off x="1984666" y="2289462"/>
            <a:ext cx="8742214" cy="10270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400" dirty="0">
                <a:latin typeface="Arial"/>
                <a:cs typeface="Arial"/>
              </a:rPr>
              <a:t>Time Management is an essential life skill, but still this is one skill im yet to come to grips with....Managing your time effectively is important and essential when a deadline is in </a:t>
            </a:r>
            <a:r>
              <a:rPr lang="en-US" sz="1400">
                <a:latin typeface="Arial"/>
                <a:cs typeface="Arial"/>
              </a:rPr>
              <a:t>place, being able to prioritse all work and social activities is a less stressful way to live... So ive heard  lol</a:t>
            </a:r>
            <a:endParaRPr lang="en-US"/>
          </a:p>
        </p:txBody>
      </p:sp>
      <p:sp>
        <p:nvSpPr>
          <p:cNvPr id="10" name="TextBox 9">
            <a:extLst>
              <a:ext uri="{FF2B5EF4-FFF2-40B4-BE49-F238E27FC236}">
                <a16:creationId xmlns:a16="http://schemas.microsoft.com/office/drawing/2014/main" id="{F27E1806-5439-49B3-A894-1DDBF26F3A8C}"/>
              </a:ext>
            </a:extLst>
          </p:cNvPr>
          <p:cNvSpPr txBox="1"/>
          <p:nvPr/>
        </p:nvSpPr>
        <p:spPr>
          <a:xfrm>
            <a:off x="1739611" y="3526847"/>
            <a:ext cx="8035636" cy="10270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400" dirty="0">
                <a:latin typeface="Arial"/>
                <a:cs typeface="Arial"/>
              </a:rPr>
              <a:t>Our organisation skills coincide with time management both of which enable us to set a goal and achieve that goal, secduling appointments, decision making and delegation always one to remember if you have takon on </a:t>
            </a:r>
            <a:r>
              <a:rPr lang="en-US" sz="1400">
                <a:latin typeface="Arial"/>
                <a:cs typeface="Arial"/>
              </a:rPr>
              <a:t>to much, spread the work load with others if possible.</a:t>
            </a:r>
            <a:endParaRPr lang="en-US" dirty="0"/>
          </a:p>
        </p:txBody>
      </p:sp>
      <p:sp>
        <p:nvSpPr>
          <p:cNvPr id="11" name="TextBox 10">
            <a:extLst>
              <a:ext uri="{FF2B5EF4-FFF2-40B4-BE49-F238E27FC236}">
                <a16:creationId xmlns:a16="http://schemas.microsoft.com/office/drawing/2014/main" id="{A4FAA30F-EE10-4605-A769-EB035562CAC0}"/>
              </a:ext>
            </a:extLst>
          </p:cNvPr>
          <p:cNvSpPr txBox="1"/>
          <p:nvPr/>
        </p:nvSpPr>
        <p:spPr>
          <a:xfrm>
            <a:off x="2228850" y="4764233"/>
            <a:ext cx="5611088" cy="10218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400" dirty="0">
                <a:latin typeface="Arial"/>
                <a:cs typeface="Arial"/>
              </a:rPr>
              <a:t>Self Motivation can come easy, but at times can be some what difficult, it is not the easiest skill to explain but the simplest way is to say, self </a:t>
            </a:r>
            <a:r>
              <a:rPr lang="en-US" sz="1400">
                <a:latin typeface="Arial"/>
                <a:cs typeface="Arial"/>
              </a:rPr>
              <a:t>motivation is our driving force to doing all that we do do.</a:t>
            </a:r>
            <a:endParaRPr lang="en-US" sz="1400" dirty="0">
              <a:latin typeface="Arial"/>
              <a:cs typeface="Arial"/>
            </a:endParaRPr>
          </a:p>
        </p:txBody>
      </p:sp>
      <p:sp>
        <p:nvSpPr>
          <p:cNvPr id="2" name="Explosion: 8 Points 1">
            <a:extLst>
              <a:ext uri="{FF2B5EF4-FFF2-40B4-BE49-F238E27FC236}">
                <a16:creationId xmlns:a16="http://schemas.microsoft.com/office/drawing/2014/main" id="{16FAE883-186A-4606-AABB-749E0459A9D3}"/>
              </a:ext>
            </a:extLst>
          </p:cNvPr>
          <p:cNvSpPr/>
          <p:nvPr/>
        </p:nvSpPr>
        <p:spPr>
          <a:xfrm rot="-1200000">
            <a:off x="7910969" y="4107802"/>
            <a:ext cx="3879270" cy="2549235"/>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latin typeface="Arial"/>
                <a:cs typeface="Arial"/>
              </a:rPr>
              <a:t>Watch out for;</a:t>
            </a:r>
            <a:endParaRPr lang="en-US"/>
          </a:p>
          <a:p>
            <a:pPr algn="ctr"/>
            <a:r>
              <a:rPr lang="en-US" sz="1200">
                <a:latin typeface="Arial"/>
                <a:cs typeface="Arial"/>
              </a:rPr>
              <a:t> 'time </a:t>
            </a:r>
            <a:r>
              <a:rPr lang="en-US" sz="1200" dirty="0">
                <a:latin typeface="Arial"/>
                <a:cs typeface="Arial"/>
              </a:rPr>
              <a:t>stealers'</a:t>
            </a:r>
            <a:endParaRPr lang="en-US"/>
          </a:p>
          <a:p>
            <a:pPr algn="ctr"/>
            <a:r>
              <a:rPr lang="en-US" sz="1200">
                <a:latin typeface="Arial"/>
                <a:cs typeface="Arial"/>
              </a:rPr>
              <a:t>Procrastination</a:t>
            </a:r>
          </a:p>
          <a:p>
            <a:pPr algn="ctr"/>
            <a:r>
              <a:rPr lang="en-US" sz="1200">
                <a:latin typeface="Arial"/>
                <a:cs typeface="Arial"/>
              </a:rPr>
              <a:t>Gratification Monkeys </a:t>
            </a:r>
          </a:p>
          <a:p>
            <a:pPr algn="ctr"/>
            <a:r>
              <a:rPr lang="en-US" sz="1200">
                <a:latin typeface="Arial"/>
                <a:cs typeface="Arial"/>
              </a:rPr>
              <a:t>&amp; Panic Monsters</a:t>
            </a:r>
            <a:endParaRPr lang="en-US" sz="1200" dirty="0">
              <a:latin typeface="Arial"/>
              <a:cs typeface="Arial"/>
            </a:endParaRPr>
          </a:p>
        </p:txBody>
      </p:sp>
    </p:spTree>
    <p:extLst>
      <p:ext uri="{BB962C8B-B14F-4D97-AF65-F5344CB8AC3E}">
        <p14:creationId xmlns:p14="http://schemas.microsoft.com/office/powerpoint/2010/main" val="3871036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3149F09-50A9-49ED-9D7F-3145C0AC5667}"/>
              </a:ext>
            </a:extLst>
          </p:cNvPr>
          <p:cNvSpPr txBox="1"/>
          <p:nvPr/>
        </p:nvSpPr>
        <p:spPr>
          <a:xfrm>
            <a:off x="1991804" y="625955"/>
            <a:ext cx="406591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latin typeface="Arial"/>
                <a:cs typeface="Arial"/>
              </a:rPr>
              <a:t>Team Work</a:t>
            </a:r>
          </a:p>
        </p:txBody>
      </p:sp>
      <p:pic>
        <p:nvPicPr>
          <p:cNvPr id="5" name="Picture 6" descr="A close up of a logo&#10;&#10;Description generated with high confidence">
            <a:extLst>
              <a:ext uri="{FF2B5EF4-FFF2-40B4-BE49-F238E27FC236}">
                <a16:creationId xmlns:a16="http://schemas.microsoft.com/office/drawing/2014/main" id="{2D81A231-AFC0-4B6F-9F2F-A46FF4D9A366}"/>
              </a:ext>
            </a:extLst>
          </p:cNvPr>
          <p:cNvPicPr>
            <a:picLocks noChangeAspect="1"/>
          </p:cNvPicPr>
          <p:nvPr/>
        </p:nvPicPr>
        <p:blipFill>
          <a:blip r:embed="rId2"/>
          <a:stretch>
            <a:fillRect/>
          </a:stretch>
        </p:blipFill>
        <p:spPr>
          <a:xfrm>
            <a:off x="1603884" y="1579982"/>
            <a:ext cx="4196570" cy="3094185"/>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835FFD14-7D30-48F7-9492-3F8CEB7CCC65}"/>
              </a:ext>
            </a:extLst>
          </p:cNvPr>
          <p:cNvSpPr txBox="1"/>
          <p:nvPr/>
        </p:nvSpPr>
        <p:spPr>
          <a:xfrm>
            <a:off x="7226061" y="353683"/>
            <a:ext cx="3490822" cy="59618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1600" dirty="0">
                <a:latin typeface="Arial"/>
                <a:cs typeface="Arial"/>
              </a:rPr>
              <a:t>Generally team work will be a group of people collectively working together to achieve a common goal, being a good team player comined with a good group is </a:t>
            </a:r>
            <a:r>
              <a:rPr lang="en-US" sz="1600">
                <a:latin typeface="Arial"/>
                <a:cs typeface="Arial"/>
              </a:rPr>
              <a:t>especially effective and a efficient  concept for team work.</a:t>
            </a:r>
            <a:endParaRPr lang="en-US" sz="1600" dirty="0">
              <a:latin typeface="Arial"/>
              <a:cs typeface="Arial"/>
            </a:endParaRPr>
          </a:p>
          <a:p>
            <a:pPr algn="just">
              <a:lnSpc>
                <a:spcPct val="150000"/>
              </a:lnSpc>
            </a:pPr>
            <a:r>
              <a:rPr lang="en-US" sz="1600">
                <a:latin typeface="Arial"/>
                <a:cs typeface="Arial"/>
              </a:rPr>
              <a:t>Team working will need you to draw </a:t>
            </a:r>
            <a:r>
              <a:rPr lang="en-US" sz="1600" dirty="0">
                <a:latin typeface="Arial"/>
                <a:cs typeface="Arial"/>
              </a:rPr>
              <a:t>upon other soft skills, good decision making and problems solving are important skills when working in a team but at the top of that list would be communication, being able to communicate your ideas and mediate problems effectively in a group encourages good team </a:t>
            </a:r>
            <a:r>
              <a:rPr lang="en-US" sz="1600">
                <a:latin typeface="Arial"/>
                <a:cs typeface="Arial"/>
              </a:rPr>
              <a:t>work. </a:t>
            </a:r>
            <a:endParaRPr lang="en-US"/>
          </a:p>
        </p:txBody>
      </p:sp>
      <p:sp>
        <p:nvSpPr>
          <p:cNvPr id="9" name="Speech Bubble: Rectangle with Corners Rounded 8">
            <a:extLst>
              <a:ext uri="{FF2B5EF4-FFF2-40B4-BE49-F238E27FC236}">
                <a16:creationId xmlns:a16="http://schemas.microsoft.com/office/drawing/2014/main" id="{6379DA3B-CC77-4220-930F-24749B5E94AC}"/>
              </a:ext>
            </a:extLst>
          </p:cNvPr>
          <p:cNvSpPr/>
          <p:nvPr/>
        </p:nvSpPr>
        <p:spPr>
          <a:xfrm>
            <a:off x="2202614" y="5351165"/>
            <a:ext cx="3637469" cy="992037"/>
          </a:xfrm>
          <a:prstGeom prst="wedgeRoundRectCallout">
            <a:avLst/>
          </a:prstGeom>
          <a:ln>
            <a:solidFill>
              <a:schemeClr val="accent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b="1">
                <a:solidFill>
                  <a:schemeClr val="accent1">
                    <a:lumMod val="75000"/>
                  </a:schemeClr>
                </a:solidFill>
                <a:latin typeface="Arial"/>
                <a:cs typeface="Arial"/>
              </a:rPr>
              <a:t>" Team Work Makes the Dream Work "</a:t>
            </a:r>
            <a:endParaRPr lang="en-US" sz="1600" dirty="0">
              <a:solidFill>
                <a:schemeClr val="accent1">
                  <a:lumMod val="75000"/>
                </a:schemeClr>
              </a:solidFill>
              <a:latin typeface="Arial"/>
              <a:cs typeface="Arial"/>
            </a:endParaRPr>
          </a:p>
        </p:txBody>
      </p:sp>
    </p:spTree>
    <p:extLst>
      <p:ext uri="{BB962C8B-B14F-4D97-AF65-F5344CB8AC3E}">
        <p14:creationId xmlns:p14="http://schemas.microsoft.com/office/powerpoint/2010/main" val="2439409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AA88E-1296-44D1-B451-E7328C5C30B8}"/>
              </a:ext>
            </a:extLst>
          </p:cNvPr>
          <p:cNvSpPr>
            <a:spLocks noGrp="1"/>
          </p:cNvSpPr>
          <p:nvPr>
            <p:ph type="title"/>
          </p:nvPr>
        </p:nvSpPr>
        <p:spPr>
          <a:xfrm rot="360000">
            <a:off x="1562723" y="1823084"/>
            <a:ext cx="10233844" cy="1262705"/>
          </a:xfrm>
        </p:spPr>
        <p:txBody>
          <a:bodyPr>
            <a:noAutofit/>
          </a:bodyPr>
          <a:lstStyle/>
          <a:p>
            <a:pPr algn="l">
              <a:lnSpc>
                <a:spcPct val="150000"/>
              </a:lnSpc>
            </a:pPr>
            <a:r>
              <a:rPr lang="en-US" sz="1400" dirty="0">
                <a:latin typeface="Arial"/>
                <a:cs typeface="Arial"/>
              </a:rPr>
              <a:t>Believe it or not, this transferrable research skill is sought after in todays professional setting, as a very effective skill, it is somewhat useful in a varied range of careers. We have all gathered information, used our critical thinking skill to analyze  what was discovered. Having such a skill as an applicant is looked for by professionals as this tool is useful for any organization bringing new and improved ideas to the table, improving and even expanding any business.</a:t>
            </a:r>
          </a:p>
        </p:txBody>
      </p:sp>
      <p:sp>
        <p:nvSpPr>
          <p:cNvPr id="3" name="TextBox 2">
            <a:extLst>
              <a:ext uri="{FF2B5EF4-FFF2-40B4-BE49-F238E27FC236}">
                <a16:creationId xmlns:a16="http://schemas.microsoft.com/office/drawing/2014/main" id="{BF93CD5B-D3B0-4D9B-B31F-CB62957D18AE}"/>
              </a:ext>
            </a:extLst>
          </p:cNvPr>
          <p:cNvSpPr txBox="1"/>
          <p:nvPr/>
        </p:nvSpPr>
        <p:spPr>
          <a:xfrm>
            <a:off x="1877683" y="468702"/>
            <a:ext cx="257067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b="1" dirty="0">
                <a:latin typeface="Arial"/>
                <a:cs typeface="Arial"/>
              </a:rPr>
              <a:t>Researching</a:t>
            </a:r>
          </a:p>
        </p:txBody>
      </p:sp>
      <p:sp>
        <p:nvSpPr>
          <p:cNvPr id="5" name="Speech Bubble: Oval 4">
            <a:extLst>
              <a:ext uri="{FF2B5EF4-FFF2-40B4-BE49-F238E27FC236}">
                <a16:creationId xmlns:a16="http://schemas.microsoft.com/office/drawing/2014/main" id="{210B2AAC-1202-4660-94D1-3B108BB9B831}"/>
              </a:ext>
            </a:extLst>
          </p:cNvPr>
          <p:cNvSpPr/>
          <p:nvPr/>
        </p:nvSpPr>
        <p:spPr>
          <a:xfrm>
            <a:off x="6302131" y="178777"/>
            <a:ext cx="5262111" cy="1250828"/>
          </a:xfrm>
          <a:prstGeom prst="wedgeEllipseCallout">
            <a:avLst/>
          </a:prstGeom>
          <a:ln>
            <a:solidFill>
              <a:schemeClr val="bg2">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just">
              <a:lnSpc>
                <a:spcPct val="150000"/>
              </a:lnSpc>
            </a:pPr>
            <a:r>
              <a:rPr lang="en-US" sz="1200" dirty="0">
                <a:solidFill>
                  <a:schemeClr val="bg2">
                    <a:lumMod val="25000"/>
                  </a:schemeClr>
                </a:solidFill>
                <a:latin typeface="Arial"/>
                <a:cs typeface="Arial"/>
              </a:rPr>
              <a:t>Show dedication and ambition by researching into your chosen career and the wider industry, having  greater </a:t>
            </a:r>
            <a:r>
              <a:rPr lang="en-US" sz="1200">
                <a:solidFill>
                  <a:schemeClr val="bg2">
                    <a:lumMod val="25000"/>
                  </a:schemeClr>
                </a:solidFill>
                <a:latin typeface="Arial"/>
                <a:cs typeface="Arial"/>
              </a:rPr>
              <a:t>knowledge, will give you the edge!</a:t>
            </a:r>
            <a:endParaRPr lang="en-US" sz="1200" dirty="0">
              <a:solidFill>
                <a:schemeClr val="bg2">
                  <a:lumMod val="25000"/>
                </a:schemeClr>
              </a:solidFill>
              <a:latin typeface="Arial"/>
              <a:cs typeface="Arial"/>
            </a:endParaRPr>
          </a:p>
        </p:txBody>
      </p:sp>
      <p:sp>
        <p:nvSpPr>
          <p:cNvPr id="7" name="TextBox 6">
            <a:extLst>
              <a:ext uri="{FF2B5EF4-FFF2-40B4-BE49-F238E27FC236}">
                <a16:creationId xmlns:a16="http://schemas.microsoft.com/office/drawing/2014/main" id="{90B530C0-B190-4E68-9DAA-53016555D84F}"/>
              </a:ext>
            </a:extLst>
          </p:cNvPr>
          <p:cNvSpPr txBox="1"/>
          <p:nvPr/>
        </p:nvSpPr>
        <p:spPr>
          <a:xfrm>
            <a:off x="4963422" y="3698216"/>
            <a:ext cx="6093123"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accent1">
                    <a:lumMod val="50000"/>
                  </a:schemeClr>
                </a:solidFill>
                <a:latin typeface="Arial"/>
                <a:cs typeface="Arial"/>
              </a:rPr>
              <a:t>A CRAAP test will help you to </a:t>
            </a:r>
            <a:r>
              <a:rPr lang="en-US" sz="1600">
                <a:solidFill>
                  <a:schemeClr val="accent1">
                    <a:lumMod val="50000"/>
                  </a:schemeClr>
                </a:solidFill>
                <a:latin typeface="Arial"/>
                <a:cs typeface="Arial"/>
              </a:rPr>
              <a:t>evaluate any information found</a:t>
            </a:r>
            <a:r>
              <a:rPr lang="en-US" sz="1600">
                <a:latin typeface="Arial"/>
                <a:cs typeface="Arial"/>
              </a:rPr>
              <a:t>;</a:t>
            </a:r>
          </a:p>
          <a:p>
            <a:endParaRPr lang="en-US" sz="1600" dirty="0"/>
          </a:p>
          <a:p>
            <a:r>
              <a:rPr lang="en-US" sz="1600" dirty="0">
                <a:solidFill>
                  <a:schemeClr val="accent1">
                    <a:lumMod val="50000"/>
                  </a:schemeClr>
                </a:solidFill>
                <a:latin typeface="Arial"/>
                <a:cs typeface="Arial"/>
              </a:rPr>
              <a:t>Currency - </a:t>
            </a:r>
            <a:r>
              <a:rPr lang="en-US" sz="1400">
                <a:solidFill>
                  <a:schemeClr val="accent1">
                    <a:lumMod val="50000"/>
                  </a:schemeClr>
                </a:solidFill>
                <a:latin typeface="Arial"/>
                <a:cs typeface="Arial"/>
              </a:rPr>
              <a:t>The timeliness of the information</a:t>
            </a:r>
            <a:endParaRPr lang="en-US" dirty="0">
              <a:solidFill>
                <a:schemeClr val="accent1">
                  <a:lumMod val="50000"/>
                </a:schemeClr>
              </a:solidFill>
            </a:endParaRPr>
          </a:p>
          <a:p>
            <a:endParaRPr lang="en-US" sz="1400" dirty="0">
              <a:solidFill>
                <a:schemeClr val="accent1">
                  <a:lumMod val="50000"/>
                </a:schemeClr>
              </a:solidFill>
              <a:latin typeface="Arial"/>
              <a:cs typeface="Arial"/>
            </a:endParaRPr>
          </a:p>
          <a:p>
            <a:r>
              <a:rPr lang="en-US" sz="1600">
                <a:solidFill>
                  <a:schemeClr val="accent1">
                    <a:lumMod val="50000"/>
                  </a:schemeClr>
                </a:solidFill>
                <a:latin typeface="Arial"/>
                <a:cs typeface="Arial"/>
              </a:rPr>
              <a:t>Relevance</a:t>
            </a:r>
            <a:r>
              <a:rPr lang="en-US" sz="1400">
                <a:solidFill>
                  <a:schemeClr val="accent1">
                    <a:lumMod val="50000"/>
                  </a:schemeClr>
                </a:solidFill>
                <a:latin typeface="Arial"/>
                <a:cs typeface="Arial"/>
              </a:rPr>
              <a:t> – How the information fits your needs</a:t>
            </a:r>
          </a:p>
          <a:p>
            <a:endParaRPr lang="en-US" dirty="0">
              <a:solidFill>
                <a:schemeClr val="accent1">
                  <a:lumMod val="50000"/>
                </a:schemeClr>
              </a:solidFill>
            </a:endParaRPr>
          </a:p>
          <a:p>
            <a:r>
              <a:rPr lang="en-US" sz="1600" dirty="0">
                <a:solidFill>
                  <a:schemeClr val="accent1">
                    <a:lumMod val="50000"/>
                  </a:schemeClr>
                </a:solidFill>
                <a:latin typeface="Arial"/>
                <a:cs typeface="Arial"/>
              </a:rPr>
              <a:t>Authority</a:t>
            </a:r>
            <a:r>
              <a:rPr lang="en-US" sz="1400">
                <a:solidFill>
                  <a:schemeClr val="accent1">
                    <a:lumMod val="50000"/>
                  </a:schemeClr>
                </a:solidFill>
                <a:latin typeface="Arial"/>
                <a:cs typeface="Arial"/>
              </a:rPr>
              <a:t> – The source of the information gathered </a:t>
            </a:r>
          </a:p>
          <a:p>
            <a:endParaRPr lang="en-US" sz="1400" dirty="0">
              <a:solidFill>
                <a:schemeClr val="accent1">
                  <a:lumMod val="50000"/>
                </a:schemeClr>
              </a:solidFill>
              <a:latin typeface="Arial"/>
              <a:cs typeface="Arial"/>
            </a:endParaRPr>
          </a:p>
          <a:p>
            <a:r>
              <a:rPr lang="en-US" sz="1600">
                <a:solidFill>
                  <a:schemeClr val="accent1">
                    <a:lumMod val="50000"/>
                  </a:schemeClr>
                </a:solidFill>
                <a:latin typeface="Arial"/>
                <a:cs typeface="Arial"/>
              </a:rPr>
              <a:t>Accuracy</a:t>
            </a:r>
            <a:r>
              <a:rPr lang="en-US" sz="1400">
                <a:solidFill>
                  <a:schemeClr val="accent1">
                    <a:lumMod val="50000"/>
                  </a:schemeClr>
                </a:solidFill>
                <a:latin typeface="Arial"/>
                <a:cs typeface="Arial"/>
              </a:rPr>
              <a:t> – Reliability and correctness of the information</a:t>
            </a:r>
          </a:p>
          <a:p>
            <a:endParaRPr lang="en-US" sz="1400" dirty="0">
              <a:solidFill>
                <a:schemeClr val="accent1">
                  <a:lumMod val="50000"/>
                </a:schemeClr>
              </a:solidFill>
              <a:latin typeface="Arial"/>
              <a:cs typeface="Arial"/>
            </a:endParaRPr>
          </a:p>
          <a:p>
            <a:r>
              <a:rPr lang="en-US" sz="1600">
                <a:solidFill>
                  <a:schemeClr val="accent1">
                    <a:lumMod val="50000"/>
                  </a:schemeClr>
                </a:solidFill>
                <a:latin typeface="Arial"/>
                <a:cs typeface="Arial"/>
              </a:rPr>
              <a:t>Purpose</a:t>
            </a:r>
            <a:r>
              <a:rPr lang="en-US" sz="1400">
                <a:solidFill>
                  <a:schemeClr val="accent1">
                    <a:lumMod val="50000"/>
                  </a:schemeClr>
                </a:solidFill>
                <a:latin typeface="Arial"/>
                <a:cs typeface="Arial"/>
              </a:rPr>
              <a:t> – The reason the information exists</a:t>
            </a:r>
            <a:endParaRPr lang="en-US" sz="1400" dirty="0">
              <a:solidFill>
                <a:schemeClr val="accent1">
                  <a:lumMod val="50000"/>
                </a:schemeClr>
              </a:solidFill>
              <a:latin typeface="Arial"/>
              <a:cs typeface="Arial"/>
            </a:endParaRPr>
          </a:p>
        </p:txBody>
      </p:sp>
      <p:sp>
        <p:nvSpPr>
          <p:cNvPr id="9" name="Arrow: Right 8">
            <a:extLst>
              <a:ext uri="{FF2B5EF4-FFF2-40B4-BE49-F238E27FC236}">
                <a16:creationId xmlns:a16="http://schemas.microsoft.com/office/drawing/2014/main" id="{63A45C4F-2347-4EE1-A654-5C24EC26C6DF}"/>
              </a:ext>
            </a:extLst>
          </p:cNvPr>
          <p:cNvSpPr/>
          <p:nvPr/>
        </p:nvSpPr>
        <p:spPr>
          <a:xfrm rot="660000">
            <a:off x="1163636" y="3459513"/>
            <a:ext cx="2932981" cy="2300376"/>
          </a:xfrm>
          <a:prstGeom prst="rightArrow">
            <a:avLst/>
          </a:prstGeom>
          <a:ln>
            <a:solidFill>
              <a:schemeClr val="accent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lnSpc>
                <a:spcPct val="150000"/>
              </a:lnSpc>
            </a:pPr>
            <a:r>
              <a:rPr lang="en-US" sz="1200" dirty="0">
                <a:latin typeface="Arial"/>
                <a:cs typeface="Arial"/>
              </a:rPr>
              <a:t>Any information gathered HAS to be suitably sourced, lots of </a:t>
            </a:r>
            <a:r>
              <a:rPr lang="en-US" sz="1200">
                <a:latin typeface="Arial"/>
                <a:cs typeface="Arial"/>
              </a:rPr>
              <a:t>information is great but is it 'enough'</a:t>
            </a:r>
            <a:endParaRPr lang="en-US" sz="1200" dirty="0">
              <a:latin typeface="Arial"/>
              <a:cs typeface="Arial"/>
            </a:endParaRPr>
          </a:p>
        </p:txBody>
      </p:sp>
    </p:spTree>
    <p:extLst>
      <p:ext uri="{BB962C8B-B14F-4D97-AF65-F5344CB8AC3E}">
        <p14:creationId xmlns:p14="http://schemas.microsoft.com/office/powerpoint/2010/main" val="3721578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8" name="Group 9">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2"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3"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4"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9" name="Rectangle 17">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17" name="Freeform: Shape 19">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sp>
      <p:sp>
        <p:nvSpPr>
          <p:cNvPr id="19" name="Freeform: Shape 21">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sp>
      <p:sp>
        <p:nvSpPr>
          <p:cNvPr id="24" name="Freeform: Shape 23">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sp>
      <p:sp>
        <p:nvSpPr>
          <p:cNvPr id="26" name="Freeform: Shape 25">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sp>
      <p:sp>
        <p:nvSpPr>
          <p:cNvPr id="5" name="Title 4">
            <a:extLst>
              <a:ext uri="{FF2B5EF4-FFF2-40B4-BE49-F238E27FC236}">
                <a16:creationId xmlns:a16="http://schemas.microsoft.com/office/drawing/2014/main" id="{0EBF2567-42CB-495E-9EA4-9BDC5272A87A}"/>
              </a:ext>
            </a:extLst>
          </p:cNvPr>
          <p:cNvSpPr>
            <a:spLocks noGrp="1"/>
          </p:cNvSpPr>
          <p:nvPr>
            <p:ph type="title"/>
          </p:nvPr>
        </p:nvSpPr>
        <p:spPr>
          <a:xfrm>
            <a:off x="646731" y="994324"/>
            <a:ext cx="10796637" cy="1713521"/>
          </a:xfrm>
        </p:spPr>
        <p:txBody>
          <a:bodyPr vert="horz" lIns="91440" tIns="45720" rIns="91440" bIns="45720" rtlCol="0" anchor="b">
            <a:noAutofit/>
          </a:bodyPr>
          <a:lstStyle/>
          <a:p>
            <a:pPr>
              <a:lnSpc>
                <a:spcPct val="150000"/>
              </a:lnSpc>
            </a:pPr>
            <a:r>
              <a:rPr lang="en-US" sz="1800" dirty="0">
                <a:latin typeface="Arial"/>
                <a:cs typeface="Arial"/>
              </a:rPr>
              <a:t>Being the conclusions you know my slide show is coming to an end I made this presentaion to shiowcase what I have learnt while studying this module, I can say that tranreferrable </a:t>
            </a:r>
            <a:r>
              <a:rPr lang="en-US" sz="1800">
                <a:latin typeface="Arial"/>
                <a:cs typeface="Arial"/>
              </a:rPr>
              <a:t>skills are the backbone and relyed upon by many employability skills if you can master </a:t>
            </a:r>
            <a:r>
              <a:rPr lang="en-US" sz="1800" dirty="0">
                <a:latin typeface="Arial"/>
                <a:cs typeface="Arial"/>
              </a:rPr>
              <a:t>ths skills the the career of our dreams is within grasp as such a skill set we have developed are wanted by many professionals.</a:t>
            </a:r>
            <a:endParaRPr lang="en-US" sz="1800">
              <a:latin typeface="Arial"/>
              <a:cs typeface="Arial"/>
            </a:endParaRPr>
          </a:p>
        </p:txBody>
      </p:sp>
      <p:sp>
        <p:nvSpPr>
          <p:cNvPr id="21" name="TextBox 20">
            <a:extLst>
              <a:ext uri="{FF2B5EF4-FFF2-40B4-BE49-F238E27FC236}">
                <a16:creationId xmlns:a16="http://schemas.microsoft.com/office/drawing/2014/main" id="{6469A375-2031-4F43-8445-2DAEAC5CDE64}"/>
              </a:ext>
            </a:extLst>
          </p:cNvPr>
          <p:cNvSpPr txBox="1"/>
          <p:nvPr/>
        </p:nvSpPr>
        <p:spPr>
          <a:xfrm>
            <a:off x="551686" y="414976"/>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b="1">
                <a:latin typeface="Arial"/>
                <a:cs typeface="Arial"/>
              </a:rPr>
              <a:t>Summary</a:t>
            </a:r>
            <a:endParaRPr lang="en-US" sz="2800" b="1" dirty="0">
              <a:latin typeface="Arial"/>
              <a:cs typeface="Arial"/>
            </a:endParaRPr>
          </a:p>
        </p:txBody>
      </p:sp>
      <p:sp>
        <p:nvSpPr>
          <p:cNvPr id="30" name="TextBox 29">
            <a:extLst>
              <a:ext uri="{FF2B5EF4-FFF2-40B4-BE49-F238E27FC236}">
                <a16:creationId xmlns:a16="http://schemas.microsoft.com/office/drawing/2014/main" id="{A238B865-3CA8-4083-9CE6-78D6364E1ACA}"/>
              </a:ext>
            </a:extLst>
          </p:cNvPr>
          <p:cNvSpPr txBox="1"/>
          <p:nvPr/>
        </p:nvSpPr>
        <p:spPr>
          <a:xfrm>
            <a:off x="2465358" y="3069206"/>
            <a:ext cx="310263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b="1" dirty="0">
                <a:latin typeface="Arial"/>
                <a:cs typeface="Arial"/>
              </a:rPr>
              <a:t>References</a:t>
            </a:r>
          </a:p>
        </p:txBody>
      </p:sp>
      <p:sp>
        <p:nvSpPr>
          <p:cNvPr id="31" name="TextBox 30">
            <a:extLst>
              <a:ext uri="{FF2B5EF4-FFF2-40B4-BE49-F238E27FC236}">
                <a16:creationId xmlns:a16="http://schemas.microsoft.com/office/drawing/2014/main" id="{FA479E6A-C520-4295-856C-9A4DBB8F7D1A}"/>
              </a:ext>
            </a:extLst>
          </p:cNvPr>
          <p:cNvSpPr txBox="1"/>
          <p:nvPr/>
        </p:nvSpPr>
        <p:spPr>
          <a:xfrm>
            <a:off x="3111439" y="3657779"/>
            <a:ext cx="8695425" cy="19971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latin typeface="Arial"/>
                <a:cs typeface="Arial"/>
              </a:rPr>
              <a:t>Brainyquotes(2016)avalibleat:</a:t>
            </a:r>
            <a:r>
              <a:rPr lang="en-US" sz="1200" dirty="0">
                <a:latin typeface="Arial"/>
                <a:cs typeface="Arial"/>
                <a:hlinkClick r:id="rId3"/>
              </a:rPr>
              <a:t>:https://www.brainyquote.com/authors/michelle_obama</a:t>
            </a:r>
            <a:r>
              <a:rPr lang="en-US" sz="1200">
                <a:latin typeface="Arial"/>
                <a:cs typeface="Arial"/>
              </a:rPr>
              <a:t>.(accessedon:26/04/2019)</a:t>
            </a:r>
            <a:endParaRPr lang="en-US" sz="1200" dirty="0">
              <a:latin typeface="Arial"/>
              <a:cs typeface="Arial"/>
            </a:endParaRPr>
          </a:p>
          <a:p>
            <a:pPr>
              <a:lnSpc>
                <a:spcPct val="150000"/>
              </a:lnSpc>
            </a:pPr>
            <a:endParaRPr lang="en-US" sz="1200" dirty="0">
              <a:latin typeface="Arial"/>
              <a:cs typeface="Arial"/>
            </a:endParaRPr>
          </a:p>
          <a:p>
            <a:pPr>
              <a:lnSpc>
                <a:spcPct val="150000"/>
              </a:lnSpc>
            </a:pPr>
            <a:r>
              <a:rPr lang="en-US" sz="1200">
                <a:latin typeface="Arial"/>
                <a:cs typeface="Arial"/>
              </a:rPr>
              <a:t>Cleeve,R(2018)</a:t>
            </a:r>
            <a:r>
              <a:rPr lang="en-US" sz="1200" i="1">
                <a:latin typeface="Arial"/>
                <a:cs typeface="Arial"/>
              </a:rPr>
              <a:t>ParsonsEnglishAcademicSkills,</a:t>
            </a:r>
            <a:r>
              <a:rPr lang="en-US" sz="1200">
                <a:latin typeface="Arial"/>
                <a:cs typeface="Arial"/>
              </a:rPr>
              <a:t>avalibleat:</a:t>
            </a:r>
            <a:r>
              <a:rPr lang="en-US" sz="1200" dirty="0">
                <a:latin typeface="Arial"/>
                <a:cs typeface="Arial"/>
                <a:hlinkClick r:id="rId4"/>
              </a:rPr>
              <a:t>https://www.english.com/blog/academic-skills-for-higher-education/</a:t>
            </a:r>
            <a:r>
              <a:rPr lang="en-US" sz="1200">
                <a:latin typeface="Arial"/>
                <a:cs typeface="Arial"/>
              </a:rPr>
              <a:t>.(accessedon:24/04/2019)</a:t>
            </a:r>
            <a:endParaRPr lang="en-US" sz="1200" dirty="0">
              <a:latin typeface="Arial"/>
              <a:cs typeface="Arial"/>
            </a:endParaRPr>
          </a:p>
          <a:p>
            <a:pPr>
              <a:lnSpc>
                <a:spcPct val="150000"/>
              </a:lnSpc>
            </a:pPr>
            <a:endParaRPr lang="en-US" sz="1200" dirty="0">
              <a:latin typeface="Arial"/>
              <a:cs typeface="Arial"/>
            </a:endParaRPr>
          </a:p>
          <a:p>
            <a:pPr>
              <a:lnSpc>
                <a:spcPct val="150000"/>
              </a:lnSpc>
            </a:pPr>
            <a:r>
              <a:rPr lang="en-US" sz="1200">
                <a:latin typeface="Arial"/>
                <a:cs typeface="Arial"/>
              </a:rPr>
              <a:t>Theopenuniversity(1998)avalibleat:</a:t>
            </a:r>
            <a:r>
              <a:rPr lang="en-US" sz="1200" dirty="0">
                <a:latin typeface="Arial"/>
                <a:cs typeface="Arial"/>
                <a:hlinkClick r:id="rId5"/>
              </a:rPr>
              <a:t>https://www.ed.ac.uk/reflection/reflectors-toolkit/reflecting-on-experience/gibbs-reflective-cycle</a:t>
            </a:r>
            <a:r>
              <a:rPr lang="en-US" sz="1200">
                <a:latin typeface="Arial"/>
                <a:cs typeface="Arial"/>
              </a:rPr>
              <a:t>.(accessedon:25/04/2019)</a:t>
            </a:r>
            <a:endParaRPr lang="en-US" sz="1200" dirty="0">
              <a:latin typeface="Arial"/>
              <a:cs typeface="Arial"/>
            </a:endParaRPr>
          </a:p>
        </p:txBody>
      </p:sp>
      <p:sp>
        <p:nvSpPr>
          <p:cNvPr id="2" name="TextBox 1">
            <a:extLst>
              <a:ext uri="{FF2B5EF4-FFF2-40B4-BE49-F238E27FC236}">
                <a16:creationId xmlns:a16="http://schemas.microsoft.com/office/drawing/2014/main" id="{B8B70732-8C63-4303-B924-648167254737}"/>
              </a:ext>
            </a:extLst>
          </p:cNvPr>
          <p:cNvSpPr txBox="1"/>
          <p:nvPr/>
        </p:nvSpPr>
        <p:spPr>
          <a:xfrm rot="120000">
            <a:off x="7815532" y="5644551"/>
            <a:ext cx="311701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rgbClr val="FF0000"/>
                </a:solidFill>
                <a:latin typeface="Arial"/>
                <a:cs typeface="Arial"/>
              </a:rPr>
              <a:t>Thank You for listening, any questions are now </a:t>
            </a:r>
            <a:r>
              <a:rPr lang="en-US" sz="1600" b="1">
                <a:solidFill>
                  <a:srgbClr val="FF0000"/>
                </a:solidFill>
                <a:latin typeface="Arial"/>
                <a:cs typeface="Arial"/>
              </a:rPr>
              <a:t>welcome.... Be Nice People!!!</a:t>
            </a:r>
            <a:endParaRPr lang="en-US" sz="1600" b="1" dirty="0">
              <a:solidFill>
                <a:srgbClr val="FF0000"/>
              </a:solidFill>
              <a:latin typeface="Arial"/>
              <a:cs typeface="Arial"/>
            </a:endParaRPr>
          </a:p>
        </p:txBody>
      </p:sp>
    </p:spTree>
    <p:extLst>
      <p:ext uri="{BB962C8B-B14F-4D97-AF65-F5344CB8AC3E}">
        <p14:creationId xmlns:p14="http://schemas.microsoft.com/office/powerpoint/2010/main" val="33404298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Parallax</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Parallax</vt:lpstr>
      <vt:lpstr>Academic and Employability skills  BMSK4001_BIRM Eric Oser</vt:lpstr>
      <vt:lpstr>Good morning all, my name is Leanne! Today with this slide show I hope to show and tell you about what I have learnt over the past 7 weeks which I am sure you all know what i have learnt, although I was curious what this was at times..... HaHa</vt:lpstr>
      <vt:lpstr>PowerPoint Presentation</vt:lpstr>
      <vt:lpstr>Introduction Models of Reflection      -  Self Management; Personal Motivation, Organization &amp; Time Management        -  Team Work; Problem Solving, Decision Making &amp; Positive Attitude        -  Researching; Information Gathering, Interpretation &amp; Analyzing  Summery Bibliography    </vt:lpstr>
      <vt:lpstr>PowerPoint Presentation</vt:lpstr>
      <vt:lpstr>PowerPoint Presentation</vt:lpstr>
      <vt:lpstr>PowerPoint Presentation</vt:lpstr>
      <vt:lpstr>Believe it or not, this transferrable research skill is sought after in todays professional setting, as a very effective skill, it is somewhat useful in a varied range of careers. We have all gathered information, used our critical thinking skill to analyze  what was discovered. Having such a skill as an applicant is looked for by professionals as this tool is useful for any organization bringing new and improved ideas to the table, improving and even expanding any business.</vt:lpstr>
      <vt:lpstr>Being the conclusions you know my slide show is coming to an end I made this presentaion to shiowcase what I have learnt while studying this module, I can say that tranreferrable skills are the backbone and relyed upon by many employability skills if you can master ths skills the the career of our dreams is within grasp as such a skill set we have developed are wanted by many professionals.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3330</cp:revision>
  <dcterms:created xsi:type="dcterms:W3CDTF">2013-07-15T20:24:45Z</dcterms:created>
  <dcterms:modified xsi:type="dcterms:W3CDTF">2019-04-29T11:28:08Z</dcterms:modified>
</cp:coreProperties>
</file>