
<file path=[Content_Types].xml><?xml version="1.0" encoding="utf-8"?>
<Types xmlns="http://schemas.openxmlformats.org/package/2006/content-types"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8"/>
  </p:handoutMasterIdLst>
  <p:sldIdLst>
    <p:sldId id="256" r:id="rId5"/>
    <p:sldId id="280" r:id="rId6"/>
    <p:sldId id="279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Adran Ddiofyn" id="{4A3C8F1D-41DD-4609-9B76-E7297834046C}">
          <p14:sldIdLst>
            <p14:sldId id="256"/>
          </p14:sldIdLst>
        </p14:section>
        <p14:section name="Adran Ddideitl" id="{A6069C8A-70F5-4EDF-92A9-5E09CE68B8CC}">
          <p14:sldIdLst>
            <p14:sldId id="280"/>
            <p14:sldId id="279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885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62F328B-34F8-4464-9D16-5C9791622478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y-GB"/>
        </a:p>
      </dgm:t>
    </dgm:pt>
    <dgm:pt modelId="{F46D9254-A60B-497B-875D-4940F25EC6DD}">
      <dgm:prSet phldrT="[Testun]" custT="1"/>
      <dgm:spPr/>
      <dgm:t>
        <a:bodyPr/>
        <a:lstStyle/>
        <a:p>
          <a:r>
            <a:rPr lang="en-GB" sz="1800" dirty="0" err="1"/>
            <a:t>Addysgu</a:t>
          </a:r>
          <a:r>
            <a:rPr lang="en-GB" sz="1800" dirty="0"/>
            <a:t> </a:t>
          </a:r>
          <a:r>
            <a:rPr lang="en-GB" sz="1800" dirty="0" err="1"/>
            <a:t>iaith</a:t>
          </a:r>
          <a:endParaRPr lang="cy-GB" sz="1800" dirty="0"/>
        </a:p>
      </dgm:t>
    </dgm:pt>
    <dgm:pt modelId="{F83DD449-228F-42E7-AF49-0D11B90D5833}" type="parTrans" cxnId="{D4BFC2D6-B670-4A9A-9EFC-1898218E064E}">
      <dgm:prSet/>
      <dgm:spPr/>
      <dgm:t>
        <a:bodyPr/>
        <a:lstStyle/>
        <a:p>
          <a:endParaRPr lang="cy-GB"/>
        </a:p>
      </dgm:t>
    </dgm:pt>
    <dgm:pt modelId="{CF5C6475-F6F8-4150-B99F-E28521D03B8B}" type="sibTrans" cxnId="{D4BFC2D6-B670-4A9A-9EFC-1898218E064E}">
      <dgm:prSet/>
      <dgm:spPr/>
      <dgm:t>
        <a:bodyPr/>
        <a:lstStyle/>
        <a:p>
          <a:endParaRPr lang="cy-GB"/>
        </a:p>
      </dgm:t>
    </dgm:pt>
    <dgm:pt modelId="{39805BC2-1ADF-4499-B9B3-1D979B8E8644}">
      <dgm:prSet phldrT="[Testun]" custT="1"/>
      <dgm:spPr/>
      <dgm:t>
        <a:bodyPr/>
        <a:lstStyle/>
        <a:p>
          <a:r>
            <a:rPr lang="en-GB" sz="1800" dirty="0" err="1"/>
            <a:t>Stwythurol</a:t>
          </a:r>
          <a:r>
            <a:rPr lang="en-GB" sz="1800" dirty="0"/>
            <a:t> (Structural)</a:t>
          </a:r>
          <a:endParaRPr lang="cy-GB" sz="1800" dirty="0"/>
        </a:p>
      </dgm:t>
    </dgm:pt>
    <dgm:pt modelId="{1A86B2F3-ABC7-4E52-8E42-616E4EDE2B36}" type="parTrans" cxnId="{505CB923-7C0E-462C-A22D-49EE812551F5}">
      <dgm:prSet/>
      <dgm:spPr/>
      <dgm:t>
        <a:bodyPr/>
        <a:lstStyle/>
        <a:p>
          <a:endParaRPr lang="cy-GB" sz="4400"/>
        </a:p>
      </dgm:t>
    </dgm:pt>
    <dgm:pt modelId="{5F0D7639-3B0A-487A-91C8-172594E4D3C2}" type="sibTrans" cxnId="{505CB923-7C0E-462C-A22D-49EE812551F5}">
      <dgm:prSet/>
      <dgm:spPr/>
      <dgm:t>
        <a:bodyPr/>
        <a:lstStyle/>
        <a:p>
          <a:endParaRPr lang="cy-GB"/>
        </a:p>
      </dgm:t>
    </dgm:pt>
    <dgm:pt modelId="{4D6CE169-7644-4222-AA4B-DA38BCE681A9}">
      <dgm:prSet phldrT="[Testun]" custT="1"/>
      <dgm:spPr/>
      <dgm:t>
        <a:bodyPr/>
        <a:lstStyle/>
        <a:p>
          <a:r>
            <a:rPr lang="en-GB" sz="1800" dirty="0" err="1"/>
            <a:t>Rhyngweithiol</a:t>
          </a:r>
          <a:r>
            <a:rPr lang="en-GB" sz="1800" dirty="0"/>
            <a:t> (Interactive)</a:t>
          </a:r>
          <a:endParaRPr lang="cy-GB" sz="1800" dirty="0"/>
        </a:p>
      </dgm:t>
    </dgm:pt>
    <dgm:pt modelId="{15F476E1-EC99-4691-B376-7A161C011280}" type="parTrans" cxnId="{FF9BF4E0-9E40-4790-B60E-3DE1F87CBBD7}">
      <dgm:prSet/>
      <dgm:spPr/>
      <dgm:t>
        <a:bodyPr/>
        <a:lstStyle/>
        <a:p>
          <a:endParaRPr lang="cy-GB" sz="4400"/>
        </a:p>
      </dgm:t>
    </dgm:pt>
    <dgm:pt modelId="{B00A74F0-8488-4629-B9A8-BE8C5F59A8C9}" type="sibTrans" cxnId="{FF9BF4E0-9E40-4790-B60E-3DE1F87CBBD7}">
      <dgm:prSet/>
      <dgm:spPr/>
      <dgm:t>
        <a:bodyPr/>
        <a:lstStyle/>
        <a:p>
          <a:endParaRPr lang="cy-GB"/>
        </a:p>
      </dgm:t>
    </dgm:pt>
    <dgm:pt modelId="{06B7F992-73D8-4704-9BAF-45F0A40CB9A1}">
      <dgm:prSet phldrT="[Testun]" custT="1"/>
      <dgm:spPr/>
      <dgm:t>
        <a:bodyPr/>
        <a:lstStyle/>
        <a:p>
          <a:r>
            <a:rPr lang="en-GB" sz="1800" dirty="0" err="1"/>
            <a:t>Perchnogol</a:t>
          </a:r>
          <a:r>
            <a:rPr lang="en-GB" sz="1800" dirty="0"/>
            <a:t> (Proprietary)</a:t>
          </a:r>
          <a:endParaRPr lang="cy-GB" sz="1800" dirty="0"/>
        </a:p>
      </dgm:t>
    </dgm:pt>
    <dgm:pt modelId="{99FF861B-8DA5-4A20-93FE-8727F9DF4DBB}" type="parTrans" cxnId="{1C91D383-CE1E-41E1-B2A5-E9F45039E2E7}">
      <dgm:prSet/>
      <dgm:spPr/>
      <dgm:t>
        <a:bodyPr/>
        <a:lstStyle/>
        <a:p>
          <a:endParaRPr lang="cy-GB" sz="4400"/>
        </a:p>
      </dgm:t>
    </dgm:pt>
    <dgm:pt modelId="{05EBC337-3318-4F3E-B770-843C95280DB4}" type="sibTrans" cxnId="{1C91D383-CE1E-41E1-B2A5-E9F45039E2E7}">
      <dgm:prSet/>
      <dgm:spPr/>
      <dgm:t>
        <a:bodyPr/>
        <a:lstStyle/>
        <a:p>
          <a:endParaRPr lang="cy-GB"/>
        </a:p>
      </dgm:t>
    </dgm:pt>
    <dgm:pt modelId="{2F14AEA1-19F3-4F31-907A-CFEA337B6DFD}">
      <dgm:prSet custT="1"/>
      <dgm:spPr/>
      <dgm:t>
        <a:bodyPr anchor="t" anchorCtr="0"/>
        <a:lstStyle/>
        <a:p>
          <a:pPr algn="l"/>
          <a:endParaRPr lang="en-GB" sz="1600" dirty="0"/>
        </a:p>
        <a:p>
          <a:pPr algn="l"/>
          <a:r>
            <a:rPr lang="en-GB" sz="1600" dirty="0"/>
            <a:t>1. Direct method</a:t>
          </a:r>
        </a:p>
        <a:p>
          <a:pPr algn="l"/>
          <a:r>
            <a:rPr lang="en-GB" sz="1600" dirty="0"/>
            <a:t>2. Communicative Language Teaching</a:t>
          </a:r>
        </a:p>
        <a:p>
          <a:pPr algn="l"/>
          <a:r>
            <a:rPr lang="en-GB" sz="1600" dirty="0"/>
            <a:t>3. Task based Language Teaching</a:t>
          </a:r>
        </a:p>
        <a:p>
          <a:pPr algn="l"/>
          <a:r>
            <a:rPr lang="en-GB" sz="1600" dirty="0"/>
            <a:t>4. Language Immersion</a:t>
          </a:r>
          <a:endParaRPr lang="cy-GB" sz="1600" dirty="0"/>
        </a:p>
      </dgm:t>
    </dgm:pt>
    <dgm:pt modelId="{591ECA92-DCE7-4F8B-9A05-037241108829}" type="parTrans" cxnId="{CED7EDF2-A0EC-476B-B3C0-2BDE071CC191}">
      <dgm:prSet/>
      <dgm:spPr/>
      <dgm:t>
        <a:bodyPr/>
        <a:lstStyle/>
        <a:p>
          <a:endParaRPr lang="cy-GB" sz="4400"/>
        </a:p>
      </dgm:t>
    </dgm:pt>
    <dgm:pt modelId="{95C88D01-DD45-4D42-8F30-DE1AA189BA5B}" type="sibTrans" cxnId="{CED7EDF2-A0EC-476B-B3C0-2BDE071CC191}">
      <dgm:prSet/>
      <dgm:spPr/>
      <dgm:t>
        <a:bodyPr/>
        <a:lstStyle/>
        <a:p>
          <a:endParaRPr lang="cy-GB"/>
        </a:p>
      </dgm:t>
    </dgm:pt>
    <dgm:pt modelId="{33155A13-CE56-47D1-B482-6F5066C1F9F5}">
      <dgm:prSet custT="1"/>
      <dgm:spPr/>
      <dgm:t>
        <a:bodyPr anchor="t" anchorCtr="0"/>
        <a:lstStyle/>
        <a:p>
          <a:pPr algn="l"/>
          <a:endParaRPr lang="en-GB" sz="1600" dirty="0"/>
        </a:p>
        <a:p>
          <a:pPr algn="l"/>
          <a:r>
            <a:rPr lang="en-GB" sz="1600" dirty="0"/>
            <a:t>1. Michel Thomas method</a:t>
          </a:r>
        </a:p>
        <a:p>
          <a:pPr algn="l"/>
          <a:r>
            <a:rPr lang="en-GB" sz="1600" dirty="0"/>
            <a:t>(Say Something in Welsh)</a:t>
          </a:r>
          <a:endParaRPr lang="cy-GB" sz="1600" dirty="0"/>
        </a:p>
      </dgm:t>
    </dgm:pt>
    <dgm:pt modelId="{48998493-33C0-4636-81FD-6ED5A2DE4ED7}" type="parTrans" cxnId="{EFCC76B6-6CC1-4BBF-BB1B-1BE5A93719BE}">
      <dgm:prSet/>
      <dgm:spPr/>
      <dgm:t>
        <a:bodyPr/>
        <a:lstStyle/>
        <a:p>
          <a:endParaRPr lang="cy-GB" sz="4400"/>
        </a:p>
      </dgm:t>
    </dgm:pt>
    <dgm:pt modelId="{EECF51DB-BA80-47FB-94B1-53FA414D4305}" type="sibTrans" cxnId="{EFCC76B6-6CC1-4BBF-BB1B-1BE5A93719BE}">
      <dgm:prSet/>
      <dgm:spPr/>
      <dgm:t>
        <a:bodyPr/>
        <a:lstStyle/>
        <a:p>
          <a:endParaRPr lang="cy-GB"/>
        </a:p>
      </dgm:t>
    </dgm:pt>
    <dgm:pt modelId="{0BF60A3C-1D2C-4131-9822-ACC14A5996E3}">
      <dgm:prSet phldrT="[Testun]" custT="1"/>
      <dgm:spPr/>
      <dgm:t>
        <a:bodyPr/>
        <a:lstStyle/>
        <a:p>
          <a:r>
            <a:rPr lang="en-GB" sz="1800" dirty="0"/>
            <a:t>Functional (</a:t>
          </a:r>
          <a:r>
            <a:rPr lang="en-GB" sz="1800" dirty="0" err="1"/>
            <a:t>Swyddogethol</a:t>
          </a:r>
          <a:r>
            <a:rPr lang="en-GB" sz="1800" dirty="0"/>
            <a:t>)</a:t>
          </a:r>
          <a:endParaRPr lang="cy-GB" sz="1800" dirty="0"/>
        </a:p>
      </dgm:t>
    </dgm:pt>
    <dgm:pt modelId="{20709F0B-00E8-4F1D-8241-6148F4821DDF}" type="parTrans" cxnId="{08E06214-356D-434F-B4A7-7325B4B7813C}">
      <dgm:prSet/>
      <dgm:spPr/>
      <dgm:t>
        <a:bodyPr/>
        <a:lstStyle/>
        <a:p>
          <a:endParaRPr lang="cy-GB" sz="4400"/>
        </a:p>
      </dgm:t>
    </dgm:pt>
    <dgm:pt modelId="{DB091C90-95DC-4162-9278-5B2AEEEE407A}" type="sibTrans" cxnId="{08E06214-356D-434F-B4A7-7325B4B7813C}">
      <dgm:prSet/>
      <dgm:spPr/>
      <dgm:t>
        <a:bodyPr/>
        <a:lstStyle/>
        <a:p>
          <a:endParaRPr lang="cy-GB"/>
        </a:p>
      </dgm:t>
    </dgm:pt>
    <dgm:pt modelId="{5F8A6FFB-19A7-412D-AC77-CB569AF9D4FE}">
      <dgm:prSet custT="1"/>
      <dgm:spPr/>
      <dgm:t>
        <a:bodyPr anchor="t" anchorCtr="0"/>
        <a:lstStyle/>
        <a:p>
          <a:pPr algn="l"/>
          <a:endParaRPr lang="en-GB" sz="1600" dirty="0"/>
        </a:p>
        <a:p>
          <a:pPr algn="l"/>
          <a:r>
            <a:rPr lang="en-GB" sz="1600" dirty="0"/>
            <a:t>1. Grammar-translation</a:t>
          </a:r>
        </a:p>
        <a:p>
          <a:pPr algn="l"/>
          <a:r>
            <a:rPr lang="en-GB" sz="1600" dirty="0"/>
            <a:t>2. Audiolingual</a:t>
          </a:r>
          <a:endParaRPr lang="cy-GB" sz="1600" dirty="0"/>
        </a:p>
      </dgm:t>
    </dgm:pt>
    <dgm:pt modelId="{0512362C-41DB-4E01-8757-B6BCD68E0B08}" type="parTrans" cxnId="{E05B76B0-E62A-45C5-996B-D425C1184C28}">
      <dgm:prSet/>
      <dgm:spPr/>
      <dgm:t>
        <a:bodyPr/>
        <a:lstStyle/>
        <a:p>
          <a:endParaRPr lang="cy-GB" sz="4400"/>
        </a:p>
      </dgm:t>
    </dgm:pt>
    <dgm:pt modelId="{73D96919-2B46-4056-AF07-1E7454BA8FAC}" type="sibTrans" cxnId="{E05B76B0-E62A-45C5-996B-D425C1184C28}">
      <dgm:prSet/>
      <dgm:spPr/>
      <dgm:t>
        <a:bodyPr/>
        <a:lstStyle/>
        <a:p>
          <a:endParaRPr lang="cy-GB"/>
        </a:p>
      </dgm:t>
    </dgm:pt>
    <dgm:pt modelId="{695A9EEF-8DCD-4213-9A86-37C0EA8CBA5C}">
      <dgm:prSet custT="1"/>
      <dgm:spPr/>
      <dgm:t>
        <a:bodyPr anchor="t" anchorCtr="0"/>
        <a:lstStyle/>
        <a:p>
          <a:pPr algn="l"/>
          <a:endParaRPr lang="en-GB" sz="1600" dirty="0"/>
        </a:p>
        <a:p>
          <a:pPr algn="l"/>
          <a:r>
            <a:rPr lang="en-GB" sz="1600" dirty="0"/>
            <a:t>1. Directed practice</a:t>
          </a:r>
        </a:p>
        <a:p>
          <a:pPr algn="l"/>
          <a:r>
            <a:rPr lang="en-GB" sz="1600" dirty="0"/>
            <a:t>(</a:t>
          </a:r>
          <a:r>
            <a:rPr lang="en-GB" sz="1600" dirty="0" err="1"/>
            <a:t>Iaith</a:t>
          </a:r>
          <a:r>
            <a:rPr lang="en-GB" sz="1600" dirty="0"/>
            <a:t> </a:t>
          </a:r>
          <a:r>
            <a:rPr lang="en-GB" sz="1600" dirty="0" err="1"/>
            <a:t>teithio</a:t>
          </a:r>
          <a:r>
            <a:rPr lang="en-GB" sz="1600" dirty="0"/>
            <a:t> – Phrasebook language)</a:t>
          </a:r>
          <a:endParaRPr lang="cy-GB" sz="1600" dirty="0"/>
        </a:p>
      </dgm:t>
    </dgm:pt>
    <dgm:pt modelId="{A4561473-A2E0-4421-B01F-D93A4500D353}" type="parTrans" cxnId="{E6E220AF-D411-4009-A5F4-4E62EC3F670A}">
      <dgm:prSet/>
      <dgm:spPr/>
      <dgm:t>
        <a:bodyPr/>
        <a:lstStyle/>
        <a:p>
          <a:endParaRPr lang="cy-GB" sz="4400"/>
        </a:p>
      </dgm:t>
    </dgm:pt>
    <dgm:pt modelId="{7C2CD18F-5F70-465E-9E54-8E9240502E80}" type="sibTrans" cxnId="{E6E220AF-D411-4009-A5F4-4E62EC3F670A}">
      <dgm:prSet/>
      <dgm:spPr/>
      <dgm:t>
        <a:bodyPr/>
        <a:lstStyle/>
        <a:p>
          <a:endParaRPr lang="cy-GB"/>
        </a:p>
      </dgm:t>
    </dgm:pt>
    <dgm:pt modelId="{E2938D53-4408-49E0-831E-524A9B881A7A}" type="pres">
      <dgm:prSet presAssocID="{F62F328B-34F8-4464-9D16-5C9791622478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1C308855-C700-4E2E-B5A4-40CBB085DB98}" type="pres">
      <dgm:prSet presAssocID="{F46D9254-A60B-497B-875D-4940F25EC6DD}" presName="hierRoot1" presStyleCnt="0">
        <dgm:presLayoutVars>
          <dgm:hierBranch/>
        </dgm:presLayoutVars>
      </dgm:prSet>
      <dgm:spPr/>
    </dgm:pt>
    <dgm:pt modelId="{985CE032-7E03-4011-A245-D4A5A645A9F3}" type="pres">
      <dgm:prSet presAssocID="{F46D9254-A60B-497B-875D-4940F25EC6DD}" presName="rootComposite1" presStyleCnt="0"/>
      <dgm:spPr/>
    </dgm:pt>
    <dgm:pt modelId="{EFBE0AE0-468B-4F10-8498-E3AF2D9531A9}" type="pres">
      <dgm:prSet presAssocID="{F46D9254-A60B-497B-875D-4940F25EC6DD}" presName="rootText1" presStyleLbl="node0" presStyleIdx="0" presStyleCnt="1">
        <dgm:presLayoutVars>
          <dgm:chPref val="3"/>
        </dgm:presLayoutVars>
      </dgm:prSet>
      <dgm:spPr/>
    </dgm:pt>
    <dgm:pt modelId="{BE1AE506-7737-4BB6-9DEE-D55DA65EDA6A}" type="pres">
      <dgm:prSet presAssocID="{F46D9254-A60B-497B-875D-4940F25EC6DD}" presName="rootConnector1" presStyleLbl="node1" presStyleIdx="0" presStyleCnt="0"/>
      <dgm:spPr/>
    </dgm:pt>
    <dgm:pt modelId="{9F68F67D-4012-40BB-A0B6-B55F9F475A84}" type="pres">
      <dgm:prSet presAssocID="{F46D9254-A60B-497B-875D-4940F25EC6DD}" presName="hierChild2" presStyleCnt="0"/>
      <dgm:spPr/>
    </dgm:pt>
    <dgm:pt modelId="{077664E9-B71E-4FE4-B7A7-6CA6D7FC4BF2}" type="pres">
      <dgm:prSet presAssocID="{1A86B2F3-ABC7-4E52-8E42-616E4EDE2B36}" presName="Name35" presStyleLbl="parChTrans1D2" presStyleIdx="0" presStyleCnt="4"/>
      <dgm:spPr/>
    </dgm:pt>
    <dgm:pt modelId="{34147CC2-B09B-4787-8009-AF8C3782E5C6}" type="pres">
      <dgm:prSet presAssocID="{39805BC2-1ADF-4499-B9B3-1D979B8E8644}" presName="hierRoot2" presStyleCnt="0">
        <dgm:presLayoutVars>
          <dgm:hierBranch/>
        </dgm:presLayoutVars>
      </dgm:prSet>
      <dgm:spPr/>
    </dgm:pt>
    <dgm:pt modelId="{9DA1E627-4354-42F5-A381-E88981FFA460}" type="pres">
      <dgm:prSet presAssocID="{39805BC2-1ADF-4499-B9B3-1D979B8E8644}" presName="rootComposite" presStyleCnt="0"/>
      <dgm:spPr/>
    </dgm:pt>
    <dgm:pt modelId="{7D70275D-FA37-4853-9B80-A9BE062D9423}" type="pres">
      <dgm:prSet presAssocID="{39805BC2-1ADF-4499-B9B3-1D979B8E8644}" presName="rootText" presStyleLbl="node2" presStyleIdx="0" presStyleCnt="4">
        <dgm:presLayoutVars>
          <dgm:chPref val="3"/>
        </dgm:presLayoutVars>
      </dgm:prSet>
      <dgm:spPr/>
    </dgm:pt>
    <dgm:pt modelId="{D027942A-C97B-41FF-8B1A-46B6B27394A2}" type="pres">
      <dgm:prSet presAssocID="{39805BC2-1ADF-4499-B9B3-1D979B8E8644}" presName="rootConnector" presStyleLbl="node2" presStyleIdx="0" presStyleCnt="4"/>
      <dgm:spPr/>
    </dgm:pt>
    <dgm:pt modelId="{C68D1F6F-6D95-485A-9EC7-38387D91F65E}" type="pres">
      <dgm:prSet presAssocID="{39805BC2-1ADF-4499-B9B3-1D979B8E8644}" presName="hierChild4" presStyleCnt="0"/>
      <dgm:spPr/>
    </dgm:pt>
    <dgm:pt modelId="{36AF93EB-C6D5-48CB-BE8A-76D48C89ECB6}" type="pres">
      <dgm:prSet presAssocID="{0512362C-41DB-4E01-8757-B6BCD68E0B08}" presName="Name35" presStyleLbl="parChTrans1D3" presStyleIdx="0" presStyleCnt="4"/>
      <dgm:spPr/>
    </dgm:pt>
    <dgm:pt modelId="{5D754E60-1EAF-472D-BF51-66992B4E96BA}" type="pres">
      <dgm:prSet presAssocID="{5F8A6FFB-19A7-412D-AC77-CB569AF9D4FE}" presName="hierRoot2" presStyleCnt="0">
        <dgm:presLayoutVars>
          <dgm:hierBranch val="init"/>
        </dgm:presLayoutVars>
      </dgm:prSet>
      <dgm:spPr/>
    </dgm:pt>
    <dgm:pt modelId="{EF89DD94-7F84-49BD-A30E-6985CAC83406}" type="pres">
      <dgm:prSet presAssocID="{5F8A6FFB-19A7-412D-AC77-CB569AF9D4FE}" presName="rootComposite" presStyleCnt="0"/>
      <dgm:spPr/>
    </dgm:pt>
    <dgm:pt modelId="{358F096C-E41E-4F75-829D-A2F0081A7842}" type="pres">
      <dgm:prSet presAssocID="{5F8A6FFB-19A7-412D-AC77-CB569AF9D4FE}" presName="rootText" presStyleLbl="node3" presStyleIdx="0" presStyleCnt="4" custScaleY="242329" custLinFactNeighborX="240" custLinFactNeighborY="-2492">
        <dgm:presLayoutVars>
          <dgm:chPref val="3"/>
        </dgm:presLayoutVars>
      </dgm:prSet>
      <dgm:spPr/>
    </dgm:pt>
    <dgm:pt modelId="{BE866605-27C3-443E-8269-DC87CC3A9F53}" type="pres">
      <dgm:prSet presAssocID="{5F8A6FFB-19A7-412D-AC77-CB569AF9D4FE}" presName="rootConnector" presStyleLbl="node3" presStyleIdx="0" presStyleCnt="4"/>
      <dgm:spPr/>
    </dgm:pt>
    <dgm:pt modelId="{742318C5-822D-4A83-B14C-AE6B83BC6B6B}" type="pres">
      <dgm:prSet presAssocID="{5F8A6FFB-19A7-412D-AC77-CB569AF9D4FE}" presName="hierChild4" presStyleCnt="0"/>
      <dgm:spPr/>
    </dgm:pt>
    <dgm:pt modelId="{13BE41E0-DE6A-4B58-BCAA-FF618623A584}" type="pres">
      <dgm:prSet presAssocID="{5F8A6FFB-19A7-412D-AC77-CB569AF9D4FE}" presName="hierChild5" presStyleCnt="0"/>
      <dgm:spPr/>
    </dgm:pt>
    <dgm:pt modelId="{38A91E91-38D0-4C1C-AF3B-893FD165C350}" type="pres">
      <dgm:prSet presAssocID="{39805BC2-1ADF-4499-B9B3-1D979B8E8644}" presName="hierChild5" presStyleCnt="0"/>
      <dgm:spPr/>
    </dgm:pt>
    <dgm:pt modelId="{1F5D1C69-100D-402A-8B58-7DD9EE6210F8}" type="pres">
      <dgm:prSet presAssocID="{20709F0B-00E8-4F1D-8241-6148F4821DDF}" presName="Name35" presStyleLbl="parChTrans1D2" presStyleIdx="1" presStyleCnt="4"/>
      <dgm:spPr/>
    </dgm:pt>
    <dgm:pt modelId="{37C36CDC-1636-4F9B-9290-763361F5C188}" type="pres">
      <dgm:prSet presAssocID="{0BF60A3C-1D2C-4131-9822-ACC14A5996E3}" presName="hierRoot2" presStyleCnt="0">
        <dgm:presLayoutVars>
          <dgm:hierBranch/>
        </dgm:presLayoutVars>
      </dgm:prSet>
      <dgm:spPr/>
    </dgm:pt>
    <dgm:pt modelId="{E868F1F0-59DC-4AE0-B635-0CD9C304AA80}" type="pres">
      <dgm:prSet presAssocID="{0BF60A3C-1D2C-4131-9822-ACC14A5996E3}" presName="rootComposite" presStyleCnt="0"/>
      <dgm:spPr/>
    </dgm:pt>
    <dgm:pt modelId="{0DC3967C-5695-43FD-9DA4-D6BA184EC9A7}" type="pres">
      <dgm:prSet presAssocID="{0BF60A3C-1D2C-4131-9822-ACC14A5996E3}" presName="rootText" presStyleLbl="node2" presStyleIdx="1" presStyleCnt="4">
        <dgm:presLayoutVars>
          <dgm:chPref val="3"/>
        </dgm:presLayoutVars>
      </dgm:prSet>
      <dgm:spPr/>
    </dgm:pt>
    <dgm:pt modelId="{2C075529-3CE1-4929-B299-26028D6E8263}" type="pres">
      <dgm:prSet presAssocID="{0BF60A3C-1D2C-4131-9822-ACC14A5996E3}" presName="rootConnector" presStyleLbl="node2" presStyleIdx="1" presStyleCnt="4"/>
      <dgm:spPr/>
    </dgm:pt>
    <dgm:pt modelId="{8BC09F49-E427-43B9-8B7B-E242196AC970}" type="pres">
      <dgm:prSet presAssocID="{0BF60A3C-1D2C-4131-9822-ACC14A5996E3}" presName="hierChild4" presStyleCnt="0"/>
      <dgm:spPr/>
    </dgm:pt>
    <dgm:pt modelId="{67436557-71D7-43A8-A40A-5AEA7C229562}" type="pres">
      <dgm:prSet presAssocID="{A4561473-A2E0-4421-B01F-D93A4500D353}" presName="Name35" presStyleLbl="parChTrans1D3" presStyleIdx="1" presStyleCnt="4"/>
      <dgm:spPr/>
    </dgm:pt>
    <dgm:pt modelId="{A3682933-525B-4E83-B8A0-71CD40D16D6C}" type="pres">
      <dgm:prSet presAssocID="{695A9EEF-8DCD-4213-9A86-37C0EA8CBA5C}" presName="hierRoot2" presStyleCnt="0">
        <dgm:presLayoutVars>
          <dgm:hierBranch val="init"/>
        </dgm:presLayoutVars>
      </dgm:prSet>
      <dgm:spPr/>
    </dgm:pt>
    <dgm:pt modelId="{47C53FA0-FBAB-47A1-967E-46A278FF39DC}" type="pres">
      <dgm:prSet presAssocID="{695A9EEF-8DCD-4213-9A86-37C0EA8CBA5C}" presName="rootComposite" presStyleCnt="0"/>
      <dgm:spPr/>
    </dgm:pt>
    <dgm:pt modelId="{5EDE5D2A-E1C8-4DF7-ADF8-63670C08A59B}" type="pres">
      <dgm:prSet presAssocID="{695A9EEF-8DCD-4213-9A86-37C0EA8CBA5C}" presName="rootText" presStyleLbl="node3" presStyleIdx="1" presStyleCnt="4" custScaleY="242329" custLinFactNeighborX="240" custLinFactNeighborY="-2492">
        <dgm:presLayoutVars>
          <dgm:chPref val="3"/>
        </dgm:presLayoutVars>
      </dgm:prSet>
      <dgm:spPr/>
    </dgm:pt>
    <dgm:pt modelId="{5CFDAF3F-4075-4062-8688-C48D6D08889D}" type="pres">
      <dgm:prSet presAssocID="{695A9EEF-8DCD-4213-9A86-37C0EA8CBA5C}" presName="rootConnector" presStyleLbl="node3" presStyleIdx="1" presStyleCnt="4"/>
      <dgm:spPr/>
    </dgm:pt>
    <dgm:pt modelId="{97EB932E-1697-4FB2-AE98-D7ADF8C240AD}" type="pres">
      <dgm:prSet presAssocID="{695A9EEF-8DCD-4213-9A86-37C0EA8CBA5C}" presName="hierChild4" presStyleCnt="0"/>
      <dgm:spPr/>
    </dgm:pt>
    <dgm:pt modelId="{D43BE889-E0BD-4246-B445-CDDB37E16E5A}" type="pres">
      <dgm:prSet presAssocID="{695A9EEF-8DCD-4213-9A86-37C0EA8CBA5C}" presName="hierChild5" presStyleCnt="0"/>
      <dgm:spPr/>
    </dgm:pt>
    <dgm:pt modelId="{5897ADB0-BE05-410D-8D6D-29782D037531}" type="pres">
      <dgm:prSet presAssocID="{0BF60A3C-1D2C-4131-9822-ACC14A5996E3}" presName="hierChild5" presStyleCnt="0"/>
      <dgm:spPr/>
    </dgm:pt>
    <dgm:pt modelId="{EAD15547-FA1E-4643-9F12-C53582756E29}" type="pres">
      <dgm:prSet presAssocID="{15F476E1-EC99-4691-B376-7A161C011280}" presName="Name35" presStyleLbl="parChTrans1D2" presStyleIdx="2" presStyleCnt="4"/>
      <dgm:spPr/>
    </dgm:pt>
    <dgm:pt modelId="{190457FB-777A-4002-8F4F-754FDCE010AE}" type="pres">
      <dgm:prSet presAssocID="{4D6CE169-7644-4222-AA4B-DA38BCE681A9}" presName="hierRoot2" presStyleCnt="0">
        <dgm:presLayoutVars>
          <dgm:hierBranch/>
        </dgm:presLayoutVars>
      </dgm:prSet>
      <dgm:spPr/>
    </dgm:pt>
    <dgm:pt modelId="{5B39A566-D0AB-4AAB-9D09-6D5CF48BB60A}" type="pres">
      <dgm:prSet presAssocID="{4D6CE169-7644-4222-AA4B-DA38BCE681A9}" presName="rootComposite" presStyleCnt="0"/>
      <dgm:spPr/>
    </dgm:pt>
    <dgm:pt modelId="{3A2C9A64-D1AE-4D80-879E-D13D150E99DA}" type="pres">
      <dgm:prSet presAssocID="{4D6CE169-7644-4222-AA4B-DA38BCE681A9}" presName="rootText" presStyleLbl="node2" presStyleIdx="2" presStyleCnt="4">
        <dgm:presLayoutVars>
          <dgm:chPref val="3"/>
        </dgm:presLayoutVars>
      </dgm:prSet>
      <dgm:spPr/>
    </dgm:pt>
    <dgm:pt modelId="{AC9F0B9D-CA44-4D20-ADC6-F7CA17AA01EF}" type="pres">
      <dgm:prSet presAssocID="{4D6CE169-7644-4222-AA4B-DA38BCE681A9}" presName="rootConnector" presStyleLbl="node2" presStyleIdx="2" presStyleCnt="4"/>
      <dgm:spPr/>
    </dgm:pt>
    <dgm:pt modelId="{A008C6E3-5EA6-4BF7-8F38-43BE3FEF9F00}" type="pres">
      <dgm:prSet presAssocID="{4D6CE169-7644-4222-AA4B-DA38BCE681A9}" presName="hierChild4" presStyleCnt="0"/>
      <dgm:spPr/>
    </dgm:pt>
    <dgm:pt modelId="{FCA649F3-183F-4B53-B970-D9A2D3A83734}" type="pres">
      <dgm:prSet presAssocID="{591ECA92-DCE7-4F8B-9A05-037241108829}" presName="Name35" presStyleLbl="parChTrans1D3" presStyleIdx="2" presStyleCnt="4"/>
      <dgm:spPr/>
    </dgm:pt>
    <dgm:pt modelId="{94B60462-F0F6-45F9-9A09-F518F612F478}" type="pres">
      <dgm:prSet presAssocID="{2F14AEA1-19F3-4F31-907A-CFEA337B6DFD}" presName="hierRoot2" presStyleCnt="0">
        <dgm:presLayoutVars>
          <dgm:hierBranch val="init"/>
        </dgm:presLayoutVars>
      </dgm:prSet>
      <dgm:spPr/>
    </dgm:pt>
    <dgm:pt modelId="{BFF03F16-390D-4A67-B520-86570CB51B6D}" type="pres">
      <dgm:prSet presAssocID="{2F14AEA1-19F3-4F31-907A-CFEA337B6DFD}" presName="rootComposite" presStyleCnt="0"/>
      <dgm:spPr/>
    </dgm:pt>
    <dgm:pt modelId="{4C6F7D40-5F31-4407-830B-DEACC2B658B5}" type="pres">
      <dgm:prSet presAssocID="{2F14AEA1-19F3-4F31-907A-CFEA337B6DFD}" presName="rootText" presStyleLbl="node3" presStyleIdx="2" presStyleCnt="4" custScaleY="242329" custLinFactNeighborX="240" custLinFactNeighborY="-2492">
        <dgm:presLayoutVars>
          <dgm:chPref val="3"/>
        </dgm:presLayoutVars>
      </dgm:prSet>
      <dgm:spPr/>
    </dgm:pt>
    <dgm:pt modelId="{5475D603-7A3B-4FE2-AACE-B84D0B6F2475}" type="pres">
      <dgm:prSet presAssocID="{2F14AEA1-19F3-4F31-907A-CFEA337B6DFD}" presName="rootConnector" presStyleLbl="node3" presStyleIdx="2" presStyleCnt="4"/>
      <dgm:spPr/>
    </dgm:pt>
    <dgm:pt modelId="{E14D6FB7-AD32-4375-8394-CD73BACB7E20}" type="pres">
      <dgm:prSet presAssocID="{2F14AEA1-19F3-4F31-907A-CFEA337B6DFD}" presName="hierChild4" presStyleCnt="0"/>
      <dgm:spPr/>
    </dgm:pt>
    <dgm:pt modelId="{0193294B-CAED-4EA4-A3EB-81786E2ADBA9}" type="pres">
      <dgm:prSet presAssocID="{2F14AEA1-19F3-4F31-907A-CFEA337B6DFD}" presName="hierChild5" presStyleCnt="0"/>
      <dgm:spPr/>
    </dgm:pt>
    <dgm:pt modelId="{8AE23951-3585-462F-9A0D-48A1AE8019BF}" type="pres">
      <dgm:prSet presAssocID="{4D6CE169-7644-4222-AA4B-DA38BCE681A9}" presName="hierChild5" presStyleCnt="0"/>
      <dgm:spPr/>
    </dgm:pt>
    <dgm:pt modelId="{96775264-929A-46B2-91F6-B59217782E63}" type="pres">
      <dgm:prSet presAssocID="{99FF861B-8DA5-4A20-93FE-8727F9DF4DBB}" presName="Name35" presStyleLbl="parChTrans1D2" presStyleIdx="3" presStyleCnt="4"/>
      <dgm:spPr/>
    </dgm:pt>
    <dgm:pt modelId="{091F3B70-EBAA-47AA-83D8-961D4CB13ACD}" type="pres">
      <dgm:prSet presAssocID="{06B7F992-73D8-4704-9BAF-45F0A40CB9A1}" presName="hierRoot2" presStyleCnt="0">
        <dgm:presLayoutVars>
          <dgm:hierBranch/>
        </dgm:presLayoutVars>
      </dgm:prSet>
      <dgm:spPr/>
    </dgm:pt>
    <dgm:pt modelId="{5BBBA9A6-9C6F-4E23-8CAB-B747A86A4691}" type="pres">
      <dgm:prSet presAssocID="{06B7F992-73D8-4704-9BAF-45F0A40CB9A1}" presName="rootComposite" presStyleCnt="0"/>
      <dgm:spPr/>
    </dgm:pt>
    <dgm:pt modelId="{45BBB789-5CF2-4356-9443-5F9B31F2103A}" type="pres">
      <dgm:prSet presAssocID="{06B7F992-73D8-4704-9BAF-45F0A40CB9A1}" presName="rootText" presStyleLbl="node2" presStyleIdx="3" presStyleCnt="4">
        <dgm:presLayoutVars>
          <dgm:chPref val="3"/>
        </dgm:presLayoutVars>
      </dgm:prSet>
      <dgm:spPr/>
    </dgm:pt>
    <dgm:pt modelId="{F57A10AA-8C0C-4BA6-B566-0D4A44375F0D}" type="pres">
      <dgm:prSet presAssocID="{06B7F992-73D8-4704-9BAF-45F0A40CB9A1}" presName="rootConnector" presStyleLbl="node2" presStyleIdx="3" presStyleCnt="4"/>
      <dgm:spPr/>
    </dgm:pt>
    <dgm:pt modelId="{0CD81810-E05B-4D52-9C8F-260A168DC5FE}" type="pres">
      <dgm:prSet presAssocID="{06B7F992-73D8-4704-9BAF-45F0A40CB9A1}" presName="hierChild4" presStyleCnt="0"/>
      <dgm:spPr/>
    </dgm:pt>
    <dgm:pt modelId="{FE2BAE19-E483-4A14-9F81-FC8E80A593DC}" type="pres">
      <dgm:prSet presAssocID="{48998493-33C0-4636-81FD-6ED5A2DE4ED7}" presName="Name35" presStyleLbl="parChTrans1D3" presStyleIdx="3" presStyleCnt="4"/>
      <dgm:spPr/>
    </dgm:pt>
    <dgm:pt modelId="{65B9E998-8AFA-40F6-835B-66C146BAAFB3}" type="pres">
      <dgm:prSet presAssocID="{33155A13-CE56-47D1-B482-6F5066C1F9F5}" presName="hierRoot2" presStyleCnt="0">
        <dgm:presLayoutVars>
          <dgm:hierBranch val="init"/>
        </dgm:presLayoutVars>
      </dgm:prSet>
      <dgm:spPr/>
    </dgm:pt>
    <dgm:pt modelId="{ED0AE4F9-2C4B-46A7-ABE1-C02B8F4D43F6}" type="pres">
      <dgm:prSet presAssocID="{33155A13-CE56-47D1-B482-6F5066C1F9F5}" presName="rootComposite" presStyleCnt="0"/>
      <dgm:spPr/>
    </dgm:pt>
    <dgm:pt modelId="{CADA5605-6DDC-4F55-95D4-6A555E6DC072}" type="pres">
      <dgm:prSet presAssocID="{33155A13-CE56-47D1-B482-6F5066C1F9F5}" presName="rootText" presStyleLbl="node3" presStyleIdx="3" presStyleCnt="4" custScaleY="242329" custLinFactNeighborX="240" custLinFactNeighborY="-2492">
        <dgm:presLayoutVars>
          <dgm:chPref val="3"/>
        </dgm:presLayoutVars>
      </dgm:prSet>
      <dgm:spPr/>
    </dgm:pt>
    <dgm:pt modelId="{CB308CCD-E64C-440A-B0AE-F1994445C09B}" type="pres">
      <dgm:prSet presAssocID="{33155A13-CE56-47D1-B482-6F5066C1F9F5}" presName="rootConnector" presStyleLbl="node3" presStyleIdx="3" presStyleCnt="4"/>
      <dgm:spPr/>
    </dgm:pt>
    <dgm:pt modelId="{061975CC-D177-49B7-BC2F-C9740EB9099A}" type="pres">
      <dgm:prSet presAssocID="{33155A13-CE56-47D1-B482-6F5066C1F9F5}" presName="hierChild4" presStyleCnt="0"/>
      <dgm:spPr/>
    </dgm:pt>
    <dgm:pt modelId="{D38925D1-16FF-43CF-997F-2ACEB41A019A}" type="pres">
      <dgm:prSet presAssocID="{33155A13-CE56-47D1-B482-6F5066C1F9F5}" presName="hierChild5" presStyleCnt="0"/>
      <dgm:spPr/>
    </dgm:pt>
    <dgm:pt modelId="{5483B9D7-3335-4645-8CBC-7FC52EEA1085}" type="pres">
      <dgm:prSet presAssocID="{06B7F992-73D8-4704-9BAF-45F0A40CB9A1}" presName="hierChild5" presStyleCnt="0"/>
      <dgm:spPr/>
    </dgm:pt>
    <dgm:pt modelId="{34AFDA80-EE99-4BD8-A2F6-14C41AC2143E}" type="pres">
      <dgm:prSet presAssocID="{F46D9254-A60B-497B-875D-4940F25EC6DD}" presName="hierChild3" presStyleCnt="0"/>
      <dgm:spPr/>
    </dgm:pt>
  </dgm:ptLst>
  <dgm:cxnLst>
    <dgm:cxn modelId="{86A00402-75A3-411A-AF8B-B35E0030EC65}" type="presOf" srcId="{15F476E1-EC99-4691-B376-7A161C011280}" destId="{EAD15547-FA1E-4643-9F12-C53582756E29}" srcOrd="0" destOrd="0" presId="urn:microsoft.com/office/officeart/2005/8/layout/orgChart1"/>
    <dgm:cxn modelId="{04553503-AEAE-4BD0-803B-490530C6D471}" type="presOf" srcId="{F62F328B-34F8-4464-9D16-5C9791622478}" destId="{E2938D53-4408-49E0-831E-524A9B881A7A}" srcOrd="0" destOrd="0" presId="urn:microsoft.com/office/officeart/2005/8/layout/orgChart1"/>
    <dgm:cxn modelId="{A549EC08-7C08-4002-A69D-1A43C95356BC}" type="presOf" srcId="{695A9EEF-8DCD-4213-9A86-37C0EA8CBA5C}" destId="{5EDE5D2A-E1C8-4DF7-ADF8-63670C08A59B}" srcOrd="0" destOrd="0" presId="urn:microsoft.com/office/officeart/2005/8/layout/orgChart1"/>
    <dgm:cxn modelId="{1AD4D809-B81C-4AAE-990C-4BD00BCB4F91}" type="presOf" srcId="{5F8A6FFB-19A7-412D-AC77-CB569AF9D4FE}" destId="{BE866605-27C3-443E-8269-DC87CC3A9F53}" srcOrd="1" destOrd="0" presId="urn:microsoft.com/office/officeart/2005/8/layout/orgChart1"/>
    <dgm:cxn modelId="{08E06214-356D-434F-B4A7-7325B4B7813C}" srcId="{F46D9254-A60B-497B-875D-4940F25EC6DD}" destId="{0BF60A3C-1D2C-4131-9822-ACC14A5996E3}" srcOrd="1" destOrd="0" parTransId="{20709F0B-00E8-4F1D-8241-6148F4821DDF}" sibTransId="{DB091C90-95DC-4162-9278-5B2AEEEE407A}"/>
    <dgm:cxn modelId="{7F92271F-D3E1-474B-8A66-929925074B66}" type="presOf" srcId="{4D6CE169-7644-4222-AA4B-DA38BCE681A9}" destId="{AC9F0B9D-CA44-4D20-ADC6-F7CA17AA01EF}" srcOrd="1" destOrd="0" presId="urn:microsoft.com/office/officeart/2005/8/layout/orgChart1"/>
    <dgm:cxn modelId="{505CB923-7C0E-462C-A22D-49EE812551F5}" srcId="{F46D9254-A60B-497B-875D-4940F25EC6DD}" destId="{39805BC2-1ADF-4499-B9B3-1D979B8E8644}" srcOrd="0" destOrd="0" parTransId="{1A86B2F3-ABC7-4E52-8E42-616E4EDE2B36}" sibTransId="{5F0D7639-3B0A-487A-91C8-172594E4D3C2}"/>
    <dgm:cxn modelId="{BDD91A25-7031-4CAC-8065-AB1D7D8E3DD2}" type="presOf" srcId="{39805BC2-1ADF-4499-B9B3-1D979B8E8644}" destId="{D027942A-C97B-41FF-8B1A-46B6B27394A2}" srcOrd="1" destOrd="0" presId="urn:microsoft.com/office/officeart/2005/8/layout/orgChart1"/>
    <dgm:cxn modelId="{86CF5D26-5465-4AE5-96DA-F74F419FF83E}" type="presOf" srcId="{48998493-33C0-4636-81FD-6ED5A2DE4ED7}" destId="{FE2BAE19-E483-4A14-9F81-FC8E80A593DC}" srcOrd="0" destOrd="0" presId="urn:microsoft.com/office/officeart/2005/8/layout/orgChart1"/>
    <dgm:cxn modelId="{CF41AC31-7566-4A7C-BEB1-2CFE591B91E2}" type="presOf" srcId="{06B7F992-73D8-4704-9BAF-45F0A40CB9A1}" destId="{45BBB789-5CF2-4356-9443-5F9B31F2103A}" srcOrd="0" destOrd="0" presId="urn:microsoft.com/office/officeart/2005/8/layout/orgChart1"/>
    <dgm:cxn modelId="{0D664533-A8A2-4992-97A4-5DDF53458661}" type="presOf" srcId="{39805BC2-1ADF-4499-B9B3-1D979B8E8644}" destId="{7D70275D-FA37-4853-9B80-A9BE062D9423}" srcOrd="0" destOrd="0" presId="urn:microsoft.com/office/officeart/2005/8/layout/orgChart1"/>
    <dgm:cxn modelId="{2E7D3760-ED56-43BC-BFC0-C195FC5A8545}" type="presOf" srcId="{2F14AEA1-19F3-4F31-907A-CFEA337B6DFD}" destId="{4C6F7D40-5F31-4407-830B-DEACC2B658B5}" srcOrd="0" destOrd="0" presId="urn:microsoft.com/office/officeart/2005/8/layout/orgChart1"/>
    <dgm:cxn modelId="{E225A766-1895-4C9E-8A97-600DEEAE8621}" type="presOf" srcId="{695A9EEF-8DCD-4213-9A86-37C0EA8CBA5C}" destId="{5CFDAF3F-4075-4062-8688-C48D6D08889D}" srcOrd="1" destOrd="0" presId="urn:microsoft.com/office/officeart/2005/8/layout/orgChart1"/>
    <dgm:cxn modelId="{814A5C57-EB88-42F4-B52E-15134B7D9B4F}" type="presOf" srcId="{33155A13-CE56-47D1-B482-6F5066C1F9F5}" destId="{CADA5605-6DDC-4F55-95D4-6A555E6DC072}" srcOrd="0" destOrd="0" presId="urn:microsoft.com/office/officeart/2005/8/layout/orgChart1"/>
    <dgm:cxn modelId="{FE2A2179-9A8F-4A6C-B0BD-8EB1653E7A9C}" type="presOf" srcId="{99FF861B-8DA5-4A20-93FE-8727F9DF4DBB}" destId="{96775264-929A-46B2-91F6-B59217782E63}" srcOrd="0" destOrd="0" presId="urn:microsoft.com/office/officeart/2005/8/layout/orgChart1"/>
    <dgm:cxn modelId="{62E93F83-729E-4834-B035-0EEA662F4DA5}" type="presOf" srcId="{0BF60A3C-1D2C-4131-9822-ACC14A5996E3}" destId="{0DC3967C-5695-43FD-9DA4-D6BA184EC9A7}" srcOrd="0" destOrd="0" presId="urn:microsoft.com/office/officeart/2005/8/layout/orgChart1"/>
    <dgm:cxn modelId="{1C91D383-CE1E-41E1-B2A5-E9F45039E2E7}" srcId="{F46D9254-A60B-497B-875D-4940F25EC6DD}" destId="{06B7F992-73D8-4704-9BAF-45F0A40CB9A1}" srcOrd="3" destOrd="0" parTransId="{99FF861B-8DA5-4A20-93FE-8727F9DF4DBB}" sibTransId="{05EBC337-3318-4F3E-B770-843C95280DB4}"/>
    <dgm:cxn modelId="{6AFF2286-267C-4C8E-A408-2642D3088D89}" type="presOf" srcId="{591ECA92-DCE7-4F8B-9A05-037241108829}" destId="{FCA649F3-183F-4B53-B970-D9A2D3A83734}" srcOrd="0" destOrd="0" presId="urn:microsoft.com/office/officeart/2005/8/layout/orgChart1"/>
    <dgm:cxn modelId="{461FF18E-63FC-4CC0-809F-969927A11E8B}" type="presOf" srcId="{4D6CE169-7644-4222-AA4B-DA38BCE681A9}" destId="{3A2C9A64-D1AE-4D80-879E-D13D150E99DA}" srcOrd="0" destOrd="0" presId="urn:microsoft.com/office/officeart/2005/8/layout/orgChart1"/>
    <dgm:cxn modelId="{FA94579B-0DE5-4109-A7F5-A8B33A476550}" type="presOf" srcId="{5F8A6FFB-19A7-412D-AC77-CB569AF9D4FE}" destId="{358F096C-E41E-4F75-829D-A2F0081A7842}" srcOrd="0" destOrd="0" presId="urn:microsoft.com/office/officeart/2005/8/layout/orgChart1"/>
    <dgm:cxn modelId="{6E1E309C-7F62-41B1-9348-6E09D73F85D3}" type="presOf" srcId="{1A86B2F3-ABC7-4E52-8E42-616E4EDE2B36}" destId="{077664E9-B71E-4FE4-B7A7-6CA6D7FC4BF2}" srcOrd="0" destOrd="0" presId="urn:microsoft.com/office/officeart/2005/8/layout/orgChart1"/>
    <dgm:cxn modelId="{6B0BA8A7-ABDA-4819-9B26-639F3ABBCE01}" type="presOf" srcId="{F46D9254-A60B-497B-875D-4940F25EC6DD}" destId="{EFBE0AE0-468B-4F10-8498-E3AF2D9531A9}" srcOrd="0" destOrd="0" presId="urn:microsoft.com/office/officeart/2005/8/layout/orgChart1"/>
    <dgm:cxn modelId="{2592ECAD-7248-473E-A005-250EAE3B0D86}" type="presOf" srcId="{20709F0B-00E8-4F1D-8241-6148F4821DDF}" destId="{1F5D1C69-100D-402A-8B58-7DD9EE6210F8}" srcOrd="0" destOrd="0" presId="urn:microsoft.com/office/officeart/2005/8/layout/orgChart1"/>
    <dgm:cxn modelId="{E6E220AF-D411-4009-A5F4-4E62EC3F670A}" srcId="{0BF60A3C-1D2C-4131-9822-ACC14A5996E3}" destId="{695A9EEF-8DCD-4213-9A86-37C0EA8CBA5C}" srcOrd="0" destOrd="0" parTransId="{A4561473-A2E0-4421-B01F-D93A4500D353}" sibTransId="{7C2CD18F-5F70-465E-9E54-8E9240502E80}"/>
    <dgm:cxn modelId="{E05B76B0-E62A-45C5-996B-D425C1184C28}" srcId="{39805BC2-1ADF-4499-B9B3-1D979B8E8644}" destId="{5F8A6FFB-19A7-412D-AC77-CB569AF9D4FE}" srcOrd="0" destOrd="0" parTransId="{0512362C-41DB-4E01-8757-B6BCD68E0B08}" sibTransId="{73D96919-2B46-4056-AF07-1E7454BA8FAC}"/>
    <dgm:cxn modelId="{EFCC76B6-6CC1-4BBF-BB1B-1BE5A93719BE}" srcId="{06B7F992-73D8-4704-9BAF-45F0A40CB9A1}" destId="{33155A13-CE56-47D1-B482-6F5066C1F9F5}" srcOrd="0" destOrd="0" parTransId="{48998493-33C0-4636-81FD-6ED5A2DE4ED7}" sibTransId="{EECF51DB-BA80-47FB-94B1-53FA414D4305}"/>
    <dgm:cxn modelId="{5619A1B9-6FD1-479E-957E-95C9454AA810}" type="presOf" srcId="{06B7F992-73D8-4704-9BAF-45F0A40CB9A1}" destId="{F57A10AA-8C0C-4BA6-B566-0D4A44375F0D}" srcOrd="1" destOrd="0" presId="urn:microsoft.com/office/officeart/2005/8/layout/orgChart1"/>
    <dgm:cxn modelId="{C2EF7AC3-925E-43BF-BC51-79CFC68A8825}" type="presOf" srcId="{2F14AEA1-19F3-4F31-907A-CFEA337B6DFD}" destId="{5475D603-7A3B-4FE2-AACE-B84D0B6F2475}" srcOrd="1" destOrd="0" presId="urn:microsoft.com/office/officeart/2005/8/layout/orgChart1"/>
    <dgm:cxn modelId="{4D0C8BCE-7706-4024-8871-78DA750B5D18}" type="presOf" srcId="{F46D9254-A60B-497B-875D-4940F25EC6DD}" destId="{BE1AE506-7737-4BB6-9DEE-D55DA65EDA6A}" srcOrd="1" destOrd="0" presId="urn:microsoft.com/office/officeart/2005/8/layout/orgChart1"/>
    <dgm:cxn modelId="{D4BFC2D6-B670-4A9A-9EFC-1898218E064E}" srcId="{F62F328B-34F8-4464-9D16-5C9791622478}" destId="{F46D9254-A60B-497B-875D-4940F25EC6DD}" srcOrd="0" destOrd="0" parTransId="{F83DD449-228F-42E7-AF49-0D11B90D5833}" sibTransId="{CF5C6475-F6F8-4150-B99F-E28521D03B8B}"/>
    <dgm:cxn modelId="{3A0CE7DD-1D64-4E7E-9B1C-EEED281CE1E5}" type="presOf" srcId="{0512362C-41DB-4E01-8757-B6BCD68E0B08}" destId="{36AF93EB-C6D5-48CB-BE8A-76D48C89ECB6}" srcOrd="0" destOrd="0" presId="urn:microsoft.com/office/officeart/2005/8/layout/orgChart1"/>
    <dgm:cxn modelId="{FF9BF4E0-9E40-4790-B60E-3DE1F87CBBD7}" srcId="{F46D9254-A60B-497B-875D-4940F25EC6DD}" destId="{4D6CE169-7644-4222-AA4B-DA38BCE681A9}" srcOrd="2" destOrd="0" parTransId="{15F476E1-EC99-4691-B376-7A161C011280}" sibTransId="{B00A74F0-8488-4629-B9A8-BE8C5F59A8C9}"/>
    <dgm:cxn modelId="{004D2CEA-4C12-4414-BBA1-9E4AF33B48B3}" type="presOf" srcId="{A4561473-A2E0-4421-B01F-D93A4500D353}" destId="{67436557-71D7-43A8-A40A-5AEA7C229562}" srcOrd="0" destOrd="0" presId="urn:microsoft.com/office/officeart/2005/8/layout/orgChart1"/>
    <dgm:cxn modelId="{2CF5A1EA-4D4F-45E0-92B4-40C16968DC82}" type="presOf" srcId="{0BF60A3C-1D2C-4131-9822-ACC14A5996E3}" destId="{2C075529-3CE1-4929-B299-26028D6E8263}" srcOrd="1" destOrd="0" presId="urn:microsoft.com/office/officeart/2005/8/layout/orgChart1"/>
    <dgm:cxn modelId="{CED7EDF2-A0EC-476B-B3C0-2BDE071CC191}" srcId="{4D6CE169-7644-4222-AA4B-DA38BCE681A9}" destId="{2F14AEA1-19F3-4F31-907A-CFEA337B6DFD}" srcOrd="0" destOrd="0" parTransId="{591ECA92-DCE7-4F8B-9A05-037241108829}" sibTransId="{95C88D01-DD45-4D42-8F30-DE1AA189BA5B}"/>
    <dgm:cxn modelId="{ACF875FF-39B9-4031-AAA7-0554EFE27F28}" type="presOf" srcId="{33155A13-CE56-47D1-B482-6F5066C1F9F5}" destId="{CB308CCD-E64C-440A-B0AE-F1994445C09B}" srcOrd="1" destOrd="0" presId="urn:microsoft.com/office/officeart/2005/8/layout/orgChart1"/>
    <dgm:cxn modelId="{D2968B50-943E-4E3F-8930-613D6FF1551A}" type="presParOf" srcId="{E2938D53-4408-49E0-831E-524A9B881A7A}" destId="{1C308855-C700-4E2E-B5A4-40CBB085DB98}" srcOrd="0" destOrd="0" presId="urn:microsoft.com/office/officeart/2005/8/layout/orgChart1"/>
    <dgm:cxn modelId="{89DE73C0-0F83-42D4-AA2A-9E800405B92F}" type="presParOf" srcId="{1C308855-C700-4E2E-B5A4-40CBB085DB98}" destId="{985CE032-7E03-4011-A245-D4A5A645A9F3}" srcOrd="0" destOrd="0" presId="urn:microsoft.com/office/officeart/2005/8/layout/orgChart1"/>
    <dgm:cxn modelId="{6435D93C-36BF-494C-9A19-6B2BE976332F}" type="presParOf" srcId="{985CE032-7E03-4011-A245-D4A5A645A9F3}" destId="{EFBE0AE0-468B-4F10-8498-E3AF2D9531A9}" srcOrd="0" destOrd="0" presId="urn:microsoft.com/office/officeart/2005/8/layout/orgChart1"/>
    <dgm:cxn modelId="{514ECF4C-8C30-4A07-B985-2095D85647C5}" type="presParOf" srcId="{985CE032-7E03-4011-A245-D4A5A645A9F3}" destId="{BE1AE506-7737-4BB6-9DEE-D55DA65EDA6A}" srcOrd="1" destOrd="0" presId="urn:microsoft.com/office/officeart/2005/8/layout/orgChart1"/>
    <dgm:cxn modelId="{32CB1C72-8461-4F07-BB87-7B2AE3D1F93E}" type="presParOf" srcId="{1C308855-C700-4E2E-B5A4-40CBB085DB98}" destId="{9F68F67D-4012-40BB-A0B6-B55F9F475A84}" srcOrd="1" destOrd="0" presId="urn:microsoft.com/office/officeart/2005/8/layout/orgChart1"/>
    <dgm:cxn modelId="{46537EC0-55B7-4DBE-8525-8CD05E5FF4A2}" type="presParOf" srcId="{9F68F67D-4012-40BB-A0B6-B55F9F475A84}" destId="{077664E9-B71E-4FE4-B7A7-6CA6D7FC4BF2}" srcOrd="0" destOrd="0" presId="urn:microsoft.com/office/officeart/2005/8/layout/orgChart1"/>
    <dgm:cxn modelId="{BD8F968D-3758-4D3E-9340-AD0049F58E4C}" type="presParOf" srcId="{9F68F67D-4012-40BB-A0B6-B55F9F475A84}" destId="{34147CC2-B09B-4787-8009-AF8C3782E5C6}" srcOrd="1" destOrd="0" presId="urn:microsoft.com/office/officeart/2005/8/layout/orgChart1"/>
    <dgm:cxn modelId="{FA17A93E-7968-4FFA-9881-D3C3B2F0DF33}" type="presParOf" srcId="{34147CC2-B09B-4787-8009-AF8C3782E5C6}" destId="{9DA1E627-4354-42F5-A381-E88981FFA460}" srcOrd="0" destOrd="0" presId="urn:microsoft.com/office/officeart/2005/8/layout/orgChart1"/>
    <dgm:cxn modelId="{3BB76939-1772-4307-9EB8-91EC946F9BD4}" type="presParOf" srcId="{9DA1E627-4354-42F5-A381-E88981FFA460}" destId="{7D70275D-FA37-4853-9B80-A9BE062D9423}" srcOrd="0" destOrd="0" presId="urn:microsoft.com/office/officeart/2005/8/layout/orgChart1"/>
    <dgm:cxn modelId="{0965FDE2-41BF-40B8-8DD9-7294AF84671A}" type="presParOf" srcId="{9DA1E627-4354-42F5-A381-E88981FFA460}" destId="{D027942A-C97B-41FF-8B1A-46B6B27394A2}" srcOrd="1" destOrd="0" presId="urn:microsoft.com/office/officeart/2005/8/layout/orgChart1"/>
    <dgm:cxn modelId="{17463556-CD47-4E4C-83B2-5B3DE66BFC6D}" type="presParOf" srcId="{34147CC2-B09B-4787-8009-AF8C3782E5C6}" destId="{C68D1F6F-6D95-485A-9EC7-38387D91F65E}" srcOrd="1" destOrd="0" presId="urn:microsoft.com/office/officeart/2005/8/layout/orgChart1"/>
    <dgm:cxn modelId="{16162B05-6C92-440D-AFE7-A8A39E641ADE}" type="presParOf" srcId="{C68D1F6F-6D95-485A-9EC7-38387D91F65E}" destId="{36AF93EB-C6D5-48CB-BE8A-76D48C89ECB6}" srcOrd="0" destOrd="0" presId="urn:microsoft.com/office/officeart/2005/8/layout/orgChart1"/>
    <dgm:cxn modelId="{C9294F79-3908-4E45-8E6C-F2D7CF3D173F}" type="presParOf" srcId="{C68D1F6F-6D95-485A-9EC7-38387D91F65E}" destId="{5D754E60-1EAF-472D-BF51-66992B4E96BA}" srcOrd="1" destOrd="0" presId="urn:microsoft.com/office/officeart/2005/8/layout/orgChart1"/>
    <dgm:cxn modelId="{9B1B6317-D558-4F7B-8F0D-35FFC28A62E3}" type="presParOf" srcId="{5D754E60-1EAF-472D-BF51-66992B4E96BA}" destId="{EF89DD94-7F84-49BD-A30E-6985CAC83406}" srcOrd="0" destOrd="0" presId="urn:microsoft.com/office/officeart/2005/8/layout/orgChart1"/>
    <dgm:cxn modelId="{C2A38F7C-94D0-4098-A0C8-75E973A928F1}" type="presParOf" srcId="{EF89DD94-7F84-49BD-A30E-6985CAC83406}" destId="{358F096C-E41E-4F75-829D-A2F0081A7842}" srcOrd="0" destOrd="0" presId="urn:microsoft.com/office/officeart/2005/8/layout/orgChart1"/>
    <dgm:cxn modelId="{44255829-63B8-4D16-BD08-83C8FF08061A}" type="presParOf" srcId="{EF89DD94-7F84-49BD-A30E-6985CAC83406}" destId="{BE866605-27C3-443E-8269-DC87CC3A9F53}" srcOrd="1" destOrd="0" presId="urn:microsoft.com/office/officeart/2005/8/layout/orgChart1"/>
    <dgm:cxn modelId="{FCA2906A-72A9-4D71-82FD-E36D773088AB}" type="presParOf" srcId="{5D754E60-1EAF-472D-BF51-66992B4E96BA}" destId="{742318C5-822D-4A83-B14C-AE6B83BC6B6B}" srcOrd="1" destOrd="0" presId="urn:microsoft.com/office/officeart/2005/8/layout/orgChart1"/>
    <dgm:cxn modelId="{BBBBF5CB-AAF9-4361-B2AD-B8208920DF3C}" type="presParOf" srcId="{5D754E60-1EAF-472D-BF51-66992B4E96BA}" destId="{13BE41E0-DE6A-4B58-BCAA-FF618623A584}" srcOrd="2" destOrd="0" presId="urn:microsoft.com/office/officeart/2005/8/layout/orgChart1"/>
    <dgm:cxn modelId="{09287C82-2BE0-4D22-B4DE-8597E5FF3D28}" type="presParOf" srcId="{34147CC2-B09B-4787-8009-AF8C3782E5C6}" destId="{38A91E91-38D0-4C1C-AF3B-893FD165C350}" srcOrd="2" destOrd="0" presId="urn:microsoft.com/office/officeart/2005/8/layout/orgChart1"/>
    <dgm:cxn modelId="{9EEBFABB-852A-4280-95F8-F8EE513ACB5D}" type="presParOf" srcId="{9F68F67D-4012-40BB-A0B6-B55F9F475A84}" destId="{1F5D1C69-100D-402A-8B58-7DD9EE6210F8}" srcOrd="2" destOrd="0" presId="urn:microsoft.com/office/officeart/2005/8/layout/orgChart1"/>
    <dgm:cxn modelId="{02C7BF8B-6AEB-4FAF-988C-EAEF45FD1584}" type="presParOf" srcId="{9F68F67D-4012-40BB-A0B6-B55F9F475A84}" destId="{37C36CDC-1636-4F9B-9290-763361F5C188}" srcOrd="3" destOrd="0" presId="urn:microsoft.com/office/officeart/2005/8/layout/orgChart1"/>
    <dgm:cxn modelId="{47433521-EFF6-43A2-A894-5C2671DDEBB8}" type="presParOf" srcId="{37C36CDC-1636-4F9B-9290-763361F5C188}" destId="{E868F1F0-59DC-4AE0-B635-0CD9C304AA80}" srcOrd="0" destOrd="0" presId="urn:microsoft.com/office/officeart/2005/8/layout/orgChart1"/>
    <dgm:cxn modelId="{42A47800-7B6B-490F-BD6A-28781AF0FEA7}" type="presParOf" srcId="{E868F1F0-59DC-4AE0-B635-0CD9C304AA80}" destId="{0DC3967C-5695-43FD-9DA4-D6BA184EC9A7}" srcOrd="0" destOrd="0" presId="urn:microsoft.com/office/officeart/2005/8/layout/orgChart1"/>
    <dgm:cxn modelId="{F26D480B-4456-482F-A312-20425B46C1E3}" type="presParOf" srcId="{E868F1F0-59DC-4AE0-B635-0CD9C304AA80}" destId="{2C075529-3CE1-4929-B299-26028D6E8263}" srcOrd="1" destOrd="0" presId="urn:microsoft.com/office/officeart/2005/8/layout/orgChart1"/>
    <dgm:cxn modelId="{C725573B-E0B4-405C-96F6-B1E6E05E4D0A}" type="presParOf" srcId="{37C36CDC-1636-4F9B-9290-763361F5C188}" destId="{8BC09F49-E427-43B9-8B7B-E242196AC970}" srcOrd="1" destOrd="0" presId="urn:microsoft.com/office/officeart/2005/8/layout/orgChart1"/>
    <dgm:cxn modelId="{02445ACF-2463-4174-98C9-20A22AE52B96}" type="presParOf" srcId="{8BC09F49-E427-43B9-8B7B-E242196AC970}" destId="{67436557-71D7-43A8-A40A-5AEA7C229562}" srcOrd="0" destOrd="0" presId="urn:microsoft.com/office/officeart/2005/8/layout/orgChart1"/>
    <dgm:cxn modelId="{C3FBFEFD-71F1-4FE7-AF3B-6F9E3B10BCA3}" type="presParOf" srcId="{8BC09F49-E427-43B9-8B7B-E242196AC970}" destId="{A3682933-525B-4E83-B8A0-71CD40D16D6C}" srcOrd="1" destOrd="0" presId="urn:microsoft.com/office/officeart/2005/8/layout/orgChart1"/>
    <dgm:cxn modelId="{E9DD6D0F-2F0B-4EE1-A3B1-C9D21FA6E1B5}" type="presParOf" srcId="{A3682933-525B-4E83-B8A0-71CD40D16D6C}" destId="{47C53FA0-FBAB-47A1-967E-46A278FF39DC}" srcOrd="0" destOrd="0" presId="urn:microsoft.com/office/officeart/2005/8/layout/orgChart1"/>
    <dgm:cxn modelId="{F4CF3751-EB16-4520-943E-E66C4846B44F}" type="presParOf" srcId="{47C53FA0-FBAB-47A1-967E-46A278FF39DC}" destId="{5EDE5D2A-E1C8-4DF7-ADF8-63670C08A59B}" srcOrd="0" destOrd="0" presId="urn:microsoft.com/office/officeart/2005/8/layout/orgChart1"/>
    <dgm:cxn modelId="{A6947FD3-7D10-40BA-9005-66100DEE0F92}" type="presParOf" srcId="{47C53FA0-FBAB-47A1-967E-46A278FF39DC}" destId="{5CFDAF3F-4075-4062-8688-C48D6D08889D}" srcOrd="1" destOrd="0" presId="urn:microsoft.com/office/officeart/2005/8/layout/orgChart1"/>
    <dgm:cxn modelId="{ED0CFA66-0C77-4DDB-A34B-C413C06E03B1}" type="presParOf" srcId="{A3682933-525B-4E83-B8A0-71CD40D16D6C}" destId="{97EB932E-1697-4FB2-AE98-D7ADF8C240AD}" srcOrd="1" destOrd="0" presId="urn:microsoft.com/office/officeart/2005/8/layout/orgChart1"/>
    <dgm:cxn modelId="{2ED56C41-F631-48BC-8FD4-C543141EAE9E}" type="presParOf" srcId="{A3682933-525B-4E83-B8A0-71CD40D16D6C}" destId="{D43BE889-E0BD-4246-B445-CDDB37E16E5A}" srcOrd="2" destOrd="0" presId="urn:microsoft.com/office/officeart/2005/8/layout/orgChart1"/>
    <dgm:cxn modelId="{1298C37E-07A7-4629-9587-0A6008C76249}" type="presParOf" srcId="{37C36CDC-1636-4F9B-9290-763361F5C188}" destId="{5897ADB0-BE05-410D-8D6D-29782D037531}" srcOrd="2" destOrd="0" presId="urn:microsoft.com/office/officeart/2005/8/layout/orgChart1"/>
    <dgm:cxn modelId="{CA97C3D8-333D-4D5A-BE4F-BD00949A69EE}" type="presParOf" srcId="{9F68F67D-4012-40BB-A0B6-B55F9F475A84}" destId="{EAD15547-FA1E-4643-9F12-C53582756E29}" srcOrd="4" destOrd="0" presId="urn:microsoft.com/office/officeart/2005/8/layout/orgChart1"/>
    <dgm:cxn modelId="{5DAD1B0B-60AF-4187-A40A-E0A90C528B73}" type="presParOf" srcId="{9F68F67D-4012-40BB-A0B6-B55F9F475A84}" destId="{190457FB-777A-4002-8F4F-754FDCE010AE}" srcOrd="5" destOrd="0" presId="urn:microsoft.com/office/officeart/2005/8/layout/orgChart1"/>
    <dgm:cxn modelId="{6E7DC99B-431B-42DE-94FE-421A49BFF6BC}" type="presParOf" srcId="{190457FB-777A-4002-8F4F-754FDCE010AE}" destId="{5B39A566-D0AB-4AAB-9D09-6D5CF48BB60A}" srcOrd="0" destOrd="0" presId="urn:microsoft.com/office/officeart/2005/8/layout/orgChart1"/>
    <dgm:cxn modelId="{D2662345-9817-4CA9-A1E6-7F7680C186A6}" type="presParOf" srcId="{5B39A566-D0AB-4AAB-9D09-6D5CF48BB60A}" destId="{3A2C9A64-D1AE-4D80-879E-D13D150E99DA}" srcOrd="0" destOrd="0" presId="urn:microsoft.com/office/officeart/2005/8/layout/orgChart1"/>
    <dgm:cxn modelId="{1E1FD59E-CAA8-45B3-B071-ECA90E501DE1}" type="presParOf" srcId="{5B39A566-D0AB-4AAB-9D09-6D5CF48BB60A}" destId="{AC9F0B9D-CA44-4D20-ADC6-F7CA17AA01EF}" srcOrd="1" destOrd="0" presId="urn:microsoft.com/office/officeart/2005/8/layout/orgChart1"/>
    <dgm:cxn modelId="{27964B14-CE01-4596-A282-1E0A197495A0}" type="presParOf" srcId="{190457FB-777A-4002-8F4F-754FDCE010AE}" destId="{A008C6E3-5EA6-4BF7-8F38-43BE3FEF9F00}" srcOrd="1" destOrd="0" presId="urn:microsoft.com/office/officeart/2005/8/layout/orgChart1"/>
    <dgm:cxn modelId="{AAE4CCA2-8236-4CD2-B8AD-04F47571B586}" type="presParOf" srcId="{A008C6E3-5EA6-4BF7-8F38-43BE3FEF9F00}" destId="{FCA649F3-183F-4B53-B970-D9A2D3A83734}" srcOrd="0" destOrd="0" presId="urn:microsoft.com/office/officeart/2005/8/layout/orgChart1"/>
    <dgm:cxn modelId="{417C2E39-827F-4CD3-817F-CBD505EA459A}" type="presParOf" srcId="{A008C6E3-5EA6-4BF7-8F38-43BE3FEF9F00}" destId="{94B60462-F0F6-45F9-9A09-F518F612F478}" srcOrd="1" destOrd="0" presId="urn:microsoft.com/office/officeart/2005/8/layout/orgChart1"/>
    <dgm:cxn modelId="{FB6C3598-EF06-4840-964D-7CEF5CE9DCAD}" type="presParOf" srcId="{94B60462-F0F6-45F9-9A09-F518F612F478}" destId="{BFF03F16-390D-4A67-B520-86570CB51B6D}" srcOrd="0" destOrd="0" presId="urn:microsoft.com/office/officeart/2005/8/layout/orgChart1"/>
    <dgm:cxn modelId="{EC2ADC03-4ED5-459E-AEB7-B498A11AFACF}" type="presParOf" srcId="{BFF03F16-390D-4A67-B520-86570CB51B6D}" destId="{4C6F7D40-5F31-4407-830B-DEACC2B658B5}" srcOrd="0" destOrd="0" presId="urn:microsoft.com/office/officeart/2005/8/layout/orgChart1"/>
    <dgm:cxn modelId="{8D83D31A-91C5-4903-A525-BEA8D8E7FEE3}" type="presParOf" srcId="{BFF03F16-390D-4A67-B520-86570CB51B6D}" destId="{5475D603-7A3B-4FE2-AACE-B84D0B6F2475}" srcOrd="1" destOrd="0" presId="urn:microsoft.com/office/officeart/2005/8/layout/orgChart1"/>
    <dgm:cxn modelId="{A99D051C-5B76-4A6C-A04A-C97F7D32029C}" type="presParOf" srcId="{94B60462-F0F6-45F9-9A09-F518F612F478}" destId="{E14D6FB7-AD32-4375-8394-CD73BACB7E20}" srcOrd="1" destOrd="0" presId="urn:microsoft.com/office/officeart/2005/8/layout/orgChart1"/>
    <dgm:cxn modelId="{C0A7AC63-25E5-4863-80BD-0E4716093A7D}" type="presParOf" srcId="{94B60462-F0F6-45F9-9A09-F518F612F478}" destId="{0193294B-CAED-4EA4-A3EB-81786E2ADBA9}" srcOrd="2" destOrd="0" presId="urn:microsoft.com/office/officeart/2005/8/layout/orgChart1"/>
    <dgm:cxn modelId="{0A7261CB-83C3-45C1-9D77-A27060F4BFDB}" type="presParOf" srcId="{190457FB-777A-4002-8F4F-754FDCE010AE}" destId="{8AE23951-3585-462F-9A0D-48A1AE8019BF}" srcOrd="2" destOrd="0" presId="urn:microsoft.com/office/officeart/2005/8/layout/orgChart1"/>
    <dgm:cxn modelId="{BD406BF6-C92F-416A-8CB7-237F40A4004E}" type="presParOf" srcId="{9F68F67D-4012-40BB-A0B6-B55F9F475A84}" destId="{96775264-929A-46B2-91F6-B59217782E63}" srcOrd="6" destOrd="0" presId="urn:microsoft.com/office/officeart/2005/8/layout/orgChart1"/>
    <dgm:cxn modelId="{435E68A8-C462-4638-952E-F1A875C10E9E}" type="presParOf" srcId="{9F68F67D-4012-40BB-A0B6-B55F9F475A84}" destId="{091F3B70-EBAA-47AA-83D8-961D4CB13ACD}" srcOrd="7" destOrd="0" presId="urn:microsoft.com/office/officeart/2005/8/layout/orgChart1"/>
    <dgm:cxn modelId="{962CE2E3-8256-4593-80BF-C5D403DDDA5C}" type="presParOf" srcId="{091F3B70-EBAA-47AA-83D8-961D4CB13ACD}" destId="{5BBBA9A6-9C6F-4E23-8CAB-B747A86A4691}" srcOrd="0" destOrd="0" presId="urn:microsoft.com/office/officeart/2005/8/layout/orgChart1"/>
    <dgm:cxn modelId="{E0D6BEC4-3297-414A-94A2-95DC9CE9D2E8}" type="presParOf" srcId="{5BBBA9A6-9C6F-4E23-8CAB-B747A86A4691}" destId="{45BBB789-5CF2-4356-9443-5F9B31F2103A}" srcOrd="0" destOrd="0" presId="urn:microsoft.com/office/officeart/2005/8/layout/orgChart1"/>
    <dgm:cxn modelId="{83F8AAA4-4043-4E77-9331-6139785121CE}" type="presParOf" srcId="{5BBBA9A6-9C6F-4E23-8CAB-B747A86A4691}" destId="{F57A10AA-8C0C-4BA6-B566-0D4A44375F0D}" srcOrd="1" destOrd="0" presId="urn:microsoft.com/office/officeart/2005/8/layout/orgChart1"/>
    <dgm:cxn modelId="{558952CD-2A86-40E5-AE08-F69CC35CDC6D}" type="presParOf" srcId="{091F3B70-EBAA-47AA-83D8-961D4CB13ACD}" destId="{0CD81810-E05B-4D52-9C8F-260A168DC5FE}" srcOrd="1" destOrd="0" presId="urn:microsoft.com/office/officeart/2005/8/layout/orgChart1"/>
    <dgm:cxn modelId="{63B50A5C-A083-4CBC-8554-82B6C891E53D}" type="presParOf" srcId="{0CD81810-E05B-4D52-9C8F-260A168DC5FE}" destId="{FE2BAE19-E483-4A14-9F81-FC8E80A593DC}" srcOrd="0" destOrd="0" presId="urn:microsoft.com/office/officeart/2005/8/layout/orgChart1"/>
    <dgm:cxn modelId="{D6BC46D5-A927-41DC-944F-F8A040D5E94A}" type="presParOf" srcId="{0CD81810-E05B-4D52-9C8F-260A168DC5FE}" destId="{65B9E998-8AFA-40F6-835B-66C146BAAFB3}" srcOrd="1" destOrd="0" presId="urn:microsoft.com/office/officeart/2005/8/layout/orgChart1"/>
    <dgm:cxn modelId="{AE687830-A1AC-429B-8ED2-2066BF2A297E}" type="presParOf" srcId="{65B9E998-8AFA-40F6-835B-66C146BAAFB3}" destId="{ED0AE4F9-2C4B-46A7-ABE1-C02B8F4D43F6}" srcOrd="0" destOrd="0" presId="urn:microsoft.com/office/officeart/2005/8/layout/orgChart1"/>
    <dgm:cxn modelId="{BC9A36F6-9F6E-419A-AA47-2E3E7CC86E38}" type="presParOf" srcId="{ED0AE4F9-2C4B-46A7-ABE1-C02B8F4D43F6}" destId="{CADA5605-6DDC-4F55-95D4-6A555E6DC072}" srcOrd="0" destOrd="0" presId="urn:microsoft.com/office/officeart/2005/8/layout/orgChart1"/>
    <dgm:cxn modelId="{6AB3523A-99B0-4FA3-8CC1-F057A6653E6E}" type="presParOf" srcId="{ED0AE4F9-2C4B-46A7-ABE1-C02B8F4D43F6}" destId="{CB308CCD-E64C-440A-B0AE-F1994445C09B}" srcOrd="1" destOrd="0" presId="urn:microsoft.com/office/officeart/2005/8/layout/orgChart1"/>
    <dgm:cxn modelId="{CC9E790F-04D9-4348-924E-9084ACEE1E37}" type="presParOf" srcId="{65B9E998-8AFA-40F6-835B-66C146BAAFB3}" destId="{061975CC-D177-49B7-BC2F-C9740EB9099A}" srcOrd="1" destOrd="0" presId="urn:microsoft.com/office/officeart/2005/8/layout/orgChart1"/>
    <dgm:cxn modelId="{F1B9A825-0545-4027-8FD9-478AE5DFB92C}" type="presParOf" srcId="{65B9E998-8AFA-40F6-835B-66C146BAAFB3}" destId="{D38925D1-16FF-43CF-997F-2ACEB41A019A}" srcOrd="2" destOrd="0" presId="urn:microsoft.com/office/officeart/2005/8/layout/orgChart1"/>
    <dgm:cxn modelId="{3A8FA3F4-535D-48BE-9E9D-DE5362462FC0}" type="presParOf" srcId="{091F3B70-EBAA-47AA-83D8-961D4CB13ACD}" destId="{5483B9D7-3335-4645-8CBC-7FC52EEA1085}" srcOrd="2" destOrd="0" presId="urn:microsoft.com/office/officeart/2005/8/layout/orgChart1"/>
    <dgm:cxn modelId="{9FF8A548-F26A-42A5-920F-933BB38CFD02}" type="presParOf" srcId="{1C308855-C700-4E2E-B5A4-40CBB085DB98}" destId="{34AFDA80-EE99-4BD8-A2F6-14C41AC2143E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62F328B-34F8-4464-9D16-5C9791622478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y-GB"/>
        </a:p>
      </dgm:t>
    </dgm:pt>
    <dgm:pt modelId="{F46D9254-A60B-497B-875D-4940F25EC6DD}">
      <dgm:prSet phldrT="[Testun]" custT="1"/>
      <dgm:spPr/>
      <dgm:t>
        <a:bodyPr/>
        <a:lstStyle/>
        <a:p>
          <a:r>
            <a:rPr lang="en-GB" sz="1800" b="1" dirty="0" err="1">
              <a:solidFill>
                <a:schemeClr val="tx1"/>
              </a:solidFill>
            </a:rPr>
            <a:t>Methodoleg</a:t>
          </a:r>
          <a:r>
            <a:rPr lang="en-GB" sz="1800" b="1" dirty="0">
              <a:solidFill>
                <a:schemeClr val="tx1"/>
              </a:solidFill>
            </a:rPr>
            <a:t> </a:t>
          </a:r>
          <a:r>
            <a:rPr lang="en-GB" sz="1800" b="1" dirty="0" err="1">
              <a:solidFill>
                <a:schemeClr val="tx1"/>
              </a:solidFill>
            </a:rPr>
            <a:t>Addysgu</a:t>
          </a:r>
          <a:r>
            <a:rPr lang="en-GB" sz="1800" b="1" dirty="0">
              <a:solidFill>
                <a:schemeClr val="tx1"/>
              </a:solidFill>
            </a:rPr>
            <a:t> </a:t>
          </a:r>
          <a:r>
            <a:rPr lang="en-GB" sz="1800" b="1" dirty="0" err="1">
              <a:solidFill>
                <a:schemeClr val="tx1"/>
              </a:solidFill>
            </a:rPr>
            <a:t>iaith</a:t>
          </a:r>
          <a:endParaRPr lang="cy-GB" sz="1800" b="1" dirty="0">
            <a:solidFill>
              <a:schemeClr val="tx1"/>
            </a:solidFill>
          </a:endParaRPr>
        </a:p>
      </dgm:t>
    </dgm:pt>
    <dgm:pt modelId="{F83DD449-228F-42E7-AF49-0D11B90D5833}" type="parTrans" cxnId="{D4BFC2D6-B670-4A9A-9EFC-1898218E064E}">
      <dgm:prSet/>
      <dgm:spPr/>
      <dgm:t>
        <a:bodyPr/>
        <a:lstStyle/>
        <a:p>
          <a:endParaRPr lang="cy-GB"/>
        </a:p>
      </dgm:t>
    </dgm:pt>
    <dgm:pt modelId="{CF5C6475-F6F8-4150-B99F-E28521D03B8B}" type="sibTrans" cxnId="{D4BFC2D6-B670-4A9A-9EFC-1898218E064E}">
      <dgm:prSet/>
      <dgm:spPr/>
      <dgm:t>
        <a:bodyPr/>
        <a:lstStyle/>
        <a:p>
          <a:endParaRPr lang="cy-GB"/>
        </a:p>
      </dgm:t>
    </dgm:pt>
    <dgm:pt modelId="{39805BC2-1ADF-4499-B9B3-1D979B8E8644}">
      <dgm:prSet phldrT="[Testun]" custT="1"/>
      <dgm:spPr/>
      <dgm:t>
        <a:bodyPr/>
        <a:lstStyle/>
        <a:p>
          <a:r>
            <a:rPr lang="en-GB" sz="1800" b="1" dirty="0" err="1">
              <a:solidFill>
                <a:schemeClr val="tx1"/>
              </a:solidFill>
            </a:rPr>
            <a:t>Stwythurol</a:t>
          </a:r>
          <a:r>
            <a:rPr lang="en-GB" sz="1800" b="1" dirty="0">
              <a:solidFill>
                <a:schemeClr val="tx1"/>
              </a:solidFill>
            </a:rPr>
            <a:t> (Structural)</a:t>
          </a:r>
          <a:endParaRPr lang="cy-GB" sz="1800" b="1" dirty="0">
            <a:solidFill>
              <a:schemeClr val="tx1"/>
            </a:solidFill>
          </a:endParaRPr>
        </a:p>
      </dgm:t>
    </dgm:pt>
    <dgm:pt modelId="{1A86B2F3-ABC7-4E52-8E42-616E4EDE2B36}" type="parTrans" cxnId="{505CB923-7C0E-462C-A22D-49EE812551F5}">
      <dgm:prSet/>
      <dgm:spPr/>
      <dgm:t>
        <a:bodyPr/>
        <a:lstStyle/>
        <a:p>
          <a:endParaRPr lang="cy-GB" sz="4400" b="1">
            <a:solidFill>
              <a:schemeClr val="tx1"/>
            </a:solidFill>
          </a:endParaRPr>
        </a:p>
      </dgm:t>
    </dgm:pt>
    <dgm:pt modelId="{5F0D7639-3B0A-487A-91C8-172594E4D3C2}" type="sibTrans" cxnId="{505CB923-7C0E-462C-A22D-49EE812551F5}">
      <dgm:prSet/>
      <dgm:spPr/>
      <dgm:t>
        <a:bodyPr/>
        <a:lstStyle/>
        <a:p>
          <a:endParaRPr lang="cy-GB"/>
        </a:p>
      </dgm:t>
    </dgm:pt>
    <dgm:pt modelId="{4D6CE169-7644-4222-AA4B-DA38BCE681A9}">
      <dgm:prSet phldrT="[Testun]" custT="1"/>
      <dgm:spPr/>
      <dgm:t>
        <a:bodyPr/>
        <a:lstStyle/>
        <a:p>
          <a:r>
            <a:rPr lang="en-GB" sz="1800" b="1" dirty="0" err="1">
              <a:solidFill>
                <a:schemeClr val="tx1"/>
              </a:solidFill>
            </a:rPr>
            <a:t>Rhyngweithiol</a:t>
          </a:r>
          <a:r>
            <a:rPr lang="en-GB" sz="1800" b="1" dirty="0">
              <a:solidFill>
                <a:schemeClr val="tx1"/>
              </a:solidFill>
            </a:rPr>
            <a:t> (Interactive)</a:t>
          </a:r>
          <a:endParaRPr lang="cy-GB" sz="1800" b="1" dirty="0">
            <a:solidFill>
              <a:schemeClr val="tx1"/>
            </a:solidFill>
          </a:endParaRPr>
        </a:p>
      </dgm:t>
    </dgm:pt>
    <dgm:pt modelId="{15F476E1-EC99-4691-B376-7A161C011280}" type="parTrans" cxnId="{FF9BF4E0-9E40-4790-B60E-3DE1F87CBBD7}">
      <dgm:prSet/>
      <dgm:spPr/>
      <dgm:t>
        <a:bodyPr/>
        <a:lstStyle/>
        <a:p>
          <a:endParaRPr lang="cy-GB" sz="4400" b="1">
            <a:solidFill>
              <a:schemeClr val="tx1"/>
            </a:solidFill>
          </a:endParaRPr>
        </a:p>
      </dgm:t>
    </dgm:pt>
    <dgm:pt modelId="{B00A74F0-8488-4629-B9A8-BE8C5F59A8C9}" type="sibTrans" cxnId="{FF9BF4E0-9E40-4790-B60E-3DE1F87CBBD7}">
      <dgm:prSet/>
      <dgm:spPr/>
      <dgm:t>
        <a:bodyPr/>
        <a:lstStyle/>
        <a:p>
          <a:endParaRPr lang="cy-GB"/>
        </a:p>
      </dgm:t>
    </dgm:pt>
    <dgm:pt modelId="{06B7F992-73D8-4704-9BAF-45F0A40CB9A1}">
      <dgm:prSet phldrT="[Testun]" custT="1"/>
      <dgm:spPr/>
      <dgm:t>
        <a:bodyPr/>
        <a:lstStyle/>
        <a:p>
          <a:r>
            <a:rPr lang="en-GB" sz="1800" b="1" dirty="0" err="1">
              <a:solidFill>
                <a:schemeClr val="tx1"/>
              </a:solidFill>
            </a:rPr>
            <a:t>Perchnogol</a:t>
          </a:r>
          <a:r>
            <a:rPr lang="en-GB" sz="1800" b="1" dirty="0">
              <a:solidFill>
                <a:schemeClr val="tx1"/>
              </a:solidFill>
            </a:rPr>
            <a:t> (Proprietary)</a:t>
          </a:r>
          <a:endParaRPr lang="cy-GB" sz="1800" b="1" dirty="0">
            <a:solidFill>
              <a:schemeClr val="tx1"/>
            </a:solidFill>
          </a:endParaRPr>
        </a:p>
      </dgm:t>
    </dgm:pt>
    <dgm:pt modelId="{99FF861B-8DA5-4A20-93FE-8727F9DF4DBB}" type="parTrans" cxnId="{1C91D383-CE1E-41E1-B2A5-E9F45039E2E7}">
      <dgm:prSet/>
      <dgm:spPr/>
      <dgm:t>
        <a:bodyPr/>
        <a:lstStyle/>
        <a:p>
          <a:endParaRPr lang="cy-GB" sz="4400" b="1">
            <a:solidFill>
              <a:schemeClr val="tx1"/>
            </a:solidFill>
          </a:endParaRPr>
        </a:p>
      </dgm:t>
    </dgm:pt>
    <dgm:pt modelId="{05EBC337-3318-4F3E-B770-843C95280DB4}" type="sibTrans" cxnId="{1C91D383-CE1E-41E1-B2A5-E9F45039E2E7}">
      <dgm:prSet/>
      <dgm:spPr/>
      <dgm:t>
        <a:bodyPr/>
        <a:lstStyle/>
        <a:p>
          <a:endParaRPr lang="cy-GB"/>
        </a:p>
      </dgm:t>
    </dgm:pt>
    <dgm:pt modelId="{2F14AEA1-19F3-4F31-907A-CFEA337B6DFD}">
      <dgm:prSet custT="1"/>
      <dgm:spPr/>
      <dgm:t>
        <a:bodyPr anchor="t" anchorCtr="0"/>
        <a:lstStyle/>
        <a:p>
          <a:pPr algn="l"/>
          <a:endParaRPr lang="en-GB" sz="1600" b="1" dirty="0">
            <a:solidFill>
              <a:schemeClr val="tx1"/>
            </a:solidFill>
          </a:endParaRPr>
        </a:p>
        <a:p>
          <a:pPr algn="l"/>
          <a:r>
            <a:rPr lang="en-GB" sz="1600" b="1" dirty="0">
              <a:solidFill>
                <a:schemeClr val="tx1"/>
              </a:solidFill>
            </a:rPr>
            <a:t>1. Direct method</a:t>
          </a:r>
        </a:p>
        <a:p>
          <a:pPr algn="l"/>
          <a:r>
            <a:rPr lang="en-GB" sz="1600" b="1" dirty="0">
              <a:solidFill>
                <a:schemeClr val="tx1"/>
              </a:solidFill>
            </a:rPr>
            <a:t>2. Communicative Language Teaching</a:t>
          </a:r>
        </a:p>
        <a:p>
          <a:pPr algn="l"/>
          <a:r>
            <a:rPr lang="en-GB" sz="1600" b="1" dirty="0">
              <a:solidFill>
                <a:schemeClr val="tx1"/>
              </a:solidFill>
            </a:rPr>
            <a:t>3. Task based Language Teaching</a:t>
          </a:r>
        </a:p>
        <a:p>
          <a:pPr algn="l"/>
          <a:r>
            <a:rPr lang="en-GB" sz="1600" b="1" dirty="0">
              <a:solidFill>
                <a:schemeClr val="tx1"/>
              </a:solidFill>
            </a:rPr>
            <a:t>4. Language Immersion</a:t>
          </a:r>
          <a:endParaRPr lang="cy-GB" sz="1600" b="1" dirty="0">
            <a:solidFill>
              <a:schemeClr val="tx1"/>
            </a:solidFill>
          </a:endParaRPr>
        </a:p>
      </dgm:t>
    </dgm:pt>
    <dgm:pt modelId="{591ECA92-DCE7-4F8B-9A05-037241108829}" type="parTrans" cxnId="{CED7EDF2-A0EC-476B-B3C0-2BDE071CC191}">
      <dgm:prSet/>
      <dgm:spPr/>
      <dgm:t>
        <a:bodyPr/>
        <a:lstStyle/>
        <a:p>
          <a:endParaRPr lang="cy-GB" sz="4400" b="1">
            <a:solidFill>
              <a:schemeClr val="tx1"/>
            </a:solidFill>
          </a:endParaRPr>
        </a:p>
      </dgm:t>
    </dgm:pt>
    <dgm:pt modelId="{95C88D01-DD45-4D42-8F30-DE1AA189BA5B}" type="sibTrans" cxnId="{CED7EDF2-A0EC-476B-B3C0-2BDE071CC191}">
      <dgm:prSet/>
      <dgm:spPr/>
      <dgm:t>
        <a:bodyPr/>
        <a:lstStyle/>
        <a:p>
          <a:endParaRPr lang="cy-GB"/>
        </a:p>
      </dgm:t>
    </dgm:pt>
    <dgm:pt modelId="{33155A13-CE56-47D1-B482-6F5066C1F9F5}">
      <dgm:prSet custT="1"/>
      <dgm:spPr/>
      <dgm:t>
        <a:bodyPr anchor="t" anchorCtr="0"/>
        <a:lstStyle/>
        <a:p>
          <a:pPr algn="l"/>
          <a:endParaRPr lang="en-GB" sz="1600" b="1" dirty="0">
            <a:solidFill>
              <a:schemeClr val="tx1"/>
            </a:solidFill>
          </a:endParaRPr>
        </a:p>
        <a:p>
          <a:pPr algn="l"/>
          <a:r>
            <a:rPr lang="en-GB" sz="1600" b="1" dirty="0">
              <a:solidFill>
                <a:schemeClr val="tx1"/>
              </a:solidFill>
            </a:rPr>
            <a:t>1. Michel Thomas method</a:t>
          </a:r>
        </a:p>
        <a:p>
          <a:pPr algn="l"/>
          <a:r>
            <a:rPr lang="en-GB" sz="1600" b="1" dirty="0">
              <a:solidFill>
                <a:schemeClr val="tx1"/>
              </a:solidFill>
            </a:rPr>
            <a:t>(Say Something in Welsh)</a:t>
          </a:r>
          <a:endParaRPr lang="cy-GB" sz="1600" b="1" dirty="0">
            <a:solidFill>
              <a:schemeClr val="tx1"/>
            </a:solidFill>
          </a:endParaRPr>
        </a:p>
      </dgm:t>
    </dgm:pt>
    <dgm:pt modelId="{48998493-33C0-4636-81FD-6ED5A2DE4ED7}" type="parTrans" cxnId="{EFCC76B6-6CC1-4BBF-BB1B-1BE5A93719BE}">
      <dgm:prSet/>
      <dgm:spPr/>
      <dgm:t>
        <a:bodyPr/>
        <a:lstStyle/>
        <a:p>
          <a:endParaRPr lang="cy-GB" sz="4400" b="1">
            <a:solidFill>
              <a:schemeClr val="tx1"/>
            </a:solidFill>
          </a:endParaRPr>
        </a:p>
      </dgm:t>
    </dgm:pt>
    <dgm:pt modelId="{EECF51DB-BA80-47FB-94B1-53FA414D4305}" type="sibTrans" cxnId="{EFCC76B6-6CC1-4BBF-BB1B-1BE5A93719BE}">
      <dgm:prSet/>
      <dgm:spPr/>
      <dgm:t>
        <a:bodyPr/>
        <a:lstStyle/>
        <a:p>
          <a:endParaRPr lang="cy-GB"/>
        </a:p>
      </dgm:t>
    </dgm:pt>
    <dgm:pt modelId="{0BF60A3C-1D2C-4131-9822-ACC14A5996E3}">
      <dgm:prSet phldrT="[Testun]" custT="1"/>
      <dgm:spPr/>
      <dgm:t>
        <a:bodyPr/>
        <a:lstStyle/>
        <a:p>
          <a:r>
            <a:rPr lang="en-GB" sz="1800" b="1" dirty="0">
              <a:solidFill>
                <a:schemeClr val="tx1"/>
              </a:solidFill>
            </a:rPr>
            <a:t>Functional (</a:t>
          </a:r>
          <a:r>
            <a:rPr lang="en-GB" sz="1800" b="1" dirty="0" err="1">
              <a:solidFill>
                <a:schemeClr val="tx1"/>
              </a:solidFill>
            </a:rPr>
            <a:t>Swyddogethol</a:t>
          </a:r>
          <a:r>
            <a:rPr lang="en-GB" sz="1800" b="1" dirty="0">
              <a:solidFill>
                <a:schemeClr val="tx1"/>
              </a:solidFill>
            </a:rPr>
            <a:t>)</a:t>
          </a:r>
          <a:endParaRPr lang="cy-GB" sz="1800" b="1" dirty="0">
            <a:solidFill>
              <a:schemeClr val="tx1"/>
            </a:solidFill>
          </a:endParaRPr>
        </a:p>
      </dgm:t>
    </dgm:pt>
    <dgm:pt modelId="{20709F0B-00E8-4F1D-8241-6148F4821DDF}" type="parTrans" cxnId="{08E06214-356D-434F-B4A7-7325B4B7813C}">
      <dgm:prSet/>
      <dgm:spPr/>
      <dgm:t>
        <a:bodyPr/>
        <a:lstStyle/>
        <a:p>
          <a:endParaRPr lang="cy-GB" sz="4400" b="1">
            <a:solidFill>
              <a:schemeClr val="tx1"/>
            </a:solidFill>
          </a:endParaRPr>
        </a:p>
      </dgm:t>
    </dgm:pt>
    <dgm:pt modelId="{DB091C90-95DC-4162-9278-5B2AEEEE407A}" type="sibTrans" cxnId="{08E06214-356D-434F-B4A7-7325B4B7813C}">
      <dgm:prSet/>
      <dgm:spPr/>
      <dgm:t>
        <a:bodyPr/>
        <a:lstStyle/>
        <a:p>
          <a:endParaRPr lang="cy-GB"/>
        </a:p>
      </dgm:t>
    </dgm:pt>
    <dgm:pt modelId="{5F8A6FFB-19A7-412D-AC77-CB569AF9D4FE}">
      <dgm:prSet custT="1"/>
      <dgm:spPr/>
      <dgm:t>
        <a:bodyPr anchor="t" anchorCtr="0"/>
        <a:lstStyle/>
        <a:p>
          <a:pPr algn="l"/>
          <a:endParaRPr lang="en-GB" sz="1600" b="1" dirty="0">
            <a:solidFill>
              <a:schemeClr val="tx1"/>
            </a:solidFill>
          </a:endParaRPr>
        </a:p>
        <a:p>
          <a:pPr algn="l"/>
          <a:r>
            <a:rPr lang="en-GB" sz="1600" b="1" dirty="0">
              <a:solidFill>
                <a:schemeClr val="tx1"/>
              </a:solidFill>
            </a:rPr>
            <a:t>1. Grammar-translation</a:t>
          </a:r>
        </a:p>
        <a:p>
          <a:pPr algn="l"/>
          <a:r>
            <a:rPr lang="en-GB" sz="1600" b="1" dirty="0">
              <a:solidFill>
                <a:schemeClr val="tx1"/>
              </a:solidFill>
            </a:rPr>
            <a:t>2. Audiolingual</a:t>
          </a:r>
          <a:endParaRPr lang="cy-GB" sz="1600" b="1" dirty="0">
            <a:solidFill>
              <a:schemeClr val="tx1"/>
            </a:solidFill>
          </a:endParaRPr>
        </a:p>
      </dgm:t>
    </dgm:pt>
    <dgm:pt modelId="{0512362C-41DB-4E01-8757-B6BCD68E0B08}" type="parTrans" cxnId="{E05B76B0-E62A-45C5-996B-D425C1184C28}">
      <dgm:prSet/>
      <dgm:spPr/>
      <dgm:t>
        <a:bodyPr/>
        <a:lstStyle/>
        <a:p>
          <a:endParaRPr lang="cy-GB" sz="4400" b="1">
            <a:solidFill>
              <a:schemeClr val="tx1"/>
            </a:solidFill>
          </a:endParaRPr>
        </a:p>
      </dgm:t>
    </dgm:pt>
    <dgm:pt modelId="{73D96919-2B46-4056-AF07-1E7454BA8FAC}" type="sibTrans" cxnId="{E05B76B0-E62A-45C5-996B-D425C1184C28}">
      <dgm:prSet/>
      <dgm:spPr/>
      <dgm:t>
        <a:bodyPr/>
        <a:lstStyle/>
        <a:p>
          <a:endParaRPr lang="cy-GB"/>
        </a:p>
      </dgm:t>
    </dgm:pt>
    <dgm:pt modelId="{695A9EEF-8DCD-4213-9A86-37C0EA8CBA5C}">
      <dgm:prSet custT="1"/>
      <dgm:spPr/>
      <dgm:t>
        <a:bodyPr anchor="t" anchorCtr="0"/>
        <a:lstStyle/>
        <a:p>
          <a:pPr algn="l"/>
          <a:endParaRPr lang="en-GB" sz="1600" b="1" dirty="0">
            <a:solidFill>
              <a:schemeClr val="tx1"/>
            </a:solidFill>
          </a:endParaRPr>
        </a:p>
        <a:p>
          <a:pPr algn="l"/>
          <a:r>
            <a:rPr lang="en-GB" sz="1600" b="1" dirty="0">
              <a:solidFill>
                <a:schemeClr val="tx1"/>
              </a:solidFill>
            </a:rPr>
            <a:t>1. Directed practice</a:t>
          </a:r>
        </a:p>
        <a:p>
          <a:pPr algn="l"/>
          <a:r>
            <a:rPr lang="en-GB" sz="1600" b="1" dirty="0">
              <a:solidFill>
                <a:schemeClr val="tx1"/>
              </a:solidFill>
            </a:rPr>
            <a:t>(</a:t>
          </a:r>
          <a:r>
            <a:rPr lang="en-GB" sz="1600" b="1" dirty="0" err="1">
              <a:solidFill>
                <a:schemeClr val="tx1"/>
              </a:solidFill>
            </a:rPr>
            <a:t>Iaith</a:t>
          </a:r>
          <a:r>
            <a:rPr lang="en-GB" sz="1600" b="1" dirty="0">
              <a:solidFill>
                <a:schemeClr val="tx1"/>
              </a:solidFill>
            </a:rPr>
            <a:t> </a:t>
          </a:r>
          <a:r>
            <a:rPr lang="en-GB" sz="1600" b="1" dirty="0" err="1">
              <a:solidFill>
                <a:schemeClr val="tx1"/>
              </a:solidFill>
            </a:rPr>
            <a:t>teithio</a:t>
          </a:r>
          <a:r>
            <a:rPr lang="en-GB" sz="1600" b="1" dirty="0">
              <a:solidFill>
                <a:schemeClr val="tx1"/>
              </a:solidFill>
            </a:rPr>
            <a:t> – Phrasebook language)</a:t>
          </a:r>
          <a:endParaRPr lang="cy-GB" sz="1600" b="1" dirty="0">
            <a:solidFill>
              <a:schemeClr val="tx1"/>
            </a:solidFill>
          </a:endParaRPr>
        </a:p>
      </dgm:t>
    </dgm:pt>
    <dgm:pt modelId="{A4561473-A2E0-4421-B01F-D93A4500D353}" type="parTrans" cxnId="{E6E220AF-D411-4009-A5F4-4E62EC3F670A}">
      <dgm:prSet/>
      <dgm:spPr/>
      <dgm:t>
        <a:bodyPr/>
        <a:lstStyle/>
        <a:p>
          <a:endParaRPr lang="cy-GB" sz="4400" b="1">
            <a:solidFill>
              <a:schemeClr val="tx1"/>
            </a:solidFill>
          </a:endParaRPr>
        </a:p>
      </dgm:t>
    </dgm:pt>
    <dgm:pt modelId="{7C2CD18F-5F70-465E-9E54-8E9240502E80}" type="sibTrans" cxnId="{E6E220AF-D411-4009-A5F4-4E62EC3F670A}">
      <dgm:prSet/>
      <dgm:spPr/>
      <dgm:t>
        <a:bodyPr/>
        <a:lstStyle/>
        <a:p>
          <a:endParaRPr lang="cy-GB"/>
        </a:p>
      </dgm:t>
    </dgm:pt>
    <dgm:pt modelId="{E2938D53-4408-49E0-831E-524A9B881A7A}" type="pres">
      <dgm:prSet presAssocID="{F62F328B-34F8-4464-9D16-5C9791622478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1C308855-C700-4E2E-B5A4-40CBB085DB98}" type="pres">
      <dgm:prSet presAssocID="{F46D9254-A60B-497B-875D-4940F25EC6DD}" presName="hierRoot1" presStyleCnt="0">
        <dgm:presLayoutVars>
          <dgm:hierBranch/>
        </dgm:presLayoutVars>
      </dgm:prSet>
      <dgm:spPr/>
    </dgm:pt>
    <dgm:pt modelId="{985CE032-7E03-4011-A245-D4A5A645A9F3}" type="pres">
      <dgm:prSet presAssocID="{F46D9254-A60B-497B-875D-4940F25EC6DD}" presName="rootComposite1" presStyleCnt="0"/>
      <dgm:spPr/>
    </dgm:pt>
    <dgm:pt modelId="{EFBE0AE0-468B-4F10-8498-E3AF2D9531A9}" type="pres">
      <dgm:prSet presAssocID="{F46D9254-A60B-497B-875D-4940F25EC6DD}" presName="rootText1" presStyleLbl="node0" presStyleIdx="0" presStyleCnt="1" custScaleX="182275">
        <dgm:presLayoutVars>
          <dgm:chPref val="3"/>
        </dgm:presLayoutVars>
      </dgm:prSet>
      <dgm:spPr/>
    </dgm:pt>
    <dgm:pt modelId="{BE1AE506-7737-4BB6-9DEE-D55DA65EDA6A}" type="pres">
      <dgm:prSet presAssocID="{F46D9254-A60B-497B-875D-4940F25EC6DD}" presName="rootConnector1" presStyleLbl="node1" presStyleIdx="0" presStyleCnt="0"/>
      <dgm:spPr/>
    </dgm:pt>
    <dgm:pt modelId="{9F68F67D-4012-40BB-A0B6-B55F9F475A84}" type="pres">
      <dgm:prSet presAssocID="{F46D9254-A60B-497B-875D-4940F25EC6DD}" presName="hierChild2" presStyleCnt="0"/>
      <dgm:spPr/>
    </dgm:pt>
    <dgm:pt modelId="{077664E9-B71E-4FE4-B7A7-6CA6D7FC4BF2}" type="pres">
      <dgm:prSet presAssocID="{1A86B2F3-ABC7-4E52-8E42-616E4EDE2B36}" presName="Name35" presStyleLbl="parChTrans1D2" presStyleIdx="0" presStyleCnt="4"/>
      <dgm:spPr/>
    </dgm:pt>
    <dgm:pt modelId="{34147CC2-B09B-4787-8009-AF8C3782E5C6}" type="pres">
      <dgm:prSet presAssocID="{39805BC2-1ADF-4499-B9B3-1D979B8E8644}" presName="hierRoot2" presStyleCnt="0">
        <dgm:presLayoutVars>
          <dgm:hierBranch/>
        </dgm:presLayoutVars>
      </dgm:prSet>
      <dgm:spPr/>
    </dgm:pt>
    <dgm:pt modelId="{9DA1E627-4354-42F5-A381-E88981FFA460}" type="pres">
      <dgm:prSet presAssocID="{39805BC2-1ADF-4499-B9B3-1D979B8E8644}" presName="rootComposite" presStyleCnt="0"/>
      <dgm:spPr/>
    </dgm:pt>
    <dgm:pt modelId="{7D70275D-FA37-4853-9B80-A9BE062D9423}" type="pres">
      <dgm:prSet presAssocID="{39805BC2-1ADF-4499-B9B3-1D979B8E8644}" presName="rootText" presStyleLbl="node2" presStyleIdx="0" presStyleCnt="4">
        <dgm:presLayoutVars>
          <dgm:chPref val="3"/>
        </dgm:presLayoutVars>
      </dgm:prSet>
      <dgm:spPr/>
    </dgm:pt>
    <dgm:pt modelId="{D027942A-C97B-41FF-8B1A-46B6B27394A2}" type="pres">
      <dgm:prSet presAssocID="{39805BC2-1ADF-4499-B9B3-1D979B8E8644}" presName="rootConnector" presStyleLbl="node2" presStyleIdx="0" presStyleCnt="4"/>
      <dgm:spPr/>
    </dgm:pt>
    <dgm:pt modelId="{C68D1F6F-6D95-485A-9EC7-38387D91F65E}" type="pres">
      <dgm:prSet presAssocID="{39805BC2-1ADF-4499-B9B3-1D979B8E8644}" presName="hierChild4" presStyleCnt="0"/>
      <dgm:spPr/>
    </dgm:pt>
    <dgm:pt modelId="{36AF93EB-C6D5-48CB-BE8A-76D48C89ECB6}" type="pres">
      <dgm:prSet presAssocID="{0512362C-41DB-4E01-8757-B6BCD68E0B08}" presName="Name35" presStyleLbl="parChTrans1D3" presStyleIdx="0" presStyleCnt="4"/>
      <dgm:spPr/>
    </dgm:pt>
    <dgm:pt modelId="{5D754E60-1EAF-472D-BF51-66992B4E96BA}" type="pres">
      <dgm:prSet presAssocID="{5F8A6FFB-19A7-412D-AC77-CB569AF9D4FE}" presName="hierRoot2" presStyleCnt="0">
        <dgm:presLayoutVars>
          <dgm:hierBranch val="init"/>
        </dgm:presLayoutVars>
      </dgm:prSet>
      <dgm:spPr/>
    </dgm:pt>
    <dgm:pt modelId="{EF89DD94-7F84-49BD-A30E-6985CAC83406}" type="pres">
      <dgm:prSet presAssocID="{5F8A6FFB-19A7-412D-AC77-CB569AF9D4FE}" presName="rootComposite" presStyleCnt="0"/>
      <dgm:spPr/>
    </dgm:pt>
    <dgm:pt modelId="{358F096C-E41E-4F75-829D-A2F0081A7842}" type="pres">
      <dgm:prSet presAssocID="{5F8A6FFB-19A7-412D-AC77-CB569AF9D4FE}" presName="rootText" presStyleLbl="node3" presStyleIdx="0" presStyleCnt="4" custScaleY="289010" custLinFactNeighborX="240" custLinFactNeighborY="-2492">
        <dgm:presLayoutVars>
          <dgm:chPref val="3"/>
        </dgm:presLayoutVars>
      </dgm:prSet>
      <dgm:spPr/>
    </dgm:pt>
    <dgm:pt modelId="{BE866605-27C3-443E-8269-DC87CC3A9F53}" type="pres">
      <dgm:prSet presAssocID="{5F8A6FFB-19A7-412D-AC77-CB569AF9D4FE}" presName="rootConnector" presStyleLbl="node3" presStyleIdx="0" presStyleCnt="4"/>
      <dgm:spPr/>
    </dgm:pt>
    <dgm:pt modelId="{742318C5-822D-4A83-B14C-AE6B83BC6B6B}" type="pres">
      <dgm:prSet presAssocID="{5F8A6FFB-19A7-412D-AC77-CB569AF9D4FE}" presName="hierChild4" presStyleCnt="0"/>
      <dgm:spPr/>
    </dgm:pt>
    <dgm:pt modelId="{13BE41E0-DE6A-4B58-BCAA-FF618623A584}" type="pres">
      <dgm:prSet presAssocID="{5F8A6FFB-19A7-412D-AC77-CB569AF9D4FE}" presName="hierChild5" presStyleCnt="0"/>
      <dgm:spPr/>
    </dgm:pt>
    <dgm:pt modelId="{38A91E91-38D0-4C1C-AF3B-893FD165C350}" type="pres">
      <dgm:prSet presAssocID="{39805BC2-1ADF-4499-B9B3-1D979B8E8644}" presName="hierChild5" presStyleCnt="0"/>
      <dgm:spPr/>
    </dgm:pt>
    <dgm:pt modelId="{1F5D1C69-100D-402A-8B58-7DD9EE6210F8}" type="pres">
      <dgm:prSet presAssocID="{20709F0B-00E8-4F1D-8241-6148F4821DDF}" presName="Name35" presStyleLbl="parChTrans1D2" presStyleIdx="1" presStyleCnt="4"/>
      <dgm:spPr/>
    </dgm:pt>
    <dgm:pt modelId="{37C36CDC-1636-4F9B-9290-763361F5C188}" type="pres">
      <dgm:prSet presAssocID="{0BF60A3C-1D2C-4131-9822-ACC14A5996E3}" presName="hierRoot2" presStyleCnt="0">
        <dgm:presLayoutVars>
          <dgm:hierBranch/>
        </dgm:presLayoutVars>
      </dgm:prSet>
      <dgm:spPr/>
    </dgm:pt>
    <dgm:pt modelId="{E868F1F0-59DC-4AE0-B635-0CD9C304AA80}" type="pres">
      <dgm:prSet presAssocID="{0BF60A3C-1D2C-4131-9822-ACC14A5996E3}" presName="rootComposite" presStyleCnt="0"/>
      <dgm:spPr/>
    </dgm:pt>
    <dgm:pt modelId="{0DC3967C-5695-43FD-9DA4-D6BA184EC9A7}" type="pres">
      <dgm:prSet presAssocID="{0BF60A3C-1D2C-4131-9822-ACC14A5996E3}" presName="rootText" presStyleLbl="node2" presStyleIdx="1" presStyleCnt="4">
        <dgm:presLayoutVars>
          <dgm:chPref val="3"/>
        </dgm:presLayoutVars>
      </dgm:prSet>
      <dgm:spPr/>
    </dgm:pt>
    <dgm:pt modelId="{2C075529-3CE1-4929-B299-26028D6E8263}" type="pres">
      <dgm:prSet presAssocID="{0BF60A3C-1D2C-4131-9822-ACC14A5996E3}" presName="rootConnector" presStyleLbl="node2" presStyleIdx="1" presStyleCnt="4"/>
      <dgm:spPr/>
    </dgm:pt>
    <dgm:pt modelId="{8BC09F49-E427-43B9-8B7B-E242196AC970}" type="pres">
      <dgm:prSet presAssocID="{0BF60A3C-1D2C-4131-9822-ACC14A5996E3}" presName="hierChild4" presStyleCnt="0"/>
      <dgm:spPr/>
    </dgm:pt>
    <dgm:pt modelId="{67436557-71D7-43A8-A40A-5AEA7C229562}" type="pres">
      <dgm:prSet presAssocID="{A4561473-A2E0-4421-B01F-D93A4500D353}" presName="Name35" presStyleLbl="parChTrans1D3" presStyleIdx="1" presStyleCnt="4"/>
      <dgm:spPr/>
    </dgm:pt>
    <dgm:pt modelId="{A3682933-525B-4E83-B8A0-71CD40D16D6C}" type="pres">
      <dgm:prSet presAssocID="{695A9EEF-8DCD-4213-9A86-37C0EA8CBA5C}" presName="hierRoot2" presStyleCnt="0">
        <dgm:presLayoutVars>
          <dgm:hierBranch val="init"/>
        </dgm:presLayoutVars>
      </dgm:prSet>
      <dgm:spPr/>
    </dgm:pt>
    <dgm:pt modelId="{47C53FA0-FBAB-47A1-967E-46A278FF39DC}" type="pres">
      <dgm:prSet presAssocID="{695A9EEF-8DCD-4213-9A86-37C0EA8CBA5C}" presName="rootComposite" presStyleCnt="0"/>
      <dgm:spPr/>
    </dgm:pt>
    <dgm:pt modelId="{5EDE5D2A-E1C8-4DF7-ADF8-63670C08A59B}" type="pres">
      <dgm:prSet presAssocID="{695A9EEF-8DCD-4213-9A86-37C0EA8CBA5C}" presName="rootText" presStyleLbl="node3" presStyleIdx="1" presStyleCnt="4" custScaleY="289010" custLinFactNeighborX="240" custLinFactNeighborY="-2492">
        <dgm:presLayoutVars>
          <dgm:chPref val="3"/>
        </dgm:presLayoutVars>
      </dgm:prSet>
      <dgm:spPr/>
    </dgm:pt>
    <dgm:pt modelId="{5CFDAF3F-4075-4062-8688-C48D6D08889D}" type="pres">
      <dgm:prSet presAssocID="{695A9EEF-8DCD-4213-9A86-37C0EA8CBA5C}" presName="rootConnector" presStyleLbl="node3" presStyleIdx="1" presStyleCnt="4"/>
      <dgm:spPr/>
    </dgm:pt>
    <dgm:pt modelId="{97EB932E-1697-4FB2-AE98-D7ADF8C240AD}" type="pres">
      <dgm:prSet presAssocID="{695A9EEF-8DCD-4213-9A86-37C0EA8CBA5C}" presName="hierChild4" presStyleCnt="0"/>
      <dgm:spPr/>
    </dgm:pt>
    <dgm:pt modelId="{D43BE889-E0BD-4246-B445-CDDB37E16E5A}" type="pres">
      <dgm:prSet presAssocID="{695A9EEF-8DCD-4213-9A86-37C0EA8CBA5C}" presName="hierChild5" presStyleCnt="0"/>
      <dgm:spPr/>
    </dgm:pt>
    <dgm:pt modelId="{5897ADB0-BE05-410D-8D6D-29782D037531}" type="pres">
      <dgm:prSet presAssocID="{0BF60A3C-1D2C-4131-9822-ACC14A5996E3}" presName="hierChild5" presStyleCnt="0"/>
      <dgm:spPr/>
    </dgm:pt>
    <dgm:pt modelId="{EAD15547-FA1E-4643-9F12-C53582756E29}" type="pres">
      <dgm:prSet presAssocID="{15F476E1-EC99-4691-B376-7A161C011280}" presName="Name35" presStyleLbl="parChTrans1D2" presStyleIdx="2" presStyleCnt="4"/>
      <dgm:spPr/>
    </dgm:pt>
    <dgm:pt modelId="{190457FB-777A-4002-8F4F-754FDCE010AE}" type="pres">
      <dgm:prSet presAssocID="{4D6CE169-7644-4222-AA4B-DA38BCE681A9}" presName="hierRoot2" presStyleCnt="0">
        <dgm:presLayoutVars>
          <dgm:hierBranch/>
        </dgm:presLayoutVars>
      </dgm:prSet>
      <dgm:spPr/>
    </dgm:pt>
    <dgm:pt modelId="{5B39A566-D0AB-4AAB-9D09-6D5CF48BB60A}" type="pres">
      <dgm:prSet presAssocID="{4D6CE169-7644-4222-AA4B-DA38BCE681A9}" presName="rootComposite" presStyleCnt="0"/>
      <dgm:spPr/>
    </dgm:pt>
    <dgm:pt modelId="{3A2C9A64-D1AE-4D80-879E-D13D150E99DA}" type="pres">
      <dgm:prSet presAssocID="{4D6CE169-7644-4222-AA4B-DA38BCE681A9}" presName="rootText" presStyleLbl="node2" presStyleIdx="2" presStyleCnt="4">
        <dgm:presLayoutVars>
          <dgm:chPref val="3"/>
        </dgm:presLayoutVars>
      </dgm:prSet>
      <dgm:spPr/>
    </dgm:pt>
    <dgm:pt modelId="{AC9F0B9D-CA44-4D20-ADC6-F7CA17AA01EF}" type="pres">
      <dgm:prSet presAssocID="{4D6CE169-7644-4222-AA4B-DA38BCE681A9}" presName="rootConnector" presStyleLbl="node2" presStyleIdx="2" presStyleCnt="4"/>
      <dgm:spPr/>
    </dgm:pt>
    <dgm:pt modelId="{A008C6E3-5EA6-4BF7-8F38-43BE3FEF9F00}" type="pres">
      <dgm:prSet presAssocID="{4D6CE169-7644-4222-AA4B-DA38BCE681A9}" presName="hierChild4" presStyleCnt="0"/>
      <dgm:spPr/>
    </dgm:pt>
    <dgm:pt modelId="{FCA649F3-183F-4B53-B970-D9A2D3A83734}" type="pres">
      <dgm:prSet presAssocID="{591ECA92-DCE7-4F8B-9A05-037241108829}" presName="Name35" presStyleLbl="parChTrans1D3" presStyleIdx="2" presStyleCnt="4"/>
      <dgm:spPr/>
    </dgm:pt>
    <dgm:pt modelId="{94B60462-F0F6-45F9-9A09-F518F612F478}" type="pres">
      <dgm:prSet presAssocID="{2F14AEA1-19F3-4F31-907A-CFEA337B6DFD}" presName="hierRoot2" presStyleCnt="0">
        <dgm:presLayoutVars>
          <dgm:hierBranch val="init"/>
        </dgm:presLayoutVars>
      </dgm:prSet>
      <dgm:spPr/>
    </dgm:pt>
    <dgm:pt modelId="{BFF03F16-390D-4A67-B520-86570CB51B6D}" type="pres">
      <dgm:prSet presAssocID="{2F14AEA1-19F3-4F31-907A-CFEA337B6DFD}" presName="rootComposite" presStyleCnt="0"/>
      <dgm:spPr/>
    </dgm:pt>
    <dgm:pt modelId="{4C6F7D40-5F31-4407-830B-DEACC2B658B5}" type="pres">
      <dgm:prSet presAssocID="{2F14AEA1-19F3-4F31-907A-CFEA337B6DFD}" presName="rootText" presStyleLbl="node3" presStyleIdx="2" presStyleCnt="4" custScaleY="289010" custLinFactNeighborX="240" custLinFactNeighborY="-2492">
        <dgm:presLayoutVars>
          <dgm:chPref val="3"/>
        </dgm:presLayoutVars>
      </dgm:prSet>
      <dgm:spPr/>
    </dgm:pt>
    <dgm:pt modelId="{5475D603-7A3B-4FE2-AACE-B84D0B6F2475}" type="pres">
      <dgm:prSet presAssocID="{2F14AEA1-19F3-4F31-907A-CFEA337B6DFD}" presName="rootConnector" presStyleLbl="node3" presStyleIdx="2" presStyleCnt="4"/>
      <dgm:spPr/>
    </dgm:pt>
    <dgm:pt modelId="{E14D6FB7-AD32-4375-8394-CD73BACB7E20}" type="pres">
      <dgm:prSet presAssocID="{2F14AEA1-19F3-4F31-907A-CFEA337B6DFD}" presName="hierChild4" presStyleCnt="0"/>
      <dgm:spPr/>
    </dgm:pt>
    <dgm:pt modelId="{0193294B-CAED-4EA4-A3EB-81786E2ADBA9}" type="pres">
      <dgm:prSet presAssocID="{2F14AEA1-19F3-4F31-907A-CFEA337B6DFD}" presName="hierChild5" presStyleCnt="0"/>
      <dgm:spPr/>
    </dgm:pt>
    <dgm:pt modelId="{8AE23951-3585-462F-9A0D-48A1AE8019BF}" type="pres">
      <dgm:prSet presAssocID="{4D6CE169-7644-4222-AA4B-DA38BCE681A9}" presName="hierChild5" presStyleCnt="0"/>
      <dgm:spPr/>
    </dgm:pt>
    <dgm:pt modelId="{96775264-929A-46B2-91F6-B59217782E63}" type="pres">
      <dgm:prSet presAssocID="{99FF861B-8DA5-4A20-93FE-8727F9DF4DBB}" presName="Name35" presStyleLbl="parChTrans1D2" presStyleIdx="3" presStyleCnt="4"/>
      <dgm:spPr/>
    </dgm:pt>
    <dgm:pt modelId="{091F3B70-EBAA-47AA-83D8-961D4CB13ACD}" type="pres">
      <dgm:prSet presAssocID="{06B7F992-73D8-4704-9BAF-45F0A40CB9A1}" presName="hierRoot2" presStyleCnt="0">
        <dgm:presLayoutVars>
          <dgm:hierBranch/>
        </dgm:presLayoutVars>
      </dgm:prSet>
      <dgm:spPr/>
    </dgm:pt>
    <dgm:pt modelId="{5BBBA9A6-9C6F-4E23-8CAB-B747A86A4691}" type="pres">
      <dgm:prSet presAssocID="{06B7F992-73D8-4704-9BAF-45F0A40CB9A1}" presName="rootComposite" presStyleCnt="0"/>
      <dgm:spPr/>
    </dgm:pt>
    <dgm:pt modelId="{45BBB789-5CF2-4356-9443-5F9B31F2103A}" type="pres">
      <dgm:prSet presAssocID="{06B7F992-73D8-4704-9BAF-45F0A40CB9A1}" presName="rootText" presStyleLbl="node2" presStyleIdx="3" presStyleCnt="4">
        <dgm:presLayoutVars>
          <dgm:chPref val="3"/>
        </dgm:presLayoutVars>
      </dgm:prSet>
      <dgm:spPr/>
    </dgm:pt>
    <dgm:pt modelId="{F57A10AA-8C0C-4BA6-B566-0D4A44375F0D}" type="pres">
      <dgm:prSet presAssocID="{06B7F992-73D8-4704-9BAF-45F0A40CB9A1}" presName="rootConnector" presStyleLbl="node2" presStyleIdx="3" presStyleCnt="4"/>
      <dgm:spPr/>
    </dgm:pt>
    <dgm:pt modelId="{0CD81810-E05B-4D52-9C8F-260A168DC5FE}" type="pres">
      <dgm:prSet presAssocID="{06B7F992-73D8-4704-9BAF-45F0A40CB9A1}" presName="hierChild4" presStyleCnt="0"/>
      <dgm:spPr/>
    </dgm:pt>
    <dgm:pt modelId="{FE2BAE19-E483-4A14-9F81-FC8E80A593DC}" type="pres">
      <dgm:prSet presAssocID="{48998493-33C0-4636-81FD-6ED5A2DE4ED7}" presName="Name35" presStyleLbl="parChTrans1D3" presStyleIdx="3" presStyleCnt="4"/>
      <dgm:spPr/>
    </dgm:pt>
    <dgm:pt modelId="{65B9E998-8AFA-40F6-835B-66C146BAAFB3}" type="pres">
      <dgm:prSet presAssocID="{33155A13-CE56-47D1-B482-6F5066C1F9F5}" presName="hierRoot2" presStyleCnt="0">
        <dgm:presLayoutVars>
          <dgm:hierBranch val="init"/>
        </dgm:presLayoutVars>
      </dgm:prSet>
      <dgm:spPr/>
    </dgm:pt>
    <dgm:pt modelId="{ED0AE4F9-2C4B-46A7-ABE1-C02B8F4D43F6}" type="pres">
      <dgm:prSet presAssocID="{33155A13-CE56-47D1-B482-6F5066C1F9F5}" presName="rootComposite" presStyleCnt="0"/>
      <dgm:spPr/>
    </dgm:pt>
    <dgm:pt modelId="{CADA5605-6DDC-4F55-95D4-6A555E6DC072}" type="pres">
      <dgm:prSet presAssocID="{33155A13-CE56-47D1-B482-6F5066C1F9F5}" presName="rootText" presStyleLbl="node3" presStyleIdx="3" presStyleCnt="4" custScaleY="289010" custLinFactNeighborX="240" custLinFactNeighborY="-2492">
        <dgm:presLayoutVars>
          <dgm:chPref val="3"/>
        </dgm:presLayoutVars>
      </dgm:prSet>
      <dgm:spPr/>
    </dgm:pt>
    <dgm:pt modelId="{CB308CCD-E64C-440A-B0AE-F1994445C09B}" type="pres">
      <dgm:prSet presAssocID="{33155A13-CE56-47D1-B482-6F5066C1F9F5}" presName="rootConnector" presStyleLbl="node3" presStyleIdx="3" presStyleCnt="4"/>
      <dgm:spPr/>
    </dgm:pt>
    <dgm:pt modelId="{061975CC-D177-49B7-BC2F-C9740EB9099A}" type="pres">
      <dgm:prSet presAssocID="{33155A13-CE56-47D1-B482-6F5066C1F9F5}" presName="hierChild4" presStyleCnt="0"/>
      <dgm:spPr/>
    </dgm:pt>
    <dgm:pt modelId="{D38925D1-16FF-43CF-997F-2ACEB41A019A}" type="pres">
      <dgm:prSet presAssocID="{33155A13-CE56-47D1-B482-6F5066C1F9F5}" presName="hierChild5" presStyleCnt="0"/>
      <dgm:spPr/>
    </dgm:pt>
    <dgm:pt modelId="{5483B9D7-3335-4645-8CBC-7FC52EEA1085}" type="pres">
      <dgm:prSet presAssocID="{06B7F992-73D8-4704-9BAF-45F0A40CB9A1}" presName="hierChild5" presStyleCnt="0"/>
      <dgm:spPr/>
    </dgm:pt>
    <dgm:pt modelId="{34AFDA80-EE99-4BD8-A2F6-14C41AC2143E}" type="pres">
      <dgm:prSet presAssocID="{F46D9254-A60B-497B-875D-4940F25EC6DD}" presName="hierChild3" presStyleCnt="0"/>
      <dgm:spPr/>
    </dgm:pt>
  </dgm:ptLst>
  <dgm:cxnLst>
    <dgm:cxn modelId="{86A00402-75A3-411A-AF8B-B35E0030EC65}" type="presOf" srcId="{15F476E1-EC99-4691-B376-7A161C011280}" destId="{EAD15547-FA1E-4643-9F12-C53582756E29}" srcOrd="0" destOrd="0" presId="urn:microsoft.com/office/officeart/2005/8/layout/orgChart1"/>
    <dgm:cxn modelId="{04553503-AEAE-4BD0-803B-490530C6D471}" type="presOf" srcId="{F62F328B-34F8-4464-9D16-5C9791622478}" destId="{E2938D53-4408-49E0-831E-524A9B881A7A}" srcOrd="0" destOrd="0" presId="urn:microsoft.com/office/officeart/2005/8/layout/orgChart1"/>
    <dgm:cxn modelId="{A549EC08-7C08-4002-A69D-1A43C95356BC}" type="presOf" srcId="{695A9EEF-8DCD-4213-9A86-37C0EA8CBA5C}" destId="{5EDE5D2A-E1C8-4DF7-ADF8-63670C08A59B}" srcOrd="0" destOrd="0" presId="urn:microsoft.com/office/officeart/2005/8/layout/orgChart1"/>
    <dgm:cxn modelId="{1AD4D809-B81C-4AAE-990C-4BD00BCB4F91}" type="presOf" srcId="{5F8A6FFB-19A7-412D-AC77-CB569AF9D4FE}" destId="{BE866605-27C3-443E-8269-DC87CC3A9F53}" srcOrd="1" destOrd="0" presId="urn:microsoft.com/office/officeart/2005/8/layout/orgChart1"/>
    <dgm:cxn modelId="{08E06214-356D-434F-B4A7-7325B4B7813C}" srcId="{F46D9254-A60B-497B-875D-4940F25EC6DD}" destId="{0BF60A3C-1D2C-4131-9822-ACC14A5996E3}" srcOrd="1" destOrd="0" parTransId="{20709F0B-00E8-4F1D-8241-6148F4821DDF}" sibTransId="{DB091C90-95DC-4162-9278-5B2AEEEE407A}"/>
    <dgm:cxn modelId="{7F92271F-D3E1-474B-8A66-929925074B66}" type="presOf" srcId="{4D6CE169-7644-4222-AA4B-DA38BCE681A9}" destId="{AC9F0B9D-CA44-4D20-ADC6-F7CA17AA01EF}" srcOrd="1" destOrd="0" presId="urn:microsoft.com/office/officeart/2005/8/layout/orgChart1"/>
    <dgm:cxn modelId="{505CB923-7C0E-462C-A22D-49EE812551F5}" srcId="{F46D9254-A60B-497B-875D-4940F25EC6DD}" destId="{39805BC2-1ADF-4499-B9B3-1D979B8E8644}" srcOrd="0" destOrd="0" parTransId="{1A86B2F3-ABC7-4E52-8E42-616E4EDE2B36}" sibTransId="{5F0D7639-3B0A-487A-91C8-172594E4D3C2}"/>
    <dgm:cxn modelId="{BDD91A25-7031-4CAC-8065-AB1D7D8E3DD2}" type="presOf" srcId="{39805BC2-1ADF-4499-B9B3-1D979B8E8644}" destId="{D027942A-C97B-41FF-8B1A-46B6B27394A2}" srcOrd="1" destOrd="0" presId="urn:microsoft.com/office/officeart/2005/8/layout/orgChart1"/>
    <dgm:cxn modelId="{86CF5D26-5465-4AE5-96DA-F74F419FF83E}" type="presOf" srcId="{48998493-33C0-4636-81FD-6ED5A2DE4ED7}" destId="{FE2BAE19-E483-4A14-9F81-FC8E80A593DC}" srcOrd="0" destOrd="0" presId="urn:microsoft.com/office/officeart/2005/8/layout/orgChart1"/>
    <dgm:cxn modelId="{CF41AC31-7566-4A7C-BEB1-2CFE591B91E2}" type="presOf" srcId="{06B7F992-73D8-4704-9BAF-45F0A40CB9A1}" destId="{45BBB789-5CF2-4356-9443-5F9B31F2103A}" srcOrd="0" destOrd="0" presId="urn:microsoft.com/office/officeart/2005/8/layout/orgChart1"/>
    <dgm:cxn modelId="{0D664533-A8A2-4992-97A4-5DDF53458661}" type="presOf" srcId="{39805BC2-1ADF-4499-B9B3-1D979B8E8644}" destId="{7D70275D-FA37-4853-9B80-A9BE062D9423}" srcOrd="0" destOrd="0" presId="urn:microsoft.com/office/officeart/2005/8/layout/orgChart1"/>
    <dgm:cxn modelId="{2E7D3760-ED56-43BC-BFC0-C195FC5A8545}" type="presOf" srcId="{2F14AEA1-19F3-4F31-907A-CFEA337B6DFD}" destId="{4C6F7D40-5F31-4407-830B-DEACC2B658B5}" srcOrd="0" destOrd="0" presId="urn:microsoft.com/office/officeart/2005/8/layout/orgChart1"/>
    <dgm:cxn modelId="{E225A766-1895-4C9E-8A97-600DEEAE8621}" type="presOf" srcId="{695A9EEF-8DCD-4213-9A86-37C0EA8CBA5C}" destId="{5CFDAF3F-4075-4062-8688-C48D6D08889D}" srcOrd="1" destOrd="0" presId="urn:microsoft.com/office/officeart/2005/8/layout/orgChart1"/>
    <dgm:cxn modelId="{814A5C57-EB88-42F4-B52E-15134B7D9B4F}" type="presOf" srcId="{33155A13-CE56-47D1-B482-6F5066C1F9F5}" destId="{CADA5605-6DDC-4F55-95D4-6A555E6DC072}" srcOrd="0" destOrd="0" presId="urn:microsoft.com/office/officeart/2005/8/layout/orgChart1"/>
    <dgm:cxn modelId="{FE2A2179-9A8F-4A6C-B0BD-8EB1653E7A9C}" type="presOf" srcId="{99FF861B-8DA5-4A20-93FE-8727F9DF4DBB}" destId="{96775264-929A-46B2-91F6-B59217782E63}" srcOrd="0" destOrd="0" presId="urn:microsoft.com/office/officeart/2005/8/layout/orgChart1"/>
    <dgm:cxn modelId="{62E93F83-729E-4834-B035-0EEA662F4DA5}" type="presOf" srcId="{0BF60A3C-1D2C-4131-9822-ACC14A5996E3}" destId="{0DC3967C-5695-43FD-9DA4-D6BA184EC9A7}" srcOrd="0" destOrd="0" presId="urn:microsoft.com/office/officeart/2005/8/layout/orgChart1"/>
    <dgm:cxn modelId="{1C91D383-CE1E-41E1-B2A5-E9F45039E2E7}" srcId="{F46D9254-A60B-497B-875D-4940F25EC6DD}" destId="{06B7F992-73D8-4704-9BAF-45F0A40CB9A1}" srcOrd="3" destOrd="0" parTransId="{99FF861B-8DA5-4A20-93FE-8727F9DF4DBB}" sibTransId="{05EBC337-3318-4F3E-B770-843C95280DB4}"/>
    <dgm:cxn modelId="{6AFF2286-267C-4C8E-A408-2642D3088D89}" type="presOf" srcId="{591ECA92-DCE7-4F8B-9A05-037241108829}" destId="{FCA649F3-183F-4B53-B970-D9A2D3A83734}" srcOrd="0" destOrd="0" presId="urn:microsoft.com/office/officeart/2005/8/layout/orgChart1"/>
    <dgm:cxn modelId="{461FF18E-63FC-4CC0-809F-969927A11E8B}" type="presOf" srcId="{4D6CE169-7644-4222-AA4B-DA38BCE681A9}" destId="{3A2C9A64-D1AE-4D80-879E-D13D150E99DA}" srcOrd="0" destOrd="0" presId="urn:microsoft.com/office/officeart/2005/8/layout/orgChart1"/>
    <dgm:cxn modelId="{FA94579B-0DE5-4109-A7F5-A8B33A476550}" type="presOf" srcId="{5F8A6FFB-19A7-412D-AC77-CB569AF9D4FE}" destId="{358F096C-E41E-4F75-829D-A2F0081A7842}" srcOrd="0" destOrd="0" presId="urn:microsoft.com/office/officeart/2005/8/layout/orgChart1"/>
    <dgm:cxn modelId="{6E1E309C-7F62-41B1-9348-6E09D73F85D3}" type="presOf" srcId="{1A86B2F3-ABC7-4E52-8E42-616E4EDE2B36}" destId="{077664E9-B71E-4FE4-B7A7-6CA6D7FC4BF2}" srcOrd="0" destOrd="0" presId="urn:microsoft.com/office/officeart/2005/8/layout/orgChart1"/>
    <dgm:cxn modelId="{6B0BA8A7-ABDA-4819-9B26-639F3ABBCE01}" type="presOf" srcId="{F46D9254-A60B-497B-875D-4940F25EC6DD}" destId="{EFBE0AE0-468B-4F10-8498-E3AF2D9531A9}" srcOrd="0" destOrd="0" presId="urn:microsoft.com/office/officeart/2005/8/layout/orgChart1"/>
    <dgm:cxn modelId="{2592ECAD-7248-473E-A005-250EAE3B0D86}" type="presOf" srcId="{20709F0B-00E8-4F1D-8241-6148F4821DDF}" destId="{1F5D1C69-100D-402A-8B58-7DD9EE6210F8}" srcOrd="0" destOrd="0" presId="urn:microsoft.com/office/officeart/2005/8/layout/orgChart1"/>
    <dgm:cxn modelId="{E6E220AF-D411-4009-A5F4-4E62EC3F670A}" srcId="{0BF60A3C-1D2C-4131-9822-ACC14A5996E3}" destId="{695A9EEF-8DCD-4213-9A86-37C0EA8CBA5C}" srcOrd="0" destOrd="0" parTransId="{A4561473-A2E0-4421-B01F-D93A4500D353}" sibTransId="{7C2CD18F-5F70-465E-9E54-8E9240502E80}"/>
    <dgm:cxn modelId="{E05B76B0-E62A-45C5-996B-D425C1184C28}" srcId="{39805BC2-1ADF-4499-B9B3-1D979B8E8644}" destId="{5F8A6FFB-19A7-412D-AC77-CB569AF9D4FE}" srcOrd="0" destOrd="0" parTransId="{0512362C-41DB-4E01-8757-B6BCD68E0B08}" sibTransId="{73D96919-2B46-4056-AF07-1E7454BA8FAC}"/>
    <dgm:cxn modelId="{EFCC76B6-6CC1-4BBF-BB1B-1BE5A93719BE}" srcId="{06B7F992-73D8-4704-9BAF-45F0A40CB9A1}" destId="{33155A13-CE56-47D1-B482-6F5066C1F9F5}" srcOrd="0" destOrd="0" parTransId="{48998493-33C0-4636-81FD-6ED5A2DE4ED7}" sibTransId="{EECF51DB-BA80-47FB-94B1-53FA414D4305}"/>
    <dgm:cxn modelId="{5619A1B9-6FD1-479E-957E-95C9454AA810}" type="presOf" srcId="{06B7F992-73D8-4704-9BAF-45F0A40CB9A1}" destId="{F57A10AA-8C0C-4BA6-B566-0D4A44375F0D}" srcOrd="1" destOrd="0" presId="urn:microsoft.com/office/officeart/2005/8/layout/orgChart1"/>
    <dgm:cxn modelId="{C2EF7AC3-925E-43BF-BC51-79CFC68A8825}" type="presOf" srcId="{2F14AEA1-19F3-4F31-907A-CFEA337B6DFD}" destId="{5475D603-7A3B-4FE2-AACE-B84D0B6F2475}" srcOrd="1" destOrd="0" presId="urn:microsoft.com/office/officeart/2005/8/layout/orgChart1"/>
    <dgm:cxn modelId="{4D0C8BCE-7706-4024-8871-78DA750B5D18}" type="presOf" srcId="{F46D9254-A60B-497B-875D-4940F25EC6DD}" destId="{BE1AE506-7737-4BB6-9DEE-D55DA65EDA6A}" srcOrd="1" destOrd="0" presId="urn:microsoft.com/office/officeart/2005/8/layout/orgChart1"/>
    <dgm:cxn modelId="{D4BFC2D6-B670-4A9A-9EFC-1898218E064E}" srcId="{F62F328B-34F8-4464-9D16-5C9791622478}" destId="{F46D9254-A60B-497B-875D-4940F25EC6DD}" srcOrd="0" destOrd="0" parTransId="{F83DD449-228F-42E7-AF49-0D11B90D5833}" sibTransId="{CF5C6475-F6F8-4150-B99F-E28521D03B8B}"/>
    <dgm:cxn modelId="{3A0CE7DD-1D64-4E7E-9B1C-EEED281CE1E5}" type="presOf" srcId="{0512362C-41DB-4E01-8757-B6BCD68E0B08}" destId="{36AF93EB-C6D5-48CB-BE8A-76D48C89ECB6}" srcOrd="0" destOrd="0" presId="urn:microsoft.com/office/officeart/2005/8/layout/orgChart1"/>
    <dgm:cxn modelId="{FF9BF4E0-9E40-4790-B60E-3DE1F87CBBD7}" srcId="{F46D9254-A60B-497B-875D-4940F25EC6DD}" destId="{4D6CE169-7644-4222-AA4B-DA38BCE681A9}" srcOrd="2" destOrd="0" parTransId="{15F476E1-EC99-4691-B376-7A161C011280}" sibTransId="{B00A74F0-8488-4629-B9A8-BE8C5F59A8C9}"/>
    <dgm:cxn modelId="{004D2CEA-4C12-4414-BBA1-9E4AF33B48B3}" type="presOf" srcId="{A4561473-A2E0-4421-B01F-D93A4500D353}" destId="{67436557-71D7-43A8-A40A-5AEA7C229562}" srcOrd="0" destOrd="0" presId="urn:microsoft.com/office/officeart/2005/8/layout/orgChart1"/>
    <dgm:cxn modelId="{2CF5A1EA-4D4F-45E0-92B4-40C16968DC82}" type="presOf" srcId="{0BF60A3C-1D2C-4131-9822-ACC14A5996E3}" destId="{2C075529-3CE1-4929-B299-26028D6E8263}" srcOrd="1" destOrd="0" presId="urn:microsoft.com/office/officeart/2005/8/layout/orgChart1"/>
    <dgm:cxn modelId="{CED7EDF2-A0EC-476B-B3C0-2BDE071CC191}" srcId="{4D6CE169-7644-4222-AA4B-DA38BCE681A9}" destId="{2F14AEA1-19F3-4F31-907A-CFEA337B6DFD}" srcOrd="0" destOrd="0" parTransId="{591ECA92-DCE7-4F8B-9A05-037241108829}" sibTransId="{95C88D01-DD45-4D42-8F30-DE1AA189BA5B}"/>
    <dgm:cxn modelId="{ACF875FF-39B9-4031-AAA7-0554EFE27F28}" type="presOf" srcId="{33155A13-CE56-47D1-B482-6F5066C1F9F5}" destId="{CB308CCD-E64C-440A-B0AE-F1994445C09B}" srcOrd="1" destOrd="0" presId="urn:microsoft.com/office/officeart/2005/8/layout/orgChart1"/>
    <dgm:cxn modelId="{D2968B50-943E-4E3F-8930-613D6FF1551A}" type="presParOf" srcId="{E2938D53-4408-49E0-831E-524A9B881A7A}" destId="{1C308855-C700-4E2E-B5A4-40CBB085DB98}" srcOrd="0" destOrd="0" presId="urn:microsoft.com/office/officeart/2005/8/layout/orgChart1"/>
    <dgm:cxn modelId="{89DE73C0-0F83-42D4-AA2A-9E800405B92F}" type="presParOf" srcId="{1C308855-C700-4E2E-B5A4-40CBB085DB98}" destId="{985CE032-7E03-4011-A245-D4A5A645A9F3}" srcOrd="0" destOrd="0" presId="urn:microsoft.com/office/officeart/2005/8/layout/orgChart1"/>
    <dgm:cxn modelId="{6435D93C-36BF-494C-9A19-6B2BE976332F}" type="presParOf" srcId="{985CE032-7E03-4011-A245-D4A5A645A9F3}" destId="{EFBE0AE0-468B-4F10-8498-E3AF2D9531A9}" srcOrd="0" destOrd="0" presId="urn:microsoft.com/office/officeart/2005/8/layout/orgChart1"/>
    <dgm:cxn modelId="{514ECF4C-8C30-4A07-B985-2095D85647C5}" type="presParOf" srcId="{985CE032-7E03-4011-A245-D4A5A645A9F3}" destId="{BE1AE506-7737-4BB6-9DEE-D55DA65EDA6A}" srcOrd="1" destOrd="0" presId="urn:microsoft.com/office/officeart/2005/8/layout/orgChart1"/>
    <dgm:cxn modelId="{32CB1C72-8461-4F07-BB87-7B2AE3D1F93E}" type="presParOf" srcId="{1C308855-C700-4E2E-B5A4-40CBB085DB98}" destId="{9F68F67D-4012-40BB-A0B6-B55F9F475A84}" srcOrd="1" destOrd="0" presId="urn:microsoft.com/office/officeart/2005/8/layout/orgChart1"/>
    <dgm:cxn modelId="{46537EC0-55B7-4DBE-8525-8CD05E5FF4A2}" type="presParOf" srcId="{9F68F67D-4012-40BB-A0B6-B55F9F475A84}" destId="{077664E9-B71E-4FE4-B7A7-6CA6D7FC4BF2}" srcOrd="0" destOrd="0" presId="urn:microsoft.com/office/officeart/2005/8/layout/orgChart1"/>
    <dgm:cxn modelId="{BD8F968D-3758-4D3E-9340-AD0049F58E4C}" type="presParOf" srcId="{9F68F67D-4012-40BB-A0B6-B55F9F475A84}" destId="{34147CC2-B09B-4787-8009-AF8C3782E5C6}" srcOrd="1" destOrd="0" presId="urn:microsoft.com/office/officeart/2005/8/layout/orgChart1"/>
    <dgm:cxn modelId="{FA17A93E-7968-4FFA-9881-D3C3B2F0DF33}" type="presParOf" srcId="{34147CC2-B09B-4787-8009-AF8C3782E5C6}" destId="{9DA1E627-4354-42F5-A381-E88981FFA460}" srcOrd="0" destOrd="0" presId="urn:microsoft.com/office/officeart/2005/8/layout/orgChart1"/>
    <dgm:cxn modelId="{3BB76939-1772-4307-9EB8-91EC946F9BD4}" type="presParOf" srcId="{9DA1E627-4354-42F5-A381-E88981FFA460}" destId="{7D70275D-FA37-4853-9B80-A9BE062D9423}" srcOrd="0" destOrd="0" presId="urn:microsoft.com/office/officeart/2005/8/layout/orgChart1"/>
    <dgm:cxn modelId="{0965FDE2-41BF-40B8-8DD9-7294AF84671A}" type="presParOf" srcId="{9DA1E627-4354-42F5-A381-E88981FFA460}" destId="{D027942A-C97B-41FF-8B1A-46B6B27394A2}" srcOrd="1" destOrd="0" presId="urn:microsoft.com/office/officeart/2005/8/layout/orgChart1"/>
    <dgm:cxn modelId="{17463556-CD47-4E4C-83B2-5B3DE66BFC6D}" type="presParOf" srcId="{34147CC2-B09B-4787-8009-AF8C3782E5C6}" destId="{C68D1F6F-6D95-485A-9EC7-38387D91F65E}" srcOrd="1" destOrd="0" presId="urn:microsoft.com/office/officeart/2005/8/layout/orgChart1"/>
    <dgm:cxn modelId="{16162B05-6C92-440D-AFE7-A8A39E641ADE}" type="presParOf" srcId="{C68D1F6F-6D95-485A-9EC7-38387D91F65E}" destId="{36AF93EB-C6D5-48CB-BE8A-76D48C89ECB6}" srcOrd="0" destOrd="0" presId="urn:microsoft.com/office/officeart/2005/8/layout/orgChart1"/>
    <dgm:cxn modelId="{C9294F79-3908-4E45-8E6C-F2D7CF3D173F}" type="presParOf" srcId="{C68D1F6F-6D95-485A-9EC7-38387D91F65E}" destId="{5D754E60-1EAF-472D-BF51-66992B4E96BA}" srcOrd="1" destOrd="0" presId="urn:microsoft.com/office/officeart/2005/8/layout/orgChart1"/>
    <dgm:cxn modelId="{9B1B6317-D558-4F7B-8F0D-35FFC28A62E3}" type="presParOf" srcId="{5D754E60-1EAF-472D-BF51-66992B4E96BA}" destId="{EF89DD94-7F84-49BD-A30E-6985CAC83406}" srcOrd="0" destOrd="0" presId="urn:microsoft.com/office/officeart/2005/8/layout/orgChart1"/>
    <dgm:cxn modelId="{C2A38F7C-94D0-4098-A0C8-75E973A928F1}" type="presParOf" srcId="{EF89DD94-7F84-49BD-A30E-6985CAC83406}" destId="{358F096C-E41E-4F75-829D-A2F0081A7842}" srcOrd="0" destOrd="0" presId="urn:microsoft.com/office/officeart/2005/8/layout/orgChart1"/>
    <dgm:cxn modelId="{44255829-63B8-4D16-BD08-83C8FF08061A}" type="presParOf" srcId="{EF89DD94-7F84-49BD-A30E-6985CAC83406}" destId="{BE866605-27C3-443E-8269-DC87CC3A9F53}" srcOrd="1" destOrd="0" presId="urn:microsoft.com/office/officeart/2005/8/layout/orgChart1"/>
    <dgm:cxn modelId="{FCA2906A-72A9-4D71-82FD-E36D773088AB}" type="presParOf" srcId="{5D754E60-1EAF-472D-BF51-66992B4E96BA}" destId="{742318C5-822D-4A83-B14C-AE6B83BC6B6B}" srcOrd="1" destOrd="0" presId="urn:microsoft.com/office/officeart/2005/8/layout/orgChart1"/>
    <dgm:cxn modelId="{BBBBF5CB-AAF9-4361-B2AD-B8208920DF3C}" type="presParOf" srcId="{5D754E60-1EAF-472D-BF51-66992B4E96BA}" destId="{13BE41E0-DE6A-4B58-BCAA-FF618623A584}" srcOrd="2" destOrd="0" presId="urn:microsoft.com/office/officeart/2005/8/layout/orgChart1"/>
    <dgm:cxn modelId="{09287C82-2BE0-4D22-B4DE-8597E5FF3D28}" type="presParOf" srcId="{34147CC2-B09B-4787-8009-AF8C3782E5C6}" destId="{38A91E91-38D0-4C1C-AF3B-893FD165C350}" srcOrd="2" destOrd="0" presId="urn:microsoft.com/office/officeart/2005/8/layout/orgChart1"/>
    <dgm:cxn modelId="{9EEBFABB-852A-4280-95F8-F8EE513ACB5D}" type="presParOf" srcId="{9F68F67D-4012-40BB-A0B6-B55F9F475A84}" destId="{1F5D1C69-100D-402A-8B58-7DD9EE6210F8}" srcOrd="2" destOrd="0" presId="urn:microsoft.com/office/officeart/2005/8/layout/orgChart1"/>
    <dgm:cxn modelId="{02C7BF8B-6AEB-4FAF-988C-EAEF45FD1584}" type="presParOf" srcId="{9F68F67D-4012-40BB-A0B6-B55F9F475A84}" destId="{37C36CDC-1636-4F9B-9290-763361F5C188}" srcOrd="3" destOrd="0" presId="urn:microsoft.com/office/officeart/2005/8/layout/orgChart1"/>
    <dgm:cxn modelId="{47433521-EFF6-43A2-A894-5C2671DDEBB8}" type="presParOf" srcId="{37C36CDC-1636-4F9B-9290-763361F5C188}" destId="{E868F1F0-59DC-4AE0-B635-0CD9C304AA80}" srcOrd="0" destOrd="0" presId="urn:microsoft.com/office/officeart/2005/8/layout/orgChart1"/>
    <dgm:cxn modelId="{42A47800-7B6B-490F-BD6A-28781AF0FEA7}" type="presParOf" srcId="{E868F1F0-59DC-4AE0-B635-0CD9C304AA80}" destId="{0DC3967C-5695-43FD-9DA4-D6BA184EC9A7}" srcOrd="0" destOrd="0" presId="urn:microsoft.com/office/officeart/2005/8/layout/orgChart1"/>
    <dgm:cxn modelId="{F26D480B-4456-482F-A312-20425B46C1E3}" type="presParOf" srcId="{E868F1F0-59DC-4AE0-B635-0CD9C304AA80}" destId="{2C075529-3CE1-4929-B299-26028D6E8263}" srcOrd="1" destOrd="0" presId="urn:microsoft.com/office/officeart/2005/8/layout/orgChart1"/>
    <dgm:cxn modelId="{C725573B-E0B4-405C-96F6-B1E6E05E4D0A}" type="presParOf" srcId="{37C36CDC-1636-4F9B-9290-763361F5C188}" destId="{8BC09F49-E427-43B9-8B7B-E242196AC970}" srcOrd="1" destOrd="0" presId="urn:microsoft.com/office/officeart/2005/8/layout/orgChart1"/>
    <dgm:cxn modelId="{02445ACF-2463-4174-98C9-20A22AE52B96}" type="presParOf" srcId="{8BC09F49-E427-43B9-8B7B-E242196AC970}" destId="{67436557-71D7-43A8-A40A-5AEA7C229562}" srcOrd="0" destOrd="0" presId="urn:microsoft.com/office/officeart/2005/8/layout/orgChart1"/>
    <dgm:cxn modelId="{C3FBFEFD-71F1-4FE7-AF3B-6F9E3B10BCA3}" type="presParOf" srcId="{8BC09F49-E427-43B9-8B7B-E242196AC970}" destId="{A3682933-525B-4E83-B8A0-71CD40D16D6C}" srcOrd="1" destOrd="0" presId="urn:microsoft.com/office/officeart/2005/8/layout/orgChart1"/>
    <dgm:cxn modelId="{E9DD6D0F-2F0B-4EE1-A3B1-C9D21FA6E1B5}" type="presParOf" srcId="{A3682933-525B-4E83-B8A0-71CD40D16D6C}" destId="{47C53FA0-FBAB-47A1-967E-46A278FF39DC}" srcOrd="0" destOrd="0" presId="urn:microsoft.com/office/officeart/2005/8/layout/orgChart1"/>
    <dgm:cxn modelId="{F4CF3751-EB16-4520-943E-E66C4846B44F}" type="presParOf" srcId="{47C53FA0-FBAB-47A1-967E-46A278FF39DC}" destId="{5EDE5D2A-E1C8-4DF7-ADF8-63670C08A59B}" srcOrd="0" destOrd="0" presId="urn:microsoft.com/office/officeart/2005/8/layout/orgChart1"/>
    <dgm:cxn modelId="{A6947FD3-7D10-40BA-9005-66100DEE0F92}" type="presParOf" srcId="{47C53FA0-FBAB-47A1-967E-46A278FF39DC}" destId="{5CFDAF3F-4075-4062-8688-C48D6D08889D}" srcOrd="1" destOrd="0" presId="urn:microsoft.com/office/officeart/2005/8/layout/orgChart1"/>
    <dgm:cxn modelId="{ED0CFA66-0C77-4DDB-A34B-C413C06E03B1}" type="presParOf" srcId="{A3682933-525B-4E83-B8A0-71CD40D16D6C}" destId="{97EB932E-1697-4FB2-AE98-D7ADF8C240AD}" srcOrd="1" destOrd="0" presId="urn:microsoft.com/office/officeart/2005/8/layout/orgChart1"/>
    <dgm:cxn modelId="{2ED56C41-F631-48BC-8FD4-C543141EAE9E}" type="presParOf" srcId="{A3682933-525B-4E83-B8A0-71CD40D16D6C}" destId="{D43BE889-E0BD-4246-B445-CDDB37E16E5A}" srcOrd="2" destOrd="0" presId="urn:microsoft.com/office/officeart/2005/8/layout/orgChart1"/>
    <dgm:cxn modelId="{1298C37E-07A7-4629-9587-0A6008C76249}" type="presParOf" srcId="{37C36CDC-1636-4F9B-9290-763361F5C188}" destId="{5897ADB0-BE05-410D-8D6D-29782D037531}" srcOrd="2" destOrd="0" presId="urn:microsoft.com/office/officeart/2005/8/layout/orgChart1"/>
    <dgm:cxn modelId="{CA97C3D8-333D-4D5A-BE4F-BD00949A69EE}" type="presParOf" srcId="{9F68F67D-4012-40BB-A0B6-B55F9F475A84}" destId="{EAD15547-FA1E-4643-9F12-C53582756E29}" srcOrd="4" destOrd="0" presId="urn:microsoft.com/office/officeart/2005/8/layout/orgChart1"/>
    <dgm:cxn modelId="{5DAD1B0B-60AF-4187-A40A-E0A90C528B73}" type="presParOf" srcId="{9F68F67D-4012-40BB-A0B6-B55F9F475A84}" destId="{190457FB-777A-4002-8F4F-754FDCE010AE}" srcOrd="5" destOrd="0" presId="urn:microsoft.com/office/officeart/2005/8/layout/orgChart1"/>
    <dgm:cxn modelId="{6E7DC99B-431B-42DE-94FE-421A49BFF6BC}" type="presParOf" srcId="{190457FB-777A-4002-8F4F-754FDCE010AE}" destId="{5B39A566-D0AB-4AAB-9D09-6D5CF48BB60A}" srcOrd="0" destOrd="0" presId="urn:microsoft.com/office/officeart/2005/8/layout/orgChart1"/>
    <dgm:cxn modelId="{D2662345-9817-4CA9-A1E6-7F7680C186A6}" type="presParOf" srcId="{5B39A566-D0AB-4AAB-9D09-6D5CF48BB60A}" destId="{3A2C9A64-D1AE-4D80-879E-D13D150E99DA}" srcOrd="0" destOrd="0" presId="urn:microsoft.com/office/officeart/2005/8/layout/orgChart1"/>
    <dgm:cxn modelId="{1E1FD59E-CAA8-45B3-B071-ECA90E501DE1}" type="presParOf" srcId="{5B39A566-D0AB-4AAB-9D09-6D5CF48BB60A}" destId="{AC9F0B9D-CA44-4D20-ADC6-F7CA17AA01EF}" srcOrd="1" destOrd="0" presId="urn:microsoft.com/office/officeart/2005/8/layout/orgChart1"/>
    <dgm:cxn modelId="{27964B14-CE01-4596-A282-1E0A197495A0}" type="presParOf" srcId="{190457FB-777A-4002-8F4F-754FDCE010AE}" destId="{A008C6E3-5EA6-4BF7-8F38-43BE3FEF9F00}" srcOrd="1" destOrd="0" presId="urn:microsoft.com/office/officeart/2005/8/layout/orgChart1"/>
    <dgm:cxn modelId="{AAE4CCA2-8236-4CD2-B8AD-04F47571B586}" type="presParOf" srcId="{A008C6E3-5EA6-4BF7-8F38-43BE3FEF9F00}" destId="{FCA649F3-183F-4B53-B970-D9A2D3A83734}" srcOrd="0" destOrd="0" presId="urn:microsoft.com/office/officeart/2005/8/layout/orgChart1"/>
    <dgm:cxn modelId="{417C2E39-827F-4CD3-817F-CBD505EA459A}" type="presParOf" srcId="{A008C6E3-5EA6-4BF7-8F38-43BE3FEF9F00}" destId="{94B60462-F0F6-45F9-9A09-F518F612F478}" srcOrd="1" destOrd="0" presId="urn:microsoft.com/office/officeart/2005/8/layout/orgChart1"/>
    <dgm:cxn modelId="{FB6C3598-EF06-4840-964D-7CEF5CE9DCAD}" type="presParOf" srcId="{94B60462-F0F6-45F9-9A09-F518F612F478}" destId="{BFF03F16-390D-4A67-B520-86570CB51B6D}" srcOrd="0" destOrd="0" presId="urn:microsoft.com/office/officeart/2005/8/layout/orgChart1"/>
    <dgm:cxn modelId="{EC2ADC03-4ED5-459E-AEB7-B498A11AFACF}" type="presParOf" srcId="{BFF03F16-390D-4A67-B520-86570CB51B6D}" destId="{4C6F7D40-5F31-4407-830B-DEACC2B658B5}" srcOrd="0" destOrd="0" presId="urn:microsoft.com/office/officeart/2005/8/layout/orgChart1"/>
    <dgm:cxn modelId="{8D83D31A-91C5-4903-A525-BEA8D8E7FEE3}" type="presParOf" srcId="{BFF03F16-390D-4A67-B520-86570CB51B6D}" destId="{5475D603-7A3B-4FE2-AACE-B84D0B6F2475}" srcOrd="1" destOrd="0" presId="urn:microsoft.com/office/officeart/2005/8/layout/orgChart1"/>
    <dgm:cxn modelId="{A99D051C-5B76-4A6C-A04A-C97F7D32029C}" type="presParOf" srcId="{94B60462-F0F6-45F9-9A09-F518F612F478}" destId="{E14D6FB7-AD32-4375-8394-CD73BACB7E20}" srcOrd="1" destOrd="0" presId="urn:microsoft.com/office/officeart/2005/8/layout/orgChart1"/>
    <dgm:cxn modelId="{C0A7AC63-25E5-4863-80BD-0E4716093A7D}" type="presParOf" srcId="{94B60462-F0F6-45F9-9A09-F518F612F478}" destId="{0193294B-CAED-4EA4-A3EB-81786E2ADBA9}" srcOrd="2" destOrd="0" presId="urn:microsoft.com/office/officeart/2005/8/layout/orgChart1"/>
    <dgm:cxn modelId="{0A7261CB-83C3-45C1-9D77-A27060F4BFDB}" type="presParOf" srcId="{190457FB-777A-4002-8F4F-754FDCE010AE}" destId="{8AE23951-3585-462F-9A0D-48A1AE8019BF}" srcOrd="2" destOrd="0" presId="urn:microsoft.com/office/officeart/2005/8/layout/orgChart1"/>
    <dgm:cxn modelId="{BD406BF6-C92F-416A-8CB7-237F40A4004E}" type="presParOf" srcId="{9F68F67D-4012-40BB-A0B6-B55F9F475A84}" destId="{96775264-929A-46B2-91F6-B59217782E63}" srcOrd="6" destOrd="0" presId="urn:microsoft.com/office/officeart/2005/8/layout/orgChart1"/>
    <dgm:cxn modelId="{435E68A8-C462-4638-952E-F1A875C10E9E}" type="presParOf" srcId="{9F68F67D-4012-40BB-A0B6-B55F9F475A84}" destId="{091F3B70-EBAA-47AA-83D8-961D4CB13ACD}" srcOrd="7" destOrd="0" presId="urn:microsoft.com/office/officeart/2005/8/layout/orgChart1"/>
    <dgm:cxn modelId="{962CE2E3-8256-4593-80BF-C5D403DDDA5C}" type="presParOf" srcId="{091F3B70-EBAA-47AA-83D8-961D4CB13ACD}" destId="{5BBBA9A6-9C6F-4E23-8CAB-B747A86A4691}" srcOrd="0" destOrd="0" presId="urn:microsoft.com/office/officeart/2005/8/layout/orgChart1"/>
    <dgm:cxn modelId="{E0D6BEC4-3297-414A-94A2-95DC9CE9D2E8}" type="presParOf" srcId="{5BBBA9A6-9C6F-4E23-8CAB-B747A86A4691}" destId="{45BBB789-5CF2-4356-9443-5F9B31F2103A}" srcOrd="0" destOrd="0" presId="urn:microsoft.com/office/officeart/2005/8/layout/orgChart1"/>
    <dgm:cxn modelId="{83F8AAA4-4043-4E77-9331-6139785121CE}" type="presParOf" srcId="{5BBBA9A6-9C6F-4E23-8CAB-B747A86A4691}" destId="{F57A10AA-8C0C-4BA6-B566-0D4A44375F0D}" srcOrd="1" destOrd="0" presId="urn:microsoft.com/office/officeart/2005/8/layout/orgChart1"/>
    <dgm:cxn modelId="{558952CD-2A86-40E5-AE08-F69CC35CDC6D}" type="presParOf" srcId="{091F3B70-EBAA-47AA-83D8-961D4CB13ACD}" destId="{0CD81810-E05B-4D52-9C8F-260A168DC5FE}" srcOrd="1" destOrd="0" presId="urn:microsoft.com/office/officeart/2005/8/layout/orgChart1"/>
    <dgm:cxn modelId="{63B50A5C-A083-4CBC-8554-82B6C891E53D}" type="presParOf" srcId="{0CD81810-E05B-4D52-9C8F-260A168DC5FE}" destId="{FE2BAE19-E483-4A14-9F81-FC8E80A593DC}" srcOrd="0" destOrd="0" presId="urn:microsoft.com/office/officeart/2005/8/layout/orgChart1"/>
    <dgm:cxn modelId="{D6BC46D5-A927-41DC-944F-F8A040D5E94A}" type="presParOf" srcId="{0CD81810-E05B-4D52-9C8F-260A168DC5FE}" destId="{65B9E998-8AFA-40F6-835B-66C146BAAFB3}" srcOrd="1" destOrd="0" presId="urn:microsoft.com/office/officeart/2005/8/layout/orgChart1"/>
    <dgm:cxn modelId="{AE687830-A1AC-429B-8ED2-2066BF2A297E}" type="presParOf" srcId="{65B9E998-8AFA-40F6-835B-66C146BAAFB3}" destId="{ED0AE4F9-2C4B-46A7-ABE1-C02B8F4D43F6}" srcOrd="0" destOrd="0" presId="urn:microsoft.com/office/officeart/2005/8/layout/orgChart1"/>
    <dgm:cxn modelId="{BC9A36F6-9F6E-419A-AA47-2E3E7CC86E38}" type="presParOf" srcId="{ED0AE4F9-2C4B-46A7-ABE1-C02B8F4D43F6}" destId="{CADA5605-6DDC-4F55-95D4-6A555E6DC072}" srcOrd="0" destOrd="0" presId="urn:microsoft.com/office/officeart/2005/8/layout/orgChart1"/>
    <dgm:cxn modelId="{6AB3523A-99B0-4FA3-8CC1-F057A6653E6E}" type="presParOf" srcId="{ED0AE4F9-2C4B-46A7-ABE1-C02B8F4D43F6}" destId="{CB308CCD-E64C-440A-B0AE-F1994445C09B}" srcOrd="1" destOrd="0" presId="urn:microsoft.com/office/officeart/2005/8/layout/orgChart1"/>
    <dgm:cxn modelId="{CC9E790F-04D9-4348-924E-9084ACEE1E37}" type="presParOf" srcId="{65B9E998-8AFA-40F6-835B-66C146BAAFB3}" destId="{061975CC-D177-49B7-BC2F-C9740EB9099A}" srcOrd="1" destOrd="0" presId="urn:microsoft.com/office/officeart/2005/8/layout/orgChart1"/>
    <dgm:cxn modelId="{F1B9A825-0545-4027-8FD9-478AE5DFB92C}" type="presParOf" srcId="{65B9E998-8AFA-40F6-835B-66C146BAAFB3}" destId="{D38925D1-16FF-43CF-997F-2ACEB41A019A}" srcOrd="2" destOrd="0" presId="urn:microsoft.com/office/officeart/2005/8/layout/orgChart1"/>
    <dgm:cxn modelId="{3A8FA3F4-535D-48BE-9E9D-DE5362462FC0}" type="presParOf" srcId="{091F3B70-EBAA-47AA-83D8-961D4CB13ACD}" destId="{5483B9D7-3335-4645-8CBC-7FC52EEA1085}" srcOrd="2" destOrd="0" presId="urn:microsoft.com/office/officeart/2005/8/layout/orgChart1"/>
    <dgm:cxn modelId="{9FF8A548-F26A-42A5-920F-933BB38CFD02}" type="presParOf" srcId="{1C308855-C700-4E2E-B5A4-40CBB085DB98}" destId="{34AFDA80-EE99-4BD8-A2F6-14C41AC2143E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2BAE19-E483-4A14-9F81-FC8E80A593DC}">
      <dsp:nvSpPr>
        <dsp:cNvPr id="0" name=""/>
        <dsp:cNvSpPr/>
      </dsp:nvSpPr>
      <dsp:spPr>
        <a:xfrm>
          <a:off x="7603606" y="2504081"/>
          <a:ext cx="91440" cy="365658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171297"/>
              </a:lnTo>
              <a:lnTo>
                <a:pt x="50157" y="171297"/>
              </a:lnTo>
              <a:lnTo>
                <a:pt x="50157" y="365658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6775264-929A-46B2-91F6-B59217782E63}">
      <dsp:nvSpPr>
        <dsp:cNvPr id="0" name=""/>
        <dsp:cNvSpPr/>
      </dsp:nvSpPr>
      <dsp:spPr>
        <a:xfrm>
          <a:off x="4289648" y="1189826"/>
          <a:ext cx="3359678" cy="38872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94361"/>
              </a:lnTo>
              <a:lnTo>
                <a:pt x="3359678" y="194361"/>
              </a:lnTo>
              <a:lnTo>
                <a:pt x="3359678" y="38872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CA649F3-183F-4B53-B970-D9A2D3A83734}">
      <dsp:nvSpPr>
        <dsp:cNvPr id="0" name=""/>
        <dsp:cNvSpPr/>
      </dsp:nvSpPr>
      <dsp:spPr>
        <a:xfrm>
          <a:off x="5363820" y="2504081"/>
          <a:ext cx="91440" cy="365658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171297"/>
              </a:lnTo>
              <a:lnTo>
                <a:pt x="50162" y="171297"/>
              </a:lnTo>
              <a:lnTo>
                <a:pt x="50162" y="365658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AD15547-FA1E-4643-9F12-C53582756E29}">
      <dsp:nvSpPr>
        <dsp:cNvPr id="0" name=""/>
        <dsp:cNvSpPr/>
      </dsp:nvSpPr>
      <dsp:spPr>
        <a:xfrm>
          <a:off x="4289648" y="1189826"/>
          <a:ext cx="1119892" cy="38872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94361"/>
              </a:lnTo>
              <a:lnTo>
                <a:pt x="1119892" y="194361"/>
              </a:lnTo>
              <a:lnTo>
                <a:pt x="1119892" y="38872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7436557-71D7-43A8-A40A-5AEA7C229562}">
      <dsp:nvSpPr>
        <dsp:cNvPr id="0" name=""/>
        <dsp:cNvSpPr/>
      </dsp:nvSpPr>
      <dsp:spPr>
        <a:xfrm>
          <a:off x="3124035" y="2504081"/>
          <a:ext cx="91440" cy="365658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171297"/>
              </a:lnTo>
              <a:lnTo>
                <a:pt x="50162" y="171297"/>
              </a:lnTo>
              <a:lnTo>
                <a:pt x="50162" y="365658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F5D1C69-100D-402A-8B58-7DD9EE6210F8}">
      <dsp:nvSpPr>
        <dsp:cNvPr id="0" name=""/>
        <dsp:cNvSpPr/>
      </dsp:nvSpPr>
      <dsp:spPr>
        <a:xfrm>
          <a:off x="3169755" y="1189826"/>
          <a:ext cx="1119892" cy="388723"/>
        </a:xfrm>
        <a:custGeom>
          <a:avLst/>
          <a:gdLst/>
          <a:ahLst/>
          <a:cxnLst/>
          <a:rect l="0" t="0" r="0" b="0"/>
          <a:pathLst>
            <a:path>
              <a:moveTo>
                <a:pt x="1119892" y="0"/>
              </a:moveTo>
              <a:lnTo>
                <a:pt x="1119892" y="194361"/>
              </a:lnTo>
              <a:lnTo>
                <a:pt x="0" y="194361"/>
              </a:lnTo>
              <a:lnTo>
                <a:pt x="0" y="38872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6AF93EB-C6D5-48CB-BE8A-76D48C89ECB6}">
      <dsp:nvSpPr>
        <dsp:cNvPr id="0" name=""/>
        <dsp:cNvSpPr/>
      </dsp:nvSpPr>
      <dsp:spPr>
        <a:xfrm>
          <a:off x="884249" y="2504081"/>
          <a:ext cx="91440" cy="365658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171297"/>
              </a:lnTo>
              <a:lnTo>
                <a:pt x="50162" y="171297"/>
              </a:lnTo>
              <a:lnTo>
                <a:pt x="50162" y="365658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77664E9-B71E-4FE4-B7A7-6CA6D7FC4BF2}">
      <dsp:nvSpPr>
        <dsp:cNvPr id="0" name=""/>
        <dsp:cNvSpPr/>
      </dsp:nvSpPr>
      <dsp:spPr>
        <a:xfrm>
          <a:off x="929969" y="1189826"/>
          <a:ext cx="3359678" cy="388723"/>
        </a:xfrm>
        <a:custGeom>
          <a:avLst/>
          <a:gdLst/>
          <a:ahLst/>
          <a:cxnLst/>
          <a:rect l="0" t="0" r="0" b="0"/>
          <a:pathLst>
            <a:path>
              <a:moveTo>
                <a:pt x="3359678" y="0"/>
              </a:moveTo>
              <a:lnTo>
                <a:pt x="3359678" y="194361"/>
              </a:lnTo>
              <a:lnTo>
                <a:pt x="0" y="194361"/>
              </a:lnTo>
              <a:lnTo>
                <a:pt x="0" y="38872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FBE0AE0-468B-4F10-8498-E3AF2D9531A9}">
      <dsp:nvSpPr>
        <dsp:cNvPr id="0" name=""/>
        <dsp:cNvSpPr/>
      </dsp:nvSpPr>
      <dsp:spPr>
        <a:xfrm>
          <a:off x="3364116" y="264295"/>
          <a:ext cx="1851062" cy="9255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 err="1"/>
            <a:t>Addysgu</a:t>
          </a:r>
          <a:r>
            <a:rPr lang="en-GB" sz="1800" kern="1200" dirty="0"/>
            <a:t> </a:t>
          </a:r>
          <a:r>
            <a:rPr lang="en-GB" sz="1800" kern="1200" dirty="0" err="1"/>
            <a:t>iaith</a:t>
          </a:r>
          <a:endParaRPr lang="cy-GB" sz="1800" kern="1200" dirty="0"/>
        </a:p>
      </dsp:txBody>
      <dsp:txXfrm>
        <a:off x="3364116" y="264295"/>
        <a:ext cx="1851062" cy="925531"/>
      </dsp:txXfrm>
    </dsp:sp>
    <dsp:sp modelId="{7D70275D-FA37-4853-9B80-A9BE062D9423}">
      <dsp:nvSpPr>
        <dsp:cNvPr id="0" name=""/>
        <dsp:cNvSpPr/>
      </dsp:nvSpPr>
      <dsp:spPr>
        <a:xfrm>
          <a:off x="4437" y="1578550"/>
          <a:ext cx="1851062" cy="9255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 err="1"/>
            <a:t>Stwythurol</a:t>
          </a:r>
          <a:r>
            <a:rPr lang="en-GB" sz="1800" kern="1200" dirty="0"/>
            <a:t> (Structural)</a:t>
          </a:r>
          <a:endParaRPr lang="cy-GB" sz="1800" kern="1200" dirty="0"/>
        </a:p>
      </dsp:txBody>
      <dsp:txXfrm>
        <a:off x="4437" y="1578550"/>
        <a:ext cx="1851062" cy="925531"/>
      </dsp:txXfrm>
    </dsp:sp>
    <dsp:sp modelId="{358F096C-E41E-4F75-829D-A2F0081A7842}">
      <dsp:nvSpPr>
        <dsp:cNvPr id="0" name=""/>
        <dsp:cNvSpPr/>
      </dsp:nvSpPr>
      <dsp:spPr>
        <a:xfrm>
          <a:off x="8880" y="2869740"/>
          <a:ext cx="1851062" cy="22428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 dirty="0"/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1. Grammar-translation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2. Audiolingual</a:t>
          </a:r>
          <a:endParaRPr lang="cy-GB" sz="1600" kern="1200" dirty="0"/>
        </a:p>
      </dsp:txBody>
      <dsp:txXfrm>
        <a:off x="8880" y="2869740"/>
        <a:ext cx="1851062" cy="2242830"/>
      </dsp:txXfrm>
    </dsp:sp>
    <dsp:sp modelId="{0DC3967C-5695-43FD-9DA4-D6BA184EC9A7}">
      <dsp:nvSpPr>
        <dsp:cNvPr id="0" name=""/>
        <dsp:cNvSpPr/>
      </dsp:nvSpPr>
      <dsp:spPr>
        <a:xfrm>
          <a:off x="2244223" y="1578550"/>
          <a:ext cx="1851062" cy="9255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Functional (</a:t>
          </a:r>
          <a:r>
            <a:rPr lang="en-GB" sz="1800" kern="1200" dirty="0" err="1"/>
            <a:t>Swyddogethol</a:t>
          </a:r>
          <a:r>
            <a:rPr lang="en-GB" sz="1800" kern="1200" dirty="0"/>
            <a:t>)</a:t>
          </a:r>
          <a:endParaRPr lang="cy-GB" sz="1800" kern="1200" dirty="0"/>
        </a:p>
      </dsp:txBody>
      <dsp:txXfrm>
        <a:off x="2244223" y="1578550"/>
        <a:ext cx="1851062" cy="925531"/>
      </dsp:txXfrm>
    </dsp:sp>
    <dsp:sp modelId="{5EDE5D2A-E1C8-4DF7-ADF8-63670C08A59B}">
      <dsp:nvSpPr>
        <dsp:cNvPr id="0" name=""/>
        <dsp:cNvSpPr/>
      </dsp:nvSpPr>
      <dsp:spPr>
        <a:xfrm>
          <a:off x="2248666" y="2869740"/>
          <a:ext cx="1851062" cy="22428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 dirty="0"/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1. Directed practice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(</a:t>
          </a:r>
          <a:r>
            <a:rPr lang="en-GB" sz="1600" kern="1200" dirty="0" err="1"/>
            <a:t>Iaith</a:t>
          </a:r>
          <a:r>
            <a:rPr lang="en-GB" sz="1600" kern="1200" dirty="0"/>
            <a:t> </a:t>
          </a:r>
          <a:r>
            <a:rPr lang="en-GB" sz="1600" kern="1200" dirty="0" err="1"/>
            <a:t>teithio</a:t>
          </a:r>
          <a:r>
            <a:rPr lang="en-GB" sz="1600" kern="1200" dirty="0"/>
            <a:t> – Phrasebook language)</a:t>
          </a:r>
          <a:endParaRPr lang="cy-GB" sz="1600" kern="1200" dirty="0"/>
        </a:p>
      </dsp:txBody>
      <dsp:txXfrm>
        <a:off x="2248666" y="2869740"/>
        <a:ext cx="1851062" cy="2242830"/>
      </dsp:txXfrm>
    </dsp:sp>
    <dsp:sp modelId="{3A2C9A64-D1AE-4D80-879E-D13D150E99DA}">
      <dsp:nvSpPr>
        <dsp:cNvPr id="0" name=""/>
        <dsp:cNvSpPr/>
      </dsp:nvSpPr>
      <dsp:spPr>
        <a:xfrm>
          <a:off x="4484009" y="1578550"/>
          <a:ext cx="1851062" cy="9255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 err="1"/>
            <a:t>Rhyngweithiol</a:t>
          </a:r>
          <a:r>
            <a:rPr lang="en-GB" sz="1800" kern="1200" dirty="0"/>
            <a:t> (Interactive)</a:t>
          </a:r>
          <a:endParaRPr lang="cy-GB" sz="1800" kern="1200" dirty="0"/>
        </a:p>
      </dsp:txBody>
      <dsp:txXfrm>
        <a:off x="4484009" y="1578550"/>
        <a:ext cx="1851062" cy="925531"/>
      </dsp:txXfrm>
    </dsp:sp>
    <dsp:sp modelId="{4C6F7D40-5F31-4407-830B-DEACC2B658B5}">
      <dsp:nvSpPr>
        <dsp:cNvPr id="0" name=""/>
        <dsp:cNvSpPr/>
      </dsp:nvSpPr>
      <dsp:spPr>
        <a:xfrm>
          <a:off x="4488452" y="2869740"/>
          <a:ext cx="1851062" cy="22428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 dirty="0"/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1. Direct method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2. Communicative Language Teaching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3. Task based Language Teaching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4. Language Immersion</a:t>
          </a:r>
          <a:endParaRPr lang="cy-GB" sz="1600" kern="1200" dirty="0"/>
        </a:p>
      </dsp:txBody>
      <dsp:txXfrm>
        <a:off x="4488452" y="2869740"/>
        <a:ext cx="1851062" cy="2242830"/>
      </dsp:txXfrm>
    </dsp:sp>
    <dsp:sp modelId="{45BBB789-5CF2-4356-9443-5F9B31F2103A}">
      <dsp:nvSpPr>
        <dsp:cNvPr id="0" name=""/>
        <dsp:cNvSpPr/>
      </dsp:nvSpPr>
      <dsp:spPr>
        <a:xfrm>
          <a:off x="6723795" y="1578550"/>
          <a:ext cx="1851062" cy="9255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 err="1"/>
            <a:t>Perchnogol</a:t>
          </a:r>
          <a:r>
            <a:rPr lang="en-GB" sz="1800" kern="1200" dirty="0"/>
            <a:t> (Proprietary)</a:t>
          </a:r>
          <a:endParaRPr lang="cy-GB" sz="1800" kern="1200" dirty="0"/>
        </a:p>
      </dsp:txBody>
      <dsp:txXfrm>
        <a:off x="6723795" y="1578550"/>
        <a:ext cx="1851062" cy="925531"/>
      </dsp:txXfrm>
    </dsp:sp>
    <dsp:sp modelId="{CADA5605-6DDC-4F55-95D4-6A555E6DC072}">
      <dsp:nvSpPr>
        <dsp:cNvPr id="0" name=""/>
        <dsp:cNvSpPr/>
      </dsp:nvSpPr>
      <dsp:spPr>
        <a:xfrm>
          <a:off x="6728233" y="2869740"/>
          <a:ext cx="1851062" cy="22428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 dirty="0"/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1. Michel Thomas method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(Say Something in Welsh)</a:t>
          </a:r>
          <a:endParaRPr lang="cy-GB" sz="1600" kern="1200" dirty="0"/>
        </a:p>
      </dsp:txBody>
      <dsp:txXfrm>
        <a:off x="6728233" y="2869740"/>
        <a:ext cx="1851062" cy="224283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2BAE19-E483-4A14-9F81-FC8E80A593DC}">
      <dsp:nvSpPr>
        <dsp:cNvPr id="0" name=""/>
        <dsp:cNvSpPr/>
      </dsp:nvSpPr>
      <dsp:spPr>
        <a:xfrm>
          <a:off x="7603606" y="2288057"/>
          <a:ext cx="91440" cy="365658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171297"/>
              </a:lnTo>
              <a:lnTo>
                <a:pt x="50157" y="171297"/>
              </a:lnTo>
              <a:lnTo>
                <a:pt x="50157" y="365658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6775264-929A-46B2-91F6-B59217782E63}">
      <dsp:nvSpPr>
        <dsp:cNvPr id="0" name=""/>
        <dsp:cNvSpPr/>
      </dsp:nvSpPr>
      <dsp:spPr>
        <a:xfrm>
          <a:off x="4289648" y="973803"/>
          <a:ext cx="3359678" cy="38872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94361"/>
              </a:lnTo>
              <a:lnTo>
                <a:pt x="3359678" y="194361"/>
              </a:lnTo>
              <a:lnTo>
                <a:pt x="3359678" y="38872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CA649F3-183F-4B53-B970-D9A2D3A83734}">
      <dsp:nvSpPr>
        <dsp:cNvPr id="0" name=""/>
        <dsp:cNvSpPr/>
      </dsp:nvSpPr>
      <dsp:spPr>
        <a:xfrm>
          <a:off x="5363820" y="2288057"/>
          <a:ext cx="91440" cy="365658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171297"/>
              </a:lnTo>
              <a:lnTo>
                <a:pt x="50162" y="171297"/>
              </a:lnTo>
              <a:lnTo>
                <a:pt x="50162" y="365658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AD15547-FA1E-4643-9F12-C53582756E29}">
      <dsp:nvSpPr>
        <dsp:cNvPr id="0" name=""/>
        <dsp:cNvSpPr/>
      </dsp:nvSpPr>
      <dsp:spPr>
        <a:xfrm>
          <a:off x="4289648" y="973803"/>
          <a:ext cx="1119892" cy="38872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94361"/>
              </a:lnTo>
              <a:lnTo>
                <a:pt x="1119892" y="194361"/>
              </a:lnTo>
              <a:lnTo>
                <a:pt x="1119892" y="38872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7436557-71D7-43A8-A40A-5AEA7C229562}">
      <dsp:nvSpPr>
        <dsp:cNvPr id="0" name=""/>
        <dsp:cNvSpPr/>
      </dsp:nvSpPr>
      <dsp:spPr>
        <a:xfrm>
          <a:off x="3124035" y="2288057"/>
          <a:ext cx="91440" cy="365658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171297"/>
              </a:lnTo>
              <a:lnTo>
                <a:pt x="50162" y="171297"/>
              </a:lnTo>
              <a:lnTo>
                <a:pt x="50162" y="365658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F5D1C69-100D-402A-8B58-7DD9EE6210F8}">
      <dsp:nvSpPr>
        <dsp:cNvPr id="0" name=""/>
        <dsp:cNvSpPr/>
      </dsp:nvSpPr>
      <dsp:spPr>
        <a:xfrm>
          <a:off x="3169755" y="973803"/>
          <a:ext cx="1119892" cy="388723"/>
        </a:xfrm>
        <a:custGeom>
          <a:avLst/>
          <a:gdLst/>
          <a:ahLst/>
          <a:cxnLst/>
          <a:rect l="0" t="0" r="0" b="0"/>
          <a:pathLst>
            <a:path>
              <a:moveTo>
                <a:pt x="1119892" y="0"/>
              </a:moveTo>
              <a:lnTo>
                <a:pt x="1119892" y="194361"/>
              </a:lnTo>
              <a:lnTo>
                <a:pt x="0" y="194361"/>
              </a:lnTo>
              <a:lnTo>
                <a:pt x="0" y="38872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6AF93EB-C6D5-48CB-BE8A-76D48C89ECB6}">
      <dsp:nvSpPr>
        <dsp:cNvPr id="0" name=""/>
        <dsp:cNvSpPr/>
      </dsp:nvSpPr>
      <dsp:spPr>
        <a:xfrm>
          <a:off x="884249" y="2288057"/>
          <a:ext cx="91440" cy="365658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171297"/>
              </a:lnTo>
              <a:lnTo>
                <a:pt x="50162" y="171297"/>
              </a:lnTo>
              <a:lnTo>
                <a:pt x="50162" y="365658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77664E9-B71E-4FE4-B7A7-6CA6D7FC4BF2}">
      <dsp:nvSpPr>
        <dsp:cNvPr id="0" name=""/>
        <dsp:cNvSpPr/>
      </dsp:nvSpPr>
      <dsp:spPr>
        <a:xfrm>
          <a:off x="929969" y="973803"/>
          <a:ext cx="3359678" cy="388723"/>
        </a:xfrm>
        <a:custGeom>
          <a:avLst/>
          <a:gdLst/>
          <a:ahLst/>
          <a:cxnLst/>
          <a:rect l="0" t="0" r="0" b="0"/>
          <a:pathLst>
            <a:path>
              <a:moveTo>
                <a:pt x="3359678" y="0"/>
              </a:moveTo>
              <a:lnTo>
                <a:pt x="3359678" y="194361"/>
              </a:lnTo>
              <a:lnTo>
                <a:pt x="0" y="194361"/>
              </a:lnTo>
              <a:lnTo>
                <a:pt x="0" y="38872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FBE0AE0-468B-4F10-8498-E3AF2D9531A9}">
      <dsp:nvSpPr>
        <dsp:cNvPr id="0" name=""/>
        <dsp:cNvSpPr/>
      </dsp:nvSpPr>
      <dsp:spPr>
        <a:xfrm>
          <a:off x="2602635" y="48271"/>
          <a:ext cx="3374024" cy="9255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 err="1">
              <a:solidFill>
                <a:schemeClr val="tx1"/>
              </a:solidFill>
            </a:rPr>
            <a:t>Methodoleg</a:t>
          </a:r>
          <a:r>
            <a:rPr lang="en-GB" sz="1800" b="1" kern="1200" dirty="0">
              <a:solidFill>
                <a:schemeClr val="tx1"/>
              </a:solidFill>
            </a:rPr>
            <a:t> </a:t>
          </a:r>
          <a:r>
            <a:rPr lang="en-GB" sz="1800" b="1" kern="1200" dirty="0" err="1">
              <a:solidFill>
                <a:schemeClr val="tx1"/>
              </a:solidFill>
            </a:rPr>
            <a:t>Addysgu</a:t>
          </a:r>
          <a:r>
            <a:rPr lang="en-GB" sz="1800" b="1" kern="1200" dirty="0">
              <a:solidFill>
                <a:schemeClr val="tx1"/>
              </a:solidFill>
            </a:rPr>
            <a:t> </a:t>
          </a:r>
          <a:r>
            <a:rPr lang="en-GB" sz="1800" b="1" kern="1200" dirty="0" err="1">
              <a:solidFill>
                <a:schemeClr val="tx1"/>
              </a:solidFill>
            </a:rPr>
            <a:t>iaith</a:t>
          </a:r>
          <a:endParaRPr lang="cy-GB" sz="1800" b="1" kern="1200" dirty="0">
            <a:solidFill>
              <a:schemeClr val="tx1"/>
            </a:solidFill>
          </a:endParaRPr>
        </a:p>
      </dsp:txBody>
      <dsp:txXfrm>
        <a:off x="2602635" y="48271"/>
        <a:ext cx="3374024" cy="925531"/>
      </dsp:txXfrm>
    </dsp:sp>
    <dsp:sp modelId="{7D70275D-FA37-4853-9B80-A9BE062D9423}">
      <dsp:nvSpPr>
        <dsp:cNvPr id="0" name=""/>
        <dsp:cNvSpPr/>
      </dsp:nvSpPr>
      <dsp:spPr>
        <a:xfrm>
          <a:off x="4437" y="1362526"/>
          <a:ext cx="1851062" cy="9255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 err="1">
              <a:solidFill>
                <a:schemeClr val="tx1"/>
              </a:solidFill>
            </a:rPr>
            <a:t>Stwythurol</a:t>
          </a:r>
          <a:r>
            <a:rPr lang="en-GB" sz="1800" b="1" kern="1200" dirty="0">
              <a:solidFill>
                <a:schemeClr val="tx1"/>
              </a:solidFill>
            </a:rPr>
            <a:t> (Structural)</a:t>
          </a:r>
          <a:endParaRPr lang="cy-GB" sz="1800" b="1" kern="1200" dirty="0">
            <a:solidFill>
              <a:schemeClr val="tx1"/>
            </a:solidFill>
          </a:endParaRPr>
        </a:p>
      </dsp:txBody>
      <dsp:txXfrm>
        <a:off x="4437" y="1362526"/>
        <a:ext cx="1851062" cy="925531"/>
      </dsp:txXfrm>
    </dsp:sp>
    <dsp:sp modelId="{358F096C-E41E-4F75-829D-A2F0081A7842}">
      <dsp:nvSpPr>
        <dsp:cNvPr id="0" name=""/>
        <dsp:cNvSpPr/>
      </dsp:nvSpPr>
      <dsp:spPr>
        <a:xfrm>
          <a:off x="8880" y="2653716"/>
          <a:ext cx="1851062" cy="267487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b="1" kern="1200" dirty="0">
            <a:solidFill>
              <a:schemeClr val="tx1"/>
            </a:solidFill>
          </a:endParaRP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chemeClr val="tx1"/>
              </a:solidFill>
            </a:rPr>
            <a:t>1. Grammar-translation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chemeClr val="tx1"/>
              </a:solidFill>
            </a:rPr>
            <a:t>2. Audiolingual</a:t>
          </a:r>
          <a:endParaRPr lang="cy-GB" sz="1600" b="1" kern="1200" dirty="0">
            <a:solidFill>
              <a:schemeClr val="tx1"/>
            </a:solidFill>
          </a:endParaRPr>
        </a:p>
      </dsp:txBody>
      <dsp:txXfrm>
        <a:off x="8880" y="2653716"/>
        <a:ext cx="1851062" cy="2674878"/>
      </dsp:txXfrm>
    </dsp:sp>
    <dsp:sp modelId="{0DC3967C-5695-43FD-9DA4-D6BA184EC9A7}">
      <dsp:nvSpPr>
        <dsp:cNvPr id="0" name=""/>
        <dsp:cNvSpPr/>
      </dsp:nvSpPr>
      <dsp:spPr>
        <a:xfrm>
          <a:off x="2244223" y="1362526"/>
          <a:ext cx="1851062" cy="9255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tx1"/>
              </a:solidFill>
            </a:rPr>
            <a:t>Functional (</a:t>
          </a:r>
          <a:r>
            <a:rPr lang="en-GB" sz="1800" b="1" kern="1200" dirty="0" err="1">
              <a:solidFill>
                <a:schemeClr val="tx1"/>
              </a:solidFill>
            </a:rPr>
            <a:t>Swyddogethol</a:t>
          </a:r>
          <a:r>
            <a:rPr lang="en-GB" sz="1800" b="1" kern="1200" dirty="0">
              <a:solidFill>
                <a:schemeClr val="tx1"/>
              </a:solidFill>
            </a:rPr>
            <a:t>)</a:t>
          </a:r>
          <a:endParaRPr lang="cy-GB" sz="1800" b="1" kern="1200" dirty="0">
            <a:solidFill>
              <a:schemeClr val="tx1"/>
            </a:solidFill>
          </a:endParaRPr>
        </a:p>
      </dsp:txBody>
      <dsp:txXfrm>
        <a:off x="2244223" y="1362526"/>
        <a:ext cx="1851062" cy="925531"/>
      </dsp:txXfrm>
    </dsp:sp>
    <dsp:sp modelId="{5EDE5D2A-E1C8-4DF7-ADF8-63670C08A59B}">
      <dsp:nvSpPr>
        <dsp:cNvPr id="0" name=""/>
        <dsp:cNvSpPr/>
      </dsp:nvSpPr>
      <dsp:spPr>
        <a:xfrm>
          <a:off x="2248666" y="2653716"/>
          <a:ext cx="1851062" cy="267487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b="1" kern="1200" dirty="0">
            <a:solidFill>
              <a:schemeClr val="tx1"/>
            </a:solidFill>
          </a:endParaRP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chemeClr val="tx1"/>
              </a:solidFill>
            </a:rPr>
            <a:t>1. Directed practice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chemeClr val="tx1"/>
              </a:solidFill>
            </a:rPr>
            <a:t>(</a:t>
          </a:r>
          <a:r>
            <a:rPr lang="en-GB" sz="1600" b="1" kern="1200" dirty="0" err="1">
              <a:solidFill>
                <a:schemeClr val="tx1"/>
              </a:solidFill>
            </a:rPr>
            <a:t>Iaith</a:t>
          </a:r>
          <a:r>
            <a:rPr lang="en-GB" sz="1600" b="1" kern="1200" dirty="0">
              <a:solidFill>
                <a:schemeClr val="tx1"/>
              </a:solidFill>
            </a:rPr>
            <a:t> </a:t>
          </a:r>
          <a:r>
            <a:rPr lang="en-GB" sz="1600" b="1" kern="1200" dirty="0" err="1">
              <a:solidFill>
                <a:schemeClr val="tx1"/>
              </a:solidFill>
            </a:rPr>
            <a:t>teithio</a:t>
          </a:r>
          <a:r>
            <a:rPr lang="en-GB" sz="1600" b="1" kern="1200" dirty="0">
              <a:solidFill>
                <a:schemeClr val="tx1"/>
              </a:solidFill>
            </a:rPr>
            <a:t> – Phrasebook language)</a:t>
          </a:r>
          <a:endParaRPr lang="cy-GB" sz="1600" b="1" kern="1200" dirty="0">
            <a:solidFill>
              <a:schemeClr val="tx1"/>
            </a:solidFill>
          </a:endParaRPr>
        </a:p>
      </dsp:txBody>
      <dsp:txXfrm>
        <a:off x="2248666" y="2653716"/>
        <a:ext cx="1851062" cy="2674878"/>
      </dsp:txXfrm>
    </dsp:sp>
    <dsp:sp modelId="{3A2C9A64-D1AE-4D80-879E-D13D150E99DA}">
      <dsp:nvSpPr>
        <dsp:cNvPr id="0" name=""/>
        <dsp:cNvSpPr/>
      </dsp:nvSpPr>
      <dsp:spPr>
        <a:xfrm>
          <a:off x="4484009" y="1362526"/>
          <a:ext cx="1851062" cy="9255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 err="1">
              <a:solidFill>
                <a:schemeClr val="tx1"/>
              </a:solidFill>
            </a:rPr>
            <a:t>Rhyngweithiol</a:t>
          </a:r>
          <a:r>
            <a:rPr lang="en-GB" sz="1800" b="1" kern="1200" dirty="0">
              <a:solidFill>
                <a:schemeClr val="tx1"/>
              </a:solidFill>
            </a:rPr>
            <a:t> (Interactive)</a:t>
          </a:r>
          <a:endParaRPr lang="cy-GB" sz="1800" b="1" kern="1200" dirty="0">
            <a:solidFill>
              <a:schemeClr val="tx1"/>
            </a:solidFill>
          </a:endParaRPr>
        </a:p>
      </dsp:txBody>
      <dsp:txXfrm>
        <a:off x="4484009" y="1362526"/>
        <a:ext cx="1851062" cy="925531"/>
      </dsp:txXfrm>
    </dsp:sp>
    <dsp:sp modelId="{4C6F7D40-5F31-4407-830B-DEACC2B658B5}">
      <dsp:nvSpPr>
        <dsp:cNvPr id="0" name=""/>
        <dsp:cNvSpPr/>
      </dsp:nvSpPr>
      <dsp:spPr>
        <a:xfrm>
          <a:off x="4488452" y="2653716"/>
          <a:ext cx="1851062" cy="267487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b="1" kern="1200" dirty="0">
            <a:solidFill>
              <a:schemeClr val="tx1"/>
            </a:solidFill>
          </a:endParaRP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chemeClr val="tx1"/>
              </a:solidFill>
            </a:rPr>
            <a:t>1. Direct method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chemeClr val="tx1"/>
              </a:solidFill>
            </a:rPr>
            <a:t>2. Communicative Language Teaching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chemeClr val="tx1"/>
              </a:solidFill>
            </a:rPr>
            <a:t>3. Task based Language Teaching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chemeClr val="tx1"/>
              </a:solidFill>
            </a:rPr>
            <a:t>4. Language Immersion</a:t>
          </a:r>
          <a:endParaRPr lang="cy-GB" sz="1600" b="1" kern="1200" dirty="0">
            <a:solidFill>
              <a:schemeClr val="tx1"/>
            </a:solidFill>
          </a:endParaRPr>
        </a:p>
      </dsp:txBody>
      <dsp:txXfrm>
        <a:off x="4488452" y="2653716"/>
        <a:ext cx="1851062" cy="2674878"/>
      </dsp:txXfrm>
    </dsp:sp>
    <dsp:sp modelId="{45BBB789-5CF2-4356-9443-5F9B31F2103A}">
      <dsp:nvSpPr>
        <dsp:cNvPr id="0" name=""/>
        <dsp:cNvSpPr/>
      </dsp:nvSpPr>
      <dsp:spPr>
        <a:xfrm>
          <a:off x="6723795" y="1362526"/>
          <a:ext cx="1851062" cy="9255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 err="1">
              <a:solidFill>
                <a:schemeClr val="tx1"/>
              </a:solidFill>
            </a:rPr>
            <a:t>Perchnogol</a:t>
          </a:r>
          <a:r>
            <a:rPr lang="en-GB" sz="1800" b="1" kern="1200" dirty="0">
              <a:solidFill>
                <a:schemeClr val="tx1"/>
              </a:solidFill>
            </a:rPr>
            <a:t> (Proprietary)</a:t>
          </a:r>
          <a:endParaRPr lang="cy-GB" sz="1800" b="1" kern="1200" dirty="0">
            <a:solidFill>
              <a:schemeClr val="tx1"/>
            </a:solidFill>
          </a:endParaRPr>
        </a:p>
      </dsp:txBody>
      <dsp:txXfrm>
        <a:off x="6723795" y="1362526"/>
        <a:ext cx="1851062" cy="925531"/>
      </dsp:txXfrm>
    </dsp:sp>
    <dsp:sp modelId="{CADA5605-6DDC-4F55-95D4-6A555E6DC072}">
      <dsp:nvSpPr>
        <dsp:cNvPr id="0" name=""/>
        <dsp:cNvSpPr/>
      </dsp:nvSpPr>
      <dsp:spPr>
        <a:xfrm>
          <a:off x="6728233" y="2653716"/>
          <a:ext cx="1851062" cy="267487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b="1" kern="1200" dirty="0">
            <a:solidFill>
              <a:schemeClr val="tx1"/>
            </a:solidFill>
          </a:endParaRP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chemeClr val="tx1"/>
              </a:solidFill>
            </a:rPr>
            <a:t>1. Michel Thomas method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chemeClr val="tx1"/>
              </a:solidFill>
            </a:rPr>
            <a:t>(Say Something in Welsh)</a:t>
          </a:r>
          <a:endParaRPr lang="cy-GB" sz="1600" b="1" kern="1200" dirty="0">
            <a:solidFill>
              <a:schemeClr val="tx1"/>
            </a:solidFill>
          </a:endParaRPr>
        </a:p>
      </dsp:txBody>
      <dsp:txXfrm>
        <a:off x="6728233" y="2653716"/>
        <a:ext cx="1851062" cy="267487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03/10/2022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03/10/2022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03/10/2022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03/10/2022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03/10/2022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03/10/2022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03/10/2022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03/10/2022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03/10/2022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03/10/2022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03/10/2022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03/10/2022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3528" y="1052736"/>
            <a:ext cx="8640960" cy="3270225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sz="4000" b="1" dirty="0" err="1">
                <a:solidFill>
                  <a:schemeClr val="bg1"/>
                </a:solidFill>
              </a:rPr>
              <a:t>Methodoleg</a:t>
            </a:r>
            <a:r>
              <a:rPr lang="en-GB" sz="4000" b="1" dirty="0">
                <a:solidFill>
                  <a:schemeClr val="bg1"/>
                </a:solidFill>
              </a:rPr>
              <a:t> </a:t>
            </a:r>
            <a:r>
              <a:rPr lang="en-GB" sz="4000" b="1" dirty="0" err="1">
                <a:solidFill>
                  <a:schemeClr val="bg1"/>
                </a:solidFill>
              </a:rPr>
              <a:t>dysgu</a:t>
            </a:r>
            <a:r>
              <a:rPr lang="en-GB" sz="4000" b="1" dirty="0">
                <a:solidFill>
                  <a:schemeClr val="bg1"/>
                </a:solidFill>
              </a:rPr>
              <a:t> </a:t>
            </a:r>
            <a:r>
              <a:rPr lang="en-GB" sz="4000" b="1" dirty="0" err="1">
                <a:solidFill>
                  <a:schemeClr val="bg1"/>
                </a:solidFill>
              </a:rPr>
              <a:t>iaith</a:t>
            </a:r>
            <a:endParaRPr lang="en-GB" sz="4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alfan Cynnwys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59413595"/>
              </p:ext>
            </p:extLst>
          </p:nvPr>
        </p:nvGraphicFramePr>
        <p:xfrm>
          <a:off x="457200" y="116632"/>
          <a:ext cx="8579296" cy="53999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Petryal 1"/>
          <p:cNvSpPr/>
          <p:nvPr/>
        </p:nvSpPr>
        <p:spPr>
          <a:xfrm>
            <a:off x="395536" y="2636912"/>
            <a:ext cx="2088232" cy="287965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5" name="Petryal 4"/>
          <p:cNvSpPr/>
          <p:nvPr/>
        </p:nvSpPr>
        <p:spPr>
          <a:xfrm>
            <a:off x="2467927" y="2613180"/>
            <a:ext cx="2088232" cy="287965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6" name="Petryal 5"/>
          <p:cNvSpPr/>
          <p:nvPr/>
        </p:nvSpPr>
        <p:spPr>
          <a:xfrm>
            <a:off x="4883411" y="2636911"/>
            <a:ext cx="2088232" cy="287965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7" name="Petryal 6"/>
          <p:cNvSpPr/>
          <p:nvPr/>
        </p:nvSpPr>
        <p:spPr>
          <a:xfrm>
            <a:off x="7039000" y="2636912"/>
            <a:ext cx="2088232" cy="287965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725036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1" animBg="1"/>
      <p:bldP spid="5" grpId="0" animBg="1"/>
      <p:bldP spid="6" grpId="0" animBg="1"/>
      <p:bldP spid="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alfan Cynnwys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3294996"/>
              </p:ext>
            </p:extLst>
          </p:nvPr>
        </p:nvGraphicFramePr>
        <p:xfrm>
          <a:off x="457200" y="116632"/>
          <a:ext cx="8579296" cy="53999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068699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8039966a2f44929d0bef3cb2e66d0a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0a3236c5ed4f32c16b2580252137c093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/>
        <AccountId xsi:nil="true"/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8201FB3-9FE8-43FF-91C2-36F66CFA5A0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purl.org/dc/dcmitype/"/>
    <ds:schemaRef ds:uri="http://schemas.microsoft.com/office/infopath/2007/PartnerControl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533</TotalTime>
  <Words>134</Words>
  <Application>Microsoft Office PowerPoint</Application>
  <PresentationFormat>Sioe Ar-sgrin (4:3)</PresentationFormat>
  <Paragraphs>39</Paragraphs>
  <Slides>3</Slides>
  <Notes>0</Notes>
  <HiddenSlides>0</HiddenSlides>
  <MMClips>0</MMClips>
  <ScaleCrop>false</ScaleCrop>
  <HeadingPairs>
    <vt:vector size="6" baseType="variant">
      <vt:variant>
        <vt:lpstr>Ffontiau a Ddefnyddiwyd</vt:lpstr>
      </vt:variant>
      <vt:variant>
        <vt:i4>3</vt:i4>
      </vt:variant>
      <vt:variant>
        <vt:lpstr>Thema</vt:lpstr>
      </vt:variant>
      <vt:variant>
        <vt:i4>1</vt:i4>
      </vt:variant>
      <vt:variant>
        <vt:lpstr>Teitlau Sleidiau</vt:lpstr>
      </vt:variant>
      <vt:variant>
        <vt:i4>3</vt:i4>
      </vt:variant>
    </vt:vector>
  </HeadingPairs>
  <TitlesOfParts>
    <vt:vector size="7" baseType="lpstr">
      <vt:lpstr>Myriad Pro</vt:lpstr>
      <vt:lpstr>Arial</vt:lpstr>
      <vt:lpstr>Calibri</vt:lpstr>
      <vt:lpstr>20140311PresentationUWTSDTemplate</vt:lpstr>
      <vt:lpstr>Methodoleg dysgu iaith</vt:lpstr>
      <vt:lpstr>Cyflwyniad PowerPoint</vt:lpstr>
      <vt:lpstr>Cyflwyniad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Aled P Williams</cp:lastModifiedBy>
  <cp:revision>27</cp:revision>
  <dcterms:created xsi:type="dcterms:W3CDTF">2015-04-14T15:21:28Z</dcterms:created>
  <dcterms:modified xsi:type="dcterms:W3CDTF">2022-10-03T11:56:22Z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