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8"/>
  </p:notesMasterIdLst>
  <p:sldIdLst>
    <p:sldId id="256" r:id="rId5"/>
    <p:sldId id="283" r:id="rId6"/>
    <p:sldId id="426" r:id="rId7"/>
    <p:sldId id="428" r:id="rId8"/>
    <p:sldId id="429" r:id="rId9"/>
    <p:sldId id="439" r:id="rId10"/>
    <p:sldId id="440" r:id="rId11"/>
    <p:sldId id="432" r:id="rId12"/>
    <p:sldId id="433" r:id="rId13"/>
    <p:sldId id="434" r:id="rId14"/>
    <p:sldId id="441" r:id="rId15"/>
    <p:sldId id="442" r:id="rId16"/>
    <p:sldId id="443" r:id="rId17"/>
    <p:sldId id="447" r:id="rId18"/>
    <p:sldId id="444" r:id="rId19"/>
    <p:sldId id="445" r:id="rId20"/>
    <p:sldId id="450" r:id="rId21"/>
    <p:sldId id="446" r:id="rId22"/>
    <p:sldId id="448" r:id="rId23"/>
    <p:sldId id="449" r:id="rId24"/>
    <p:sldId id="451" r:id="rId25"/>
    <p:sldId id="464" r:id="rId26"/>
    <p:sldId id="453" r:id="rId27"/>
    <p:sldId id="454" r:id="rId28"/>
    <p:sldId id="455" r:id="rId29"/>
    <p:sldId id="456" r:id="rId30"/>
    <p:sldId id="457" r:id="rId31"/>
    <p:sldId id="458" r:id="rId32"/>
    <p:sldId id="459" r:id="rId33"/>
    <p:sldId id="460" r:id="rId34"/>
    <p:sldId id="461" r:id="rId35"/>
    <p:sldId id="462" r:id="rId36"/>
    <p:sldId id="463"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3DAC87-AE14-4F43-AE81-92A2E08423B2}" v="24" dt="2025-04-25T12:37:02.4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C03DAC87-AE14-4F43-AE81-92A2E08423B2}"/>
    <pc:docChg chg="undo custSel addSld delSld modSld sldOrd">
      <pc:chgData name="Cerys Davies" userId="61e71dc1-9594-4277-b52b-4420989f68ee" providerId="ADAL" clId="{C03DAC87-AE14-4F43-AE81-92A2E08423B2}" dt="2025-04-25T15:25:00.652" v="3533" actId="14100"/>
      <pc:docMkLst>
        <pc:docMk/>
      </pc:docMkLst>
      <pc:sldChg chg="modSp mod">
        <pc:chgData name="Cerys Davies" userId="61e71dc1-9594-4277-b52b-4420989f68ee" providerId="ADAL" clId="{C03DAC87-AE14-4F43-AE81-92A2E08423B2}" dt="2025-04-11T12:50:59.681" v="18" actId="20577"/>
        <pc:sldMkLst>
          <pc:docMk/>
          <pc:sldMk cId="1665280526" sldId="256"/>
        </pc:sldMkLst>
        <pc:spChg chg="mod">
          <ac:chgData name="Cerys Davies" userId="61e71dc1-9594-4277-b52b-4420989f68ee" providerId="ADAL" clId="{C03DAC87-AE14-4F43-AE81-92A2E08423B2}" dt="2025-04-11T12:50:59.681" v="18" actId="20577"/>
          <ac:spMkLst>
            <pc:docMk/>
            <pc:sldMk cId="1665280526" sldId="256"/>
            <ac:spMk id="2" creationId="{290CC950-E77F-15A4-C7E0-E506331E160D}"/>
          </ac:spMkLst>
        </pc:spChg>
        <pc:spChg chg="mod">
          <ac:chgData name="Cerys Davies" userId="61e71dc1-9594-4277-b52b-4420989f68ee" providerId="ADAL" clId="{C03DAC87-AE14-4F43-AE81-92A2E08423B2}" dt="2025-04-11T12:50:25.878" v="1" actId="20577"/>
          <ac:spMkLst>
            <pc:docMk/>
            <pc:sldMk cId="1665280526" sldId="256"/>
            <ac:spMk id="3" creationId="{B3C07B6A-DE2B-9CA1-97D5-CB2C65EFCC71}"/>
          </ac:spMkLst>
        </pc:spChg>
      </pc:sldChg>
      <pc:sldChg chg="del">
        <pc:chgData name="Cerys Davies" userId="61e71dc1-9594-4277-b52b-4420989f68ee" providerId="ADAL" clId="{C03DAC87-AE14-4F43-AE81-92A2E08423B2}" dt="2025-04-14T13:51:14.085" v="116" actId="47"/>
        <pc:sldMkLst>
          <pc:docMk/>
          <pc:sldMk cId="614173543" sldId="282"/>
        </pc:sldMkLst>
      </pc:sldChg>
      <pc:sldChg chg="addSp modSp mod">
        <pc:chgData name="Cerys Davies" userId="61e71dc1-9594-4277-b52b-4420989f68ee" providerId="ADAL" clId="{C03DAC87-AE14-4F43-AE81-92A2E08423B2}" dt="2025-04-25T15:25:00.652" v="3533" actId="14100"/>
        <pc:sldMkLst>
          <pc:docMk/>
          <pc:sldMk cId="3914433124" sldId="283"/>
        </pc:sldMkLst>
        <pc:spChg chg="mod">
          <ac:chgData name="Cerys Davies" userId="61e71dc1-9594-4277-b52b-4420989f68ee" providerId="ADAL" clId="{C03DAC87-AE14-4F43-AE81-92A2E08423B2}" dt="2025-04-25T15:24:50.847" v="3531" actId="14100"/>
          <ac:spMkLst>
            <pc:docMk/>
            <pc:sldMk cId="3914433124" sldId="283"/>
            <ac:spMk id="2" creationId="{5FD278EA-9DB0-4C21-9025-BE1E89C7C9B3}"/>
          </ac:spMkLst>
        </pc:spChg>
        <pc:spChg chg="mod">
          <ac:chgData name="Cerys Davies" userId="61e71dc1-9594-4277-b52b-4420989f68ee" providerId="ADAL" clId="{C03DAC87-AE14-4F43-AE81-92A2E08423B2}" dt="2025-04-11T12:52:07.250" v="19" actId="6549"/>
          <ac:spMkLst>
            <pc:docMk/>
            <pc:sldMk cId="3914433124" sldId="283"/>
            <ac:spMk id="3" creationId="{20766C52-F9E9-4B0E-A2DD-0B82859999E3}"/>
          </ac:spMkLst>
        </pc:spChg>
        <pc:spChg chg="add mod">
          <ac:chgData name="Cerys Davies" userId="61e71dc1-9594-4277-b52b-4420989f68ee" providerId="ADAL" clId="{C03DAC87-AE14-4F43-AE81-92A2E08423B2}" dt="2025-04-25T15:25:00.652" v="3533" actId="14100"/>
          <ac:spMkLst>
            <pc:docMk/>
            <pc:sldMk cId="3914433124" sldId="283"/>
            <ac:spMk id="5" creationId="{F09EA2AB-25FF-86B4-2F18-662B0B98F437}"/>
          </ac:spMkLst>
        </pc:spChg>
      </pc:sldChg>
      <pc:sldChg chg="del">
        <pc:chgData name="Cerys Davies" userId="61e71dc1-9594-4277-b52b-4420989f68ee" providerId="ADAL" clId="{C03DAC87-AE14-4F43-AE81-92A2E08423B2}" dt="2025-04-14T13:51:14.085" v="116" actId="47"/>
        <pc:sldMkLst>
          <pc:docMk/>
          <pc:sldMk cId="1931813493" sldId="301"/>
        </pc:sldMkLst>
      </pc:sldChg>
      <pc:sldChg chg="del">
        <pc:chgData name="Cerys Davies" userId="61e71dc1-9594-4277-b52b-4420989f68ee" providerId="ADAL" clId="{C03DAC87-AE14-4F43-AE81-92A2E08423B2}" dt="2025-04-14T13:50:42.968" v="115" actId="47"/>
        <pc:sldMkLst>
          <pc:docMk/>
          <pc:sldMk cId="892381423" sldId="398"/>
        </pc:sldMkLst>
      </pc:sldChg>
      <pc:sldChg chg="del">
        <pc:chgData name="Cerys Davies" userId="61e71dc1-9594-4277-b52b-4420989f68ee" providerId="ADAL" clId="{C03DAC87-AE14-4F43-AE81-92A2E08423B2}" dt="2025-04-14T13:51:14.085" v="116" actId="47"/>
        <pc:sldMkLst>
          <pc:docMk/>
          <pc:sldMk cId="1850511105" sldId="399"/>
        </pc:sldMkLst>
      </pc:sldChg>
      <pc:sldChg chg="del">
        <pc:chgData name="Cerys Davies" userId="61e71dc1-9594-4277-b52b-4420989f68ee" providerId="ADAL" clId="{C03DAC87-AE14-4F43-AE81-92A2E08423B2}" dt="2025-04-14T13:51:14.085" v="116" actId="47"/>
        <pc:sldMkLst>
          <pc:docMk/>
          <pc:sldMk cId="1783228692" sldId="400"/>
        </pc:sldMkLst>
      </pc:sldChg>
      <pc:sldChg chg="del">
        <pc:chgData name="Cerys Davies" userId="61e71dc1-9594-4277-b52b-4420989f68ee" providerId="ADAL" clId="{C03DAC87-AE14-4F43-AE81-92A2E08423B2}" dt="2025-04-14T13:51:14.085" v="116" actId="47"/>
        <pc:sldMkLst>
          <pc:docMk/>
          <pc:sldMk cId="3900513058" sldId="401"/>
        </pc:sldMkLst>
      </pc:sldChg>
      <pc:sldChg chg="del">
        <pc:chgData name="Cerys Davies" userId="61e71dc1-9594-4277-b52b-4420989f68ee" providerId="ADAL" clId="{C03DAC87-AE14-4F43-AE81-92A2E08423B2}" dt="2025-04-14T13:51:14.085" v="116" actId="47"/>
        <pc:sldMkLst>
          <pc:docMk/>
          <pc:sldMk cId="4211302010" sldId="402"/>
        </pc:sldMkLst>
      </pc:sldChg>
      <pc:sldChg chg="del">
        <pc:chgData name="Cerys Davies" userId="61e71dc1-9594-4277-b52b-4420989f68ee" providerId="ADAL" clId="{C03DAC87-AE14-4F43-AE81-92A2E08423B2}" dt="2025-04-14T13:51:14.085" v="116" actId="47"/>
        <pc:sldMkLst>
          <pc:docMk/>
          <pc:sldMk cId="2595103797" sldId="403"/>
        </pc:sldMkLst>
      </pc:sldChg>
      <pc:sldChg chg="del">
        <pc:chgData name="Cerys Davies" userId="61e71dc1-9594-4277-b52b-4420989f68ee" providerId="ADAL" clId="{C03DAC87-AE14-4F43-AE81-92A2E08423B2}" dt="2025-04-14T13:51:14.085" v="116" actId="47"/>
        <pc:sldMkLst>
          <pc:docMk/>
          <pc:sldMk cId="2363259096" sldId="404"/>
        </pc:sldMkLst>
      </pc:sldChg>
      <pc:sldChg chg="del">
        <pc:chgData name="Cerys Davies" userId="61e71dc1-9594-4277-b52b-4420989f68ee" providerId="ADAL" clId="{C03DAC87-AE14-4F43-AE81-92A2E08423B2}" dt="2025-04-14T13:51:14.085" v="116" actId="47"/>
        <pc:sldMkLst>
          <pc:docMk/>
          <pc:sldMk cId="1633044206" sldId="405"/>
        </pc:sldMkLst>
      </pc:sldChg>
      <pc:sldChg chg="del">
        <pc:chgData name="Cerys Davies" userId="61e71dc1-9594-4277-b52b-4420989f68ee" providerId="ADAL" clId="{C03DAC87-AE14-4F43-AE81-92A2E08423B2}" dt="2025-04-14T13:51:14.085" v="116" actId="47"/>
        <pc:sldMkLst>
          <pc:docMk/>
          <pc:sldMk cId="2071154014" sldId="406"/>
        </pc:sldMkLst>
      </pc:sldChg>
      <pc:sldChg chg="del">
        <pc:chgData name="Cerys Davies" userId="61e71dc1-9594-4277-b52b-4420989f68ee" providerId="ADAL" clId="{C03DAC87-AE14-4F43-AE81-92A2E08423B2}" dt="2025-04-14T13:51:14.085" v="116" actId="47"/>
        <pc:sldMkLst>
          <pc:docMk/>
          <pc:sldMk cId="1922562675" sldId="407"/>
        </pc:sldMkLst>
      </pc:sldChg>
      <pc:sldChg chg="del">
        <pc:chgData name="Cerys Davies" userId="61e71dc1-9594-4277-b52b-4420989f68ee" providerId="ADAL" clId="{C03DAC87-AE14-4F43-AE81-92A2E08423B2}" dt="2025-04-14T13:51:14.085" v="116" actId="47"/>
        <pc:sldMkLst>
          <pc:docMk/>
          <pc:sldMk cId="1585289876" sldId="408"/>
        </pc:sldMkLst>
      </pc:sldChg>
      <pc:sldChg chg="del">
        <pc:chgData name="Cerys Davies" userId="61e71dc1-9594-4277-b52b-4420989f68ee" providerId="ADAL" clId="{C03DAC87-AE14-4F43-AE81-92A2E08423B2}" dt="2025-04-14T13:51:14.085" v="116" actId="47"/>
        <pc:sldMkLst>
          <pc:docMk/>
          <pc:sldMk cId="1709129525" sldId="409"/>
        </pc:sldMkLst>
      </pc:sldChg>
      <pc:sldChg chg="del">
        <pc:chgData name="Cerys Davies" userId="61e71dc1-9594-4277-b52b-4420989f68ee" providerId="ADAL" clId="{C03DAC87-AE14-4F43-AE81-92A2E08423B2}" dt="2025-04-14T13:51:14.085" v="116" actId="47"/>
        <pc:sldMkLst>
          <pc:docMk/>
          <pc:sldMk cId="2239177873" sldId="410"/>
        </pc:sldMkLst>
      </pc:sldChg>
      <pc:sldChg chg="del">
        <pc:chgData name="Cerys Davies" userId="61e71dc1-9594-4277-b52b-4420989f68ee" providerId="ADAL" clId="{C03DAC87-AE14-4F43-AE81-92A2E08423B2}" dt="2025-04-14T13:51:14.085" v="116" actId="47"/>
        <pc:sldMkLst>
          <pc:docMk/>
          <pc:sldMk cId="925013116" sldId="411"/>
        </pc:sldMkLst>
      </pc:sldChg>
      <pc:sldChg chg="del">
        <pc:chgData name="Cerys Davies" userId="61e71dc1-9594-4277-b52b-4420989f68ee" providerId="ADAL" clId="{C03DAC87-AE14-4F43-AE81-92A2E08423B2}" dt="2025-04-14T13:51:14.085" v="116" actId="47"/>
        <pc:sldMkLst>
          <pc:docMk/>
          <pc:sldMk cId="2436781853" sldId="412"/>
        </pc:sldMkLst>
      </pc:sldChg>
      <pc:sldChg chg="del">
        <pc:chgData name="Cerys Davies" userId="61e71dc1-9594-4277-b52b-4420989f68ee" providerId="ADAL" clId="{C03DAC87-AE14-4F43-AE81-92A2E08423B2}" dt="2025-04-14T13:51:14.085" v="116" actId="47"/>
        <pc:sldMkLst>
          <pc:docMk/>
          <pc:sldMk cId="4015454148" sldId="413"/>
        </pc:sldMkLst>
      </pc:sldChg>
      <pc:sldChg chg="del">
        <pc:chgData name="Cerys Davies" userId="61e71dc1-9594-4277-b52b-4420989f68ee" providerId="ADAL" clId="{C03DAC87-AE14-4F43-AE81-92A2E08423B2}" dt="2025-04-14T13:51:14.085" v="116" actId="47"/>
        <pc:sldMkLst>
          <pc:docMk/>
          <pc:sldMk cId="1281055722" sldId="414"/>
        </pc:sldMkLst>
      </pc:sldChg>
      <pc:sldChg chg="del">
        <pc:chgData name="Cerys Davies" userId="61e71dc1-9594-4277-b52b-4420989f68ee" providerId="ADAL" clId="{C03DAC87-AE14-4F43-AE81-92A2E08423B2}" dt="2025-04-14T13:51:14.085" v="116" actId="47"/>
        <pc:sldMkLst>
          <pc:docMk/>
          <pc:sldMk cId="435843939" sldId="415"/>
        </pc:sldMkLst>
      </pc:sldChg>
      <pc:sldChg chg="del">
        <pc:chgData name="Cerys Davies" userId="61e71dc1-9594-4277-b52b-4420989f68ee" providerId="ADAL" clId="{C03DAC87-AE14-4F43-AE81-92A2E08423B2}" dt="2025-04-14T13:51:14.085" v="116" actId="47"/>
        <pc:sldMkLst>
          <pc:docMk/>
          <pc:sldMk cId="1170463678" sldId="416"/>
        </pc:sldMkLst>
      </pc:sldChg>
      <pc:sldChg chg="del">
        <pc:chgData name="Cerys Davies" userId="61e71dc1-9594-4277-b52b-4420989f68ee" providerId="ADAL" clId="{C03DAC87-AE14-4F43-AE81-92A2E08423B2}" dt="2025-04-14T13:51:14.085" v="116" actId="47"/>
        <pc:sldMkLst>
          <pc:docMk/>
          <pc:sldMk cId="2518121271" sldId="417"/>
        </pc:sldMkLst>
      </pc:sldChg>
      <pc:sldChg chg="del">
        <pc:chgData name="Cerys Davies" userId="61e71dc1-9594-4277-b52b-4420989f68ee" providerId="ADAL" clId="{C03DAC87-AE14-4F43-AE81-92A2E08423B2}" dt="2025-04-14T13:51:14.085" v="116" actId="47"/>
        <pc:sldMkLst>
          <pc:docMk/>
          <pc:sldMk cId="26678297" sldId="418"/>
        </pc:sldMkLst>
      </pc:sldChg>
      <pc:sldChg chg="del">
        <pc:chgData name="Cerys Davies" userId="61e71dc1-9594-4277-b52b-4420989f68ee" providerId="ADAL" clId="{C03DAC87-AE14-4F43-AE81-92A2E08423B2}" dt="2025-04-14T13:51:14.085" v="116" actId="47"/>
        <pc:sldMkLst>
          <pc:docMk/>
          <pc:sldMk cId="2971903311" sldId="419"/>
        </pc:sldMkLst>
      </pc:sldChg>
      <pc:sldChg chg="del">
        <pc:chgData name="Cerys Davies" userId="61e71dc1-9594-4277-b52b-4420989f68ee" providerId="ADAL" clId="{C03DAC87-AE14-4F43-AE81-92A2E08423B2}" dt="2025-04-14T13:51:14.085" v="116" actId="47"/>
        <pc:sldMkLst>
          <pc:docMk/>
          <pc:sldMk cId="1193226714" sldId="420"/>
        </pc:sldMkLst>
      </pc:sldChg>
      <pc:sldChg chg="del">
        <pc:chgData name="Cerys Davies" userId="61e71dc1-9594-4277-b52b-4420989f68ee" providerId="ADAL" clId="{C03DAC87-AE14-4F43-AE81-92A2E08423B2}" dt="2025-04-14T13:51:14.085" v="116" actId="47"/>
        <pc:sldMkLst>
          <pc:docMk/>
          <pc:sldMk cId="3766508816" sldId="421"/>
        </pc:sldMkLst>
      </pc:sldChg>
      <pc:sldChg chg="del">
        <pc:chgData name="Cerys Davies" userId="61e71dc1-9594-4277-b52b-4420989f68ee" providerId="ADAL" clId="{C03DAC87-AE14-4F43-AE81-92A2E08423B2}" dt="2025-04-14T13:51:14.085" v="116" actId="47"/>
        <pc:sldMkLst>
          <pc:docMk/>
          <pc:sldMk cId="2494199492" sldId="422"/>
        </pc:sldMkLst>
      </pc:sldChg>
      <pc:sldChg chg="del">
        <pc:chgData name="Cerys Davies" userId="61e71dc1-9594-4277-b52b-4420989f68ee" providerId="ADAL" clId="{C03DAC87-AE14-4F43-AE81-92A2E08423B2}" dt="2025-04-14T13:51:14.085" v="116" actId="47"/>
        <pc:sldMkLst>
          <pc:docMk/>
          <pc:sldMk cId="2179030381" sldId="423"/>
        </pc:sldMkLst>
      </pc:sldChg>
      <pc:sldChg chg="del">
        <pc:chgData name="Cerys Davies" userId="61e71dc1-9594-4277-b52b-4420989f68ee" providerId="ADAL" clId="{C03DAC87-AE14-4F43-AE81-92A2E08423B2}" dt="2025-04-14T13:51:14.085" v="116" actId="47"/>
        <pc:sldMkLst>
          <pc:docMk/>
          <pc:sldMk cId="865940997" sldId="424"/>
        </pc:sldMkLst>
      </pc:sldChg>
      <pc:sldChg chg="del">
        <pc:chgData name="Cerys Davies" userId="61e71dc1-9594-4277-b52b-4420989f68ee" providerId="ADAL" clId="{C03DAC87-AE14-4F43-AE81-92A2E08423B2}" dt="2025-04-14T13:51:14.085" v="116" actId="47"/>
        <pc:sldMkLst>
          <pc:docMk/>
          <pc:sldMk cId="96154788" sldId="425"/>
        </pc:sldMkLst>
      </pc:sldChg>
      <pc:sldChg chg="modSp mod">
        <pc:chgData name="Cerys Davies" userId="61e71dc1-9594-4277-b52b-4420989f68ee" providerId="ADAL" clId="{C03DAC87-AE14-4F43-AE81-92A2E08423B2}" dt="2025-04-25T12:42:20.904" v="2376" actId="255"/>
        <pc:sldMkLst>
          <pc:docMk/>
          <pc:sldMk cId="230222854" sldId="426"/>
        </pc:sldMkLst>
        <pc:spChg chg="mod">
          <ac:chgData name="Cerys Davies" userId="61e71dc1-9594-4277-b52b-4420989f68ee" providerId="ADAL" clId="{C03DAC87-AE14-4F43-AE81-92A2E08423B2}" dt="2025-04-25T12:41:19.347" v="2369" actId="1076"/>
          <ac:spMkLst>
            <pc:docMk/>
            <pc:sldMk cId="230222854" sldId="426"/>
            <ac:spMk id="2" creationId="{78E832AC-FDE4-F359-A747-18C65EF58620}"/>
          </ac:spMkLst>
        </pc:spChg>
        <pc:spChg chg="mod">
          <ac:chgData name="Cerys Davies" userId="61e71dc1-9594-4277-b52b-4420989f68ee" providerId="ADAL" clId="{C03DAC87-AE14-4F43-AE81-92A2E08423B2}" dt="2025-04-25T12:42:20.904" v="2376" actId="255"/>
          <ac:spMkLst>
            <pc:docMk/>
            <pc:sldMk cId="230222854" sldId="426"/>
            <ac:spMk id="3" creationId="{448482CC-914A-E06D-AE20-328BA880F1B9}"/>
          </ac:spMkLst>
        </pc:spChg>
      </pc:sldChg>
      <pc:sldChg chg="modSp del mod">
        <pc:chgData name="Cerys Davies" userId="61e71dc1-9594-4277-b52b-4420989f68ee" providerId="ADAL" clId="{C03DAC87-AE14-4F43-AE81-92A2E08423B2}" dt="2025-04-14T18:52:35.485" v="2348" actId="47"/>
        <pc:sldMkLst>
          <pc:docMk/>
          <pc:sldMk cId="2980513417" sldId="427"/>
        </pc:sldMkLst>
      </pc:sldChg>
      <pc:sldChg chg="addSp modSp mod">
        <pc:chgData name="Cerys Davies" userId="61e71dc1-9594-4277-b52b-4420989f68ee" providerId="ADAL" clId="{C03DAC87-AE14-4F43-AE81-92A2E08423B2}" dt="2025-04-25T12:48:56.401" v="2437" actId="255"/>
        <pc:sldMkLst>
          <pc:docMk/>
          <pc:sldMk cId="2827311598" sldId="428"/>
        </pc:sldMkLst>
        <pc:spChg chg="mod">
          <ac:chgData name="Cerys Davies" userId="61e71dc1-9594-4277-b52b-4420989f68ee" providerId="ADAL" clId="{C03DAC87-AE14-4F43-AE81-92A2E08423B2}" dt="2025-04-25T12:48:56.401" v="2437" actId="255"/>
          <ac:spMkLst>
            <pc:docMk/>
            <pc:sldMk cId="2827311598" sldId="428"/>
            <ac:spMk id="2" creationId="{B3B6A096-6D2F-4AF3-844B-8A3CA37F6F78}"/>
          </ac:spMkLst>
        </pc:spChg>
        <pc:spChg chg="mod">
          <ac:chgData name="Cerys Davies" userId="61e71dc1-9594-4277-b52b-4420989f68ee" providerId="ADAL" clId="{C03DAC87-AE14-4F43-AE81-92A2E08423B2}" dt="2025-04-25T12:42:55.291" v="2380" actId="113"/>
          <ac:spMkLst>
            <pc:docMk/>
            <pc:sldMk cId="2827311598" sldId="428"/>
            <ac:spMk id="3" creationId="{3234DC9F-794E-977E-C368-02FB37582339}"/>
          </ac:spMkLst>
        </pc:spChg>
        <pc:picChg chg="add mod">
          <ac:chgData name="Cerys Davies" userId="61e71dc1-9594-4277-b52b-4420989f68ee" providerId="ADAL" clId="{C03DAC87-AE14-4F43-AE81-92A2E08423B2}" dt="2025-04-25T12:42:34.918" v="2378" actId="1076"/>
          <ac:picMkLst>
            <pc:docMk/>
            <pc:sldMk cId="2827311598" sldId="428"/>
            <ac:picMk id="7" creationId="{F64C9B40-5F95-B1AB-3F01-B4B01D95A952}"/>
          </ac:picMkLst>
        </pc:picChg>
      </pc:sldChg>
      <pc:sldChg chg="modSp mod">
        <pc:chgData name="Cerys Davies" userId="61e71dc1-9594-4277-b52b-4420989f68ee" providerId="ADAL" clId="{C03DAC87-AE14-4F43-AE81-92A2E08423B2}" dt="2025-04-25T12:48:45.101" v="2435" actId="113"/>
        <pc:sldMkLst>
          <pc:docMk/>
          <pc:sldMk cId="2267750952" sldId="429"/>
        </pc:sldMkLst>
        <pc:spChg chg="mod">
          <ac:chgData name="Cerys Davies" userId="61e71dc1-9594-4277-b52b-4420989f68ee" providerId="ADAL" clId="{C03DAC87-AE14-4F43-AE81-92A2E08423B2}" dt="2025-04-25T12:48:45.101" v="2435" actId="113"/>
          <ac:spMkLst>
            <pc:docMk/>
            <pc:sldMk cId="2267750952" sldId="429"/>
            <ac:spMk id="2" creationId="{D741B89D-FE62-D4EF-DBA3-35DD00B42EC4}"/>
          </ac:spMkLst>
        </pc:spChg>
        <pc:spChg chg="mod">
          <ac:chgData name="Cerys Davies" userId="61e71dc1-9594-4277-b52b-4420989f68ee" providerId="ADAL" clId="{C03DAC87-AE14-4F43-AE81-92A2E08423B2}" dt="2025-04-25T12:48:31.526" v="2433" actId="14100"/>
          <ac:spMkLst>
            <pc:docMk/>
            <pc:sldMk cId="2267750952" sldId="429"/>
            <ac:spMk id="3" creationId="{8B8FF659-6C50-545F-E71A-5CFBCFBA47AA}"/>
          </ac:spMkLst>
        </pc:spChg>
      </pc:sldChg>
      <pc:sldChg chg="del ord">
        <pc:chgData name="Cerys Davies" userId="61e71dc1-9594-4277-b52b-4420989f68ee" providerId="ADAL" clId="{C03DAC87-AE14-4F43-AE81-92A2E08423B2}" dt="2025-04-14T13:49:48.320" v="82" actId="47"/>
        <pc:sldMkLst>
          <pc:docMk/>
          <pc:sldMk cId="3591368060" sldId="430"/>
        </pc:sldMkLst>
      </pc:sldChg>
      <pc:sldChg chg="modSp del mod">
        <pc:chgData name="Cerys Davies" userId="61e71dc1-9594-4277-b52b-4420989f68ee" providerId="ADAL" clId="{C03DAC87-AE14-4F43-AE81-92A2E08423B2}" dt="2025-04-14T13:59:33.180" v="327" actId="47"/>
        <pc:sldMkLst>
          <pc:docMk/>
          <pc:sldMk cId="454133985" sldId="431"/>
        </pc:sldMkLst>
      </pc:sldChg>
      <pc:sldChg chg="modSp mod">
        <pc:chgData name="Cerys Davies" userId="61e71dc1-9594-4277-b52b-4420989f68ee" providerId="ADAL" clId="{C03DAC87-AE14-4F43-AE81-92A2E08423B2}" dt="2025-04-25T13:13:27.933" v="2566" actId="20577"/>
        <pc:sldMkLst>
          <pc:docMk/>
          <pc:sldMk cId="2330579069" sldId="432"/>
        </pc:sldMkLst>
        <pc:spChg chg="mod">
          <ac:chgData name="Cerys Davies" userId="61e71dc1-9594-4277-b52b-4420989f68ee" providerId="ADAL" clId="{C03DAC87-AE14-4F43-AE81-92A2E08423B2}" dt="2025-04-25T12:50:04.283" v="2455" actId="113"/>
          <ac:spMkLst>
            <pc:docMk/>
            <pc:sldMk cId="2330579069" sldId="432"/>
            <ac:spMk id="2" creationId="{5560F5BE-45A8-1FD0-C19B-0498DD9AE7F7}"/>
          </ac:spMkLst>
        </pc:spChg>
        <pc:spChg chg="mod">
          <ac:chgData name="Cerys Davies" userId="61e71dc1-9594-4277-b52b-4420989f68ee" providerId="ADAL" clId="{C03DAC87-AE14-4F43-AE81-92A2E08423B2}" dt="2025-04-25T13:13:27.933" v="2566" actId="20577"/>
          <ac:spMkLst>
            <pc:docMk/>
            <pc:sldMk cId="2330579069" sldId="432"/>
            <ac:spMk id="3" creationId="{AC7AEED6-29A2-04F5-BE6B-88B5BE7730CF}"/>
          </ac:spMkLst>
        </pc:spChg>
      </pc:sldChg>
      <pc:sldChg chg="modSp mod">
        <pc:chgData name="Cerys Davies" userId="61e71dc1-9594-4277-b52b-4420989f68ee" providerId="ADAL" clId="{C03DAC87-AE14-4F43-AE81-92A2E08423B2}" dt="2025-04-25T13:20:35.029" v="2706" actId="14100"/>
        <pc:sldMkLst>
          <pc:docMk/>
          <pc:sldMk cId="842345071" sldId="433"/>
        </pc:sldMkLst>
        <pc:spChg chg="mod">
          <ac:chgData name="Cerys Davies" userId="61e71dc1-9594-4277-b52b-4420989f68ee" providerId="ADAL" clId="{C03DAC87-AE14-4F43-AE81-92A2E08423B2}" dt="2025-04-25T13:13:48.712" v="2569" actId="14100"/>
          <ac:spMkLst>
            <pc:docMk/>
            <pc:sldMk cId="842345071" sldId="433"/>
            <ac:spMk id="2" creationId="{25C9913B-DBCA-7BBE-5293-96FBF2D4DB5E}"/>
          </ac:spMkLst>
        </pc:spChg>
        <pc:spChg chg="mod">
          <ac:chgData name="Cerys Davies" userId="61e71dc1-9594-4277-b52b-4420989f68ee" providerId="ADAL" clId="{C03DAC87-AE14-4F43-AE81-92A2E08423B2}" dt="2025-04-25T13:20:35.029" v="2706" actId="14100"/>
          <ac:spMkLst>
            <pc:docMk/>
            <pc:sldMk cId="842345071" sldId="433"/>
            <ac:spMk id="3" creationId="{6086F8AE-E119-DBFB-A70E-1F44F8BE95D8}"/>
          </ac:spMkLst>
        </pc:spChg>
      </pc:sldChg>
      <pc:sldChg chg="modSp mod">
        <pc:chgData name="Cerys Davies" userId="61e71dc1-9594-4277-b52b-4420989f68ee" providerId="ADAL" clId="{C03DAC87-AE14-4F43-AE81-92A2E08423B2}" dt="2025-04-25T13:23:17.426" v="2799" actId="14100"/>
        <pc:sldMkLst>
          <pc:docMk/>
          <pc:sldMk cId="3922435057" sldId="434"/>
        </pc:sldMkLst>
        <pc:spChg chg="mod">
          <ac:chgData name="Cerys Davies" userId="61e71dc1-9594-4277-b52b-4420989f68ee" providerId="ADAL" clId="{C03DAC87-AE14-4F43-AE81-92A2E08423B2}" dt="2025-04-25T13:20:51.577" v="2708" actId="27636"/>
          <ac:spMkLst>
            <pc:docMk/>
            <pc:sldMk cId="3922435057" sldId="434"/>
            <ac:spMk id="2" creationId="{1F8FF588-CFC0-BCAB-214E-B993399D09B6}"/>
          </ac:spMkLst>
        </pc:spChg>
        <pc:spChg chg="mod">
          <ac:chgData name="Cerys Davies" userId="61e71dc1-9594-4277-b52b-4420989f68ee" providerId="ADAL" clId="{C03DAC87-AE14-4F43-AE81-92A2E08423B2}" dt="2025-04-25T13:23:17.426" v="2799" actId="14100"/>
          <ac:spMkLst>
            <pc:docMk/>
            <pc:sldMk cId="3922435057" sldId="434"/>
            <ac:spMk id="3" creationId="{63790C89-EAA1-5F2F-72F3-8B36D32EE511}"/>
          </ac:spMkLst>
        </pc:spChg>
      </pc:sldChg>
      <pc:sldChg chg="del">
        <pc:chgData name="Cerys Davies" userId="61e71dc1-9594-4277-b52b-4420989f68ee" providerId="ADAL" clId="{C03DAC87-AE14-4F43-AE81-92A2E08423B2}" dt="2025-04-14T13:51:14.085" v="116" actId="47"/>
        <pc:sldMkLst>
          <pc:docMk/>
          <pc:sldMk cId="783413017" sldId="435"/>
        </pc:sldMkLst>
      </pc:sldChg>
      <pc:sldChg chg="del">
        <pc:chgData name="Cerys Davies" userId="61e71dc1-9594-4277-b52b-4420989f68ee" providerId="ADAL" clId="{C03DAC87-AE14-4F43-AE81-92A2E08423B2}" dt="2025-04-14T13:51:14.085" v="116" actId="47"/>
        <pc:sldMkLst>
          <pc:docMk/>
          <pc:sldMk cId="376673385" sldId="436"/>
        </pc:sldMkLst>
      </pc:sldChg>
      <pc:sldChg chg="del">
        <pc:chgData name="Cerys Davies" userId="61e71dc1-9594-4277-b52b-4420989f68ee" providerId="ADAL" clId="{C03DAC87-AE14-4F43-AE81-92A2E08423B2}" dt="2025-04-14T13:51:14.085" v="116" actId="47"/>
        <pc:sldMkLst>
          <pc:docMk/>
          <pc:sldMk cId="1926623953" sldId="438"/>
        </pc:sldMkLst>
      </pc:sldChg>
      <pc:sldChg chg="addSp delSp modSp add mod">
        <pc:chgData name="Cerys Davies" userId="61e71dc1-9594-4277-b52b-4420989f68ee" providerId="ADAL" clId="{C03DAC87-AE14-4F43-AE81-92A2E08423B2}" dt="2025-04-25T12:48:39.603" v="2434" actId="113"/>
        <pc:sldMkLst>
          <pc:docMk/>
          <pc:sldMk cId="1797725960" sldId="439"/>
        </pc:sldMkLst>
        <pc:spChg chg="mod">
          <ac:chgData name="Cerys Davies" userId="61e71dc1-9594-4277-b52b-4420989f68ee" providerId="ADAL" clId="{C03DAC87-AE14-4F43-AE81-92A2E08423B2}" dt="2025-04-25T12:48:39.603" v="2434" actId="113"/>
          <ac:spMkLst>
            <pc:docMk/>
            <pc:sldMk cId="1797725960" sldId="439"/>
            <ac:spMk id="2" creationId="{2C0A95FF-4BC2-4AF4-1C44-4B937DA8DD2A}"/>
          </ac:spMkLst>
        </pc:spChg>
        <pc:picChg chg="add mod">
          <ac:chgData name="Cerys Davies" userId="61e71dc1-9594-4277-b52b-4420989f68ee" providerId="ADAL" clId="{C03DAC87-AE14-4F43-AE81-92A2E08423B2}" dt="2025-04-14T13:57:26.193" v="259" actId="14100"/>
          <ac:picMkLst>
            <pc:docMk/>
            <pc:sldMk cId="1797725960" sldId="439"/>
            <ac:picMk id="5" creationId="{BEF83827-783C-336E-8935-134F67D85411}"/>
          </ac:picMkLst>
        </pc:picChg>
      </pc:sldChg>
      <pc:sldChg chg="addSp modSp add mod">
        <pc:chgData name="Cerys Davies" userId="61e71dc1-9594-4277-b52b-4420989f68ee" providerId="ADAL" clId="{C03DAC87-AE14-4F43-AE81-92A2E08423B2}" dt="2025-04-25T12:49:55.962" v="2454" actId="5793"/>
        <pc:sldMkLst>
          <pc:docMk/>
          <pc:sldMk cId="3425411464" sldId="440"/>
        </pc:sldMkLst>
        <pc:spChg chg="mod">
          <ac:chgData name="Cerys Davies" userId="61e71dc1-9594-4277-b52b-4420989f68ee" providerId="ADAL" clId="{C03DAC87-AE14-4F43-AE81-92A2E08423B2}" dt="2025-04-25T12:49:09.106" v="2440" actId="1076"/>
          <ac:spMkLst>
            <pc:docMk/>
            <pc:sldMk cId="3425411464" sldId="440"/>
            <ac:spMk id="2" creationId="{4296F984-D270-D157-E4A2-F95C99DAB88C}"/>
          </ac:spMkLst>
        </pc:spChg>
        <pc:spChg chg="mod">
          <ac:chgData name="Cerys Davies" userId="61e71dc1-9594-4277-b52b-4420989f68ee" providerId="ADAL" clId="{C03DAC87-AE14-4F43-AE81-92A2E08423B2}" dt="2025-04-25T12:49:55.962" v="2454" actId="5793"/>
          <ac:spMkLst>
            <pc:docMk/>
            <pc:sldMk cId="3425411464" sldId="440"/>
            <ac:spMk id="3" creationId="{0066A1B9-1FFF-3E28-DF82-AE1F6E12652D}"/>
          </ac:spMkLst>
        </pc:spChg>
      </pc:sldChg>
      <pc:sldChg chg="add del">
        <pc:chgData name="Cerys Davies" userId="61e71dc1-9594-4277-b52b-4420989f68ee" providerId="ADAL" clId="{C03DAC87-AE14-4F43-AE81-92A2E08423B2}" dt="2025-04-14T13:59:37.352" v="328" actId="47"/>
        <pc:sldMkLst>
          <pc:docMk/>
          <pc:sldMk cId="887128563" sldId="441"/>
        </pc:sldMkLst>
      </pc:sldChg>
      <pc:sldChg chg="modSp new mod">
        <pc:chgData name="Cerys Davies" userId="61e71dc1-9594-4277-b52b-4420989f68ee" providerId="ADAL" clId="{C03DAC87-AE14-4F43-AE81-92A2E08423B2}" dt="2025-04-25T13:25:34.997" v="2821" actId="1076"/>
        <pc:sldMkLst>
          <pc:docMk/>
          <pc:sldMk cId="3856036750" sldId="441"/>
        </pc:sldMkLst>
        <pc:spChg chg="mod">
          <ac:chgData name="Cerys Davies" userId="61e71dc1-9594-4277-b52b-4420989f68ee" providerId="ADAL" clId="{C03DAC87-AE14-4F43-AE81-92A2E08423B2}" dt="2025-04-25T13:25:31.094" v="2820" actId="255"/>
          <ac:spMkLst>
            <pc:docMk/>
            <pc:sldMk cId="3856036750" sldId="441"/>
            <ac:spMk id="2" creationId="{955BB700-2DFB-D3AA-5EBA-4F23867563D1}"/>
          </ac:spMkLst>
        </pc:spChg>
        <pc:spChg chg="mod">
          <ac:chgData name="Cerys Davies" userId="61e71dc1-9594-4277-b52b-4420989f68ee" providerId="ADAL" clId="{C03DAC87-AE14-4F43-AE81-92A2E08423B2}" dt="2025-04-25T13:25:34.997" v="2821" actId="1076"/>
          <ac:spMkLst>
            <pc:docMk/>
            <pc:sldMk cId="3856036750" sldId="441"/>
            <ac:spMk id="3" creationId="{B847B1C9-B8B2-A072-9F82-A2E397E92C8E}"/>
          </ac:spMkLst>
        </pc:spChg>
      </pc:sldChg>
      <pc:sldChg chg="addSp delSp modSp new mod">
        <pc:chgData name="Cerys Davies" userId="61e71dc1-9594-4277-b52b-4420989f68ee" providerId="ADAL" clId="{C03DAC87-AE14-4F43-AE81-92A2E08423B2}" dt="2025-04-25T13:25:44.337" v="2822" actId="113"/>
        <pc:sldMkLst>
          <pc:docMk/>
          <pc:sldMk cId="995676102" sldId="442"/>
        </pc:sldMkLst>
        <pc:spChg chg="mod">
          <ac:chgData name="Cerys Davies" userId="61e71dc1-9594-4277-b52b-4420989f68ee" providerId="ADAL" clId="{C03DAC87-AE14-4F43-AE81-92A2E08423B2}" dt="2025-04-25T13:25:44.337" v="2822" actId="113"/>
          <ac:spMkLst>
            <pc:docMk/>
            <pc:sldMk cId="995676102" sldId="442"/>
            <ac:spMk id="2" creationId="{9F12BDC0-3E93-94DC-2DF4-2B2DF9461F3D}"/>
          </ac:spMkLst>
        </pc:spChg>
        <pc:picChg chg="add mod">
          <ac:chgData name="Cerys Davies" userId="61e71dc1-9594-4277-b52b-4420989f68ee" providerId="ADAL" clId="{C03DAC87-AE14-4F43-AE81-92A2E08423B2}" dt="2025-04-14T16:57:13.020" v="631" actId="1076"/>
          <ac:picMkLst>
            <pc:docMk/>
            <pc:sldMk cId="995676102" sldId="442"/>
            <ac:picMk id="7" creationId="{5DA23427-27D9-7F6F-45C5-045669E336DC}"/>
          </ac:picMkLst>
        </pc:picChg>
        <pc:picChg chg="add mod">
          <ac:chgData name="Cerys Davies" userId="61e71dc1-9594-4277-b52b-4420989f68ee" providerId="ADAL" clId="{C03DAC87-AE14-4F43-AE81-92A2E08423B2}" dt="2025-04-14T16:56:52.653" v="627" actId="14100"/>
          <ac:picMkLst>
            <pc:docMk/>
            <pc:sldMk cId="995676102" sldId="442"/>
            <ac:picMk id="9" creationId="{6298ED13-A756-C1AC-B3C6-82D944FEE8F6}"/>
          </ac:picMkLst>
        </pc:picChg>
      </pc:sldChg>
      <pc:sldChg chg="modSp add mod">
        <pc:chgData name="Cerys Davies" userId="61e71dc1-9594-4277-b52b-4420989f68ee" providerId="ADAL" clId="{C03DAC87-AE14-4F43-AE81-92A2E08423B2}" dt="2025-04-25T13:27:38.425" v="2986" actId="14100"/>
        <pc:sldMkLst>
          <pc:docMk/>
          <pc:sldMk cId="3748947249" sldId="443"/>
        </pc:sldMkLst>
        <pc:spChg chg="mod">
          <ac:chgData name="Cerys Davies" userId="61e71dc1-9594-4277-b52b-4420989f68ee" providerId="ADAL" clId="{C03DAC87-AE14-4F43-AE81-92A2E08423B2}" dt="2025-04-25T13:25:50.058" v="2823" actId="113"/>
          <ac:spMkLst>
            <pc:docMk/>
            <pc:sldMk cId="3748947249" sldId="443"/>
            <ac:spMk id="2" creationId="{85DF6AB5-C65D-3F55-283D-7F2361C314D3}"/>
          </ac:spMkLst>
        </pc:spChg>
        <pc:spChg chg="mod">
          <ac:chgData name="Cerys Davies" userId="61e71dc1-9594-4277-b52b-4420989f68ee" providerId="ADAL" clId="{C03DAC87-AE14-4F43-AE81-92A2E08423B2}" dt="2025-04-25T13:27:38.425" v="2986" actId="14100"/>
          <ac:spMkLst>
            <pc:docMk/>
            <pc:sldMk cId="3748947249" sldId="443"/>
            <ac:spMk id="3" creationId="{67BF1379-60CE-4111-BA02-4E6D40D805DC}"/>
          </ac:spMkLst>
        </pc:spChg>
      </pc:sldChg>
      <pc:sldChg chg="modSp add mod">
        <pc:chgData name="Cerys Davies" userId="61e71dc1-9594-4277-b52b-4420989f68ee" providerId="ADAL" clId="{C03DAC87-AE14-4F43-AE81-92A2E08423B2}" dt="2025-04-25T13:31:08.004" v="3063" actId="14100"/>
        <pc:sldMkLst>
          <pc:docMk/>
          <pc:sldMk cId="4129262122" sldId="444"/>
        </pc:sldMkLst>
        <pc:spChg chg="mod">
          <ac:chgData name="Cerys Davies" userId="61e71dc1-9594-4277-b52b-4420989f68ee" providerId="ADAL" clId="{C03DAC87-AE14-4F43-AE81-92A2E08423B2}" dt="2025-04-25T13:30:36.595" v="3055" actId="1076"/>
          <ac:spMkLst>
            <pc:docMk/>
            <pc:sldMk cId="4129262122" sldId="444"/>
            <ac:spMk id="2" creationId="{AE623F2A-E8DC-E88B-2859-EF9B16070696}"/>
          </ac:spMkLst>
        </pc:spChg>
        <pc:spChg chg="mod">
          <ac:chgData name="Cerys Davies" userId="61e71dc1-9594-4277-b52b-4420989f68ee" providerId="ADAL" clId="{C03DAC87-AE14-4F43-AE81-92A2E08423B2}" dt="2025-04-25T13:31:08.004" v="3063" actId="14100"/>
          <ac:spMkLst>
            <pc:docMk/>
            <pc:sldMk cId="4129262122" sldId="444"/>
            <ac:spMk id="3" creationId="{BF24FB5E-ED05-428D-3514-0FC0DBB33EAC}"/>
          </ac:spMkLst>
        </pc:spChg>
      </pc:sldChg>
      <pc:sldChg chg="addSp delSp modSp add mod">
        <pc:chgData name="Cerys Davies" userId="61e71dc1-9594-4277-b52b-4420989f68ee" providerId="ADAL" clId="{C03DAC87-AE14-4F43-AE81-92A2E08423B2}" dt="2025-04-14T17:15:50.174" v="1307" actId="14100"/>
        <pc:sldMkLst>
          <pc:docMk/>
          <pc:sldMk cId="2572391249" sldId="445"/>
        </pc:sldMkLst>
        <pc:spChg chg="mod">
          <ac:chgData name="Cerys Davies" userId="61e71dc1-9594-4277-b52b-4420989f68ee" providerId="ADAL" clId="{C03DAC87-AE14-4F43-AE81-92A2E08423B2}" dt="2025-04-14T17:08:24.968" v="803" actId="1076"/>
          <ac:spMkLst>
            <pc:docMk/>
            <pc:sldMk cId="2572391249" sldId="445"/>
            <ac:spMk id="2" creationId="{DFE0E38B-C149-6A34-F05F-79F29DFBD60B}"/>
          </ac:spMkLst>
        </pc:spChg>
        <pc:graphicFrameChg chg="add mod ord modGraphic">
          <ac:chgData name="Cerys Davies" userId="61e71dc1-9594-4277-b52b-4420989f68ee" providerId="ADAL" clId="{C03DAC87-AE14-4F43-AE81-92A2E08423B2}" dt="2025-04-14T17:15:50.174" v="1307" actId="14100"/>
          <ac:graphicFrameMkLst>
            <pc:docMk/>
            <pc:sldMk cId="2572391249" sldId="445"/>
            <ac:graphicFrameMk id="4" creationId="{66BD0F4A-D63F-C1FF-0C98-6A167E202BDA}"/>
          </ac:graphicFrameMkLst>
        </pc:graphicFrameChg>
      </pc:sldChg>
      <pc:sldChg chg="modSp add mod">
        <pc:chgData name="Cerys Davies" userId="61e71dc1-9594-4277-b52b-4420989f68ee" providerId="ADAL" clId="{C03DAC87-AE14-4F43-AE81-92A2E08423B2}" dt="2025-04-25T13:34:47.646" v="3088" actId="1076"/>
        <pc:sldMkLst>
          <pc:docMk/>
          <pc:sldMk cId="3450826081" sldId="446"/>
        </pc:sldMkLst>
        <pc:spChg chg="mod">
          <ac:chgData name="Cerys Davies" userId="61e71dc1-9594-4277-b52b-4420989f68ee" providerId="ADAL" clId="{C03DAC87-AE14-4F43-AE81-92A2E08423B2}" dt="2025-04-14T17:40:05.038" v="1449" actId="207"/>
          <ac:spMkLst>
            <pc:docMk/>
            <pc:sldMk cId="3450826081" sldId="446"/>
            <ac:spMk id="2" creationId="{53D7BEF0-D5D5-1890-8464-8BE24BF41376}"/>
          </ac:spMkLst>
        </pc:spChg>
        <pc:spChg chg="mod">
          <ac:chgData name="Cerys Davies" userId="61e71dc1-9594-4277-b52b-4420989f68ee" providerId="ADAL" clId="{C03DAC87-AE14-4F43-AE81-92A2E08423B2}" dt="2025-04-25T13:34:47.646" v="3088" actId="1076"/>
          <ac:spMkLst>
            <pc:docMk/>
            <pc:sldMk cId="3450826081" sldId="446"/>
            <ac:spMk id="3" creationId="{46925317-96BA-954F-8340-DCAF7AE82D05}"/>
          </ac:spMkLst>
        </pc:spChg>
      </pc:sldChg>
      <pc:sldChg chg="modSp add mod">
        <pc:chgData name="Cerys Davies" userId="61e71dc1-9594-4277-b52b-4420989f68ee" providerId="ADAL" clId="{C03DAC87-AE14-4F43-AE81-92A2E08423B2}" dt="2025-04-25T13:28:50.626" v="2992" actId="1076"/>
        <pc:sldMkLst>
          <pc:docMk/>
          <pc:sldMk cId="639979816" sldId="447"/>
        </pc:sldMkLst>
        <pc:spChg chg="mod">
          <ac:chgData name="Cerys Davies" userId="61e71dc1-9594-4277-b52b-4420989f68ee" providerId="ADAL" clId="{C03DAC87-AE14-4F43-AE81-92A2E08423B2}" dt="2025-04-25T13:27:47.522" v="2987" actId="113"/>
          <ac:spMkLst>
            <pc:docMk/>
            <pc:sldMk cId="639979816" sldId="447"/>
            <ac:spMk id="2" creationId="{CE076232-369F-CC28-03A6-4D090CDF8E71}"/>
          </ac:spMkLst>
        </pc:spChg>
        <pc:spChg chg="mod">
          <ac:chgData name="Cerys Davies" userId="61e71dc1-9594-4277-b52b-4420989f68ee" providerId="ADAL" clId="{C03DAC87-AE14-4F43-AE81-92A2E08423B2}" dt="2025-04-25T13:28:50.626" v="2992" actId="1076"/>
          <ac:spMkLst>
            <pc:docMk/>
            <pc:sldMk cId="639979816" sldId="447"/>
            <ac:spMk id="3" creationId="{D1A80580-9E37-3AC6-CE8B-7FD753E65EB8}"/>
          </ac:spMkLst>
        </pc:spChg>
      </pc:sldChg>
      <pc:sldChg chg="modSp add mod">
        <pc:chgData name="Cerys Davies" userId="61e71dc1-9594-4277-b52b-4420989f68ee" providerId="ADAL" clId="{C03DAC87-AE14-4F43-AE81-92A2E08423B2}" dt="2025-04-25T13:51:40.222" v="3098" actId="14100"/>
        <pc:sldMkLst>
          <pc:docMk/>
          <pc:sldMk cId="2886597371" sldId="448"/>
        </pc:sldMkLst>
        <pc:spChg chg="mod">
          <ac:chgData name="Cerys Davies" userId="61e71dc1-9594-4277-b52b-4420989f68ee" providerId="ADAL" clId="{C03DAC87-AE14-4F43-AE81-92A2E08423B2}" dt="2025-04-25T13:35:02.529" v="3092" actId="1076"/>
          <ac:spMkLst>
            <pc:docMk/>
            <pc:sldMk cId="2886597371" sldId="448"/>
            <ac:spMk id="2" creationId="{3356B605-D207-F12D-D123-6A27EA2CBEA9}"/>
          </ac:spMkLst>
        </pc:spChg>
        <pc:spChg chg="mod">
          <ac:chgData name="Cerys Davies" userId="61e71dc1-9594-4277-b52b-4420989f68ee" providerId="ADAL" clId="{C03DAC87-AE14-4F43-AE81-92A2E08423B2}" dt="2025-04-25T13:51:40.222" v="3098" actId="14100"/>
          <ac:spMkLst>
            <pc:docMk/>
            <pc:sldMk cId="2886597371" sldId="448"/>
            <ac:spMk id="3" creationId="{2EEFAF16-0654-969D-E8D8-C90519C5EE39}"/>
          </ac:spMkLst>
        </pc:spChg>
      </pc:sldChg>
      <pc:sldChg chg="modSp add mod">
        <pc:chgData name="Cerys Davies" userId="61e71dc1-9594-4277-b52b-4420989f68ee" providerId="ADAL" clId="{C03DAC87-AE14-4F43-AE81-92A2E08423B2}" dt="2025-04-25T13:53:35.460" v="3112" actId="20577"/>
        <pc:sldMkLst>
          <pc:docMk/>
          <pc:sldMk cId="2905121362" sldId="449"/>
        </pc:sldMkLst>
        <pc:spChg chg="mod">
          <ac:chgData name="Cerys Davies" userId="61e71dc1-9594-4277-b52b-4420989f68ee" providerId="ADAL" clId="{C03DAC87-AE14-4F43-AE81-92A2E08423B2}" dt="2025-04-25T13:51:49.422" v="3100" actId="122"/>
          <ac:spMkLst>
            <pc:docMk/>
            <pc:sldMk cId="2905121362" sldId="449"/>
            <ac:spMk id="2" creationId="{0809AD32-9E4C-8010-C361-7D839E8B6B6F}"/>
          </ac:spMkLst>
        </pc:spChg>
        <pc:spChg chg="mod">
          <ac:chgData name="Cerys Davies" userId="61e71dc1-9594-4277-b52b-4420989f68ee" providerId="ADAL" clId="{C03DAC87-AE14-4F43-AE81-92A2E08423B2}" dt="2025-04-25T13:53:35.460" v="3112" actId="20577"/>
          <ac:spMkLst>
            <pc:docMk/>
            <pc:sldMk cId="2905121362" sldId="449"/>
            <ac:spMk id="3" creationId="{1A55B777-BB52-F483-7AC3-17A0159AF755}"/>
          </ac:spMkLst>
        </pc:spChg>
      </pc:sldChg>
      <pc:sldChg chg="modSp add mod ord">
        <pc:chgData name="Cerys Davies" userId="61e71dc1-9594-4277-b52b-4420989f68ee" providerId="ADAL" clId="{C03DAC87-AE14-4F43-AE81-92A2E08423B2}" dt="2025-04-25T13:33:28.851" v="3067" actId="14100"/>
        <pc:sldMkLst>
          <pc:docMk/>
          <pc:sldMk cId="1099206135" sldId="450"/>
        </pc:sldMkLst>
        <pc:spChg chg="mod">
          <ac:chgData name="Cerys Davies" userId="61e71dc1-9594-4277-b52b-4420989f68ee" providerId="ADAL" clId="{C03DAC87-AE14-4F43-AE81-92A2E08423B2}" dt="2025-04-14T17:31:26.980" v="1361" actId="1076"/>
          <ac:spMkLst>
            <pc:docMk/>
            <pc:sldMk cId="1099206135" sldId="450"/>
            <ac:spMk id="2" creationId="{991944C7-599B-81E1-D372-626F9FACB53C}"/>
          </ac:spMkLst>
        </pc:spChg>
        <pc:spChg chg="mod">
          <ac:chgData name="Cerys Davies" userId="61e71dc1-9594-4277-b52b-4420989f68ee" providerId="ADAL" clId="{C03DAC87-AE14-4F43-AE81-92A2E08423B2}" dt="2025-04-25T13:33:28.851" v="3067" actId="14100"/>
          <ac:spMkLst>
            <pc:docMk/>
            <pc:sldMk cId="1099206135" sldId="450"/>
            <ac:spMk id="3" creationId="{F5733351-2E67-9EFA-3D8E-367085BBF05C}"/>
          </ac:spMkLst>
        </pc:spChg>
      </pc:sldChg>
      <pc:sldChg chg="modSp new mod">
        <pc:chgData name="Cerys Davies" userId="61e71dc1-9594-4277-b52b-4420989f68ee" providerId="ADAL" clId="{C03DAC87-AE14-4F43-AE81-92A2E08423B2}" dt="2025-04-25T14:47:55.884" v="3203" actId="14100"/>
        <pc:sldMkLst>
          <pc:docMk/>
          <pc:sldMk cId="3810588538" sldId="451"/>
        </pc:sldMkLst>
        <pc:spChg chg="mod">
          <ac:chgData name="Cerys Davies" userId="61e71dc1-9594-4277-b52b-4420989f68ee" providerId="ADAL" clId="{C03DAC87-AE14-4F43-AE81-92A2E08423B2}" dt="2025-04-25T13:53:45.487" v="3113" actId="113"/>
          <ac:spMkLst>
            <pc:docMk/>
            <pc:sldMk cId="3810588538" sldId="451"/>
            <ac:spMk id="2" creationId="{752C8AD5-01CA-BA5D-29A5-BCA0163C1538}"/>
          </ac:spMkLst>
        </pc:spChg>
        <pc:spChg chg="mod">
          <ac:chgData name="Cerys Davies" userId="61e71dc1-9594-4277-b52b-4420989f68ee" providerId="ADAL" clId="{C03DAC87-AE14-4F43-AE81-92A2E08423B2}" dt="2025-04-25T14:47:55.884" v="3203" actId="14100"/>
          <ac:spMkLst>
            <pc:docMk/>
            <pc:sldMk cId="3810588538" sldId="451"/>
            <ac:spMk id="3" creationId="{7B40C662-1E32-F7E5-963C-1B971D57FEBD}"/>
          </ac:spMkLst>
        </pc:spChg>
      </pc:sldChg>
      <pc:sldChg chg="modSp new del mod">
        <pc:chgData name="Cerys Davies" userId="61e71dc1-9594-4277-b52b-4420989f68ee" providerId="ADAL" clId="{C03DAC87-AE14-4F43-AE81-92A2E08423B2}" dt="2025-04-25T14:55:38.572" v="3331" actId="47"/>
        <pc:sldMkLst>
          <pc:docMk/>
          <pc:sldMk cId="3061640702" sldId="452"/>
        </pc:sldMkLst>
        <pc:spChg chg="mod">
          <ac:chgData name="Cerys Davies" userId="61e71dc1-9594-4277-b52b-4420989f68ee" providerId="ADAL" clId="{C03DAC87-AE14-4F43-AE81-92A2E08423B2}" dt="2025-04-25T14:48:03.883" v="3204" actId="113"/>
          <ac:spMkLst>
            <pc:docMk/>
            <pc:sldMk cId="3061640702" sldId="452"/>
            <ac:spMk id="2" creationId="{C896EFCA-1EC7-B7A0-DDC5-B206746776AE}"/>
          </ac:spMkLst>
        </pc:spChg>
        <pc:spChg chg="mod">
          <ac:chgData name="Cerys Davies" userId="61e71dc1-9594-4277-b52b-4420989f68ee" providerId="ADAL" clId="{C03DAC87-AE14-4F43-AE81-92A2E08423B2}" dt="2025-04-25T14:50:43.197" v="3237" actId="20577"/>
          <ac:spMkLst>
            <pc:docMk/>
            <pc:sldMk cId="3061640702" sldId="452"/>
            <ac:spMk id="3" creationId="{C5503149-92A9-6706-25F7-0EF6F78E3B6D}"/>
          </ac:spMkLst>
        </pc:spChg>
      </pc:sldChg>
      <pc:sldChg chg="modSp new mod">
        <pc:chgData name="Cerys Davies" userId="61e71dc1-9594-4277-b52b-4420989f68ee" providerId="ADAL" clId="{C03DAC87-AE14-4F43-AE81-92A2E08423B2}" dt="2025-04-25T15:01:17.135" v="3437" actId="27636"/>
        <pc:sldMkLst>
          <pc:docMk/>
          <pc:sldMk cId="2497141498" sldId="453"/>
        </pc:sldMkLst>
        <pc:spChg chg="mod">
          <ac:chgData name="Cerys Davies" userId="61e71dc1-9594-4277-b52b-4420989f68ee" providerId="ADAL" clId="{C03DAC87-AE14-4F43-AE81-92A2E08423B2}" dt="2025-04-25T14:56:13.926" v="3334" actId="1076"/>
          <ac:spMkLst>
            <pc:docMk/>
            <pc:sldMk cId="2497141498" sldId="453"/>
            <ac:spMk id="2" creationId="{69BD0B54-D1B4-605C-82B6-09FA89AB6D99}"/>
          </ac:spMkLst>
        </pc:spChg>
        <pc:spChg chg="mod">
          <ac:chgData name="Cerys Davies" userId="61e71dc1-9594-4277-b52b-4420989f68ee" providerId="ADAL" clId="{C03DAC87-AE14-4F43-AE81-92A2E08423B2}" dt="2025-04-25T15:01:17.135" v="3437" actId="27636"/>
          <ac:spMkLst>
            <pc:docMk/>
            <pc:sldMk cId="2497141498" sldId="453"/>
            <ac:spMk id="3" creationId="{DA0040B7-BB90-9C0B-6AAC-AC8062B8BCF9}"/>
          </ac:spMkLst>
        </pc:spChg>
      </pc:sldChg>
      <pc:sldChg chg="modSp new mod">
        <pc:chgData name="Cerys Davies" userId="61e71dc1-9594-4277-b52b-4420989f68ee" providerId="ADAL" clId="{C03DAC87-AE14-4F43-AE81-92A2E08423B2}" dt="2025-04-25T14:56:51.754" v="3339" actId="1076"/>
        <pc:sldMkLst>
          <pc:docMk/>
          <pc:sldMk cId="1815464662" sldId="454"/>
        </pc:sldMkLst>
        <pc:spChg chg="mod">
          <ac:chgData name="Cerys Davies" userId="61e71dc1-9594-4277-b52b-4420989f68ee" providerId="ADAL" clId="{C03DAC87-AE14-4F43-AE81-92A2E08423B2}" dt="2025-04-25T14:56:21.911" v="3335" actId="113"/>
          <ac:spMkLst>
            <pc:docMk/>
            <pc:sldMk cId="1815464662" sldId="454"/>
            <ac:spMk id="2" creationId="{46B690E1-6B28-180B-9C5F-64D068A1E8BD}"/>
          </ac:spMkLst>
        </pc:spChg>
        <pc:spChg chg="mod">
          <ac:chgData name="Cerys Davies" userId="61e71dc1-9594-4277-b52b-4420989f68ee" providerId="ADAL" clId="{C03DAC87-AE14-4F43-AE81-92A2E08423B2}" dt="2025-04-25T14:56:51.754" v="3339" actId="1076"/>
          <ac:spMkLst>
            <pc:docMk/>
            <pc:sldMk cId="1815464662" sldId="454"/>
            <ac:spMk id="3" creationId="{C4CBE555-80B3-C87C-E90D-AC5589151578}"/>
          </ac:spMkLst>
        </pc:spChg>
      </pc:sldChg>
      <pc:sldChg chg="modSp add mod">
        <pc:chgData name="Cerys Davies" userId="61e71dc1-9594-4277-b52b-4420989f68ee" providerId="ADAL" clId="{C03DAC87-AE14-4F43-AE81-92A2E08423B2}" dt="2025-04-25T15:02:32.568" v="3450" actId="113"/>
        <pc:sldMkLst>
          <pc:docMk/>
          <pc:sldMk cId="2565805331" sldId="455"/>
        </pc:sldMkLst>
        <pc:spChg chg="mod">
          <ac:chgData name="Cerys Davies" userId="61e71dc1-9594-4277-b52b-4420989f68ee" providerId="ADAL" clId="{C03DAC87-AE14-4F43-AE81-92A2E08423B2}" dt="2025-04-25T15:01:39.151" v="3439" actId="27636"/>
          <ac:spMkLst>
            <pc:docMk/>
            <pc:sldMk cId="2565805331" sldId="455"/>
            <ac:spMk id="2" creationId="{0018569A-6413-3A82-F410-3AFD5B8F4C99}"/>
          </ac:spMkLst>
        </pc:spChg>
        <pc:spChg chg="mod">
          <ac:chgData name="Cerys Davies" userId="61e71dc1-9594-4277-b52b-4420989f68ee" providerId="ADAL" clId="{C03DAC87-AE14-4F43-AE81-92A2E08423B2}" dt="2025-04-25T15:02:32.568" v="3450" actId="113"/>
          <ac:spMkLst>
            <pc:docMk/>
            <pc:sldMk cId="2565805331" sldId="455"/>
            <ac:spMk id="3" creationId="{B3B02C67-77EB-D286-0FFD-377BC45E5CC1}"/>
          </ac:spMkLst>
        </pc:spChg>
      </pc:sldChg>
      <pc:sldChg chg="modSp add mod">
        <pc:chgData name="Cerys Davies" userId="61e71dc1-9594-4277-b52b-4420989f68ee" providerId="ADAL" clId="{C03DAC87-AE14-4F43-AE81-92A2E08423B2}" dt="2025-04-25T15:18:44.928" v="3483" actId="5793"/>
        <pc:sldMkLst>
          <pc:docMk/>
          <pc:sldMk cId="3953773181" sldId="456"/>
        </pc:sldMkLst>
        <pc:spChg chg="mod">
          <ac:chgData name="Cerys Davies" userId="61e71dc1-9594-4277-b52b-4420989f68ee" providerId="ADAL" clId="{C03DAC87-AE14-4F43-AE81-92A2E08423B2}" dt="2025-04-25T15:02:38.495" v="3451" actId="113"/>
          <ac:spMkLst>
            <pc:docMk/>
            <pc:sldMk cId="3953773181" sldId="456"/>
            <ac:spMk id="2" creationId="{9C703B31-EED3-7F5D-AD13-036FF9898C4C}"/>
          </ac:spMkLst>
        </pc:spChg>
        <pc:spChg chg="mod">
          <ac:chgData name="Cerys Davies" userId="61e71dc1-9594-4277-b52b-4420989f68ee" providerId="ADAL" clId="{C03DAC87-AE14-4F43-AE81-92A2E08423B2}" dt="2025-04-25T15:18:44.928" v="3483" actId="5793"/>
          <ac:spMkLst>
            <pc:docMk/>
            <pc:sldMk cId="3953773181" sldId="456"/>
            <ac:spMk id="3" creationId="{AB602BE9-E108-D3B1-F856-91DE6D370533}"/>
          </ac:spMkLst>
        </pc:spChg>
      </pc:sldChg>
      <pc:sldChg chg="modSp add mod">
        <pc:chgData name="Cerys Davies" userId="61e71dc1-9594-4277-b52b-4420989f68ee" providerId="ADAL" clId="{C03DAC87-AE14-4F43-AE81-92A2E08423B2}" dt="2025-04-25T15:19:29.286" v="3486" actId="11"/>
        <pc:sldMkLst>
          <pc:docMk/>
          <pc:sldMk cId="1690080490" sldId="457"/>
        </pc:sldMkLst>
        <pc:spChg chg="mod">
          <ac:chgData name="Cerys Davies" userId="61e71dc1-9594-4277-b52b-4420989f68ee" providerId="ADAL" clId="{C03DAC87-AE14-4F43-AE81-92A2E08423B2}" dt="2025-04-25T15:02:51.703" v="3452" actId="113"/>
          <ac:spMkLst>
            <pc:docMk/>
            <pc:sldMk cId="1690080490" sldId="457"/>
            <ac:spMk id="2" creationId="{ACF5E190-860A-8D06-9EDA-366D64EF78D9}"/>
          </ac:spMkLst>
        </pc:spChg>
        <pc:spChg chg="mod">
          <ac:chgData name="Cerys Davies" userId="61e71dc1-9594-4277-b52b-4420989f68ee" providerId="ADAL" clId="{C03DAC87-AE14-4F43-AE81-92A2E08423B2}" dt="2025-04-25T15:19:29.286" v="3486" actId="11"/>
          <ac:spMkLst>
            <pc:docMk/>
            <pc:sldMk cId="1690080490" sldId="457"/>
            <ac:spMk id="3" creationId="{1AE5B3DD-1729-9F2B-534F-71C669EAD3B7}"/>
          </ac:spMkLst>
        </pc:spChg>
      </pc:sldChg>
      <pc:sldChg chg="modSp new mod">
        <pc:chgData name="Cerys Davies" userId="61e71dc1-9594-4277-b52b-4420989f68ee" providerId="ADAL" clId="{C03DAC87-AE14-4F43-AE81-92A2E08423B2}" dt="2025-04-25T15:22:23.353" v="3523" actId="6549"/>
        <pc:sldMkLst>
          <pc:docMk/>
          <pc:sldMk cId="273899465" sldId="458"/>
        </pc:sldMkLst>
        <pc:spChg chg="mod">
          <ac:chgData name="Cerys Davies" userId="61e71dc1-9594-4277-b52b-4420989f68ee" providerId="ADAL" clId="{C03DAC87-AE14-4F43-AE81-92A2E08423B2}" dt="2025-04-25T15:19:36.798" v="3487" actId="113"/>
          <ac:spMkLst>
            <pc:docMk/>
            <pc:sldMk cId="273899465" sldId="458"/>
            <ac:spMk id="2" creationId="{2B982AF7-5DCE-7EEF-7583-DAB862C6521D}"/>
          </ac:spMkLst>
        </pc:spChg>
        <pc:spChg chg="mod">
          <ac:chgData name="Cerys Davies" userId="61e71dc1-9594-4277-b52b-4420989f68ee" providerId="ADAL" clId="{C03DAC87-AE14-4F43-AE81-92A2E08423B2}" dt="2025-04-25T15:22:23.353" v="3523" actId="6549"/>
          <ac:spMkLst>
            <pc:docMk/>
            <pc:sldMk cId="273899465" sldId="458"/>
            <ac:spMk id="3" creationId="{BDEABF12-588A-B8C6-35F1-8BA258770610}"/>
          </ac:spMkLst>
        </pc:spChg>
      </pc:sldChg>
      <pc:sldChg chg="modSp new mod">
        <pc:chgData name="Cerys Davies" userId="61e71dc1-9594-4277-b52b-4420989f68ee" providerId="ADAL" clId="{C03DAC87-AE14-4F43-AE81-92A2E08423B2}" dt="2025-04-25T15:23:10.296" v="3528" actId="1076"/>
        <pc:sldMkLst>
          <pc:docMk/>
          <pc:sldMk cId="1648393238" sldId="459"/>
        </pc:sldMkLst>
        <pc:spChg chg="mod">
          <ac:chgData name="Cerys Davies" userId="61e71dc1-9594-4277-b52b-4420989f68ee" providerId="ADAL" clId="{C03DAC87-AE14-4F43-AE81-92A2E08423B2}" dt="2025-04-25T15:22:38.562" v="3524" actId="113"/>
          <ac:spMkLst>
            <pc:docMk/>
            <pc:sldMk cId="1648393238" sldId="459"/>
            <ac:spMk id="2" creationId="{734C8050-31A3-CFEE-D615-1251E1C44E60}"/>
          </ac:spMkLst>
        </pc:spChg>
        <pc:spChg chg="mod">
          <ac:chgData name="Cerys Davies" userId="61e71dc1-9594-4277-b52b-4420989f68ee" providerId="ADAL" clId="{C03DAC87-AE14-4F43-AE81-92A2E08423B2}" dt="2025-04-25T15:23:10.296" v="3528" actId="1076"/>
          <ac:spMkLst>
            <pc:docMk/>
            <pc:sldMk cId="1648393238" sldId="459"/>
            <ac:spMk id="3" creationId="{C92A8030-2F7F-41D1-CAF0-74A4BB998DB1}"/>
          </ac:spMkLst>
        </pc:spChg>
      </pc:sldChg>
      <pc:sldChg chg="addSp new mod">
        <pc:chgData name="Cerys Davies" userId="61e71dc1-9594-4277-b52b-4420989f68ee" providerId="ADAL" clId="{C03DAC87-AE14-4F43-AE81-92A2E08423B2}" dt="2025-04-14T18:47:49.910" v="2313" actId="22"/>
        <pc:sldMkLst>
          <pc:docMk/>
          <pc:sldMk cId="3651869613" sldId="460"/>
        </pc:sldMkLst>
        <pc:picChg chg="add">
          <ac:chgData name="Cerys Davies" userId="61e71dc1-9594-4277-b52b-4420989f68ee" providerId="ADAL" clId="{C03DAC87-AE14-4F43-AE81-92A2E08423B2}" dt="2025-04-14T18:47:49.910" v="2313" actId="22"/>
          <ac:picMkLst>
            <pc:docMk/>
            <pc:sldMk cId="3651869613" sldId="460"/>
            <ac:picMk id="3" creationId="{B0193A2F-DA93-2258-A940-FAE4747A10C7}"/>
          </ac:picMkLst>
        </pc:picChg>
      </pc:sldChg>
      <pc:sldChg chg="addSp delSp modSp new mod setBg">
        <pc:chgData name="Cerys Davies" userId="61e71dc1-9594-4277-b52b-4420989f68ee" providerId="ADAL" clId="{C03DAC87-AE14-4F43-AE81-92A2E08423B2}" dt="2025-04-14T18:49:36.832" v="2327" actId="14100"/>
        <pc:sldMkLst>
          <pc:docMk/>
          <pc:sldMk cId="2675601055" sldId="461"/>
        </pc:sldMkLst>
        <pc:spChg chg="add">
          <ac:chgData name="Cerys Davies" userId="61e71dc1-9594-4277-b52b-4420989f68ee" providerId="ADAL" clId="{C03DAC87-AE14-4F43-AE81-92A2E08423B2}" dt="2025-04-14T18:49:03.611" v="2321" actId="26606"/>
          <ac:spMkLst>
            <pc:docMk/>
            <pc:sldMk cId="2675601055" sldId="461"/>
            <ac:spMk id="23" creationId="{03E8462A-FEBA-4848-81CC-3F8DA3E477BE}"/>
          </ac:spMkLst>
        </pc:spChg>
        <pc:spChg chg="add">
          <ac:chgData name="Cerys Davies" userId="61e71dc1-9594-4277-b52b-4420989f68ee" providerId="ADAL" clId="{C03DAC87-AE14-4F43-AE81-92A2E08423B2}" dt="2025-04-14T18:49:03.611" v="2321" actId="26606"/>
          <ac:spMkLst>
            <pc:docMk/>
            <pc:sldMk cId="2675601055" sldId="461"/>
            <ac:spMk id="33" creationId="{7941F9B1-B01B-4A84-89D9-B169AEB4E456}"/>
          </ac:spMkLst>
        </pc:spChg>
        <pc:grpChg chg="add">
          <ac:chgData name="Cerys Davies" userId="61e71dc1-9594-4277-b52b-4420989f68ee" providerId="ADAL" clId="{C03DAC87-AE14-4F43-AE81-92A2E08423B2}" dt="2025-04-14T18:49:03.611" v="2321" actId="26606"/>
          <ac:grpSpMkLst>
            <pc:docMk/>
            <pc:sldMk cId="2675601055" sldId="461"/>
            <ac:grpSpMk id="24" creationId="{2109F83F-40FE-4DB3-84CC-09FB3340D06D}"/>
          </ac:grpSpMkLst>
        </pc:grpChg>
        <pc:picChg chg="add mod">
          <ac:chgData name="Cerys Davies" userId="61e71dc1-9594-4277-b52b-4420989f68ee" providerId="ADAL" clId="{C03DAC87-AE14-4F43-AE81-92A2E08423B2}" dt="2025-04-14T18:49:36.832" v="2327" actId="14100"/>
          <ac:picMkLst>
            <pc:docMk/>
            <pc:sldMk cId="2675601055" sldId="461"/>
            <ac:picMk id="3" creationId="{52E09ED3-705F-3EC1-E76E-89707240CE9C}"/>
          </ac:picMkLst>
        </pc:picChg>
      </pc:sldChg>
      <pc:sldChg chg="addSp modSp add mod">
        <pc:chgData name="Cerys Davies" userId="61e71dc1-9594-4277-b52b-4420989f68ee" providerId="ADAL" clId="{C03DAC87-AE14-4F43-AE81-92A2E08423B2}" dt="2025-04-14T18:51:44.035" v="2332" actId="14100"/>
        <pc:sldMkLst>
          <pc:docMk/>
          <pc:sldMk cId="961344567" sldId="462"/>
        </pc:sldMkLst>
        <pc:picChg chg="add mod">
          <ac:chgData name="Cerys Davies" userId="61e71dc1-9594-4277-b52b-4420989f68ee" providerId="ADAL" clId="{C03DAC87-AE14-4F43-AE81-92A2E08423B2}" dt="2025-04-14T18:51:44.035" v="2332" actId="14100"/>
          <ac:picMkLst>
            <pc:docMk/>
            <pc:sldMk cId="961344567" sldId="462"/>
            <ac:picMk id="3" creationId="{17DF5A3E-D15A-23A7-F189-A2201F3A6190}"/>
          </ac:picMkLst>
        </pc:picChg>
      </pc:sldChg>
      <pc:sldChg chg="addSp delSp modSp new mod setBg">
        <pc:chgData name="Cerys Davies" userId="61e71dc1-9594-4277-b52b-4420989f68ee" providerId="ADAL" clId="{C03DAC87-AE14-4F43-AE81-92A2E08423B2}" dt="2025-04-25T12:37:06.089" v="2352" actId="26606"/>
        <pc:sldMkLst>
          <pc:docMk/>
          <pc:sldMk cId="3384422081" sldId="463"/>
        </pc:sldMkLst>
        <pc:spChg chg="mod">
          <ac:chgData name="Cerys Davies" userId="61e71dc1-9594-4277-b52b-4420989f68ee" providerId="ADAL" clId="{C03DAC87-AE14-4F43-AE81-92A2E08423B2}" dt="2025-04-25T12:37:06.089" v="2352" actId="26606"/>
          <ac:spMkLst>
            <pc:docMk/>
            <pc:sldMk cId="3384422081" sldId="463"/>
            <ac:spMk id="2" creationId="{5136D0C1-0C41-1FE4-0234-F66768D766E3}"/>
          </ac:spMkLst>
        </pc:spChg>
        <pc:spChg chg="del">
          <ac:chgData name="Cerys Davies" userId="61e71dc1-9594-4277-b52b-4420989f68ee" providerId="ADAL" clId="{C03DAC87-AE14-4F43-AE81-92A2E08423B2}" dt="2025-04-25T12:37:02.453" v="2349" actId="931"/>
          <ac:spMkLst>
            <pc:docMk/>
            <pc:sldMk cId="3384422081" sldId="463"/>
            <ac:spMk id="3" creationId="{A18BB50B-6527-1E2D-F8FC-4972CEDE902F}"/>
          </ac:spMkLst>
        </pc:spChg>
        <pc:spChg chg="add">
          <ac:chgData name="Cerys Davies" userId="61e71dc1-9594-4277-b52b-4420989f68ee" providerId="ADAL" clId="{C03DAC87-AE14-4F43-AE81-92A2E08423B2}" dt="2025-04-25T12:37:06.089" v="2352" actId="26606"/>
          <ac:spMkLst>
            <pc:docMk/>
            <pc:sldMk cId="3384422081" sldId="463"/>
            <ac:spMk id="22" creationId="{F6E918B1-FA59-42EF-8A8E-B0F3D1E54084}"/>
          </ac:spMkLst>
        </pc:spChg>
        <pc:grpChg chg="add">
          <ac:chgData name="Cerys Davies" userId="61e71dc1-9594-4277-b52b-4420989f68ee" providerId="ADAL" clId="{C03DAC87-AE14-4F43-AE81-92A2E08423B2}" dt="2025-04-25T12:37:06.089" v="2352" actId="26606"/>
          <ac:grpSpMkLst>
            <pc:docMk/>
            <pc:sldMk cId="3384422081" sldId="463"/>
            <ac:grpSpMk id="10" creationId="{4815A7B4-532E-48C9-AC24-D78ACF3339DB}"/>
          </ac:grpSpMkLst>
        </pc:grpChg>
        <pc:picChg chg="add mod">
          <ac:chgData name="Cerys Davies" userId="61e71dc1-9594-4277-b52b-4420989f68ee" providerId="ADAL" clId="{C03DAC87-AE14-4F43-AE81-92A2E08423B2}" dt="2025-04-25T12:37:06.089" v="2352" actId="26606"/>
          <ac:picMkLst>
            <pc:docMk/>
            <pc:sldMk cId="3384422081" sldId="463"/>
            <ac:picMk id="5" creationId="{10B11D62-1712-EE53-96D0-00290FDA88F7}"/>
          </ac:picMkLst>
        </pc:picChg>
      </pc:sldChg>
      <pc:sldChg chg="modSp new mod">
        <pc:chgData name="Cerys Davies" userId="61e71dc1-9594-4277-b52b-4420989f68ee" providerId="ADAL" clId="{C03DAC87-AE14-4F43-AE81-92A2E08423B2}" dt="2025-04-25T14:55:30.039" v="3330" actId="14100"/>
        <pc:sldMkLst>
          <pc:docMk/>
          <pc:sldMk cId="793129526" sldId="464"/>
        </pc:sldMkLst>
        <pc:spChg chg="mod">
          <ac:chgData name="Cerys Davies" userId="61e71dc1-9594-4277-b52b-4420989f68ee" providerId="ADAL" clId="{C03DAC87-AE14-4F43-AE81-92A2E08423B2}" dt="2025-04-25T14:49:33.239" v="3219" actId="255"/>
          <ac:spMkLst>
            <pc:docMk/>
            <pc:sldMk cId="793129526" sldId="464"/>
            <ac:spMk id="2" creationId="{F1781AF4-A5EB-947E-E866-34FF699841C6}"/>
          </ac:spMkLst>
        </pc:spChg>
        <pc:spChg chg="mod">
          <ac:chgData name="Cerys Davies" userId="61e71dc1-9594-4277-b52b-4420989f68ee" providerId="ADAL" clId="{C03DAC87-AE14-4F43-AE81-92A2E08423B2}" dt="2025-04-25T14:55:11.918" v="3328" actId="1076"/>
          <ac:spMkLst>
            <pc:docMk/>
            <pc:sldMk cId="793129526" sldId="464"/>
            <ac:spMk id="3" creationId="{61CCE529-4BF0-975C-097E-93A979700C12}"/>
          </ac:spMkLst>
        </pc:spChg>
        <pc:spChg chg="mod">
          <ac:chgData name="Cerys Davies" userId="61e71dc1-9594-4277-b52b-4420989f68ee" providerId="ADAL" clId="{C03DAC87-AE14-4F43-AE81-92A2E08423B2}" dt="2025-04-25T14:55:30.039" v="3330" actId="14100"/>
          <ac:spMkLst>
            <pc:docMk/>
            <pc:sldMk cId="793129526" sldId="464"/>
            <ac:spMk id="4" creationId="{3C45305E-1A20-18BE-A75A-997E482593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25/04/2025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uk/government/publications/form-n20-witness-summon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Preparations for Trial</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Chapter 18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278EA-9DB0-4C21-9025-BE1E89C7C9B3}"/>
              </a:ext>
            </a:extLst>
          </p:cNvPr>
          <p:cNvSpPr>
            <a:spLocks noGrp="1"/>
          </p:cNvSpPr>
          <p:nvPr>
            <p:ph type="title"/>
          </p:nvPr>
        </p:nvSpPr>
        <p:spPr>
          <a:xfrm>
            <a:off x="332278" y="117895"/>
            <a:ext cx="2008356" cy="747622"/>
          </a:xfrm>
        </p:spPr>
        <p:txBody>
          <a:bodyPr>
            <a:noAutofit/>
          </a:bodyPr>
          <a:lstStyle/>
          <a:p>
            <a:r>
              <a:rPr lang="en-GB" sz="4400" dirty="0"/>
              <a:t>Aims </a:t>
            </a:r>
          </a:p>
        </p:txBody>
      </p:sp>
      <p:sp>
        <p:nvSpPr>
          <p:cNvPr id="3" name="Content Placeholder 2">
            <a:extLst>
              <a:ext uri="{FF2B5EF4-FFF2-40B4-BE49-F238E27FC236}">
                <a16:creationId xmlns:a16="http://schemas.microsoft.com/office/drawing/2014/main" id="{20766C52-F9E9-4B0E-A2DD-0B82859999E3}"/>
              </a:ext>
            </a:extLst>
          </p:cNvPr>
          <p:cNvSpPr>
            <a:spLocks noGrp="1"/>
          </p:cNvSpPr>
          <p:nvPr>
            <p:ph idx="1"/>
          </p:nvPr>
        </p:nvSpPr>
        <p:spPr>
          <a:xfrm>
            <a:off x="332278" y="1069675"/>
            <a:ext cx="9151028" cy="5296619"/>
          </a:xfrm>
        </p:spPr>
        <p:txBody>
          <a:bodyPr>
            <a:normAutofit/>
          </a:bodyPr>
          <a:lstStyle/>
          <a:p>
            <a:pPr algn="just">
              <a:buFont typeface="Arial" panose="020B0604020202020204" pitchFamily="34" charset="0"/>
              <a:buChar char="•"/>
            </a:pPr>
            <a:endParaRPr lang="en-GB" sz="2400" b="0" i="0" dirty="0">
              <a:solidFill>
                <a:srgbClr val="000000"/>
              </a:solidFill>
              <a:effectLst/>
            </a:endParaRPr>
          </a:p>
          <a:p>
            <a:endParaRPr lang="en-GB" dirty="0"/>
          </a:p>
        </p:txBody>
      </p:sp>
      <p:sp>
        <p:nvSpPr>
          <p:cNvPr id="5" name="TextBox 4">
            <a:extLst>
              <a:ext uri="{FF2B5EF4-FFF2-40B4-BE49-F238E27FC236}">
                <a16:creationId xmlns:a16="http://schemas.microsoft.com/office/drawing/2014/main" id="{F09EA2AB-25FF-86B4-2F18-662B0B98F437}"/>
              </a:ext>
            </a:extLst>
          </p:cNvPr>
          <p:cNvSpPr txBox="1"/>
          <p:nvPr/>
        </p:nvSpPr>
        <p:spPr>
          <a:xfrm>
            <a:off x="389788" y="865517"/>
            <a:ext cx="9875646" cy="5016758"/>
          </a:xfrm>
          <a:prstGeom prst="rect">
            <a:avLst/>
          </a:prstGeom>
          <a:noFill/>
        </p:spPr>
        <p:txBody>
          <a:bodyPr wrap="square">
            <a:spAutoFit/>
          </a:bodyPr>
          <a:lstStyle/>
          <a:p>
            <a:pPr algn="l" fontAlgn="base"/>
            <a:r>
              <a:rPr lang="en-US" sz="2000" b="0" i="0" dirty="0">
                <a:solidFill>
                  <a:srgbClr val="000000"/>
                </a:solidFill>
                <a:effectLst/>
              </a:rPr>
              <a:t>Explain the procedures for preliminary and final hearings in the small claims track.</a:t>
            </a:r>
          </a:p>
          <a:p>
            <a:pPr algn="l" fontAlgn="base"/>
            <a:r>
              <a:rPr lang="en-US" sz="2000" b="0" i="0" dirty="0">
                <a:solidFill>
                  <a:srgbClr val="000000"/>
                </a:solidFill>
                <a:effectLst/>
              </a:rPr>
              <a:t>Explain the significance of the trial date or trial window in the fast track and multi-track.</a:t>
            </a:r>
          </a:p>
          <a:p>
            <a:pPr algn="l" fontAlgn="base"/>
            <a:r>
              <a:rPr lang="en-US" sz="2000" b="0" i="0" dirty="0">
                <a:solidFill>
                  <a:srgbClr val="000000"/>
                </a:solidFill>
                <a:effectLst/>
              </a:rPr>
              <a:t>Describe the content of a pre-trial checklist and the consequences of failing to file it on time.</a:t>
            </a:r>
          </a:p>
          <a:p>
            <a:pPr algn="l" fontAlgn="base"/>
            <a:r>
              <a:rPr lang="en-US" sz="2000" b="0" i="0" dirty="0">
                <a:solidFill>
                  <a:srgbClr val="000000"/>
                </a:solidFill>
                <a:effectLst/>
              </a:rPr>
              <a:t>Explain the directions which will be agreed upon (if possible) and submitted with the pre-trial checklist.</a:t>
            </a:r>
          </a:p>
          <a:p>
            <a:pPr algn="l" fontAlgn="base"/>
            <a:r>
              <a:rPr lang="en-US" sz="2000" b="0" i="0" dirty="0">
                <a:solidFill>
                  <a:srgbClr val="000000"/>
                </a:solidFill>
                <a:effectLst/>
              </a:rPr>
              <a:t>Explain the steps the parties should take on receipt of the notice of trial date.</a:t>
            </a:r>
          </a:p>
          <a:p>
            <a:pPr algn="l" fontAlgn="base"/>
            <a:r>
              <a:rPr lang="en-US" sz="2000" b="0" i="0" dirty="0">
                <a:solidFill>
                  <a:srgbClr val="000000"/>
                </a:solidFill>
                <a:effectLst/>
              </a:rPr>
              <a:t>Describe the matters to be dealt with in relation to witnesses before the trial, including arranging video links and witness summons.</a:t>
            </a:r>
          </a:p>
          <a:p>
            <a:pPr algn="l" fontAlgn="base"/>
            <a:r>
              <a:rPr lang="en-US" sz="2000" b="0" i="0" dirty="0">
                <a:solidFill>
                  <a:srgbClr val="000000"/>
                </a:solidFill>
                <a:effectLst/>
              </a:rPr>
              <a:t>Explain the significance of the trial bundle and its contents and presentation.</a:t>
            </a:r>
          </a:p>
          <a:p>
            <a:pPr algn="l" fontAlgn="base"/>
            <a:r>
              <a:rPr lang="en-US" sz="2000" b="0" i="0" dirty="0">
                <a:solidFill>
                  <a:srgbClr val="000000"/>
                </a:solidFill>
                <a:effectLst/>
              </a:rPr>
              <a:t>Outline the purpose of the case summary and other documents submitted with the trial bundle.</a:t>
            </a:r>
          </a:p>
          <a:p>
            <a:pPr algn="l" fontAlgn="base"/>
            <a:r>
              <a:rPr lang="en-US" sz="2000" b="0" i="0" dirty="0">
                <a:solidFill>
                  <a:srgbClr val="000000"/>
                </a:solidFill>
                <a:effectLst/>
              </a:rPr>
              <a:t>Explain the content of the trial timetable and the order of events at trial.</a:t>
            </a:r>
          </a:p>
          <a:p>
            <a:pPr algn="l" fontAlgn="base"/>
            <a:r>
              <a:rPr lang="en-US" sz="2000" b="0" i="0" dirty="0">
                <a:solidFill>
                  <a:srgbClr val="000000"/>
                </a:solidFill>
                <a:effectLst/>
              </a:rPr>
              <a:t>Explain the timing of judgments at the end of the trial and other post-trial steps including calculation of interest and costs.</a:t>
            </a:r>
          </a:p>
        </p:txBody>
      </p:sp>
    </p:spTree>
    <p:extLst>
      <p:ext uri="{BB962C8B-B14F-4D97-AF65-F5344CB8AC3E}">
        <p14:creationId xmlns:p14="http://schemas.microsoft.com/office/powerpoint/2010/main" val="3914433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832AC-FDE4-F359-A747-18C65EF58620}"/>
              </a:ext>
            </a:extLst>
          </p:cNvPr>
          <p:cNvSpPr>
            <a:spLocks noGrp="1"/>
          </p:cNvSpPr>
          <p:nvPr>
            <p:ph type="title"/>
          </p:nvPr>
        </p:nvSpPr>
        <p:spPr>
          <a:xfrm>
            <a:off x="545062" y="250167"/>
            <a:ext cx="8596668" cy="707366"/>
          </a:xfrm>
        </p:spPr>
        <p:txBody>
          <a:bodyPr/>
          <a:lstStyle/>
          <a:p>
            <a:r>
              <a:rPr lang="en-GB" dirty="0"/>
              <a:t>Introduction</a:t>
            </a:r>
          </a:p>
        </p:txBody>
      </p:sp>
      <p:sp>
        <p:nvSpPr>
          <p:cNvPr id="3" name="Content Placeholder 2">
            <a:extLst>
              <a:ext uri="{FF2B5EF4-FFF2-40B4-BE49-F238E27FC236}">
                <a16:creationId xmlns:a16="http://schemas.microsoft.com/office/drawing/2014/main" id="{448482CC-914A-E06D-AE20-328BA880F1B9}"/>
              </a:ext>
            </a:extLst>
          </p:cNvPr>
          <p:cNvSpPr>
            <a:spLocks noGrp="1"/>
          </p:cNvSpPr>
          <p:nvPr>
            <p:ph idx="1"/>
          </p:nvPr>
        </p:nvSpPr>
        <p:spPr>
          <a:xfrm>
            <a:off x="481801" y="1109932"/>
            <a:ext cx="9156779" cy="5290867"/>
          </a:xfrm>
        </p:spPr>
        <p:txBody>
          <a:bodyPr>
            <a:normAutofit/>
          </a:bodyPr>
          <a:lstStyle/>
          <a:p>
            <a:pPr algn="l" fontAlgn="base"/>
            <a:r>
              <a:rPr lang="en-US" sz="2400" b="0" i="0" dirty="0">
                <a:solidFill>
                  <a:srgbClr val="000000"/>
                </a:solidFill>
                <a:effectLst/>
              </a:rPr>
              <a:t>You will need to know the following:</a:t>
            </a:r>
          </a:p>
          <a:p>
            <a:pPr algn="l" fontAlgn="base">
              <a:buFont typeface="Arial" panose="020B0604020202020204" pitchFamily="34" charset="0"/>
              <a:buChar char="•"/>
            </a:pPr>
            <a:r>
              <a:rPr lang="en-US" sz="2400" b="0" i="0" dirty="0">
                <a:solidFill>
                  <a:srgbClr val="000000"/>
                </a:solidFill>
                <a:effectLst/>
              </a:rPr>
              <a:t>small claims track cases;</a:t>
            </a:r>
          </a:p>
          <a:p>
            <a:pPr algn="l" fontAlgn="base">
              <a:buFont typeface="Arial" panose="020B0604020202020204" pitchFamily="34" charset="0"/>
              <a:buChar char="•"/>
            </a:pPr>
            <a:r>
              <a:rPr lang="en-US" sz="2400" b="0" i="0" dirty="0">
                <a:solidFill>
                  <a:srgbClr val="000000"/>
                </a:solidFill>
                <a:effectLst/>
              </a:rPr>
              <a:t>fast track, intermediate track and multi-track cases;</a:t>
            </a:r>
          </a:p>
          <a:p>
            <a:pPr algn="l" fontAlgn="base">
              <a:buFont typeface="Arial" panose="020B0604020202020204" pitchFamily="34" charset="0"/>
              <a:buChar char="•"/>
            </a:pPr>
            <a:r>
              <a:rPr lang="en-US" sz="2400" b="0" i="0" dirty="0" err="1">
                <a:solidFill>
                  <a:srgbClr val="000000"/>
                </a:solidFill>
                <a:effectLst/>
              </a:rPr>
              <a:t>organising</a:t>
            </a:r>
            <a:r>
              <a:rPr lang="en-US" sz="2400" b="0" i="0" dirty="0">
                <a:solidFill>
                  <a:srgbClr val="000000"/>
                </a:solidFill>
                <a:effectLst/>
              </a:rPr>
              <a:t> and preparing witnesses;</a:t>
            </a:r>
          </a:p>
          <a:p>
            <a:pPr algn="l" fontAlgn="base">
              <a:buFont typeface="Arial" panose="020B0604020202020204" pitchFamily="34" charset="0"/>
              <a:buChar char="•"/>
            </a:pPr>
            <a:r>
              <a:rPr lang="en-US" sz="2400" b="0" i="0" dirty="0">
                <a:solidFill>
                  <a:srgbClr val="000000"/>
                </a:solidFill>
                <a:effectLst/>
              </a:rPr>
              <a:t>trial bundles, case summary, chronology, list of issues and skeleton arguments; and</a:t>
            </a:r>
          </a:p>
          <a:p>
            <a:pPr algn="l" fontAlgn="base">
              <a:buFont typeface="Arial" panose="020B0604020202020204" pitchFamily="34" charset="0"/>
              <a:buChar char="•"/>
            </a:pPr>
            <a:r>
              <a:rPr lang="en-US" sz="2400" b="0" i="0" dirty="0">
                <a:solidFill>
                  <a:srgbClr val="000000"/>
                </a:solidFill>
                <a:effectLst/>
              </a:rPr>
              <a:t>conduct of the trial.</a:t>
            </a:r>
          </a:p>
          <a:p>
            <a:pPr algn="l" fontAlgn="base"/>
            <a:r>
              <a:rPr lang="en-US" sz="2400" b="0" i="0" dirty="0">
                <a:solidFill>
                  <a:srgbClr val="000000"/>
                </a:solidFill>
                <a:effectLst/>
              </a:rPr>
              <a:t>The preparations needed ahead of a final hearing or trial in a case will be determined by the case management track to which the case is allocated.</a:t>
            </a:r>
          </a:p>
        </p:txBody>
      </p:sp>
    </p:spTree>
    <p:extLst>
      <p:ext uri="{BB962C8B-B14F-4D97-AF65-F5344CB8AC3E}">
        <p14:creationId xmlns:p14="http://schemas.microsoft.com/office/powerpoint/2010/main" val="230222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6A096-6D2F-4AF3-844B-8A3CA37F6F78}"/>
              </a:ext>
            </a:extLst>
          </p:cNvPr>
          <p:cNvSpPr>
            <a:spLocks noGrp="1"/>
          </p:cNvSpPr>
          <p:nvPr>
            <p:ph type="title"/>
          </p:nvPr>
        </p:nvSpPr>
        <p:spPr>
          <a:xfrm>
            <a:off x="326526" y="171648"/>
            <a:ext cx="8596668" cy="799381"/>
          </a:xfrm>
        </p:spPr>
        <p:txBody>
          <a:bodyPr>
            <a:normAutofit/>
          </a:bodyPr>
          <a:lstStyle/>
          <a:p>
            <a:r>
              <a:rPr lang="en-GB" sz="4000" b="1" dirty="0"/>
              <a:t>Small Claims Track</a:t>
            </a:r>
          </a:p>
        </p:txBody>
      </p:sp>
      <p:sp>
        <p:nvSpPr>
          <p:cNvPr id="3" name="Content Placeholder 2">
            <a:extLst>
              <a:ext uri="{FF2B5EF4-FFF2-40B4-BE49-F238E27FC236}">
                <a16:creationId xmlns:a16="http://schemas.microsoft.com/office/drawing/2014/main" id="{3234DC9F-794E-977E-C368-02FB37582339}"/>
              </a:ext>
            </a:extLst>
          </p:cNvPr>
          <p:cNvSpPr>
            <a:spLocks noGrp="1"/>
          </p:cNvSpPr>
          <p:nvPr>
            <p:ph idx="1"/>
          </p:nvPr>
        </p:nvSpPr>
        <p:spPr>
          <a:xfrm>
            <a:off x="234510" y="971029"/>
            <a:ext cx="9766719" cy="1823930"/>
          </a:xfrm>
        </p:spPr>
        <p:txBody>
          <a:bodyPr>
            <a:normAutofit/>
          </a:bodyPr>
          <a:lstStyle/>
          <a:p>
            <a:r>
              <a:rPr lang="en-GB" b="1" dirty="0"/>
              <a:t>Preliminary Hearings</a:t>
            </a:r>
            <a:r>
              <a:rPr lang="en-GB" dirty="0"/>
              <a:t>: </a:t>
            </a:r>
            <a:r>
              <a:rPr lang="en-US" dirty="0">
                <a:solidFill>
                  <a:srgbClr val="000000"/>
                </a:solidFill>
                <a:latin typeface="Inter"/>
              </a:rPr>
              <a:t>C</a:t>
            </a:r>
            <a:r>
              <a:rPr lang="en-US" b="0" i="0" dirty="0">
                <a:solidFill>
                  <a:srgbClr val="000000"/>
                </a:solidFill>
                <a:effectLst/>
                <a:latin typeface="Inter"/>
              </a:rPr>
              <a:t>ourt may hold a preliminary hearing with 14 days notice for consideration of the claim, but only where special directions are required to ensure a fair hearing and/or if they are deemed necessary to ensure the parties understand what they must do.. The court may treat the preliminary hearing itself as a final hearing if all the parties agree (</a:t>
            </a:r>
            <a:r>
              <a:rPr lang="en-US" b="1" i="0" dirty="0">
                <a:solidFill>
                  <a:srgbClr val="000000"/>
                </a:solidFill>
                <a:effectLst/>
                <a:latin typeface="Inter"/>
              </a:rPr>
              <a:t>r27.6(4)</a:t>
            </a:r>
            <a:r>
              <a:rPr lang="en-US" b="0" i="0" dirty="0">
                <a:solidFill>
                  <a:srgbClr val="000000"/>
                </a:solidFill>
                <a:effectLst/>
                <a:latin typeface="Inter"/>
              </a:rPr>
              <a:t>).</a:t>
            </a:r>
          </a:p>
          <a:p>
            <a:endParaRPr lang="en-GB" dirty="0"/>
          </a:p>
        </p:txBody>
      </p:sp>
      <p:pic>
        <p:nvPicPr>
          <p:cNvPr id="7" name="Picture 6">
            <a:extLst>
              <a:ext uri="{FF2B5EF4-FFF2-40B4-BE49-F238E27FC236}">
                <a16:creationId xmlns:a16="http://schemas.microsoft.com/office/drawing/2014/main" id="{F64C9B40-5F95-B1AB-3F01-B4B01D95A952}"/>
              </a:ext>
            </a:extLst>
          </p:cNvPr>
          <p:cNvPicPr>
            <a:picLocks noChangeAspect="1"/>
          </p:cNvPicPr>
          <p:nvPr/>
        </p:nvPicPr>
        <p:blipFill>
          <a:blip r:embed="rId2"/>
          <a:stretch>
            <a:fillRect/>
          </a:stretch>
        </p:blipFill>
        <p:spPr>
          <a:xfrm>
            <a:off x="1738379" y="2592276"/>
            <a:ext cx="6634731" cy="4146065"/>
          </a:xfrm>
          <a:prstGeom prst="rect">
            <a:avLst/>
          </a:prstGeom>
        </p:spPr>
      </p:pic>
    </p:spTree>
    <p:extLst>
      <p:ext uri="{BB962C8B-B14F-4D97-AF65-F5344CB8AC3E}">
        <p14:creationId xmlns:p14="http://schemas.microsoft.com/office/powerpoint/2010/main" val="2827311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64C63-BAC0-31C2-5D8E-00ADD4E6E6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41B89D-FE62-D4EF-DBA3-35DD00B42EC4}"/>
              </a:ext>
            </a:extLst>
          </p:cNvPr>
          <p:cNvSpPr>
            <a:spLocks noGrp="1"/>
          </p:cNvSpPr>
          <p:nvPr>
            <p:ph type="title"/>
          </p:nvPr>
        </p:nvSpPr>
        <p:spPr>
          <a:xfrm>
            <a:off x="562315" y="264544"/>
            <a:ext cx="8596668" cy="799381"/>
          </a:xfrm>
        </p:spPr>
        <p:txBody>
          <a:bodyPr/>
          <a:lstStyle/>
          <a:p>
            <a:r>
              <a:rPr lang="en-GB" b="1" dirty="0"/>
              <a:t>Small Claims Track</a:t>
            </a:r>
          </a:p>
        </p:txBody>
      </p:sp>
      <p:sp>
        <p:nvSpPr>
          <p:cNvPr id="3" name="Content Placeholder 2">
            <a:extLst>
              <a:ext uri="{FF2B5EF4-FFF2-40B4-BE49-F238E27FC236}">
                <a16:creationId xmlns:a16="http://schemas.microsoft.com/office/drawing/2014/main" id="{8B8FF659-6C50-545F-E71A-5CFBCFBA47AA}"/>
              </a:ext>
            </a:extLst>
          </p:cNvPr>
          <p:cNvSpPr>
            <a:spLocks noGrp="1"/>
          </p:cNvSpPr>
          <p:nvPr>
            <p:ph idx="1"/>
          </p:nvPr>
        </p:nvSpPr>
        <p:spPr>
          <a:xfrm>
            <a:off x="384035" y="1007411"/>
            <a:ext cx="9910154" cy="5640680"/>
          </a:xfrm>
        </p:spPr>
        <p:txBody>
          <a:bodyPr>
            <a:normAutofit/>
          </a:bodyPr>
          <a:lstStyle/>
          <a:p>
            <a:pPr algn="l" fontAlgn="base"/>
            <a:r>
              <a:rPr lang="en-GB" sz="2000" dirty="0"/>
              <a:t>Final Hearings: </a:t>
            </a:r>
            <a:r>
              <a:rPr lang="en-US" sz="2000" b="0" i="0" dirty="0">
                <a:solidFill>
                  <a:srgbClr val="000000"/>
                </a:solidFill>
                <a:effectLst/>
              </a:rPr>
              <a:t>The procedure is informal</a:t>
            </a:r>
            <a:r>
              <a:rPr lang="en-US" sz="2000" dirty="0">
                <a:solidFill>
                  <a:srgbClr val="000000"/>
                </a:solidFill>
              </a:rPr>
              <a:t> and</a:t>
            </a:r>
            <a:r>
              <a:rPr lang="en-US" sz="2000" b="0" i="0" dirty="0">
                <a:solidFill>
                  <a:srgbClr val="000000"/>
                </a:solidFill>
                <a:effectLst/>
              </a:rPr>
              <a:t> the final hearing is described as a “hearing” and not a “trial”. The rules on small claims hearings are set out mainly in </a:t>
            </a:r>
            <a:r>
              <a:rPr lang="en-US" sz="2000" b="1" i="0" dirty="0">
                <a:solidFill>
                  <a:srgbClr val="000000"/>
                </a:solidFill>
                <a:effectLst/>
              </a:rPr>
              <a:t>Part 27</a:t>
            </a:r>
            <a:r>
              <a:rPr lang="en-US" sz="2000" b="0" i="0" dirty="0">
                <a:solidFill>
                  <a:srgbClr val="000000"/>
                </a:solidFill>
                <a:effectLst/>
              </a:rPr>
              <a:t>.</a:t>
            </a:r>
          </a:p>
          <a:p>
            <a:pPr algn="l" fontAlgn="base"/>
            <a:r>
              <a:rPr lang="en-US" sz="2000" dirty="0">
                <a:solidFill>
                  <a:srgbClr val="000000"/>
                </a:solidFill>
              </a:rPr>
              <a:t>N</a:t>
            </a:r>
            <a:r>
              <a:rPr lang="en-US" sz="2000" b="0" i="0" dirty="0">
                <a:solidFill>
                  <a:srgbClr val="000000"/>
                </a:solidFill>
                <a:effectLst/>
              </a:rPr>
              <a:t>o requirement to file a pre-trial checklist (PTC), because the court will give appropriate directions and give the parties at least 21 days’ notice of the date fixed for the final hearing (unless the parties agree to accept less notice) as well as informing them of the time allowed for the hearing.</a:t>
            </a:r>
          </a:p>
          <a:p>
            <a:pPr algn="l" fontAlgn="base" latinLnBrk="0"/>
            <a:r>
              <a:rPr lang="en-GB" sz="2000" dirty="0"/>
              <a:t>Method of proceeding: </a:t>
            </a:r>
            <a:r>
              <a:rPr lang="en-US" sz="2000" b="1" i="0" dirty="0">
                <a:solidFill>
                  <a:srgbClr val="000000"/>
                </a:solidFill>
                <a:effectLst/>
              </a:rPr>
              <a:t>r27.8</a:t>
            </a:r>
            <a:r>
              <a:rPr lang="en-US" sz="2000" b="0" i="0" dirty="0">
                <a:solidFill>
                  <a:srgbClr val="000000"/>
                </a:solidFill>
                <a:effectLst/>
              </a:rPr>
              <a:t> states that the court may adopt any method at a small claims hearing that it considers to be fair and may limit cross-examination.</a:t>
            </a:r>
          </a:p>
          <a:p>
            <a:pPr algn="l" fontAlgn="base" latinLnBrk="0"/>
            <a:r>
              <a:rPr lang="en-US" sz="2000" b="0" i="0" dirty="0">
                <a:solidFill>
                  <a:srgbClr val="000000"/>
                </a:solidFill>
                <a:effectLst/>
              </a:rPr>
              <a:t>The judge will introduce the proceedings themselves, especially if there are no legal representatives present. Then, the judge may: </a:t>
            </a:r>
          </a:p>
          <a:p>
            <a:pPr lvl="1" fontAlgn="base"/>
            <a:r>
              <a:rPr lang="en-US" sz="2000" b="0" i="0" dirty="0">
                <a:solidFill>
                  <a:srgbClr val="000000"/>
                </a:solidFill>
                <a:effectLst/>
              </a:rPr>
              <a:t>ask questions of witnesses themselves before allowing other parties to do so; </a:t>
            </a:r>
          </a:p>
          <a:p>
            <a:pPr lvl="1" fontAlgn="base"/>
            <a:r>
              <a:rPr lang="en-US" sz="2000" b="0" i="0" dirty="0">
                <a:solidFill>
                  <a:srgbClr val="000000"/>
                </a:solidFill>
                <a:effectLst/>
              </a:rPr>
              <a:t>refuse to allow cross-examination until all witnesses have given evidence-in-chief.</a:t>
            </a:r>
          </a:p>
          <a:p>
            <a:endParaRPr lang="en-GB" dirty="0"/>
          </a:p>
        </p:txBody>
      </p:sp>
    </p:spTree>
    <p:extLst>
      <p:ext uri="{BB962C8B-B14F-4D97-AF65-F5344CB8AC3E}">
        <p14:creationId xmlns:p14="http://schemas.microsoft.com/office/powerpoint/2010/main" val="2267750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E8012-C91A-BEE7-5F78-F61B99D22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0A95FF-4BC2-4AF4-1C44-4B937DA8DD2A}"/>
              </a:ext>
            </a:extLst>
          </p:cNvPr>
          <p:cNvSpPr>
            <a:spLocks noGrp="1"/>
          </p:cNvSpPr>
          <p:nvPr>
            <p:ph type="title"/>
          </p:nvPr>
        </p:nvSpPr>
        <p:spPr>
          <a:xfrm>
            <a:off x="346921" y="502023"/>
            <a:ext cx="3072474" cy="1764767"/>
          </a:xfrm>
        </p:spPr>
        <p:txBody>
          <a:bodyPr>
            <a:normAutofit/>
          </a:bodyPr>
          <a:lstStyle/>
          <a:p>
            <a:r>
              <a:rPr lang="en-GB" b="1" dirty="0"/>
              <a:t>Small Claims Track – non -attendance</a:t>
            </a:r>
          </a:p>
        </p:txBody>
      </p:sp>
      <p:pic>
        <p:nvPicPr>
          <p:cNvPr id="5" name="Picture 4">
            <a:extLst>
              <a:ext uri="{FF2B5EF4-FFF2-40B4-BE49-F238E27FC236}">
                <a16:creationId xmlns:a16="http://schemas.microsoft.com/office/drawing/2014/main" id="{BEF83827-783C-336E-8935-134F67D85411}"/>
              </a:ext>
            </a:extLst>
          </p:cNvPr>
          <p:cNvPicPr>
            <a:picLocks noChangeAspect="1"/>
          </p:cNvPicPr>
          <p:nvPr/>
        </p:nvPicPr>
        <p:blipFill>
          <a:blip r:embed="rId2"/>
          <a:stretch>
            <a:fillRect/>
          </a:stretch>
        </p:blipFill>
        <p:spPr>
          <a:xfrm>
            <a:off x="3888121" y="284308"/>
            <a:ext cx="8060552" cy="6379283"/>
          </a:xfrm>
          <a:prstGeom prst="rect">
            <a:avLst/>
          </a:prstGeom>
        </p:spPr>
      </p:pic>
    </p:spTree>
    <p:extLst>
      <p:ext uri="{BB962C8B-B14F-4D97-AF65-F5344CB8AC3E}">
        <p14:creationId xmlns:p14="http://schemas.microsoft.com/office/powerpoint/2010/main" val="1797725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A25EA-C10E-DD98-E1D8-B3C2CF65C3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96F984-D270-D157-E4A2-F95C99DAB88C}"/>
              </a:ext>
            </a:extLst>
          </p:cNvPr>
          <p:cNvSpPr>
            <a:spLocks noGrp="1"/>
          </p:cNvSpPr>
          <p:nvPr>
            <p:ph type="title"/>
          </p:nvPr>
        </p:nvSpPr>
        <p:spPr>
          <a:xfrm>
            <a:off x="453047" y="350808"/>
            <a:ext cx="8596668" cy="799381"/>
          </a:xfrm>
        </p:spPr>
        <p:txBody>
          <a:bodyPr>
            <a:normAutofit/>
          </a:bodyPr>
          <a:lstStyle/>
          <a:p>
            <a:r>
              <a:rPr lang="en-GB" sz="4000" b="1" dirty="0"/>
              <a:t>Small Claims Track</a:t>
            </a:r>
          </a:p>
        </p:txBody>
      </p:sp>
      <p:sp>
        <p:nvSpPr>
          <p:cNvPr id="3" name="Content Placeholder 2">
            <a:extLst>
              <a:ext uri="{FF2B5EF4-FFF2-40B4-BE49-F238E27FC236}">
                <a16:creationId xmlns:a16="http://schemas.microsoft.com/office/drawing/2014/main" id="{0066A1B9-1FFF-3E28-DF82-AE1F6E12652D}"/>
              </a:ext>
            </a:extLst>
          </p:cNvPr>
          <p:cNvSpPr>
            <a:spLocks noGrp="1"/>
          </p:cNvSpPr>
          <p:nvPr>
            <p:ph idx="1"/>
          </p:nvPr>
        </p:nvSpPr>
        <p:spPr>
          <a:xfrm>
            <a:off x="401289" y="1298830"/>
            <a:ext cx="8966998" cy="5208361"/>
          </a:xfrm>
        </p:spPr>
        <p:txBody>
          <a:bodyPr>
            <a:normAutofit fontScale="92500"/>
          </a:bodyPr>
          <a:lstStyle/>
          <a:p>
            <a:pPr marL="0" indent="0">
              <a:buNone/>
            </a:pPr>
            <a:r>
              <a:rPr lang="en-GB" sz="2600" dirty="0"/>
              <a:t>Application to Set aside judgment</a:t>
            </a:r>
          </a:p>
          <a:p>
            <a:pPr algn="l" fontAlgn="base" latinLnBrk="0"/>
            <a:r>
              <a:rPr lang="en-US" sz="2600" b="0" i="0" dirty="0">
                <a:solidFill>
                  <a:srgbClr val="000000"/>
                </a:solidFill>
                <a:effectLst/>
              </a:rPr>
              <a:t>If a party failed to attend or to give the notice of non-attendance under </a:t>
            </a:r>
            <a:r>
              <a:rPr lang="en-US" sz="2600" b="1" i="0" dirty="0">
                <a:solidFill>
                  <a:srgbClr val="000000"/>
                </a:solidFill>
                <a:effectLst/>
              </a:rPr>
              <a:t>r27.9(1)</a:t>
            </a:r>
            <a:r>
              <a:rPr lang="en-US" sz="2600" b="0" i="0" dirty="0">
                <a:solidFill>
                  <a:srgbClr val="000000"/>
                </a:solidFill>
                <a:effectLst/>
              </a:rPr>
              <a:t>, they may still apply for an order that any judgment made against them be set aside, and the claim re-heard (</a:t>
            </a:r>
            <a:r>
              <a:rPr lang="en-US" sz="2600" b="1" i="0" dirty="0">
                <a:solidFill>
                  <a:srgbClr val="000000"/>
                </a:solidFill>
                <a:effectLst/>
              </a:rPr>
              <a:t>r27.11(1)</a:t>
            </a:r>
            <a:r>
              <a:rPr lang="en-US" sz="2600" b="0" i="0" dirty="0">
                <a:solidFill>
                  <a:srgbClr val="000000"/>
                </a:solidFill>
                <a:effectLst/>
              </a:rPr>
              <a:t>).</a:t>
            </a:r>
          </a:p>
          <a:p>
            <a:pPr algn="l" fontAlgn="base" latinLnBrk="0"/>
            <a:r>
              <a:rPr lang="en-US" sz="2600" b="0" i="0" dirty="0">
                <a:solidFill>
                  <a:srgbClr val="000000"/>
                </a:solidFill>
                <a:effectLst/>
              </a:rPr>
              <a:t>The application must be made no later than 14 days after the judgment was served on them. The court will grant an application, by </a:t>
            </a:r>
            <a:r>
              <a:rPr lang="en-US" sz="2600" b="1" i="0" dirty="0">
                <a:solidFill>
                  <a:srgbClr val="000000"/>
                </a:solidFill>
                <a:effectLst/>
              </a:rPr>
              <a:t>r27.11(3), only</a:t>
            </a:r>
            <a:r>
              <a:rPr lang="en-US" sz="2600" b="0" i="0" dirty="0">
                <a:solidFill>
                  <a:srgbClr val="000000"/>
                </a:solidFill>
                <a:effectLst/>
              </a:rPr>
              <a:t> if the applicant:</a:t>
            </a:r>
          </a:p>
          <a:p>
            <a:pPr algn="l" fontAlgn="base">
              <a:buFont typeface="Arial" panose="020B0604020202020204" pitchFamily="34" charset="0"/>
              <a:buChar char="•"/>
            </a:pPr>
            <a:r>
              <a:rPr lang="en-US" sz="2600" b="0" i="0" dirty="0">
                <a:solidFill>
                  <a:srgbClr val="000000"/>
                </a:solidFill>
                <a:effectLst/>
              </a:rPr>
              <a:t>had a good reason for not attending or being represented at the hearing, or for failing to give written notice under </a:t>
            </a:r>
            <a:r>
              <a:rPr lang="en-US" sz="2600" b="1" i="0" dirty="0">
                <a:solidFill>
                  <a:srgbClr val="000000"/>
                </a:solidFill>
                <a:effectLst/>
              </a:rPr>
              <a:t>r27.9(1)</a:t>
            </a:r>
            <a:r>
              <a:rPr lang="en-US" sz="2600" b="0" i="0" dirty="0">
                <a:solidFill>
                  <a:srgbClr val="000000"/>
                </a:solidFill>
                <a:effectLst/>
              </a:rPr>
              <a:t>; and</a:t>
            </a:r>
          </a:p>
          <a:p>
            <a:pPr algn="l" fontAlgn="base">
              <a:buFont typeface="Arial" panose="020B0604020202020204" pitchFamily="34" charset="0"/>
              <a:buChar char="•"/>
            </a:pPr>
            <a:r>
              <a:rPr lang="en-US" sz="2600" b="0" i="0" dirty="0">
                <a:solidFill>
                  <a:srgbClr val="000000"/>
                </a:solidFill>
                <a:effectLst/>
              </a:rPr>
              <a:t>has a reasonable prospect of success at the hearing</a:t>
            </a:r>
          </a:p>
          <a:p>
            <a:endParaRPr lang="en-GB" dirty="0"/>
          </a:p>
        </p:txBody>
      </p:sp>
    </p:spTree>
    <p:extLst>
      <p:ext uri="{BB962C8B-B14F-4D97-AF65-F5344CB8AC3E}">
        <p14:creationId xmlns:p14="http://schemas.microsoft.com/office/powerpoint/2010/main" val="3425411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F5BE-45A8-1FD0-C19B-0498DD9AE7F7}"/>
              </a:ext>
            </a:extLst>
          </p:cNvPr>
          <p:cNvSpPr>
            <a:spLocks noGrp="1"/>
          </p:cNvSpPr>
          <p:nvPr>
            <p:ph type="title"/>
          </p:nvPr>
        </p:nvSpPr>
        <p:spPr>
          <a:xfrm>
            <a:off x="573817" y="184031"/>
            <a:ext cx="8596668" cy="718868"/>
          </a:xfrm>
        </p:spPr>
        <p:txBody>
          <a:bodyPr/>
          <a:lstStyle/>
          <a:p>
            <a:r>
              <a:rPr lang="en-GB" b="1" dirty="0"/>
              <a:t>Fast Track and Intermediate Cases</a:t>
            </a:r>
          </a:p>
        </p:txBody>
      </p:sp>
      <p:sp>
        <p:nvSpPr>
          <p:cNvPr id="3" name="Content Placeholder 2">
            <a:extLst>
              <a:ext uri="{FF2B5EF4-FFF2-40B4-BE49-F238E27FC236}">
                <a16:creationId xmlns:a16="http://schemas.microsoft.com/office/drawing/2014/main" id="{AC7AEED6-29A2-04F5-BE6B-88B5BE7730CF}"/>
              </a:ext>
            </a:extLst>
          </p:cNvPr>
          <p:cNvSpPr>
            <a:spLocks noGrp="1"/>
          </p:cNvSpPr>
          <p:nvPr>
            <p:ph idx="1"/>
          </p:nvPr>
        </p:nvSpPr>
        <p:spPr>
          <a:xfrm>
            <a:off x="522058" y="987396"/>
            <a:ext cx="9220040" cy="5585932"/>
          </a:xfrm>
        </p:spPr>
        <p:txBody>
          <a:bodyPr>
            <a:normAutofit/>
          </a:bodyPr>
          <a:lstStyle/>
          <a:p>
            <a:pPr algn="l" fontAlgn="base"/>
            <a:r>
              <a:rPr lang="en-US" sz="2400" b="1" i="0" dirty="0">
                <a:solidFill>
                  <a:srgbClr val="000000"/>
                </a:solidFill>
                <a:effectLst/>
              </a:rPr>
              <a:t>Fast Track</a:t>
            </a:r>
            <a:r>
              <a:rPr lang="en-US" sz="2400" b="0" i="0" dirty="0">
                <a:solidFill>
                  <a:srgbClr val="000000"/>
                </a:solidFill>
                <a:effectLst/>
              </a:rPr>
              <a:t>: Court will set standard case management directions which will include a </a:t>
            </a:r>
            <a:r>
              <a:rPr lang="en-US" sz="2400" b="1" i="0" dirty="0">
                <a:solidFill>
                  <a:srgbClr val="000000"/>
                </a:solidFill>
                <a:effectLst/>
              </a:rPr>
              <a:t>trial period </a:t>
            </a:r>
            <a:r>
              <a:rPr lang="en-US" sz="2400" b="0" i="0" dirty="0">
                <a:solidFill>
                  <a:srgbClr val="000000"/>
                </a:solidFill>
                <a:effectLst/>
              </a:rPr>
              <a:t>within which the trial should happen.</a:t>
            </a:r>
          </a:p>
          <a:p>
            <a:pPr algn="l" fontAlgn="base"/>
            <a:r>
              <a:rPr lang="en-US" sz="2400" dirty="0">
                <a:solidFill>
                  <a:srgbClr val="000000"/>
                </a:solidFill>
              </a:rPr>
              <a:t>T</a:t>
            </a:r>
            <a:r>
              <a:rPr lang="en-US" sz="2400" b="0" i="0" dirty="0">
                <a:solidFill>
                  <a:srgbClr val="000000"/>
                </a:solidFill>
                <a:effectLst/>
              </a:rPr>
              <a:t>rial period and should not exceed </a:t>
            </a:r>
            <a:r>
              <a:rPr lang="en-US" sz="2400" dirty="0">
                <a:solidFill>
                  <a:srgbClr val="000000"/>
                </a:solidFill>
              </a:rPr>
              <a:t>3</a:t>
            </a:r>
            <a:r>
              <a:rPr lang="en-US" sz="2400" b="0" i="0" dirty="0">
                <a:solidFill>
                  <a:srgbClr val="000000"/>
                </a:solidFill>
                <a:effectLst/>
              </a:rPr>
              <a:t> weeks and should not be more than 30 weeks from the date of the directions. In other words, the whole case, from start to finish, should be concluded in 30 weeks.</a:t>
            </a:r>
          </a:p>
          <a:p>
            <a:r>
              <a:rPr lang="en-GB" sz="2400" b="1" dirty="0"/>
              <a:t>Intermediate Cases</a:t>
            </a:r>
            <a:r>
              <a:rPr lang="en-GB" sz="2400" dirty="0"/>
              <a:t>; </a:t>
            </a:r>
            <a:r>
              <a:rPr lang="en-US" sz="2400" b="0" i="0" dirty="0">
                <a:solidFill>
                  <a:srgbClr val="000000"/>
                </a:solidFill>
                <a:effectLst/>
              </a:rPr>
              <a:t>Court will set more tailored case management directions than those on the fast track. </a:t>
            </a:r>
            <a:r>
              <a:rPr lang="en-US" sz="2400" dirty="0">
                <a:solidFill>
                  <a:srgbClr val="000000"/>
                </a:solidFill>
              </a:rPr>
              <a:t>The </a:t>
            </a:r>
            <a:r>
              <a:rPr lang="en-US" sz="2400" b="0" i="0" dirty="0">
                <a:solidFill>
                  <a:srgbClr val="000000"/>
                </a:solidFill>
                <a:effectLst/>
              </a:rPr>
              <a:t>early case management directions will include a trial period within which the trial should happen</a:t>
            </a:r>
            <a:r>
              <a:rPr lang="en-US" sz="2400" dirty="0">
                <a:solidFill>
                  <a:srgbClr val="000000"/>
                </a:solidFill>
              </a:rPr>
              <a:t> </a:t>
            </a:r>
            <a:r>
              <a:rPr lang="en-US" sz="2400" b="0" i="0" dirty="0">
                <a:solidFill>
                  <a:srgbClr val="000000"/>
                </a:solidFill>
                <a:effectLst/>
              </a:rPr>
              <a:t>BUT there is </a:t>
            </a:r>
            <a:r>
              <a:rPr lang="en-US" sz="2400" b="1" i="0" dirty="0">
                <a:solidFill>
                  <a:srgbClr val="000000"/>
                </a:solidFill>
                <a:effectLst/>
              </a:rPr>
              <a:t>no set period </a:t>
            </a:r>
            <a:r>
              <a:rPr lang="en-US" sz="2400" b="0" i="0" dirty="0">
                <a:solidFill>
                  <a:srgbClr val="000000"/>
                </a:solidFill>
                <a:effectLst/>
              </a:rPr>
              <a:t>within which the trial date must be fixed.</a:t>
            </a:r>
            <a:endParaRPr lang="en-GB" sz="2400" dirty="0"/>
          </a:p>
        </p:txBody>
      </p:sp>
    </p:spTree>
    <p:extLst>
      <p:ext uri="{BB962C8B-B14F-4D97-AF65-F5344CB8AC3E}">
        <p14:creationId xmlns:p14="http://schemas.microsoft.com/office/powerpoint/2010/main" val="2330579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9913B-DBCA-7BBE-5293-96FBF2D4DB5E}"/>
              </a:ext>
            </a:extLst>
          </p:cNvPr>
          <p:cNvSpPr>
            <a:spLocks noGrp="1"/>
          </p:cNvSpPr>
          <p:nvPr>
            <p:ph type="title"/>
          </p:nvPr>
        </p:nvSpPr>
        <p:spPr>
          <a:xfrm>
            <a:off x="493304" y="241540"/>
            <a:ext cx="8596668" cy="891396"/>
          </a:xfrm>
        </p:spPr>
        <p:txBody>
          <a:bodyPr/>
          <a:lstStyle/>
          <a:p>
            <a:r>
              <a:rPr lang="en-GB" b="1" dirty="0"/>
              <a:t>Multi Track Cases</a:t>
            </a:r>
          </a:p>
        </p:txBody>
      </p:sp>
      <p:sp>
        <p:nvSpPr>
          <p:cNvPr id="3" name="Content Placeholder 2">
            <a:extLst>
              <a:ext uri="{FF2B5EF4-FFF2-40B4-BE49-F238E27FC236}">
                <a16:creationId xmlns:a16="http://schemas.microsoft.com/office/drawing/2014/main" id="{6086F8AE-E119-DBFB-A70E-1F44F8BE95D8}"/>
              </a:ext>
            </a:extLst>
          </p:cNvPr>
          <p:cNvSpPr>
            <a:spLocks noGrp="1"/>
          </p:cNvSpPr>
          <p:nvPr>
            <p:ph idx="1"/>
          </p:nvPr>
        </p:nvSpPr>
        <p:spPr>
          <a:xfrm>
            <a:off x="303521" y="929888"/>
            <a:ext cx="9967664" cy="5614686"/>
          </a:xfrm>
        </p:spPr>
        <p:txBody>
          <a:bodyPr>
            <a:noAutofit/>
          </a:bodyPr>
          <a:lstStyle/>
          <a:p>
            <a:r>
              <a:rPr lang="en-US" sz="2000" dirty="0">
                <a:solidFill>
                  <a:srgbClr val="000000"/>
                </a:solidFill>
              </a:rPr>
              <a:t>C</a:t>
            </a:r>
            <a:r>
              <a:rPr lang="en-US" sz="2000" b="0" i="0" dirty="0">
                <a:solidFill>
                  <a:srgbClr val="000000"/>
                </a:solidFill>
                <a:effectLst/>
              </a:rPr>
              <a:t>ase is allocated to the multi-track at a case management conference (CMC).</a:t>
            </a:r>
          </a:p>
          <a:p>
            <a:r>
              <a:rPr lang="en-US" sz="2000" b="0" i="0" dirty="0">
                <a:solidFill>
                  <a:srgbClr val="000000"/>
                </a:solidFill>
                <a:effectLst/>
              </a:rPr>
              <a:t> At first CMC, it will often be too early for the court to fix a trial period. The parties (and the court) may prefer for further progress in the case to be made, including the disclosure of documents, the exchange of witness evidence and the exchange of expert evidence (along with questions to and answers from experts, or preparation of joint statements) before understanding more fully the scope of the disputed issues between the parties.</a:t>
            </a:r>
          </a:p>
          <a:p>
            <a:r>
              <a:rPr lang="en-US" sz="2000" dirty="0">
                <a:solidFill>
                  <a:srgbClr val="000000"/>
                </a:solidFill>
              </a:rPr>
              <a:t>Court</a:t>
            </a:r>
            <a:r>
              <a:rPr lang="en-US" sz="2000" b="0" i="0" dirty="0">
                <a:solidFill>
                  <a:srgbClr val="000000"/>
                </a:solidFill>
                <a:effectLst/>
              </a:rPr>
              <a:t> may list the matter for a further CMC after some or all of those steps have been completed. In a complex case there may be several CMCs as the case progresses.</a:t>
            </a:r>
          </a:p>
          <a:p>
            <a:r>
              <a:rPr lang="en-US" sz="2000" b="0" i="0" dirty="0">
                <a:solidFill>
                  <a:srgbClr val="000000"/>
                </a:solidFill>
                <a:effectLst/>
              </a:rPr>
              <a:t> Under </a:t>
            </a:r>
            <a:r>
              <a:rPr lang="en-US" sz="2000" b="1" i="0" dirty="0">
                <a:solidFill>
                  <a:srgbClr val="000000"/>
                </a:solidFill>
                <a:effectLst/>
              </a:rPr>
              <a:t>r29.2(2)</a:t>
            </a:r>
            <a:r>
              <a:rPr lang="en-US" sz="2000" b="0" i="0" dirty="0">
                <a:solidFill>
                  <a:srgbClr val="000000"/>
                </a:solidFill>
                <a:effectLst/>
              </a:rPr>
              <a:t>, the court must fix a trial date or period </a:t>
            </a:r>
            <a:r>
              <a:rPr lang="en-US" sz="2000" b="1" i="1" dirty="0">
                <a:solidFill>
                  <a:srgbClr val="000000"/>
                </a:solidFill>
                <a:effectLst/>
              </a:rPr>
              <a:t>as soon as practicable</a:t>
            </a:r>
            <a:r>
              <a:rPr lang="en-US" sz="2000" b="0" i="0" dirty="0">
                <a:solidFill>
                  <a:srgbClr val="000000"/>
                </a:solidFill>
                <a:effectLst/>
              </a:rPr>
              <a:t>. </a:t>
            </a:r>
          </a:p>
          <a:p>
            <a:r>
              <a:rPr lang="en-US" sz="2000" b="0" i="0" dirty="0">
                <a:solidFill>
                  <a:srgbClr val="000000"/>
                </a:solidFill>
                <a:effectLst/>
              </a:rPr>
              <a:t>At one of the CMCs, a trial window will be fixed. Since multi-track cases can vary in complexity, there is </a:t>
            </a:r>
            <a:r>
              <a:rPr lang="en-US" sz="2000" b="1" i="0" dirty="0">
                <a:solidFill>
                  <a:srgbClr val="000000"/>
                </a:solidFill>
                <a:effectLst/>
              </a:rPr>
              <a:t>no set period within which the trial date must be fixed</a:t>
            </a:r>
            <a:r>
              <a:rPr lang="en-US" sz="2000" b="0" i="0" dirty="0">
                <a:solidFill>
                  <a:srgbClr val="000000"/>
                </a:solidFill>
                <a:effectLst/>
              </a:rPr>
              <a:t>.</a:t>
            </a:r>
          </a:p>
          <a:p>
            <a:r>
              <a:rPr lang="en-US" sz="2000" b="0" i="0" dirty="0">
                <a:solidFill>
                  <a:srgbClr val="000000"/>
                </a:solidFill>
                <a:effectLst/>
              </a:rPr>
              <a:t>The final CMC before trial will tend to focus on arrangements for trial and is the pre-trial review (PTR). </a:t>
            </a:r>
            <a:endParaRPr lang="en-GB" sz="2000" dirty="0"/>
          </a:p>
        </p:txBody>
      </p:sp>
    </p:spTree>
    <p:extLst>
      <p:ext uri="{BB962C8B-B14F-4D97-AF65-F5344CB8AC3E}">
        <p14:creationId xmlns:p14="http://schemas.microsoft.com/office/powerpoint/2010/main" val="842345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F588-CFC0-BCAB-214E-B993399D09B6}"/>
              </a:ext>
            </a:extLst>
          </p:cNvPr>
          <p:cNvSpPr>
            <a:spLocks noGrp="1"/>
          </p:cNvSpPr>
          <p:nvPr>
            <p:ph type="title"/>
          </p:nvPr>
        </p:nvSpPr>
        <p:spPr>
          <a:xfrm>
            <a:off x="205757" y="156238"/>
            <a:ext cx="8943994" cy="763913"/>
          </a:xfrm>
        </p:spPr>
        <p:txBody>
          <a:bodyPr>
            <a:normAutofit fontScale="90000"/>
          </a:bodyPr>
          <a:lstStyle/>
          <a:p>
            <a:r>
              <a:rPr lang="en-GB" b="1" dirty="0"/>
              <a:t>Pre Trial Checklist – Listing Questionnaire</a:t>
            </a:r>
          </a:p>
        </p:txBody>
      </p:sp>
      <p:sp>
        <p:nvSpPr>
          <p:cNvPr id="3" name="Content Placeholder 2">
            <a:extLst>
              <a:ext uri="{FF2B5EF4-FFF2-40B4-BE49-F238E27FC236}">
                <a16:creationId xmlns:a16="http://schemas.microsoft.com/office/drawing/2014/main" id="{63790C89-EAA1-5F2F-72F3-8B36D32EE511}"/>
              </a:ext>
            </a:extLst>
          </p:cNvPr>
          <p:cNvSpPr>
            <a:spLocks noGrp="1"/>
          </p:cNvSpPr>
          <p:nvPr>
            <p:ph idx="1"/>
          </p:nvPr>
        </p:nvSpPr>
        <p:spPr>
          <a:xfrm>
            <a:off x="315023" y="920150"/>
            <a:ext cx="9800885" cy="5781611"/>
          </a:xfrm>
        </p:spPr>
        <p:txBody>
          <a:bodyPr>
            <a:normAutofit/>
          </a:bodyPr>
          <a:lstStyle/>
          <a:p>
            <a:pPr algn="l" fontAlgn="base"/>
            <a:r>
              <a:rPr lang="en-US" b="0" i="0" dirty="0">
                <a:solidFill>
                  <a:srgbClr val="000000"/>
                </a:solidFill>
                <a:effectLst/>
              </a:rPr>
              <a:t>The PTC is similar to the Directions Questionnaire and is designed to check whether the case is ready for trial. The </a:t>
            </a:r>
            <a:r>
              <a:rPr lang="en-US" b="1" i="0" dirty="0">
                <a:solidFill>
                  <a:srgbClr val="000000"/>
                </a:solidFill>
                <a:effectLst/>
              </a:rPr>
              <a:t>PTC </a:t>
            </a:r>
            <a:r>
              <a:rPr lang="en-US" b="0" i="0" dirty="0">
                <a:solidFill>
                  <a:srgbClr val="000000"/>
                </a:solidFill>
                <a:effectLst/>
              </a:rPr>
              <a:t>is a standard practice form (</a:t>
            </a:r>
            <a:r>
              <a:rPr lang="en-US" dirty="0">
                <a:solidFill>
                  <a:srgbClr val="003E5A"/>
                </a:solidFill>
              </a:rPr>
              <a:t>Form N170 Listing questionnaire</a:t>
            </a:r>
            <a:r>
              <a:rPr lang="en-US" b="0" i="0" dirty="0">
                <a:solidFill>
                  <a:srgbClr val="000000"/>
                </a:solidFill>
                <a:effectLst/>
              </a:rPr>
              <a:t>).</a:t>
            </a:r>
          </a:p>
          <a:p>
            <a:pPr algn="l" fontAlgn="base"/>
            <a:r>
              <a:rPr lang="en-US" b="0" i="0" dirty="0">
                <a:solidFill>
                  <a:srgbClr val="000000"/>
                </a:solidFill>
                <a:effectLst/>
              </a:rPr>
              <a:t>In the PTC, the parties are asked to do the following.</a:t>
            </a:r>
          </a:p>
          <a:p>
            <a:pPr algn="l" fontAlgn="base">
              <a:buFont typeface="+mj-lt"/>
              <a:buAutoNum type="arabicPeriod"/>
            </a:pPr>
            <a:r>
              <a:rPr lang="en-US" b="0" i="0" dirty="0">
                <a:solidFill>
                  <a:srgbClr val="000000"/>
                </a:solidFill>
                <a:effectLst/>
              </a:rPr>
              <a:t>Indicate whether they have complied with all the court’s directions.</a:t>
            </a:r>
            <a:r>
              <a:rPr lang="en-US" b="0" i="0" dirty="0">
                <a:solidFill>
                  <a:srgbClr val="FFFFFF"/>
                </a:solidFill>
                <a:effectLst/>
              </a:rPr>
              <a:t>2</a:t>
            </a:r>
          </a:p>
          <a:p>
            <a:pPr algn="l" fontAlgn="base">
              <a:buFont typeface="+mj-lt"/>
              <a:buAutoNum type="arabicPeriod"/>
            </a:pPr>
            <a:r>
              <a:rPr lang="en-US" b="0" i="0" dirty="0">
                <a:solidFill>
                  <a:srgbClr val="000000"/>
                </a:solidFill>
                <a:effectLst/>
              </a:rPr>
              <a:t>Confirm whether further directions are necessary, and if so, attach a draft order </a:t>
            </a:r>
            <a:r>
              <a:rPr lang="en-US" b="0" i="0" dirty="0">
                <a:solidFill>
                  <a:srgbClr val="FFFFFF"/>
                </a:solidFill>
                <a:effectLst/>
              </a:rPr>
              <a:t>3</a:t>
            </a:r>
          </a:p>
          <a:p>
            <a:pPr algn="l" fontAlgn="base">
              <a:buFont typeface="+mj-lt"/>
              <a:buAutoNum type="arabicPeriod"/>
            </a:pPr>
            <a:r>
              <a:rPr lang="en-US" b="0" i="0" dirty="0">
                <a:solidFill>
                  <a:srgbClr val="000000"/>
                </a:solidFill>
                <a:effectLst/>
              </a:rPr>
              <a:t>List the parties and witnesses (</a:t>
            </a:r>
            <a:r>
              <a:rPr lang="en-US" dirty="0">
                <a:solidFill>
                  <a:srgbClr val="000000"/>
                </a:solidFill>
              </a:rPr>
              <a:t>incl. </a:t>
            </a:r>
            <a:r>
              <a:rPr lang="en-US" b="0" i="0" dirty="0">
                <a:solidFill>
                  <a:srgbClr val="000000"/>
                </a:solidFill>
                <a:effectLst/>
              </a:rPr>
              <a:t>expert witnesses) who will be giving evidence and  give dates and details of availability.</a:t>
            </a:r>
            <a:endParaRPr lang="en-US" b="0" i="0" dirty="0">
              <a:solidFill>
                <a:srgbClr val="FFFFFF"/>
              </a:solidFill>
              <a:effectLst/>
            </a:endParaRPr>
          </a:p>
          <a:p>
            <a:pPr algn="l" fontAlgn="base">
              <a:buFont typeface="+mj-lt"/>
              <a:buAutoNum type="arabicPeriod"/>
            </a:pPr>
            <a:r>
              <a:rPr lang="en-US" b="0" i="0" dirty="0">
                <a:solidFill>
                  <a:srgbClr val="000000"/>
                </a:solidFill>
                <a:effectLst/>
              </a:rPr>
              <a:t>List the expert witness(es) being used and indicate whether they are a joint expert.</a:t>
            </a:r>
          </a:p>
          <a:p>
            <a:pPr algn="l" fontAlgn="base">
              <a:buFont typeface="+mj-lt"/>
              <a:buAutoNum type="arabicPeriod"/>
            </a:pPr>
            <a:r>
              <a:rPr lang="en-US" b="0" i="0" dirty="0">
                <a:solidFill>
                  <a:srgbClr val="000000"/>
                </a:solidFill>
                <a:effectLst/>
              </a:rPr>
              <a:t>Indicate who will be representing them at the trial.</a:t>
            </a:r>
            <a:endParaRPr lang="en-US" b="0" i="0" dirty="0">
              <a:solidFill>
                <a:srgbClr val="FFFFFF"/>
              </a:solidFill>
              <a:effectLst/>
            </a:endParaRPr>
          </a:p>
          <a:p>
            <a:pPr algn="l" fontAlgn="base">
              <a:buFont typeface="+mj-lt"/>
              <a:buAutoNum type="arabicPeriod"/>
            </a:pPr>
            <a:r>
              <a:rPr lang="en-US" b="0" i="0" dirty="0">
                <a:solidFill>
                  <a:srgbClr val="000000"/>
                </a:solidFill>
                <a:effectLst/>
              </a:rPr>
              <a:t>State whether the time estimate for the trial has changed.</a:t>
            </a:r>
            <a:endParaRPr lang="en-US" b="0" i="0" dirty="0">
              <a:solidFill>
                <a:srgbClr val="FFFFFF"/>
              </a:solidFill>
              <a:effectLst/>
            </a:endParaRPr>
          </a:p>
          <a:p>
            <a:pPr algn="l" fontAlgn="base">
              <a:buFont typeface="+mj-lt"/>
              <a:buAutoNum type="arabicPeriod"/>
            </a:pPr>
            <a:r>
              <a:rPr lang="en-US" b="0" i="0" dirty="0">
                <a:solidFill>
                  <a:srgbClr val="000000"/>
                </a:solidFill>
                <a:effectLst/>
              </a:rPr>
              <a:t>In fast  and intermediate track cases, state whether they would be prepared to accept less than three weeks’ notice of the trial date.</a:t>
            </a:r>
            <a:endParaRPr lang="en-US" b="0" i="0" dirty="0">
              <a:solidFill>
                <a:srgbClr val="FFFFFF"/>
              </a:solidFill>
              <a:effectLst/>
            </a:endParaRPr>
          </a:p>
          <a:p>
            <a:pPr algn="l" fontAlgn="base">
              <a:buFont typeface="+mj-lt"/>
              <a:buAutoNum type="arabicPeriod"/>
            </a:pPr>
            <a:r>
              <a:rPr lang="en-US" b="0" i="0" dirty="0">
                <a:solidFill>
                  <a:srgbClr val="000000"/>
                </a:solidFill>
                <a:effectLst/>
              </a:rPr>
              <a:t>State whether they have agreed a trial timetable.</a:t>
            </a:r>
            <a:endParaRPr lang="en-US" b="0" i="0" dirty="0">
              <a:solidFill>
                <a:srgbClr val="FFFFFF"/>
              </a:solidFill>
              <a:effectLst/>
            </a:endParaRPr>
          </a:p>
          <a:p>
            <a:pPr algn="l" fontAlgn="base">
              <a:buFont typeface="+mj-lt"/>
              <a:buAutoNum type="arabicPeriod"/>
            </a:pPr>
            <a:r>
              <a:rPr lang="en-US" b="0" i="0" dirty="0">
                <a:solidFill>
                  <a:srgbClr val="000000"/>
                </a:solidFill>
                <a:effectLst/>
              </a:rPr>
              <a:t>Confirm that the relevant documents, an estimate of costs and the fee have been included.</a:t>
            </a:r>
          </a:p>
          <a:p>
            <a:pPr algn="l" fontAlgn="base">
              <a:buFont typeface="+mj-lt"/>
              <a:buAutoNum type="arabicPeriod"/>
            </a:pPr>
            <a:endParaRPr lang="en-US" b="0" i="0" dirty="0">
              <a:solidFill>
                <a:srgbClr val="000000"/>
              </a:solidFill>
              <a:effectLst/>
            </a:endParaRPr>
          </a:p>
          <a:p>
            <a:endParaRPr lang="en-GB" dirty="0"/>
          </a:p>
        </p:txBody>
      </p:sp>
    </p:spTree>
    <p:extLst>
      <p:ext uri="{BB962C8B-B14F-4D97-AF65-F5344CB8AC3E}">
        <p14:creationId xmlns:p14="http://schemas.microsoft.com/office/powerpoint/2010/main" val="3922435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BB700-2DFB-D3AA-5EBA-4F23867563D1}"/>
              </a:ext>
            </a:extLst>
          </p:cNvPr>
          <p:cNvSpPr>
            <a:spLocks noGrp="1"/>
          </p:cNvSpPr>
          <p:nvPr>
            <p:ph type="title"/>
          </p:nvPr>
        </p:nvSpPr>
        <p:spPr>
          <a:xfrm>
            <a:off x="499055" y="250166"/>
            <a:ext cx="8596668" cy="1320800"/>
          </a:xfrm>
        </p:spPr>
        <p:txBody>
          <a:bodyPr>
            <a:normAutofit/>
          </a:bodyPr>
          <a:lstStyle/>
          <a:p>
            <a:r>
              <a:rPr lang="en-GB" sz="4400" b="1" dirty="0"/>
              <a:t>Failing to file a PTC</a:t>
            </a:r>
          </a:p>
        </p:txBody>
      </p:sp>
      <p:sp>
        <p:nvSpPr>
          <p:cNvPr id="3" name="Content Placeholder 2">
            <a:extLst>
              <a:ext uri="{FF2B5EF4-FFF2-40B4-BE49-F238E27FC236}">
                <a16:creationId xmlns:a16="http://schemas.microsoft.com/office/drawing/2014/main" id="{B847B1C9-B8B2-A072-9F82-A2E397E92C8E}"/>
              </a:ext>
            </a:extLst>
          </p:cNvPr>
          <p:cNvSpPr>
            <a:spLocks noGrp="1"/>
          </p:cNvSpPr>
          <p:nvPr>
            <p:ph idx="1"/>
          </p:nvPr>
        </p:nvSpPr>
        <p:spPr>
          <a:xfrm>
            <a:off x="274767" y="1309450"/>
            <a:ext cx="9605354" cy="5189116"/>
          </a:xfrm>
        </p:spPr>
        <p:txBody>
          <a:bodyPr/>
          <a:lstStyle/>
          <a:p>
            <a:pPr algn="l" fontAlgn="base"/>
            <a:r>
              <a:rPr lang="en-US" sz="2400" b="0" i="0" dirty="0">
                <a:solidFill>
                  <a:srgbClr val="000000"/>
                </a:solidFill>
                <a:effectLst/>
              </a:rPr>
              <a:t>The date for returning the PTC is one of the dates which the parties cannot vary by agreement (</a:t>
            </a:r>
            <a:r>
              <a:rPr lang="en-US" sz="2400" b="1" i="0" dirty="0">
                <a:solidFill>
                  <a:srgbClr val="000000"/>
                </a:solidFill>
                <a:effectLst/>
              </a:rPr>
              <a:t>r28.4 </a:t>
            </a:r>
            <a:r>
              <a:rPr lang="en-US" sz="2400" b="0" i="0" dirty="0">
                <a:solidFill>
                  <a:srgbClr val="000000"/>
                </a:solidFill>
                <a:effectLst/>
              </a:rPr>
              <a:t>and </a:t>
            </a:r>
            <a:r>
              <a:rPr lang="en-US" sz="2400" b="1" i="0" dirty="0">
                <a:solidFill>
                  <a:srgbClr val="000000"/>
                </a:solidFill>
                <a:effectLst/>
              </a:rPr>
              <a:t>r29.5</a:t>
            </a:r>
            <a:r>
              <a:rPr lang="en-US" sz="2400" b="0" i="0" dirty="0">
                <a:solidFill>
                  <a:srgbClr val="000000"/>
                </a:solidFill>
                <a:effectLst/>
              </a:rPr>
              <a:t>).</a:t>
            </a:r>
          </a:p>
          <a:p>
            <a:pPr algn="l" fontAlgn="base"/>
            <a:r>
              <a:rPr lang="en-US" sz="2400" b="0" i="0" dirty="0">
                <a:solidFill>
                  <a:srgbClr val="000000"/>
                </a:solidFill>
                <a:effectLst/>
              </a:rPr>
              <a:t>If no party files their checklist on time, the court will order that unless a completed PTC is filed within </a:t>
            </a:r>
            <a:r>
              <a:rPr lang="en-US" sz="2400" dirty="0">
                <a:solidFill>
                  <a:srgbClr val="000000"/>
                </a:solidFill>
              </a:rPr>
              <a:t>7 </a:t>
            </a:r>
            <a:r>
              <a:rPr lang="en-US" sz="2400" b="0" i="0" dirty="0">
                <a:solidFill>
                  <a:srgbClr val="000000"/>
                </a:solidFill>
                <a:effectLst/>
              </a:rPr>
              <a:t>days from service of that order, the claim, </a:t>
            </a:r>
            <a:r>
              <a:rPr lang="en-US" sz="2400" b="0" i="0" dirty="0" err="1">
                <a:solidFill>
                  <a:srgbClr val="000000"/>
                </a:solidFill>
                <a:effectLst/>
              </a:rPr>
              <a:t>defence</a:t>
            </a:r>
            <a:r>
              <a:rPr lang="en-US" sz="2400" b="0" i="0" dirty="0">
                <a:solidFill>
                  <a:srgbClr val="000000"/>
                </a:solidFill>
                <a:effectLst/>
              </a:rPr>
              <a:t>, and any counterclaim will all be struck out.</a:t>
            </a:r>
          </a:p>
          <a:p>
            <a:pPr algn="l" fontAlgn="base"/>
            <a:r>
              <a:rPr lang="en-US" sz="2400" b="0" i="0" dirty="0">
                <a:solidFill>
                  <a:srgbClr val="000000"/>
                </a:solidFill>
                <a:effectLst/>
              </a:rPr>
              <a:t>If only one of the parties files their checklist on time, or if the information in the checklist is incomplete, or if the court considers that a hearing is necessary to enable it to decide what directions to give in order to complete preparation of the case for trial, the court may give such directions as it thinks appropriate.</a:t>
            </a:r>
          </a:p>
          <a:p>
            <a:endParaRPr lang="en-GB" dirty="0"/>
          </a:p>
        </p:txBody>
      </p:sp>
    </p:spTree>
    <p:extLst>
      <p:ext uri="{BB962C8B-B14F-4D97-AF65-F5344CB8AC3E}">
        <p14:creationId xmlns:p14="http://schemas.microsoft.com/office/powerpoint/2010/main" val="3856036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2BDC0-3E93-94DC-2DF4-2B2DF9461F3D}"/>
              </a:ext>
            </a:extLst>
          </p:cNvPr>
          <p:cNvSpPr>
            <a:spLocks noGrp="1"/>
          </p:cNvSpPr>
          <p:nvPr>
            <p:ph type="title"/>
          </p:nvPr>
        </p:nvSpPr>
        <p:spPr>
          <a:xfrm>
            <a:off x="441545" y="247291"/>
            <a:ext cx="3101036" cy="741872"/>
          </a:xfrm>
        </p:spPr>
        <p:txBody>
          <a:bodyPr/>
          <a:lstStyle/>
          <a:p>
            <a:r>
              <a:rPr lang="en-GB" b="1" dirty="0"/>
              <a:t>Hearing Fees</a:t>
            </a:r>
          </a:p>
        </p:txBody>
      </p:sp>
      <p:pic>
        <p:nvPicPr>
          <p:cNvPr id="7" name="Picture 6">
            <a:extLst>
              <a:ext uri="{FF2B5EF4-FFF2-40B4-BE49-F238E27FC236}">
                <a16:creationId xmlns:a16="http://schemas.microsoft.com/office/drawing/2014/main" id="{5DA23427-27D9-7F6F-45C5-045669E336DC}"/>
              </a:ext>
            </a:extLst>
          </p:cNvPr>
          <p:cNvPicPr>
            <a:picLocks noChangeAspect="1"/>
          </p:cNvPicPr>
          <p:nvPr/>
        </p:nvPicPr>
        <p:blipFill>
          <a:blip r:embed="rId2"/>
          <a:stretch>
            <a:fillRect/>
          </a:stretch>
        </p:blipFill>
        <p:spPr>
          <a:xfrm>
            <a:off x="441545" y="2750884"/>
            <a:ext cx="10554306" cy="3915015"/>
          </a:xfrm>
          <a:prstGeom prst="rect">
            <a:avLst/>
          </a:prstGeom>
        </p:spPr>
      </p:pic>
      <p:pic>
        <p:nvPicPr>
          <p:cNvPr id="9" name="Picture 8">
            <a:extLst>
              <a:ext uri="{FF2B5EF4-FFF2-40B4-BE49-F238E27FC236}">
                <a16:creationId xmlns:a16="http://schemas.microsoft.com/office/drawing/2014/main" id="{6298ED13-A756-C1AC-B3C6-82D944FEE8F6}"/>
              </a:ext>
            </a:extLst>
          </p:cNvPr>
          <p:cNvPicPr>
            <a:picLocks noChangeAspect="1"/>
          </p:cNvPicPr>
          <p:nvPr/>
        </p:nvPicPr>
        <p:blipFill>
          <a:blip r:embed="rId3"/>
          <a:stretch>
            <a:fillRect/>
          </a:stretch>
        </p:blipFill>
        <p:spPr>
          <a:xfrm>
            <a:off x="441545" y="848814"/>
            <a:ext cx="10640910" cy="2017331"/>
          </a:xfrm>
          <a:prstGeom prst="rect">
            <a:avLst/>
          </a:prstGeom>
        </p:spPr>
      </p:pic>
    </p:spTree>
    <p:extLst>
      <p:ext uri="{BB962C8B-B14F-4D97-AF65-F5344CB8AC3E}">
        <p14:creationId xmlns:p14="http://schemas.microsoft.com/office/powerpoint/2010/main" val="995676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252F0-C66F-86A5-B9B2-2F630C806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F6AB5-C65D-3F55-283D-7F2361C314D3}"/>
              </a:ext>
            </a:extLst>
          </p:cNvPr>
          <p:cNvSpPr>
            <a:spLocks noGrp="1"/>
          </p:cNvSpPr>
          <p:nvPr>
            <p:ph type="title"/>
          </p:nvPr>
        </p:nvSpPr>
        <p:spPr>
          <a:xfrm>
            <a:off x="458799" y="166781"/>
            <a:ext cx="8596668" cy="649857"/>
          </a:xfrm>
        </p:spPr>
        <p:txBody>
          <a:bodyPr/>
          <a:lstStyle/>
          <a:p>
            <a:r>
              <a:rPr lang="en-GB" b="1" dirty="0"/>
              <a:t>Proposed Directions for Trial</a:t>
            </a:r>
          </a:p>
        </p:txBody>
      </p:sp>
      <p:sp>
        <p:nvSpPr>
          <p:cNvPr id="3" name="Content Placeholder 2">
            <a:extLst>
              <a:ext uri="{FF2B5EF4-FFF2-40B4-BE49-F238E27FC236}">
                <a16:creationId xmlns:a16="http://schemas.microsoft.com/office/drawing/2014/main" id="{67BF1379-60CE-4111-BA02-4E6D40D805DC}"/>
              </a:ext>
            </a:extLst>
          </p:cNvPr>
          <p:cNvSpPr>
            <a:spLocks noGrp="1"/>
          </p:cNvSpPr>
          <p:nvPr>
            <p:ph idx="1"/>
          </p:nvPr>
        </p:nvSpPr>
        <p:spPr>
          <a:xfrm>
            <a:off x="315025" y="866627"/>
            <a:ext cx="9691617" cy="5758460"/>
          </a:xfrm>
        </p:spPr>
        <p:txBody>
          <a:bodyPr>
            <a:normAutofit lnSpcReduction="10000"/>
          </a:bodyPr>
          <a:lstStyle/>
          <a:p>
            <a:pPr algn="l" fontAlgn="base" latinLnBrk="0"/>
            <a:r>
              <a:rPr lang="en-US" sz="2000" b="0" i="0" dirty="0">
                <a:solidFill>
                  <a:srgbClr val="000000"/>
                </a:solidFill>
                <a:effectLst/>
              </a:rPr>
              <a:t>Agreed upon directions should include provision about:</a:t>
            </a:r>
          </a:p>
          <a:p>
            <a:pPr algn="l" fontAlgn="base">
              <a:buFont typeface="Arial" panose="020B0604020202020204" pitchFamily="34" charset="0"/>
              <a:buChar char="•"/>
            </a:pPr>
            <a:r>
              <a:rPr lang="en-US" sz="2000" b="0" i="0" dirty="0">
                <a:solidFill>
                  <a:srgbClr val="000000"/>
                </a:solidFill>
                <a:effectLst/>
              </a:rPr>
              <a:t>evidence (including expert evidence);</a:t>
            </a:r>
          </a:p>
          <a:p>
            <a:pPr algn="l" fontAlgn="base">
              <a:buFont typeface="Arial" panose="020B0604020202020204" pitchFamily="34" charset="0"/>
              <a:buChar char="•"/>
            </a:pPr>
            <a:r>
              <a:rPr lang="en-US" sz="2000" b="0" i="0" dirty="0">
                <a:solidFill>
                  <a:srgbClr val="000000"/>
                </a:solidFill>
                <a:effectLst/>
              </a:rPr>
              <a:t>a trial timetable and time estimate;</a:t>
            </a:r>
          </a:p>
          <a:p>
            <a:pPr algn="l" fontAlgn="base">
              <a:buFont typeface="Arial" panose="020B0604020202020204" pitchFamily="34" charset="0"/>
              <a:buChar char="•"/>
            </a:pPr>
            <a:r>
              <a:rPr lang="en-US" sz="2000" b="0" i="0" dirty="0">
                <a:solidFill>
                  <a:srgbClr val="000000"/>
                </a:solidFill>
                <a:effectLst/>
              </a:rPr>
              <a:t>preparation of a trial bundle; and any other matter needed to prepare the case for trial.</a:t>
            </a:r>
          </a:p>
          <a:p>
            <a:pPr marL="0" indent="0" algn="l" fontAlgn="base">
              <a:buNone/>
            </a:pPr>
            <a:r>
              <a:rPr lang="en-US" sz="2000" b="0" i="0" dirty="0">
                <a:solidFill>
                  <a:srgbClr val="000000"/>
                </a:solidFill>
                <a:effectLst/>
              </a:rPr>
              <a:t>In some actions, some time may have elapsed between the service of documents  earlier in the case, and the trial window or trial date and it may be helpful to bring matters up to date for trial by the parties agreeing on directions  that:</a:t>
            </a:r>
          </a:p>
          <a:p>
            <a:pPr algn="l" fontAlgn="base">
              <a:buFont typeface="Arial" panose="020B0604020202020204" pitchFamily="34" charset="0"/>
              <a:buChar char="•"/>
            </a:pPr>
            <a:r>
              <a:rPr lang="en-US" sz="2000" b="0" i="0" dirty="0">
                <a:solidFill>
                  <a:srgbClr val="000000"/>
                </a:solidFill>
                <a:effectLst/>
              </a:rPr>
              <a:t>the claimant has permission to file and serve a supplemental/up-to-date schedule of loss;</a:t>
            </a:r>
          </a:p>
          <a:p>
            <a:pPr algn="l" fontAlgn="base">
              <a:buFont typeface="Arial" panose="020B0604020202020204" pitchFamily="34" charset="0"/>
              <a:buChar char="•"/>
            </a:pPr>
            <a:r>
              <a:rPr lang="en-US" sz="2000" b="0" i="0" dirty="0">
                <a:solidFill>
                  <a:srgbClr val="000000"/>
                </a:solidFill>
                <a:effectLst/>
              </a:rPr>
              <a:t>the defendant has permission to file and serve a supplemental/up-to-date counter-schedule of loss in reply to the claimant’s supplemental/up-to-date schedule; and</a:t>
            </a:r>
          </a:p>
          <a:p>
            <a:pPr algn="l" fontAlgn="base">
              <a:buFont typeface="Arial" panose="020B0604020202020204" pitchFamily="34" charset="0"/>
              <a:buChar char="•"/>
            </a:pPr>
            <a:r>
              <a:rPr lang="en-US" sz="2000" b="0" i="0" dirty="0">
                <a:solidFill>
                  <a:srgbClr val="000000"/>
                </a:solidFill>
                <a:effectLst/>
              </a:rPr>
              <a:t>the parties have permission to serve supplemental statements from witnesses whose previous witness statements have been served, limited to matters arising since the date of signature of the previous statements.</a:t>
            </a:r>
          </a:p>
          <a:p>
            <a:endParaRPr lang="en-GB" dirty="0"/>
          </a:p>
        </p:txBody>
      </p:sp>
    </p:spTree>
    <p:extLst>
      <p:ext uri="{BB962C8B-B14F-4D97-AF65-F5344CB8AC3E}">
        <p14:creationId xmlns:p14="http://schemas.microsoft.com/office/powerpoint/2010/main" val="3748947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1B4B9-6A74-C962-CD77-CDD3DEE4FF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076232-369F-CC28-03A6-4D090CDF8E71}"/>
              </a:ext>
            </a:extLst>
          </p:cNvPr>
          <p:cNvSpPr>
            <a:spLocks noGrp="1"/>
          </p:cNvSpPr>
          <p:nvPr>
            <p:ph type="title"/>
          </p:nvPr>
        </p:nvSpPr>
        <p:spPr>
          <a:xfrm>
            <a:off x="458799" y="166781"/>
            <a:ext cx="8596668" cy="649857"/>
          </a:xfrm>
        </p:spPr>
        <p:txBody>
          <a:bodyPr/>
          <a:lstStyle/>
          <a:p>
            <a:r>
              <a:rPr lang="en-GB" b="1" dirty="0"/>
              <a:t>Proposed Directions for Trial</a:t>
            </a:r>
          </a:p>
        </p:txBody>
      </p:sp>
      <p:sp>
        <p:nvSpPr>
          <p:cNvPr id="3" name="Content Placeholder 2">
            <a:extLst>
              <a:ext uri="{FF2B5EF4-FFF2-40B4-BE49-F238E27FC236}">
                <a16:creationId xmlns:a16="http://schemas.microsoft.com/office/drawing/2014/main" id="{D1A80580-9E37-3AC6-CE8B-7FD753E65EB8}"/>
              </a:ext>
            </a:extLst>
          </p:cNvPr>
          <p:cNvSpPr>
            <a:spLocks noGrp="1"/>
          </p:cNvSpPr>
          <p:nvPr>
            <p:ph idx="1"/>
          </p:nvPr>
        </p:nvSpPr>
        <p:spPr>
          <a:xfrm>
            <a:off x="280518" y="1116789"/>
            <a:ext cx="9352311" cy="5574430"/>
          </a:xfrm>
        </p:spPr>
        <p:txBody>
          <a:bodyPr>
            <a:normAutofit/>
          </a:bodyPr>
          <a:lstStyle/>
          <a:p>
            <a:pPr algn="l" fontAlgn="base" latinLnBrk="0"/>
            <a:r>
              <a:rPr lang="en-US" b="0" i="0" dirty="0">
                <a:solidFill>
                  <a:srgbClr val="000000"/>
                </a:solidFill>
                <a:effectLst/>
              </a:rPr>
              <a:t>On receipt of the PTCs, the court file will be given to a judge who will (</a:t>
            </a:r>
            <a:r>
              <a:rPr lang="en-US" b="1" i="0" dirty="0">
                <a:solidFill>
                  <a:srgbClr val="000000"/>
                </a:solidFill>
                <a:effectLst/>
              </a:rPr>
              <a:t>r28.5(1)</a:t>
            </a:r>
            <a:r>
              <a:rPr lang="en-US" b="0" i="0" dirty="0">
                <a:solidFill>
                  <a:srgbClr val="000000"/>
                </a:solidFill>
                <a:effectLst/>
              </a:rPr>
              <a:t>):</a:t>
            </a:r>
          </a:p>
          <a:p>
            <a:pPr algn="l" fontAlgn="base">
              <a:buFont typeface="Arial" panose="020B0604020202020204" pitchFamily="34" charset="0"/>
              <a:buChar char="•"/>
            </a:pPr>
            <a:r>
              <a:rPr lang="en-US" b="0" i="0" dirty="0">
                <a:solidFill>
                  <a:srgbClr val="000000"/>
                </a:solidFill>
                <a:effectLst/>
              </a:rPr>
              <a:t>fix the trial date or confirm the date; give any directions for the trial, including a trial timetable, which are considered appropriate; and specify any further steps that need to be taken before trial.</a:t>
            </a:r>
          </a:p>
          <a:p>
            <a:pPr algn="l" fontAlgn="base" latinLnBrk="0"/>
            <a:r>
              <a:rPr lang="en-US" b="0" i="0" dirty="0">
                <a:solidFill>
                  <a:srgbClr val="000000"/>
                </a:solidFill>
                <a:effectLst/>
              </a:rPr>
              <a:t>Even in the less complex cases, the court may use its case management powers:</a:t>
            </a:r>
          </a:p>
          <a:p>
            <a:pPr algn="l" fontAlgn="base">
              <a:buFont typeface="Arial" panose="020B0604020202020204" pitchFamily="34" charset="0"/>
              <a:buChar char="•"/>
            </a:pPr>
            <a:r>
              <a:rPr lang="en-US" b="0" i="0" dirty="0">
                <a:solidFill>
                  <a:srgbClr val="000000"/>
                </a:solidFill>
                <a:effectLst/>
              </a:rPr>
              <a:t>to decide which issues need to be fully investigated at trial;</a:t>
            </a:r>
          </a:p>
          <a:p>
            <a:pPr algn="l" fontAlgn="base">
              <a:buFont typeface="Arial" panose="020B0604020202020204" pitchFamily="34" charset="0"/>
              <a:buChar char="•"/>
            </a:pPr>
            <a:r>
              <a:rPr lang="en-US" b="0" i="0" dirty="0">
                <a:solidFill>
                  <a:srgbClr val="000000"/>
                </a:solidFill>
                <a:effectLst/>
              </a:rPr>
              <a:t>to order the trial of preliminary issues or order a split trial on liability and quantum;</a:t>
            </a:r>
          </a:p>
          <a:p>
            <a:pPr algn="l" fontAlgn="base">
              <a:buFont typeface="Arial" panose="020B0604020202020204" pitchFamily="34" charset="0"/>
              <a:buChar char="•"/>
            </a:pPr>
            <a:r>
              <a:rPr lang="en-US" b="0" i="0" dirty="0">
                <a:solidFill>
                  <a:srgbClr val="000000"/>
                </a:solidFill>
                <a:effectLst/>
              </a:rPr>
              <a:t>to give directions on the nature of the evidence required;</a:t>
            </a:r>
          </a:p>
          <a:p>
            <a:pPr algn="l" fontAlgn="base">
              <a:buFont typeface="Arial" panose="020B0604020202020204" pitchFamily="34" charset="0"/>
              <a:buChar char="•"/>
            </a:pPr>
            <a:r>
              <a:rPr lang="en-US" b="0" i="0" dirty="0">
                <a:solidFill>
                  <a:srgbClr val="000000"/>
                </a:solidFill>
                <a:effectLst/>
              </a:rPr>
              <a:t>to direct how the evidence is to be placed before the court; and</a:t>
            </a:r>
          </a:p>
          <a:p>
            <a:pPr algn="l" fontAlgn="base">
              <a:buFont typeface="Arial" panose="020B0604020202020204" pitchFamily="34" charset="0"/>
              <a:buChar char="•"/>
            </a:pPr>
            <a:r>
              <a:rPr lang="en-US" b="0" i="0" dirty="0">
                <a:solidFill>
                  <a:srgbClr val="000000"/>
                </a:solidFill>
                <a:effectLst/>
              </a:rPr>
              <a:t>in multi-track claims, the court may also ask the parties to provide a case summary.</a:t>
            </a:r>
          </a:p>
          <a:p>
            <a:r>
              <a:rPr lang="en-US" b="0" i="0" dirty="0">
                <a:solidFill>
                  <a:srgbClr val="000000"/>
                </a:solidFill>
                <a:effectLst/>
              </a:rPr>
              <a:t>In an intermediate track claim, or a multi-track case, a PTR may be listed, at which the court will check that the parties have complied with earlier orders and directions, and this may promote settlement. One of the main functions of a PTR is to </a:t>
            </a:r>
            <a:r>
              <a:rPr lang="en-US" b="1" i="0" dirty="0">
                <a:solidFill>
                  <a:srgbClr val="000000"/>
                </a:solidFill>
                <a:effectLst/>
              </a:rPr>
              <a:t>set the trial timetable</a:t>
            </a:r>
            <a:r>
              <a:rPr lang="en-US" b="0" i="0" dirty="0">
                <a:solidFill>
                  <a:srgbClr val="000000"/>
                </a:solidFill>
                <a:effectLst/>
              </a:rPr>
              <a:t>.</a:t>
            </a:r>
            <a:endParaRPr lang="en-GB" dirty="0"/>
          </a:p>
        </p:txBody>
      </p:sp>
    </p:spTree>
    <p:extLst>
      <p:ext uri="{BB962C8B-B14F-4D97-AF65-F5344CB8AC3E}">
        <p14:creationId xmlns:p14="http://schemas.microsoft.com/office/powerpoint/2010/main" val="639979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FA212-A41A-1028-9009-C28A35C0CB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623F2A-E8DC-E88B-2859-EF9B16070696}"/>
              </a:ext>
            </a:extLst>
          </p:cNvPr>
          <p:cNvSpPr>
            <a:spLocks noGrp="1"/>
          </p:cNvSpPr>
          <p:nvPr>
            <p:ph type="title"/>
          </p:nvPr>
        </p:nvSpPr>
        <p:spPr>
          <a:xfrm>
            <a:off x="412791" y="287547"/>
            <a:ext cx="8596668" cy="678611"/>
          </a:xfrm>
        </p:spPr>
        <p:txBody>
          <a:bodyPr/>
          <a:lstStyle/>
          <a:p>
            <a:r>
              <a:rPr lang="en-GB" b="1" dirty="0"/>
              <a:t>Notice of Trial Date</a:t>
            </a:r>
          </a:p>
        </p:txBody>
      </p:sp>
      <p:sp>
        <p:nvSpPr>
          <p:cNvPr id="3" name="Content Placeholder 2">
            <a:extLst>
              <a:ext uri="{FF2B5EF4-FFF2-40B4-BE49-F238E27FC236}">
                <a16:creationId xmlns:a16="http://schemas.microsoft.com/office/drawing/2014/main" id="{BF24FB5E-ED05-428D-3514-0FC0DBB33EAC}"/>
              </a:ext>
            </a:extLst>
          </p:cNvPr>
          <p:cNvSpPr>
            <a:spLocks noGrp="1"/>
          </p:cNvSpPr>
          <p:nvPr>
            <p:ph idx="1"/>
          </p:nvPr>
        </p:nvSpPr>
        <p:spPr>
          <a:xfrm>
            <a:off x="297771" y="1056407"/>
            <a:ext cx="9553595" cy="5514046"/>
          </a:xfrm>
        </p:spPr>
        <p:txBody>
          <a:bodyPr>
            <a:normAutofit fontScale="92500"/>
          </a:bodyPr>
          <a:lstStyle/>
          <a:p>
            <a:pPr algn="l" fontAlgn="base"/>
            <a:r>
              <a:rPr lang="en-US" sz="2400" b="0" i="0" dirty="0">
                <a:solidFill>
                  <a:srgbClr val="000000"/>
                </a:solidFill>
                <a:effectLst/>
              </a:rPr>
              <a:t>In cases allocated to the fast track, intermediate track or the multi-track, once the court has dealt with the PTC and any necessary PTR or hearing, the court will then list the matter for trial. </a:t>
            </a:r>
          </a:p>
          <a:p>
            <a:pPr algn="l" fontAlgn="base"/>
            <a:r>
              <a:rPr lang="en-US" sz="2400" b="0" i="0" dirty="0">
                <a:solidFill>
                  <a:srgbClr val="000000"/>
                </a:solidFill>
                <a:effectLst/>
              </a:rPr>
              <a:t>Once a trial date is fixed, the court will send to the parties a notice of trial date, which confirms the venue for the trial, the date and time at which the trial will start, and the time allowed for the trial. The court will serve on the parties a </a:t>
            </a:r>
            <a:r>
              <a:rPr lang="en-US" sz="2400" dirty="0">
                <a:solidFill>
                  <a:srgbClr val="003E5A"/>
                </a:solidFill>
              </a:rPr>
              <a:t>Form N172 Notice of Trial Date</a:t>
            </a:r>
            <a:r>
              <a:rPr lang="en-US" sz="2400" b="0" i="0" dirty="0">
                <a:solidFill>
                  <a:srgbClr val="000000"/>
                </a:solidFill>
                <a:effectLst/>
              </a:rPr>
              <a:t>.</a:t>
            </a:r>
          </a:p>
          <a:p>
            <a:pPr algn="l" fontAlgn="base"/>
            <a:r>
              <a:rPr lang="en-US" sz="2400" b="0" i="0" dirty="0">
                <a:solidFill>
                  <a:srgbClr val="000000"/>
                </a:solidFill>
                <a:effectLst/>
              </a:rPr>
              <a:t>In a fast track case, under </a:t>
            </a:r>
            <a:r>
              <a:rPr lang="en-US" sz="2400" b="1" i="0" dirty="0">
                <a:solidFill>
                  <a:srgbClr val="000000"/>
                </a:solidFill>
                <a:effectLst/>
              </a:rPr>
              <a:t>r28.6(2)</a:t>
            </a:r>
            <a:r>
              <a:rPr lang="en-US" sz="2400" b="0" i="0" dirty="0">
                <a:solidFill>
                  <a:srgbClr val="000000"/>
                </a:solidFill>
                <a:effectLst/>
              </a:rPr>
              <a:t> the court will serve a notice of hearing on the parties </a:t>
            </a:r>
            <a:r>
              <a:rPr lang="en-US" sz="2400" b="1" i="0" dirty="0">
                <a:solidFill>
                  <a:srgbClr val="000000"/>
                </a:solidFill>
                <a:effectLst/>
              </a:rPr>
              <a:t>at least 3 weeks</a:t>
            </a:r>
            <a:r>
              <a:rPr lang="en-US" sz="2400" b="0" i="0" dirty="0">
                <a:solidFill>
                  <a:srgbClr val="000000"/>
                </a:solidFill>
                <a:effectLst/>
              </a:rPr>
              <a:t> before the hearing, unless they agree to accept shorter notice, or the court </a:t>
            </a:r>
            <a:r>
              <a:rPr lang="en-US" sz="2400" b="0" i="0" dirty="0" err="1">
                <a:solidFill>
                  <a:srgbClr val="000000"/>
                </a:solidFill>
                <a:effectLst/>
              </a:rPr>
              <a:t>authorises</a:t>
            </a:r>
            <a:r>
              <a:rPr lang="en-US" sz="2400" b="0" i="0" dirty="0">
                <a:solidFill>
                  <a:srgbClr val="000000"/>
                </a:solidFill>
                <a:effectLst/>
              </a:rPr>
              <a:t> shorter notice.</a:t>
            </a:r>
          </a:p>
          <a:p>
            <a:pPr algn="l" fontAlgn="base"/>
            <a:r>
              <a:rPr lang="en-US" sz="2400" b="0" i="0" dirty="0">
                <a:solidFill>
                  <a:srgbClr val="000000"/>
                </a:solidFill>
                <a:effectLst/>
              </a:rPr>
              <a:t>There are several important matters that legal representatives need to deal with at this point. (outlined in </a:t>
            </a:r>
            <a:r>
              <a:rPr lang="en-US" sz="2400" b="0" i="1" dirty="0">
                <a:solidFill>
                  <a:srgbClr val="000000"/>
                </a:solidFill>
                <a:effectLst/>
              </a:rPr>
              <a:t>Table 18.3c – to follow)</a:t>
            </a:r>
            <a:endParaRPr lang="en-GB" dirty="0"/>
          </a:p>
        </p:txBody>
      </p:sp>
    </p:spTree>
    <p:extLst>
      <p:ext uri="{BB962C8B-B14F-4D97-AF65-F5344CB8AC3E}">
        <p14:creationId xmlns:p14="http://schemas.microsoft.com/office/powerpoint/2010/main" val="4129262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31396-2E9E-F76A-801E-D606F5060E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E0E38B-C149-6A34-F05F-79F29DFBD60B}"/>
              </a:ext>
            </a:extLst>
          </p:cNvPr>
          <p:cNvSpPr>
            <a:spLocks noGrp="1"/>
          </p:cNvSpPr>
          <p:nvPr>
            <p:ph type="title"/>
          </p:nvPr>
        </p:nvSpPr>
        <p:spPr>
          <a:xfrm>
            <a:off x="493303" y="195532"/>
            <a:ext cx="8596668" cy="690113"/>
          </a:xfrm>
        </p:spPr>
        <p:txBody>
          <a:bodyPr/>
          <a:lstStyle/>
          <a:p>
            <a:r>
              <a:rPr lang="en-GB" dirty="0"/>
              <a:t>Tasks for Legal Representatives</a:t>
            </a:r>
          </a:p>
        </p:txBody>
      </p:sp>
      <p:graphicFrame>
        <p:nvGraphicFramePr>
          <p:cNvPr id="4" name="Content Placeholder 3">
            <a:extLst>
              <a:ext uri="{FF2B5EF4-FFF2-40B4-BE49-F238E27FC236}">
                <a16:creationId xmlns:a16="http://schemas.microsoft.com/office/drawing/2014/main" id="{66BD0F4A-D63F-C1FF-0C98-6A167E202BDA}"/>
              </a:ext>
            </a:extLst>
          </p:cNvPr>
          <p:cNvGraphicFramePr>
            <a:graphicFrameLocks noGrp="1"/>
          </p:cNvGraphicFramePr>
          <p:nvPr>
            <p:ph idx="1"/>
            <p:extLst>
              <p:ext uri="{D42A27DB-BD31-4B8C-83A1-F6EECF244321}">
                <p14:modId xmlns:p14="http://schemas.microsoft.com/office/powerpoint/2010/main" val="480951164"/>
              </p:ext>
            </p:extLst>
          </p:nvPr>
        </p:nvGraphicFramePr>
        <p:xfrm>
          <a:off x="534838" y="1098429"/>
          <a:ext cx="10265434" cy="5428891"/>
        </p:xfrm>
        <a:graphic>
          <a:graphicData uri="http://schemas.openxmlformats.org/drawingml/2006/table">
            <a:tbl>
              <a:tblPr firstRow="1" bandRow="1">
                <a:tableStyleId>{5C22544A-7EE6-4342-B048-85BDC9FD1C3A}</a:tableStyleId>
              </a:tblPr>
              <a:tblGrid>
                <a:gridCol w="5132717">
                  <a:extLst>
                    <a:ext uri="{9D8B030D-6E8A-4147-A177-3AD203B41FA5}">
                      <a16:colId xmlns:a16="http://schemas.microsoft.com/office/drawing/2014/main" val="14924328"/>
                    </a:ext>
                  </a:extLst>
                </a:gridCol>
                <a:gridCol w="5132717">
                  <a:extLst>
                    <a:ext uri="{9D8B030D-6E8A-4147-A177-3AD203B41FA5}">
                      <a16:colId xmlns:a16="http://schemas.microsoft.com/office/drawing/2014/main" val="1134268598"/>
                    </a:ext>
                  </a:extLst>
                </a:gridCol>
              </a:tblGrid>
              <a:tr h="548145">
                <a:tc>
                  <a:txBody>
                    <a:bodyPr/>
                    <a:lstStyle/>
                    <a:p>
                      <a:r>
                        <a:rPr lang="en-GB" dirty="0"/>
                        <a:t>Note the correct Trial venue</a:t>
                      </a:r>
                    </a:p>
                  </a:txBody>
                  <a:tcPr/>
                </a:tc>
                <a:tc>
                  <a:txBody>
                    <a:bodyPr/>
                    <a:lstStyle/>
                    <a:p>
                      <a:r>
                        <a:rPr lang="en-GB" dirty="0"/>
                        <a:t>Arrange conference with Counsel</a:t>
                      </a:r>
                    </a:p>
                  </a:txBody>
                  <a:tcPr/>
                </a:tc>
                <a:extLst>
                  <a:ext uri="{0D108BD9-81ED-4DB2-BD59-A6C34878D82A}">
                    <a16:rowId xmlns:a16="http://schemas.microsoft.com/office/drawing/2014/main" val="3381561868"/>
                  </a:ext>
                </a:extLst>
              </a:tr>
              <a:tr h="946114">
                <a:tc>
                  <a:txBody>
                    <a:bodyPr/>
                    <a:lstStyle/>
                    <a:p>
                      <a:r>
                        <a:rPr lang="en-GB" dirty="0"/>
                        <a:t>Check the case is suitable for public hearing</a:t>
                      </a:r>
                    </a:p>
                  </a:txBody>
                  <a:tcPr/>
                </a:tc>
                <a:tc>
                  <a:txBody>
                    <a:bodyPr/>
                    <a:lstStyle/>
                    <a:p>
                      <a:r>
                        <a:rPr lang="en-GB" dirty="0"/>
                        <a:t>Update Costs statements</a:t>
                      </a:r>
                    </a:p>
                  </a:txBody>
                  <a:tcPr/>
                </a:tc>
                <a:extLst>
                  <a:ext uri="{0D108BD9-81ED-4DB2-BD59-A6C34878D82A}">
                    <a16:rowId xmlns:a16="http://schemas.microsoft.com/office/drawing/2014/main" val="2659384487"/>
                  </a:ext>
                </a:extLst>
              </a:tr>
              <a:tr h="946114">
                <a:tc>
                  <a:txBody>
                    <a:bodyPr/>
                    <a:lstStyle/>
                    <a:p>
                      <a:r>
                        <a:rPr lang="en-GB" dirty="0"/>
                        <a:t>Judge</a:t>
                      </a:r>
                    </a:p>
                  </a:txBody>
                  <a:tcPr/>
                </a:tc>
                <a:tc>
                  <a:txBody>
                    <a:bodyPr/>
                    <a:lstStyle/>
                    <a:p>
                      <a:r>
                        <a:rPr lang="en-GB" dirty="0"/>
                        <a:t>Update costs information and advice for the client</a:t>
                      </a:r>
                    </a:p>
                  </a:txBody>
                  <a:tcPr/>
                </a:tc>
                <a:extLst>
                  <a:ext uri="{0D108BD9-81ED-4DB2-BD59-A6C34878D82A}">
                    <a16:rowId xmlns:a16="http://schemas.microsoft.com/office/drawing/2014/main" val="1874846148"/>
                  </a:ext>
                </a:extLst>
              </a:tr>
              <a:tr h="548145">
                <a:tc>
                  <a:txBody>
                    <a:bodyPr/>
                    <a:lstStyle/>
                    <a:p>
                      <a:r>
                        <a:rPr lang="en-GB" dirty="0"/>
                        <a:t>Apply for trial by jury if appropriate</a:t>
                      </a:r>
                    </a:p>
                  </a:txBody>
                  <a:tcPr/>
                </a:tc>
                <a:tc>
                  <a:txBody>
                    <a:bodyPr/>
                    <a:lstStyle/>
                    <a:p>
                      <a:r>
                        <a:rPr lang="en-GB" dirty="0"/>
                        <a:t>Review funding arrangements</a:t>
                      </a:r>
                    </a:p>
                  </a:txBody>
                  <a:tcPr/>
                </a:tc>
                <a:extLst>
                  <a:ext uri="{0D108BD9-81ED-4DB2-BD59-A6C34878D82A}">
                    <a16:rowId xmlns:a16="http://schemas.microsoft.com/office/drawing/2014/main" val="1349236250"/>
                  </a:ext>
                </a:extLst>
              </a:tr>
              <a:tr h="548145">
                <a:tc>
                  <a:txBody>
                    <a:bodyPr/>
                    <a:lstStyle/>
                    <a:p>
                      <a:r>
                        <a:rPr lang="en-GB" dirty="0"/>
                        <a:t>Inform the client about the trial</a:t>
                      </a:r>
                    </a:p>
                  </a:txBody>
                  <a:tcPr/>
                </a:tc>
                <a:tc>
                  <a:txBody>
                    <a:bodyPr/>
                    <a:lstStyle/>
                    <a:p>
                      <a:r>
                        <a:rPr lang="en-GB" dirty="0"/>
                        <a:t>Manage Client Expectations</a:t>
                      </a:r>
                    </a:p>
                  </a:txBody>
                  <a:tcPr/>
                </a:tc>
                <a:extLst>
                  <a:ext uri="{0D108BD9-81ED-4DB2-BD59-A6C34878D82A}">
                    <a16:rowId xmlns:a16="http://schemas.microsoft.com/office/drawing/2014/main" val="3465973209"/>
                  </a:ext>
                </a:extLst>
              </a:tr>
              <a:tr h="946114">
                <a:tc>
                  <a:txBody>
                    <a:bodyPr/>
                    <a:lstStyle/>
                    <a:p>
                      <a:r>
                        <a:rPr lang="en-GB" dirty="0"/>
                        <a:t>Arrange representation for the client at trial</a:t>
                      </a:r>
                    </a:p>
                  </a:txBody>
                  <a:tcPr/>
                </a:tc>
                <a:tc>
                  <a:txBody>
                    <a:bodyPr/>
                    <a:lstStyle/>
                    <a:p>
                      <a:r>
                        <a:rPr lang="en-GB" dirty="0"/>
                        <a:t>Consider compromise</a:t>
                      </a:r>
                    </a:p>
                  </a:txBody>
                  <a:tcPr/>
                </a:tc>
                <a:extLst>
                  <a:ext uri="{0D108BD9-81ED-4DB2-BD59-A6C34878D82A}">
                    <a16:rowId xmlns:a16="http://schemas.microsoft.com/office/drawing/2014/main" val="2848009337"/>
                  </a:ext>
                </a:extLst>
              </a:tr>
              <a:tr h="94611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Contact Counsel</a:t>
                      </a:r>
                    </a:p>
                    <a:p>
                      <a:endParaRPr lang="en-GB" dirty="0"/>
                    </a:p>
                  </a:txBody>
                  <a:tcPr/>
                </a:tc>
                <a:tc>
                  <a:txBody>
                    <a:bodyPr/>
                    <a:lstStyle/>
                    <a:p>
                      <a:r>
                        <a:rPr lang="en-GB" dirty="0"/>
                        <a:t>Consider ADR</a:t>
                      </a:r>
                    </a:p>
                  </a:txBody>
                  <a:tcPr/>
                </a:tc>
                <a:extLst>
                  <a:ext uri="{0D108BD9-81ED-4DB2-BD59-A6C34878D82A}">
                    <a16:rowId xmlns:a16="http://schemas.microsoft.com/office/drawing/2014/main" val="2559324127"/>
                  </a:ext>
                </a:extLst>
              </a:tr>
            </a:tbl>
          </a:graphicData>
        </a:graphic>
      </p:graphicFrame>
    </p:spTree>
    <p:extLst>
      <p:ext uri="{BB962C8B-B14F-4D97-AF65-F5344CB8AC3E}">
        <p14:creationId xmlns:p14="http://schemas.microsoft.com/office/powerpoint/2010/main" val="2572391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755F9-FD88-8A04-43E0-315406FA11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1944C7-599B-81E1-D372-626F9FACB53C}"/>
              </a:ext>
            </a:extLst>
          </p:cNvPr>
          <p:cNvSpPr>
            <a:spLocks noGrp="1"/>
          </p:cNvSpPr>
          <p:nvPr>
            <p:ph type="title"/>
          </p:nvPr>
        </p:nvSpPr>
        <p:spPr>
          <a:xfrm>
            <a:off x="504806" y="172529"/>
            <a:ext cx="8596668" cy="707366"/>
          </a:xfrm>
        </p:spPr>
        <p:txBody>
          <a:bodyPr/>
          <a:lstStyle/>
          <a:p>
            <a:r>
              <a:rPr lang="en-GB" dirty="0"/>
              <a:t>Organising and Preparing Witnesses</a:t>
            </a:r>
          </a:p>
        </p:txBody>
      </p:sp>
      <p:sp>
        <p:nvSpPr>
          <p:cNvPr id="3" name="Content Placeholder 2">
            <a:extLst>
              <a:ext uri="{FF2B5EF4-FFF2-40B4-BE49-F238E27FC236}">
                <a16:creationId xmlns:a16="http://schemas.microsoft.com/office/drawing/2014/main" id="{F5733351-2E67-9EFA-3D8E-367085BBF05C}"/>
              </a:ext>
            </a:extLst>
          </p:cNvPr>
          <p:cNvSpPr>
            <a:spLocks noGrp="1"/>
          </p:cNvSpPr>
          <p:nvPr>
            <p:ph idx="1"/>
          </p:nvPr>
        </p:nvSpPr>
        <p:spPr>
          <a:xfrm>
            <a:off x="435793" y="1081178"/>
            <a:ext cx="9421323" cy="5463396"/>
          </a:xfrm>
        </p:spPr>
        <p:txBody>
          <a:bodyPr>
            <a:normAutofit/>
          </a:bodyPr>
          <a:lstStyle/>
          <a:p>
            <a:pPr algn="l" fontAlgn="base"/>
            <a:r>
              <a:rPr lang="en-US" sz="2000" b="1" i="0" dirty="0">
                <a:solidFill>
                  <a:srgbClr val="000000"/>
                </a:solidFill>
                <a:effectLst/>
              </a:rPr>
              <a:t>Witness needs to attend by video link or web conferencing platform: </a:t>
            </a:r>
            <a:r>
              <a:rPr lang="en-US" sz="2000" b="0" i="0" dirty="0">
                <a:solidFill>
                  <a:srgbClr val="000000"/>
                </a:solidFill>
                <a:effectLst/>
              </a:rPr>
              <a:t>permission of the court is required in advance. The witness should be advised about the process for using any technology, including any platform and how to navigate any digital trial bundle, and the importance of having stable internet connectivity during the trial.</a:t>
            </a:r>
          </a:p>
          <a:p>
            <a:pPr algn="l" fontAlgn="base"/>
            <a:r>
              <a:rPr lang="en-US" sz="2000" b="1" i="0" dirty="0">
                <a:solidFill>
                  <a:srgbClr val="000000"/>
                </a:solidFill>
                <a:effectLst/>
              </a:rPr>
              <a:t>Witness needs an interpreter : </a:t>
            </a:r>
            <a:r>
              <a:rPr lang="en-US" sz="2000" i="0" dirty="0">
                <a:solidFill>
                  <a:srgbClr val="000000"/>
                </a:solidFill>
                <a:effectLst/>
              </a:rPr>
              <a:t>a</a:t>
            </a:r>
            <a:r>
              <a:rPr lang="en-US" sz="2000" b="0" i="0" dirty="0">
                <a:solidFill>
                  <a:srgbClr val="000000"/>
                </a:solidFill>
                <a:effectLst/>
              </a:rPr>
              <a:t>rrangements for interpreters will need to be made with the court in advance.</a:t>
            </a:r>
          </a:p>
          <a:p>
            <a:pPr algn="l" fontAlgn="base"/>
            <a:r>
              <a:rPr lang="en-US" sz="2000" b="1" i="0" dirty="0">
                <a:solidFill>
                  <a:srgbClr val="000000"/>
                </a:solidFill>
                <a:effectLst/>
              </a:rPr>
              <a:t>Issuing witness summonses to secure witness attendance:  </a:t>
            </a:r>
            <a:r>
              <a:rPr lang="en-US" sz="2000" b="0" i="0" dirty="0">
                <a:solidFill>
                  <a:srgbClr val="000000"/>
                </a:solidFill>
                <a:effectLst/>
              </a:rPr>
              <a:t>Witnesses should be contacted first by letter or telephone as a matter of courtesy.  It is important to prepare, issue and arrange for the service of a witness summons (</a:t>
            </a:r>
            <a:r>
              <a:rPr lang="en-US" sz="2000" b="1" i="0" dirty="0">
                <a:solidFill>
                  <a:srgbClr val="000000"/>
                </a:solidFill>
                <a:effectLst/>
              </a:rPr>
              <a:t>r34.2</a:t>
            </a:r>
            <a:r>
              <a:rPr lang="en-US" sz="2000" b="0" i="0" dirty="0">
                <a:solidFill>
                  <a:srgbClr val="000000"/>
                </a:solidFill>
                <a:effectLst/>
              </a:rPr>
              <a:t>) in respect of each witness and expert in </a:t>
            </a:r>
            <a:r>
              <a:rPr lang="en-US" sz="2000" b="0" i="0" dirty="0">
                <a:solidFill>
                  <a:srgbClr val="003E5A"/>
                </a:solidFill>
                <a:effectLst/>
                <a:hlinkClick r:id="rId2"/>
              </a:rPr>
              <a:t>Form N20 Witness Summons</a:t>
            </a:r>
            <a:r>
              <a:rPr lang="en-US" sz="2000" b="0" i="0" dirty="0">
                <a:solidFill>
                  <a:srgbClr val="000000"/>
                </a:solidFill>
                <a:effectLst/>
              </a:rPr>
              <a:t>.</a:t>
            </a:r>
          </a:p>
          <a:p>
            <a:pPr algn="l" fontAlgn="base"/>
            <a:r>
              <a:rPr lang="en-US" sz="2000" b="0" i="0" dirty="0">
                <a:solidFill>
                  <a:srgbClr val="000000"/>
                </a:solidFill>
                <a:effectLst/>
              </a:rPr>
              <a:t>The witness summons can be served by the legal representative, in which case send three copies to the court. If the court is to serve the summons, then only two copies are required by the court.</a:t>
            </a:r>
          </a:p>
          <a:p>
            <a:endParaRPr lang="en-GB" dirty="0"/>
          </a:p>
        </p:txBody>
      </p:sp>
    </p:spTree>
    <p:extLst>
      <p:ext uri="{BB962C8B-B14F-4D97-AF65-F5344CB8AC3E}">
        <p14:creationId xmlns:p14="http://schemas.microsoft.com/office/powerpoint/2010/main" val="1099206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A83FF-6DE3-4176-0382-6B49351B1F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D7BEF0-D5D5-1890-8464-8BE24BF41376}"/>
              </a:ext>
            </a:extLst>
          </p:cNvPr>
          <p:cNvSpPr>
            <a:spLocks noGrp="1"/>
          </p:cNvSpPr>
          <p:nvPr>
            <p:ph type="title"/>
          </p:nvPr>
        </p:nvSpPr>
        <p:spPr>
          <a:xfrm>
            <a:off x="556564" y="218536"/>
            <a:ext cx="9674364" cy="1320800"/>
          </a:xfrm>
        </p:spPr>
        <p:txBody>
          <a:bodyPr>
            <a:normAutofit/>
          </a:bodyPr>
          <a:lstStyle/>
          <a:p>
            <a:r>
              <a:rPr lang="en-US" b="1" i="0" dirty="0">
                <a:effectLst/>
              </a:rPr>
              <a:t>Trial bundles, case summary, chronology, list of issues and skeleton arguments</a:t>
            </a:r>
            <a:endParaRPr lang="en-GB" dirty="0"/>
          </a:p>
        </p:txBody>
      </p:sp>
      <p:sp>
        <p:nvSpPr>
          <p:cNvPr id="3" name="Content Placeholder 2">
            <a:extLst>
              <a:ext uri="{FF2B5EF4-FFF2-40B4-BE49-F238E27FC236}">
                <a16:creationId xmlns:a16="http://schemas.microsoft.com/office/drawing/2014/main" id="{46925317-96BA-954F-8340-DCAF7AE82D05}"/>
              </a:ext>
            </a:extLst>
          </p:cNvPr>
          <p:cNvSpPr>
            <a:spLocks noGrp="1"/>
          </p:cNvSpPr>
          <p:nvPr>
            <p:ph idx="1"/>
          </p:nvPr>
        </p:nvSpPr>
        <p:spPr>
          <a:xfrm>
            <a:off x="556564" y="1864264"/>
            <a:ext cx="8596668" cy="4775200"/>
          </a:xfrm>
        </p:spPr>
        <p:txBody>
          <a:bodyPr/>
          <a:lstStyle/>
          <a:p>
            <a:pPr algn="l" fontAlgn="base" latinLnBrk="0"/>
            <a:r>
              <a:rPr lang="en-US" sz="3200" b="0" i="0" dirty="0">
                <a:solidFill>
                  <a:srgbClr val="000000"/>
                </a:solidFill>
                <a:effectLst/>
              </a:rPr>
              <a:t>The court will typically give directions for the filing of:</a:t>
            </a:r>
          </a:p>
          <a:p>
            <a:pPr lvl="1" fontAlgn="base"/>
            <a:r>
              <a:rPr lang="en-US" sz="3000" b="0" i="0" dirty="0">
                <a:solidFill>
                  <a:srgbClr val="000000"/>
                </a:solidFill>
                <a:effectLst/>
              </a:rPr>
              <a:t>a trial bundle; </a:t>
            </a:r>
          </a:p>
          <a:p>
            <a:pPr lvl="1" fontAlgn="base"/>
            <a:r>
              <a:rPr lang="en-US" sz="3000" b="0" i="0" dirty="0">
                <a:solidFill>
                  <a:srgbClr val="000000"/>
                </a:solidFill>
                <a:effectLst/>
              </a:rPr>
              <a:t>a case summary; </a:t>
            </a:r>
          </a:p>
          <a:p>
            <a:pPr lvl="1" fontAlgn="base"/>
            <a:r>
              <a:rPr lang="en-US" sz="3000" b="0" i="0" dirty="0">
                <a:solidFill>
                  <a:srgbClr val="000000"/>
                </a:solidFill>
                <a:effectLst/>
              </a:rPr>
              <a:t>a chronology; and </a:t>
            </a:r>
          </a:p>
          <a:p>
            <a:pPr lvl="1" fontAlgn="base"/>
            <a:r>
              <a:rPr lang="en-US" sz="3000" b="0" i="0" dirty="0">
                <a:solidFill>
                  <a:srgbClr val="000000"/>
                </a:solidFill>
                <a:effectLst/>
              </a:rPr>
              <a:t>skeleton arguments.</a:t>
            </a:r>
          </a:p>
          <a:p>
            <a:endParaRPr lang="en-GB" dirty="0"/>
          </a:p>
        </p:txBody>
      </p:sp>
    </p:spTree>
    <p:extLst>
      <p:ext uri="{BB962C8B-B14F-4D97-AF65-F5344CB8AC3E}">
        <p14:creationId xmlns:p14="http://schemas.microsoft.com/office/powerpoint/2010/main" val="3450826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772B0-69D8-9034-B122-D2AB29DAF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6B605-D207-F12D-D123-6A27EA2CBEA9}"/>
              </a:ext>
            </a:extLst>
          </p:cNvPr>
          <p:cNvSpPr>
            <a:spLocks noGrp="1"/>
          </p:cNvSpPr>
          <p:nvPr>
            <p:ph type="title"/>
          </p:nvPr>
        </p:nvSpPr>
        <p:spPr>
          <a:xfrm>
            <a:off x="487553" y="199520"/>
            <a:ext cx="3509353" cy="897146"/>
          </a:xfrm>
        </p:spPr>
        <p:txBody>
          <a:bodyPr/>
          <a:lstStyle/>
          <a:p>
            <a:r>
              <a:rPr lang="en-GB" b="1" dirty="0"/>
              <a:t>Trial Bundle</a:t>
            </a:r>
          </a:p>
        </p:txBody>
      </p:sp>
      <p:sp>
        <p:nvSpPr>
          <p:cNvPr id="3" name="Content Placeholder 2">
            <a:extLst>
              <a:ext uri="{FF2B5EF4-FFF2-40B4-BE49-F238E27FC236}">
                <a16:creationId xmlns:a16="http://schemas.microsoft.com/office/drawing/2014/main" id="{2EEFAF16-0654-969D-E8D8-C90519C5EE39}"/>
              </a:ext>
            </a:extLst>
          </p:cNvPr>
          <p:cNvSpPr>
            <a:spLocks noGrp="1"/>
          </p:cNvSpPr>
          <p:nvPr>
            <p:ph idx="1"/>
          </p:nvPr>
        </p:nvSpPr>
        <p:spPr>
          <a:xfrm>
            <a:off x="326525" y="883880"/>
            <a:ext cx="9478833" cy="5485289"/>
          </a:xfrm>
        </p:spPr>
        <p:txBody>
          <a:bodyPr>
            <a:normAutofit/>
          </a:bodyPr>
          <a:lstStyle/>
          <a:p>
            <a:pPr algn="l" fontAlgn="base"/>
            <a:r>
              <a:rPr lang="en-GB" dirty="0"/>
              <a:t>Responsibility for the trial bundle: </a:t>
            </a:r>
            <a:r>
              <a:rPr lang="en-US" b="0" i="0" dirty="0">
                <a:solidFill>
                  <a:srgbClr val="000000"/>
                </a:solidFill>
                <a:effectLst/>
              </a:rPr>
              <a:t> rests on the claimant’s legal representative (</a:t>
            </a:r>
            <a:r>
              <a:rPr lang="en-US" b="1" i="0" dirty="0">
                <a:solidFill>
                  <a:srgbClr val="000000"/>
                </a:solidFill>
                <a:effectLst/>
              </a:rPr>
              <a:t>r39.5(1)</a:t>
            </a:r>
            <a:r>
              <a:rPr lang="en-US" b="0" i="0" dirty="0">
                <a:solidFill>
                  <a:srgbClr val="000000"/>
                </a:solidFill>
                <a:effectLst/>
              </a:rPr>
              <a:t> and</a:t>
            </a:r>
            <a:r>
              <a:rPr lang="en-US" b="1" i="0" dirty="0">
                <a:solidFill>
                  <a:srgbClr val="000000"/>
                </a:solidFill>
                <a:effectLst/>
              </a:rPr>
              <a:t> PD 32</a:t>
            </a:r>
            <a:r>
              <a:rPr lang="en-US" b="0" i="0" dirty="0">
                <a:solidFill>
                  <a:srgbClr val="000000"/>
                </a:solidFill>
                <a:effectLst/>
              </a:rPr>
              <a:t>, </a:t>
            </a:r>
            <a:r>
              <a:rPr lang="en-US" b="1" i="0" dirty="0">
                <a:solidFill>
                  <a:srgbClr val="000000"/>
                </a:solidFill>
                <a:effectLst/>
              </a:rPr>
              <a:t>para 27.7</a:t>
            </a:r>
            <a:r>
              <a:rPr lang="en-US" b="0" i="0" dirty="0">
                <a:solidFill>
                  <a:srgbClr val="000000"/>
                </a:solidFill>
                <a:effectLst/>
              </a:rPr>
              <a:t>), even where the preparation and production is delegated to another person.</a:t>
            </a:r>
          </a:p>
          <a:p>
            <a:pPr algn="l" fontAlgn="base"/>
            <a:r>
              <a:rPr lang="en-US" b="0" i="0" dirty="0">
                <a:solidFill>
                  <a:srgbClr val="000000"/>
                </a:solidFill>
                <a:effectLst/>
              </a:rPr>
              <a:t>Where the claimant is unrepresented, the court may direct that another party must prepare and produce the trial bundle (</a:t>
            </a:r>
            <a:r>
              <a:rPr lang="en-US" b="1" i="0" dirty="0">
                <a:solidFill>
                  <a:srgbClr val="000000"/>
                </a:solidFill>
                <a:effectLst/>
              </a:rPr>
              <a:t>PD 32, para 27.7</a:t>
            </a:r>
            <a:r>
              <a:rPr lang="en-US" b="0" i="0" dirty="0">
                <a:solidFill>
                  <a:srgbClr val="000000"/>
                </a:solidFill>
                <a:effectLst/>
              </a:rPr>
              <a:t>).</a:t>
            </a:r>
          </a:p>
          <a:p>
            <a:r>
              <a:rPr lang="en-US" b="1" i="0" dirty="0">
                <a:solidFill>
                  <a:srgbClr val="003E5B"/>
                </a:solidFill>
                <a:effectLst/>
              </a:rPr>
              <a:t>Agreeing on the contents of the trial bundle</a:t>
            </a:r>
            <a:endParaRPr lang="en-US" b="1" i="0" dirty="0">
              <a:solidFill>
                <a:srgbClr val="000000"/>
              </a:solidFill>
              <a:effectLst/>
            </a:endParaRPr>
          </a:p>
          <a:p>
            <a:pPr algn="l" fontAlgn="base"/>
            <a:r>
              <a:rPr lang="en-US" b="0" i="0" dirty="0">
                <a:solidFill>
                  <a:srgbClr val="000000"/>
                </a:solidFill>
                <a:effectLst/>
              </a:rPr>
              <a:t>The claimant’s legal representatives will usually compile a draft index to the trial bundle and send this to the other parties’ legal representatives, and there may then be some discussion about which documents should be included or omitted.</a:t>
            </a:r>
          </a:p>
          <a:p>
            <a:pPr algn="l" fontAlgn="base"/>
            <a:r>
              <a:rPr lang="en-US" b="0" i="0" dirty="0">
                <a:solidFill>
                  <a:srgbClr val="000000"/>
                </a:solidFill>
                <a:effectLst/>
              </a:rPr>
              <a:t>There are important consequences of the parties reaching an agreement about which documents to include in a bundle for use at any hearing, including a trial. Those documents are admissible at the hearing as evidence of their contents, unless the court orders otherwise or a party gives written notice of objection to the admissibility of particular documents (</a:t>
            </a:r>
            <a:r>
              <a:rPr lang="en-US" b="1" i="0" dirty="0">
                <a:solidFill>
                  <a:srgbClr val="000000"/>
                </a:solidFill>
                <a:effectLst/>
              </a:rPr>
              <a:t>PD 32, para 27.2</a:t>
            </a:r>
            <a:r>
              <a:rPr lang="en-US" b="0" i="0" dirty="0">
                <a:solidFill>
                  <a:srgbClr val="000000"/>
                </a:solidFill>
                <a:effectLst/>
              </a:rPr>
              <a:t>).</a:t>
            </a:r>
          </a:p>
          <a:p>
            <a:pPr algn="l" fontAlgn="base"/>
            <a:r>
              <a:rPr lang="en-US" b="0" i="0" dirty="0">
                <a:solidFill>
                  <a:srgbClr val="000000"/>
                </a:solidFill>
                <a:effectLst/>
              </a:rPr>
              <a:t>Where the parties are unable to agree on the contents of the bundle, a summary of the points on which the parties are unable to agree should be included (</a:t>
            </a:r>
            <a:r>
              <a:rPr lang="en-US" b="1" i="0" dirty="0">
                <a:solidFill>
                  <a:srgbClr val="000000"/>
                </a:solidFill>
                <a:effectLst/>
              </a:rPr>
              <a:t>PD 32, para 27.12</a:t>
            </a:r>
            <a:r>
              <a:rPr lang="en-US" b="0" i="0" dirty="0">
                <a:solidFill>
                  <a:srgbClr val="000000"/>
                </a:solidFill>
                <a:effectLst/>
              </a:rPr>
              <a:t>).</a:t>
            </a:r>
          </a:p>
          <a:p>
            <a:endParaRPr lang="en-GB" dirty="0"/>
          </a:p>
        </p:txBody>
      </p:sp>
    </p:spTree>
    <p:extLst>
      <p:ext uri="{BB962C8B-B14F-4D97-AF65-F5344CB8AC3E}">
        <p14:creationId xmlns:p14="http://schemas.microsoft.com/office/powerpoint/2010/main" val="2886597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94FE9-EED1-D1AB-3DF0-9A04FEF7EC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09AD32-9E4C-8010-C361-7D839E8B6B6F}"/>
              </a:ext>
            </a:extLst>
          </p:cNvPr>
          <p:cNvSpPr>
            <a:spLocks noGrp="1"/>
          </p:cNvSpPr>
          <p:nvPr>
            <p:ph type="title"/>
          </p:nvPr>
        </p:nvSpPr>
        <p:spPr>
          <a:xfrm>
            <a:off x="510556" y="235789"/>
            <a:ext cx="8596668" cy="713117"/>
          </a:xfrm>
        </p:spPr>
        <p:txBody>
          <a:bodyPr/>
          <a:lstStyle/>
          <a:p>
            <a:pPr algn="ctr"/>
            <a:r>
              <a:rPr lang="en-GB" b="1" dirty="0"/>
              <a:t>Documents as evidence</a:t>
            </a:r>
          </a:p>
        </p:txBody>
      </p:sp>
      <p:sp>
        <p:nvSpPr>
          <p:cNvPr id="3" name="Content Placeholder 2">
            <a:extLst>
              <a:ext uri="{FF2B5EF4-FFF2-40B4-BE49-F238E27FC236}">
                <a16:creationId xmlns:a16="http://schemas.microsoft.com/office/drawing/2014/main" id="{1A55B777-BB52-F483-7AC3-17A0159AF755}"/>
              </a:ext>
            </a:extLst>
          </p:cNvPr>
          <p:cNvSpPr>
            <a:spLocks noGrp="1"/>
          </p:cNvSpPr>
          <p:nvPr>
            <p:ph idx="1"/>
          </p:nvPr>
        </p:nvSpPr>
        <p:spPr>
          <a:xfrm>
            <a:off x="510556" y="1027653"/>
            <a:ext cx="9645610" cy="5493917"/>
          </a:xfrm>
        </p:spPr>
        <p:txBody>
          <a:bodyPr>
            <a:normAutofit/>
          </a:bodyPr>
          <a:lstStyle/>
          <a:p>
            <a:pPr algn="l" fontAlgn="base" latinLnBrk="0"/>
            <a:r>
              <a:rPr lang="en-US" sz="2000" b="1" i="0" dirty="0">
                <a:solidFill>
                  <a:schemeClr val="bg2">
                    <a:lumMod val="50000"/>
                  </a:schemeClr>
                </a:solidFill>
                <a:effectLst/>
              </a:rPr>
              <a:t>Proving statements in documents and records </a:t>
            </a:r>
            <a:r>
              <a:rPr lang="en-US" sz="2000" b="1" i="0" dirty="0">
                <a:solidFill>
                  <a:srgbClr val="000000"/>
                </a:solidFill>
                <a:effectLst/>
              </a:rPr>
              <a:t>: </a:t>
            </a:r>
            <a:r>
              <a:rPr lang="en-US" sz="2000" b="0" i="0" dirty="0">
                <a:solidFill>
                  <a:srgbClr val="000000"/>
                </a:solidFill>
                <a:effectLst/>
              </a:rPr>
              <a:t>A statement contained in a document is admissible as evidence and may be proved by producing that document; or by producing a copy of that document or the material part of it if it is authenticated (</a:t>
            </a:r>
            <a:r>
              <a:rPr lang="en-US" sz="2000" b="1" i="0" dirty="0">
                <a:solidFill>
                  <a:srgbClr val="000000"/>
                </a:solidFill>
                <a:effectLst/>
              </a:rPr>
              <a:t>s8 CEA 1995</a:t>
            </a:r>
            <a:r>
              <a:rPr lang="en-US" sz="2000" b="0" i="0" dirty="0">
                <a:solidFill>
                  <a:srgbClr val="000000"/>
                </a:solidFill>
                <a:effectLst/>
              </a:rPr>
              <a:t>). (Carbon copies, photocopies and printouts are admissible).</a:t>
            </a:r>
          </a:p>
          <a:p>
            <a:pPr algn="l" fontAlgn="base" latinLnBrk="0"/>
            <a:r>
              <a:rPr lang="en-US" sz="2000" b="1" i="0" dirty="0">
                <a:solidFill>
                  <a:schemeClr val="bg2">
                    <a:lumMod val="50000"/>
                  </a:schemeClr>
                </a:solidFill>
                <a:effectLst/>
              </a:rPr>
              <a:t>Challenging the authenticity of a disclosed document – notice to prove documents: </a:t>
            </a:r>
            <a:r>
              <a:rPr lang="en-US" sz="2000" b="0" i="0" dirty="0">
                <a:solidFill>
                  <a:srgbClr val="000000"/>
                </a:solidFill>
                <a:effectLst/>
              </a:rPr>
              <a:t>A party who wishes to challenge the authenticity of any document disclosed by the opponent may give notice to the other party requiring them to prove the authenticity of the document (</a:t>
            </a:r>
            <a:r>
              <a:rPr lang="en-US" sz="2000" b="1" i="0" dirty="0">
                <a:solidFill>
                  <a:srgbClr val="000000"/>
                </a:solidFill>
                <a:effectLst/>
              </a:rPr>
              <a:t>r32.19</a:t>
            </a:r>
            <a:r>
              <a:rPr lang="en-US" sz="2000" b="0" i="0" dirty="0">
                <a:solidFill>
                  <a:srgbClr val="000000"/>
                </a:solidFill>
                <a:effectLst/>
              </a:rPr>
              <a:t>).</a:t>
            </a:r>
          </a:p>
          <a:p>
            <a:pPr algn="l" fontAlgn="base" latinLnBrk="0"/>
            <a:r>
              <a:rPr lang="en-US" sz="2000" b="1" i="0" dirty="0">
                <a:solidFill>
                  <a:schemeClr val="bg2">
                    <a:lumMod val="50000"/>
                  </a:schemeClr>
                </a:solidFill>
                <a:effectLst/>
              </a:rPr>
              <a:t>Notice to admit facts </a:t>
            </a:r>
            <a:r>
              <a:rPr lang="en-US" sz="2000" b="1" i="0" dirty="0">
                <a:solidFill>
                  <a:srgbClr val="003E5B"/>
                </a:solidFill>
                <a:effectLst/>
              </a:rPr>
              <a:t>:  </a:t>
            </a:r>
            <a:r>
              <a:rPr lang="en-US" sz="2000" b="0" i="0" dirty="0">
                <a:solidFill>
                  <a:srgbClr val="000000"/>
                </a:solidFill>
                <a:effectLst/>
              </a:rPr>
              <a:t>If for any reason it would be very expensive or difficult to call a witness to give evidence at trial in order to prove a fact in issue, there is a procedure in </a:t>
            </a:r>
            <a:r>
              <a:rPr lang="en-US" sz="2000" b="1" i="0" dirty="0">
                <a:solidFill>
                  <a:srgbClr val="000000"/>
                </a:solidFill>
                <a:effectLst/>
              </a:rPr>
              <a:t>r32 </a:t>
            </a:r>
            <a:r>
              <a:rPr lang="en-US" sz="2000" b="0" i="0" dirty="0">
                <a:solidFill>
                  <a:srgbClr val="000000"/>
                </a:solidFill>
                <a:effectLst/>
              </a:rPr>
              <a:t>which can be used to ask the opponent if they are willing to admit that fact (or those facts if there are more than one) to save the cost, difficulty or time involved in proving it. There are several features of this useful tool:</a:t>
            </a:r>
          </a:p>
          <a:p>
            <a:pPr algn="l" fontAlgn="base" latinLnBrk="0"/>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2905121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C8AD5-01CA-BA5D-29A5-BCA0163C1538}"/>
              </a:ext>
            </a:extLst>
          </p:cNvPr>
          <p:cNvSpPr>
            <a:spLocks noGrp="1"/>
          </p:cNvSpPr>
          <p:nvPr>
            <p:ph type="title"/>
          </p:nvPr>
        </p:nvSpPr>
        <p:spPr>
          <a:xfrm>
            <a:off x="579568" y="149525"/>
            <a:ext cx="4832070" cy="782128"/>
          </a:xfrm>
        </p:spPr>
        <p:txBody>
          <a:bodyPr/>
          <a:lstStyle/>
          <a:p>
            <a:r>
              <a:rPr lang="en-GB" b="1" dirty="0"/>
              <a:t>Notice to admit facts</a:t>
            </a:r>
          </a:p>
        </p:txBody>
      </p:sp>
      <p:sp>
        <p:nvSpPr>
          <p:cNvPr id="3" name="Content Placeholder 2">
            <a:extLst>
              <a:ext uri="{FF2B5EF4-FFF2-40B4-BE49-F238E27FC236}">
                <a16:creationId xmlns:a16="http://schemas.microsoft.com/office/drawing/2014/main" id="{7B40C662-1E32-F7E5-963C-1B971D57FEBD}"/>
              </a:ext>
            </a:extLst>
          </p:cNvPr>
          <p:cNvSpPr>
            <a:spLocks noGrp="1"/>
          </p:cNvSpPr>
          <p:nvPr>
            <p:ph idx="1"/>
          </p:nvPr>
        </p:nvSpPr>
        <p:spPr>
          <a:xfrm>
            <a:off x="263265" y="826370"/>
            <a:ext cx="9553595" cy="5539924"/>
          </a:xfrm>
        </p:spPr>
        <p:txBody>
          <a:bodyPr>
            <a:normAutofit/>
          </a:bodyPr>
          <a:lstStyle/>
          <a:p>
            <a:pPr fontAlgn="base"/>
            <a:r>
              <a:rPr lang="en-US" sz="2000" dirty="0">
                <a:solidFill>
                  <a:srgbClr val="000000"/>
                </a:solidFill>
              </a:rPr>
              <a:t>N</a:t>
            </a:r>
            <a:r>
              <a:rPr lang="en-US" sz="2000" b="0" i="0" dirty="0">
                <a:solidFill>
                  <a:srgbClr val="000000"/>
                </a:solidFill>
                <a:effectLst/>
              </a:rPr>
              <a:t>otice may be served by any party on any other party - not less than 21 days before the trial;</a:t>
            </a:r>
          </a:p>
          <a:p>
            <a:pPr fontAlgn="base"/>
            <a:r>
              <a:rPr lang="en-US" sz="2000" b="0" i="0" dirty="0">
                <a:solidFill>
                  <a:srgbClr val="000000"/>
                </a:solidFill>
                <a:effectLst/>
              </a:rPr>
              <a:t>Recipient should be asked to admit</a:t>
            </a:r>
            <a:r>
              <a:rPr lang="en-US" sz="2000" dirty="0">
                <a:solidFill>
                  <a:srgbClr val="000000"/>
                </a:solidFill>
              </a:rPr>
              <a:t> </a:t>
            </a:r>
            <a:r>
              <a:rPr lang="en-US" sz="2000" b="0" i="0" dirty="0">
                <a:solidFill>
                  <a:srgbClr val="000000"/>
                </a:solidFill>
                <a:effectLst/>
              </a:rPr>
              <a:t>any facts mentioned in the notice (</a:t>
            </a:r>
            <a:r>
              <a:rPr lang="en-US" sz="2000" dirty="0">
                <a:solidFill>
                  <a:srgbClr val="003E5A"/>
                </a:solidFill>
              </a:rPr>
              <a:t>Form N266 Notice to admit facts</a:t>
            </a:r>
            <a:r>
              <a:rPr lang="en-US" sz="2000" b="0" i="0" dirty="0">
                <a:solidFill>
                  <a:srgbClr val="000000"/>
                </a:solidFill>
                <a:effectLst/>
              </a:rPr>
              <a:t>)</a:t>
            </a:r>
          </a:p>
          <a:p>
            <a:pPr fontAlgn="base"/>
            <a:r>
              <a:rPr lang="en-US" sz="2000" b="0" i="0" dirty="0">
                <a:solidFill>
                  <a:srgbClr val="000000"/>
                </a:solidFill>
                <a:effectLst/>
              </a:rPr>
              <a:t>If the recipient wishes to admit the facts specified in the notice, they should serve a written admission within 7 days of receiving the notice;</a:t>
            </a:r>
          </a:p>
          <a:p>
            <a:pPr fontAlgn="base"/>
            <a:r>
              <a:rPr lang="en-US" sz="2000" b="0" i="0" dirty="0">
                <a:solidFill>
                  <a:srgbClr val="000000"/>
                </a:solidFill>
                <a:effectLst/>
              </a:rPr>
              <a:t>The court may allow an admission so made to be amended or withdrawn on such terms as may be just;</a:t>
            </a:r>
          </a:p>
          <a:p>
            <a:pPr fontAlgn="base"/>
            <a:r>
              <a:rPr lang="en-US" sz="2000" dirty="0">
                <a:solidFill>
                  <a:srgbClr val="000000"/>
                </a:solidFill>
              </a:rPr>
              <a:t>I</a:t>
            </a:r>
            <a:r>
              <a:rPr lang="en-US" sz="2000" b="0" i="0" dirty="0">
                <a:solidFill>
                  <a:srgbClr val="000000"/>
                </a:solidFill>
                <a:effectLst/>
              </a:rPr>
              <a:t>f the recipient does not serve an admission of any facts mentioned in the notice within 7 days of receiving the notice, they may be liable for the costs of proving such facts; and</a:t>
            </a:r>
          </a:p>
          <a:p>
            <a:pPr fontAlgn="base"/>
            <a:r>
              <a:rPr lang="en-US" sz="2000" dirty="0">
                <a:solidFill>
                  <a:srgbClr val="000000"/>
                </a:solidFill>
              </a:rPr>
              <a:t>T</a:t>
            </a:r>
            <a:r>
              <a:rPr lang="en-US" sz="2000" b="0" i="0" dirty="0">
                <a:solidFill>
                  <a:srgbClr val="000000"/>
                </a:solidFill>
                <a:effectLst/>
              </a:rPr>
              <a:t>here are no express costs sanctions if a party fails to admit facts which the other party has had to prove, but in exercising its discretion as to costs the court will consider the conduct of the parties before and during the proceedings (</a:t>
            </a:r>
            <a:r>
              <a:rPr lang="en-US" sz="2000" b="1" i="0" dirty="0">
                <a:solidFill>
                  <a:srgbClr val="000000"/>
                </a:solidFill>
                <a:effectLst/>
              </a:rPr>
              <a:t>r44.4</a:t>
            </a:r>
            <a:r>
              <a:rPr lang="en-US" sz="2000" b="0" i="0" dirty="0">
                <a:solidFill>
                  <a:srgbClr val="000000"/>
                </a:solidFill>
                <a:effectLst/>
              </a:rPr>
              <a:t>). </a:t>
            </a:r>
          </a:p>
          <a:p>
            <a:endParaRPr lang="en-GB" dirty="0"/>
          </a:p>
        </p:txBody>
      </p:sp>
    </p:spTree>
    <p:extLst>
      <p:ext uri="{BB962C8B-B14F-4D97-AF65-F5344CB8AC3E}">
        <p14:creationId xmlns:p14="http://schemas.microsoft.com/office/powerpoint/2010/main" val="3810588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81AF4-A5EB-947E-E866-34FF699841C6}"/>
              </a:ext>
            </a:extLst>
          </p:cNvPr>
          <p:cNvSpPr>
            <a:spLocks noGrp="1"/>
          </p:cNvSpPr>
          <p:nvPr>
            <p:ph type="title"/>
          </p:nvPr>
        </p:nvSpPr>
        <p:spPr>
          <a:xfrm>
            <a:off x="389786" y="109268"/>
            <a:ext cx="10094184" cy="1320800"/>
          </a:xfrm>
        </p:spPr>
        <p:txBody>
          <a:bodyPr>
            <a:normAutofit fontScale="90000"/>
          </a:bodyPr>
          <a:lstStyle/>
          <a:p>
            <a:r>
              <a:rPr lang="en-GB" b="1" dirty="0"/>
              <a:t>Contents of the Trial Bundle:</a:t>
            </a:r>
            <a:br>
              <a:rPr lang="en-GB" b="1" dirty="0"/>
            </a:br>
            <a:r>
              <a:rPr lang="en-US" sz="2700" b="0" i="0" dirty="0">
                <a:solidFill>
                  <a:srgbClr val="000000"/>
                </a:solidFill>
                <a:effectLst/>
                <a:latin typeface="+mn-lt"/>
              </a:rPr>
              <a:t>Unless the court orders otherwise, there are some core documents which should be included in a trial bundle under </a:t>
            </a:r>
            <a:r>
              <a:rPr lang="en-US" sz="2700" b="1" i="0" dirty="0">
                <a:solidFill>
                  <a:srgbClr val="000000"/>
                </a:solidFill>
                <a:effectLst/>
                <a:latin typeface="+mn-lt"/>
              </a:rPr>
              <a:t>PD 32, para 27.5</a:t>
            </a:r>
            <a:br>
              <a:rPr lang="en-GB" b="1" dirty="0"/>
            </a:br>
            <a:endParaRPr lang="en-GB" dirty="0"/>
          </a:p>
        </p:txBody>
      </p:sp>
      <p:sp>
        <p:nvSpPr>
          <p:cNvPr id="3" name="Content Placeholder 2">
            <a:extLst>
              <a:ext uri="{FF2B5EF4-FFF2-40B4-BE49-F238E27FC236}">
                <a16:creationId xmlns:a16="http://schemas.microsoft.com/office/drawing/2014/main" id="{61CCE529-4BF0-975C-097E-93A979700C12}"/>
              </a:ext>
            </a:extLst>
          </p:cNvPr>
          <p:cNvSpPr>
            <a:spLocks noGrp="1"/>
          </p:cNvSpPr>
          <p:nvPr>
            <p:ph sz="half" idx="1"/>
          </p:nvPr>
        </p:nvSpPr>
        <p:spPr>
          <a:xfrm>
            <a:off x="217257" y="1646988"/>
            <a:ext cx="4469760" cy="3880772"/>
          </a:xfrm>
          <a:ln w="28575">
            <a:solidFill>
              <a:schemeClr val="tx1"/>
            </a:solidFill>
          </a:ln>
        </p:spPr>
        <p:txBody>
          <a:bodyPr>
            <a:normAutofit fontScale="92500" lnSpcReduction="20000"/>
          </a:bodyPr>
          <a:lstStyle/>
          <a:p>
            <a:pPr algn="l" fontAlgn="base">
              <a:buFont typeface="Arial" panose="020B0604020202020204" pitchFamily="34" charset="0"/>
              <a:buChar char="•"/>
            </a:pPr>
            <a:r>
              <a:rPr lang="en-US" sz="2200" b="0" i="0" dirty="0">
                <a:solidFill>
                  <a:srgbClr val="000000"/>
                </a:solidFill>
                <a:effectLst/>
              </a:rPr>
              <a:t>the claim form and all statements of case;</a:t>
            </a:r>
          </a:p>
          <a:p>
            <a:pPr algn="l" fontAlgn="base">
              <a:buFont typeface="Arial" panose="020B0604020202020204" pitchFamily="34" charset="0"/>
              <a:buChar char="•"/>
            </a:pPr>
            <a:r>
              <a:rPr lang="en-US" sz="2200" b="0" i="0" dirty="0">
                <a:solidFill>
                  <a:srgbClr val="000000"/>
                </a:solidFill>
                <a:effectLst/>
              </a:rPr>
              <a:t>a case summary and/or chronology where appropriate;</a:t>
            </a:r>
          </a:p>
          <a:p>
            <a:pPr algn="l" fontAlgn="base">
              <a:buFont typeface="Arial" panose="020B0604020202020204" pitchFamily="34" charset="0"/>
              <a:buChar char="•"/>
            </a:pPr>
            <a:r>
              <a:rPr lang="en-US" sz="2200" b="0" i="0" dirty="0">
                <a:solidFill>
                  <a:srgbClr val="000000"/>
                </a:solidFill>
                <a:effectLst/>
              </a:rPr>
              <a:t>requests for further information and responses to the requests;</a:t>
            </a:r>
          </a:p>
          <a:p>
            <a:pPr algn="l" fontAlgn="base">
              <a:buFont typeface="Arial" panose="020B0604020202020204" pitchFamily="34" charset="0"/>
              <a:buChar char="•"/>
            </a:pPr>
            <a:r>
              <a:rPr lang="en-US" sz="2200" b="0" i="0" dirty="0">
                <a:solidFill>
                  <a:srgbClr val="000000"/>
                </a:solidFill>
                <a:effectLst/>
              </a:rPr>
              <a:t>all witness statements to be relied on as evidence;</a:t>
            </a:r>
          </a:p>
          <a:p>
            <a:pPr algn="l" fontAlgn="base">
              <a:buFont typeface="Arial" panose="020B0604020202020204" pitchFamily="34" charset="0"/>
              <a:buChar char="•"/>
            </a:pPr>
            <a:r>
              <a:rPr lang="en-US" sz="2200" b="0" i="0" dirty="0">
                <a:solidFill>
                  <a:srgbClr val="000000"/>
                </a:solidFill>
                <a:effectLst/>
              </a:rPr>
              <a:t>any witness summaries;</a:t>
            </a:r>
          </a:p>
          <a:p>
            <a:pPr algn="l" fontAlgn="base">
              <a:buFont typeface="Arial" panose="020B0604020202020204" pitchFamily="34" charset="0"/>
              <a:buChar char="•"/>
            </a:pPr>
            <a:r>
              <a:rPr lang="en-US" sz="2200" b="0" i="0" dirty="0">
                <a:solidFill>
                  <a:srgbClr val="000000"/>
                </a:solidFill>
                <a:effectLst/>
              </a:rPr>
              <a:t>any notices of intention to rely on hearsay evidence under </a:t>
            </a:r>
            <a:r>
              <a:rPr lang="en-US" sz="2200" b="1" i="0" dirty="0">
                <a:solidFill>
                  <a:srgbClr val="000000"/>
                </a:solidFill>
                <a:effectLst/>
              </a:rPr>
              <a:t>r32.2</a:t>
            </a:r>
            <a:r>
              <a:rPr lang="en-US" sz="2200" b="0" i="0" dirty="0">
                <a:solidFill>
                  <a:srgbClr val="000000"/>
                </a:solidFill>
                <a:effectLst/>
              </a:rPr>
              <a:t>;</a:t>
            </a:r>
          </a:p>
          <a:p>
            <a:endParaRPr lang="en-GB" dirty="0"/>
          </a:p>
        </p:txBody>
      </p:sp>
      <p:sp>
        <p:nvSpPr>
          <p:cNvPr id="4" name="Content Placeholder 3">
            <a:extLst>
              <a:ext uri="{FF2B5EF4-FFF2-40B4-BE49-F238E27FC236}">
                <a16:creationId xmlns:a16="http://schemas.microsoft.com/office/drawing/2014/main" id="{3C45305E-1A20-18BE-A75A-997E482593F0}"/>
              </a:ext>
            </a:extLst>
          </p:cNvPr>
          <p:cNvSpPr>
            <a:spLocks noGrp="1"/>
          </p:cNvSpPr>
          <p:nvPr>
            <p:ph sz="half" idx="2"/>
          </p:nvPr>
        </p:nvSpPr>
        <p:spPr>
          <a:xfrm>
            <a:off x="4900188" y="1656724"/>
            <a:ext cx="4910921" cy="4884317"/>
          </a:xfrm>
          <a:ln w="28575">
            <a:solidFill>
              <a:schemeClr val="bg2">
                <a:lumMod val="25000"/>
              </a:schemeClr>
            </a:solidFill>
          </a:ln>
        </p:spPr>
        <p:txBody>
          <a:bodyPr>
            <a:normAutofit fontScale="92500" lnSpcReduction="20000"/>
          </a:bodyPr>
          <a:lstStyle/>
          <a:p>
            <a:pPr algn="l" fontAlgn="base">
              <a:buFont typeface="Arial" panose="020B0604020202020204" pitchFamily="34" charset="0"/>
              <a:buChar char="•"/>
            </a:pPr>
            <a:r>
              <a:rPr lang="en-US" sz="2200" b="0" i="0" dirty="0">
                <a:solidFill>
                  <a:srgbClr val="000000"/>
                </a:solidFill>
                <a:effectLst/>
              </a:rPr>
              <a:t>any notices of intention to rely on evidence (such as a plan, photograph, etc.) under </a:t>
            </a:r>
            <a:r>
              <a:rPr lang="en-US" sz="2200" b="1" i="0" dirty="0">
                <a:solidFill>
                  <a:srgbClr val="000000"/>
                </a:solidFill>
                <a:effectLst/>
              </a:rPr>
              <a:t>r33.6</a:t>
            </a:r>
            <a:r>
              <a:rPr lang="en-US" sz="2200" b="0" i="0" dirty="0">
                <a:solidFill>
                  <a:srgbClr val="000000"/>
                </a:solidFill>
                <a:effectLst/>
              </a:rPr>
              <a:t> which is (</a:t>
            </a:r>
            <a:r>
              <a:rPr lang="en-US" sz="2200" b="0" i="0" dirty="0" err="1">
                <a:solidFill>
                  <a:srgbClr val="000000"/>
                </a:solidFill>
                <a:effectLst/>
              </a:rPr>
              <a:t>i</a:t>
            </a:r>
            <a:r>
              <a:rPr lang="en-US" sz="2200" b="0" i="0" dirty="0">
                <a:solidFill>
                  <a:srgbClr val="000000"/>
                </a:solidFill>
                <a:effectLst/>
              </a:rPr>
              <a:t>) not contained in a witness statement, affidavit or experts’ report, (ii) being given orally at trial; and (iii) hearsay evidence under </a:t>
            </a:r>
            <a:r>
              <a:rPr lang="en-US" sz="2200" b="1" i="0" dirty="0">
                <a:solidFill>
                  <a:srgbClr val="000000"/>
                </a:solidFill>
                <a:effectLst/>
              </a:rPr>
              <a:t>r33.2</a:t>
            </a:r>
            <a:r>
              <a:rPr lang="en-US" sz="2200" b="0" i="0" dirty="0">
                <a:solidFill>
                  <a:srgbClr val="000000"/>
                </a:solidFill>
                <a:effectLst/>
              </a:rPr>
              <a:t>;</a:t>
            </a:r>
          </a:p>
          <a:p>
            <a:pPr algn="l" fontAlgn="base">
              <a:buFont typeface="Arial" panose="020B0604020202020204" pitchFamily="34" charset="0"/>
              <a:buChar char="•"/>
            </a:pPr>
            <a:r>
              <a:rPr lang="en-US" sz="2200" b="0" i="0" dirty="0">
                <a:solidFill>
                  <a:srgbClr val="000000"/>
                </a:solidFill>
                <a:effectLst/>
              </a:rPr>
              <a:t>any medical reports and responses to them;</a:t>
            </a:r>
          </a:p>
          <a:p>
            <a:pPr algn="l" fontAlgn="base">
              <a:buFont typeface="Arial" panose="020B0604020202020204" pitchFamily="34" charset="0"/>
              <a:buChar char="•"/>
            </a:pPr>
            <a:r>
              <a:rPr lang="en-US" sz="2200" b="0" i="0" dirty="0">
                <a:solidFill>
                  <a:srgbClr val="000000"/>
                </a:solidFill>
                <a:effectLst/>
              </a:rPr>
              <a:t>any experts’ reports and responses to them;</a:t>
            </a:r>
          </a:p>
          <a:p>
            <a:pPr algn="l" fontAlgn="base">
              <a:buFont typeface="Arial" panose="020B0604020202020204" pitchFamily="34" charset="0"/>
              <a:buChar char="•"/>
            </a:pPr>
            <a:r>
              <a:rPr lang="en-US" sz="2200" b="0" i="0" dirty="0">
                <a:solidFill>
                  <a:srgbClr val="000000"/>
                </a:solidFill>
                <a:effectLst/>
              </a:rPr>
              <a:t>any order giving directions as to the conduct of the trial; and</a:t>
            </a:r>
          </a:p>
          <a:p>
            <a:pPr algn="l" fontAlgn="base">
              <a:buFont typeface="Arial" panose="020B0604020202020204" pitchFamily="34" charset="0"/>
              <a:buChar char="•"/>
            </a:pPr>
            <a:r>
              <a:rPr lang="en-US" sz="2200" b="0" i="0" dirty="0">
                <a:solidFill>
                  <a:srgbClr val="000000"/>
                </a:solidFill>
                <a:effectLst/>
              </a:rPr>
              <a:t>any other necessary documents (</a:t>
            </a:r>
            <a:r>
              <a:rPr lang="en-US" sz="2200" b="0" i="0" dirty="0" err="1">
                <a:solidFill>
                  <a:srgbClr val="000000"/>
                </a:solidFill>
                <a:effectLst/>
              </a:rPr>
              <a:t>e.g</a:t>
            </a:r>
            <a:r>
              <a:rPr lang="en-US" sz="2200" b="0" i="0" dirty="0">
                <a:solidFill>
                  <a:srgbClr val="000000"/>
                </a:solidFill>
                <a:effectLst/>
              </a:rPr>
              <a:t> correspondence, medical notes /records etc.)</a:t>
            </a:r>
          </a:p>
          <a:p>
            <a:endParaRPr lang="en-GB" dirty="0"/>
          </a:p>
        </p:txBody>
      </p:sp>
    </p:spTree>
    <p:extLst>
      <p:ext uri="{BB962C8B-B14F-4D97-AF65-F5344CB8AC3E}">
        <p14:creationId xmlns:p14="http://schemas.microsoft.com/office/powerpoint/2010/main" val="793129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D0B54-D1B4-605C-82B6-09FA89AB6D99}"/>
              </a:ext>
            </a:extLst>
          </p:cNvPr>
          <p:cNvSpPr>
            <a:spLocks noGrp="1"/>
          </p:cNvSpPr>
          <p:nvPr>
            <p:ph type="title"/>
          </p:nvPr>
        </p:nvSpPr>
        <p:spPr>
          <a:xfrm>
            <a:off x="182753" y="138023"/>
            <a:ext cx="9352312" cy="724618"/>
          </a:xfrm>
        </p:spPr>
        <p:txBody>
          <a:bodyPr>
            <a:normAutofit fontScale="90000"/>
          </a:bodyPr>
          <a:lstStyle/>
          <a:p>
            <a:r>
              <a:rPr lang="en-GB" b="1" dirty="0"/>
              <a:t>Organisation and Presentation of the Bundle</a:t>
            </a:r>
          </a:p>
        </p:txBody>
      </p:sp>
      <p:sp>
        <p:nvSpPr>
          <p:cNvPr id="3" name="Content Placeholder 2">
            <a:extLst>
              <a:ext uri="{FF2B5EF4-FFF2-40B4-BE49-F238E27FC236}">
                <a16:creationId xmlns:a16="http://schemas.microsoft.com/office/drawing/2014/main" id="{DA0040B7-BB90-9C0B-6AAC-AC8062B8BCF9}"/>
              </a:ext>
            </a:extLst>
          </p:cNvPr>
          <p:cNvSpPr>
            <a:spLocks noGrp="1"/>
          </p:cNvSpPr>
          <p:nvPr>
            <p:ph idx="1"/>
          </p:nvPr>
        </p:nvSpPr>
        <p:spPr>
          <a:xfrm>
            <a:off x="251763" y="812548"/>
            <a:ext cx="9800886" cy="5588252"/>
          </a:xfrm>
        </p:spPr>
        <p:txBody>
          <a:bodyPr>
            <a:normAutofit fontScale="92500" lnSpcReduction="10000"/>
          </a:bodyPr>
          <a:lstStyle/>
          <a:p>
            <a:pPr algn="l" fontAlgn="base" latinLnBrk="0"/>
            <a:r>
              <a:rPr lang="en-US" sz="2000" b="0" i="0" dirty="0">
                <a:solidFill>
                  <a:srgbClr val="000000"/>
                </a:solidFill>
                <a:effectLst/>
                <a:latin typeface="+mj-lt"/>
              </a:rPr>
              <a:t>Documents should be </a:t>
            </a:r>
            <a:r>
              <a:rPr lang="en-US" sz="2000" b="0" i="0" dirty="0" err="1">
                <a:solidFill>
                  <a:srgbClr val="000000"/>
                </a:solidFill>
                <a:effectLst/>
                <a:latin typeface="+mj-lt"/>
              </a:rPr>
              <a:t>organised</a:t>
            </a:r>
            <a:r>
              <a:rPr lang="en-US" sz="2000" b="0" i="0" dirty="0">
                <a:solidFill>
                  <a:srgbClr val="000000"/>
                </a:solidFill>
                <a:effectLst/>
                <a:latin typeface="+mj-lt"/>
              </a:rPr>
              <a:t> and paginated copied double sided and page numbered continuously</a:t>
            </a:r>
          </a:p>
          <a:p>
            <a:pPr algn="l" fontAlgn="base">
              <a:buFont typeface="+mj-lt"/>
              <a:buAutoNum type="arabicPeriod"/>
            </a:pPr>
            <a:r>
              <a:rPr lang="en-US" sz="2000" b="0" i="0" dirty="0">
                <a:solidFill>
                  <a:srgbClr val="FFFFFF"/>
                </a:solidFill>
                <a:effectLst/>
                <a:latin typeface="+mj-lt"/>
              </a:rPr>
              <a:t>1</a:t>
            </a:r>
            <a:r>
              <a:rPr lang="en-US" sz="2000" b="0" i="0" dirty="0">
                <a:solidFill>
                  <a:srgbClr val="000000"/>
                </a:solidFill>
                <a:effectLst/>
                <a:latin typeface="+mj-lt"/>
              </a:rPr>
              <a:t>Contemporaneous documents (e.g. correspondence, medical records) should be placed in chronological order of creation, unless the court directs otherwise (</a:t>
            </a:r>
            <a:r>
              <a:rPr lang="en-US" sz="2000" b="1" i="0" dirty="0">
                <a:solidFill>
                  <a:srgbClr val="000000"/>
                </a:solidFill>
                <a:effectLst/>
                <a:latin typeface="+mj-lt"/>
              </a:rPr>
              <a:t>PD32, para 27.15</a:t>
            </a:r>
            <a:r>
              <a:rPr lang="en-US" sz="2000" b="0" i="0" dirty="0">
                <a:solidFill>
                  <a:srgbClr val="000000"/>
                </a:solidFill>
                <a:effectLst/>
                <a:latin typeface="+mj-lt"/>
              </a:rPr>
              <a:t>).</a:t>
            </a:r>
          </a:p>
          <a:p>
            <a:pPr algn="l" fontAlgn="base">
              <a:buFont typeface="+mj-lt"/>
              <a:buAutoNum type="arabicPeriod"/>
            </a:pPr>
            <a:r>
              <a:rPr lang="en-US" sz="2000" b="0" i="0" dirty="0">
                <a:solidFill>
                  <a:srgbClr val="000000"/>
                </a:solidFill>
                <a:effectLst/>
                <a:latin typeface="+mj-lt"/>
              </a:rPr>
              <a:t>If possible, the documents should be placed in one bundle (e.g. a ring binder or lever arch file, for hard-copy bundles). If necessary, there can be several bundles, which should be clearly distinguishable from each other, e.g. different </a:t>
            </a:r>
            <a:r>
              <a:rPr lang="en-US" sz="2000" b="0" i="0" dirty="0" err="1">
                <a:solidFill>
                  <a:srgbClr val="000000"/>
                </a:solidFill>
                <a:effectLst/>
                <a:latin typeface="+mj-lt"/>
              </a:rPr>
              <a:t>colours</a:t>
            </a:r>
            <a:r>
              <a:rPr lang="en-US" sz="2000" b="0" i="0" dirty="0">
                <a:solidFill>
                  <a:srgbClr val="000000"/>
                </a:solidFill>
                <a:effectLst/>
                <a:latin typeface="+mj-lt"/>
              </a:rPr>
              <a:t> for folders. Experts’ reports may be contained in a separate bundle and cross-referenced in the core bundle.</a:t>
            </a:r>
            <a:endParaRPr lang="en-US" sz="2000" b="0" i="0" dirty="0">
              <a:solidFill>
                <a:srgbClr val="FFFFFF"/>
              </a:solidFill>
              <a:effectLst/>
              <a:latin typeface="+mj-lt"/>
            </a:endParaRPr>
          </a:p>
          <a:p>
            <a:pPr algn="l" fontAlgn="base">
              <a:buFont typeface="+mj-lt"/>
              <a:buAutoNum type="arabicPeriod"/>
            </a:pPr>
            <a:r>
              <a:rPr lang="en-US" sz="2000" b="0" i="0" dirty="0">
                <a:solidFill>
                  <a:srgbClr val="000000"/>
                </a:solidFill>
                <a:effectLst/>
                <a:latin typeface="+mj-lt"/>
              </a:rPr>
              <a:t>If the total number of pages is more than 100, there should be numbered dividers placed at intervals between groups of documents (e.g. between statements of case and witness statements, or between witness statements and expert reports or by topic) wherever convenient.</a:t>
            </a:r>
            <a:endParaRPr lang="en-US" sz="2000" b="0" i="0" dirty="0">
              <a:solidFill>
                <a:srgbClr val="FFFFFF"/>
              </a:solidFill>
              <a:effectLst/>
              <a:latin typeface="+mj-lt"/>
            </a:endParaRPr>
          </a:p>
          <a:p>
            <a:pPr algn="l" fontAlgn="base">
              <a:buFont typeface="+mj-lt"/>
              <a:buAutoNum type="arabicPeriod"/>
            </a:pPr>
            <a:r>
              <a:rPr lang="en-US" sz="2000" b="0" i="0" dirty="0">
                <a:solidFill>
                  <a:srgbClr val="000000"/>
                </a:solidFill>
                <a:effectLst/>
                <a:latin typeface="+mj-lt"/>
              </a:rPr>
              <a:t>If a document included in the trial bundle is illegible, a typed copy of the document should also be included in the bundle next to it, suitably cross-referenced.</a:t>
            </a:r>
            <a:endParaRPr lang="en-US" sz="2000" b="0" i="0" dirty="0">
              <a:solidFill>
                <a:srgbClr val="FFFFFF"/>
              </a:solidFill>
              <a:effectLst/>
              <a:latin typeface="+mj-lt"/>
            </a:endParaRPr>
          </a:p>
          <a:p>
            <a:pPr algn="l" fontAlgn="base">
              <a:buFont typeface="+mj-lt"/>
              <a:buAutoNum type="arabicPeriod"/>
            </a:pPr>
            <a:r>
              <a:rPr lang="en-US" sz="2000" b="0" i="0" dirty="0">
                <a:solidFill>
                  <a:srgbClr val="000000"/>
                </a:solidFill>
                <a:effectLst/>
                <a:latin typeface="+mj-lt"/>
              </a:rPr>
              <a:t>An index should be prepared for each bundle, which describes each document in the bundle and identifies the page numbers for the document.</a:t>
            </a:r>
          </a:p>
          <a:p>
            <a:pPr algn="l" fontAlgn="base">
              <a:buFont typeface="+mj-lt"/>
              <a:buAutoNum type="arabicPeriod"/>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2497141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690E1-6B28-180B-9C5F-64D068A1E8BD}"/>
              </a:ext>
            </a:extLst>
          </p:cNvPr>
          <p:cNvSpPr>
            <a:spLocks noGrp="1"/>
          </p:cNvSpPr>
          <p:nvPr>
            <p:ph type="title"/>
          </p:nvPr>
        </p:nvSpPr>
        <p:spPr>
          <a:xfrm>
            <a:off x="487553" y="207034"/>
            <a:ext cx="8596668" cy="701615"/>
          </a:xfrm>
        </p:spPr>
        <p:txBody>
          <a:bodyPr/>
          <a:lstStyle/>
          <a:p>
            <a:r>
              <a:rPr lang="en-GB" b="1" dirty="0"/>
              <a:t>Filing and supply of the trial bundle</a:t>
            </a:r>
          </a:p>
        </p:txBody>
      </p:sp>
      <p:sp>
        <p:nvSpPr>
          <p:cNvPr id="3" name="Content Placeholder 2">
            <a:extLst>
              <a:ext uri="{FF2B5EF4-FFF2-40B4-BE49-F238E27FC236}">
                <a16:creationId xmlns:a16="http://schemas.microsoft.com/office/drawing/2014/main" id="{C4CBE555-80B3-C87C-E90D-AC5589151578}"/>
              </a:ext>
            </a:extLst>
          </p:cNvPr>
          <p:cNvSpPr>
            <a:spLocks noGrp="1"/>
          </p:cNvSpPr>
          <p:nvPr>
            <p:ph idx="1"/>
          </p:nvPr>
        </p:nvSpPr>
        <p:spPr>
          <a:xfrm>
            <a:off x="562315" y="1488613"/>
            <a:ext cx="8596668" cy="3880773"/>
          </a:xfrm>
        </p:spPr>
        <p:txBody>
          <a:bodyPr/>
          <a:lstStyle/>
          <a:p>
            <a:pPr algn="l" fontAlgn="base"/>
            <a:r>
              <a:rPr lang="en-US" sz="2400" b="0" i="0" dirty="0">
                <a:solidFill>
                  <a:srgbClr val="000000"/>
                </a:solidFill>
                <a:effectLst/>
              </a:rPr>
              <a:t>The trial bundle should be filed at court by the claimant not more than seven days and not less than three days before the trial (</a:t>
            </a:r>
            <a:r>
              <a:rPr lang="en-US" sz="2400" b="1" i="0" dirty="0">
                <a:solidFill>
                  <a:srgbClr val="000000"/>
                </a:solidFill>
                <a:effectLst/>
              </a:rPr>
              <a:t>r39.5(2)</a:t>
            </a:r>
            <a:r>
              <a:rPr lang="en-US" sz="2400" b="0" i="0" dirty="0">
                <a:solidFill>
                  <a:srgbClr val="000000"/>
                </a:solidFill>
                <a:effectLst/>
              </a:rPr>
              <a:t> and </a:t>
            </a:r>
            <a:r>
              <a:rPr lang="en-US" sz="2400" b="1" i="0" dirty="0">
                <a:solidFill>
                  <a:srgbClr val="000000"/>
                </a:solidFill>
                <a:effectLst/>
              </a:rPr>
              <a:t>PD 32, para 27.2</a:t>
            </a:r>
            <a:r>
              <a:rPr lang="en-US" sz="2400" b="0" i="0" dirty="0">
                <a:solidFill>
                  <a:srgbClr val="000000"/>
                </a:solidFill>
                <a:effectLst/>
              </a:rPr>
              <a:t>).</a:t>
            </a:r>
          </a:p>
          <a:p>
            <a:pPr algn="l" fontAlgn="base"/>
            <a:r>
              <a:rPr lang="en-US" sz="2400" b="0" i="0" dirty="0">
                <a:solidFill>
                  <a:srgbClr val="000000"/>
                </a:solidFill>
                <a:effectLst/>
              </a:rPr>
              <a:t>Identical bundles should also be supplied to all the parties to the proceedings and for the use of the witnesses (</a:t>
            </a:r>
            <a:r>
              <a:rPr lang="en-US" sz="2400" b="1" i="0" dirty="0">
                <a:solidFill>
                  <a:srgbClr val="000000"/>
                </a:solidFill>
                <a:effectLst/>
              </a:rPr>
              <a:t>PD 32, para 27.13</a:t>
            </a:r>
            <a:r>
              <a:rPr lang="en-US" sz="2400" b="0" i="0" dirty="0">
                <a:solidFill>
                  <a:srgbClr val="000000"/>
                </a:solidFill>
                <a:effectLst/>
              </a:rPr>
              <a:t>).</a:t>
            </a:r>
          </a:p>
          <a:p>
            <a:pPr algn="l" fontAlgn="base"/>
            <a:r>
              <a:rPr lang="en-US" sz="2400" b="0" i="0" dirty="0">
                <a:solidFill>
                  <a:srgbClr val="000000"/>
                </a:solidFill>
                <a:effectLst/>
              </a:rPr>
              <a:t>The originals of all documents contained in the trial bundle, together with copies of any other court order, should be available at the trial (</a:t>
            </a:r>
            <a:r>
              <a:rPr lang="en-US" sz="2400" b="1" i="0" dirty="0">
                <a:solidFill>
                  <a:srgbClr val="000000"/>
                </a:solidFill>
                <a:effectLst/>
              </a:rPr>
              <a:t>PD 32, para 27.6</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18154646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0E241-8060-2C7B-2DA3-219CBEF4C6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18569A-6413-3A82-F410-3AFD5B8F4C99}"/>
              </a:ext>
            </a:extLst>
          </p:cNvPr>
          <p:cNvSpPr>
            <a:spLocks noGrp="1"/>
          </p:cNvSpPr>
          <p:nvPr>
            <p:ph type="title"/>
          </p:nvPr>
        </p:nvSpPr>
        <p:spPr>
          <a:xfrm>
            <a:off x="334018" y="212785"/>
            <a:ext cx="9283300" cy="730370"/>
          </a:xfrm>
        </p:spPr>
        <p:txBody>
          <a:bodyPr>
            <a:normAutofit fontScale="90000"/>
          </a:bodyPr>
          <a:lstStyle/>
          <a:p>
            <a:r>
              <a:rPr lang="en-GB" b="1" dirty="0"/>
              <a:t>Case summary, Chronology and List of Issues</a:t>
            </a:r>
          </a:p>
        </p:txBody>
      </p:sp>
      <p:sp>
        <p:nvSpPr>
          <p:cNvPr id="3" name="Content Placeholder 2">
            <a:extLst>
              <a:ext uri="{FF2B5EF4-FFF2-40B4-BE49-F238E27FC236}">
                <a16:creationId xmlns:a16="http://schemas.microsoft.com/office/drawing/2014/main" id="{B3B02C67-77EB-D286-0FFD-377BC45E5CC1}"/>
              </a:ext>
            </a:extLst>
          </p:cNvPr>
          <p:cNvSpPr>
            <a:spLocks noGrp="1"/>
          </p:cNvSpPr>
          <p:nvPr>
            <p:ph idx="1"/>
          </p:nvPr>
        </p:nvSpPr>
        <p:spPr>
          <a:xfrm>
            <a:off x="384035" y="1119668"/>
            <a:ext cx="9283300" cy="5252377"/>
          </a:xfrm>
        </p:spPr>
        <p:txBody>
          <a:bodyPr>
            <a:normAutofit/>
          </a:bodyPr>
          <a:lstStyle/>
          <a:p>
            <a:r>
              <a:rPr lang="en-GB" sz="2000" b="1" dirty="0">
                <a:solidFill>
                  <a:schemeClr val="bg2">
                    <a:lumMod val="50000"/>
                  </a:schemeClr>
                </a:solidFill>
              </a:rPr>
              <a:t>Case summary</a:t>
            </a:r>
            <a:r>
              <a:rPr lang="en-GB" sz="2000" dirty="0"/>
              <a:t>: </a:t>
            </a:r>
            <a:r>
              <a:rPr lang="en-US" sz="2000" b="0" i="0" dirty="0">
                <a:solidFill>
                  <a:srgbClr val="000000"/>
                </a:solidFill>
                <a:effectLst/>
              </a:rPr>
              <a:t>should be no more than 500 words for a multi-track case). The case summary should outline the matters in issue, set out a brief chronology, the issues of fact agreed upon and those in dispute, and the evidence required at trial.</a:t>
            </a:r>
          </a:p>
          <a:p>
            <a:r>
              <a:rPr lang="en-US" sz="2000" b="1" dirty="0">
                <a:solidFill>
                  <a:schemeClr val="bg2">
                    <a:lumMod val="50000"/>
                  </a:schemeClr>
                </a:solidFill>
              </a:rPr>
              <a:t>Chronology</a:t>
            </a:r>
            <a:r>
              <a:rPr lang="en-US" sz="2000" b="1" dirty="0">
                <a:solidFill>
                  <a:srgbClr val="000000"/>
                </a:solidFill>
              </a:rPr>
              <a:t>:</a:t>
            </a:r>
            <a:r>
              <a:rPr lang="en-US" sz="2000" dirty="0">
                <a:solidFill>
                  <a:srgbClr val="000000"/>
                </a:solidFill>
              </a:rPr>
              <a:t> </a:t>
            </a:r>
            <a:r>
              <a:rPr lang="en-US" sz="2000" b="0" i="0" dirty="0">
                <a:solidFill>
                  <a:srgbClr val="000000"/>
                </a:solidFill>
                <a:effectLst/>
              </a:rPr>
              <a:t>sets out the dates of key events in the dispute, and cross refers to the trial bundle.. In a complex case there could be different chronologies for different aspects of the case, for example, liability and quantum.</a:t>
            </a:r>
          </a:p>
          <a:p>
            <a:r>
              <a:rPr lang="en-US" sz="2000" b="1" dirty="0">
                <a:solidFill>
                  <a:schemeClr val="bg2">
                    <a:lumMod val="50000"/>
                  </a:schemeClr>
                </a:solidFill>
              </a:rPr>
              <a:t>List of issues</a:t>
            </a:r>
            <a:r>
              <a:rPr lang="en-US" sz="2000" dirty="0">
                <a:solidFill>
                  <a:srgbClr val="000000"/>
                </a:solidFill>
              </a:rPr>
              <a:t>: </a:t>
            </a:r>
            <a:r>
              <a:rPr lang="en-US" sz="2000" b="0" i="0" dirty="0">
                <a:solidFill>
                  <a:srgbClr val="000000"/>
                </a:solidFill>
                <a:effectLst/>
              </a:rPr>
              <a:t>n more complex cases, the court may require the parties to file a list of issues to be tried. This document, filed by each party, will highlight the main issues in dispute between the parties, the propositions of law to be made and a list of authorities to be cited.</a:t>
            </a:r>
            <a:endParaRPr lang="en-US" sz="2000" dirty="0">
              <a:solidFill>
                <a:srgbClr val="000000"/>
              </a:solidFill>
            </a:endParaRPr>
          </a:p>
          <a:p>
            <a:r>
              <a:rPr lang="en-US" sz="2000" b="1" dirty="0">
                <a:solidFill>
                  <a:schemeClr val="bg2">
                    <a:lumMod val="50000"/>
                  </a:schemeClr>
                </a:solidFill>
              </a:rPr>
              <a:t>Skeleton arguments</a:t>
            </a:r>
            <a:r>
              <a:rPr lang="en-US" sz="2000" dirty="0">
                <a:solidFill>
                  <a:srgbClr val="000000"/>
                </a:solidFill>
              </a:rPr>
              <a:t>: </a:t>
            </a:r>
            <a:r>
              <a:rPr lang="en-US" sz="2000" b="0" i="0" dirty="0">
                <a:solidFill>
                  <a:srgbClr val="000000"/>
                </a:solidFill>
                <a:effectLst/>
              </a:rPr>
              <a:t>The court will typically direct that the parties must file with the court and exchange skeleton arguments at least three days before the trial, by email.</a:t>
            </a:r>
            <a:endParaRPr lang="en-GB" sz="2000" dirty="0"/>
          </a:p>
        </p:txBody>
      </p:sp>
    </p:spTree>
    <p:extLst>
      <p:ext uri="{BB962C8B-B14F-4D97-AF65-F5344CB8AC3E}">
        <p14:creationId xmlns:p14="http://schemas.microsoft.com/office/powerpoint/2010/main" val="2565805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7E99A-5956-5231-B2B0-064E15D97E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703B31-EED3-7F5D-AD13-036FF9898C4C}"/>
              </a:ext>
            </a:extLst>
          </p:cNvPr>
          <p:cNvSpPr>
            <a:spLocks noGrp="1"/>
          </p:cNvSpPr>
          <p:nvPr>
            <p:ph type="title"/>
          </p:nvPr>
        </p:nvSpPr>
        <p:spPr>
          <a:xfrm>
            <a:off x="591070" y="218536"/>
            <a:ext cx="3762394" cy="736121"/>
          </a:xfrm>
        </p:spPr>
        <p:txBody>
          <a:bodyPr/>
          <a:lstStyle/>
          <a:p>
            <a:r>
              <a:rPr lang="en-GB" b="1" dirty="0"/>
              <a:t>Trial Timetable</a:t>
            </a:r>
          </a:p>
        </p:txBody>
      </p:sp>
      <p:sp>
        <p:nvSpPr>
          <p:cNvPr id="3" name="Content Placeholder 2">
            <a:extLst>
              <a:ext uri="{FF2B5EF4-FFF2-40B4-BE49-F238E27FC236}">
                <a16:creationId xmlns:a16="http://schemas.microsoft.com/office/drawing/2014/main" id="{AB602BE9-E108-D3B1-F856-91DE6D370533}"/>
              </a:ext>
            </a:extLst>
          </p:cNvPr>
          <p:cNvSpPr>
            <a:spLocks noGrp="1"/>
          </p:cNvSpPr>
          <p:nvPr>
            <p:ph idx="1"/>
          </p:nvPr>
        </p:nvSpPr>
        <p:spPr>
          <a:xfrm>
            <a:off x="286270" y="937405"/>
            <a:ext cx="9369564" cy="5634815"/>
          </a:xfrm>
        </p:spPr>
        <p:txBody>
          <a:bodyPr>
            <a:normAutofit/>
          </a:bodyPr>
          <a:lstStyle/>
          <a:p>
            <a:pPr marL="0" indent="0" algn="l" fontAlgn="base" latinLnBrk="0">
              <a:buNone/>
            </a:pPr>
            <a:r>
              <a:rPr lang="en-US" sz="2000" b="0" i="0" dirty="0">
                <a:solidFill>
                  <a:srgbClr val="000000"/>
                </a:solidFill>
                <a:effectLst/>
              </a:rPr>
              <a:t>Trial timetables help to manage the time allowed for trial. When returning the PTCs, the parties must include as much information as possible.</a:t>
            </a:r>
          </a:p>
          <a:p>
            <a:pPr algn="l" fontAlgn="base">
              <a:buFont typeface="+mj-lt"/>
              <a:buAutoNum type="arabicPeriod"/>
            </a:pPr>
            <a:r>
              <a:rPr lang="en-US" sz="2000" b="0" i="0" dirty="0">
                <a:solidFill>
                  <a:srgbClr val="000000"/>
                </a:solidFill>
                <a:effectLst/>
              </a:rPr>
              <a:t>Opening speeches – Depending on the nature of the case and the judge, opening speeches may be dispensed with if the skeleton arguments are sufficient. Where opening speeches are permitted, the claimant’s counsel will start by making their speech in which they outline the facts and </a:t>
            </a:r>
            <a:r>
              <a:rPr lang="en-US" sz="2000" b="0" i="0" dirty="0" err="1">
                <a:solidFill>
                  <a:srgbClr val="000000"/>
                </a:solidFill>
                <a:effectLst/>
              </a:rPr>
              <a:t>summarise</a:t>
            </a:r>
            <a:r>
              <a:rPr lang="en-US" sz="2000" b="0" i="0" dirty="0">
                <a:solidFill>
                  <a:srgbClr val="000000"/>
                </a:solidFill>
                <a:effectLst/>
              </a:rPr>
              <a:t> the legal principles involved before calling their witnesses, starting usually with the claimant.</a:t>
            </a:r>
          </a:p>
          <a:p>
            <a:pPr algn="l" fontAlgn="base">
              <a:buFont typeface="+mj-lt"/>
              <a:buAutoNum type="arabicPeriod"/>
            </a:pPr>
            <a:r>
              <a:rPr lang="en-US" sz="2000" b="0" i="0" dirty="0">
                <a:solidFill>
                  <a:srgbClr val="000000"/>
                </a:solidFill>
                <a:effectLst/>
              </a:rPr>
              <a:t>Parties should consider which witnesses (of fact and expert witnesses) are likely to be cross-examined and whether any witness evidence can be agreed upon.</a:t>
            </a:r>
          </a:p>
          <a:p>
            <a:pPr algn="l" fontAlgn="base">
              <a:buFont typeface="+mj-lt"/>
              <a:buAutoNum type="arabicPeriod"/>
            </a:pPr>
            <a:r>
              <a:rPr lang="en-US" sz="2000" b="0" i="0" dirty="0">
                <a:solidFill>
                  <a:srgbClr val="000000"/>
                </a:solidFill>
                <a:effectLst/>
              </a:rPr>
              <a:t>How many witnesses need to be called to give evidence orally at trial.</a:t>
            </a:r>
          </a:p>
          <a:p>
            <a:pPr algn="l" fontAlgn="base">
              <a:buFont typeface="+mj-lt"/>
              <a:buAutoNum type="arabicPeriod"/>
            </a:pPr>
            <a:r>
              <a:rPr lang="en-US" sz="2000" b="0" i="0" dirty="0">
                <a:solidFill>
                  <a:srgbClr val="000000"/>
                </a:solidFill>
                <a:effectLst/>
              </a:rPr>
              <a:t>Evidence-in-chief (questions to witnesses (of fact and expert witnesses) on behalf of the party calling the witness). This is often limited to confirming their name, address and that the witness statement in the trial bundle is their own. </a:t>
            </a:r>
            <a:endParaRPr lang="en-GB" sz="2000" dirty="0"/>
          </a:p>
        </p:txBody>
      </p:sp>
    </p:spTree>
    <p:extLst>
      <p:ext uri="{BB962C8B-B14F-4D97-AF65-F5344CB8AC3E}">
        <p14:creationId xmlns:p14="http://schemas.microsoft.com/office/powerpoint/2010/main" val="3953773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89089-30BB-E488-FCAC-176E240303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F5E190-860A-8D06-9EDA-366D64EF78D9}"/>
              </a:ext>
            </a:extLst>
          </p:cNvPr>
          <p:cNvSpPr>
            <a:spLocks noGrp="1"/>
          </p:cNvSpPr>
          <p:nvPr>
            <p:ph type="title"/>
          </p:nvPr>
        </p:nvSpPr>
        <p:spPr>
          <a:xfrm>
            <a:off x="591070" y="218536"/>
            <a:ext cx="3762394" cy="736121"/>
          </a:xfrm>
        </p:spPr>
        <p:txBody>
          <a:bodyPr/>
          <a:lstStyle/>
          <a:p>
            <a:r>
              <a:rPr lang="en-GB" b="1" dirty="0"/>
              <a:t>Trial Timetable</a:t>
            </a:r>
          </a:p>
        </p:txBody>
      </p:sp>
      <p:sp>
        <p:nvSpPr>
          <p:cNvPr id="3" name="Content Placeholder 2">
            <a:extLst>
              <a:ext uri="{FF2B5EF4-FFF2-40B4-BE49-F238E27FC236}">
                <a16:creationId xmlns:a16="http://schemas.microsoft.com/office/drawing/2014/main" id="{1AE5B3DD-1729-9F2B-534F-71C669EAD3B7}"/>
              </a:ext>
            </a:extLst>
          </p:cNvPr>
          <p:cNvSpPr>
            <a:spLocks noGrp="1"/>
          </p:cNvSpPr>
          <p:nvPr>
            <p:ph idx="1"/>
          </p:nvPr>
        </p:nvSpPr>
        <p:spPr>
          <a:xfrm>
            <a:off x="286270" y="814868"/>
            <a:ext cx="9806636" cy="5634815"/>
          </a:xfrm>
        </p:spPr>
        <p:txBody>
          <a:bodyPr>
            <a:normAutofit/>
          </a:bodyPr>
          <a:lstStyle/>
          <a:p>
            <a:pPr fontAlgn="base">
              <a:buFont typeface="+mj-lt"/>
              <a:buAutoNum type="arabicPeriod" startAt="5"/>
            </a:pPr>
            <a:r>
              <a:rPr lang="en-US" b="0" i="0" dirty="0">
                <a:solidFill>
                  <a:srgbClr val="000000"/>
                </a:solidFill>
                <a:effectLst/>
              </a:rPr>
              <a:t>Witness statements of those </a:t>
            </a:r>
            <a:r>
              <a:rPr lang="en-US" b="1" i="0" dirty="0">
                <a:solidFill>
                  <a:srgbClr val="000000"/>
                </a:solidFill>
                <a:effectLst/>
              </a:rPr>
              <a:t>witnesses called at trial </a:t>
            </a:r>
            <a:r>
              <a:rPr lang="en-US" b="0" i="0" dirty="0">
                <a:solidFill>
                  <a:srgbClr val="000000"/>
                </a:solidFill>
                <a:effectLst/>
              </a:rPr>
              <a:t>will stand as their evidence-in-chief unless the court orders otherwise </a:t>
            </a:r>
            <a:r>
              <a:rPr lang="en-US" b="1" i="0" dirty="0">
                <a:solidFill>
                  <a:srgbClr val="000000"/>
                </a:solidFill>
                <a:effectLst/>
              </a:rPr>
              <a:t>(r32.5(2))</a:t>
            </a:r>
            <a:r>
              <a:rPr lang="en-US" b="0" i="0" dirty="0">
                <a:solidFill>
                  <a:srgbClr val="000000"/>
                </a:solidFill>
                <a:effectLst/>
              </a:rPr>
              <a:t>. Under </a:t>
            </a:r>
            <a:r>
              <a:rPr lang="en-US" b="1" i="0" dirty="0">
                <a:solidFill>
                  <a:srgbClr val="000000"/>
                </a:solidFill>
                <a:effectLst/>
              </a:rPr>
              <a:t>r32.5(3)</a:t>
            </a:r>
            <a:r>
              <a:rPr lang="en-US" b="0" i="0" dirty="0">
                <a:solidFill>
                  <a:srgbClr val="000000"/>
                </a:solidFill>
                <a:effectLst/>
              </a:rPr>
              <a:t> and </a:t>
            </a:r>
            <a:r>
              <a:rPr lang="en-US" b="1" i="0" dirty="0">
                <a:solidFill>
                  <a:srgbClr val="000000"/>
                </a:solidFill>
                <a:effectLst/>
              </a:rPr>
              <a:t>r32.5(4)</a:t>
            </a:r>
            <a:r>
              <a:rPr lang="en-US" b="0" i="0" dirty="0">
                <a:solidFill>
                  <a:srgbClr val="000000"/>
                </a:solidFill>
                <a:effectLst/>
              </a:rPr>
              <a:t>, a witness will not be permitted to depart from the contents of their witness statement unless the court believes there is </a:t>
            </a:r>
            <a:r>
              <a:rPr lang="en-US" b="1" i="0" dirty="0">
                <a:solidFill>
                  <a:srgbClr val="000000"/>
                </a:solidFill>
                <a:effectLst/>
              </a:rPr>
              <a:t>good reason</a:t>
            </a:r>
            <a:r>
              <a:rPr lang="en-US" b="0" i="0" dirty="0">
                <a:solidFill>
                  <a:srgbClr val="000000"/>
                </a:solidFill>
                <a:effectLst/>
              </a:rPr>
              <a:t> to allow the witness to amplify the witness statement, and/or to give evidence on new matters which have arisen since the statement was served, where permitted by the judge.</a:t>
            </a:r>
          </a:p>
          <a:p>
            <a:pPr algn="l" fontAlgn="base">
              <a:buFont typeface="+mj-lt"/>
              <a:buAutoNum type="arabicPeriod" startAt="5"/>
            </a:pPr>
            <a:r>
              <a:rPr lang="en-US" b="0" i="0" dirty="0">
                <a:solidFill>
                  <a:srgbClr val="000000"/>
                </a:solidFill>
                <a:effectLst/>
              </a:rPr>
              <a:t>Cross-examination (questions to witnesses (of fact and expert witnesses) on behalf of the parties other than the party calling the witness). A witness may be cross-examined on any matter relevant to the issues in the case or to credibility.</a:t>
            </a:r>
            <a:endParaRPr lang="en-US" b="0" i="0" dirty="0">
              <a:solidFill>
                <a:srgbClr val="FFFFFF"/>
              </a:solidFill>
              <a:effectLst/>
            </a:endParaRPr>
          </a:p>
          <a:p>
            <a:pPr algn="l" fontAlgn="base">
              <a:buFont typeface="+mj-lt"/>
              <a:buAutoNum type="arabicPeriod" startAt="5"/>
            </a:pPr>
            <a:r>
              <a:rPr lang="en-US" b="0" i="0" dirty="0">
                <a:solidFill>
                  <a:srgbClr val="000000"/>
                </a:solidFill>
                <a:effectLst/>
              </a:rPr>
              <a:t>Re-examination (questions to witnesses (of fact and expert witnesses) on behalf of the party calling the witness). This is limited to clarifying matters arising from cross-examination.</a:t>
            </a:r>
          </a:p>
          <a:p>
            <a:pPr algn="l" fontAlgn="base">
              <a:buFont typeface="+mj-lt"/>
              <a:buAutoNum type="arabicPeriod" startAt="5"/>
            </a:pPr>
            <a:r>
              <a:rPr lang="en-US" b="0" i="0" dirty="0">
                <a:solidFill>
                  <a:srgbClr val="000000"/>
                </a:solidFill>
                <a:effectLst/>
              </a:rPr>
              <a:t>Closing speeches – At the conclusion of their case, the defendant’s advocate will make a closing speech in which they address the law and comment on the evidence put before the court. The claimant’s counsel will then make their closing speech, </a:t>
            </a:r>
            <a:r>
              <a:rPr lang="en-US" b="0" i="0" dirty="0" err="1">
                <a:solidFill>
                  <a:srgbClr val="000000"/>
                </a:solidFill>
                <a:effectLst/>
              </a:rPr>
              <a:t>summarising</a:t>
            </a:r>
            <a:r>
              <a:rPr lang="en-US" b="0" i="0" dirty="0">
                <a:solidFill>
                  <a:srgbClr val="000000"/>
                </a:solidFill>
                <a:effectLst/>
              </a:rPr>
              <a:t> their submissions and answering their opponent’s arguments.</a:t>
            </a:r>
            <a:endParaRPr lang="en-US" b="0" i="0" dirty="0">
              <a:solidFill>
                <a:srgbClr val="FFFFFF"/>
              </a:solidFill>
              <a:effectLst/>
            </a:endParaRPr>
          </a:p>
          <a:p>
            <a:pPr algn="l" fontAlgn="base">
              <a:buFont typeface="+mj-lt"/>
              <a:buAutoNum type="arabicPeriod" startAt="5"/>
            </a:pPr>
            <a:r>
              <a:rPr lang="en-US" b="0" i="0" dirty="0">
                <a:solidFill>
                  <a:srgbClr val="000000"/>
                </a:solidFill>
                <a:effectLst/>
              </a:rPr>
              <a:t>Time for the judge to consider the case and give judgment dealing with issues of costs.</a:t>
            </a:r>
          </a:p>
          <a:p>
            <a:pPr algn="l" fontAlgn="base">
              <a:buFont typeface="+mj-lt"/>
              <a:buAutoNum type="arabicPeriod" startAt="5"/>
            </a:pPr>
            <a:endParaRPr lang="en-US" b="0" i="0" dirty="0">
              <a:solidFill>
                <a:srgbClr val="000000"/>
              </a:solidFill>
              <a:effectLst/>
            </a:endParaRPr>
          </a:p>
          <a:p>
            <a:pPr algn="l" fontAlgn="base">
              <a:buFont typeface="+mj-lt"/>
              <a:buAutoNum type="arabicPeriod" startAt="5"/>
            </a:pPr>
            <a:endParaRPr lang="en-US" b="0" i="0" dirty="0">
              <a:solidFill>
                <a:srgbClr val="000000"/>
              </a:solidFill>
              <a:effectLst/>
            </a:endParaRPr>
          </a:p>
          <a:p>
            <a:endParaRPr lang="en-GB" dirty="0"/>
          </a:p>
        </p:txBody>
      </p:sp>
    </p:spTree>
    <p:extLst>
      <p:ext uri="{BB962C8B-B14F-4D97-AF65-F5344CB8AC3E}">
        <p14:creationId xmlns:p14="http://schemas.microsoft.com/office/powerpoint/2010/main" val="1690080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2AF7-5DCE-7EEF-7583-DAB862C6521D}"/>
              </a:ext>
            </a:extLst>
          </p:cNvPr>
          <p:cNvSpPr>
            <a:spLocks noGrp="1"/>
          </p:cNvSpPr>
          <p:nvPr>
            <p:ph type="title"/>
          </p:nvPr>
        </p:nvSpPr>
        <p:spPr>
          <a:xfrm>
            <a:off x="510557" y="207034"/>
            <a:ext cx="4791813" cy="667109"/>
          </a:xfrm>
        </p:spPr>
        <p:txBody>
          <a:bodyPr/>
          <a:lstStyle/>
          <a:p>
            <a:r>
              <a:rPr lang="en-GB" b="1" dirty="0"/>
              <a:t>Conduct of the Trial</a:t>
            </a:r>
          </a:p>
        </p:txBody>
      </p:sp>
      <p:sp>
        <p:nvSpPr>
          <p:cNvPr id="3" name="Content Placeholder 2">
            <a:extLst>
              <a:ext uri="{FF2B5EF4-FFF2-40B4-BE49-F238E27FC236}">
                <a16:creationId xmlns:a16="http://schemas.microsoft.com/office/drawing/2014/main" id="{BDEABF12-588A-B8C6-35F1-8BA258770610}"/>
              </a:ext>
            </a:extLst>
          </p:cNvPr>
          <p:cNvSpPr>
            <a:spLocks noGrp="1"/>
          </p:cNvSpPr>
          <p:nvPr>
            <p:ph idx="1"/>
          </p:nvPr>
        </p:nvSpPr>
        <p:spPr>
          <a:xfrm>
            <a:off x="338029" y="981645"/>
            <a:ext cx="9800884" cy="5442159"/>
          </a:xfrm>
        </p:spPr>
        <p:txBody>
          <a:bodyPr>
            <a:normAutofit/>
          </a:bodyPr>
          <a:lstStyle/>
          <a:p>
            <a:pPr algn="l" fontAlgn="base" latinLnBrk="0"/>
            <a:r>
              <a:rPr lang="en-US" b="1" i="0" dirty="0">
                <a:solidFill>
                  <a:srgbClr val="003E5A"/>
                </a:solidFill>
                <a:effectLst/>
              </a:rPr>
              <a:t>Meeting up with the client and witnesses:  </a:t>
            </a:r>
            <a:r>
              <a:rPr lang="en-US" b="0" i="0" dirty="0">
                <a:solidFill>
                  <a:srgbClr val="000000"/>
                </a:solidFill>
                <a:effectLst/>
              </a:rPr>
              <a:t>Arrive at court early and ensure that you have a conference room for discussions with counsel and your client before the trial commences. It is part of the junior team member’s role on the day of the trial to ensure the witnesses are prepared and ready to give evidence.</a:t>
            </a:r>
          </a:p>
          <a:p>
            <a:pPr algn="l" fontAlgn="base" latinLnBrk="0"/>
            <a:r>
              <a:rPr lang="en-US" b="1" i="0" dirty="0">
                <a:solidFill>
                  <a:srgbClr val="003E5A"/>
                </a:solidFill>
                <a:effectLst/>
              </a:rPr>
              <a:t>Non-attendance at the hearing: </a:t>
            </a:r>
            <a:r>
              <a:rPr lang="en-US" b="0" i="0" dirty="0">
                <a:solidFill>
                  <a:srgbClr val="000000"/>
                </a:solidFill>
                <a:effectLst/>
              </a:rPr>
              <a:t>A party who is unable to attend a hearing of a case on any of the four tracks can apply for an adjournment. </a:t>
            </a:r>
            <a:r>
              <a:rPr lang="en-US" dirty="0">
                <a:solidFill>
                  <a:srgbClr val="000000"/>
                </a:solidFill>
              </a:rPr>
              <a:t>U</a:t>
            </a:r>
            <a:r>
              <a:rPr lang="en-US" b="0" i="0" dirty="0">
                <a:solidFill>
                  <a:srgbClr val="000000"/>
                </a:solidFill>
                <a:effectLst/>
              </a:rPr>
              <a:t>sually only granted for a good reason, such as ill health.</a:t>
            </a:r>
          </a:p>
          <a:p>
            <a:pPr algn="l" fontAlgn="base" latinLnBrk="0"/>
            <a:r>
              <a:rPr lang="en-US" b="1" i="0" dirty="0">
                <a:solidFill>
                  <a:srgbClr val="003E5A"/>
                </a:solidFill>
                <a:effectLst/>
              </a:rPr>
              <a:t>Proceeding without a hearing : </a:t>
            </a:r>
            <a:r>
              <a:rPr lang="en-US" b="0" i="0" dirty="0">
                <a:solidFill>
                  <a:srgbClr val="000000"/>
                </a:solidFill>
                <a:effectLst/>
              </a:rPr>
              <a:t>Where </a:t>
            </a:r>
            <a:r>
              <a:rPr lang="en-US" b="1" i="0" dirty="0">
                <a:solidFill>
                  <a:srgbClr val="000000"/>
                </a:solidFill>
                <a:effectLst/>
              </a:rPr>
              <a:t>all </a:t>
            </a:r>
            <a:r>
              <a:rPr lang="en-US" b="0" i="0" dirty="0">
                <a:solidFill>
                  <a:srgbClr val="000000"/>
                </a:solidFill>
                <a:effectLst/>
              </a:rPr>
              <a:t>parties agree </a:t>
            </a:r>
            <a:r>
              <a:rPr lang="en-US" b="1" i="0" dirty="0">
                <a:solidFill>
                  <a:srgbClr val="000000"/>
                </a:solidFill>
                <a:effectLst/>
              </a:rPr>
              <a:t>and </a:t>
            </a:r>
            <a:r>
              <a:rPr lang="en-US" b="0" i="0" dirty="0">
                <a:solidFill>
                  <a:srgbClr val="000000"/>
                </a:solidFill>
                <a:effectLst/>
              </a:rPr>
              <a:t>the judge thinks it appropriate, the court may determine the matter on the written evidence/documents submitted by each party in support of their case. If there is no consent, or the judge feels a hearing should take place, a hearing date will be given.</a:t>
            </a:r>
          </a:p>
          <a:p>
            <a:pPr algn="l" fontAlgn="base"/>
            <a:r>
              <a:rPr lang="en-GB" b="1" dirty="0">
                <a:solidFill>
                  <a:schemeClr val="accent3">
                    <a:lumMod val="50000"/>
                  </a:schemeClr>
                </a:solidFill>
              </a:rPr>
              <a:t>Judgement</a:t>
            </a:r>
            <a:r>
              <a:rPr lang="en-GB" dirty="0"/>
              <a:t>: </a:t>
            </a:r>
            <a:r>
              <a:rPr lang="en-US" b="0" i="0" dirty="0">
                <a:solidFill>
                  <a:srgbClr val="000000"/>
                </a:solidFill>
                <a:effectLst/>
              </a:rPr>
              <a:t>The judgment is recorded.</a:t>
            </a:r>
          </a:p>
          <a:p>
            <a:pPr algn="l" fontAlgn="base"/>
            <a:r>
              <a:rPr lang="en-US" b="0" i="0" dirty="0">
                <a:solidFill>
                  <a:srgbClr val="000000"/>
                </a:solidFill>
                <a:effectLst/>
              </a:rPr>
              <a:t>Fast track trials or intermediate track trials that have been relatively straightforward are more likely to have judgments available immediately after the completion of the closing submissions. In these cases, the judge may retire to their rooms to consider their judgment before coming back into the court to “hand it down” to the parties’ advocates.</a:t>
            </a:r>
          </a:p>
          <a:p>
            <a:endParaRPr lang="en-GB" dirty="0"/>
          </a:p>
        </p:txBody>
      </p:sp>
    </p:spTree>
    <p:extLst>
      <p:ext uri="{BB962C8B-B14F-4D97-AF65-F5344CB8AC3E}">
        <p14:creationId xmlns:p14="http://schemas.microsoft.com/office/powerpoint/2010/main" val="2738994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C8050-31A3-CFEE-D615-1251E1C44E60}"/>
              </a:ext>
            </a:extLst>
          </p:cNvPr>
          <p:cNvSpPr>
            <a:spLocks noGrp="1"/>
          </p:cNvSpPr>
          <p:nvPr>
            <p:ph type="title"/>
          </p:nvPr>
        </p:nvSpPr>
        <p:spPr>
          <a:xfrm>
            <a:off x="464549" y="109268"/>
            <a:ext cx="4837821" cy="644106"/>
          </a:xfrm>
        </p:spPr>
        <p:txBody>
          <a:bodyPr/>
          <a:lstStyle/>
          <a:p>
            <a:r>
              <a:rPr lang="en-GB" b="1" dirty="0"/>
              <a:t>Conduct of the Trial</a:t>
            </a:r>
          </a:p>
        </p:txBody>
      </p:sp>
      <p:sp>
        <p:nvSpPr>
          <p:cNvPr id="3" name="Content Placeholder 2">
            <a:extLst>
              <a:ext uri="{FF2B5EF4-FFF2-40B4-BE49-F238E27FC236}">
                <a16:creationId xmlns:a16="http://schemas.microsoft.com/office/drawing/2014/main" id="{C92A8030-2F7F-41D1-CAF0-74A4BB998DB1}"/>
              </a:ext>
            </a:extLst>
          </p:cNvPr>
          <p:cNvSpPr>
            <a:spLocks noGrp="1"/>
          </p:cNvSpPr>
          <p:nvPr>
            <p:ph idx="1"/>
          </p:nvPr>
        </p:nvSpPr>
        <p:spPr>
          <a:xfrm>
            <a:off x="234510" y="1124310"/>
            <a:ext cx="9605354" cy="5802701"/>
          </a:xfrm>
        </p:spPr>
        <p:txBody>
          <a:bodyPr>
            <a:normAutofit/>
          </a:bodyPr>
          <a:lstStyle/>
          <a:p>
            <a:r>
              <a:rPr lang="en-GB" sz="2000" b="1" dirty="0"/>
              <a:t>Interest</a:t>
            </a:r>
            <a:r>
              <a:rPr lang="en-GB" sz="2000" dirty="0"/>
              <a:t>: </a:t>
            </a:r>
            <a:r>
              <a:rPr lang="en-US" sz="2000" b="0" i="0" dirty="0">
                <a:solidFill>
                  <a:srgbClr val="000000"/>
                </a:solidFill>
                <a:effectLst/>
              </a:rPr>
              <a:t>On a claim for debt or damages, an application for interest is made. It is usual for these figures to be calculated there and then. By r40.8, interest on costs runs from the date on which judgment was given.</a:t>
            </a:r>
            <a:endParaRPr lang="en-GB" sz="2000" dirty="0"/>
          </a:p>
          <a:p>
            <a:pPr algn="l" fontAlgn="base"/>
            <a:r>
              <a:rPr lang="en-GB" sz="2000" b="1" dirty="0"/>
              <a:t>Cost:</a:t>
            </a:r>
            <a:r>
              <a:rPr lang="en-GB" sz="2000" dirty="0"/>
              <a:t> </a:t>
            </a:r>
            <a:r>
              <a:rPr lang="en-US" sz="2000" b="0" i="0" dirty="0">
                <a:solidFill>
                  <a:srgbClr val="000000"/>
                </a:solidFill>
                <a:effectLst/>
              </a:rPr>
              <a:t>The winning party will also ask for an order for </a:t>
            </a:r>
            <a:r>
              <a:rPr lang="en-US" sz="2000" b="0" i="0" dirty="0" err="1">
                <a:solidFill>
                  <a:srgbClr val="000000"/>
                </a:solidFill>
                <a:effectLst/>
              </a:rPr>
              <a:t>costs.In</a:t>
            </a:r>
            <a:r>
              <a:rPr lang="en-US" sz="2000" b="0" i="0" dirty="0">
                <a:solidFill>
                  <a:srgbClr val="000000"/>
                </a:solidFill>
                <a:effectLst/>
              </a:rPr>
              <a:t> the fast track and the intermediate track, fixed recoverable costs will apply. The summary assessment rules may be used for multi-track claims, but this is very rare. More frequently there will be a detailed assessment of costs later.</a:t>
            </a:r>
          </a:p>
          <a:p>
            <a:r>
              <a:rPr lang="en-GB" sz="2000" b="1" dirty="0"/>
              <a:t>Permission to appeal</a:t>
            </a:r>
            <a:r>
              <a:rPr lang="en-GB" sz="2000" dirty="0"/>
              <a:t>: </a:t>
            </a:r>
            <a:r>
              <a:rPr lang="en-US" sz="2000" b="0" i="0" dirty="0">
                <a:solidFill>
                  <a:srgbClr val="000000"/>
                </a:solidFill>
                <a:effectLst/>
              </a:rPr>
              <a:t>This should be sought initially from the trial judge. Appeals are considered later.</a:t>
            </a:r>
            <a:endParaRPr lang="en-GB" sz="2000" dirty="0"/>
          </a:p>
          <a:p>
            <a:r>
              <a:rPr lang="en-GB" sz="2000" b="1" dirty="0"/>
              <a:t>Stay of Execution</a:t>
            </a:r>
            <a:r>
              <a:rPr lang="en-GB" sz="2000" dirty="0"/>
              <a:t>: </a:t>
            </a:r>
            <a:r>
              <a:rPr lang="en-US" sz="2000" b="0" i="0" dirty="0">
                <a:solidFill>
                  <a:srgbClr val="000000"/>
                </a:solidFill>
                <a:effectLst/>
              </a:rPr>
              <a:t>An application may be made by the unsuccessful party for a stay of execution on the judgment awarded pending appeal by them</a:t>
            </a:r>
            <a:endParaRPr lang="en-GB" sz="2000" dirty="0"/>
          </a:p>
          <a:p>
            <a:r>
              <a:rPr lang="en-GB" sz="2000" b="1" dirty="0"/>
              <a:t>The Order</a:t>
            </a:r>
            <a:r>
              <a:rPr lang="en-GB" sz="2000" dirty="0"/>
              <a:t>: </a:t>
            </a:r>
            <a:r>
              <a:rPr lang="en-US" sz="2000" b="0" i="0" dirty="0">
                <a:solidFill>
                  <a:srgbClr val="000000"/>
                </a:solidFill>
                <a:effectLst/>
              </a:rPr>
              <a:t>The judgment order is normally drawn up by the court, although it may ask the parties to draw it up. </a:t>
            </a:r>
            <a:r>
              <a:rPr lang="en-US" sz="2000" b="1" i="0" dirty="0">
                <a:solidFill>
                  <a:srgbClr val="000000"/>
                </a:solidFill>
                <a:effectLst/>
              </a:rPr>
              <a:t>Part 40</a:t>
            </a:r>
            <a:r>
              <a:rPr lang="en-US" sz="2000" b="0" i="0" dirty="0">
                <a:solidFill>
                  <a:srgbClr val="000000"/>
                </a:solidFill>
                <a:effectLst/>
              </a:rPr>
              <a:t> deals with general rules relating to drawing up orders and judgments.</a:t>
            </a:r>
            <a:endParaRPr lang="en-GB" sz="2000" dirty="0"/>
          </a:p>
        </p:txBody>
      </p:sp>
    </p:spTree>
    <p:extLst>
      <p:ext uri="{BB962C8B-B14F-4D97-AF65-F5344CB8AC3E}">
        <p14:creationId xmlns:p14="http://schemas.microsoft.com/office/powerpoint/2010/main" val="1648393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193A2F-DA93-2258-A940-FAE4747A10C7}"/>
              </a:ext>
            </a:extLst>
          </p:cNvPr>
          <p:cNvPicPr>
            <a:picLocks noChangeAspect="1"/>
          </p:cNvPicPr>
          <p:nvPr/>
        </p:nvPicPr>
        <p:blipFill>
          <a:blip r:embed="rId2"/>
          <a:stretch>
            <a:fillRect/>
          </a:stretch>
        </p:blipFill>
        <p:spPr>
          <a:xfrm>
            <a:off x="551676" y="61442"/>
            <a:ext cx="11088647" cy="6735115"/>
          </a:xfrm>
          <a:prstGeom prst="rect">
            <a:avLst/>
          </a:prstGeom>
        </p:spPr>
      </p:pic>
    </p:spTree>
    <p:extLst>
      <p:ext uri="{BB962C8B-B14F-4D97-AF65-F5344CB8AC3E}">
        <p14:creationId xmlns:p14="http://schemas.microsoft.com/office/powerpoint/2010/main" val="3651869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3" name="Rectangle 3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2E09ED3-705F-3EC1-E76E-89707240CE9C}"/>
              </a:ext>
            </a:extLst>
          </p:cNvPr>
          <p:cNvPicPr>
            <a:picLocks noChangeAspect="1"/>
          </p:cNvPicPr>
          <p:nvPr/>
        </p:nvPicPr>
        <p:blipFill>
          <a:blip r:embed="rId2"/>
          <a:stretch>
            <a:fillRect/>
          </a:stretch>
        </p:blipFill>
        <p:spPr>
          <a:xfrm>
            <a:off x="1495244" y="575094"/>
            <a:ext cx="8402585" cy="5811313"/>
          </a:xfrm>
          <a:prstGeom prst="rect">
            <a:avLst/>
          </a:prstGeom>
        </p:spPr>
      </p:pic>
    </p:spTree>
    <p:extLst>
      <p:ext uri="{BB962C8B-B14F-4D97-AF65-F5344CB8AC3E}">
        <p14:creationId xmlns:p14="http://schemas.microsoft.com/office/powerpoint/2010/main" val="2675601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45128-F549-ADAE-F19D-6D97C6E513A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7DF5A3E-D15A-23A7-F189-A2201F3A6190}"/>
              </a:ext>
            </a:extLst>
          </p:cNvPr>
          <p:cNvPicPr>
            <a:picLocks noChangeAspect="1"/>
          </p:cNvPicPr>
          <p:nvPr/>
        </p:nvPicPr>
        <p:blipFill>
          <a:blip r:embed="rId2"/>
          <a:stretch>
            <a:fillRect/>
          </a:stretch>
        </p:blipFill>
        <p:spPr>
          <a:xfrm>
            <a:off x="1265207" y="180870"/>
            <a:ext cx="8177841" cy="6496260"/>
          </a:xfrm>
          <a:prstGeom prst="rect">
            <a:avLst/>
          </a:prstGeom>
        </p:spPr>
      </p:pic>
    </p:spTree>
    <p:extLst>
      <p:ext uri="{BB962C8B-B14F-4D97-AF65-F5344CB8AC3E}">
        <p14:creationId xmlns:p14="http://schemas.microsoft.com/office/powerpoint/2010/main" val="961344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136D0C1-0C41-1FE4-0234-F66768D766E3}"/>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sp>
        <p:nvSpPr>
          <p:cNvPr id="22" name="Isosceles Triangle 21">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descr="A group of colorful bubbles with white question marks&#10;&#10;AI-generated content may be incorrect.">
            <a:extLst>
              <a:ext uri="{FF2B5EF4-FFF2-40B4-BE49-F238E27FC236}">
                <a16:creationId xmlns:a16="http://schemas.microsoft.com/office/drawing/2014/main" id="{10B11D62-1712-EE53-96D0-00290FDA88F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338442208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1059</TotalTime>
  <Words>4252</Words>
  <Application>Microsoft Office PowerPoint</Application>
  <PresentationFormat>Widescreen</PresentationFormat>
  <Paragraphs>187</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inherit</vt:lpstr>
      <vt:lpstr>Inter</vt:lpstr>
      <vt:lpstr>Aptos</vt:lpstr>
      <vt:lpstr>Arial</vt:lpstr>
      <vt:lpstr>Trebuchet MS</vt:lpstr>
      <vt:lpstr>Wingdings 3</vt:lpstr>
      <vt:lpstr>Facet</vt:lpstr>
      <vt:lpstr>Preparations for Trial</vt:lpstr>
      <vt:lpstr>Aims </vt:lpstr>
      <vt:lpstr>Introduction</vt:lpstr>
      <vt:lpstr>Small Claims Track</vt:lpstr>
      <vt:lpstr>Small Claims Track</vt:lpstr>
      <vt:lpstr>Small Claims Track – non -attendance</vt:lpstr>
      <vt:lpstr>Small Claims Track</vt:lpstr>
      <vt:lpstr>Fast Track and Intermediate Cases</vt:lpstr>
      <vt:lpstr>Multi Track Cases</vt:lpstr>
      <vt:lpstr>Pre Trial Checklist – Listing Questionnaire</vt:lpstr>
      <vt:lpstr>Failing to file a PTC</vt:lpstr>
      <vt:lpstr>Hearing Fees</vt:lpstr>
      <vt:lpstr>Proposed Directions for Trial</vt:lpstr>
      <vt:lpstr>Proposed Directions for Trial</vt:lpstr>
      <vt:lpstr>Notice of Trial Date</vt:lpstr>
      <vt:lpstr>Tasks for Legal Representatives</vt:lpstr>
      <vt:lpstr>Organising and Preparing Witnesses</vt:lpstr>
      <vt:lpstr>Trial bundles, case summary, chronology, list of issues and skeleton arguments</vt:lpstr>
      <vt:lpstr>Trial Bundle</vt:lpstr>
      <vt:lpstr>Documents as evidence</vt:lpstr>
      <vt:lpstr>Notice to admit facts</vt:lpstr>
      <vt:lpstr>Contents of the Trial Bundle: Unless the court orders otherwise, there are some core documents which should be included in a trial bundle under PD 32, para 27.5 </vt:lpstr>
      <vt:lpstr>Organisation and Presentation of the Bundle</vt:lpstr>
      <vt:lpstr>Filing and supply of the trial bundle</vt:lpstr>
      <vt:lpstr>Case summary, Chronology and List of Issues</vt:lpstr>
      <vt:lpstr>Trial Timetable</vt:lpstr>
      <vt:lpstr>Trial Timetable</vt:lpstr>
      <vt:lpstr>Conduct of the Trial</vt:lpstr>
      <vt:lpstr>Conduct of the Trial</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2025-04-25T15:25:01Z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