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57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5AD304-FFC3-D64F-9FF6-630BBFF4A1AC}" v="24" dt="2022-12-08T21:17:45.2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6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01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568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26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62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9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271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1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3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69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63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972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2901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95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47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67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5743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910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A7F4221-03C5-B344-9D7B-E6BF598F70E2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40DC6A8-AEA2-BF43-83E8-8F7366D03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75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enbiz.com/article/why-im-negative-net-positive" TargetMode="External"/><Relationship Id="rId3" Type="http://schemas.openxmlformats.org/officeDocument/2006/relationships/hyperlink" Target="https://www.reliablesoft.net/what-is-digital-marketing/" TargetMode="External"/><Relationship Id="rId7" Type="http://schemas.openxmlformats.org/officeDocument/2006/relationships/hyperlink" Target="https://www.notifyvisitors.com/blog/advantages-and-disadvantages-of-online-marketing/" TargetMode="External"/><Relationship Id="rId2" Type="http://schemas.openxmlformats.org/officeDocument/2006/relationships/hyperlink" Target="https://www.pngwing.com/en/free-png-bvnnz/downlo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mecamp.com/blog/2018/02/positive-vs-negative-risk-in-project-management/" TargetMode="External"/><Relationship Id="rId5" Type="http://schemas.openxmlformats.org/officeDocument/2006/relationships/hyperlink" Target="https://www.simplilearn.com/digital-marketing-benefits-article" TargetMode="External"/><Relationship Id="rId4" Type="http://schemas.openxmlformats.org/officeDocument/2006/relationships/hyperlink" Target="https://www.marketingweek.com/sainsburys-digital-marketing-push/" TargetMode="External"/><Relationship Id="rId9" Type="http://schemas.openxmlformats.org/officeDocument/2006/relationships/hyperlink" Target="https://targetintegration.com/advantages-and-disadvantages-of-cr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49C1C-F989-60EA-CD91-BA92BADE7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Digital Marketing?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8C007F2-6EBD-2DF9-4240-BD6184F15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680" y="1896083"/>
            <a:ext cx="4474639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167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ABC4B92-CCA6-2630-49D7-CE423A05EC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292940"/>
              </p:ext>
            </p:extLst>
          </p:nvPr>
        </p:nvGraphicFramePr>
        <p:xfrm>
          <a:off x="1105567" y="2211580"/>
          <a:ext cx="4104106" cy="74818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52053">
                  <a:extLst>
                    <a:ext uri="{9D8B030D-6E8A-4147-A177-3AD203B41FA5}">
                      <a16:colId xmlns:a16="http://schemas.microsoft.com/office/drawing/2014/main" val="47294779"/>
                    </a:ext>
                  </a:extLst>
                </a:gridCol>
                <a:gridCol w="2052053">
                  <a:extLst>
                    <a:ext uri="{9D8B030D-6E8A-4147-A177-3AD203B41FA5}">
                      <a16:colId xmlns:a16="http://schemas.microsoft.com/office/drawing/2014/main" val="701483406"/>
                    </a:ext>
                  </a:extLst>
                </a:gridCol>
              </a:tblGrid>
              <a:tr h="374094">
                <a:tc>
                  <a:txBody>
                    <a:bodyPr/>
                    <a:lstStyle/>
                    <a:p>
                      <a:r>
                        <a:rPr lang="en-GB" dirty="0"/>
                        <a:t>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5453352"/>
                  </a:ext>
                </a:extLst>
              </a:tr>
              <a:tr h="374094">
                <a:tc>
                  <a:txBody>
                    <a:bodyPr/>
                    <a:lstStyle/>
                    <a:p>
                      <a:r>
                        <a:rPr lang="en-GB" dirty="0"/>
                        <a:t>Global 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Consumption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9654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0AF98E8-D762-69E8-609D-87794D694D39}"/>
              </a:ext>
            </a:extLst>
          </p:cNvPr>
          <p:cNvSpPr txBox="1"/>
          <p:nvPr/>
        </p:nvSpPr>
        <p:spPr>
          <a:xfrm>
            <a:off x="1701799" y="1347536"/>
            <a:ext cx="29116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Digital Marketing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8C90C-88D2-0876-7AEB-EA909ECF1D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567" y="3429000"/>
            <a:ext cx="4104106" cy="3078080"/>
          </a:xfrm>
          <a:prstGeom prst="rect">
            <a:avLst/>
          </a:prstGeom>
        </p:spPr>
      </p:pic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473FC365-E0AA-1610-36AB-039EB2CB0F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419110"/>
              </p:ext>
            </p:extLst>
          </p:nvPr>
        </p:nvGraphicFramePr>
        <p:xfrm>
          <a:off x="6660146" y="2211580"/>
          <a:ext cx="4104106" cy="128849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52053">
                  <a:extLst>
                    <a:ext uri="{9D8B030D-6E8A-4147-A177-3AD203B41FA5}">
                      <a16:colId xmlns:a16="http://schemas.microsoft.com/office/drawing/2014/main" val="47294779"/>
                    </a:ext>
                  </a:extLst>
                </a:gridCol>
                <a:gridCol w="2052053">
                  <a:extLst>
                    <a:ext uri="{9D8B030D-6E8A-4147-A177-3AD203B41FA5}">
                      <a16:colId xmlns:a16="http://schemas.microsoft.com/office/drawing/2014/main" val="701483406"/>
                    </a:ext>
                  </a:extLst>
                </a:gridCol>
              </a:tblGrid>
              <a:tr h="374094">
                <a:tc>
                  <a:txBody>
                    <a:bodyPr/>
                    <a:lstStyle/>
                    <a:p>
                      <a:r>
                        <a:rPr lang="en-GB" dirty="0"/>
                        <a:t>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5453352"/>
                  </a:ext>
                </a:extLst>
              </a:tr>
              <a:tr h="374094">
                <a:tc>
                  <a:txBody>
                    <a:bodyPr/>
                    <a:lstStyle/>
                    <a:p>
                      <a:r>
                        <a:rPr lang="en-GB" dirty="0"/>
                        <a:t>It allows for more effective sales and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may not suit all businesses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96544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A0D0735-1B18-49B4-7470-59C5E2F80DAD}"/>
              </a:ext>
            </a:extLst>
          </p:cNvPr>
          <p:cNvSpPr txBox="1"/>
          <p:nvPr/>
        </p:nvSpPr>
        <p:spPr>
          <a:xfrm>
            <a:off x="6660145" y="1257473"/>
            <a:ext cx="42404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CRM (Customer Relationship Management)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4C0E39-9674-1FC4-E21D-399CCE5C9F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144" y="3543880"/>
            <a:ext cx="4116906" cy="215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01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85617-99A2-E4F8-7B2D-B85D593C0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6556A0-F2AD-5495-A879-06A084A1F9D0}"/>
              </a:ext>
            </a:extLst>
          </p:cNvPr>
          <p:cNvSpPr txBox="1"/>
          <p:nvPr/>
        </p:nvSpPr>
        <p:spPr>
          <a:xfrm>
            <a:off x="-8772" y="2276249"/>
            <a:ext cx="6100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https://www.pngwing.com/en/free-png-bvnnz/download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4/12/22)</a:t>
            </a: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AD1B7B-1F2F-0997-5E4A-924E3E96693C}"/>
              </a:ext>
            </a:extLst>
          </p:cNvPr>
          <p:cNvSpPr txBox="1"/>
          <p:nvPr/>
        </p:nvSpPr>
        <p:spPr>
          <a:xfrm>
            <a:off x="-8772" y="1753029"/>
            <a:ext cx="610001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 Chris (2022) Available on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https://www.reliablesoft.net/what-is-digital-marketing/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4/12/22)</a:t>
            </a: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6C2113-4589-5769-6515-F43B01DCC208}"/>
              </a:ext>
            </a:extLst>
          </p:cNvPr>
          <p:cNvSpPr txBox="1"/>
          <p:nvPr/>
        </p:nvSpPr>
        <p:spPr>
          <a:xfrm>
            <a:off x="-8773" y="2616173"/>
            <a:ext cx="71675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Matthew Valentine (2021) Available on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https://www.marketingweek.com/sainsburys-digital-marketing-push/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6/12/22)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F7590-B6F5-FEBA-5FF2-12ED4C585287}"/>
              </a:ext>
            </a:extLst>
          </p:cNvPr>
          <p:cNvSpPr txBox="1"/>
          <p:nvPr/>
        </p:nvSpPr>
        <p:spPr>
          <a:xfrm>
            <a:off x="754" y="3109985"/>
            <a:ext cx="610001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Simplilearn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Available on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https://www.simplilearn.com/digital-marketing-benefits-article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6/12/22)</a:t>
            </a: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4730A3-5DDA-A169-48CA-B96DA1927110}"/>
              </a:ext>
            </a:extLst>
          </p:cNvPr>
          <p:cNvSpPr txBox="1"/>
          <p:nvPr/>
        </p:nvSpPr>
        <p:spPr>
          <a:xfrm>
            <a:off x="-8773" y="3637325"/>
            <a:ext cx="757663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Kate </a:t>
            </a:r>
            <a:r>
              <a:rPr lang="en-GB" sz="1400" dirty="0" err="1"/>
              <a:t>Borucka</a:t>
            </a:r>
            <a:r>
              <a:rPr lang="en-GB" sz="1400" dirty="0"/>
              <a:t> (2018)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on </a:t>
            </a:r>
            <a:r>
              <a:rPr lang="en-GB" sz="1400" dirty="0">
                <a:hlinkClick r:id="rId6"/>
              </a:rPr>
              <a:t>https://www.timecamp.com/blog/2018/02/positive-vs-negative-risk-in-project-management/</a:t>
            </a:r>
            <a:r>
              <a:rPr lang="en-GB" sz="1400" dirty="0"/>
              <a:t>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6/12/22)</a:t>
            </a:r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BD750A-F317-64D1-9773-8EE98738B7FF}"/>
              </a:ext>
            </a:extLst>
          </p:cNvPr>
          <p:cNvSpPr txBox="1"/>
          <p:nvPr/>
        </p:nvSpPr>
        <p:spPr>
          <a:xfrm>
            <a:off x="-8772" y="4342461"/>
            <a:ext cx="652988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Stella (2022)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on </a:t>
            </a:r>
            <a:endParaRPr lang="en-GB" sz="1400" dirty="0"/>
          </a:p>
          <a:p>
            <a:r>
              <a:rPr lang="en-GB" sz="1400" dirty="0">
                <a:hlinkClick r:id="rId7"/>
              </a:rPr>
              <a:t>https://www.notifyvisitors.com/blog/advantages-and-disadvantages-of-online-marketing/</a:t>
            </a:r>
            <a:r>
              <a:rPr lang="en-GB" sz="1400" dirty="0"/>
              <a:t>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6/12/22)</a:t>
            </a:r>
          </a:p>
          <a:p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8C087A-6C09-82FD-A680-318B178ABD93}"/>
              </a:ext>
            </a:extLst>
          </p:cNvPr>
          <p:cNvSpPr txBox="1"/>
          <p:nvPr/>
        </p:nvSpPr>
        <p:spPr>
          <a:xfrm>
            <a:off x="-8772" y="5116618"/>
            <a:ext cx="61000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Kathrin Winkler (2022)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on</a:t>
            </a:r>
            <a:r>
              <a:rPr lang="en-GB" sz="1400" dirty="0"/>
              <a:t> </a:t>
            </a:r>
            <a:r>
              <a:rPr lang="en-GB" sz="1400" dirty="0">
                <a:hlinkClick r:id="rId8"/>
              </a:rPr>
              <a:t>https://www.greenbiz.com/article/why-im-negative-net-positive</a:t>
            </a:r>
            <a:r>
              <a:rPr lang="en-GB" sz="1400" dirty="0"/>
              <a:t> (Accessed 7/12/22)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306101-BFA9-658C-1364-46CA5F1BEF97}"/>
              </a:ext>
            </a:extLst>
          </p:cNvPr>
          <p:cNvSpPr txBox="1"/>
          <p:nvPr/>
        </p:nvSpPr>
        <p:spPr>
          <a:xfrm>
            <a:off x="0" y="5790380"/>
            <a:ext cx="6118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Rohit Thakral (2021)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on </a:t>
            </a:r>
            <a:r>
              <a:rPr lang="en-GB" sz="1400" dirty="0">
                <a:hlinkClick r:id="rId9"/>
              </a:rPr>
              <a:t>https://targetintegration.com/advantages-and-disadvantages-of-crm/</a:t>
            </a:r>
            <a:r>
              <a:rPr lang="en-GB" sz="1400" dirty="0"/>
              <a:t> (Accessed 7/12/22)</a:t>
            </a:r>
          </a:p>
        </p:txBody>
      </p:sp>
    </p:spTree>
    <p:extLst>
      <p:ext uri="{BB962C8B-B14F-4D97-AF65-F5344CB8AC3E}">
        <p14:creationId xmlns:p14="http://schemas.microsoft.com/office/powerpoint/2010/main" val="320625007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{2B345445-B9D3-414C-A971-9363EED82122}tf10001073_mac</Template>
  <TotalTime>1387</TotalTime>
  <Words>202</Words>
  <Application>Microsoft Macintosh PowerPoint</Application>
  <PresentationFormat>Widescreen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Tw Cen MT</vt:lpstr>
      <vt:lpstr>Droplet</vt:lpstr>
      <vt:lpstr>What is Digital Marketing?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Sainsbury’s Presentation</dc:title>
  <dc:creator>elena pruteanu</dc:creator>
  <cp:lastModifiedBy>elena pruteanu</cp:lastModifiedBy>
  <cp:revision>3</cp:revision>
  <dcterms:created xsi:type="dcterms:W3CDTF">2022-12-03T15:20:10Z</dcterms:created>
  <dcterms:modified xsi:type="dcterms:W3CDTF">2022-12-08T21:18:53Z</dcterms:modified>
</cp:coreProperties>
</file>