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3.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1"/>
  </p:sldMasterIdLst>
  <p:notesMasterIdLst>
    <p:notesMasterId r:id="rId51"/>
  </p:notesMasterIdLst>
  <p:sldIdLst>
    <p:sldId id="256" r:id="rId2"/>
    <p:sldId id="261" r:id="rId3"/>
    <p:sldId id="258" r:id="rId4"/>
    <p:sldId id="259" r:id="rId5"/>
    <p:sldId id="262" r:id="rId6"/>
    <p:sldId id="263" r:id="rId7"/>
    <p:sldId id="264" r:id="rId8"/>
    <p:sldId id="265" r:id="rId9"/>
    <p:sldId id="266" r:id="rId10"/>
    <p:sldId id="268" r:id="rId11"/>
    <p:sldId id="267" r:id="rId12"/>
    <p:sldId id="269" r:id="rId13"/>
    <p:sldId id="271" r:id="rId14"/>
    <p:sldId id="272" r:id="rId15"/>
    <p:sldId id="273" r:id="rId16"/>
    <p:sldId id="274" r:id="rId17"/>
    <p:sldId id="275" r:id="rId18"/>
    <p:sldId id="276" r:id="rId19"/>
    <p:sldId id="277" r:id="rId20"/>
    <p:sldId id="278" r:id="rId21"/>
    <p:sldId id="279" r:id="rId22"/>
    <p:sldId id="280" r:id="rId23"/>
    <p:sldId id="281" r:id="rId24"/>
    <p:sldId id="286" r:id="rId25"/>
    <p:sldId id="282" r:id="rId26"/>
    <p:sldId id="283" r:id="rId27"/>
    <p:sldId id="257" r:id="rId28"/>
    <p:sldId id="290" r:id="rId29"/>
    <p:sldId id="291" r:id="rId30"/>
    <p:sldId id="292" r:id="rId31"/>
    <p:sldId id="293" r:id="rId32"/>
    <p:sldId id="294" r:id="rId33"/>
    <p:sldId id="295" r:id="rId34"/>
    <p:sldId id="296" r:id="rId35"/>
    <p:sldId id="298" r:id="rId36"/>
    <p:sldId id="299" r:id="rId37"/>
    <p:sldId id="300" r:id="rId38"/>
    <p:sldId id="270" r:id="rId39"/>
    <p:sldId id="301" r:id="rId40"/>
    <p:sldId id="302" r:id="rId41"/>
    <p:sldId id="303" r:id="rId42"/>
    <p:sldId id="304" r:id="rId43"/>
    <p:sldId id="305" r:id="rId44"/>
    <p:sldId id="306" r:id="rId45"/>
    <p:sldId id="307" r:id="rId46"/>
    <p:sldId id="308" r:id="rId47"/>
    <p:sldId id="310" r:id="rId48"/>
    <p:sldId id="311" r:id="rId49"/>
    <p:sldId id="287"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4BA6D99-5419-40A9-BF62-AE541761A880}" v="12" dt="2024-12-09T14:09:15.9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9" autoAdjust="0"/>
    <p:restoredTop sz="94660"/>
  </p:normalViewPr>
  <p:slideViewPr>
    <p:cSldViewPr snapToGrid="0">
      <p:cViewPr varScale="1">
        <p:scale>
          <a:sx n="76" d="100"/>
          <a:sy n="76" d="100"/>
        </p:scale>
        <p:origin x="126" y="6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iagrams/_rels/data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ata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4" Type="http://schemas.openxmlformats.org/officeDocument/2006/relationships/image" Target="../media/image18.svg"/></Relationships>
</file>

<file path=ppt/diagrams/_rels/data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ata15.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5" Type="http://schemas.openxmlformats.org/officeDocument/2006/relationships/image" Target="../media/image32.png"/><Relationship Id="rId10" Type="http://schemas.openxmlformats.org/officeDocument/2006/relationships/image" Target="../media/image37.svg"/><Relationship Id="rId4" Type="http://schemas.openxmlformats.org/officeDocument/2006/relationships/image" Target="../media/image31.svg"/><Relationship Id="rId9" Type="http://schemas.openxmlformats.org/officeDocument/2006/relationships/image" Target="../media/image36.png"/></Relationships>
</file>

<file path=ppt/diagrams/_rels/drawing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4" Type="http://schemas.openxmlformats.org/officeDocument/2006/relationships/image" Target="../media/image18.svg"/></Relationships>
</file>

<file path=ppt/diagrams/_rels/drawing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rawing15.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5" Type="http://schemas.openxmlformats.org/officeDocument/2006/relationships/image" Target="../media/image32.png"/><Relationship Id="rId10" Type="http://schemas.openxmlformats.org/officeDocument/2006/relationships/image" Target="../media/image37.svg"/><Relationship Id="rId4" Type="http://schemas.openxmlformats.org/officeDocument/2006/relationships/image" Target="../media/image31.svg"/><Relationship Id="rId9" Type="http://schemas.openxmlformats.org/officeDocument/2006/relationships/image" Target="../media/image36.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18/5/colors/Iconchunking_neutralicontext_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dgm:fillClrLst>
    <dgm:linClrLst meth="repeat">
      <a:schemeClr val="lt1">
        <a:alpha val="0"/>
      </a:schemeClr>
    </dgm:linClrLst>
    <dgm:effectClrLst/>
    <dgm:txLinClrLst/>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DA34CA2-A8CF-49C4-B20B-86098E6262A9}" type="doc">
      <dgm:prSet loTypeId="urn:microsoft.com/office/officeart/2016/7/layout/LinearBlockProcessNumbered" loCatId="process" qsTypeId="urn:microsoft.com/office/officeart/2005/8/quickstyle/simple3" qsCatId="simple" csTypeId="urn:microsoft.com/office/officeart/2005/8/colors/colorful1" csCatId="colorful"/>
      <dgm:spPr/>
      <dgm:t>
        <a:bodyPr/>
        <a:lstStyle/>
        <a:p>
          <a:endParaRPr lang="en-US"/>
        </a:p>
      </dgm:t>
    </dgm:pt>
    <dgm:pt modelId="{74A1CCC2-5E31-4073-8658-1EF59AB7BA90}">
      <dgm:prSet/>
      <dgm:spPr/>
      <dgm:t>
        <a:bodyPr/>
        <a:lstStyle/>
        <a:p>
          <a:r>
            <a:rPr lang="en-GB" baseline="0"/>
            <a:t>To explore how we learn from our experiences</a:t>
          </a:r>
          <a:endParaRPr lang="en-US"/>
        </a:p>
      </dgm:t>
    </dgm:pt>
    <dgm:pt modelId="{0444BFB4-A294-45F2-B893-AB7D6845E14E}" type="parTrans" cxnId="{7A295ABC-67D3-47ED-81F8-818A0F0357F0}">
      <dgm:prSet/>
      <dgm:spPr/>
      <dgm:t>
        <a:bodyPr/>
        <a:lstStyle/>
        <a:p>
          <a:endParaRPr lang="en-US"/>
        </a:p>
      </dgm:t>
    </dgm:pt>
    <dgm:pt modelId="{8F77E38F-F5E9-4C5A-AF67-C4BD0ADA2FC9}" type="sibTrans" cxnId="{7A295ABC-67D3-47ED-81F8-818A0F0357F0}">
      <dgm:prSet phldrT="01" phldr="0"/>
      <dgm:spPr/>
      <dgm:t>
        <a:bodyPr/>
        <a:lstStyle/>
        <a:p>
          <a:r>
            <a:rPr lang="en-US"/>
            <a:t>01</a:t>
          </a:r>
        </a:p>
      </dgm:t>
    </dgm:pt>
    <dgm:pt modelId="{C187B89E-B043-41D9-A275-2CB7F1C710C7}">
      <dgm:prSet/>
      <dgm:spPr/>
      <dgm:t>
        <a:bodyPr/>
        <a:lstStyle/>
        <a:p>
          <a:r>
            <a:rPr lang="en-GB" baseline="0"/>
            <a:t>To become familiar with different reflective models</a:t>
          </a:r>
          <a:endParaRPr lang="en-US"/>
        </a:p>
      </dgm:t>
    </dgm:pt>
    <dgm:pt modelId="{38625CE8-F382-4BAD-B4D2-66854277B5B4}" type="parTrans" cxnId="{2BBE4552-F9F6-4199-8D42-C45AF3501BF2}">
      <dgm:prSet/>
      <dgm:spPr/>
      <dgm:t>
        <a:bodyPr/>
        <a:lstStyle/>
        <a:p>
          <a:endParaRPr lang="en-US"/>
        </a:p>
      </dgm:t>
    </dgm:pt>
    <dgm:pt modelId="{22632A55-D11C-40F3-B8F7-4EE393342DF6}" type="sibTrans" cxnId="{2BBE4552-F9F6-4199-8D42-C45AF3501BF2}">
      <dgm:prSet phldrT="02" phldr="0"/>
      <dgm:spPr/>
      <dgm:t>
        <a:bodyPr/>
        <a:lstStyle/>
        <a:p>
          <a:r>
            <a:rPr lang="en-US"/>
            <a:t>02</a:t>
          </a:r>
        </a:p>
      </dgm:t>
    </dgm:pt>
    <dgm:pt modelId="{EC144656-00D2-46DD-A3A4-3F59A4554F21}">
      <dgm:prSet/>
      <dgm:spPr/>
      <dgm:t>
        <a:bodyPr/>
        <a:lstStyle/>
        <a:p>
          <a:r>
            <a:rPr lang="en-GB" baseline="0"/>
            <a:t>To reflect on both positive and negative experiences and how to learn from them</a:t>
          </a:r>
          <a:endParaRPr lang="en-US"/>
        </a:p>
      </dgm:t>
    </dgm:pt>
    <dgm:pt modelId="{7FC19659-D624-45B4-87B0-C2AF7F03E979}" type="parTrans" cxnId="{63FDD425-6E7A-456E-B175-8755D67235B4}">
      <dgm:prSet/>
      <dgm:spPr/>
      <dgm:t>
        <a:bodyPr/>
        <a:lstStyle/>
        <a:p>
          <a:endParaRPr lang="en-US"/>
        </a:p>
      </dgm:t>
    </dgm:pt>
    <dgm:pt modelId="{54376635-250E-4C6B-AAA5-AAA81A7E27D3}" type="sibTrans" cxnId="{63FDD425-6E7A-456E-B175-8755D67235B4}">
      <dgm:prSet phldrT="03" phldr="0"/>
      <dgm:spPr/>
      <dgm:t>
        <a:bodyPr/>
        <a:lstStyle/>
        <a:p>
          <a:r>
            <a:rPr lang="en-US"/>
            <a:t>03</a:t>
          </a:r>
        </a:p>
      </dgm:t>
    </dgm:pt>
    <dgm:pt modelId="{90E74342-91FA-4BA6-A8DE-0DE3C3B60ACC}">
      <dgm:prSet/>
      <dgm:spPr/>
      <dgm:t>
        <a:bodyPr/>
        <a:lstStyle/>
        <a:p>
          <a:r>
            <a:rPr lang="en-GB" baseline="0"/>
            <a:t>To also be aware of progress and regression</a:t>
          </a:r>
          <a:endParaRPr lang="en-US"/>
        </a:p>
      </dgm:t>
    </dgm:pt>
    <dgm:pt modelId="{1AC1C87F-3573-47D7-BB5A-2B8BA498D8BC}" type="parTrans" cxnId="{79C3007E-22E4-4221-B391-AA9C088CDAC7}">
      <dgm:prSet/>
      <dgm:spPr/>
      <dgm:t>
        <a:bodyPr/>
        <a:lstStyle/>
        <a:p>
          <a:endParaRPr lang="en-US"/>
        </a:p>
      </dgm:t>
    </dgm:pt>
    <dgm:pt modelId="{3C985DBF-A393-4290-BA98-64F6B3B34614}" type="sibTrans" cxnId="{79C3007E-22E4-4221-B391-AA9C088CDAC7}">
      <dgm:prSet phldrT="04" phldr="0"/>
      <dgm:spPr/>
      <dgm:t>
        <a:bodyPr/>
        <a:lstStyle/>
        <a:p>
          <a:r>
            <a:rPr lang="en-US"/>
            <a:t>04</a:t>
          </a:r>
        </a:p>
      </dgm:t>
    </dgm:pt>
    <dgm:pt modelId="{F5C60C65-3F0D-4606-A815-0EDDB4A69E96}" type="pres">
      <dgm:prSet presAssocID="{8DA34CA2-A8CF-49C4-B20B-86098E6262A9}" presName="Name0" presStyleCnt="0">
        <dgm:presLayoutVars>
          <dgm:animLvl val="lvl"/>
          <dgm:resizeHandles val="exact"/>
        </dgm:presLayoutVars>
      </dgm:prSet>
      <dgm:spPr/>
    </dgm:pt>
    <dgm:pt modelId="{95DE45C3-ECDB-4165-9226-303C118677F6}" type="pres">
      <dgm:prSet presAssocID="{74A1CCC2-5E31-4073-8658-1EF59AB7BA90}" presName="compositeNode" presStyleCnt="0">
        <dgm:presLayoutVars>
          <dgm:bulletEnabled val="1"/>
        </dgm:presLayoutVars>
      </dgm:prSet>
      <dgm:spPr/>
    </dgm:pt>
    <dgm:pt modelId="{F764754E-43D4-42B4-81C2-C95E8622ADAE}" type="pres">
      <dgm:prSet presAssocID="{74A1CCC2-5E31-4073-8658-1EF59AB7BA90}" presName="bgRect" presStyleLbl="alignNode1" presStyleIdx="0" presStyleCnt="4"/>
      <dgm:spPr/>
    </dgm:pt>
    <dgm:pt modelId="{A4300549-E568-4B38-8F55-E30C68C02BBC}" type="pres">
      <dgm:prSet presAssocID="{8F77E38F-F5E9-4C5A-AF67-C4BD0ADA2FC9}" presName="sibTransNodeRect" presStyleLbl="alignNode1" presStyleIdx="0" presStyleCnt="4">
        <dgm:presLayoutVars>
          <dgm:chMax val="0"/>
          <dgm:bulletEnabled val="1"/>
        </dgm:presLayoutVars>
      </dgm:prSet>
      <dgm:spPr/>
    </dgm:pt>
    <dgm:pt modelId="{02BE5F1E-5325-4A5C-8CED-22BD653231E1}" type="pres">
      <dgm:prSet presAssocID="{74A1CCC2-5E31-4073-8658-1EF59AB7BA90}" presName="nodeRect" presStyleLbl="alignNode1" presStyleIdx="0" presStyleCnt="4">
        <dgm:presLayoutVars>
          <dgm:bulletEnabled val="1"/>
        </dgm:presLayoutVars>
      </dgm:prSet>
      <dgm:spPr/>
    </dgm:pt>
    <dgm:pt modelId="{66C3EDF4-372E-478B-8CFF-6A21B156C60B}" type="pres">
      <dgm:prSet presAssocID="{8F77E38F-F5E9-4C5A-AF67-C4BD0ADA2FC9}" presName="sibTrans" presStyleCnt="0"/>
      <dgm:spPr/>
    </dgm:pt>
    <dgm:pt modelId="{9A0F13AE-9191-4418-927E-5D0430E48BBC}" type="pres">
      <dgm:prSet presAssocID="{C187B89E-B043-41D9-A275-2CB7F1C710C7}" presName="compositeNode" presStyleCnt="0">
        <dgm:presLayoutVars>
          <dgm:bulletEnabled val="1"/>
        </dgm:presLayoutVars>
      </dgm:prSet>
      <dgm:spPr/>
    </dgm:pt>
    <dgm:pt modelId="{5E8BDACA-088A-4314-A904-A11C670A7E07}" type="pres">
      <dgm:prSet presAssocID="{C187B89E-B043-41D9-A275-2CB7F1C710C7}" presName="bgRect" presStyleLbl="alignNode1" presStyleIdx="1" presStyleCnt="4"/>
      <dgm:spPr/>
    </dgm:pt>
    <dgm:pt modelId="{7C70DA12-403A-4A70-9743-326D7C5BD162}" type="pres">
      <dgm:prSet presAssocID="{22632A55-D11C-40F3-B8F7-4EE393342DF6}" presName="sibTransNodeRect" presStyleLbl="alignNode1" presStyleIdx="1" presStyleCnt="4">
        <dgm:presLayoutVars>
          <dgm:chMax val="0"/>
          <dgm:bulletEnabled val="1"/>
        </dgm:presLayoutVars>
      </dgm:prSet>
      <dgm:spPr/>
    </dgm:pt>
    <dgm:pt modelId="{67B48D21-28D8-49B4-88BC-32C64C4DD460}" type="pres">
      <dgm:prSet presAssocID="{C187B89E-B043-41D9-A275-2CB7F1C710C7}" presName="nodeRect" presStyleLbl="alignNode1" presStyleIdx="1" presStyleCnt="4">
        <dgm:presLayoutVars>
          <dgm:bulletEnabled val="1"/>
        </dgm:presLayoutVars>
      </dgm:prSet>
      <dgm:spPr/>
    </dgm:pt>
    <dgm:pt modelId="{ABE303BD-2B26-4D15-8C20-BA1228A646D8}" type="pres">
      <dgm:prSet presAssocID="{22632A55-D11C-40F3-B8F7-4EE393342DF6}" presName="sibTrans" presStyleCnt="0"/>
      <dgm:spPr/>
    </dgm:pt>
    <dgm:pt modelId="{A34D673C-E2CA-47C0-BB33-224C0E021B60}" type="pres">
      <dgm:prSet presAssocID="{EC144656-00D2-46DD-A3A4-3F59A4554F21}" presName="compositeNode" presStyleCnt="0">
        <dgm:presLayoutVars>
          <dgm:bulletEnabled val="1"/>
        </dgm:presLayoutVars>
      </dgm:prSet>
      <dgm:spPr/>
    </dgm:pt>
    <dgm:pt modelId="{06D2EFAE-0E49-49C3-9B06-615DBFDCA4E3}" type="pres">
      <dgm:prSet presAssocID="{EC144656-00D2-46DD-A3A4-3F59A4554F21}" presName="bgRect" presStyleLbl="alignNode1" presStyleIdx="2" presStyleCnt="4"/>
      <dgm:spPr/>
    </dgm:pt>
    <dgm:pt modelId="{12B5DF91-AD10-4E38-8567-62B5C1732EDB}" type="pres">
      <dgm:prSet presAssocID="{54376635-250E-4C6B-AAA5-AAA81A7E27D3}" presName="sibTransNodeRect" presStyleLbl="alignNode1" presStyleIdx="2" presStyleCnt="4">
        <dgm:presLayoutVars>
          <dgm:chMax val="0"/>
          <dgm:bulletEnabled val="1"/>
        </dgm:presLayoutVars>
      </dgm:prSet>
      <dgm:spPr/>
    </dgm:pt>
    <dgm:pt modelId="{F32DF714-5E6E-4811-ABB8-AF65EBA683BB}" type="pres">
      <dgm:prSet presAssocID="{EC144656-00D2-46DD-A3A4-3F59A4554F21}" presName="nodeRect" presStyleLbl="alignNode1" presStyleIdx="2" presStyleCnt="4">
        <dgm:presLayoutVars>
          <dgm:bulletEnabled val="1"/>
        </dgm:presLayoutVars>
      </dgm:prSet>
      <dgm:spPr/>
    </dgm:pt>
    <dgm:pt modelId="{95A135D9-4EE7-4DC0-B386-8D159526D2C2}" type="pres">
      <dgm:prSet presAssocID="{54376635-250E-4C6B-AAA5-AAA81A7E27D3}" presName="sibTrans" presStyleCnt="0"/>
      <dgm:spPr/>
    </dgm:pt>
    <dgm:pt modelId="{604204EC-82B0-464A-8A48-A8A4A7A81525}" type="pres">
      <dgm:prSet presAssocID="{90E74342-91FA-4BA6-A8DE-0DE3C3B60ACC}" presName="compositeNode" presStyleCnt="0">
        <dgm:presLayoutVars>
          <dgm:bulletEnabled val="1"/>
        </dgm:presLayoutVars>
      </dgm:prSet>
      <dgm:spPr/>
    </dgm:pt>
    <dgm:pt modelId="{E9C567B2-220E-44B0-8D13-0C01A8166CE9}" type="pres">
      <dgm:prSet presAssocID="{90E74342-91FA-4BA6-A8DE-0DE3C3B60ACC}" presName="bgRect" presStyleLbl="alignNode1" presStyleIdx="3" presStyleCnt="4"/>
      <dgm:spPr/>
    </dgm:pt>
    <dgm:pt modelId="{1B65AF28-A328-400C-873A-47C85DB3D460}" type="pres">
      <dgm:prSet presAssocID="{3C985DBF-A393-4290-BA98-64F6B3B34614}" presName="sibTransNodeRect" presStyleLbl="alignNode1" presStyleIdx="3" presStyleCnt="4">
        <dgm:presLayoutVars>
          <dgm:chMax val="0"/>
          <dgm:bulletEnabled val="1"/>
        </dgm:presLayoutVars>
      </dgm:prSet>
      <dgm:spPr/>
    </dgm:pt>
    <dgm:pt modelId="{BAA83401-0978-40AD-8A40-6208E351BA19}" type="pres">
      <dgm:prSet presAssocID="{90E74342-91FA-4BA6-A8DE-0DE3C3B60ACC}" presName="nodeRect" presStyleLbl="alignNode1" presStyleIdx="3" presStyleCnt="4">
        <dgm:presLayoutVars>
          <dgm:bulletEnabled val="1"/>
        </dgm:presLayoutVars>
      </dgm:prSet>
      <dgm:spPr/>
    </dgm:pt>
  </dgm:ptLst>
  <dgm:cxnLst>
    <dgm:cxn modelId="{E7F9D405-9A46-4169-AE95-DE2BA420DD72}" type="presOf" srcId="{8DA34CA2-A8CF-49C4-B20B-86098E6262A9}" destId="{F5C60C65-3F0D-4606-A815-0EDDB4A69E96}" srcOrd="0" destOrd="0" presId="urn:microsoft.com/office/officeart/2016/7/layout/LinearBlockProcessNumbered"/>
    <dgm:cxn modelId="{8DB2DF0F-D239-4C34-AA24-C5B600D65CCC}" type="presOf" srcId="{C187B89E-B043-41D9-A275-2CB7F1C710C7}" destId="{67B48D21-28D8-49B4-88BC-32C64C4DD460}" srcOrd="1" destOrd="0" presId="urn:microsoft.com/office/officeart/2016/7/layout/LinearBlockProcessNumbered"/>
    <dgm:cxn modelId="{86176B15-DB8F-4C2F-B616-3AAC1108A22E}" type="presOf" srcId="{8F77E38F-F5E9-4C5A-AF67-C4BD0ADA2FC9}" destId="{A4300549-E568-4B38-8F55-E30C68C02BBC}" srcOrd="0" destOrd="0" presId="urn:microsoft.com/office/officeart/2016/7/layout/LinearBlockProcessNumbered"/>
    <dgm:cxn modelId="{1607DB19-B979-447B-8D98-CCE3346E4AD5}" type="presOf" srcId="{EC144656-00D2-46DD-A3A4-3F59A4554F21}" destId="{06D2EFAE-0E49-49C3-9B06-615DBFDCA4E3}" srcOrd="0" destOrd="0" presId="urn:microsoft.com/office/officeart/2016/7/layout/LinearBlockProcessNumbered"/>
    <dgm:cxn modelId="{63FDD425-6E7A-456E-B175-8755D67235B4}" srcId="{8DA34CA2-A8CF-49C4-B20B-86098E6262A9}" destId="{EC144656-00D2-46DD-A3A4-3F59A4554F21}" srcOrd="2" destOrd="0" parTransId="{7FC19659-D624-45B4-87B0-C2AF7F03E979}" sibTransId="{54376635-250E-4C6B-AAA5-AAA81A7E27D3}"/>
    <dgm:cxn modelId="{078B9A6B-DF0B-4282-9E4C-E8D5B34783D0}" type="presOf" srcId="{74A1CCC2-5E31-4073-8658-1EF59AB7BA90}" destId="{02BE5F1E-5325-4A5C-8CED-22BD653231E1}" srcOrd="1" destOrd="0" presId="urn:microsoft.com/office/officeart/2016/7/layout/LinearBlockProcessNumbered"/>
    <dgm:cxn modelId="{2BBE4552-F9F6-4199-8D42-C45AF3501BF2}" srcId="{8DA34CA2-A8CF-49C4-B20B-86098E6262A9}" destId="{C187B89E-B043-41D9-A275-2CB7F1C710C7}" srcOrd="1" destOrd="0" parTransId="{38625CE8-F382-4BAD-B4D2-66854277B5B4}" sibTransId="{22632A55-D11C-40F3-B8F7-4EE393342DF6}"/>
    <dgm:cxn modelId="{19183855-986C-4801-8513-495C0781BDC4}" type="presOf" srcId="{22632A55-D11C-40F3-B8F7-4EE393342DF6}" destId="{7C70DA12-403A-4A70-9743-326D7C5BD162}" srcOrd="0" destOrd="0" presId="urn:microsoft.com/office/officeart/2016/7/layout/LinearBlockProcessNumbered"/>
    <dgm:cxn modelId="{79C3007E-22E4-4221-B391-AA9C088CDAC7}" srcId="{8DA34CA2-A8CF-49C4-B20B-86098E6262A9}" destId="{90E74342-91FA-4BA6-A8DE-0DE3C3B60ACC}" srcOrd="3" destOrd="0" parTransId="{1AC1C87F-3573-47D7-BB5A-2B8BA498D8BC}" sibTransId="{3C985DBF-A393-4290-BA98-64F6B3B34614}"/>
    <dgm:cxn modelId="{814B178D-8CA6-4C34-B45E-9FF782C41B38}" type="presOf" srcId="{74A1CCC2-5E31-4073-8658-1EF59AB7BA90}" destId="{F764754E-43D4-42B4-81C2-C95E8622ADAE}" srcOrd="0" destOrd="0" presId="urn:microsoft.com/office/officeart/2016/7/layout/LinearBlockProcessNumbered"/>
    <dgm:cxn modelId="{71C5E191-8120-4076-A6BF-A254385B86B5}" type="presOf" srcId="{54376635-250E-4C6B-AAA5-AAA81A7E27D3}" destId="{12B5DF91-AD10-4E38-8567-62B5C1732EDB}" srcOrd="0" destOrd="0" presId="urn:microsoft.com/office/officeart/2016/7/layout/LinearBlockProcessNumbered"/>
    <dgm:cxn modelId="{5AD276A0-AF1E-402C-B7EC-F7055AA1E643}" type="presOf" srcId="{90E74342-91FA-4BA6-A8DE-0DE3C3B60ACC}" destId="{E9C567B2-220E-44B0-8D13-0C01A8166CE9}" srcOrd="0" destOrd="0" presId="urn:microsoft.com/office/officeart/2016/7/layout/LinearBlockProcessNumbered"/>
    <dgm:cxn modelId="{8BD2D6B5-6FB3-43FE-9EB8-1A03028F131D}" type="presOf" srcId="{EC144656-00D2-46DD-A3A4-3F59A4554F21}" destId="{F32DF714-5E6E-4811-ABB8-AF65EBA683BB}" srcOrd="1" destOrd="0" presId="urn:microsoft.com/office/officeart/2016/7/layout/LinearBlockProcessNumbered"/>
    <dgm:cxn modelId="{7A295ABC-67D3-47ED-81F8-818A0F0357F0}" srcId="{8DA34CA2-A8CF-49C4-B20B-86098E6262A9}" destId="{74A1CCC2-5E31-4073-8658-1EF59AB7BA90}" srcOrd="0" destOrd="0" parTransId="{0444BFB4-A294-45F2-B893-AB7D6845E14E}" sibTransId="{8F77E38F-F5E9-4C5A-AF67-C4BD0ADA2FC9}"/>
    <dgm:cxn modelId="{6DC00EC7-9908-4D16-9453-302D3C79D981}" type="presOf" srcId="{3C985DBF-A393-4290-BA98-64F6B3B34614}" destId="{1B65AF28-A328-400C-873A-47C85DB3D460}" srcOrd="0" destOrd="0" presId="urn:microsoft.com/office/officeart/2016/7/layout/LinearBlockProcessNumbered"/>
    <dgm:cxn modelId="{A3D3E7EC-9A66-46CF-A9D4-A637DE9BB1C6}" type="presOf" srcId="{C187B89E-B043-41D9-A275-2CB7F1C710C7}" destId="{5E8BDACA-088A-4314-A904-A11C670A7E07}" srcOrd="0" destOrd="0" presId="urn:microsoft.com/office/officeart/2016/7/layout/LinearBlockProcessNumbered"/>
    <dgm:cxn modelId="{13B9FAFB-82DC-4008-B803-C39F4D434C4B}" type="presOf" srcId="{90E74342-91FA-4BA6-A8DE-0DE3C3B60ACC}" destId="{BAA83401-0978-40AD-8A40-6208E351BA19}" srcOrd="1" destOrd="0" presId="urn:microsoft.com/office/officeart/2016/7/layout/LinearBlockProcessNumbered"/>
    <dgm:cxn modelId="{FF7E0F33-3DF5-4E7F-9CF0-2CFAA4598008}" type="presParOf" srcId="{F5C60C65-3F0D-4606-A815-0EDDB4A69E96}" destId="{95DE45C3-ECDB-4165-9226-303C118677F6}" srcOrd="0" destOrd="0" presId="urn:microsoft.com/office/officeart/2016/7/layout/LinearBlockProcessNumbered"/>
    <dgm:cxn modelId="{87FBBDF7-4558-40AE-A955-8ACDDA821B24}" type="presParOf" srcId="{95DE45C3-ECDB-4165-9226-303C118677F6}" destId="{F764754E-43D4-42B4-81C2-C95E8622ADAE}" srcOrd="0" destOrd="0" presId="urn:microsoft.com/office/officeart/2016/7/layout/LinearBlockProcessNumbered"/>
    <dgm:cxn modelId="{A1C7A77E-0BB7-4F09-B43C-5F4CD9ACE1DF}" type="presParOf" srcId="{95DE45C3-ECDB-4165-9226-303C118677F6}" destId="{A4300549-E568-4B38-8F55-E30C68C02BBC}" srcOrd="1" destOrd="0" presId="urn:microsoft.com/office/officeart/2016/7/layout/LinearBlockProcessNumbered"/>
    <dgm:cxn modelId="{AF900C72-98F8-49E2-A4D6-FE154BED9C01}" type="presParOf" srcId="{95DE45C3-ECDB-4165-9226-303C118677F6}" destId="{02BE5F1E-5325-4A5C-8CED-22BD653231E1}" srcOrd="2" destOrd="0" presId="urn:microsoft.com/office/officeart/2016/7/layout/LinearBlockProcessNumbered"/>
    <dgm:cxn modelId="{3B913071-7E5D-41C8-89BA-79510A2BE1CE}" type="presParOf" srcId="{F5C60C65-3F0D-4606-A815-0EDDB4A69E96}" destId="{66C3EDF4-372E-478B-8CFF-6A21B156C60B}" srcOrd="1" destOrd="0" presId="urn:microsoft.com/office/officeart/2016/7/layout/LinearBlockProcessNumbered"/>
    <dgm:cxn modelId="{63FC09C9-0126-4E02-B402-74BE6C64C30B}" type="presParOf" srcId="{F5C60C65-3F0D-4606-A815-0EDDB4A69E96}" destId="{9A0F13AE-9191-4418-927E-5D0430E48BBC}" srcOrd="2" destOrd="0" presId="urn:microsoft.com/office/officeart/2016/7/layout/LinearBlockProcessNumbered"/>
    <dgm:cxn modelId="{001C48B3-B1FF-49E1-8AAF-47300FFF1FC3}" type="presParOf" srcId="{9A0F13AE-9191-4418-927E-5D0430E48BBC}" destId="{5E8BDACA-088A-4314-A904-A11C670A7E07}" srcOrd="0" destOrd="0" presId="urn:microsoft.com/office/officeart/2016/7/layout/LinearBlockProcessNumbered"/>
    <dgm:cxn modelId="{7CEF19C1-4AC6-4174-8923-365079C8D99D}" type="presParOf" srcId="{9A0F13AE-9191-4418-927E-5D0430E48BBC}" destId="{7C70DA12-403A-4A70-9743-326D7C5BD162}" srcOrd="1" destOrd="0" presId="urn:microsoft.com/office/officeart/2016/7/layout/LinearBlockProcessNumbered"/>
    <dgm:cxn modelId="{F2D82A51-B2B4-41D8-9213-701739A65E9A}" type="presParOf" srcId="{9A0F13AE-9191-4418-927E-5D0430E48BBC}" destId="{67B48D21-28D8-49B4-88BC-32C64C4DD460}" srcOrd="2" destOrd="0" presId="urn:microsoft.com/office/officeart/2016/7/layout/LinearBlockProcessNumbered"/>
    <dgm:cxn modelId="{AEAB5D68-E74B-4D04-A124-0209888A0189}" type="presParOf" srcId="{F5C60C65-3F0D-4606-A815-0EDDB4A69E96}" destId="{ABE303BD-2B26-4D15-8C20-BA1228A646D8}" srcOrd="3" destOrd="0" presId="urn:microsoft.com/office/officeart/2016/7/layout/LinearBlockProcessNumbered"/>
    <dgm:cxn modelId="{DAE4DE52-C74F-437D-90CB-5EADA43C8FB9}" type="presParOf" srcId="{F5C60C65-3F0D-4606-A815-0EDDB4A69E96}" destId="{A34D673C-E2CA-47C0-BB33-224C0E021B60}" srcOrd="4" destOrd="0" presId="urn:microsoft.com/office/officeart/2016/7/layout/LinearBlockProcessNumbered"/>
    <dgm:cxn modelId="{ECE113C6-3F02-463F-9FCA-9271B8757FE8}" type="presParOf" srcId="{A34D673C-E2CA-47C0-BB33-224C0E021B60}" destId="{06D2EFAE-0E49-49C3-9B06-615DBFDCA4E3}" srcOrd="0" destOrd="0" presId="urn:microsoft.com/office/officeart/2016/7/layout/LinearBlockProcessNumbered"/>
    <dgm:cxn modelId="{E2915F8E-A869-49AB-93BE-246D02B9F923}" type="presParOf" srcId="{A34D673C-E2CA-47C0-BB33-224C0E021B60}" destId="{12B5DF91-AD10-4E38-8567-62B5C1732EDB}" srcOrd="1" destOrd="0" presId="urn:microsoft.com/office/officeart/2016/7/layout/LinearBlockProcessNumbered"/>
    <dgm:cxn modelId="{7F998B6C-5E8E-4342-AE49-0FBC8973D9E6}" type="presParOf" srcId="{A34D673C-E2CA-47C0-BB33-224C0E021B60}" destId="{F32DF714-5E6E-4811-ABB8-AF65EBA683BB}" srcOrd="2" destOrd="0" presId="urn:microsoft.com/office/officeart/2016/7/layout/LinearBlockProcessNumbered"/>
    <dgm:cxn modelId="{DF135610-3972-4EDF-8F79-6B849A154E6B}" type="presParOf" srcId="{F5C60C65-3F0D-4606-A815-0EDDB4A69E96}" destId="{95A135D9-4EE7-4DC0-B386-8D159526D2C2}" srcOrd="5" destOrd="0" presId="urn:microsoft.com/office/officeart/2016/7/layout/LinearBlockProcessNumbered"/>
    <dgm:cxn modelId="{E3560098-44B5-450F-B0F2-BAAB5F465C37}" type="presParOf" srcId="{F5C60C65-3F0D-4606-A815-0EDDB4A69E96}" destId="{604204EC-82B0-464A-8A48-A8A4A7A81525}" srcOrd="6" destOrd="0" presId="urn:microsoft.com/office/officeart/2016/7/layout/LinearBlockProcessNumbered"/>
    <dgm:cxn modelId="{C575E723-2A6A-41E1-9838-34CE2E7A9354}" type="presParOf" srcId="{604204EC-82B0-464A-8A48-A8A4A7A81525}" destId="{E9C567B2-220E-44B0-8D13-0C01A8166CE9}" srcOrd="0" destOrd="0" presId="urn:microsoft.com/office/officeart/2016/7/layout/LinearBlockProcessNumbered"/>
    <dgm:cxn modelId="{ACB36DEE-D5A1-42D8-8BB9-63A9FE88F3CF}" type="presParOf" srcId="{604204EC-82B0-464A-8A48-A8A4A7A81525}" destId="{1B65AF28-A328-400C-873A-47C85DB3D460}" srcOrd="1" destOrd="0" presId="urn:microsoft.com/office/officeart/2016/7/layout/LinearBlockProcessNumbered"/>
    <dgm:cxn modelId="{C376A23C-5595-473F-9C97-3FDEFBE9C098}" type="presParOf" srcId="{604204EC-82B0-464A-8A48-A8A4A7A81525}" destId="{BAA83401-0978-40AD-8A40-6208E351BA19}" srcOrd="2" destOrd="0" presId="urn:microsoft.com/office/officeart/2016/7/layout/LinearBlock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F705ED3-46BF-422F-AB24-EF4C3631AB38}" type="doc">
      <dgm:prSet loTypeId="urn:microsoft.com/office/officeart/2008/layout/LinedList" loCatId="list" qsTypeId="urn:microsoft.com/office/officeart/2005/8/quickstyle/simple3" qsCatId="simple" csTypeId="urn:microsoft.com/office/officeart/2005/8/colors/colorful2" csCatId="colorful" phldr="1"/>
      <dgm:spPr/>
      <dgm:t>
        <a:bodyPr/>
        <a:lstStyle/>
        <a:p>
          <a:endParaRPr lang="en-US"/>
        </a:p>
      </dgm:t>
    </dgm:pt>
    <dgm:pt modelId="{E31A6313-ACEF-4D24-946C-69DA6FDCB599}">
      <dgm:prSet/>
      <dgm:spPr/>
      <dgm:t>
        <a:bodyPr/>
        <a:lstStyle/>
        <a:p>
          <a:r>
            <a:rPr lang="en-GB" baseline="0" dirty="0"/>
            <a:t>I'd like to introduce you to several different models this week. They will help you for your assessments for this module.</a:t>
          </a:r>
          <a:endParaRPr lang="en-US" dirty="0"/>
        </a:p>
      </dgm:t>
    </dgm:pt>
    <dgm:pt modelId="{711D35FF-426F-40D6-93A7-594A555C2AD6}" type="parTrans" cxnId="{572A0A7D-B4A4-43BA-B66D-DFE3BD35C445}">
      <dgm:prSet/>
      <dgm:spPr/>
      <dgm:t>
        <a:bodyPr/>
        <a:lstStyle/>
        <a:p>
          <a:endParaRPr lang="en-US"/>
        </a:p>
      </dgm:t>
    </dgm:pt>
    <dgm:pt modelId="{B870DC2D-066D-45A8-96CB-8401C4D79050}" type="sibTrans" cxnId="{572A0A7D-B4A4-43BA-B66D-DFE3BD35C445}">
      <dgm:prSet/>
      <dgm:spPr/>
      <dgm:t>
        <a:bodyPr/>
        <a:lstStyle/>
        <a:p>
          <a:endParaRPr lang="en-US"/>
        </a:p>
      </dgm:t>
    </dgm:pt>
    <dgm:pt modelId="{C49B6C2B-C27F-4F0E-A01C-842C9AF3F061}">
      <dgm:prSet/>
      <dgm:spPr/>
      <dgm:t>
        <a:bodyPr/>
        <a:lstStyle/>
        <a:p>
          <a:r>
            <a:rPr lang="en-GB" baseline="0"/>
            <a:t>ERA model</a:t>
          </a:r>
          <a:endParaRPr lang="en-US"/>
        </a:p>
      </dgm:t>
    </dgm:pt>
    <dgm:pt modelId="{D2E650E1-DDE0-4AD1-9BB7-1D231D95EBB4}" type="parTrans" cxnId="{144DBD43-A89B-4541-9664-690B908A229C}">
      <dgm:prSet/>
      <dgm:spPr/>
      <dgm:t>
        <a:bodyPr/>
        <a:lstStyle/>
        <a:p>
          <a:endParaRPr lang="en-US"/>
        </a:p>
      </dgm:t>
    </dgm:pt>
    <dgm:pt modelId="{DC42C9B5-93C5-4439-BEC8-6228D9D92A8A}" type="sibTrans" cxnId="{144DBD43-A89B-4541-9664-690B908A229C}">
      <dgm:prSet/>
      <dgm:spPr/>
      <dgm:t>
        <a:bodyPr/>
        <a:lstStyle/>
        <a:p>
          <a:endParaRPr lang="en-US"/>
        </a:p>
      </dgm:t>
    </dgm:pt>
    <dgm:pt modelId="{480844B3-BFB2-472F-B47F-B7AC5BC450C2}">
      <dgm:prSet/>
      <dgm:spPr/>
      <dgm:t>
        <a:bodyPr/>
        <a:lstStyle/>
        <a:p>
          <a:r>
            <a:rPr lang="en-GB" baseline="0"/>
            <a:t>Driscoll's 'What?' Model</a:t>
          </a:r>
          <a:endParaRPr lang="en-US"/>
        </a:p>
      </dgm:t>
    </dgm:pt>
    <dgm:pt modelId="{C602911D-7D3D-422C-92D4-05BEBEC73EC0}" type="parTrans" cxnId="{91E67DDB-FA60-4797-8FD6-5CD4532FCE1A}">
      <dgm:prSet/>
      <dgm:spPr/>
      <dgm:t>
        <a:bodyPr/>
        <a:lstStyle/>
        <a:p>
          <a:endParaRPr lang="en-US"/>
        </a:p>
      </dgm:t>
    </dgm:pt>
    <dgm:pt modelId="{4F965A4B-0C86-4493-9930-ED9727E23C32}" type="sibTrans" cxnId="{91E67DDB-FA60-4797-8FD6-5CD4532FCE1A}">
      <dgm:prSet/>
      <dgm:spPr/>
      <dgm:t>
        <a:bodyPr/>
        <a:lstStyle/>
        <a:p>
          <a:endParaRPr lang="en-US"/>
        </a:p>
      </dgm:t>
    </dgm:pt>
    <dgm:pt modelId="{A3416670-30F5-4DA7-AFA1-F0DA9D1E885E}">
      <dgm:prSet/>
      <dgm:spPr/>
      <dgm:t>
        <a:bodyPr/>
        <a:lstStyle/>
        <a:p>
          <a:r>
            <a:rPr lang="en-GB" baseline="0"/>
            <a:t>Kolb's experiential learning model</a:t>
          </a:r>
          <a:endParaRPr lang="en-US"/>
        </a:p>
      </dgm:t>
    </dgm:pt>
    <dgm:pt modelId="{2CAE720C-5AF5-4828-B92C-4F9A45941260}" type="parTrans" cxnId="{F378882B-1956-4218-9485-142DFB9802D1}">
      <dgm:prSet/>
      <dgm:spPr/>
      <dgm:t>
        <a:bodyPr/>
        <a:lstStyle/>
        <a:p>
          <a:endParaRPr lang="en-US"/>
        </a:p>
      </dgm:t>
    </dgm:pt>
    <dgm:pt modelId="{346ADD9C-2B84-40F4-A900-132BDEC06995}" type="sibTrans" cxnId="{F378882B-1956-4218-9485-142DFB9802D1}">
      <dgm:prSet/>
      <dgm:spPr/>
      <dgm:t>
        <a:bodyPr/>
        <a:lstStyle/>
        <a:p>
          <a:endParaRPr lang="en-US"/>
        </a:p>
      </dgm:t>
    </dgm:pt>
    <dgm:pt modelId="{552F3F27-7C68-4A70-A71C-4FDB2F3951C9}">
      <dgm:prSet/>
      <dgm:spPr/>
      <dgm:t>
        <a:bodyPr/>
        <a:lstStyle/>
        <a:p>
          <a:r>
            <a:rPr lang="en-GB" baseline="0"/>
            <a:t>Gibb's model</a:t>
          </a:r>
          <a:endParaRPr lang="en-US"/>
        </a:p>
      </dgm:t>
    </dgm:pt>
    <dgm:pt modelId="{3E963A1A-28B8-42F9-AE0B-9E69603B9D53}" type="parTrans" cxnId="{E64626C0-4323-4B88-BD64-BE6976C06F38}">
      <dgm:prSet/>
      <dgm:spPr/>
      <dgm:t>
        <a:bodyPr/>
        <a:lstStyle/>
        <a:p>
          <a:endParaRPr lang="en-US"/>
        </a:p>
      </dgm:t>
    </dgm:pt>
    <dgm:pt modelId="{DD3BD8B1-446E-4808-8E35-9D2D1ACB3240}" type="sibTrans" cxnId="{E64626C0-4323-4B88-BD64-BE6976C06F38}">
      <dgm:prSet/>
      <dgm:spPr/>
      <dgm:t>
        <a:bodyPr/>
        <a:lstStyle/>
        <a:p>
          <a:endParaRPr lang="en-US"/>
        </a:p>
      </dgm:t>
    </dgm:pt>
    <dgm:pt modelId="{7DE63DF7-2829-46B6-B598-328E5AE737FC}">
      <dgm:prSet/>
      <dgm:spPr/>
      <dgm:t>
        <a:bodyPr/>
        <a:lstStyle/>
        <a:p>
          <a:r>
            <a:rPr lang="en-GB" baseline="0"/>
            <a:t>We'll be looking at other models as we progress further into the module.</a:t>
          </a:r>
          <a:endParaRPr lang="en-US"/>
        </a:p>
      </dgm:t>
    </dgm:pt>
    <dgm:pt modelId="{B1CF1971-C70E-4FCB-9425-C01044DA1859}" type="parTrans" cxnId="{333070A7-C4FF-47A8-98C4-F04EB3AADB58}">
      <dgm:prSet/>
      <dgm:spPr/>
      <dgm:t>
        <a:bodyPr/>
        <a:lstStyle/>
        <a:p>
          <a:endParaRPr lang="en-US"/>
        </a:p>
      </dgm:t>
    </dgm:pt>
    <dgm:pt modelId="{B942BF6D-B252-4066-9515-C2C8B0704CAF}" type="sibTrans" cxnId="{333070A7-C4FF-47A8-98C4-F04EB3AADB58}">
      <dgm:prSet/>
      <dgm:spPr/>
      <dgm:t>
        <a:bodyPr/>
        <a:lstStyle/>
        <a:p>
          <a:endParaRPr lang="en-US"/>
        </a:p>
      </dgm:t>
    </dgm:pt>
    <dgm:pt modelId="{D2E37BC2-94FE-4286-A037-243DFD442D1F}" type="pres">
      <dgm:prSet presAssocID="{EF705ED3-46BF-422F-AB24-EF4C3631AB38}" presName="vert0" presStyleCnt="0">
        <dgm:presLayoutVars>
          <dgm:dir/>
          <dgm:animOne val="branch"/>
          <dgm:animLvl val="lvl"/>
        </dgm:presLayoutVars>
      </dgm:prSet>
      <dgm:spPr/>
    </dgm:pt>
    <dgm:pt modelId="{62913FE2-16BA-486D-A43C-B35B7C501309}" type="pres">
      <dgm:prSet presAssocID="{E31A6313-ACEF-4D24-946C-69DA6FDCB599}" presName="thickLine" presStyleLbl="alignNode1" presStyleIdx="0" presStyleCnt="6"/>
      <dgm:spPr/>
    </dgm:pt>
    <dgm:pt modelId="{0498D107-7C59-46D3-9763-485A949676A2}" type="pres">
      <dgm:prSet presAssocID="{E31A6313-ACEF-4D24-946C-69DA6FDCB599}" presName="horz1" presStyleCnt="0"/>
      <dgm:spPr/>
    </dgm:pt>
    <dgm:pt modelId="{9A814790-0FB0-4E6F-BCBA-8384A7CBF87E}" type="pres">
      <dgm:prSet presAssocID="{E31A6313-ACEF-4D24-946C-69DA6FDCB599}" presName="tx1" presStyleLbl="revTx" presStyleIdx="0" presStyleCnt="6"/>
      <dgm:spPr/>
    </dgm:pt>
    <dgm:pt modelId="{35B740B3-0EA5-49DD-8AE5-85693B7BA5FB}" type="pres">
      <dgm:prSet presAssocID="{E31A6313-ACEF-4D24-946C-69DA6FDCB599}" presName="vert1" presStyleCnt="0"/>
      <dgm:spPr/>
    </dgm:pt>
    <dgm:pt modelId="{E3C937DB-8682-4137-9BF5-878BE5B4D8C7}" type="pres">
      <dgm:prSet presAssocID="{C49B6C2B-C27F-4F0E-A01C-842C9AF3F061}" presName="thickLine" presStyleLbl="alignNode1" presStyleIdx="1" presStyleCnt="6"/>
      <dgm:spPr/>
    </dgm:pt>
    <dgm:pt modelId="{0983268C-2661-401B-AD70-BDCD85F27B27}" type="pres">
      <dgm:prSet presAssocID="{C49B6C2B-C27F-4F0E-A01C-842C9AF3F061}" presName="horz1" presStyleCnt="0"/>
      <dgm:spPr/>
    </dgm:pt>
    <dgm:pt modelId="{A4483208-FABA-4ED0-8413-EA5880BE5F6F}" type="pres">
      <dgm:prSet presAssocID="{C49B6C2B-C27F-4F0E-A01C-842C9AF3F061}" presName="tx1" presStyleLbl="revTx" presStyleIdx="1" presStyleCnt="6"/>
      <dgm:spPr/>
    </dgm:pt>
    <dgm:pt modelId="{82F283CA-8588-4A3E-B6C5-E58CDA88CDCD}" type="pres">
      <dgm:prSet presAssocID="{C49B6C2B-C27F-4F0E-A01C-842C9AF3F061}" presName="vert1" presStyleCnt="0"/>
      <dgm:spPr/>
    </dgm:pt>
    <dgm:pt modelId="{2F8E00A2-7C0A-41F2-ACA0-EC47B7F38775}" type="pres">
      <dgm:prSet presAssocID="{480844B3-BFB2-472F-B47F-B7AC5BC450C2}" presName="thickLine" presStyleLbl="alignNode1" presStyleIdx="2" presStyleCnt="6"/>
      <dgm:spPr/>
    </dgm:pt>
    <dgm:pt modelId="{187F9076-354B-4048-A865-165216908B5B}" type="pres">
      <dgm:prSet presAssocID="{480844B3-BFB2-472F-B47F-B7AC5BC450C2}" presName="horz1" presStyleCnt="0"/>
      <dgm:spPr/>
    </dgm:pt>
    <dgm:pt modelId="{F104AF7A-6555-4E13-9A1C-FA4A448C615D}" type="pres">
      <dgm:prSet presAssocID="{480844B3-BFB2-472F-B47F-B7AC5BC450C2}" presName="tx1" presStyleLbl="revTx" presStyleIdx="2" presStyleCnt="6"/>
      <dgm:spPr/>
    </dgm:pt>
    <dgm:pt modelId="{AC77CD1A-04FE-448F-B5A2-0BEAD6DD9C40}" type="pres">
      <dgm:prSet presAssocID="{480844B3-BFB2-472F-B47F-B7AC5BC450C2}" presName="vert1" presStyleCnt="0"/>
      <dgm:spPr/>
    </dgm:pt>
    <dgm:pt modelId="{3F0ABE2B-0A11-4F4B-8368-C72C62211BB1}" type="pres">
      <dgm:prSet presAssocID="{A3416670-30F5-4DA7-AFA1-F0DA9D1E885E}" presName="thickLine" presStyleLbl="alignNode1" presStyleIdx="3" presStyleCnt="6"/>
      <dgm:spPr/>
    </dgm:pt>
    <dgm:pt modelId="{1E84F5D3-82BB-4106-838F-00C12A914420}" type="pres">
      <dgm:prSet presAssocID="{A3416670-30F5-4DA7-AFA1-F0DA9D1E885E}" presName="horz1" presStyleCnt="0"/>
      <dgm:spPr/>
    </dgm:pt>
    <dgm:pt modelId="{7B9924B8-22FB-4CC0-A7D6-46917E03D684}" type="pres">
      <dgm:prSet presAssocID="{A3416670-30F5-4DA7-AFA1-F0DA9D1E885E}" presName="tx1" presStyleLbl="revTx" presStyleIdx="3" presStyleCnt="6"/>
      <dgm:spPr/>
    </dgm:pt>
    <dgm:pt modelId="{42AE1896-C654-45BE-BFDB-08B7A4B5AF7D}" type="pres">
      <dgm:prSet presAssocID="{A3416670-30F5-4DA7-AFA1-F0DA9D1E885E}" presName="vert1" presStyleCnt="0"/>
      <dgm:spPr/>
    </dgm:pt>
    <dgm:pt modelId="{EC3FA46C-AB92-45DB-9D55-4E67CE04812D}" type="pres">
      <dgm:prSet presAssocID="{552F3F27-7C68-4A70-A71C-4FDB2F3951C9}" presName="thickLine" presStyleLbl="alignNode1" presStyleIdx="4" presStyleCnt="6"/>
      <dgm:spPr/>
    </dgm:pt>
    <dgm:pt modelId="{703E27B9-A748-48F1-8055-7BA6BF536C98}" type="pres">
      <dgm:prSet presAssocID="{552F3F27-7C68-4A70-A71C-4FDB2F3951C9}" presName="horz1" presStyleCnt="0"/>
      <dgm:spPr/>
    </dgm:pt>
    <dgm:pt modelId="{777EC4C9-1389-448B-B770-C957DAC86842}" type="pres">
      <dgm:prSet presAssocID="{552F3F27-7C68-4A70-A71C-4FDB2F3951C9}" presName="tx1" presStyleLbl="revTx" presStyleIdx="4" presStyleCnt="6"/>
      <dgm:spPr/>
    </dgm:pt>
    <dgm:pt modelId="{1E992D26-3F1F-4CA9-A05B-B10592AB7621}" type="pres">
      <dgm:prSet presAssocID="{552F3F27-7C68-4A70-A71C-4FDB2F3951C9}" presName="vert1" presStyleCnt="0"/>
      <dgm:spPr/>
    </dgm:pt>
    <dgm:pt modelId="{529E8ED2-FEFA-4CE1-BA8B-7AA5949C3889}" type="pres">
      <dgm:prSet presAssocID="{7DE63DF7-2829-46B6-B598-328E5AE737FC}" presName="thickLine" presStyleLbl="alignNode1" presStyleIdx="5" presStyleCnt="6"/>
      <dgm:spPr/>
    </dgm:pt>
    <dgm:pt modelId="{CD34C09C-FAAC-4059-A08D-A16C069B60DC}" type="pres">
      <dgm:prSet presAssocID="{7DE63DF7-2829-46B6-B598-328E5AE737FC}" presName="horz1" presStyleCnt="0"/>
      <dgm:spPr/>
    </dgm:pt>
    <dgm:pt modelId="{8351A24C-DC4B-4283-AFBC-99E0F84FC461}" type="pres">
      <dgm:prSet presAssocID="{7DE63DF7-2829-46B6-B598-328E5AE737FC}" presName="tx1" presStyleLbl="revTx" presStyleIdx="5" presStyleCnt="6"/>
      <dgm:spPr/>
    </dgm:pt>
    <dgm:pt modelId="{1C10F5D5-72C9-4280-BE49-E956C052A426}" type="pres">
      <dgm:prSet presAssocID="{7DE63DF7-2829-46B6-B598-328E5AE737FC}" presName="vert1" presStyleCnt="0"/>
      <dgm:spPr/>
    </dgm:pt>
  </dgm:ptLst>
  <dgm:cxnLst>
    <dgm:cxn modelId="{F378882B-1956-4218-9485-142DFB9802D1}" srcId="{EF705ED3-46BF-422F-AB24-EF4C3631AB38}" destId="{A3416670-30F5-4DA7-AFA1-F0DA9D1E885E}" srcOrd="3" destOrd="0" parTransId="{2CAE720C-5AF5-4828-B92C-4F9A45941260}" sibTransId="{346ADD9C-2B84-40F4-A900-132BDEC06995}"/>
    <dgm:cxn modelId="{144DBD43-A89B-4541-9664-690B908A229C}" srcId="{EF705ED3-46BF-422F-AB24-EF4C3631AB38}" destId="{C49B6C2B-C27F-4F0E-A01C-842C9AF3F061}" srcOrd="1" destOrd="0" parTransId="{D2E650E1-DDE0-4AD1-9BB7-1D231D95EBB4}" sibTransId="{DC42C9B5-93C5-4439-BEC8-6228D9D92A8A}"/>
    <dgm:cxn modelId="{572A0A7D-B4A4-43BA-B66D-DFE3BD35C445}" srcId="{EF705ED3-46BF-422F-AB24-EF4C3631AB38}" destId="{E31A6313-ACEF-4D24-946C-69DA6FDCB599}" srcOrd="0" destOrd="0" parTransId="{711D35FF-426F-40D6-93A7-594A555C2AD6}" sibTransId="{B870DC2D-066D-45A8-96CB-8401C4D79050}"/>
    <dgm:cxn modelId="{C03C8580-E4FA-4CC3-8742-EE60A99B8F55}" type="presOf" srcId="{480844B3-BFB2-472F-B47F-B7AC5BC450C2}" destId="{F104AF7A-6555-4E13-9A1C-FA4A448C615D}" srcOrd="0" destOrd="0" presId="urn:microsoft.com/office/officeart/2008/layout/LinedList"/>
    <dgm:cxn modelId="{B1654D90-BEBD-45CF-8A1D-C6AFDCE6FB68}" type="presOf" srcId="{E31A6313-ACEF-4D24-946C-69DA6FDCB599}" destId="{9A814790-0FB0-4E6F-BCBA-8384A7CBF87E}" srcOrd="0" destOrd="0" presId="urn:microsoft.com/office/officeart/2008/layout/LinedList"/>
    <dgm:cxn modelId="{A2745892-24CA-48C0-B4D9-9CF79127F4BD}" type="presOf" srcId="{552F3F27-7C68-4A70-A71C-4FDB2F3951C9}" destId="{777EC4C9-1389-448B-B770-C957DAC86842}" srcOrd="0" destOrd="0" presId="urn:microsoft.com/office/officeart/2008/layout/LinedList"/>
    <dgm:cxn modelId="{333070A7-C4FF-47A8-98C4-F04EB3AADB58}" srcId="{EF705ED3-46BF-422F-AB24-EF4C3631AB38}" destId="{7DE63DF7-2829-46B6-B598-328E5AE737FC}" srcOrd="5" destOrd="0" parTransId="{B1CF1971-C70E-4FCB-9425-C01044DA1859}" sibTransId="{B942BF6D-B252-4066-9515-C2C8B0704CAF}"/>
    <dgm:cxn modelId="{569C92B3-5156-43F0-B4E2-20C9A1F19B48}" type="presOf" srcId="{C49B6C2B-C27F-4F0E-A01C-842C9AF3F061}" destId="{A4483208-FABA-4ED0-8413-EA5880BE5F6F}" srcOrd="0" destOrd="0" presId="urn:microsoft.com/office/officeart/2008/layout/LinedList"/>
    <dgm:cxn modelId="{E64626C0-4323-4B88-BD64-BE6976C06F38}" srcId="{EF705ED3-46BF-422F-AB24-EF4C3631AB38}" destId="{552F3F27-7C68-4A70-A71C-4FDB2F3951C9}" srcOrd="4" destOrd="0" parTransId="{3E963A1A-28B8-42F9-AE0B-9E69603B9D53}" sibTransId="{DD3BD8B1-446E-4808-8E35-9D2D1ACB3240}"/>
    <dgm:cxn modelId="{A5A6B1D5-1991-4B44-AB17-D2D74990ECEB}" type="presOf" srcId="{EF705ED3-46BF-422F-AB24-EF4C3631AB38}" destId="{D2E37BC2-94FE-4286-A037-243DFD442D1F}" srcOrd="0" destOrd="0" presId="urn:microsoft.com/office/officeart/2008/layout/LinedList"/>
    <dgm:cxn modelId="{2C3029D9-0F05-4919-8949-291160B90AE2}" type="presOf" srcId="{7DE63DF7-2829-46B6-B598-328E5AE737FC}" destId="{8351A24C-DC4B-4283-AFBC-99E0F84FC461}" srcOrd="0" destOrd="0" presId="urn:microsoft.com/office/officeart/2008/layout/LinedList"/>
    <dgm:cxn modelId="{91E67DDB-FA60-4797-8FD6-5CD4532FCE1A}" srcId="{EF705ED3-46BF-422F-AB24-EF4C3631AB38}" destId="{480844B3-BFB2-472F-B47F-B7AC5BC450C2}" srcOrd="2" destOrd="0" parTransId="{C602911D-7D3D-422C-92D4-05BEBEC73EC0}" sibTransId="{4F965A4B-0C86-4493-9930-ED9727E23C32}"/>
    <dgm:cxn modelId="{E688AEFE-36D8-43A4-8FCF-DD235A3BE2AD}" type="presOf" srcId="{A3416670-30F5-4DA7-AFA1-F0DA9D1E885E}" destId="{7B9924B8-22FB-4CC0-A7D6-46917E03D684}" srcOrd="0" destOrd="0" presId="urn:microsoft.com/office/officeart/2008/layout/LinedList"/>
    <dgm:cxn modelId="{A20E5F92-47D8-4CEE-B5DF-C9655D0EE218}" type="presParOf" srcId="{D2E37BC2-94FE-4286-A037-243DFD442D1F}" destId="{62913FE2-16BA-486D-A43C-B35B7C501309}" srcOrd="0" destOrd="0" presId="urn:microsoft.com/office/officeart/2008/layout/LinedList"/>
    <dgm:cxn modelId="{9BCEA997-A063-4289-83CD-9E0A06C836B3}" type="presParOf" srcId="{D2E37BC2-94FE-4286-A037-243DFD442D1F}" destId="{0498D107-7C59-46D3-9763-485A949676A2}" srcOrd="1" destOrd="0" presId="urn:microsoft.com/office/officeart/2008/layout/LinedList"/>
    <dgm:cxn modelId="{6CFCA4F5-0466-44AB-99EC-77A955D477B7}" type="presParOf" srcId="{0498D107-7C59-46D3-9763-485A949676A2}" destId="{9A814790-0FB0-4E6F-BCBA-8384A7CBF87E}" srcOrd="0" destOrd="0" presId="urn:microsoft.com/office/officeart/2008/layout/LinedList"/>
    <dgm:cxn modelId="{6FAA0AC8-7D61-4142-922D-E466E8D5E651}" type="presParOf" srcId="{0498D107-7C59-46D3-9763-485A949676A2}" destId="{35B740B3-0EA5-49DD-8AE5-85693B7BA5FB}" srcOrd="1" destOrd="0" presId="urn:microsoft.com/office/officeart/2008/layout/LinedList"/>
    <dgm:cxn modelId="{C4A3FD76-763C-4AFE-8098-D74F98BA3BD7}" type="presParOf" srcId="{D2E37BC2-94FE-4286-A037-243DFD442D1F}" destId="{E3C937DB-8682-4137-9BF5-878BE5B4D8C7}" srcOrd="2" destOrd="0" presId="urn:microsoft.com/office/officeart/2008/layout/LinedList"/>
    <dgm:cxn modelId="{6C43D216-738C-420F-9D4D-22B7143E0B50}" type="presParOf" srcId="{D2E37BC2-94FE-4286-A037-243DFD442D1F}" destId="{0983268C-2661-401B-AD70-BDCD85F27B27}" srcOrd="3" destOrd="0" presId="urn:microsoft.com/office/officeart/2008/layout/LinedList"/>
    <dgm:cxn modelId="{F1275AF1-64FF-400D-A27C-1A378196C138}" type="presParOf" srcId="{0983268C-2661-401B-AD70-BDCD85F27B27}" destId="{A4483208-FABA-4ED0-8413-EA5880BE5F6F}" srcOrd="0" destOrd="0" presId="urn:microsoft.com/office/officeart/2008/layout/LinedList"/>
    <dgm:cxn modelId="{E0EFC937-544F-45D7-953C-B41438F85C50}" type="presParOf" srcId="{0983268C-2661-401B-AD70-BDCD85F27B27}" destId="{82F283CA-8588-4A3E-B6C5-E58CDA88CDCD}" srcOrd="1" destOrd="0" presId="urn:microsoft.com/office/officeart/2008/layout/LinedList"/>
    <dgm:cxn modelId="{4CC51444-4346-42FE-BDC9-62F96C043E2A}" type="presParOf" srcId="{D2E37BC2-94FE-4286-A037-243DFD442D1F}" destId="{2F8E00A2-7C0A-41F2-ACA0-EC47B7F38775}" srcOrd="4" destOrd="0" presId="urn:microsoft.com/office/officeart/2008/layout/LinedList"/>
    <dgm:cxn modelId="{C8D73704-6ED6-48CB-994F-17EA9DD3A3BA}" type="presParOf" srcId="{D2E37BC2-94FE-4286-A037-243DFD442D1F}" destId="{187F9076-354B-4048-A865-165216908B5B}" srcOrd="5" destOrd="0" presId="urn:microsoft.com/office/officeart/2008/layout/LinedList"/>
    <dgm:cxn modelId="{FB8093CD-E05D-441B-A4EC-5F32E5C1B8D8}" type="presParOf" srcId="{187F9076-354B-4048-A865-165216908B5B}" destId="{F104AF7A-6555-4E13-9A1C-FA4A448C615D}" srcOrd="0" destOrd="0" presId="urn:microsoft.com/office/officeart/2008/layout/LinedList"/>
    <dgm:cxn modelId="{35396ED6-CAB9-4E97-9662-B37DDB1BDA21}" type="presParOf" srcId="{187F9076-354B-4048-A865-165216908B5B}" destId="{AC77CD1A-04FE-448F-B5A2-0BEAD6DD9C40}" srcOrd="1" destOrd="0" presId="urn:microsoft.com/office/officeart/2008/layout/LinedList"/>
    <dgm:cxn modelId="{0257D78A-AD8F-42BC-BB3B-2BDB55005708}" type="presParOf" srcId="{D2E37BC2-94FE-4286-A037-243DFD442D1F}" destId="{3F0ABE2B-0A11-4F4B-8368-C72C62211BB1}" srcOrd="6" destOrd="0" presId="urn:microsoft.com/office/officeart/2008/layout/LinedList"/>
    <dgm:cxn modelId="{15E685E9-CFC6-4C8F-8E0C-7CD0A04C30C3}" type="presParOf" srcId="{D2E37BC2-94FE-4286-A037-243DFD442D1F}" destId="{1E84F5D3-82BB-4106-838F-00C12A914420}" srcOrd="7" destOrd="0" presId="urn:microsoft.com/office/officeart/2008/layout/LinedList"/>
    <dgm:cxn modelId="{D592F766-92A2-414F-BC16-FD9A87A7E6C9}" type="presParOf" srcId="{1E84F5D3-82BB-4106-838F-00C12A914420}" destId="{7B9924B8-22FB-4CC0-A7D6-46917E03D684}" srcOrd="0" destOrd="0" presId="urn:microsoft.com/office/officeart/2008/layout/LinedList"/>
    <dgm:cxn modelId="{C6C7CF85-B5FC-4F43-BCA2-E20EC933219A}" type="presParOf" srcId="{1E84F5D3-82BB-4106-838F-00C12A914420}" destId="{42AE1896-C654-45BE-BFDB-08B7A4B5AF7D}" srcOrd="1" destOrd="0" presId="urn:microsoft.com/office/officeart/2008/layout/LinedList"/>
    <dgm:cxn modelId="{650975E8-2D75-468C-88F2-43C410FC72F0}" type="presParOf" srcId="{D2E37BC2-94FE-4286-A037-243DFD442D1F}" destId="{EC3FA46C-AB92-45DB-9D55-4E67CE04812D}" srcOrd="8" destOrd="0" presId="urn:microsoft.com/office/officeart/2008/layout/LinedList"/>
    <dgm:cxn modelId="{2A381C75-18AF-4482-8552-976A5993FE04}" type="presParOf" srcId="{D2E37BC2-94FE-4286-A037-243DFD442D1F}" destId="{703E27B9-A748-48F1-8055-7BA6BF536C98}" srcOrd="9" destOrd="0" presId="urn:microsoft.com/office/officeart/2008/layout/LinedList"/>
    <dgm:cxn modelId="{F9E19659-942F-4216-912F-BBAA7ED43663}" type="presParOf" srcId="{703E27B9-A748-48F1-8055-7BA6BF536C98}" destId="{777EC4C9-1389-448B-B770-C957DAC86842}" srcOrd="0" destOrd="0" presId="urn:microsoft.com/office/officeart/2008/layout/LinedList"/>
    <dgm:cxn modelId="{3B14F264-097F-461D-A5B4-90C0D51C7C7B}" type="presParOf" srcId="{703E27B9-A748-48F1-8055-7BA6BF536C98}" destId="{1E992D26-3F1F-4CA9-A05B-B10592AB7621}" srcOrd="1" destOrd="0" presId="urn:microsoft.com/office/officeart/2008/layout/LinedList"/>
    <dgm:cxn modelId="{391FD38A-D1D8-4478-BD46-7DB273A03874}" type="presParOf" srcId="{D2E37BC2-94FE-4286-A037-243DFD442D1F}" destId="{529E8ED2-FEFA-4CE1-BA8B-7AA5949C3889}" srcOrd="10" destOrd="0" presId="urn:microsoft.com/office/officeart/2008/layout/LinedList"/>
    <dgm:cxn modelId="{670014DF-AC7A-4ADE-BA41-C9CF46B34173}" type="presParOf" srcId="{D2E37BC2-94FE-4286-A037-243DFD442D1F}" destId="{CD34C09C-FAAC-4059-A08D-A16C069B60DC}" srcOrd="11" destOrd="0" presId="urn:microsoft.com/office/officeart/2008/layout/LinedList"/>
    <dgm:cxn modelId="{DECAE185-5DC7-4DAE-A0C5-62630719D95D}" type="presParOf" srcId="{CD34C09C-FAAC-4059-A08D-A16C069B60DC}" destId="{8351A24C-DC4B-4283-AFBC-99E0F84FC461}" srcOrd="0" destOrd="0" presId="urn:microsoft.com/office/officeart/2008/layout/LinedList"/>
    <dgm:cxn modelId="{4FF48EBD-90ED-475C-B389-BB3CF9E3AB6A}" type="presParOf" srcId="{CD34C09C-FAAC-4059-A08D-A16C069B60DC}" destId="{1C10F5D5-72C9-4280-BE49-E956C052A42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CFDDA35-D35E-4855-8665-4537C3C1C48A}" type="doc">
      <dgm:prSet loTypeId="urn:microsoft.com/office/officeart/2005/8/layout/cycle7" loCatId="cycle" qsTypeId="urn:microsoft.com/office/officeart/2005/8/quickstyle/simple3" qsCatId="simple" csTypeId="urn:microsoft.com/office/officeart/2005/8/colors/accent1_2" csCatId="accent1" phldr="1"/>
      <dgm:spPr/>
      <dgm:t>
        <a:bodyPr/>
        <a:lstStyle/>
        <a:p>
          <a:endParaRPr lang="en-GB"/>
        </a:p>
      </dgm:t>
    </dgm:pt>
    <dgm:pt modelId="{5116B819-0A01-4B69-8651-39961E9C67F6}">
      <dgm:prSet phldrT="[Text]" phldr="0"/>
      <dgm:spPr/>
      <dgm:t>
        <a:bodyPr/>
        <a:lstStyle/>
        <a:p>
          <a:r>
            <a:rPr lang="en-GB" dirty="0">
              <a:latin typeface="The Hand Extrablack"/>
            </a:rPr>
            <a:t>Experience</a:t>
          </a:r>
          <a:endParaRPr lang="en-GB" dirty="0"/>
        </a:p>
      </dgm:t>
    </dgm:pt>
    <dgm:pt modelId="{B4702D51-51AF-4E8E-A8EB-536278DB4AE7}" type="parTrans" cxnId="{6804FDD2-4443-46AF-91B7-F3956059B48E}">
      <dgm:prSet/>
      <dgm:spPr/>
      <dgm:t>
        <a:bodyPr/>
        <a:lstStyle/>
        <a:p>
          <a:endParaRPr lang="en-GB"/>
        </a:p>
      </dgm:t>
    </dgm:pt>
    <dgm:pt modelId="{E2CFA00A-13F7-4FC6-8E38-0A306A5407F8}" type="sibTrans" cxnId="{6804FDD2-4443-46AF-91B7-F3956059B48E}">
      <dgm:prSet/>
      <dgm:spPr/>
      <dgm:t>
        <a:bodyPr/>
        <a:lstStyle/>
        <a:p>
          <a:endParaRPr lang="en-GB"/>
        </a:p>
      </dgm:t>
    </dgm:pt>
    <dgm:pt modelId="{54EAC3A6-8FC9-482F-B771-5F48FB8AC1FD}">
      <dgm:prSet phldrT="[Text]" phldr="0"/>
      <dgm:spPr/>
      <dgm:t>
        <a:bodyPr/>
        <a:lstStyle/>
        <a:p>
          <a:r>
            <a:rPr lang="en-GB" dirty="0">
              <a:latin typeface="The Hand Extrablack"/>
            </a:rPr>
            <a:t>Reflection</a:t>
          </a:r>
          <a:endParaRPr lang="en-GB" dirty="0"/>
        </a:p>
      </dgm:t>
    </dgm:pt>
    <dgm:pt modelId="{7D484FB0-8C64-4ACC-9C85-AA62BC223D83}" type="parTrans" cxnId="{186D0124-AE81-42BC-B625-2CD7818F1CBD}">
      <dgm:prSet/>
      <dgm:spPr/>
      <dgm:t>
        <a:bodyPr/>
        <a:lstStyle/>
        <a:p>
          <a:endParaRPr lang="en-GB"/>
        </a:p>
      </dgm:t>
    </dgm:pt>
    <dgm:pt modelId="{6789EE9E-4C51-4296-996E-CCCD25F54F9A}" type="sibTrans" cxnId="{186D0124-AE81-42BC-B625-2CD7818F1CBD}">
      <dgm:prSet/>
      <dgm:spPr/>
      <dgm:t>
        <a:bodyPr/>
        <a:lstStyle/>
        <a:p>
          <a:endParaRPr lang="en-GB"/>
        </a:p>
      </dgm:t>
    </dgm:pt>
    <dgm:pt modelId="{147FF404-14F3-4E86-9BCE-C9644961BCA5}">
      <dgm:prSet phldrT="[Text]" phldr="0"/>
      <dgm:spPr/>
      <dgm:t>
        <a:bodyPr/>
        <a:lstStyle/>
        <a:p>
          <a:r>
            <a:rPr lang="en-GB" dirty="0">
              <a:latin typeface="The Hand Extrablack"/>
            </a:rPr>
            <a:t>Action</a:t>
          </a:r>
          <a:endParaRPr lang="en-GB" dirty="0"/>
        </a:p>
      </dgm:t>
    </dgm:pt>
    <dgm:pt modelId="{63CC82FC-4538-49A8-B7AF-6F6D52FA82A2}" type="parTrans" cxnId="{C7916167-5604-4879-A04A-8BEE559FD723}">
      <dgm:prSet/>
      <dgm:spPr/>
      <dgm:t>
        <a:bodyPr/>
        <a:lstStyle/>
        <a:p>
          <a:endParaRPr lang="en-GB"/>
        </a:p>
      </dgm:t>
    </dgm:pt>
    <dgm:pt modelId="{82B88C5E-4055-4DF4-A77E-B5DF1B31B159}" type="sibTrans" cxnId="{C7916167-5604-4879-A04A-8BEE559FD723}">
      <dgm:prSet/>
      <dgm:spPr/>
      <dgm:t>
        <a:bodyPr/>
        <a:lstStyle/>
        <a:p>
          <a:endParaRPr lang="en-GB"/>
        </a:p>
      </dgm:t>
    </dgm:pt>
    <dgm:pt modelId="{8719BBE2-9653-42E2-AEEE-A0D102776B03}" type="pres">
      <dgm:prSet presAssocID="{1CFDDA35-D35E-4855-8665-4537C3C1C48A}" presName="Name0" presStyleCnt="0">
        <dgm:presLayoutVars>
          <dgm:dir/>
          <dgm:resizeHandles val="exact"/>
        </dgm:presLayoutVars>
      </dgm:prSet>
      <dgm:spPr/>
    </dgm:pt>
    <dgm:pt modelId="{1682E993-030F-4155-81B6-DB04CC0D5544}" type="pres">
      <dgm:prSet presAssocID="{5116B819-0A01-4B69-8651-39961E9C67F6}" presName="node" presStyleLbl="node1" presStyleIdx="0" presStyleCnt="3">
        <dgm:presLayoutVars>
          <dgm:bulletEnabled val="1"/>
        </dgm:presLayoutVars>
      </dgm:prSet>
      <dgm:spPr/>
    </dgm:pt>
    <dgm:pt modelId="{03E9BE9F-4EB2-40AA-81B5-79C11F833C18}" type="pres">
      <dgm:prSet presAssocID="{E2CFA00A-13F7-4FC6-8E38-0A306A5407F8}" presName="sibTrans" presStyleLbl="sibTrans2D1" presStyleIdx="0" presStyleCnt="3"/>
      <dgm:spPr/>
    </dgm:pt>
    <dgm:pt modelId="{86E12C5F-D4F5-4C68-8B19-A14B35EBFA85}" type="pres">
      <dgm:prSet presAssocID="{E2CFA00A-13F7-4FC6-8E38-0A306A5407F8}" presName="connectorText" presStyleLbl="sibTrans2D1" presStyleIdx="0" presStyleCnt="3"/>
      <dgm:spPr/>
    </dgm:pt>
    <dgm:pt modelId="{4B315F40-729C-4245-BF8D-A9F1A82B91BD}" type="pres">
      <dgm:prSet presAssocID="{54EAC3A6-8FC9-482F-B771-5F48FB8AC1FD}" presName="node" presStyleLbl="node1" presStyleIdx="1" presStyleCnt="3">
        <dgm:presLayoutVars>
          <dgm:bulletEnabled val="1"/>
        </dgm:presLayoutVars>
      </dgm:prSet>
      <dgm:spPr/>
    </dgm:pt>
    <dgm:pt modelId="{87F75D6E-8A51-46C3-BECD-C5AB3AE2FC2F}" type="pres">
      <dgm:prSet presAssocID="{6789EE9E-4C51-4296-996E-CCCD25F54F9A}" presName="sibTrans" presStyleLbl="sibTrans2D1" presStyleIdx="1" presStyleCnt="3"/>
      <dgm:spPr/>
    </dgm:pt>
    <dgm:pt modelId="{852F766A-5CE3-4732-9697-8C03F4E193F8}" type="pres">
      <dgm:prSet presAssocID="{6789EE9E-4C51-4296-996E-CCCD25F54F9A}" presName="connectorText" presStyleLbl="sibTrans2D1" presStyleIdx="1" presStyleCnt="3"/>
      <dgm:spPr/>
    </dgm:pt>
    <dgm:pt modelId="{DF6B4B8B-C04D-40E5-9947-891191D05A69}" type="pres">
      <dgm:prSet presAssocID="{147FF404-14F3-4E86-9BCE-C9644961BCA5}" presName="node" presStyleLbl="node1" presStyleIdx="2" presStyleCnt="3">
        <dgm:presLayoutVars>
          <dgm:bulletEnabled val="1"/>
        </dgm:presLayoutVars>
      </dgm:prSet>
      <dgm:spPr/>
    </dgm:pt>
    <dgm:pt modelId="{5BA6C920-30EB-4C70-8A91-EC251C5669BE}" type="pres">
      <dgm:prSet presAssocID="{82B88C5E-4055-4DF4-A77E-B5DF1B31B159}" presName="sibTrans" presStyleLbl="sibTrans2D1" presStyleIdx="2" presStyleCnt="3"/>
      <dgm:spPr/>
    </dgm:pt>
    <dgm:pt modelId="{E9879CEE-8105-4DAD-AC87-4B4F3AE2E4BF}" type="pres">
      <dgm:prSet presAssocID="{82B88C5E-4055-4DF4-A77E-B5DF1B31B159}" presName="connectorText" presStyleLbl="sibTrans2D1" presStyleIdx="2" presStyleCnt="3"/>
      <dgm:spPr/>
    </dgm:pt>
  </dgm:ptLst>
  <dgm:cxnLst>
    <dgm:cxn modelId="{C32E310A-D065-4031-9F7A-BFC70E554357}" type="presOf" srcId="{82B88C5E-4055-4DF4-A77E-B5DF1B31B159}" destId="{5BA6C920-30EB-4C70-8A91-EC251C5669BE}" srcOrd="0" destOrd="0" presId="urn:microsoft.com/office/officeart/2005/8/layout/cycle7"/>
    <dgm:cxn modelId="{186D0124-AE81-42BC-B625-2CD7818F1CBD}" srcId="{1CFDDA35-D35E-4855-8665-4537C3C1C48A}" destId="{54EAC3A6-8FC9-482F-B771-5F48FB8AC1FD}" srcOrd="1" destOrd="0" parTransId="{7D484FB0-8C64-4ACC-9C85-AA62BC223D83}" sibTransId="{6789EE9E-4C51-4296-996E-CCCD25F54F9A}"/>
    <dgm:cxn modelId="{C124F428-24DC-4DA2-B633-0360B38C9302}" type="presOf" srcId="{82B88C5E-4055-4DF4-A77E-B5DF1B31B159}" destId="{E9879CEE-8105-4DAD-AC87-4B4F3AE2E4BF}" srcOrd="1" destOrd="0" presId="urn:microsoft.com/office/officeart/2005/8/layout/cycle7"/>
    <dgm:cxn modelId="{3824945D-4A71-4A5C-8178-D630EBF18C4A}" type="presOf" srcId="{147FF404-14F3-4E86-9BCE-C9644961BCA5}" destId="{DF6B4B8B-C04D-40E5-9947-891191D05A69}" srcOrd="0" destOrd="0" presId="urn:microsoft.com/office/officeart/2005/8/layout/cycle7"/>
    <dgm:cxn modelId="{C7916167-5604-4879-A04A-8BEE559FD723}" srcId="{1CFDDA35-D35E-4855-8665-4537C3C1C48A}" destId="{147FF404-14F3-4E86-9BCE-C9644961BCA5}" srcOrd="2" destOrd="0" parTransId="{63CC82FC-4538-49A8-B7AF-6F6D52FA82A2}" sibTransId="{82B88C5E-4055-4DF4-A77E-B5DF1B31B159}"/>
    <dgm:cxn modelId="{7C1E6E79-D2B7-49A5-980C-07F519CC92E4}" type="presOf" srcId="{E2CFA00A-13F7-4FC6-8E38-0A306A5407F8}" destId="{03E9BE9F-4EB2-40AA-81B5-79C11F833C18}" srcOrd="0" destOrd="0" presId="urn:microsoft.com/office/officeart/2005/8/layout/cycle7"/>
    <dgm:cxn modelId="{D86CF17A-5A08-467D-95A7-0836CA68794A}" type="presOf" srcId="{5116B819-0A01-4B69-8651-39961E9C67F6}" destId="{1682E993-030F-4155-81B6-DB04CC0D5544}" srcOrd="0" destOrd="0" presId="urn:microsoft.com/office/officeart/2005/8/layout/cycle7"/>
    <dgm:cxn modelId="{9901E787-71F1-41F8-A543-7B08CB84B2A9}" type="presOf" srcId="{E2CFA00A-13F7-4FC6-8E38-0A306A5407F8}" destId="{86E12C5F-D4F5-4C68-8B19-A14B35EBFA85}" srcOrd="1" destOrd="0" presId="urn:microsoft.com/office/officeart/2005/8/layout/cycle7"/>
    <dgm:cxn modelId="{6CEC1889-9DEC-4B4F-8888-BC7FFC79C21F}" type="presOf" srcId="{6789EE9E-4C51-4296-996E-CCCD25F54F9A}" destId="{852F766A-5CE3-4732-9697-8C03F4E193F8}" srcOrd="1" destOrd="0" presId="urn:microsoft.com/office/officeart/2005/8/layout/cycle7"/>
    <dgm:cxn modelId="{474744D1-C1E3-4AF1-BC58-0E0946CBC39F}" type="presOf" srcId="{6789EE9E-4C51-4296-996E-CCCD25F54F9A}" destId="{87F75D6E-8A51-46C3-BECD-C5AB3AE2FC2F}" srcOrd="0" destOrd="0" presId="urn:microsoft.com/office/officeart/2005/8/layout/cycle7"/>
    <dgm:cxn modelId="{6804FDD2-4443-46AF-91B7-F3956059B48E}" srcId="{1CFDDA35-D35E-4855-8665-4537C3C1C48A}" destId="{5116B819-0A01-4B69-8651-39961E9C67F6}" srcOrd="0" destOrd="0" parTransId="{B4702D51-51AF-4E8E-A8EB-536278DB4AE7}" sibTransId="{E2CFA00A-13F7-4FC6-8E38-0A306A5407F8}"/>
    <dgm:cxn modelId="{8AEB96ED-40A7-44AE-AAF5-5311A8C682C1}" type="presOf" srcId="{54EAC3A6-8FC9-482F-B771-5F48FB8AC1FD}" destId="{4B315F40-729C-4245-BF8D-A9F1A82B91BD}" srcOrd="0" destOrd="0" presId="urn:microsoft.com/office/officeart/2005/8/layout/cycle7"/>
    <dgm:cxn modelId="{D9CE00FB-D26C-40E0-9D5E-9866E3296F32}" type="presOf" srcId="{1CFDDA35-D35E-4855-8665-4537C3C1C48A}" destId="{8719BBE2-9653-42E2-AEEE-A0D102776B03}" srcOrd="0" destOrd="0" presId="urn:microsoft.com/office/officeart/2005/8/layout/cycle7"/>
    <dgm:cxn modelId="{824F155E-349D-4700-B83B-0438F84D276F}" type="presParOf" srcId="{8719BBE2-9653-42E2-AEEE-A0D102776B03}" destId="{1682E993-030F-4155-81B6-DB04CC0D5544}" srcOrd="0" destOrd="0" presId="urn:microsoft.com/office/officeart/2005/8/layout/cycle7"/>
    <dgm:cxn modelId="{615ACE7C-E3A4-4404-98C9-447456B574F3}" type="presParOf" srcId="{8719BBE2-9653-42E2-AEEE-A0D102776B03}" destId="{03E9BE9F-4EB2-40AA-81B5-79C11F833C18}" srcOrd="1" destOrd="0" presId="urn:microsoft.com/office/officeart/2005/8/layout/cycle7"/>
    <dgm:cxn modelId="{37F8D8E7-A37D-4D23-B98B-F7E85BEEB95C}" type="presParOf" srcId="{03E9BE9F-4EB2-40AA-81B5-79C11F833C18}" destId="{86E12C5F-D4F5-4C68-8B19-A14B35EBFA85}" srcOrd="0" destOrd="0" presId="urn:microsoft.com/office/officeart/2005/8/layout/cycle7"/>
    <dgm:cxn modelId="{D2ED9FC6-D155-4677-8005-3FFCBDB714BD}" type="presParOf" srcId="{8719BBE2-9653-42E2-AEEE-A0D102776B03}" destId="{4B315F40-729C-4245-BF8D-A9F1A82B91BD}" srcOrd="2" destOrd="0" presId="urn:microsoft.com/office/officeart/2005/8/layout/cycle7"/>
    <dgm:cxn modelId="{C4793732-EE81-4020-92A3-54BCE70C8996}" type="presParOf" srcId="{8719BBE2-9653-42E2-AEEE-A0D102776B03}" destId="{87F75D6E-8A51-46C3-BECD-C5AB3AE2FC2F}" srcOrd="3" destOrd="0" presId="urn:microsoft.com/office/officeart/2005/8/layout/cycle7"/>
    <dgm:cxn modelId="{A0841FE6-D47E-4CBD-AC7E-4BEC82B6B56B}" type="presParOf" srcId="{87F75D6E-8A51-46C3-BECD-C5AB3AE2FC2F}" destId="{852F766A-5CE3-4732-9697-8C03F4E193F8}" srcOrd="0" destOrd="0" presId="urn:microsoft.com/office/officeart/2005/8/layout/cycle7"/>
    <dgm:cxn modelId="{A95340B4-58E1-4C3F-8E38-4C37B718D6D2}" type="presParOf" srcId="{8719BBE2-9653-42E2-AEEE-A0D102776B03}" destId="{DF6B4B8B-C04D-40E5-9947-891191D05A69}" srcOrd="4" destOrd="0" presId="urn:microsoft.com/office/officeart/2005/8/layout/cycle7"/>
    <dgm:cxn modelId="{A7A0AD8B-1186-4EAB-9656-16F75B91C652}" type="presParOf" srcId="{8719BBE2-9653-42E2-AEEE-A0D102776B03}" destId="{5BA6C920-30EB-4C70-8A91-EC251C5669BE}" srcOrd="5" destOrd="0" presId="urn:microsoft.com/office/officeart/2005/8/layout/cycle7"/>
    <dgm:cxn modelId="{9CEB0816-54DA-4500-BB6A-32F38351098A}" type="presParOf" srcId="{5BA6C920-30EB-4C70-8A91-EC251C5669BE}" destId="{E9879CEE-8105-4DAD-AC87-4B4F3AE2E4BF}" srcOrd="0" destOrd="0" presId="urn:microsoft.com/office/officeart/2005/8/layout/cycle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7DCDBED-E465-4329-B6EF-707CBA1E986A}" type="doc">
      <dgm:prSet loTypeId="urn:microsoft.com/office/officeart/2005/8/layout/vProcess5" loCatId="process" qsTypeId="urn:microsoft.com/office/officeart/2005/8/quickstyle/simple3" qsCatId="simple" csTypeId="urn:microsoft.com/office/officeart/2005/8/colors/colorful1" csCatId="colorful"/>
      <dgm:spPr/>
      <dgm:t>
        <a:bodyPr/>
        <a:lstStyle/>
        <a:p>
          <a:endParaRPr lang="en-US"/>
        </a:p>
      </dgm:t>
    </dgm:pt>
    <dgm:pt modelId="{F9BB8083-A931-4DB7-85A3-97F7B468E158}">
      <dgm:prSet/>
      <dgm:spPr/>
      <dgm:t>
        <a:bodyPr/>
        <a:lstStyle/>
        <a:p>
          <a:r>
            <a:rPr lang="en-GB" baseline="0"/>
            <a:t>We all start with an experience, it can be an old or new experience, it can also be positive or negative. It can be related to our work, or something entirely different.</a:t>
          </a:r>
          <a:endParaRPr lang="en-US"/>
        </a:p>
      </dgm:t>
    </dgm:pt>
    <dgm:pt modelId="{066E22C2-3031-4E48-BFD6-D209C5760C09}" type="parTrans" cxnId="{9EA9B14B-A9E9-4700-A788-EDD5B16AB4BB}">
      <dgm:prSet/>
      <dgm:spPr/>
      <dgm:t>
        <a:bodyPr/>
        <a:lstStyle/>
        <a:p>
          <a:endParaRPr lang="en-US"/>
        </a:p>
      </dgm:t>
    </dgm:pt>
    <dgm:pt modelId="{1DCB9207-B9F4-4A99-86E9-6929C4D86FB6}" type="sibTrans" cxnId="{9EA9B14B-A9E9-4700-A788-EDD5B16AB4BB}">
      <dgm:prSet/>
      <dgm:spPr/>
      <dgm:t>
        <a:bodyPr/>
        <a:lstStyle/>
        <a:p>
          <a:endParaRPr lang="en-US"/>
        </a:p>
      </dgm:t>
    </dgm:pt>
    <dgm:pt modelId="{735775DF-650D-4491-9055-C4410E694485}">
      <dgm:prSet/>
      <dgm:spPr/>
      <dgm:t>
        <a:bodyPr/>
        <a:lstStyle/>
        <a:p>
          <a:r>
            <a:rPr lang="en-GB" baseline="0"/>
            <a:t>Once the event has occurred, we then start to think about it, or reflect on what has happened . We examine our feelings, reflect on the experience and then try to decide what happens next.</a:t>
          </a:r>
          <a:endParaRPr lang="en-US"/>
        </a:p>
      </dgm:t>
    </dgm:pt>
    <dgm:pt modelId="{CD90EF85-E425-446E-AAB3-876D2082FB61}" type="parTrans" cxnId="{E152EC34-B13A-4A44-8B25-3573C544EF3D}">
      <dgm:prSet/>
      <dgm:spPr/>
      <dgm:t>
        <a:bodyPr/>
        <a:lstStyle/>
        <a:p>
          <a:endParaRPr lang="en-US"/>
        </a:p>
      </dgm:t>
    </dgm:pt>
    <dgm:pt modelId="{080DA52C-B5A1-44C1-A167-1A8F66AC1CC7}" type="sibTrans" cxnId="{E152EC34-B13A-4A44-8B25-3573C544EF3D}">
      <dgm:prSet/>
      <dgm:spPr/>
      <dgm:t>
        <a:bodyPr/>
        <a:lstStyle/>
        <a:p>
          <a:endParaRPr lang="en-US"/>
        </a:p>
      </dgm:t>
    </dgm:pt>
    <dgm:pt modelId="{D9E82127-E5AB-4A11-BC0F-F7ACA6274FDC}">
      <dgm:prSet/>
      <dgm:spPr/>
      <dgm:t>
        <a:bodyPr/>
        <a:lstStyle/>
        <a:p>
          <a:r>
            <a:rPr lang="en-GB" baseline="0"/>
            <a:t>We then act. The process builds our knowledge and understanding and is cyclical. Our perceptions and ideas change, and we take this forward into the next experience.</a:t>
          </a:r>
          <a:endParaRPr lang="en-US"/>
        </a:p>
      </dgm:t>
    </dgm:pt>
    <dgm:pt modelId="{5802228C-80AC-431B-BD88-4BFEF0F856A5}" type="parTrans" cxnId="{1333A3E1-8F7C-4A40-9D9C-01FBB5AC15EA}">
      <dgm:prSet/>
      <dgm:spPr/>
      <dgm:t>
        <a:bodyPr/>
        <a:lstStyle/>
        <a:p>
          <a:endParaRPr lang="en-US"/>
        </a:p>
      </dgm:t>
    </dgm:pt>
    <dgm:pt modelId="{815D6B3B-8813-49FE-BB6D-D8DFE8D5D709}" type="sibTrans" cxnId="{1333A3E1-8F7C-4A40-9D9C-01FBB5AC15EA}">
      <dgm:prSet/>
      <dgm:spPr/>
      <dgm:t>
        <a:bodyPr/>
        <a:lstStyle/>
        <a:p>
          <a:endParaRPr lang="en-US"/>
        </a:p>
      </dgm:t>
    </dgm:pt>
    <dgm:pt modelId="{1FCC0A40-6420-4BCF-B465-787C4B0AA96A}" type="pres">
      <dgm:prSet presAssocID="{B7DCDBED-E465-4329-B6EF-707CBA1E986A}" presName="outerComposite" presStyleCnt="0">
        <dgm:presLayoutVars>
          <dgm:chMax val="5"/>
          <dgm:dir/>
          <dgm:resizeHandles val="exact"/>
        </dgm:presLayoutVars>
      </dgm:prSet>
      <dgm:spPr/>
    </dgm:pt>
    <dgm:pt modelId="{9C806A05-63F7-4E54-9060-2EEA5CB2B7BF}" type="pres">
      <dgm:prSet presAssocID="{B7DCDBED-E465-4329-B6EF-707CBA1E986A}" presName="dummyMaxCanvas" presStyleCnt="0">
        <dgm:presLayoutVars/>
      </dgm:prSet>
      <dgm:spPr/>
    </dgm:pt>
    <dgm:pt modelId="{D0698C76-6A60-481E-8E80-154CB417C44E}" type="pres">
      <dgm:prSet presAssocID="{B7DCDBED-E465-4329-B6EF-707CBA1E986A}" presName="ThreeNodes_1" presStyleLbl="node1" presStyleIdx="0" presStyleCnt="3">
        <dgm:presLayoutVars>
          <dgm:bulletEnabled val="1"/>
        </dgm:presLayoutVars>
      </dgm:prSet>
      <dgm:spPr/>
    </dgm:pt>
    <dgm:pt modelId="{58298131-6102-4E4A-9589-B68FEE0FB635}" type="pres">
      <dgm:prSet presAssocID="{B7DCDBED-E465-4329-B6EF-707CBA1E986A}" presName="ThreeNodes_2" presStyleLbl="node1" presStyleIdx="1" presStyleCnt="3">
        <dgm:presLayoutVars>
          <dgm:bulletEnabled val="1"/>
        </dgm:presLayoutVars>
      </dgm:prSet>
      <dgm:spPr/>
    </dgm:pt>
    <dgm:pt modelId="{EEF7C580-4424-4151-88E8-D4B90616C8C5}" type="pres">
      <dgm:prSet presAssocID="{B7DCDBED-E465-4329-B6EF-707CBA1E986A}" presName="ThreeNodes_3" presStyleLbl="node1" presStyleIdx="2" presStyleCnt="3">
        <dgm:presLayoutVars>
          <dgm:bulletEnabled val="1"/>
        </dgm:presLayoutVars>
      </dgm:prSet>
      <dgm:spPr/>
    </dgm:pt>
    <dgm:pt modelId="{D7CDFBB3-42AE-41D3-AE76-A17D9FC75F63}" type="pres">
      <dgm:prSet presAssocID="{B7DCDBED-E465-4329-B6EF-707CBA1E986A}" presName="ThreeConn_1-2" presStyleLbl="fgAccFollowNode1" presStyleIdx="0" presStyleCnt="2">
        <dgm:presLayoutVars>
          <dgm:bulletEnabled val="1"/>
        </dgm:presLayoutVars>
      </dgm:prSet>
      <dgm:spPr/>
    </dgm:pt>
    <dgm:pt modelId="{70FCF1C2-1B70-486C-97D1-1CF1F21D65AA}" type="pres">
      <dgm:prSet presAssocID="{B7DCDBED-E465-4329-B6EF-707CBA1E986A}" presName="ThreeConn_2-3" presStyleLbl="fgAccFollowNode1" presStyleIdx="1" presStyleCnt="2">
        <dgm:presLayoutVars>
          <dgm:bulletEnabled val="1"/>
        </dgm:presLayoutVars>
      </dgm:prSet>
      <dgm:spPr/>
    </dgm:pt>
    <dgm:pt modelId="{7EE4AB70-A284-4C43-8CDA-16A51C829818}" type="pres">
      <dgm:prSet presAssocID="{B7DCDBED-E465-4329-B6EF-707CBA1E986A}" presName="ThreeNodes_1_text" presStyleLbl="node1" presStyleIdx="2" presStyleCnt="3">
        <dgm:presLayoutVars>
          <dgm:bulletEnabled val="1"/>
        </dgm:presLayoutVars>
      </dgm:prSet>
      <dgm:spPr/>
    </dgm:pt>
    <dgm:pt modelId="{6DEAB85E-1AA3-4C9E-9DF2-E4015808ED05}" type="pres">
      <dgm:prSet presAssocID="{B7DCDBED-E465-4329-B6EF-707CBA1E986A}" presName="ThreeNodes_2_text" presStyleLbl="node1" presStyleIdx="2" presStyleCnt="3">
        <dgm:presLayoutVars>
          <dgm:bulletEnabled val="1"/>
        </dgm:presLayoutVars>
      </dgm:prSet>
      <dgm:spPr/>
    </dgm:pt>
    <dgm:pt modelId="{DB9E7120-F6FB-4145-8989-0D8CBDC3607E}" type="pres">
      <dgm:prSet presAssocID="{B7DCDBED-E465-4329-B6EF-707CBA1E986A}" presName="ThreeNodes_3_text" presStyleLbl="node1" presStyleIdx="2" presStyleCnt="3">
        <dgm:presLayoutVars>
          <dgm:bulletEnabled val="1"/>
        </dgm:presLayoutVars>
      </dgm:prSet>
      <dgm:spPr/>
    </dgm:pt>
  </dgm:ptLst>
  <dgm:cxnLst>
    <dgm:cxn modelId="{2BDEB004-760E-4B91-A089-9526A6AF0495}" type="presOf" srcId="{080DA52C-B5A1-44C1-A167-1A8F66AC1CC7}" destId="{70FCF1C2-1B70-486C-97D1-1CF1F21D65AA}" srcOrd="0" destOrd="0" presId="urn:microsoft.com/office/officeart/2005/8/layout/vProcess5"/>
    <dgm:cxn modelId="{194E3711-6D15-4967-A11A-AFCA4EDB0821}" type="presOf" srcId="{735775DF-650D-4491-9055-C4410E694485}" destId="{6DEAB85E-1AA3-4C9E-9DF2-E4015808ED05}" srcOrd="1" destOrd="0" presId="urn:microsoft.com/office/officeart/2005/8/layout/vProcess5"/>
    <dgm:cxn modelId="{E152EC34-B13A-4A44-8B25-3573C544EF3D}" srcId="{B7DCDBED-E465-4329-B6EF-707CBA1E986A}" destId="{735775DF-650D-4491-9055-C4410E694485}" srcOrd="1" destOrd="0" parTransId="{CD90EF85-E425-446E-AAB3-876D2082FB61}" sibTransId="{080DA52C-B5A1-44C1-A167-1A8F66AC1CC7}"/>
    <dgm:cxn modelId="{9EA9B14B-A9E9-4700-A788-EDD5B16AB4BB}" srcId="{B7DCDBED-E465-4329-B6EF-707CBA1E986A}" destId="{F9BB8083-A931-4DB7-85A3-97F7B468E158}" srcOrd="0" destOrd="0" parTransId="{066E22C2-3031-4E48-BFD6-D209C5760C09}" sibTransId="{1DCB9207-B9F4-4A99-86E9-6929C4D86FB6}"/>
    <dgm:cxn modelId="{1EFC7877-9FEA-4318-9629-423AE0688FEA}" type="presOf" srcId="{1DCB9207-B9F4-4A99-86E9-6929C4D86FB6}" destId="{D7CDFBB3-42AE-41D3-AE76-A17D9FC75F63}" srcOrd="0" destOrd="0" presId="urn:microsoft.com/office/officeart/2005/8/layout/vProcess5"/>
    <dgm:cxn modelId="{7527DC5A-C6A9-4EB9-9A0A-2B31A1B8FA25}" type="presOf" srcId="{D9E82127-E5AB-4A11-BC0F-F7ACA6274FDC}" destId="{EEF7C580-4424-4151-88E8-D4B90616C8C5}" srcOrd="0" destOrd="0" presId="urn:microsoft.com/office/officeart/2005/8/layout/vProcess5"/>
    <dgm:cxn modelId="{A4506BA5-8FAC-4FE4-A031-BD81A38E3D70}" type="presOf" srcId="{F9BB8083-A931-4DB7-85A3-97F7B468E158}" destId="{7EE4AB70-A284-4C43-8CDA-16A51C829818}" srcOrd="1" destOrd="0" presId="urn:microsoft.com/office/officeart/2005/8/layout/vProcess5"/>
    <dgm:cxn modelId="{4D2F27A6-789D-4FC5-A36D-A52B5DBD3674}" type="presOf" srcId="{B7DCDBED-E465-4329-B6EF-707CBA1E986A}" destId="{1FCC0A40-6420-4BCF-B465-787C4B0AA96A}" srcOrd="0" destOrd="0" presId="urn:microsoft.com/office/officeart/2005/8/layout/vProcess5"/>
    <dgm:cxn modelId="{1333A3E1-8F7C-4A40-9D9C-01FBB5AC15EA}" srcId="{B7DCDBED-E465-4329-B6EF-707CBA1E986A}" destId="{D9E82127-E5AB-4A11-BC0F-F7ACA6274FDC}" srcOrd="2" destOrd="0" parTransId="{5802228C-80AC-431B-BD88-4BFEF0F856A5}" sibTransId="{815D6B3B-8813-49FE-BB6D-D8DFE8D5D709}"/>
    <dgm:cxn modelId="{21F8EFF4-8E7E-4E38-8A63-64F1B675D53B}" type="presOf" srcId="{735775DF-650D-4491-9055-C4410E694485}" destId="{58298131-6102-4E4A-9589-B68FEE0FB635}" srcOrd="0" destOrd="0" presId="urn:microsoft.com/office/officeart/2005/8/layout/vProcess5"/>
    <dgm:cxn modelId="{92A140FC-6417-4BB4-8F0A-7D49BCE09D22}" type="presOf" srcId="{F9BB8083-A931-4DB7-85A3-97F7B468E158}" destId="{D0698C76-6A60-481E-8E80-154CB417C44E}" srcOrd="0" destOrd="0" presId="urn:microsoft.com/office/officeart/2005/8/layout/vProcess5"/>
    <dgm:cxn modelId="{477FD6FD-0DE5-4E03-80C9-9EB03186D031}" type="presOf" srcId="{D9E82127-E5AB-4A11-BC0F-F7ACA6274FDC}" destId="{DB9E7120-F6FB-4145-8989-0D8CBDC3607E}" srcOrd="1" destOrd="0" presId="urn:microsoft.com/office/officeart/2005/8/layout/vProcess5"/>
    <dgm:cxn modelId="{7E86DD50-98D8-46FC-9144-9114AE6FAB4F}" type="presParOf" srcId="{1FCC0A40-6420-4BCF-B465-787C4B0AA96A}" destId="{9C806A05-63F7-4E54-9060-2EEA5CB2B7BF}" srcOrd="0" destOrd="0" presId="urn:microsoft.com/office/officeart/2005/8/layout/vProcess5"/>
    <dgm:cxn modelId="{268C26C6-C929-469D-AD3E-16A06066757C}" type="presParOf" srcId="{1FCC0A40-6420-4BCF-B465-787C4B0AA96A}" destId="{D0698C76-6A60-481E-8E80-154CB417C44E}" srcOrd="1" destOrd="0" presId="urn:microsoft.com/office/officeart/2005/8/layout/vProcess5"/>
    <dgm:cxn modelId="{CD1A9B91-5B0A-47C9-B371-597459BCCD1D}" type="presParOf" srcId="{1FCC0A40-6420-4BCF-B465-787C4B0AA96A}" destId="{58298131-6102-4E4A-9589-B68FEE0FB635}" srcOrd="2" destOrd="0" presId="urn:microsoft.com/office/officeart/2005/8/layout/vProcess5"/>
    <dgm:cxn modelId="{701C58DE-A51B-49B1-97D5-8E5580EFD486}" type="presParOf" srcId="{1FCC0A40-6420-4BCF-B465-787C4B0AA96A}" destId="{EEF7C580-4424-4151-88E8-D4B90616C8C5}" srcOrd="3" destOrd="0" presId="urn:microsoft.com/office/officeart/2005/8/layout/vProcess5"/>
    <dgm:cxn modelId="{62DC6682-34F9-4F90-B724-0150BCB7CF55}" type="presParOf" srcId="{1FCC0A40-6420-4BCF-B465-787C4B0AA96A}" destId="{D7CDFBB3-42AE-41D3-AE76-A17D9FC75F63}" srcOrd="4" destOrd="0" presId="urn:microsoft.com/office/officeart/2005/8/layout/vProcess5"/>
    <dgm:cxn modelId="{9D9E3734-6C31-4D43-B329-0F2B47F6E70A}" type="presParOf" srcId="{1FCC0A40-6420-4BCF-B465-787C4B0AA96A}" destId="{70FCF1C2-1B70-486C-97D1-1CF1F21D65AA}" srcOrd="5" destOrd="0" presId="urn:microsoft.com/office/officeart/2005/8/layout/vProcess5"/>
    <dgm:cxn modelId="{B3557EF7-2405-416F-8127-33D07DAA6924}" type="presParOf" srcId="{1FCC0A40-6420-4BCF-B465-787C4B0AA96A}" destId="{7EE4AB70-A284-4C43-8CDA-16A51C829818}" srcOrd="6" destOrd="0" presId="urn:microsoft.com/office/officeart/2005/8/layout/vProcess5"/>
    <dgm:cxn modelId="{963AE185-2DE2-4374-AFE1-2ABC2C8B6B65}" type="presParOf" srcId="{1FCC0A40-6420-4BCF-B465-787C4B0AA96A}" destId="{6DEAB85E-1AA3-4C9E-9DF2-E4015808ED05}" srcOrd="7" destOrd="0" presId="urn:microsoft.com/office/officeart/2005/8/layout/vProcess5"/>
    <dgm:cxn modelId="{A2611E14-BA96-458F-B41B-CB9775ADAEBA}" type="presParOf" srcId="{1FCC0A40-6420-4BCF-B465-787C4B0AA96A}" destId="{DB9E7120-F6FB-4145-8989-0D8CBDC3607E}"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9D3A555-251F-4836-BED7-FB49B7BFE059}"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E4E3FB61-FDCF-4F73-B4F0-CFB9141A8EAA}">
      <dgm:prSet/>
      <dgm:spPr/>
      <dgm:t>
        <a:bodyPr/>
        <a:lstStyle/>
        <a:p>
          <a:pPr>
            <a:lnSpc>
              <a:spcPct val="100000"/>
            </a:lnSpc>
          </a:pPr>
          <a:r>
            <a:rPr lang="en-GB" baseline="0"/>
            <a:t>Driscoll's (2007) model can also be a useful starting point when engaging with reflection. </a:t>
          </a:r>
          <a:endParaRPr lang="en-US"/>
        </a:p>
      </dgm:t>
    </dgm:pt>
    <dgm:pt modelId="{EC791EC5-118B-424B-A305-238E33538EFE}" type="parTrans" cxnId="{26B0C610-A958-4ED1-AA7C-B49419520CB9}">
      <dgm:prSet/>
      <dgm:spPr/>
      <dgm:t>
        <a:bodyPr/>
        <a:lstStyle/>
        <a:p>
          <a:endParaRPr lang="en-US"/>
        </a:p>
      </dgm:t>
    </dgm:pt>
    <dgm:pt modelId="{0EAD69C7-DED2-407F-8064-124FDA63C9CC}" type="sibTrans" cxnId="{26B0C610-A958-4ED1-AA7C-B49419520CB9}">
      <dgm:prSet/>
      <dgm:spPr/>
      <dgm:t>
        <a:bodyPr/>
        <a:lstStyle/>
        <a:p>
          <a:endParaRPr lang="en-US"/>
        </a:p>
      </dgm:t>
    </dgm:pt>
    <dgm:pt modelId="{8137F403-C01A-4CCE-8DCB-4747637EC2D9}">
      <dgm:prSet/>
      <dgm:spPr/>
      <dgm:t>
        <a:bodyPr/>
        <a:lstStyle/>
        <a:p>
          <a:pPr>
            <a:lnSpc>
              <a:spcPct val="100000"/>
            </a:lnSpc>
          </a:pPr>
          <a:r>
            <a:rPr lang="en-GB" baseline="0"/>
            <a:t>It's based on three questions: What? So What? And Now What?</a:t>
          </a:r>
          <a:endParaRPr lang="en-US"/>
        </a:p>
      </dgm:t>
    </dgm:pt>
    <dgm:pt modelId="{14CA44B9-91A3-4398-BA46-E78114592F35}" type="parTrans" cxnId="{33A7E306-F989-4895-A6DA-6DBFE1769EC0}">
      <dgm:prSet/>
      <dgm:spPr/>
      <dgm:t>
        <a:bodyPr/>
        <a:lstStyle/>
        <a:p>
          <a:endParaRPr lang="en-US"/>
        </a:p>
      </dgm:t>
    </dgm:pt>
    <dgm:pt modelId="{8E2F0170-F8B9-4843-8461-12119823A9C6}" type="sibTrans" cxnId="{33A7E306-F989-4895-A6DA-6DBFE1769EC0}">
      <dgm:prSet/>
      <dgm:spPr/>
      <dgm:t>
        <a:bodyPr/>
        <a:lstStyle/>
        <a:p>
          <a:endParaRPr lang="en-US"/>
        </a:p>
      </dgm:t>
    </dgm:pt>
    <dgm:pt modelId="{E1BCCAAF-1601-4A86-993F-CAAB785A2A4E}">
      <dgm:prSet/>
      <dgm:spPr/>
      <dgm:t>
        <a:bodyPr/>
        <a:lstStyle/>
        <a:p>
          <a:pPr>
            <a:lnSpc>
              <a:spcPct val="100000"/>
            </a:lnSpc>
          </a:pPr>
          <a:r>
            <a:rPr lang="en-GB" baseline="0"/>
            <a:t>It's often circular and is depicted as three stages following each other.</a:t>
          </a:r>
          <a:endParaRPr lang="en-US"/>
        </a:p>
      </dgm:t>
    </dgm:pt>
    <dgm:pt modelId="{7CDB8869-F2DF-4A20-9986-952F3BDF1E17}" type="parTrans" cxnId="{215D9D98-76AB-44AA-9001-DAC52CA14C05}">
      <dgm:prSet/>
      <dgm:spPr/>
      <dgm:t>
        <a:bodyPr/>
        <a:lstStyle/>
        <a:p>
          <a:endParaRPr lang="en-US"/>
        </a:p>
      </dgm:t>
    </dgm:pt>
    <dgm:pt modelId="{5F4AFA48-5158-41EA-8AFB-935B37864C39}" type="sibTrans" cxnId="{215D9D98-76AB-44AA-9001-DAC52CA14C05}">
      <dgm:prSet/>
      <dgm:spPr/>
      <dgm:t>
        <a:bodyPr/>
        <a:lstStyle/>
        <a:p>
          <a:endParaRPr lang="en-US"/>
        </a:p>
      </dgm:t>
    </dgm:pt>
    <dgm:pt modelId="{9A7D114B-41A0-4E0A-A17C-242C2E113F50}" type="pres">
      <dgm:prSet presAssocID="{49D3A555-251F-4836-BED7-FB49B7BFE059}" presName="root" presStyleCnt="0">
        <dgm:presLayoutVars>
          <dgm:dir/>
          <dgm:resizeHandles val="exact"/>
        </dgm:presLayoutVars>
      </dgm:prSet>
      <dgm:spPr/>
    </dgm:pt>
    <dgm:pt modelId="{DAB5D364-8623-440F-B2ED-20C962AB1DA5}" type="pres">
      <dgm:prSet presAssocID="{E4E3FB61-FDCF-4F73-B4F0-CFB9141A8EAA}" presName="compNode" presStyleCnt="0"/>
      <dgm:spPr/>
    </dgm:pt>
    <dgm:pt modelId="{B5D1285B-3BF4-49A0-B750-BBED6BBD2534}" type="pres">
      <dgm:prSet presAssocID="{E4E3FB61-FDCF-4F73-B4F0-CFB9141A8EAA}"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erson with Idea"/>
        </a:ext>
      </dgm:extLst>
    </dgm:pt>
    <dgm:pt modelId="{C7084586-4CCE-40DE-8452-F40452BC33A7}" type="pres">
      <dgm:prSet presAssocID="{E4E3FB61-FDCF-4F73-B4F0-CFB9141A8EAA}" presName="spaceRect" presStyleCnt="0"/>
      <dgm:spPr/>
    </dgm:pt>
    <dgm:pt modelId="{78E9C3C2-2915-4AFB-8944-BAC69DAF6335}" type="pres">
      <dgm:prSet presAssocID="{E4E3FB61-FDCF-4F73-B4F0-CFB9141A8EAA}" presName="textRect" presStyleLbl="revTx" presStyleIdx="0" presStyleCnt="3">
        <dgm:presLayoutVars>
          <dgm:chMax val="1"/>
          <dgm:chPref val="1"/>
        </dgm:presLayoutVars>
      </dgm:prSet>
      <dgm:spPr/>
    </dgm:pt>
    <dgm:pt modelId="{A6E650E5-AAA8-41F9-BF9C-0D1D65C4CD22}" type="pres">
      <dgm:prSet presAssocID="{0EAD69C7-DED2-407F-8064-124FDA63C9CC}" presName="sibTrans" presStyleCnt="0"/>
      <dgm:spPr/>
    </dgm:pt>
    <dgm:pt modelId="{00D1F182-8158-49E0-AEFC-4EAAA5ACCFE5}" type="pres">
      <dgm:prSet presAssocID="{8137F403-C01A-4CCE-8DCB-4747637EC2D9}" presName="compNode" presStyleCnt="0"/>
      <dgm:spPr/>
    </dgm:pt>
    <dgm:pt modelId="{58BCBA6B-C58E-4B4C-A567-C841B332A0A6}" type="pres">
      <dgm:prSet presAssocID="{8137F403-C01A-4CCE-8DCB-4747637EC2D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Question mark"/>
        </a:ext>
      </dgm:extLst>
    </dgm:pt>
    <dgm:pt modelId="{2F209032-E6F6-4A67-8AF6-338ABC5D002A}" type="pres">
      <dgm:prSet presAssocID="{8137F403-C01A-4CCE-8DCB-4747637EC2D9}" presName="spaceRect" presStyleCnt="0"/>
      <dgm:spPr/>
    </dgm:pt>
    <dgm:pt modelId="{2B6E6763-FCCB-455B-A739-B01BA8DD616E}" type="pres">
      <dgm:prSet presAssocID="{8137F403-C01A-4CCE-8DCB-4747637EC2D9}" presName="textRect" presStyleLbl="revTx" presStyleIdx="1" presStyleCnt="3">
        <dgm:presLayoutVars>
          <dgm:chMax val="1"/>
          <dgm:chPref val="1"/>
        </dgm:presLayoutVars>
      </dgm:prSet>
      <dgm:spPr/>
    </dgm:pt>
    <dgm:pt modelId="{FCF65234-939B-4954-8C36-BBAF4C336235}" type="pres">
      <dgm:prSet presAssocID="{8E2F0170-F8B9-4843-8461-12119823A9C6}" presName="sibTrans" presStyleCnt="0"/>
      <dgm:spPr/>
    </dgm:pt>
    <dgm:pt modelId="{F64E807B-88F8-4DE8-8BA2-427FEFEB407F}" type="pres">
      <dgm:prSet presAssocID="{E1BCCAAF-1601-4A86-993F-CAAB785A2A4E}" presName="compNode" presStyleCnt="0"/>
      <dgm:spPr/>
    </dgm:pt>
    <dgm:pt modelId="{0BC4FDA1-1964-4C33-9A85-1154988D5C08}" type="pres">
      <dgm:prSet presAssocID="{E1BCCAAF-1601-4A86-993F-CAAB785A2A4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Arrow Circle"/>
        </a:ext>
      </dgm:extLst>
    </dgm:pt>
    <dgm:pt modelId="{EAAE720C-261C-4334-A4DC-304E1DD9A406}" type="pres">
      <dgm:prSet presAssocID="{E1BCCAAF-1601-4A86-993F-CAAB785A2A4E}" presName="spaceRect" presStyleCnt="0"/>
      <dgm:spPr/>
    </dgm:pt>
    <dgm:pt modelId="{969B6808-80B6-4471-BF24-3D09971A1F0E}" type="pres">
      <dgm:prSet presAssocID="{E1BCCAAF-1601-4A86-993F-CAAB785A2A4E}" presName="textRect" presStyleLbl="revTx" presStyleIdx="2" presStyleCnt="3">
        <dgm:presLayoutVars>
          <dgm:chMax val="1"/>
          <dgm:chPref val="1"/>
        </dgm:presLayoutVars>
      </dgm:prSet>
      <dgm:spPr/>
    </dgm:pt>
  </dgm:ptLst>
  <dgm:cxnLst>
    <dgm:cxn modelId="{33A7E306-F989-4895-A6DA-6DBFE1769EC0}" srcId="{49D3A555-251F-4836-BED7-FB49B7BFE059}" destId="{8137F403-C01A-4CCE-8DCB-4747637EC2D9}" srcOrd="1" destOrd="0" parTransId="{14CA44B9-91A3-4398-BA46-E78114592F35}" sibTransId="{8E2F0170-F8B9-4843-8461-12119823A9C6}"/>
    <dgm:cxn modelId="{26B0C610-A958-4ED1-AA7C-B49419520CB9}" srcId="{49D3A555-251F-4836-BED7-FB49B7BFE059}" destId="{E4E3FB61-FDCF-4F73-B4F0-CFB9141A8EAA}" srcOrd="0" destOrd="0" parTransId="{EC791EC5-118B-424B-A305-238E33538EFE}" sibTransId="{0EAD69C7-DED2-407F-8064-124FDA63C9CC}"/>
    <dgm:cxn modelId="{4F079373-90CF-4ADB-B48E-CB315E3752F0}" type="presOf" srcId="{E1BCCAAF-1601-4A86-993F-CAAB785A2A4E}" destId="{969B6808-80B6-4471-BF24-3D09971A1F0E}" srcOrd="0" destOrd="0" presId="urn:microsoft.com/office/officeart/2018/2/layout/IconLabelList"/>
    <dgm:cxn modelId="{215D9D98-76AB-44AA-9001-DAC52CA14C05}" srcId="{49D3A555-251F-4836-BED7-FB49B7BFE059}" destId="{E1BCCAAF-1601-4A86-993F-CAAB785A2A4E}" srcOrd="2" destOrd="0" parTransId="{7CDB8869-F2DF-4A20-9986-952F3BDF1E17}" sibTransId="{5F4AFA48-5158-41EA-8AFB-935B37864C39}"/>
    <dgm:cxn modelId="{CE9511AC-8E99-40E2-9D1E-1771B8570404}" type="presOf" srcId="{E4E3FB61-FDCF-4F73-B4F0-CFB9141A8EAA}" destId="{78E9C3C2-2915-4AFB-8944-BAC69DAF6335}" srcOrd="0" destOrd="0" presId="urn:microsoft.com/office/officeart/2018/2/layout/IconLabelList"/>
    <dgm:cxn modelId="{DD342CC4-D70E-4983-8676-85AC268794E1}" type="presOf" srcId="{49D3A555-251F-4836-BED7-FB49B7BFE059}" destId="{9A7D114B-41A0-4E0A-A17C-242C2E113F50}" srcOrd="0" destOrd="0" presId="urn:microsoft.com/office/officeart/2018/2/layout/IconLabelList"/>
    <dgm:cxn modelId="{06CEB7CB-D45B-42C7-A6D7-C6A0B0D60EDD}" type="presOf" srcId="{8137F403-C01A-4CCE-8DCB-4747637EC2D9}" destId="{2B6E6763-FCCB-455B-A739-B01BA8DD616E}" srcOrd="0" destOrd="0" presId="urn:microsoft.com/office/officeart/2018/2/layout/IconLabelList"/>
    <dgm:cxn modelId="{BA4F96C6-9540-49EF-A4D9-788369AE70C1}" type="presParOf" srcId="{9A7D114B-41A0-4E0A-A17C-242C2E113F50}" destId="{DAB5D364-8623-440F-B2ED-20C962AB1DA5}" srcOrd="0" destOrd="0" presId="urn:microsoft.com/office/officeart/2018/2/layout/IconLabelList"/>
    <dgm:cxn modelId="{81A830D2-FF39-4096-A754-D3CA58625514}" type="presParOf" srcId="{DAB5D364-8623-440F-B2ED-20C962AB1DA5}" destId="{B5D1285B-3BF4-49A0-B750-BBED6BBD2534}" srcOrd="0" destOrd="0" presId="urn:microsoft.com/office/officeart/2018/2/layout/IconLabelList"/>
    <dgm:cxn modelId="{3E73F4B9-8392-42B0-8D5C-F15068410E08}" type="presParOf" srcId="{DAB5D364-8623-440F-B2ED-20C962AB1DA5}" destId="{C7084586-4CCE-40DE-8452-F40452BC33A7}" srcOrd="1" destOrd="0" presId="urn:microsoft.com/office/officeart/2018/2/layout/IconLabelList"/>
    <dgm:cxn modelId="{5FD647AF-3BE7-4A80-A4F8-FD3C924C0408}" type="presParOf" srcId="{DAB5D364-8623-440F-B2ED-20C962AB1DA5}" destId="{78E9C3C2-2915-4AFB-8944-BAC69DAF6335}" srcOrd="2" destOrd="0" presId="urn:microsoft.com/office/officeart/2018/2/layout/IconLabelList"/>
    <dgm:cxn modelId="{C92B1538-5C69-422C-A759-C083F5DAA3E8}" type="presParOf" srcId="{9A7D114B-41A0-4E0A-A17C-242C2E113F50}" destId="{A6E650E5-AAA8-41F9-BF9C-0D1D65C4CD22}" srcOrd="1" destOrd="0" presId="urn:microsoft.com/office/officeart/2018/2/layout/IconLabelList"/>
    <dgm:cxn modelId="{6D1E3AB9-2DBB-4CD8-9235-BD8BBD483AE7}" type="presParOf" srcId="{9A7D114B-41A0-4E0A-A17C-242C2E113F50}" destId="{00D1F182-8158-49E0-AEFC-4EAAA5ACCFE5}" srcOrd="2" destOrd="0" presId="urn:microsoft.com/office/officeart/2018/2/layout/IconLabelList"/>
    <dgm:cxn modelId="{F316ECEA-8E62-4DC7-9048-91A815370A9A}" type="presParOf" srcId="{00D1F182-8158-49E0-AEFC-4EAAA5ACCFE5}" destId="{58BCBA6B-C58E-4B4C-A567-C841B332A0A6}" srcOrd="0" destOrd="0" presId="urn:microsoft.com/office/officeart/2018/2/layout/IconLabelList"/>
    <dgm:cxn modelId="{2E7725CC-B722-4A23-B53A-8BC7FE28CB5D}" type="presParOf" srcId="{00D1F182-8158-49E0-AEFC-4EAAA5ACCFE5}" destId="{2F209032-E6F6-4A67-8AF6-338ABC5D002A}" srcOrd="1" destOrd="0" presId="urn:microsoft.com/office/officeart/2018/2/layout/IconLabelList"/>
    <dgm:cxn modelId="{0278BF02-9D0A-4436-9B43-1008DDB95DB1}" type="presParOf" srcId="{00D1F182-8158-49E0-AEFC-4EAAA5ACCFE5}" destId="{2B6E6763-FCCB-455B-A739-B01BA8DD616E}" srcOrd="2" destOrd="0" presId="urn:microsoft.com/office/officeart/2018/2/layout/IconLabelList"/>
    <dgm:cxn modelId="{06905DEA-DB41-4362-87B8-0BCE6418ED60}" type="presParOf" srcId="{9A7D114B-41A0-4E0A-A17C-242C2E113F50}" destId="{FCF65234-939B-4954-8C36-BBAF4C336235}" srcOrd="3" destOrd="0" presId="urn:microsoft.com/office/officeart/2018/2/layout/IconLabelList"/>
    <dgm:cxn modelId="{6C94540A-63A1-4F51-B324-5ABFFB7C23BF}" type="presParOf" srcId="{9A7D114B-41A0-4E0A-A17C-242C2E113F50}" destId="{F64E807B-88F8-4DE8-8BA2-427FEFEB407F}" srcOrd="4" destOrd="0" presId="urn:microsoft.com/office/officeart/2018/2/layout/IconLabelList"/>
    <dgm:cxn modelId="{9ACA7401-3B23-458A-8B7F-87B31B4F3F58}" type="presParOf" srcId="{F64E807B-88F8-4DE8-8BA2-427FEFEB407F}" destId="{0BC4FDA1-1964-4C33-9A85-1154988D5C08}" srcOrd="0" destOrd="0" presId="urn:microsoft.com/office/officeart/2018/2/layout/IconLabelList"/>
    <dgm:cxn modelId="{15D8C884-03AF-4930-833F-695270754C0C}" type="presParOf" srcId="{F64E807B-88F8-4DE8-8BA2-427FEFEB407F}" destId="{EAAE720C-261C-4334-A4DC-304E1DD9A406}" srcOrd="1" destOrd="0" presId="urn:microsoft.com/office/officeart/2018/2/layout/IconLabelList"/>
    <dgm:cxn modelId="{C6210A71-D00B-471F-BB53-D6894C84A6C1}" type="presParOf" srcId="{F64E807B-88F8-4DE8-8BA2-427FEFEB407F}" destId="{969B6808-80B6-4471-BF24-3D09971A1F0E}"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0ED0CE4-0965-4E05-B74B-FB1EBDB92A87}" type="doc">
      <dgm:prSet loTypeId="urn:microsoft.com/office/officeart/2005/8/layout/vList2" loCatId="list" qsTypeId="urn:microsoft.com/office/officeart/2005/8/quickstyle/simple3" qsCatId="simple" csTypeId="urn:microsoft.com/office/officeart/2005/8/colors/colorful2" csCatId="colorful"/>
      <dgm:spPr/>
      <dgm:t>
        <a:bodyPr/>
        <a:lstStyle/>
        <a:p>
          <a:endParaRPr lang="en-US"/>
        </a:p>
      </dgm:t>
    </dgm:pt>
    <dgm:pt modelId="{13BD4885-4CD9-4E61-AA2F-A42514CFA812}">
      <dgm:prSet/>
      <dgm:spPr/>
      <dgm:t>
        <a:bodyPr/>
        <a:lstStyle/>
        <a:p>
          <a:r>
            <a:rPr lang="en-GB" baseline="0"/>
            <a:t>The ERA model and Driscoll's model are good starting points for reflection. </a:t>
          </a:r>
          <a:br>
            <a:rPr lang="en-GB" baseline="0"/>
          </a:br>
          <a:r>
            <a:rPr lang="en-GB" baseline="0"/>
            <a:t>They are straight forward, easy to remember and help the reflective process.</a:t>
          </a:r>
          <a:endParaRPr lang="en-US"/>
        </a:p>
      </dgm:t>
    </dgm:pt>
    <dgm:pt modelId="{3CCA919F-269D-4AD9-A42D-211F6F941FFC}" type="parTrans" cxnId="{92245336-D9DC-497E-A055-9C2B1E0D6783}">
      <dgm:prSet/>
      <dgm:spPr/>
      <dgm:t>
        <a:bodyPr/>
        <a:lstStyle/>
        <a:p>
          <a:endParaRPr lang="en-US"/>
        </a:p>
      </dgm:t>
    </dgm:pt>
    <dgm:pt modelId="{EB0C6CC5-FDAC-47EB-9842-F8E357454C3A}" type="sibTrans" cxnId="{92245336-D9DC-497E-A055-9C2B1E0D6783}">
      <dgm:prSet/>
      <dgm:spPr/>
      <dgm:t>
        <a:bodyPr/>
        <a:lstStyle/>
        <a:p>
          <a:endParaRPr lang="en-US"/>
        </a:p>
      </dgm:t>
    </dgm:pt>
    <dgm:pt modelId="{4D9B3F12-5524-498A-9258-78255148FCC4}">
      <dgm:prSet/>
      <dgm:spPr/>
      <dgm:t>
        <a:bodyPr/>
        <a:lstStyle/>
        <a:p>
          <a:r>
            <a:rPr lang="en-GB" baseline="0"/>
            <a:t>After a time however, you may find that you need to add further depth to your reflection and might want to move on to a different model.</a:t>
          </a:r>
          <a:endParaRPr lang="en-US"/>
        </a:p>
      </dgm:t>
    </dgm:pt>
    <dgm:pt modelId="{EC7AC246-F59B-46F6-8855-139AA16E14D7}" type="parTrans" cxnId="{0A9AAD28-710F-4F71-93FC-010A3375024E}">
      <dgm:prSet/>
      <dgm:spPr/>
      <dgm:t>
        <a:bodyPr/>
        <a:lstStyle/>
        <a:p>
          <a:endParaRPr lang="en-US"/>
        </a:p>
      </dgm:t>
    </dgm:pt>
    <dgm:pt modelId="{9F04FA52-9EF8-4913-9ED1-5F17052A9646}" type="sibTrans" cxnId="{0A9AAD28-710F-4F71-93FC-010A3375024E}">
      <dgm:prSet/>
      <dgm:spPr/>
      <dgm:t>
        <a:bodyPr/>
        <a:lstStyle/>
        <a:p>
          <a:endParaRPr lang="en-US"/>
        </a:p>
      </dgm:t>
    </dgm:pt>
    <dgm:pt modelId="{56B42419-A7BB-40B0-B634-D8800CF96E7E}" type="pres">
      <dgm:prSet presAssocID="{D0ED0CE4-0965-4E05-B74B-FB1EBDB92A87}" presName="linear" presStyleCnt="0">
        <dgm:presLayoutVars>
          <dgm:animLvl val="lvl"/>
          <dgm:resizeHandles val="exact"/>
        </dgm:presLayoutVars>
      </dgm:prSet>
      <dgm:spPr/>
    </dgm:pt>
    <dgm:pt modelId="{17D5D370-45D3-44BC-BE7B-FA7C23B4D63E}" type="pres">
      <dgm:prSet presAssocID="{13BD4885-4CD9-4E61-AA2F-A42514CFA812}" presName="parentText" presStyleLbl="node1" presStyleIdx="0" presStyleCnt="2">
        <dgm:presLayoutVars>
          <dgm:chMax val="0"/>
          <dgm:bulletEnabled val="1"/>
        </dgm:presLayoutVars>
      </dgm:prSet>
      <dgm:spPr/>
    </dgm:pt>
    <dgm:pt modelId="{1E80590A-E5EB-459C-8D03-7BEF14F2602A}" type="pres">
      <dgm:prSet presAssocID="{EB0C6CC5-FDAC-47EB-9842-F8E357454C3A}" presName="spacer" presStyleCnt="0"/>
      <dgm:spPr/>
    </dgm:pt>
    <dgm:pt modelId="{4A478A2C-1DD5-4DEF-A132-66825D55F4DE}" type="pres">
      <dgm:prSet presAssocID="{4D9B3F12-5524-498A-9258-78255148FCC4}" presName="parentText" presStyleLbl="node1" presStyleIdx="1" presStyleCnt="2">
        <dgm:presLayoutVars>
          <dgm:chMax val="0"/>
          <dgm:bulletEnabled val="1"/>
        </dgm:presLayoutVars>
      </dgm:prSet>
      <dgm:spPr/>
    </dgm:pt>
  </dgm:ptLst>
  <dgm:cxnLst>
    <dgm:cxn modelId="{0A9AAD28-710F-4F71-93FC-010A3375024E}" srcId="{D0ED0CE4-0965-4E05-B74B-FB1EBDB92A87}" destId="{4D9B3F12-5524-498A-9258-78255148FCC4}" srcOrd="1" destOrd="0" parTransId="{EC7AC246-F59B-46F6-8855-139AA16E14D7}" sibTransId="{9F04FA52-9EF8-4913-9ED1-5F17052A9646}"/>
    <dgm:cxn modelId="{92245336-D9DC-497E-A055-9C2B1E0D6783}" srcId="{D0ED0CE4-0965-4E05-B74B-FB1EBDB92A87}" destId="{13BD4885-4CD9-4E61-AA2F-A42514CFA812}" srcOrd="0" destOrd="0" parTransId="{3CCA919F-269D-4AD9-A42D-211F6F941FFC}" sibTransId="{EB0C6CC5-FDAC-47EB-9842-F8E357454C3A}"/>
    <dgm:cxn modelId="{BCA60871-B922-4FFE-A94E-C55CA56FAE0B}" type="presOf" srcId="{13BD4885-4CD9-4E61-AA2F-A42514CFA812}" destId="{17D5D370-45D3-44BC-BE7B-FA7C23B4D63E}" srcOrd="0" destOrd="0" presId="urn:microsoft.com/office/officeart/2005/8/layout/vList2"/>
    <dgm:cxn modelId="{6E837BD6-AA62-4BED-B300-C0F2BF94AC57}" type="presOf" srcId="{4D9B3F12-5524-498A-9258-78255148FCC4}" destId="{4A478A2C-1DD5-4DEF-A132-66825D55F4DE}" srcOrd="0" destOrd="0" presId="urn:microsoft.com/office/officeart/2005/8/layout/vList2"/>
    <dgm:cxn modelId="{4B1DFAE8-F4E5-4A06-990D-2F772E1F9ED1}" type="presOf" srcId="{D0ED0CE4-0965-4E05-B74B-FB1EBDB92A87}" destId="{56B42419-A7BB-40B0-B634-D8800CF96E7E}" srcOrd="0" destOrd="0" presId="urn:microsoft.com/office/officeart/2005/8/layout/vList2"/>
    <dgm:cxn modelId="{107DF47F-8529-4F25-B8F2-69B69F66BC0C}" type="presParOf" srcId="{56B42419-A7BB-40B0-B634-D8800CF96E7E}" destId="{17D5D370-45D3-44BC-BE7B-FA7C23B4D63E}" srcOrd="0" destOrd="0" presId="urn:microsoft.com/office/officeart/2005/8/layout/vList2"/>
    <dgm:cxn modelId="{8E914767-489A-478D-B8D5-520E9BA9C682}" type="presParOf" srcId="{56B42419-A7BB-40B0-B634-D8800CF96E7E}" destId="{1E80590A-E5EB-459C-8D03-7BEF14F2602A}" srcOrd="1" destOrd="0" presId="urn:microsoft.com/office/officeart/2005/8/layout/vList2"/>
    <dgm:cxn modelId="{980FE2ED-CA94-40C3-A61D-8B28EDF8819A}" type="presParOf" srcId="{56B42419-A7BB-40B0-B634-D8800CF96E7E}" destId="{4A478A2C-1DD5-4DEF-A132-66825D55F4D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6CDD5E3-F4B5-498E-8B25-1B0F4920B401}" type="doc">
      <dgm:prSet loTypeId="urn:microsoft.com/office/officeart/2005/8/layout/vList2" loCatId="list" qsTypeId="urn:microsoft.com/office/officeart/2005/8/quickstyle/simple3" qsCatId="simple" csTypeId="urn:microsoft.com/office/officeart/2005/8/colors/colorful2" csCatId="colorful"/>
      <dgm:spPr/>
      <dgm:t>
        <a:bodyPr/>
        <a:lstStyle/>
        <a:p>
          <a:endParaRPr lang="en-US"/>
        </a:p>
      </dgm:t>
    </dgm:pt>
    <dgm:pt modelId="{A88B5024-D943-43CD-B362-7A8F161EEFC4}">
      <dgm:prSet/>
      <dgm:spPr/>
      <dgm:t>
        <a:bodyPr/>
        <a:lstStyle/>
        <a:p>
          <a:r>
            <a:rPr lang="en-GB" baseline="0"/>
            <a:t>The final model that we're going to look at this week is Gibb's reflective model. This builds on the other models and adds further stages to the reflective process. </a:t>
          </a:r>
          <a:endParaRPr lang="en-US"/>
        </a:p>
      </dgm:t>
    </dgm:pt>
    <dgm:pt modelId="{80BA7FCC-C7BD-4A3B-9C1B-22404F5CB26D}" type="parTrans" cxnId="{84FA6BDD-27A9-4411-B02F-E64FE55D9D9E}">
      <dgm:prSet/>
      <dgm:spPr/>
      <dgm:t>
        <a:bodyPr/>
        <a:lstStyle/>
        <a:p>
          <a:endParaRPr lang="en-US"/>
        </a:p>
      </dgm:t>
    </dgm:pt>
    <dgm:pt modelId="{D72982F5-42F4-4FF0-96D0-0A83EE28D4B0}" type="sibTrans" cxnId="{84FA6BDD-27A9-4411-B02F-E64FE55D9D9E}">
      <dgm:prSet/>
      <dgm:spPr/>
      <dgm:t>
        <a:bodyPr/>
        <a:lstStyle/>
        <a:p>
          <a:endParaRPr lang="en-US"/>
        </a:p>
      </dgm:t>
    </dgm:pt>
    <dgm:pt modelId="{1FACBB81-D440-4161-8613-394532F030E9}">
      <dgm:prSet/>
      <dgm:spPr/>
      <dgm:t>
        <a:bodyPr/>
        <a:lstStyle/>
        <a:p>
          <a:r>
            <a:rPr lang="en-GB" baseline="0"/>
            <a:t>It is more complex, but one perhaps that you're familiar with if you are working in teaching and nursing, it adds further elements to explore as you examine an experience.</a:t>
          </a:r>
          <a:endParaRPr lang="en-US"/>
        </a:p>
      </dgm:t>
    </dgm:pt>
    <dgm:pt modelId="{FD15CA6D-DC7D-4737-9942-8D0B12C163EB}" type="parTrans" cxnId="{579BBD7B-388E-431C-87DA-AA1078BBFE92}">
      <dgm:prSet/>
      <dgm:spPr/>
      <dgm:t>
        <a:bodyPr/>
        <a:lstStyle/>
        <a:p>
          <a:endParaRPr lang="en-US"/>
        </a:p>
      </dgm:t>
    </dgm:pt>
    <dgm:pt modelId="{A143EDA7-DA86-4A71-8953-B5199624A22F}" type="sibTrans" cxnId="{579BBD7B-388E-431C-87DA-AA1078BBFE92}">
      <dgm:prSet/>
      <dgm:spPr/>
      <dgm:t>
        <a:bodyPr/>
        <a:lstStyle/>
        <a:p>
          <a:endParaRPr lang="en-US"/>
        </a:p>
      </dgm:t>
    </dgm:pt>
    <dgm:pt modelId="{D90F1344-9D21-49E1-AE4F-2AD35F6DB735}" type="pres">
      <dgm:prSet presAssocID="{86CDD5E3-F4B5-498E-8B25-1B0F4920B401}" presName="linear" presStyleCnt="0">
        <dgm:presLayoutVars>
          <dgm:animLvl val="lvl"/>
          <dgm:resizeHandles val="exact"/>
        </dgm:presLayoutVars>
      </dgm:prSet>
      <dgm:spPr/>
    </dgm:pt>
    <dgm:pt modelId="{29C126B4-0C3D-4E6C-9633-792DFB270F36}" type="pres">
      <dgm:prSet presAssocID="{A88B5024-D943-43CD-B362-7A8F161EEFC4}" presName="parentText" presStyleLbl="node1" presStyleIdx="0" presStyleCnt="2">
        <dgm:presLayoutVars>
          <dgm:chMax val="0"/>
          <dgm:bulletEnabled val="1"/>
        </dgm:presLayoutVars>
      </dgm:prSet>
      <dgm:spPr/>
    </dgm:pt>
    <dgm:pt modelId="{A8565162-8C38-4B12-95D2-AC13069B6CD3}" type="pres">
      <dgm:prSet presAssocID="{D72982F5-42F4-4FF0-96D0-0A83EE28D4B0}" presName="spacer" presStyleCnt="0"/>
      <dgm:spPr/>
    </dgm:pt>
    <dgm:pt modelId="{11302276-09D9-42F5-AEAE-DDC124709C00}" type="pres">
      <dgm:prSet presAssocID="{1FACBB81-D440-4161-8613-394532F030E9}" presName="parentText" presStyleLbl="node1" presStyleIdx="1" presStyleCnt="2">
        <dgm:presLayoutVars>
          <dgm:chMax val="0"/>
          <dgm:bulletEnabled val="1"/>
        </dgm:presLayoutVars>
      </dgm:prSet>
      <dgm:spPr/>
    </dgm:pt>
  </dgm:ptLst>
  <dgm:cxnLst>
    <dgm:cxn modelId="{579BBD7B-388E-431C-87DA-AA1078BBFE92}" srcId="{86CDD5E3-F4B5-498E-8B25-1B0F4920B401}" destId="{1FACBB81-D440-4161-8613-394532F030E9}" srcOrd="1" destOrd="0" parTransId="{FD15CA6D-DC7D-4737-9942-8D0B12C163EB}" sibTransId="{A143EDA7-DA86-4A71-8953-B5199624A22F}"/>
    <dgm:cxn modelId="{AC22C1A9-EDF7-45D4-82BB-8B8FF5F5661B}" type="presOf" srcId="{1FACBB81-D440-4161-8613-394532F030E9}" destId="{11302276-09D9-42F5-AEAE-DDC124709C00}" srcOrd="0" destOrd="0" presId="urn:microsoft.com/office/officeart/2005/8/layout/vList2"/>
    <dgm:cxn modelId="{3F66C3B5-814D-4A11-9872-73B374155FD4}" type="presOf" srcId="{86CDD5E3-F4B5-498E-8B25-1B0F4920B401}" destId="{D90F1344-9D21-49E1-AE4F-2AD35F6DB735}" srcOrd="0" destOrd="0" presId="urn:microsoft.com/office/officeart/2005/8/layout/vList2"/>
    <dgm:cxn modelId="{590799B8-1CD3-4E35-BF1F-077939AED5F0}" type="presOf" srcId="{A88B5024-D943-43CD-B362-7A8F161EEFC4}" destId="{29C126B4-0C3D-4E6C-9633-792DFB270F36}" srcOrd="0" destOrd="0" presId="urn:microsoft.com/office/officeart/2005/8/layout/vList2"/>
    <dgm:cxn modelId="{84FA6BDD-27A9-4411-B02F-E64FE55D9D9E}" srcId="{86CDD5E3-F4B5-498E-8B25-1B0F4920B401}" destId="{A88B5024-D943-43CD-B362-7A8F161EEFC4}" srcOrd="0" destOrd="0" parTransId="{80BA7FCC-C7BD-4A3B-9C1B-22404F5CB26D}" sibTransId="{D72982F5-42F4-4FF0-96D0-0A83EE28D4B0}"/>
    <dgm:cxn modelId="{19198E49-5EDA-4424-B568-CBFCCA0D4321}" type="presParOf" srcId="{D90F1344-9D21-49E1-AE4F-2AD35F6DB735}" destId="{29C126B4-0C3D-4E6C-9633-792DFB270F36}" srcOrd="0" destOrd="0" presId="urn:microsoft.com/office/officeart/2005/8/layout/vList2"/>
    <dgm:cxn modelId="{FCB1197D-5966-4546-A9C1-05EF890ACE64}" type="presParOf" srcId="{D90F1344-9D21-49E1-AE4F-2AD35F6DB735}" destId="{A8565162-8C38-4B12-95D2-AC13069B6CD3}" srcOrd="1" destOrd="0" presId="urn:microsoft.com/office/officeart/2005/8/layout/vList2"/>
    <dgm:cxn modelId="{EFB97DCE-FEF2-4FE9-9C7D-84E18E23CDAF}" type="presParOf" srcId="{D90F1344-9D21-49E1-AE4F-2AD35F6DB735}" destId="{11302276-09D9-42F5-AEAE-DDC124709C0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BFA4BC7-ACD4-4C94-9F60-B5C6C85D24D8}" type="doc">
      <dgm:prSet loTypeId="urn:microsoft.com/office/officeart/2005/8/layout/vList2" loCatId="list" qsTypeId="urn:microsoft.com/office/officeart/2005/8/quickstyle/simple3" qsCatId="simple" csTypeId="urn:microsoft.com/office/officeart/2005/8/colors/colorful2" csCatId="colorful"/>
      <dgm:spPr/>
      <dgm:t>
        <a:bodyPr/>
        <a:lstStyle/>
        <a:p>
          <a:endParaRPr lang="en-US"/>
        </a:p>
      </dgm:t>
    </dgm:pt>
    <dgm:pt modelId="{EF30071C-6714-439A-BF97-32854DBBCC94}">
      <dgm:prSet/>
      <dgm:spPr/>
      <dgm:t>
        <a:bodyPr/>
        <a:lstStyle/>
        <a:p>
          <a:r>
            <a:rPr lang="en-GB" baseline="0"/>
            <a:t>Choose one of the models discussed in this lecture and apply it to a recent situation or experience.</a:t>
          </a:r>
          <a:endParaRPr lang="en-US"/>
        </a:p>
      </dgm:t>
    </dgm:pt>
    <dgm:pt modelId="{114AA15F-0DF8-403F-B993-B5E3943C4913}" type="parTrans" cxnId="{D47D649B-BA3D-413C-8B56-39898FB94E12}">
      <dgm:prSet/>
      <dgm:spPr/>
      <dgm:t>
        <a:bodyPr/>
        <a:lstStyle/>
        <a:p>
          <a:endParaRPr lang="en-US"/>
        </a:p>
      </dgm:t>
    </dgm:pt>
    <dgm:pt modelId="{AE54CDEF-348F-449A-A859-BAB0A8903A23}" type="sibTrans" cxnId="{D47D649B-BA3D-413C-8B56-39898FB94E12}">
      <dgm:prSet/>
      <dgm:spPr/>
      <dgm:t>
        <a:bodyPr/>
        <a:lstStyle/>
        <a:p>
          <a:endParaRPr lang="en-US"/>
        </a:p>
      </dgm:t>
    </dgm:pt>
    <dgm:pt modelId="{829D876B-5BA5-4213-8B07-7316F652D5A3}">
      <dgm:prSet/>
      <dgm:spPr/>
      <dgm:t>
        <a:bodyPr/>
        <a:lstStyle/>
        <a:p>
          <a:r>
            <a:rPr lang="en-GB" baseline="0"/>
            <a:t>Once you have worked through the model think about the following points:</a:t>
          </a:r>
          <a:endParaRPr lang="en-US"/>
        </a:p>
      </dgm:t>
    </dgm:pt>
    <dgm:pt modelId="{1EDECF2F-270A-4EC9-8D68-27CBAC0F135E}" type="parTrans" cxnId="{624AA466-093F-49CA-A728-AFE82CC74094}">
      <dgm:prSet/>
      <dgm:spPr/>
      <dgm:t>
        <a:bodyPr/>
        <a:lstStyle/>
        <a:p>
          <a:endParaRPr lang="en-US"/>
        </a:p>
      </dgm:t>
    </dgm:pt>
    <dgm:pt modelId="{7502D295-5E13-4306-9EA4-80E453CBADCB}" type="sibTrans" cxnId="{624AA466-093F-49CA-A728-AFE82CC74094}">
      <dgm:prSet/>
      <dgm:spPr/>
      <dgm:t>
        <a:bodyPr/>
        <a:lstStyle/>
        <a:p>
          <a:endParaRPr lang="en-US"/>
        </a:p>
      </dgm:t>
    </dgm:pt>
    <dgm:pt modelId="{146600FF-8EF9-4FEC-92F5-93DEA689FE80}">
      <dgm:prSet/>
      <dgm:spPr/>
      <dgm:t>
        <a:bodyPr/>
        <a:lstStyle/>
        <a:p>
          <a:r>
            <a:rPr lang="en-GB" baseline="0"/>
            <a:t>How useful was the model?</a:t>
          </a:r>
          <a:endParaRPr lang="en-US"/>
        </a:p>
      </dgm:t>
    </dgm:pt>
    <dgm:pt modelId="{4F87B06F-59F2-4049-8D45-360B4A6FD0EE}" type="parTrans" cxnId="{0A31E46F-0821-4AE9-8A1B-93BB58B2ECEE}">
      <dgm:prSet/>
      <dgm:spPr/>
      <dgm:t>
        <a:bodyPr/>
        <a:lstStyle/>
        <a:p>
          <a:endParaRPr lang="en-US"/>
        </a:p>
      </dgm:t>
    </dgm:pt>
    <dgm:pt modelId="{304611B3-F16F-4DDF-9551-0A1B8CA733A3}" type="sibTrans" cxnId="{0A31E46F-0821-4AE9-8A1B-93BB58B2ECEE}">
      <dgm:prSet/>
      <dgm:spPr/>
      <dgm:t>
        <a:bodyPr/>
        <a:lstStyle/>
        <a:p>
          <a:endParaRPr lang="en-US"/>
        </a:p>
      </dgm:t>
    </dgm:pt>
    <dgm:pt modelId="{311A60EF-E878-4261-AF57-5B3073D16A7E}">
      <dgm:prSet/>
      <dgm:spPr/>
      <dgm:t>
        <a:bodyPr/>
        <a:lstStyle/>
        <a:p>
          <a:r>
            <a:rPr lang="en-GB" baseline="0"/>
            <a:t>What were the strengths and weaknesses of the model?</a:t>
          </a:r>
          <a:endParaRPr lang="en-US"/>
        </a:p>
      </dgm:t>
    </dgm:pt>
    <dgm:pt modelId="{822D2562-1A97-44A5-B858-E0CAA3C3A5DA}" type="parTrans" cxnId="{74738367-9232-489F-B8DD-22EE36949F03}">
      <dgm:prSet/>
      <dgm:spPr/>
      <dgm:t>
        <a:bodyPr/>
        <a:lstStyle/>
        <a:p>
          <a:endParaRPr lang="en-US"/>
        </a:p>
      </dgm:t>
    </dgm:pt>
    <dgm:pt modelId="{D316BA05-CFD9-45EB-A18F-96D25B46A556}" type="sibTrans" cxnId="{74738367-9232-489F-B8DD-22EE36949F03}">
      <dgm:prSet/>
      <dgm:spPr/>
      <dgm:t>
        <a:bodyPr/>
        <a:lstStyle/>
        <a:p>
          <a:endParaRPr lang="en-US"/>
        </a:p>
      </dgm:t>
    </dgm:pt>
    <dgm:pt modelId="{2F289C82-2E46-4B5B-AF26-B77771AAD236}" type="pres">
      <dgm:prSet presAssocID="{9BFA4BC7-ACD4-4C94-9F60-B5C6C85D24D8}" presName="linear" presStyleCnt="0">
        <dgm:presLayoutVars>
          <dgm:animLvl val="lvl"/>
          <dgm:resizeHandles val="exact"/>
        </dgm:presLayoutVars>
      </dgm:prSet>
      <dgm:spPr/>
    </dgm:pt>
    <dgm:pt modelId="{F50B3A25-B3AB-4FB6-A048-3D4ECCE9FD2B}" type="pres">
      <dgm:prSet presAssocID="{EF30071C-6714-439A-BF97-32854DBBCC94}" presName="parentText" presStyleLbl="node1" presStyleIdx="0" presStyleCnt="4">
        <dgm:presLayoutVars>
          <dgm:chMax val="0"/>
          <dgm:bulletEnabled val="1"/>
        </dgm:presLayoutVars>
      </dgm:prSet>
      <dgm:spPr/>
    </dgm:pt>
    <dgm:pt modelId="{B79A3CCE-723F-4BFA-B680-6C64BD06EE8F}" type="pres">
      <dgm:prSet presAssocID="{AE54CDEF-348F-449A-A859-BAB0A8903A23}" presName="spacer" presStyleCnt="0"/>
      <dgm:spPr/>
    </dgm:pt>
    <dgm:pt modelId="{1D225B68-7822-4B05-A78C-2A38F399AB04}" type="pres">
      <dgm:prSet presAssocID="{829D876B-5BA5-4213-8B07-7316F652D5A3}" presName="parentText" presStyleLbl="node1" presStyleIdx="1" presStyleCnt="4">
        <dgm:presLayoutVars>
          <dgm:chMax val="0"/>
          <dgm:bulletEnabled val="1"/>
        </dgm:presLayoutVars>
      </dgm:prSet>
      <dgm:spPr/>
    </dgm:pt>
    <dgm:pt modelId="{F443014F-4E3D-44DF-9BE6-9BB84C934029}" type="pres">
      <dgm:prSet presAssocID="{7502D295-5E13-4306-9EA4-80E453CBADCB}" presName="spacer" presStyleCnt="0"/>
      <dgm:spPr/>
    </dgm:pt>
    <dgm:pt modelId="{47D4C851-70D7-4AA0-9B83-3E30E570969B}" type="pres">
      <dgm:prSet presAssocID="{146600FF-8EF9-4FEC-92F5-93DEA689FE80}" presName="parentText" presStyleLbl="node1" presStyleIdx="2" presStyleCnt="4">
        <dgm:presLayoutVars>
          <dgm:chMax val="0"/>
          <dgm:bulletEnabled val="1"/>
        </dgm:presLayoutVars>
      </dgm:prSet>
      <dgm:spPr/>
    </dgm:pt>
    <dgm:pt modelId="{BD6EA25E-0AB1-4EC4-AE79-FCC71A8FBAC7}" type="pres">
      <dgm:prSet presAssocID="{304611B3-F16F-4DDF-9551-0A1B8CA733A3}" presName="spacer" presStyleCnt="0"/>
      <dgm:spPr/>
    </dgm:pt>
    <dgm:pt modelId="{C74457E9-883A-4F81-913A-E34CAA05DC90}" type="pres">
      <dgm:prSet presAssocID="{311A60EF-E878-4261-AF57-5B3073D16A7E}" presName="parentText" presStyleLbl="node1" presStyleIdx="3" presStyleCnt="4">
        <dgm:presLayoutVars>
          <dgm:chMax val="0"/>
          <dgm:bulletEnabled val="1"/>
        </dgm:presLayoutVars>
      </dgm:prSet>
      <dgm:spPr/>
    </dgm:pt>
  </dgm:ptLst>
  <dgm:cxnLst>
    <dgm:cxn modelId="{5ED70745-CA5F-49EC-BC9F-4146A57920BC}" type="presOf" srcId="{829D876B-5BA5-4213-8B07-7316F652D5A3}" destId="{1D225B68-7822-4B05-A78C-2A38F399AB04}" srcOrd="0" destOrd="0" presId="urn:microsoft.com/office/officeart/2005/8/layout/vList2"/>
    <dgm:cxn modelId="{624AA466-093F-49CA-A728-AFE82CC74094}" srcId="{9BFA4BC7-ACD4-4C94-9F60-B5C6C85D24D8}" destId="{829D876B-5BA5-4213-8B07-7316F652D5A3}" srcOrd="1" destOrd="0" parTransId="{1EDECF2F-270A-4EC9-8D68-27CBAC0F135E}" sibTransId="{7502D295-5E13-4306-9EA4-80E453CBADCB}"/>
    <dgm:cxn modelId="{74738367-9232-489F-B8DD-22EE36949F03}" srcId="{9BFA4BC7-ACD4-4C94-9F60-B5C6C85D24D8}" destId="{311A60EF-E878-4261-AF57-5B3073D16A7E}" srcOrd="3" destOrd="0" parTransId="{822D2562-1A97-44A5-B858-E0CAA3C3A5DA}" sibTransId="{D316BA05-CFD9-45EB-A18F-96D25B46A556}"/>
    <dgm:cxn modelId="{0A31E46F-0821-4AE9-8A1B-93BB58B2ECEE}" srcId="{9BFA4BC7-ACD4-4C94-9F60-B5C6C85D24D8}" destId="{146600FF-8EF9-4FEC-92F5-93DEA689FE80}" srcOrd="2" destOrd="0" parTransId="{4F87B06F-59F2-4049-8D45-360B4A6FD0EE}" sibTransId="{304611B3-F16F-4DDF-9551-0A1B8CA733A3}"/>
    <dgm:cxn modelId="{22686171-844A-48B7-AC85-A8F922B8880C}" type="presOf" srcId="{146600FF-8EF9-4FEC-92F5-93DEA689FE80}" destId="{47D4C851-70D7-4AA0-9B83-3E30E570969B}" srcOrd="0" destOrd="0" presId="urn:microsoft.com/office/officeart/2005/8/layout/vList2"/>
    <dgm:cxn modelId="{8B880F79-34CC-42DE-A6D6-6C4D53B0D4DA}" type="presOf" srcId="{311A60EF-E878-4261-AF57-5B3073D16A7E}" destId="{C74457E9-883A-4F81-913A-E34CAA05DC90}" srcOrd="0" destOrd="0" presId="urn:microsoft.com/office/officeart/2005/8/layout/vList2"/>
    <dgm:cxn modelId="{D47D649B-BA3D-413C-8B56-39898FB94E12}" srcId="{9BFA4BC7-ACD4-4C94-9F60-B5C6C85D24D8}" destId="{EF30071C-6714-439A-BF97-32854DBBCC94}" srcOrd="0" destOrd="0" parTransId="{114AA15F-0DF8-403F-B993-B5E3943C4913}" sibTransId="{AE54CDEF-348F-449A-A859-BAB0A8903A23}"/>
    <dgm:cxn modelId="{181952D5-E3D8-40C0-BBE9-28CCE14C4597}" type="presOf" srcId="{9BFA4BC7-ACD4-4C94-9F60-B5C6C85D24D8}" destId="{2F289C82-2E46-4B5B-AF26-B77771AAD236}" srcOrd="0" destOrd="0" presId="urn:microsoft.com/office/officeart/2005/8/layout/vList2"/>
    <dgm:cxn modelId="{0BD635D8-A85F-42F6-9628-15EF62DDE554}" type="presOf" srcId="{EF30071C-6714-439A-BF97-32854DBBCC94}" destId="{F50B3A25-B3AB-4FB6-A048-3D4ECCE9FD2B}" srcOrd="0" destOrd="0" presId="urn:microsoft.com/office/officeart/2005/8/layout/vList2"/>
    <dgm:cxn modelId="{7C0539FF-ED7F-4062-9328-E9A3731C23B3}" type="presParOf" srcId="{2F289C82-2E46-4B5B-AF26-B77771AAD236}" destId="{F50B3A25-B3AB-4FB6-A048-3D4ECCE9FD2B}" srcOrd="0" destOrd="0" presId="urn:microsoft.com/office/officeart/2005/8/layout/vList2"/>
    <dgm:cxn modelId="{8BC73B65-6E4A-4F59-AD16-EE993DBAD030}" type="presParOf" srcId="{2F289C82-2E46-4B5B-AF26-B77771AAD236}" destId="{B79A3CCE-723F-4BFA-B680-6C64BD06EE8F}" srcOrd="1" destOrd="0" presId="urn:microsoft.com/office/officeart/2005/8/layout/vList2"/>
    <dgm:cxn modelId="{38DD42CB-288F-4306-987F-D6B21C5CFF05}" type="presParOf" srcId="{2F289C82-2E46-4B5B-AF26-B77771AAD236}" destId="{1D225B68-7822-4B05-A78C-2A38F399AB04}" srcOrd="2" destOrd="0" presId="urn:microsoft.com/office/officeart/2005/8/layout/vList2"/>
    <dgm:cxn modelId="{091D81DB-A9BF-44F0-92D0-F995789BD210}" type="presParOf" srcId="{2F289C82-2E46-4B5B-AF26-B77771AAD236}" destId="{F443014F-4E3D-44DF-9BE6-9BB84C934029}" srcOrd="3" destOrd="0" presId="urn:microsoft.com/office/officeart/2005/8/layout/vList2"/>
    <dgm:cxn modelId="{7D8565C5-0AAA-4AFE-8341-14562C774131}" type="presParOf" srcId="{2F289C82-2E46-4B5B-AF26-B77771AAD236}" destId="{47D4C851-70D7-4AA0-9B83-3E30E570969B}" srcOrd="4" destOrd="0" presId="urn:microsoft.com/office/officeart/2005/8/layout/vList2"/>
    <dgm:cxn modelId="{9A4628F7-19CD-4AD5-B799-52DC731824AE}" type="presParOf" srcId="{2F289C82-2E46-4B5B-AF26-B77771AAD236}" destId="{BD6EA25E-0AB1-4EC4-AE79-FCC71A8FBAC7}" srcOrd="5" destOrd="0" presId="urn:microsoft.com/office/officeart/2005/8/layout/vList2"/>
    <dgm:cxn modelId="{86681F21-ECF7-4FED-9E51-31C0AEFC9811}" type="presParOf" srcId="{2F289C82-2E46-4B5B-AF26-B77771AAD236}" destId="{C74457E9-883A-4F81-913A-E34CAA05DC90}"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1D9D88A-77D6-49D3-8704-0BAABCFD0260}"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F655D819-1BC5-47B7-B578-FA08CF87D0D0}">
      <dgm:prSet/>
      <dgm:spPr/>
      <dgm:t>
        <a:bodyPr/>
        <a:lstStyle/>
        <a:p>
          <a:r>
            <a:rPr lang="en-GB"/>
            <a:t>We must use models with caution, each of the models have strengths and limitations and we must be mindful of this as we use them.</a:t>
          </a:r>
          <a:endParaRPr lang="en-US"/>
        </a:p>
      </dgm:t>
    </dgm:pt>
    <dgm:pt modelId="{6968CBA9-A1E8-4B48-8718-44C3B2106876}" type="parTrans" cxnId="{7DB4E157-6562-44C7-B841-B847AC6B991B}">
      <dgm:prSet/>
      <dgm:spPr/>
      <dgm:t>
        <a:bodyPr/>
        <a:lstStyle/>
        <a:p>
          <a:endParaRPr lang="en-US"/>
        </a:p>
      </dgm:t>
    </dgm:pt>
    <dgm:pt modelId="{6CA6728B-E476-43CE-8FA6-9A91D87E7354}" type="sibTrans" cxnId="{7DB4E157-6562-44C7-B841-B847AC6B991B}">
      <dgm:prSet/>
      <dgm:spPr/>
      <dgm:t>
        <a:bodyPr/>
        <a:lstStyle/>
        <a:p>
          <a:endParaRPr lang="en-US"/>
        </a:p>
      </dgm:t>
    </dgm:pt>
    <dgm:pt modelId="{1C75719A-E2EA-4B99-9107-3F41BA089353}">
      <dgm:prSet/>
      <dgm:spPr/>
      <dgm:t>
        <a:bodyPr/>
        <a:lstStyle/>
        <a:p>
          <a:r>
            <a:rPr lang="en-GB"/>
            <a:t>Hopefully, you've had a chance to do activity two and are already thinking about the pros and cons of a model, but it can be useful to take a quick overview of all models and consider their positives as well as their downsides.</a:t>
          </a:r>
          <a:endParaRPr lang="en-US"/>
        </a:p>
      </dgm:t>
    </dgm:pt>
    <dgm:pt modelId="{631FD0CC-A32D-4CCF-A6BE-B5780AE22540}" type="parTrans" cxnId="{154D2362-79A6-41ED-8F89-5D0C73E050C3}">
      <dgm:prSet/>
      <dgm:spPr/>
      <dgm:t>
        <a:bodyPr/>
        <a:lstStyle/>
        <a:p>
          <a:endParaRPr lang="en-US"/>
        </a:p>
      </dgm:t>
    </dgm:pt>
    <dgm:pt modelId="{92ACE6B5-FAD8-4DF8-81A2-07579BC0040E}" type="sibTrans" cxnId="{154D2362-79A6-41ED-8F89-5D0C73E050C3}">
      <dgm:prSet/>
      <dgm:spPr/>
      <dgm:t>
        <a:bodyPr/>
        <a:lstStyle/>
        <a:p>
          <a:endParaRPr lang="en-US"/>
        </a:p>
      </dgm:t>
    </dgm:pt>
    <dgm:pt modelId="{F2FC6A8C-A6A7-4290-9EE0-45959F24F258}" type="pres">
      <dgm:prSet presAssocID="{31D9D88A-77D6-49D3-8704-0BAABCFD0260}" presName="linear" presStyleCnt="0">
        <dgm:presLayoutVars>
          <dgm:animLvl val="lvl"/>
          <dgm:resizeHandles val="exact"/>
        </dgm:presLayoutVars>
      </dgm:prSet>
      <dgm:spPr/>
    </dgm:pt>
    <dgm:pt modelId="{EAC7A52D-C7BF-460F-9AA0-72765EE0B235}" type="pres">
      <dgm:prSet presAssocID="{F655D819-1BC5-47B7-B578-FA08CF87D0D0}" presName="parentText" presStyleLbl="node1" presStyleIdx="0" presStyleCnt="2">
        <dgm:presLayoutVars>
          <dgm:chMax val="0"/>
          <dgm:bulletEnabled val="1"/>
        </dgm:presLayoutVars>
      </dgm:prSet>
      <dgm:spPr/>
    </dgm:pt>
    <dgm:pt modelId="{6FD92016-DC8C-45CE-90DD-AB470A76AC76}" type="pres">
      <dgm:prSet presAssocID="{6CA6728B-E476-43CE-8FA6-9A91D87E7354}" presName="spacer" presStyleCnt="0"/>
      <dgm:spPr/>
    </dgm:pt>
    <dgm:pt modelId="{034C2063-546B-4A8A-88F8-794A73365880}" type="pres">
      <dgm:prSet presAssocID="{1C75719A-E2EA-4B99-9107-3F41BA089353}" presName="parentText" presStyleLbl="node1" presStyleIdx="1" presStyleCnt="2">
        <dgm:presLayoutVars>
          <dgm:chMax val="0"/>
          <dgm:bulletEnabled val="1"/>
        </dgm:presLayoutVars>
      </dgm:prSet>
      <dgm:spPr/>
    </dgm:pt>
  </dgm:ptLst>
  <dgm:cxnLst>
    <dgm:cxn modelId="{E0C8C016-CB54-45E3-9D17-402C56D50FBC}" type="presOf" srcId="{1C75719A-E2EA-4B99-9107-3F41BA089353}" destId="{034C2063-546B-4A8A-88F8-794A73365880}" srcOrd="0" destOrd="0" presId="urn:microsoft.com/office/officeart/2005/8/layout/vList2"/>
    <dgm:cxn modelId="{154D2362-79A6-41ED-8F89-5D0C73E050C3}" srcId="{31D9D88A-77D6-49D3-8704-0BAABCFD0260}" destId="{1C75719A-E2EA-4B99-9107-3F41BA089353}" srcOrd="1" destOrd="0" parTransId="{631FD0CC-A32D-4CCF-A6BE-B5780AE22540}" sibTransId="{92ACE6B5-FAD8-4DF8-81A2-07579BC0040E}"/>
    <dgm:cxn modelId="{50022B46-21E5-4CCC-952E-6C8EC88FFA4D}" type="presOf" srcId="{F655D819-1BC5-47B7-B578-FA08CF87D0D0}" destId="{EAC7A52D-C7BF-460F-9AA0-72765EE0B235}" srcOrd="0" destOrd="0" presId="urn:microsoft.com/office/officeart/2005/8/layout/vList2"/>
    <dgm:cxn modelId="{7DB4E157-6562-44C7-B841-B847AC6B991B}" srcId="{31D9D88A-77D6-49D3-8704-0BAABCFD0260}" destId="{F655D819-1BC5-47B7-B578-FA08CF87D0D0}" srcOrd="0" destOrd="0" parTransId="{6968CBA9-A1E8-4B48-8718-44C3B2106876}" sibTransId="{6CA6728B-E476-43CE-8FA6-9A91D87E7354}"/>
    <dgm:cxn modelId="{D41D29B6-F930-4372-BE13-980D93E7DC62}" type="presOf" srcId="{31D9D88A-77D6-49D3-8704-0BAABCFD0260}" destId="{F2FC6A8C-A6A7-4290-9EE0-45959F24F258}" srcOrd="0" destOrd="0" presId="urn:microsoft.com/office/officeart/2005/8/layout/vList2"/>
    <dgm:cxn modelId="{3472ADF4-7FA3-4264-9B80-0F9AEC150FAD}" type="presParOf" srcId="{F2FC6A8C-A6A7-4290-9EE0-45959F24F258}" destId="{EAC7A52D-C7BF-460F-9AA0-72765EE0B235}" srcOrd="0" destOrd="0" presId="urn:microsoft.com/office/officeart/2005/8/layout/vList2"/>
    <dgm:cxn modelId="{26B30F36-D1EE-433A-B544-A23137FD3BAC}" type="presParOf" srcId="{F2FC6A8C-A6A7-4290-9EE0-45959F24F258}" destId="{6FD92016-DC8C-45CE-90DD-AB470A76AC76}" srcOrd="1" destOrd="0" presId="urn:microsoft.com/office/officeart/2005/8/layout/vList2"/>
    <dgm:cxn modelId="{47345122-A7FD-44F5-A767-CACD56B6D5FA}" type="presParOf" srcId="{F2FC6A8C-A6A7-4290-9EE0-45959F24F258}" destId="{034C2063-546B-4A8A-88F8-794A73365880}"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0FFD691-6A66-4A79-BB3F-ECD6A78590DF}"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5FF0C2A1-AA71-4908-916E-7DA878018F0C}">
      <dgm:prSet/>
      <dgm:spPr/>
      <dgm:t>
        <a:bodyPr/>
        <a:lstStyle/>
        <a:p>
          <a:r>
            <a:rPr lang="en-GB" baseline="0"/>
            <a:t>We can often assume that if we complete and reflect on an experience we will then learn and move on...but as you can probably guess that is often not the case.</a:t>
          </a:r>
          <a:endParaRPr lang="en-US"/>
        </a:p>
      </dgm:t>
    </dgm:pt>
    <dgm:pt modelId="{ADB8552A-3B02-456F-AAB6-2ED4CBCBF227}" type="parTrans" cxnId="{E9AEB2E8-B33C-4590-8FC8-002A49583E2A}">
      <dgm:prSet/>
      <dgm:spPr/>
      <dgm:t>
        <a:bodyPr/>
        <a:lstStyle/>
        <a:p>
          <a:endParaRPr lang="en-US"/>
        </a:p>
      </dgm:t>
    </dgm:pt>
    <dgm:pt modelId="{B1DF03DF-DEC0-42B9-AFEE-33BED442777C}" type="sibTrans" cxnId="{E9AEB2E8-B33C-4590-8FC8-002A49583E2A}">
      <dgm:prSet/>
      <dgm:spPr/>
      <dgm:t>
        <a:bodyPr/>
        <a:lstStyle/>
        <a:p>
          <a:endParaRPr lang="en-US"/>
        </a:p>
      </dgm:t>
    </dgm:pt>
    <dgm:pt modelId="{E81B0927-02C1-4C0F-8351-606877A30CF4}">
      <dgm:prSet/>
      <dgm:spPr/>
      <dgm:t>
        <a:bodyPr/>
        <a:lstStyle/>
        <a:p>
          <a:r>
            <a:rPr lang="en-GB" baseline="0"/>
            <a:t>We can all probably think of times when we haven't learnt from experience and still repeat the same patterns of behaviour.</a:t>
          </a:r>
          <a:endParaRPr lang="en-US"/>
        </a:p>
      </dgm:t>
    </dgm:pt>
    <dgm:pt modelId="{733E6899-BED5-4DD6-9008-3DDAFD90FE1A}" type="parTrans" cxnId="{1EB25955-CB48-42C2-B0CF-11D1D470B661}">
      <dgm:prSet/>
      <dgm:spPr/>
      <dgm:t>
        <a:bodyPr/>
        <a:lstStyle/>
        <a:p>
          <a:endParaRPr lang="en-US"/>
        </a:p>
      </dgm:t>
    </dgm:pt>
    <dgm:pt modelId="{76131842-300A-4400-AEBF-E6D1CFF0C7C6}" type="sibTrans" cxnId="{1EB25955-CB48-42C2-B0CF-11D1D470B661}">
      <dgm:prSet/>
      <dgm:spPr/>
      <dgm:t>
        <a:bodyPr/>
        <a:lstStyle/>
        <a:p>
          <a:endParaRPr lang="en-US"/>
        </a:p>
      </dgm:t>
    </dgm:pt>
    <dgm:pt modelId="{EF080095-EBA9-4CBF-840F-15527B8222BD}">
      <dgm:prSet/>
      <dgm:spPr/>
      <dgm:t>
        <a:bodyPr/>
        <a:lstStyle/>
        <a:p>
          <a:r>
            <a:rPr lang="en-GB" baseline="0"/>
            <a:t>It can often feel like we're going backwards and not moving forwards.</a:t>
          </a:r>
          <a:endParaRPr lang="en-US"/>
        </a:p>
      </dgm:t>
    </dgm:pt>
    <dgm:pt modelId="{5E24195C-808C-4FE3-A08D-7A36F050CD26}" type="parTrans" cxnId="{B7E3984B-A18C-4B15-9569-CF75A7322760}">
      <dgm:prSet/>
      <dgm:spPr/>
      <dgm:t>
        <a:bodyPr/>
        <a:lstStyle/>
        <a:p>
          <a:endParaRPr lang="en-US"/>
        </a:p>
      </dgm:t>
    </dgm:pt>
    <dgm:pt modelId="{B9BC1A8D-397D-41BA-989D-E9A4DC678B4B}" type="sibTrans" cxnId="{B7E3984B-A18C-4B15-9569-CF75A7322760}">
      <dgm:prSet/>
      <dgm:spPr/>
      <dgm:t>
        <a:bodyPr/>
        <a:lstStyle/>
        <a:p>
          <a:endParaRPr lang="en-US"/>
        </a:p>
      </dgm:t>
    </dgm:pt>
    <dgm:pt modelId="{D21B5134-1FB4-46A0-B24A-BA51AA4F254E}" type="pres">
      <dgm:prSet presAssocID="{D0FFD691-6A66-4A79-BB3F-ECD6A78590DF}" presName="hierChild1" presStyleCnt="0">
        <dgm:presLayoutVars>
          <dgm:chPref val="1"/>
          <dgm:dir/>
          <dgm:animOne val="branch"/>
          <dgm:animLvl val="lvl"/>
          <dgm:resizeHandles/>
        </dgm:presLayoutVars>
      </dgm:prSet>
      <dgm:spPr/>
    </dgm:pt>
    <dgm:pt modelId="{1BA92FAD-7666-4DDA-A239-908CCE7CA1BB}" type="pres">
      <dgm:prSet presAssocID="{5FF0C2A1-AA71-4908-916E-7DA878018F0C}" presName="hierRoot1" presStyleCnt="0"/>
      <dgm:spPr/>
    </dgm:pt>
    <dgm:pt modelId="{23393812-223D-4612-8D9E-1EE0B12B2214}" type="pres">
      <dgm:prSet presAssocID="{5FF0C2A1-AA71-4908-916E-7DA878018F0C}" presName="composite" presStyleCnt="0"/>
      <dgm:spPr/>
    </dgm:pt>
    <dgm:pt modelId="{B3ADB8D9-5015-483A-822F-93BF74230689}" type="pres">
      <dgm:prSet presAssocID="{5FF0C2A1-AA71-4908-916E-7DA878018F0C}" presName="background" presStyleLbl="node0" presStyleIdx="0" presStyleCnt="3"/>
      <dgm:spPr/>
    </dgm:pt>
    <dgm:pt modelId="{E7A0D0AE-A959-4DAF-9274-0948E7307DA4}" type="pres">
      <dgm:prSet presAssocID="{5FF0C2A1-AA71-4908-916E-7DA878018F0C}" presName="text" presStyleLbl="fgAcc0" presStyleIdx="0" presStyleCnt="3">
        <dgm:presLayoutVars>
          <dgm:chPref val="3"/>
        </dgm:presLayoutVars>
      </dgm:prSet>
      <dgm:spPr/>
    </dgm:pt>
    <dgm:pt modelId="{C9191B36-CC96-483B-B15A-2AB42A8C5E31}" type="pres">
      <dgm:prSet presAssocID="{5FF0C2A1-AA71-4908-916E-7DA878018F0C}" presName="hierChild2" presStyleCnt="0"/>
      <dgm:spPr/>
    </dgm:pt>
    <dgm:pt modelId="{59CF20FE-0E15-434C-AFA2-CE923BB4768D}" type="pres">
      <dgm:prSet presAssocID="{E81B0927-02C1-4C0F-8351-606877A30CF4}" presName="hierRoot1" presStyleCnt="0"/>
      <dgm:spPr/>
    </dgm:pt>
    <dgm:pt modelId="{536ED346-EF8D-4CE6-99E8-52BE869ECF8B}" type="pres">
      <dgm:prSet presAssocID="{E81B0927-02C1-4C0F-8351-606877A30CF4}" presName="composite" presStyleCnt="0"/>
      <dgm:spPr/>
    </dgm:pt>
    <dgm:pt modelId="{9111E7F7-3224-4161-B495-F1F75056BB67}" type="pres">
      <dgm:prSet presAssocID="{E81B0927-02C1-4C0F-8351-606877A30CF4}" presName="background" presStyleLbl="node0" presStyleIdx="1" presStyleCnt="3"/>
      <dgm:spPr/>
    </dgm:pt>
    <dgm:pt modelId="{350C4695-1395-4E25-8A39-A60B3D7F0669}" type="pres">
      <dgm:prSet presAssocID="{E81B0927-02C1-4C0F-8351-606877A30CF4}" presName="text" presStyleLbl="fgAcc0" presStyleIdx="1" presStyleCnt="3">
        <dgm:presLayoutVars>
          <dgm:chPref val="3"/>
        </dgm:presLayoutVars>
      </dgm:prSet>
      <dgm:spPr/>
    </dgm:pt>
    <dgm:pt modelId="{1C477AAC-8D3E-485E-B0E3-5DF403EA92F9}" type="pres">
      <dgm:prSet presAssocID="{E81B0927-02C1-4C0F-8351-606877A30CF4}" presName="hierChild2" presStyleCnt="0"/>
      <dgm:spPr/>
    </dgm:pt>
    <dgm:pt modelId="{A21620E6-9A7F-494D-A58F-07AE913E9B0A}" type="pres">
      <dgm:prSet presAssocID="{EF080095-EBA9-4CBF-840F-15527B8222BD}" presName="hierRoot1" presStyleCnt="0"/>
      <dgm:spPr/>
    </dgm:pt>
    <dgm:pt modelId="{1A0D7FDF-D120-4B24-9A36-091C95DCFAC0}" type="pres">
      <dgm:prSet presAssocID="{EF080095-EBA9-4CBF-840F-15527B8222BD}" presName="composite" presStyleCnt="0"/>
      <dgm:spPr/>
    </dgm:pt>
    <dgm:pt modelId="{4FCA414A-11F0-430C-A035-B0318349DDA0}" type="pres">
      <dgm:prSet presAssocID="{EF080095-EBA9-4CBF-840F-15527B8222BD}" presName="background" presStyleLbl="node0" presStyleIdx="2" presStyleCnt="3"/>
      <dgm:spPr/>
    </dgm:pt>
    <dgm:pt modelId="{E75423B5-A107-40CF-A8E5-865D7FBBFF05}" type="pres">
      <dgm:prSet presAssocID="{EF080095-EBA9-4CBF-840F-15527B8222BD}" presName="text" presStyleLbl="fgAcc0" presStyleIdx="2" presStyleCnt="3">
        <dgm:presLayoutVars>
          <dgm:chPref val="3"/>
        </dgm:presLayoutVars>
      </dgm:prSet>
      <dgm:spPr/>
    </dgm:pt>
    <dgm:pt modelId="{94527A85-10D1-4EF3-880C-9BD6E8B0B7AD}" type="pres">
      <dgm:prSet presAssocID="{EF080095-EBA9-4CBF-840F-15527B8222BD}" presName="hierChild2" presStyleCnt="0"/>
      <dgm:spPr/>
    </dgm:pt>
  </dgm:ptLst>
  <dgm:cxnLst>
    <dgm:cxn modelId="{CC312D1F-A43E-45D9-9813-2738C65CA746}" type="presOf" srcId="{E81B0927-02C1-4C0F-8351-606877A30CF4}" destId="{350C4695-1395-4E25-8A39-A60B3D7F0669}" srcOrd="0" destOrd="0" presId="urn:microsoft.com/office/officeart/2005/8/layout/hierarchy1"/>
    <dgm:cxn modelId="{B7E3984B-A18C-4B15-9569-CF75A7322760}" srcId="{D0FFD691-6A66-4A79-BB3F-ECD6A78590DF}" destId="{EF080095-EBA9-4CBF-840F-15527B8222BD}" srcOrd="2" destOrd="0" parTransId="{5E24195C-808C-4FE3-A08D-7A36F050CD26}" sibTransId="{B9BC1A8D-397D-41BA-989D-E9A4DC678B4B}"/>
    <dgm:cxn modelId="{7710B24F-3AA1-479E-B64B-7B8CF356157F}" type="presOf" srcId="{D0FFD691-6A66-4A79-BB3F-ECD6A78590DF}" destId="{D21B5134-1FB4-46A0-B24A-BA51AA4F254E}" srcOrd="0" destOrd="0" presId="urn:microsoft.com/office/officeart/2005/8/layout/hierarchy1"/>
    <dgm:cxn modelId="{1EB25955-CB48-42C2-B0CF-11D1D470B661}" srcId="{D0FFD691-6A66-4A79-BB3F-ECD6A78590DF}" destId="{E81B0927-02C1-4C0F-8351-606877A30CF4}" srcOrd="1" destOrd="0" parTransId="{733E6899-BED5-4DD6-9008-3DDAFD90FE1A}" sibTransId="{76131842-300A-4400-AEBF-E6D1CFF0C7C6}"/>
    <dgm:cxn modelId="{96040BAC-5083-41CD-B8E0-3626AF421AFD}" type="presOf" srcId="{EF080095-EBA9-4CBF-840F-15527B8222BD}" destId="{E75423B5-A107-40CF-A8E5-865D7FBBFF05}" srcOrd="0" destOrd="0" presId="urn:microsoft.com/office/officeart/2005/8/layout/hierarchy1"/>
    <dgm:cxn modelId="{E9AEB2E8-B33C-4590-8FC8-002A49583E2A}" srcId="{D0FFD691-6A66-4A79-BB3F-ECD6A78590DF}" destId="{5FF0C2A1-AA71-4908-916E-7DA878018F0C}" srcOrd="0" destOrd="0" parTransId="{ADB8552A-3B02-456F-AAB6-2ED4CBCBF227}" sibTransId="{B1DF03DF-DEC0-42B9-AFEE-33BED442777C}"/>
    <dgm:cxn modelId="{1E3768F1-EE8B-4EE0-A6BC-F1E958A893B7}" type="presOf" srcId="{5FF0C2A1-AA71-4908-916E-7DA878018F0C}" destId="{E7A0D0AE-A959-4DAF-9274-0948E7307DA4}" srcOrd="0" destOrd="0" presId="urn:microsoft.com/office/officeart/2005/8/layout/hierarchy1"/>
    <dgm:cxn modelId="{55614008-BCB7-40B7-B581-EE67E14EFC23}" type="presParOf" srcId="{D21B5134-1FB4-46A0-B24A-BA51AA4F254E}" destId="{1BA92FAD-7666-4DDA-A239-908CCE7CA1BB}" srcOrd="0" destOrd="0" presId="urn:microsoft.com/office/officeart/2005/8/layout/hierarchy1"/>
    <dgm:cxn modelId="{5C37FA17-52C8-4C0E-9FB0-D0DA386186E0}" type="presParOf" srcId="{1BA92FAD-7666-4DDA-A239-908CCE7CA1BB}" destId="{23393812-223D-4612-8D9E-1EE0B12B2214}" srcOrd="0" destOrd="0" presId="urn:microsoft.com/office/officeart/2005/8/layout/hierarchy1"/>
    <dgm:cxn modelId="{345345D4-AB30-4D14-B0EF-4B7875132D69}" type="presParOf" srcId="{23393812-223D-4612-8D9E-1EE0B12B2214}" destId="{B3ADB8D9-5015-483A-822F-93BF74230689}" srcOrd="0" destOrd="0" presId="urn:microsoft.com/office/officeart/2005/8/layout/hierarchy1"/>
    <dgm:cxn modelId="{A29DA957-2877-41E0-8E1E-52A66AB5B57D}" type="presParOf" srcId="{23393812-223D-4612-8D9E-1EE0B12B2214}" destId="{E7A0D0AE-A959-4DAF-9274-0948E7307DA4}" srcOrd="1" destOrd="0" presId="urn:microsoft.com/office/officeart/2005/8/layout/hierarchy1"/>
    <dgm:cxn modelId="{3E124C10-8C78-47D3-A4BB-57956DFAD4DF}" type="presParOf" srcId="{1BA92FAD-7666-4DDA-A239-908CCE7CA1BB}" destId="{C9191B36-CC96-483B-B15A-2AB42A8C5E31}" srcOrd="1" destOrd="0" presId="urn:microsoft.com/office/officeart/2005/8/layout/hierarchy1"/>
    <dgm:cxn modelId="{DF2E131F-34CE-413B-B4CE-340ACC30D7B0}" type="presParOf" srcId="{D21B5134-1FB4-46A0-B24A-BA51AA4F254E}" destId="{59CF20FE-0E15-434C-AFA2-CE923BB4768D}" srcOrd="1" destOrd="0" presId="urn:microsoft.com/office/officeart/2005/8/layout/hierarchy1"/>
    <dgm:cxn modelId="{A5C5BC40-6706-4655-B31D-A8D01740A4E8}" type="presParOf" srcId="{59CF20FE-0E15-434C-AFA2-CE923BB4768D}" destId="{536ED346-EF8D-4CE6-99E8-52BE869ECF8B}" srcOrd="0" destOrd="0" presId="urn:microsoft.com/office/officeart/2005/8/layout/hierarchy1"/>
    <dgm:cxn modelId="{39E80C93-2D02-45F1-A790-60A6CB9C6BFE}" type="presParOf" srcId="{536ED346-EF8D-4CE6-99E8-52BE869ECF8B}" destId="{9111E7F7-3224-4161-B495-F1F75056BB67}" srcOrd="0" destOrd="0" presId="urn:microsoft.com/office/officeart/2005/8/layout/hierarchy1"/>
    <dgm:cxn modelId="{B748D0EA-D4F4-4AE0-B7A5-14B89C6738B2}" type="presParOf" srcId="{536ED346-EF8D-4CE6-99E8-52BE869ECF8B}" destId="{350C4695-1395-4E25-8A39-A60B3D7F0669}" srcOrd="1" destOrd="0" presId="urn:microsoft.com/office/officeart/2005/8/layout/hierarchy1"/>
    <dgm:cxn modelId="{170EF2F9-9A20-4179-B9EE-EF8A8634BCBA}" type="presParOf" srcId="{59CF20FE-0E15-434C-AFA2-CE923BB4768D}" destId="{1C477AAC-8D3E-485E-B0E3-5DF403EA92F9}" srcOrd="1" destOrd="0" presId="urn:microsoft.com/office/officeart/2005/8/layout/hierarchy1"/>
    <dgm:cxn modelId="{92CE245B-03E9-4EEC-8FAC-2DE6F16A026E}" type="presParOf" srcId="{D21B5134-1FB4-46A0-B24A-BA51AA4F254E}" destId="{A21620E6-9A7F-494D-A58F-07AE913E9B0A}" srcOrd="2" destOrd="0" presId="urn:microsoft.com/office/officeart/2005/8/layout/hierarchy1"/>
    <dgm:cxn modelId="{DFA4C19C-FD23-4120-BBB6-E2644C604041}" type="presParOf" srcId="{A21620E6-9A7F-494D-A58F-07AE913E9B0A}" destId="{1A0D7FDF-D120-4B24-9A36-091C95DCFAC0}" srcOrd="0" destOrd="0" presId="urn:microsoft.com/office/officeart/2005/8/layout/hierarchy1"/>
    <dgm:cxn modelId="{514080E2-21C3-4CEE-98F9-E4F799723C1E}" type="presParOf" srcId="{1A0D7FDF-D120-4B24-9A36-091C95DCFAC0}" destId="{4FCA414A-11F0-430C-A035-B0318349DDA0}" srcOrd="0" destOrd="0" presId="urn:microsoft.com/office/officeart/2005/8/layout/hierarchy1"/>
    <dgm:cxn modelId="{4C299FC0-75D6-4228-A007-C012A8AEE944}" type="presParOf" srcId="{1A0D7FDF-D120-4B24-9A36-091C95DCFAC0}" destId="{E75423B5-A107-40CF-A8E5-865D7FBBFF05}" srcOrd="1" destOrd="0" presId="urn:microsoft.com/office/officeart/2005/8/layout/hierarchy1"/>
    <dgm:cxn modelId="{B5C00B0E-AAC2-41AC-BF75-FB007679CEF9}" type="presParOf" srcId="{A21620E6-9A7F-494D-A58F-07AE913E9B0A}" destId="{94527A85-10D1-4EF3-880C-9BD6E8B0B7A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6405738-39A9-4F3B-8DB3-B31C5ECB06C1}" type="doc">
      <dgm:prSet loTypeId="urn:microsoft.com/office/officeart/2008/layout/LinedList" loCatId="list" qsTypeId="urn:microsoft.com/office/officeart/2005/8/quickstyle/simple3" qsCatId="simple" csTypeId="urn:microsoft.com/office/officeart/2005/8/colors/colorful2" csCatId="colorful" phldr="1"/>
      <dgm:spPr/>
      <dgm:t>
        <a:bodyPr/>
        <a:lstStyle/>
        <a:p>
          <a:endParaRPr lang="en-US"/>
        </a:p>
      </dgm:t>
    </dgm:pt>
    <dgm:pt modelId="{7959A49B-63D9-4FEB-9105-470208163D3D}">
      <dgm:prSet/>
      <dgm:spPr/>
      <dgm:t>
        <a:bodyPr/>
        <a:lstStyle/>
        <a:p>
          <a:r>
            <a:rPr lang="en-GB" baseline="0" dirty="0"/>
            <a:t>It can also happen when we know that we need to change something, but it feels risky and scary, and we'd prefer to remain with the safer option.  At times the risk might just be too high, and it can simply feel too uncertain. </a:t>
          </a:r>
          <a:endParaRPr lang="en-US" dirty="0"/>
        </a:p>
      </dgm:t>
    </dgm:pt>
    <dgm:pt modelId="{0DEE55F9-7E6C-46CF-BC8C-092686B5C03A}" type="parTrans" cxnId="{E17E2831-610E-44D3-9E09-FB338AA1721D}">
      <dgm:prSet/>
      <dgm:spPr/>
      <dgm:t>
        <a:bodyPr/>
        <a:lstStyle/>
        <a:p>
          <a:endParaRPr lang="en-US"/>
        </a:p>
      </dgm:t>
    </dgm:pt>
    <dgm:pt modelId="{618DD9D1-A79D-4CFC-8C3C-5A258E3550A6}" type="sibTrans" cxnId="{E17E2831-610E-44D3-9E09-FB338AA1721D}">
      <dgm:prSet/>
      <dgm:spPr/>
      <dgm:t>
        <a:bodyPr/>
        <a:lstStyle/>
        <a:p>
          <a:endParaRPr lang="en-US"/>
        </a:p>
      </dgm:t>
    </dgm:pt>
    <dgm:pt modelId="{2F72DD01-D478-4959-A3DA-A15564D2063E}">
      <dgm:prSet/>
      <dgm:spPr/>
      <dgm:t>
        <a:bodyPr/>
        <a:lstStyle/>
        <a:p>
          <a:r>
            <a:rPr lang="en-GB" baseline="0"/>
            <a:t>Many of us dislike change, particularly if the change causes risk and too much uncertainty.</a:t>
          </a:r>
          <a:endParaRPr lang="en-US"/>
        </a:p>
      </dgm:t>
    </dgm:pt>
    <dgm:pt modelId="{47FF1B2A-DA87-420A-9D08-9AF765DDEDC2}" type="parTrans" cxnId="{C2E9EEA1-1021-46D4-8E14-8A4E2023AA44}">
      <dgm:prSet/>
      <dgm:spPr/>
      <dgm:t>
        <a:bodyPr/>
        <a:lstStyle/>
        <a:p>
          <a:endParaRPr lang="en-US"/>
        </a:p>
      </dgm:t>
    </dgm:pt>
    <dgm:pt modelId="{4D72FB9D-C2EB-4DC1-8FA8-9AFED130F124}" type="sibTrans" cxnId="{C2E9EEA1-1021-46D4-8E14-8A4E2023AA44}">
      <dgm:prSet/>
      <dgm:spPr/>
      <dgm:t>
        <a:bodyPr/>
        <a:lstStyle/>
        <a:p>
          <a:endParaRPr lang="en-US"/>
        </a:p>
      </dgm:t>
    </dgm:pt>
    <dgm:pt modelId="{AAE239E5-4364-4468-8C5D-927876CB21C4}">
      <dgm:prSet/>
      <dgm:spPr/>
      <dgm:t>
        <a:bodyPr/>
        <a:lstStyle/>
        <a:p>
          <a:r>
            <a:rPr lang="en-GB" baseline="0" dirty="0"/>
            <a:t>In these cases, we can often feel like we're not moving forward and might even feel like we're regressing. </a:t>
          </a:r>
          <a:endParaRPr lang="en-US" dirty="0"/>
        </a:p>
      </dgm:t>
    </dgm:pt>
    <dgm:pt modelId="{45F04AED-79BF-4CE8-8610-B8045400BD3B}" type="parTrans" cxnId="{6CD5AABF-674D-49C5-B8EB-B920BCF162EF}">
      <dgm:prSet/>
      <dgm:spPr/>
      <dgm:t>
        <a:bodyPr/>
        <a:lstStyle/>
        <a:p>
          <a:endParaRPr lang="en-US"/>
        </a:p>
      </dgm:t>
    </dgm:pt>
    <dgm:pt modelId="{0B3AE5DC-0EA6-4B44-93BE-45C8FCADEF23}" type="sibTrans" cxnId="{6CD5AABF-674D-49C5-B8EB-B920BCF162EF}">
      <dgm:prSet/>
      <dgm:spPr/>
      <dgm:t>
        <a:bodyPr/>
        <a:lstStyle/>
        <a:p>
          <a:endParaRPr lang="en-US"/>
        </a:p>
      </dgm:t>
    </dgm:pt>
    <dgm:pt modelId="{A377BAD7-EE3B-4EB6-AF40-850D37B26B33}">
      <dgm:prSet/>
      <dgm:spPr/>
      <dgm:t>
        <a:bodyPr/>
        <a:lstStyle/>
        <a:p>
          <a:r>
            <a:rPr lang="en-GB" baseline="0"/>
            <a:t>If you find that you're in a situation where the risk or uncertainty is too high, it might be a better option to just withdraw.</a:t>
          </a:r>
          <a:endParaRPr lang="en-US"/>
        </a:p>
      </dgm:t>
    </dgm:pt>
    <dgm:pt modelId="{29E758E9-B447-4100-B1CE-DA113B525750}" type="parTrans" cxnId="{4DDE72FB-F403-4B93-B8EB-EB71847CFD57}">
      <dgm:prSet/>
      <dgm:spPr/>
      <dgm:t>
        <a:bodyPr/>
        <a:lstStyle/>
        <a:p>
          <a:endParaRPr lang="en-US"/>
        </a:p>
      </dgm:t>
    </dgm:pt>
    <dgm:pt modelId="{441EE6F6-C7C8-4F04-B0C1-E87ECF02F442}" type="sibTrans" cxnId="{4DDE72FB-F403-4B93-B8EB-EB71847CFD57}">
      <dgm:prSet/>
      <dgm:spPr/>
      <dgm:t>
        <a:bodyPr/>
        <a:lstStyle/>
        <a:p>
          <a:endParaRPr lang="en-US"/>
        </a:p>
      </dgm:t>
    </dgm:pt>
    <dgm:pt modelId="{22E03181-3F41-4999-B539-A5A957F10F1B}" type="pres">
      <dgm:prSet presAssocID="{06405738-39A9-4F3B-8DB3-B31C5ECB06C1}" presName="vert0" presStyleCnt="0">
        <dgm:presLayoutVars>
          <dgm:dir/>
          <dgm:animOne val="branch"/>
          <dgm:animLvl val="lvl"/>
        </dgm:presLayoutVars>
      </dgm:prSet>
      <dgm:spPr/>
    </dgm:pt>
    <dgm:pt modelId="{9CC725CD-6113-4F59-B10D-F67672DF801B}" type="pres">
      <dgm:prSet presAssocID="{7959A49B-63D9-4FEB-9105-470208163D3D}" presName="thickLine" presStyleLbl="alignNode1" presStyleIdx="0" presStyleCnt="4"/>
      <dgm:spPr/>
    </dgm:pt>
    <dgm:pt modelId="{BB7A8E7D-9ACD-4628-8D3F-3993A4528233}" type="pres">
      <dgm:prSet presAssocID="{7959A49B-63D9-4FEB-9105-470208163D3D}" presName="horz1" presStyleCnt="0"/>
      <dgm:spPr/>
    </dgm:pt>
    <dgm:pt modelId="{8AB244A7-8BE6-4D2E-8DB5-FEA3D6E87CB2}" type="pres">
      <dgm:prSet presAssocID="{7959A49B-63D9-4FEB-9105-470208163D3D}" presName="tx1" presStyleLbl="revTx" presStyleIdx="0" presStyleCnt="4"/>
      <dgm:spPr/>
    </dgm:pt>
    <dgm:pt modelId="{380B53A7-4485-4AD0-A806-2DAA4009B055}" type="pres">
      <dgm:prSet presAssocID="{7959A49B-63D9-4FEB-9105-470208163D3D}" presName="vert1" presStyleCnt="0"/>
      <dgm:spPr/>
    </dgm:pt>
    <dgm:pt modelId="{8A34B578-ED43-4758-8E85-946A10CAB960}" type="pres">
      <dgm:prSet presAssocID="{2F72DD01-D478-4959-A3DA-A15564D2063E}" presName="thickLine" presStyleLbl="alignNode1" presStyleIdx="1" presStyleCnt="4"/>
      <dgm:spPr/>
    </dgm:pt>
    <dgm:pt modelId="{350E990B-1425-4849-98A2-51CC307DA137}" type="pres">
      <dgm:prSet presAssocID="{2F72DD01-D478-4959-A3DA-A15564D2063E}" presName="horz1" presStyleCnt="0"/>
      <dgm:spPr/>
    </dgm:pt>
    <dgm:pt modelId="{A0FA725D-D18C-4468-9DB2-E2C269A9CCD1}" type="pres">
      <dgm:prSet presAssocID="{2F72DD01-D478-4959-A3DA-A15564D2063E}" presName="tx1" presStyleLbl="revTx" presStyleIdx="1" presStyleCnt="4"/>
      <dgm:spPr/>
    </dgm:pt>
    <dgm:pt modelId="{0A3751A9-93B6-4991-B289-BB74FF84B3C8}" type="pres">
      <dgm:prSet presAssocID="{2F72DD01-D478-4959-A3DA-A15564D2063E}" presName="vert1" presStyleCnt="0"/>
      <dgm:spPr/>
    </dgm:pt>
    <dgm:pt modelId="{11A08155-0F25-45E8-860D-DBC8725FA700}" type="pres">
      <dgm:prSet presAssocID="{AAE239E5-4364-4468-8C5D-927876CB21C4}" presName="thickLine" presStyleLbl="alignNode1" presStyleIdx="2" presStyleCnt="4"/>
      <dgm:spPr/>
    </dgm:pt>
    <dgm:pt modelId="{DAEC34E6-9115-40A6-8F44-1AC9A681150A}" type="pres">
      <dgm:prSet presAssocID="{AAE239E5-4364-4468-8C5D-927876CB21C4}" presName="horz1" presStyleCnt="0"/>
      <dgm:spPr/>
    </dgm:pt>
    <dgm:pt modelId="{2CAB6D96-E9F8-4DE0-A026-CDDB0C8A934D}" type="pres">
      <dgm:prSet presAssocID="{AAE239E5-4364-4468-8C5D-927876CB21C4}" presName="tx1" presStyleLbl="revTx" presStyleIdx="2" presStyleCnt="4"/>
      <dgm:spPr/>
    </dgm:pt>
    <dgm:pt modelId="{24FDCD3C-7052-4229-A654-74706C30F5FC}" type="pres">
      <dgm:prSet presAssocID="{AAE239E5-4364-4468-8C5D-927876CB21C4}" presName="vert1" presStyleCnt="0"/>
      <dgm:spPr/>
    </dgm:pt>
    <dgm:pt modelId="{5CAD9B95-5F1D-4FE5-B253-702E78FE87C0}" type="pres">
      <dgm:prSet presAssocID="{A377BAD7-EE3B-4EB6-AF40-850D37B26B33}" presName="thickLine" presStyleLbl="alignNode1" presStyleIdx="3" presStyleCnt="4"/>
      <dgm:spPr/>
    </dgm:pt>
    <dgm:pt modelId="{17DC18BA-B10C-4CEF-A485-E97C9489F3A4}" type="pres">
      <dgm:prSet presAssocID="{A377BAD7-EE3B-4EB6-AF40-850D37B26B33}" presName="horz1" presStyleCnt="0"/>
      <dgm:spPr/>
    </dgm:pt>
    <dgm:pt modelId="{5741F6BF-21E5-4BDD-965D-71077994DD6D}" type="pres">
      <dgm:prSet presAssocID="{A377BAD7-EE3B-4EB6-AF40-850D37B26B33}" presName="tx1" presStyleLbl="revTx" presStyleIdx="3" presStyleCnt="4"/>
      <dgm:spPr/>
    </dgm:pt>
    <dgm:pt modelId="{8B606C5B-DAC4-4C8E-9C5C-79AFC239D364}" type="pres">
      <dgm:prSet presAssocID="{A377BAD7-EE3B-4EB6-AF40-850D37B26B33}" presName="vert1" presStyleCnt="0"/>
      <dgm:spPr/>
    </dgm:pt>
  </dgm:ptLst>
  <dgm:cxnLst>
    <dgm:cxn modelId="{3A8ACB05-1FFB-4A47-8ED9-C9462D232568}" type="presOf" srcId="{06405738-39A9-4F3B-8DB3-B31C5ECB06C1}" destId="{22E03181-3F41-4999-B539-A5A957F10F1B}" srcOrd="0" destOrd="0" presId="urn:microsoft.com/office/officeart/2008/layout/LinedList"/>
    <dgm:cxn modelId="{70006220-CB63-4B2F-8E63-F10EAF99E038}" type="presOf" srcId="{2F72DD01-D478-4959-A3DA-A15564D2063E}" destId="{A0FA725D-D18C-4468-9DB2-E2C269A9CCD1}" srcOrd="0" destOrd="0" presId="urn:microsoft.com/office/officeart/2008/layout/LinedList"/>
    <dgm:cxn modelId="{E17E2831-610E-44D3-9E09-FB338AA1721D}" srcId="{06405738-39A9-4F3B-8DB3-B31C5ECB06C1}" destId="{7959A49B-63D9-4FEB-9105-470208163D3D}" srcOrd="0" destOrd="0" parTransId="{0DEE55F9-7E6C-46CF-BC8C-092686B5C03A}" sibTransId="{618DD9D1-A79D-4CFC-8C3C-5A258E3550A6}"/>
    <dgm:cxn modelId="{ED9D4E3F-6B3F-4329-AFE2-85AF37725BE4}" type="presOf" srcId="{AAE239E5-4364-4468-8C5D-927876CB21C4}" destId="{2CAB6D96-E9F8-4DE0-A026-CDDB0C8A934D}" srcOrd="0" destOrd="0" presId="urn:microsoft.com/office/officeart/2008/layout/LinedList"/>
    <dgm:cxn modelId="{F4CA529F-A95F-42DA-AFDB-BBCDB65F1CA6}" type="presOf" srcId="{7959A49B-63D9-4FEB-9105-470208163D3D}" destId="{8AB244A7-8BE6-4D2E-8DB5-FEA3D6E87CB2}" srcOrd="0" destOrd="0" presId="urn:microsoft.com/office/officeart/2008/layout/LinedList"/>
    <dgm:cxn modelId="{C2E9EEA1-1021-46D4-8E14-8A4E2023AA44}" srcId="{06405738-39A9-4F3B-8DB3-B31C5ECB06C1}" destId="{2F72DD01-D478-4959-A3DA-A15564D2063E}" srcOrd="1" destOrd="0" parTransId="{47FF1B2A-DA87-420A-9D08-9AF765DDEDC2}" sibTransId="{4D72FB9D-C2EB-4DC1-8FA8-9AFED130F124}"/>
    <dgm:cxn modelId="{2CF4B0B7-7B63-4960-AF01-F6527774A580}" type="presOf" srcId="{A377BAD7-EE3B-4EB6-AF40-850D37B26B33}" destId="{5741F6BF-21E5-4BDD-965D-71077994DD6D}" srcOrd="0" destOrd="0" presId="urn:microsoft.com/office/officeart/2008/layout/LinedList"/>
    <dgm:cxn modelId="{6CD5AABF-674D-49C5-B8EB-B920BCF162EF}" srcId="{06405738-39A9-4F3B-8DB3-B31C5ECB06C1}" destId="{AAE239E5-4364-4468-8C5D-927876CB21C4}" srcOrd="2" destOrd="0" parTransId="{45F04AED-79BF-4CE8-8610-B8045400BD3B}" sibTransId="{0B3AE5DC-0EA6-4B44-93BE-45C8FCADEF23}"/>
    <dgm:cxn modelId="{4DDE72FB-F403-4B93-B8EB-EB71847CFD57}" srcId="{06405738-39A9-4F3B-8DB3-B31C5ECB06C1}" destId="{A377BAD7-EE3B-4EB6-AF40-850D37B26B33}" srcOrd="3" destOrd="0" parTransId="{29E758E9-B447-4100-B1CE-DA113B525750}" sibTransId="{441EE6F6-C7C8-4F04-B0C1-E87ECF02F442}"/>
    <dgm:cxn modelId="{5923FC43-A50C-4EDE-9F71-E2AC935137D6}" type="presParOf" srcId="{22E03181-3F41-4999-B539-A5A957F10F1B}" destId="{9CC725CD-6113-4F59-B10D-F67672DF801B}" srcOrd="0" destOrd="0" presId="urn:microsoft.com/office/officeart/2008/layout/LinedList"/>
    <dgm:cxn modelId="{373BC6D7-E84E-4611-9CA7-A5AA687E18E3}" type="presParOf" srcId="{22E03181-3F41-4999-B539-A5A957F10F1B}" destId="{BB7A8E7D-9ACD-4628-8D3F-3993A4528233}" srcOrd="1" destOrd="0" presId="urn:microsoft.com/office/officeart/2008/layout/LinedList"/>
    <dgm:cxn modelId="{306CAA58-9006-4406-9532-390018D0E801}" type="presParOf" srcId="{BB7A8E7D-9ACD-4628-8D3F-3993A4528233}" destId="{8AB244A7-8BE6-4D2E-8DB5-FEA3D6E87CB2}" srcOrd="0" destOrd="0" presId="urn:microsoft.com/office/officeart/2008/layout/LinedList"/>
    <dgm:cxn modelId="{3DD35DA8-8713-4704-B9DD-66C37057EDF3}" type="presParOf" srcId="{BB7A8E7D-9ACD-4628-8D3F-3993A4528233}" destId="{380B53A7-4485-4AD0-A806-2DAA4009B055}" srcOrd="1" destOrd="0" presId="urn:microsoft.com/office/officeart/2008/layout/LinedList"/>
    <dgm:cxn modelId="{F082DF0E-6DA3-4D5B-B30F-487DBEAD7420}" type="presParOf" srcId="{22E03181-3F41-4999-B539-A5A957F10F1B}" destId="{8A34B578-ED43-4758-8E85-946A10CAB960}" srcOrd="2" destOrd="0" presId="urn:microsoft.com/office/officeart/2008/layout/LinedList"/>
    <dgm:cxn modelId="{B3BED34F-185C-4EED-954C-6DC997EC5690}" type="presParOf" srcId="{22E03181-3F41-4999-B539-A5A957F10F1B}" destId="{350E990B-1425-4849-98A2-51CC307DA137}" srcOrd="3" destOrd="0" presId="urn:microsoft.com/office/officeart/2008/layout/LinedList"/>
    <dgm:cxn modelId="{A780BA75-7D65-4312-9092-9BB9336D7B3F}" type="presParOf" srcId="{350E990B-1425-4849-98A2-51CC307DA137}" destId="{A0FA725D-D18C-4468-9DB2-E2C269A9CCD1}" srcOrd="0" destOrd="0" presId="urn:microsoft.com/office/officeart/2008/layout/LinedList"/>
    <dgm:cxn modelId="{9D2CD4C1-AA63-4300-8938-C890BF7B7CCB}" type="presParOf" srcId="{350E990B-1425-4849-98A2-51CC307DA137}" destId="{0A3751A9-93B6-4991-B289-BB74FF84B3C8}" srcOrd="1" destOrd="0" presId="urn:microsoft.com/office/officeart/2008/layout/LinedList"/>
    <dgm:cxn modelId="{9AA6CF93-721D-45A2-AB42-4C567447125E}" type="presParOf" srcId="{22E03181-3F41-4999-B539-A5A957F10F1B}" destId="{11A08155-0F25-45E8-860D-DBC8725FA700}" srcOrd="4" destOrd="0" presId="urn:microsoft.com/office/officeart/2008/layout/LinedList"/>
    <dgm:cxn modelId="{3235A9C4-B862-4FD5-82DE-BE68FE2DB1BC}" type="presParOf" srcId="{22E03181-3F41-4999-B539-A5A957F10F1B}" destId="{DAEC34E6-9115-40A6-8F44-1AC9A681150A}" srcOrd="5" destOrd="0" presId="urn:microsoft.com/office/officeart/2008/layout/LinedList"/>
    <dgm:cxn modelId="{D83BB3F8-65D4-48F8-9682-2B75ACC5067B}" type="presParOf" srcId="{DAEC34E6-9115-40A6-8F44-1AC9A681150A}" destId="{2CAB6D96-E9F8-4DE0-A026-CDDB0C8A934D}" srcOrd="0" destOrd="0" presId="urn:microsoft.com/office/officeart/2008/layout/LinedList"/>
    <dgm:cxn modelId="{E221E46B-C73B-43A6-9397-6E86542F3295}" type="presParOf" srcId="{DAEC34E6-9115-40A6-8F44-1AC9A681150A}" destId="{24FDCD3C-7052-4229-A654-74706C30F5FC}" srcOrd="1" destOrd="0" presId="urn:microsoft.com/office/officeart/2008/layout/LinedList"/>
    <dgm:cxn modelId="{038E50D9-C60C-40C8-8A20-14043B713688}" type="presParOf" srcId="{22E03181-3F41-4999-B539-A5A957F10F1B}" destId="{5CAD9B95-5F1D-4FE5-B253-702E78FE87C0}" srcOrd="6" destOrd="0" presId="urn:microsoft.com/office/officeart/2008/layout/LinedList"/>
    <dgm:cxn modelId="{04B5257A-A516-4A4C-8480-D8DA7BC6A108}" type="presParOf" srcId="{22E03181-3F41-4999-B539-A5A957F10F1B}" destId="{17DC18BA-B10C-4CEF-A485-E97C9489F3A4}" srcOrd="7" destOrd="0" presId="urn:microsoft.com/office/officeart/2008/layout/LinedList"/>
    <dgm:cxn modelId="{0067DB46-7803-4DA1-913C-42ADB691F425}" type="presParOf" srcId="{17DC18BA-B10C-4CEF-A485-E97C9489F3A4}" destId="{5741F6BF-21E5-4BDD-965D-71077994DD6D}" srcOrd="0" destOrd="0" presId="urn:microsoft.com/office/officeart/2008/layout/LinedList"/>
    <dgm:cxn modelId="{492E669A-70FA-47BF-9E5E-280EF9B4537A}" type="presParOf" srcId="{17DC18BA-B10C-4CEF-A485-E97C9489F3A4}" destId="{8B606C5B-DAC4-4C8E-9C5C-79AFC239D36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4728DFF-AE79-465E-B5B6-71B1B2A4F6E9}"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2283B6F5-46EF-43E5-B63A-C7AF493B9717}">
      <dgm:prSet/>
      <dgm:spPr/>
      <dgm:t>
        <a:bodyPr/>
        <a:lstStyle/>
        <a:p>
          <a:r>
            <a:rPr lang="en-GB"/>
            <a:t>Which experience do you think you learn most from?</a:t>
          </a:r>
          <a:endParaRPr lang="en-US"/>
        </a:p>
      </dgm:t>
    </dgm:pt>
    <dgm:pt modelId="{2350DFC7-B387-4DA3-B747-A70D7163DDD8}" type="parTrans" cxnId="{F6097963-0CF1-44FC-AECE-BDDBD82AEC76}">
      <dgm:prSet/>
      <dgm:spPr/>
      <dgm:t>
        <a:bodyPr/>
        <a:lstStyle/>
        <a:p>
          <a:endParaRPr lang="en-US"/>
        </a:p>
      </dgm:t>
    </dgm:pt>
    <dgm:pt modelId="{25BE5DD8-4433-4487-9E52-43BDF536C91C}" type="sibTrans" cxnId="{F6097963-0CF1-44FC-AECE-BDDBD82AEC76}">
      <dgm:prSet/>
      <dgm:spPr/>
      <dgm:t>
        <a:bodyPr/>
        <a:lstStyle/>
        <a:p>
          <a:endParaRPr lang="en-US"/>
        </a:p>
      </dgm:t>
    </dgm:pt>
    <dgm:pt modelId="{7C14E4A4-62D6-4A1D-B1AB-865870805BC2}">
      <dgm:prSet/>
      <dgm:spPr/>
      <dgm:t>
        <a:bodyPr/>
        <a:lstStyle/>
        <a:p>
          <a:r>
            <a:rPr lang="en-GB"/>
            <a:t>Authors question this and often differ in their thinking.</a:t>
          </a:r>
          <a:endParaRPr lang="en-US"/>
        </a:p>
      </dgm:t>
    </dgm:pt>
    <dgm:pt modelId="{57DF9197-70B2-4BCB-8A99-F44EFDBDC2CC}" type="parTrans" cxnId="{CF7377BC-B8BA-4139-9E43-AE6783FFCC09}">
      <dgm:prSet/>
      <dgm:spPr/>
      <dgm:t>
        <a:bodyPr/>
        <a:lstStyle/>
        <a:p>
          <a:endParaRPr lang="en-US"/>
        </a:p>
      </dgm:t>
    </dgm:pt>
    <dgm:pt modelId="{0A073D3A-F1E4-44F0-924A-311A1F2DD784}" type="sibTrans" cxnId="{CF7377BC-B8BA-4139-9E43-AE6783FFCC09}">
      <dgm:prSet/>
      <dgm:spPr/>
      <dgm:t>
        <a:bodyPr/>
        <a:lstStyle/>
        <a:p>
          <a:endParaRPr lang="en-US"/>
        </a:p>
      </dgm:t>
    </dgm:pt>
    <dgm:pt modelId="{68A95331-01A0-4D42-8C02-F5ED5EAB87AA}" type="pres">
      <dgm:prSet presAssocID="{84728DFF-AE79-465E-B5B6-71B1B2A4F6E9}" presName="root" presStyleCnt="0">
        <dgm:presLayoutVars>
          <dgm:dir/>
          <dgm:resizeHandles val="exact"/>
        </dgm:presLayoutVars>
      </dgm:prSet>
      <dgm:spPr/>
    </dgm:pt>
    <dgm:pt modelId="{F2DEC0EB-2DCD-425E-BC1D-AEC6CC251EC9}" type="pres">
      <dgm:prSet presAssocID="{2283B6F5-46EF-43E5-B63A-C7AF493B9717}" presName="compNode" presStyleCnt="0"/>
      <dgm:spPr/>
    </dgm:pt>
    <dgm:pt modelId="{A094493B-DF0D-4367-AB38-51B53BB99A8B}" type="pres">
      <dgm:prSet presAssocID="{2283B6F5-46EF-43E5-B63A-C7AF493B9717}"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28BD2A17-B2AE-4582-B07D-434D14697729}" type="pres">
      <dgm:prSet presAssocID="{2283B6F5-46EF-43E5-B63A-C7AF493B9717}" presName="spaceRect" presStyleCnt="0"/>
      <dgm:spPr/>
    </dgm:pt>
    <dgm:pt modelId="{FEEEB626-CF84-46DC-83FE-8BBC02DEFE18}" type="pres">
      <dgm:prSet presAssocID="{2283B6F5-46EF-43E5-B63A-C7AF493B9717}" presName="textRect" presStyleLbl="revTx" presStyleIdx="0" presStyleCnt="2">
        <dgm:presLayoutVars>
          <dgm:chMax val="1"/>
          <dgm:chPref val="1"/>
        </dgm:presLayoutVars>
      </dgm:prSet>
      <dgm:spPr/>
    </dgm:pt>
    <dgm:pt modelId="{C112D36D-18A7-48CF-A9DB-9B8F718FAFFE}" type="pres">
      <dgm:prSet presAssocID="{25BE5DD8-4433-4487-9E52-43BDF536C91C}" presName="sibTrans" presStyleCnt="0"/>
      <dgm:spPr/>
    </dgm:pt>
    <dgm:pt modelId="{0A8C1643-C2EA-4D76-849A-FB3CB94B22FB}" type="pres">
      <dgm:prSet presAssocID="{7C14E4A4-62D6-4A1D-B1AB-865870805BC2}" presName="compNode" presStyleCnt="0"/>
      <dgm:spPr/>
    </dgm:pt>
    <dgm:pt modelId="{91C22B15-4A2E-40FB-B559-C515E9C01434}" type="pres">
      <dgm:prSet presAssocID="{7C14E4A4-62D6-4A1D-B1AB-865870805BC2}"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 mark"/>
        </a:ext>
      </dgm:extLst>
    </dgm:pt>
    <dgm:pt modelId="{A9944761-3A74-414F-8514-9685EEAC2686}" type="pres">
      <dgm:prSet presAssocID="{7C14E4A4-62D6-4A1D-B1AB-865870805BC2}" presName="spaceRect" presStyleCnt="0"/>
      <dgm:spPr/>
    </dgm:pt>
    <dgm:pt modelId="{81929BE7-B2ED-4ECB-8433-2B8C66B9C0F7}" type="pres">
      <dgm:prSet presAssocID="{7C14E4A4-62D6-4A1D-B1AB-865870805BC2}" presName="textRect" presStyleLbl="revTx" presStyleIdx="1" presStyleCnt="2">
        <dgm:presLayoutVars>
          <dgm:chMax val="1"/>
          <dgm:chPref val="1"/>
        </dgm:presLayoutVars>
      </dgm:prSet>
      <dgm:spPr/>
    </dgm:pt>
  </dgm:ptLst>
  <dgm:cxnLst>
    <dgm:cxn modelId="{0EDC0D43-94EE-45C6-AF2E-865DF6A72FA4}" type="presOf" srcId="{84728DFF-AE79-465E-B5B6-71B1B2A4F6E9}" destId="{68A95331-01A0-4D42-8C02-F5ED5EAB87AA}" srcOrd="0" destOrd="0" presId="urn:microsoft.com/office/officeart/2018/2/layout/IconLabelList"/>
    <dgm:cxn modelId="{F6097963-0CF1-44FC-AECE-BDDBD82AEC76}" srcId="{84728DFF-AE79-465E-B5B6-71B1B2A4F6E9}" destId="{2283B6F5-46EF-43E5-B63A-C7AF493B9717}" srcOrd="0" destOrd="0" parTransId="{2350DFC7-B387-4DA3-B747-A70D7163DDD8}" sibTransId="{25BE5DD8-4433-4487-9E52-43BDF536C91C}"/>
    <dgm:cxn modelId="{67C6546D-FFF7-4249-9C45-75D9B369DB1D}" type="presOf" srcId="{7C14E4A4-62D6-4A1D-B1AB-865870805BC2}" destId="{81929BE7-B2ED-4ECB-8433-2B8C66B9C0F7}" srcOrd="0" destOrd="0" presId="urn:microsoft.com/office/officeart/2018/2/layout/IconLabelList"/>
    <dgm:cxn modelId="{83777C4D-4121-47E0-9E62-1274290C9FEA}" type="presOf" srcId="{2283B6F5-46EF-43E5-B63A-C7AF493B9717}" destId="{FEEEB626-CF84-46DC-83FE-8BBC02DEFE18}" srcOrd="0" destOrd="0" presId="urn:microsoft.com/office/officeart/2018/2/layout/IconLabelList"/>
    <dgm:cxn modelId="{CF7377BC-B8BA-4139-9E43-AE6783FFCC09}" srcId="{84728DFF-AE79-465E-B5B6-71B1B2A4F6E9}" destId="{7C14E4A4-62D6-4A1D-B1AB-865870805BC2}" srcOrd="1" destOrd="0" parTransId="{57DF9197-70B2-4BCB-8A99-F44EFDBDC2CC}" sibTransId="{0A073D3A-F1E4-44F0-924A-311A1F2DD784}"/>
    <dgm:cxn modelId="{431734BD-A123-4628-888E-A25B74270509}" type="presParOf" srcId="{68A95331-01A0-4D42-8C02-F5ED5EAB87AA}" destId="{F2DEC0EB-2DCD-425E-BC1D-AEC6CC251EC9}" srcOrd="0" destOrd="0" presId="urn:microsoft.com/office/officeart/2018/2/layout/IconLabelList"/>
    <dgm:cxn modelId="{B48193DF-1C94-4958-96E6-8642CBDD231D}" type="presParOf" srcId="{F2DEC0EB-2DCD-425E-BC1D-AEC6CC251EC9}" destId="{A094493B-DF0D-4367-AB38-51B53BB99A8B}" srcOrd="0" destOrd="0" presId="urn:microsoft.com/office/officeart/2018/2/layout/IconLabelList"/>
    <dgm:cxn modelId="{2047F36B-217F-41B4-9DF8-655B8EBF78CB}" type="presParOf" srcId="{F2DEC0EB-2DCD-425E-BC1D-AEC6CC251EC9}" destId="{28BD2A17-B2AE-4582-B07D-434D14697729}" srcOrd="1" destOrd="0" presId="urn:microsoft.com/office/officeart/2018/2/layout/IconLabelList"/>
    <dgm:cxn modelId="{EBD383F8-F3D1-4C6E-8A14-1069B29E49FC}" type="presParOf" srcId="{F2DEC0EB-2DCD-425E-BC1D-AEC6CC251EC9}" destId="{FEEEB626-CF84-46DC-83FE-8BBC02DEFE18}" srcOrd="2" destOrd="0" presId="urn:microsoft.com/office/officeart/2018/2/layout/IconLabelList"/>
    <dgm:cxn modelId="{EACBEA41-5F10-4435-8A1D-F8427C2DA218}" type="presParOf" srcId="{68A95331-01A0-4D42-8C02-F5ED5EAB87AA}" destId="{C112D36D-18A7-48CF-A9DB-9B8F718FAFFE}" srcOrd="1" destOrd="0" presId="urn:microsoft.com/office/officeart/2018/2/layout/IconLabelList"/>
    <dgm:cxn modelId="{729CD8F8-ACA1-437C-A3EB-582370024BA6}" type="presParOf" srcId="{68A95331-01A0-4D42-8C02-F5ED5EAB87AA}" destId="{0A8C1643-C2EA-4D76-849A-FB3CB94B22FB}" srcOrd="2" destOrd="0" presId="urn:microsoft.com/office/officeart/2018/2/layout/IconLabelList"/>
    <dgm:cxn modelId="{170DBCF1-595D-4F6D-A22F-48A3C7595481}" type="presParOf" srcId="{0A8C1643-C2EA-4D76-849A-FB3CB94B22FB}" destId="{91C22B15-4A2E-40FB-B559-C515E9C01434}" srcOrd="0" destOrd="0" presId="urn:microsoft.com/office/officeart/2018/2/layout/IconLabelList"/>
    <dgm:cxn modelId="{FE3E9614-420C-4399-9816-8642DE61BE6A}" type="presParOf" srcId="{0A8C1643-C2EA-4D76-849A-FB3CB94B22FB}" destId="{A9944761-3A74-414F-8514-9685EEAC2686}" srcOrd="1" destOrd="0" presId="urn:microsoft.com/office/officeart/2018/2/layout/IconLabelList"/>
    <dgm:cxn modelId="{24DC6D2F-4A8C-4DA5-96A4-506AD2BC692D}" type="presParOf" srcId="{0A8C1643-C2EA-4D76-849A-FB3CB94B22FB}" destId="{81929BE7-B2ED-4ECB-8433-2B8C66B9C0F7}"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D80080FD-1682-4CE5-90E5-95DEE2737353}" type="doc">
      <dgm:prSet loTypeId="urn:microsoft.com/office/officeart/2018/2/layout/IconVerticalSolidList" loCatId="icon" qsTypeId="urn:microsoft.com/office/officeart/2005/8/quickstyle/simple1" qsCatId="simple" csTypeId="urn:microsoft.com/office/officeart/2018/5/colors/Iconchunking_neutralicontext_accent2_2" csCatId="accent2" phldr="1"/>
      <dgm:spPr/>
      <dgm:t>
        <a:bodyPr/>
        <a:lstStyle/>
        <a:p>
          <a:endParaRPr lang="en-US"/>
        </a:p>
      </dgm:t>
    </dgm:pt>
    <dgm:pt modelId="{21E88371-C6A9-41E2-AD18-F4031277CDA4}">
      <dgm:prSet/>
      <dgm:spPr/>
      <dgm:t>
        <a:bodyPr/>
        <a:lstStyle/>
        <a:p>
          <a:pPr>
            <a:lnSpc>
              <a:spcPct val="100000"/>
            </a:lnSpc>
          </a:pPr>
          <a:r>
            <a:rPr lang="en-GB" baseline="0"/>
            <a:t>Do you tend to focus on the negative experiences, or do you have a balance of both?</a:t>
          </a:r>
          <a:endParaRPr lang="en-US"/>
        </a:p>
      </dgm:t>
    </dgm:pt>
    <dgm:pt modelId="{D8855B28-7BF6-4286-9E99-B79B626F845D}" type="parTrans" cxnId="{BCC577FF-9784-4A6B-BBA3-23F4624F587D}">
      <dgm:prSet/>
      <dgm:spPr/>
      <dgm:t>
        <a:bodyPr/>
        <a:lstStyle/>
        <a:p>
          <a:endParaRPr lang="en-US"/>
        </a:p>
      </dgm:t>
    </dgm:pt>
    <dgm:pt modelId="{D4049257-BDFC-45A3-928F-E8E97874E674}" type="sibTrans" cxnId="{BCC577FF-9784-4A6B-BBA3-23F4624F587D}">
      <dgm:prSet/>
      <dgm:spPr/>
      <dgm:t>
        <a:bodyPr/>
        <a:lstStyle/>
        <a:p>
          <a:endParaRPr lang="en-US"/>
        </a:p>
      </dgm:t>
    </dgm:pt>
    <dgm:pt modelId="{672CF09C-616A-43CE-883A-1EE13340F0E0}">
      <dgm:prSet/>
      <dgm:spPr/>
      <dgm:t>
        <a:bodyPr/>
        <a:lstStyle/>
        <a:p>
          <a:pPr>
            <a:lnSpc>
              <a:spcPct val="100000"/>
            </a:lnSpc>
          </a:pPr>
          <a:r>
            <a:rPr lang="en-GB" baseline="0"/>
            <a:t>Whichever way you work, it is all a process of reflection and will allow growth and development. Being mindful however, that focusing too much on either the positive or the negative might be unhelpful in the long run.</a:t>
          </a:r>
          <a:endParaRPr lang="en-US"/>
        </a:p>
      </dgm:t>
    </dgm:pt>
    <dgm:pt modelId="{66A9C9D8-2689-4054-83C9-2BD1BC2E6BE0}" type="parTrans" cxnId="{4FE89A33-46DE-44DC-8046-018F82211C13}">
      <dgm:prSet/>
      <dgm:spPr/>
      <dgm:t>
        <a:bodyPr/>
        <a:lstStyle/>
        <a:p>
          <a:endParaRPr lang="en-US"/>
        </a:p>
      </dgm:t>
    </dgm:pt>
    <dgm:pt modelId="{B2BAFDC7-8CA3-40E2-8CA3-6C1090695435}" type="sibTrans" cxnId="{4FE89A33-46DE-44DC-8046-018F82211C13}">
      <dgm:prSet/>
      <dgm:spPr/>
      <dgm:t>
        <a:bodyPr/>
        <a:lstStyle/>
        <a:p>
          <a:endParaRPr lang="en-US"/>
        </a:p>
      </dgm:t>
    </dgm:pt>
    <dgm:pt modelId="{A5DE42AA-191A-4186-84ED-09C81051415B}">
      <dgm:prSet/>
      <dgm:spPr/>
      <dgm:t>
        <a:bodyPr/>
        <a:lstStyle/>
        <a:p>
          <a:pPr>
            <a:lnSpc>
              <a:spcPct val="100000"/>
            </a:lnSpc>
          </a:pPr>
          <a:r>
            <a:rPr lang="en-GB" baseline="0"/>
            <a:t>A balance of both seems perhaps to make the most sense?</a:t>
          </a:r>
          <a:endParaRPr lang="en-US"/>
        </a:p>
      </dgm:t>
    </dgm:pt>
    <dgm:pt modelId="{DD8F208B-375C-4A66-9CC8-F00AE06535A3}" type="parTrans" cxnId="{71CF1B35-A58D-42CD-8CBC-BAD26939235C}">
      <dgm:prSet/>
      <dgm:spPr/>
      <dgm:t>
        <a:bodyPr/>
        <a:lstStyle/>
        <a:p>
          <a:endParaRPr lang="en-US"/>
        </a:p>
      </dgm:t>
    </dgm:pt>
    <dgm:pt modelId="{A955F400-A264-451A-A5DB-32E589898CBF}" type="sibTrans" cxnId="{71CF1B35-A58D-42CD-8CBC-BAD26939235C}">
      <dgm:prSet/>
      <dgm:spPr/>
      <dgm:t>
        <a:bodyPr/>
        <a:lstStyle/>
        <a:p>
          <a:endParaRPr lang="en-US"/>
        </a:p>
      </dgm:t>
    </dgm:pt>
    <dgm:pt modelId="{8D62E0DC-8865-46C3-8858-687CC7A5BA6D}" type="pres">
      <dgm:prSet presAssocID="{D80080FD-1682-4CE5-90E5-95DEE2737353}" presName="root" presStyleCnt="0">
        <dgm:presLayoutVars>
          <dgm:dir/>
          <dgm:resizeHandles val="exact"/>
        </dgm:presLayoutVars>
      </dgm:prSet>
      <dgm:spPr/>
    </dgm:pt>
    <dgm:pt modelId="{28C930AC-28E0-4367-93F3-14B94AE51EF3}" type="pres">
      <dgm:prSet presAssocID="{21E88371-C6A9-41E2-AD18-F4031277CDA4}" presName="compNode" presStyleCnt="0"/>
      <dgm:spPr/>
    </dgm:pt>
    <dgm:pt modelId="{A7DEAE09-55FA-4648-9355-87BE45C23AEF}" type="pres">
      <dgm:prSet presAssocID="{21E88371-C6A9-41E2-AD18-F4031277CDA4}" presName="bgRect" presStyleLbl="bgShp" presStyleIdx="0" presStyleCnt="3"/>
      <dgm:spPr/>
    </dgm:pt>
    <dgm:pt modelId="{CF606F86-DCC6-49A0-94F2-3A487FB21A15}" type="pres">
      <dgm:prSet presAssocID="{21E88371-C6A9-41E2-AD18-F4031277CDA4}" presName="iconRect"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arget"/>
        </a:ext>
      </dgm:extLst>
    </dgm:pt>
    <dgm:pt modelId="{B84ABFFF-CDED-44D8-9C6C-54F68858B48E}" type="pres">
      <dgm:prSet presAssocID="{21E88371-C6A9-41E2-AD18-F4031277CDA4}" presName="spaceRect" presStyleCnt="0"/>
      <dgm:spPr/>
    </dgm:pt>
    <dgm:pt modelId="{9E767EBA-B1A7-45A1-8C77-B58CEAB0A0B5}" type="pres">
      <dgm:prSet presAssocID="{21E88371-C6A9-41E2-AD18-F4031277CDA4}" presName="parTx" presStyleLbl="revTx" presStyleIdx="0" presStyleCnt="3">
        <dgm:presLayoutVars>
          <dgm:chMax val="0"/>
          <dgm:chPref val="0"/>
        </dgm:presLayoutVars>
      </dgm:prSet>
      <dgm:spPr/>
    </dgm:pt>
    <dgm:pt modelId="{95467F6E-C055-4B6E-9D49-B39F23A20A60}" type="pres">
      <dgm:prSet presAssocID="{D4049257-BDFC-45A3-928F-E8E97874E674}" presName="sibTrans" presStyleCnt="0"/>
      <dgm:spPr/>
    </dgm:pt>
    <dgm:pt modelId="{BD0F372E-A169-4096-AD35-BF80CE2B9A84}" type="pres">
      <dgm:prSet presAssocID="{672CF09C-616A-43CE-883A-1EE13340F0E0}" presName="compNode" presStyleCnt="0"/>
      <dgm:spPr/>
    </dgm:pt>
    <dgm:pt modelId="{D79B5808-F7CB-4445-83FD-0D1D956979EF}" type="pres">
      <dgm:prSet presAssocID="{672CF09C-616A-43CE-883A-1EE13340F0E0}" presName="bgRect" presStyleLbl="bgShp" presStyleIdx="1" presStyleCnt="3"/>
      <dgm:spPr/>
    </dgm:pt>
    <dgm:pt modelId="{3E32AA7D-F9A9-4EDA-997C-7A133A67677D}" type="pres">
      <dgm:prSet presAssocID="{672CF09C-616A-43CE-883A-1EE13340F0E0}" presName="iconRect" presStyleLbl="node1" presStyleIdx="1" presStyleCnt="3"/>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 Bulb and Gear"/>
        </a:ext>
      </dgm:extLst>
    </dgm:pt>
    <dgm:pt modelId="{9B4E2680-AB12-4D8F-B624-6DE6A105DE91}" type="pres">
      <dgm:prSet presAssocID="{672CF09C-616A-43CE-883A-1EE13340F0E0}" presName="spaceRect" presStyleCnt="0"/>
      <dgm:spPr/>
    </dgm:pt>
    <dgm:pt modelId="{951F4AD7-3CC4-4184-B977-01A774B3D756}" type="pres">
      <dgm:prSet presAssocID="{672CF09C-616A-43CE-883A-1EE13340F0E0}" presName="parTx" presStyleLbl="revTx" presStyleIdx="1" presStyleCnt="3">
        <dgm:presLayoutVars>
          <dgm:chMax val="0"/>
          <dgm:chPref val="0"/>
        </dgm:presLayoutVars>
      </dgm:prSet>
      <dgm:spPr/>
    </dgm:pt>
    <dgm:pt modelId="{3B778B9B-2B1D-4580-8CDF-0A7B2C6F0914}" type="pres">
      <dgm:prSet presAssocID="{B2BAFDC7-8CA3-40E2-8CA3-6C1090695435}" presName="sibTrans" presStyleCnt="0"/>
      <dgm:spPr/>
    </dgm:pt>
    <dgm:pt modelId="{4604FEA0-9274-4281-95A4-985723F02C7F}" type="pres">
      <dgm:prSet presAssocID="{A5DE42AA-191A-4186-84ED-09C81051415B}" presName="compNode" presStyleCnt="0"/>
      <dgm:spPr/>
    </dgm:pt>
    <dgm:pt modelId="{083552FF-62FF-4519-9D63-A57E31A08A19}" type="pres">
      <dgm:prSet presAssocID="{A5DE42AA-191A-4186-84ED-09C81051415B}" presName="bgRect" presStyleLbl="bgShp" presStyleIdx="2" presStyleCnt="3"/>
      <dgm:spPr/>
    </dgm:pt>
    <dgm:pt modelId="{27F2D769-466D-4787-A5D5-B1CDA4280D45}" type="pres">
      <dgm:prSet presAssocID="{A5DE42AA-191A-4186-84ED-09C81051415B}" presName="iconRect" presStyleLbl="node1" presStyleIdx="2" presStyleCnt="3"/>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cales of Justice"/>
        </a:ext>
      </dgm:extLst>
    </dgm:pt>
    <dgm:pt modelId="{41B7B6F0-EEDC-4909-ACDE-5DAA0DA47EC8}" type="pres">
      <dgm:prSet presAssocID="{A5DE42AA-191A-4186-84ED-09C81051415B}" presName="spaceRect" presStyleCnt="0"/>
      <dgm:spPr/>
    </dgm:pt>
    <dgm:pt modelId="{E7B9853B-2DC7-46CD-929C-E2D68AFB3944}" type="pres">
      <dgm:prSet presAssocID="{A5DE42AA-191A-4186-84ED-09C81051415B}" presName="parTx" presStyleLbl="revTx" presStyleIdx="2" presStyleCnt="3">
        <dgm:presLayoutVars>
          <dgm:chMax val="0"/>
          <dgm:chPref val="0"/>
        </dgm:presLayoutVars>
      </dgm:prSet>
      <dgm:spPr/>
    </dgm:pt>
  </dgm:ptLst>
  <dgm:cxnLst>
    <dgm:cxn modelId="{4FE89A33-46DE-44DC-8046-018F82211C13}" srcId="{D80080FD-1682-4CE5-90E5-95DEE2737353}" destId="{672CF09C-616A-43CE-883A-1EE13340F0E0}" srcOrd="1" destOrd="0" parTransId="{66A9C9D8-2689-4054-83C9-2BD1BC2E6BE0}" sibTransId="{B2BAFDC7-8CA3-40E2-8CA3-6C1090695435}"/>
    <dgm:cxn modelId="{71CF1B35-A58D-42CD-8CBC-BAD26939235C}" srcId="{D80080FD-1682-4CE5-90E5-95DEE2737353}" destId="{A5DE42AA-191A-4186-84ED-09C81051415B}" srcOrd="2" destOrd="0" parTransId="{DD8F208B-375C-4A66-9CC8-F00AE06535A3}" sibTransId="{A955F400-A264-451A-A5DB-32E589898CBF}"/>
    <dgm:cxn modelId="{1A7DFE46-C1A1-474B-9399-8C43FF66C580}" type="presOf" srcId="{D80080FD-1682-4CE5-90E5-95DEE2737353}" destId="{8D62E0DC-8865-46C3-8858-687CC7A5BA6D}" srcOrd="0" destOrd="0" presId="urn:microsoft.com/office/officeart/2018/2/layout/IconVerticalSolidList"/>
    <dgm:cxn modelId="{ABAE7184-C909-4A5D-8B8A-BE279E9D4231}" type="presOf" srcId="{672CF09C-616A-43CE-883A-1EE13340F0E0}" destId="{951F4AD7-3CC4-4184-B977-01A774B3D756}" srcOrd="0" destOrd="0" presId="urn:microsoft.com/office/officeart/2018/2/layout/IconVerticalSolidList"/>
    <dgm:cxn modelId="{49F1FFA3-A96C-4B5B-8234-30FA5FD46DDC}" type="presOf" srcId="{21E88371-C6A9-41E2-AD18-F4031277CDA4}" destId="{9E767EBA-B1A7-45A1-8C77-B58CEAB0A0B5}" srcOrd="0" destOrd="0" presId="urn:microsoft.com/office/officeart/2018/2/layout/IconVerticalSolidList"/>
    <dgm:cxn modelId="{CFBA32EB-4DCF-4A1E-A7F0-9C30D71C718F}" type="presOf" srcId="{A5DE42AA-191A-4186-84ED-09C81051415B}" destId="{E7B9853B-2DC7-46CD-929C-E2D68AFB3944}" srcOrd="0" destOrd="0" presId="urn:microsoft.com/office/officeart/2018/2/layout/IconVerticalSolidList"/>
    <dgm:cxn modelId="{BCC577FF-9784-4A6B-BBA3-23F4624F587D}" srcId="{D80080FD-1682-4CE5-90E5-95DEE2737353}" destId="{21E88371-C6A9-41E2-AD18-F4031277CDA4}" srcOrd="0" destOrd="0" parTransId="{D8855B28-7BF6-4286-9E99-B79B626F845D}" sibTransId="{D4049257-BDFC-45A3-928F-E8E97874E674}"/>
    <dgm:cxn modelId="{54C0C90E-1E0D-4980-A88B-59298D36DBAB}" type="presParOf" srcId="{8D62E0DC-8865-46C3-8858-687CC7A5BA6D}" destId="{28C930AC-28E0-4367-93F3-14B94AE51EF3}" srcOrd="0" destOrd="0" presId="urn:microsoft.com/office/officeart/2018/2/layout/IconVerticalSolidList"/>
    <dgm:cxn modelId="{B876CE1D-1568-4D2C-8589-90FA169BD97F}" type="presParOf" srcId="{28C930AC-28E0-4367-93F3-14B94AE51EF3}" destId="{A7DEAE09-55FA-4648-9355-87BE45C23AEF}" srcOrd="0" destOrd="0" presId="urn:microsoft.com/office/officeart/2018/2/layout/IconVerticalSolidList"/>
    <dgm:cxn modelId="{BC1AE442-983C-4499-8F89-31A3F2F05DC6}" type="presParOf" srcId="{28C930AC-28E0-4367-93F3-14B94AE51EF3}" destId="{CF606F86-DCC6-49A0-94F2-3A487FB21A15}" srcOrd="1" destOrd="0" presId="urn:microsoft.com/office/officeart/2018/2/layout/IconVerticalSolidList"/>
    <dgm:cxn modelId="{8FCCC8AA-225C-46C3-A0B3-7D96D5103EF0}" type="presParOf" srcId="{28C930AC-28E0-4367-93F3-14B94AE51EF3}" destId="{B84ABFFF-CDED-44D8-9C6C-54F68858B48E}" srcOrd="2" destOrd="0" presId="urn:microsoft.com/office/officeart/2018/2/layout/IconVerticalSolidList"/>
    <dgm:cxn modelId="{F3535A8B-75D9-47B3-8102-39D18BDF8733}" type="presParOf" srcId="{28C930AC-28E0-4367-93F3-14B94AE51EF3}" destId="{9E767EBA-B1A7-45A1-8C77-B58CEAB0A0B5}" srcOrd="3" destOrd="0" presId="urn:microsoft.com/office/officeart/2018/2/layout/IconVerticalSolidList"/>
    <dgm:cxn modelId="{1F61AD1C-6DD5-4CC5-A8BC-0698395314DF}" type="presParOf" srcId="{8D62E0DC-8865-46C3-8858-687CC7A5BA6D}" destId="{95467F6E-C055-4B6E-9D49-B39F23A20A60}" srcOrd="1" destOrd="0" presId="urn:microsoft.com/office/officeart/2018/2/layout/IconVerticalSolidList"/>
    <dgm:cxn modelId="{63FDE9D2-5BD7-4D2C-AFF4-49A8293B408A}" type="presParOf" srcId="{8D62E0DC-8865-46C3-8858-687CC7A5BA6D}" destId="{BD0F372E-A169-4096-AD35-BF80CE2B9A84}" srcOrd="2" destOrd="0" presId="urn:microsoft.com/office/officeart/2018/2/layout/IconVerticalSolidList"/>
    <dgm:cxn modelId="{FD1F29DF-DEB1-4C58-BCD7-92836588B9EA}" type="presParOf" srcId="{BD0F372E-A169-4096-AD35-BF80CE2B9A84}" destId="{D79B5808-F7CB-4445-83FD-0D1D956979EF}" srcOrd="0" destOrd="0" presId="urn:microsoft.com/office/officeart/2018/2/layout/IconVerticalSolidList"/>
    <dgm:cxn modelId="{AE1C472E-0B36-4FF2-B24E-CE67ED7119E2}" type="presParOf" srcId="{BD0F372E-A169-4096-AD35-BF80CE2B9A84}" destId="{3E32AA7D-F9A9-4EDA-997C-7A133A67677D}" srcOrd="1" destOrd="0" presId="urn:microsoft.com/office/officeart/2018/2/layout/IconVerticalSolidList"/>
    <dgm:cxn modelId="{802457C3-D718-4EA1-919C-6E110EACA8DF}" type="presParOf" srcId="{BD0F372E-A169-4096-AD35-BF80CE2B9A84}" destId="{9B4E2680-AB12-4D8F-B624-6DE6A105DE91}" srcOrd="2" destOrd="0" presId="urn:microsoft.com/office/officeart/2018/2/layout/IconVerticalSolidList"/>
    <dgm:cxn modelId="{E3A34F3D-4F94-46EF-B3E0-DF9F423F6363}" type="presParOf" srcId="{BD0F372E-A169-4096-AD35-BF80CE2B9A84}" destId="{951F4AD7-3CC4-4184-B977-01A774B3D756}" srcOrd="3" destOrd="0" presId="urn:microsoft.com/office/officeart/2018/2/layout/IconVerticalSolidList"/>
    <dgm:cxn modelId="{308AF95E-87BC-40E7-B884-3EE1ED58397C}" type="presParOf" srcId="{8D62E0DC-8865-46C3-8858-687CC7A5BA6D}" destId="{3B778B9B-2B1D-4580-8CDF-0A7B2C6F0914}" srcOrd="3" destOrd="0" presId="urn:microsoft.com/office/officeart/2018/2/layout/IconVerticalSolidList"/>
    <dgm:cxn modelId="{9CEF1EA3-AC9E-45BD-8560-77839189EE0B}" type="presParOf" srcId="{8D62E0DC-8865-46C3-8858-687CC7A5BA6D}" destId="{4604FEA0-9274-4281-95A4-985723F02C7F}" srcOrd="4" destOrd="0" presId="urn:microsoft.com/office/officeart/2018/2/layout/IconVerticalSolidList"/>
    <dgm:cxn modelId="{4D3E99A2-DC3B-4008-8881-E8CD18F7CF3E}" type="presParOf" srcId="{4604FEA0-9274-4281-95A4-985723F02C7F}" destId="{083552FF-62FF-4519-9D63-A57E31A08A19}" srcOrd="0" destOrd="0" presId="urn:microsoft.com/office/officeart/2018/2/layout/IconVerticalSolidList"/>
    <dgm:cxn modelId="{E71F2C69-4A44-419B-951A-642A04276514}" type="presParOf" srcId="{4604FEA0-9274-4281-95A4-985723F02C7F}" destId="{27F2D769-466D-4787-A5D5-B1CDA4280D45}" srcOrd="1" destOrd="0" presId="urn:microsoft.com/office/officeart/2018/2/layout/IconVerticalSolidList"/>
    <dgm:cxn modelId="{B94C5025-F980-49B8-A387-D86BDE5674DF}" type="presParOf" srcId="{4604FEA0-9274-4281-95A4-985723F02C7F}" destId="{41B7B6F0-EEDC-4909-ACDE-5DAA0DA47EC8}" srcOrd="2" destOrd="0" presId="urn:microsoft.com/office/officeart/2018/2/layout/IconVerticalSolidList"/>
    <dgm:cxn modelId="{79F2A1C1-2F10-46B8-B94F-003357F19A1C}" type="presParOf" srcId="{4604FEA0-9274-4281-95A4-985723F02C7F}" destId="{E7B9853B-2DC7-46CD-929C-E2D68AFB394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DC539CCD-1C31-4F79-AD32-92CCE4717E29}" type="doc">
      <dgm:prSet loTypeId="urn:microsoft.com/office/officeart/2005/8/layout/process1" loCatId="process" qsTypeId="urn:microsoft.com/office/officeart/2005/8/quickstyle/simple1" qsCatId="simple" csTypeId="urn:microsoft.com/office/officeart/2005/8/colors/colorful1" csCatId="colorful" phldr="1"/>
      <dgm:spPr/>
      <dgm:t>
        <a:bodyPr/>
        <a:lstStyle/>
        <a:p>
          <a:endParaRPr lang="en-US"/>
        </a:p>
      </dgm:t>
    </dgm:pt>
    <dgm:pt modelId="{70890148-D704-4632-83E3-0147C2F0BB96}">
      <dgm:prSet/>
      <dgm:spPr/>
      <dgm:t>
        <a:bodyPr/>
        <a:lstStyle/>
        <a:p>
          <a:r>
            <a:rPr lang="en-GB"/>
            <a:t>Resilience is the ability to overcome difficult situations, or to renew one's strength. </a:t>
          </a:r>
          <a:endParaRPr lang="en-US"/>
        </a:p>
      </dgm:t>
    </dgm:pt>
    <dgm:pt modelId="{8576133C-38BE-40B7-BADD-9C13BC3488CA}" type="parTrans" cxnId="{7D22D180-9902-43BC-8604-79A1F0AAAD49}">
      <dgm:prSet/>
      <dgm:spPr/>
      <dgm:t>
        <a:bodyPr/>
        <a:lstStyle/>
        <a:p>
          <a:endParaRPr lang="en-US"/>
        </a:p>
      </dgm:t>
    </dgm:pt>
    <dgm:pt modelId="{5E45B912-90E0-4861-9E5A-0677CE48C5A9}" type="sibTrans" cxnId="{7D22D180-9902-43BC-8604-79A1F0AAAD49}">
      <dgm:prSet/>
      <dgm:spPr/>
      <dgm:t>
        <a:bodyPr/>
        <a:lstStyle/>
        <a:p>
          <a:endParaRPr lang="en-US"/>
        </a:p>
      </dgm:t>
    </dgm:pt>
    <dgm:pt modelId="{1F7ECBE1-CE56-45A5-897E-F74EC662DA59}">
      <dgm:prSet/>
      <dgm:spPr/>
      <dgm:t>
        <a:bodyPr/>
        <a:lstStyle/>
        <a:p>
          <a:r>
            <a:rPr lang="en-GB" dirty="0"/>
            <a:t>Resilience begins at an early age and is part of our childhood development. For children who are not experiencing adverse childhood experiences, resilience should be a natural part of childhood. For example, you may remember difficult moments during childhood, which you were able to overcome and move beyond. </a:t>
          </a:r>
          <a:endParaRPr lang="en-US" dirty="0"/>
        </a:p>
      </dgm:t>
    </dgm:pt>
    <dgm:pt modelId="{C1801E8D-AF1E-4A70-B2F8-8FAFB298134E}" type="parTrans" cxnId="{3C7DF31A-ADCE-4B1B-9D94-8F95B3A6F322}">
      <dgm:prSet/>
      <dgm:spPr/>
      <dgm:t>
        <a:bodyPr/>
        <a:lstStyle/>
        <a:p>
          <a:endParaRPr lang="en-US"/>
        </a:p>
      </dgm:t>
    </dgm:pt>
    <dgm:pt modelId="{82F0B0B0-CACB-4EC8-9718-CCF707DBB9E7}" type="sibTrans" cxnId="{3C7DF31A-ADCE-4B1B-9D94-8F95B3A6F322}">
      <dgm:prSet/>
      <dgm:spPr/>
      <dgm:t>
        <a:bodyPr/>
        <a:lstStyle/>
        <a:p>
          <a:endParaRPr lang="en-US"/>
        </a:p>
      </dgm:t>
    </dgm:pt>
    <dgm:pt modelId="{570236F8-62FF-41DA-BF54-5BBF652DD442}">
      <dgm:prSet/>
      <dgm:spPr/>
      <dgm:t>
        <a:bodyPr/>
        <a:lstStyle/>
        <a:p>
          <a:r>
            <a:rPr lang="en-GB"/>
            <a:t>You might like to spend a few moments thinking about these.</a:t>
          </a:r>
          <a:endParaRPr lang="en-US"/>
        </a:p>
      </dgm:t>
    </dgm:pt>
    <dgm:pt modelId="{86A344A8-EC47-46F6-9802-9B459BF4C3F8}" type="parTrans" cxnId="{8B144D90-0CCE-4414-A197-152FFD3DF5C7}">
      <dgm:prSet/>
      <dgm:spPr/>
      <dgm:t>
        <a:bodyPr/>
        <a:lstStyle/>
        <a:p>
          <a:endParaRPr lang="en-US"/>
        </a:p>
      </dgm:t>
    </dgm:pt>
    <dgm:pt modelId="{BB5B5472-EDAA-446D-8539-B2D45AEE6E8A}" type="sibTrans" cxnId="{8B144D90-0CCE-4414-A197-152FFD3DF5C7}">
      <dgm:prSet/>
      <dgm:spPr/>
      <dgm:t>
        <a:bodyPr/>
        <a:lstStyle/>
        <a:p>
          <a:endParaRPr lang="en-US"/>
        </a:p>
      </dgm:t>
    </dgm:pt>
    <dgm:pt modelId="{7C596E84-E891-43E5-9190-18A943C1E54B}" type="pres">
      <dgm:prSet presAssocID="{DC539CCD-1C31-4F79-AD32-92CCE4717E29}" presName="Name0" presStyleCnt="0">
        <dgm:presLayoutVars>
          <dgm:dir/>
          <dgm:resizeHandles val="exact"/>
        </dgm:presLayoutVars>
      </dgm:prSet>
      <dgm:spPr/>
    </dgm:pt>
    <dgm:pt modelId="{03481772-0029-493D-8775-19CA4DABB0CA}" type="pres">
      <dgm:prSet presAssocID="{70890148-D704-4632-83E3-0147C2F0BB96}" presName="node" presStyleLbl="node1" presStyleIdx="0" presStyleCnt="3">
        <dgm:presLayoutVars>
          <dgm:bulletEnabled val="1"/>
        </dgm:presLayoutVars>
      </dgm:prSet>
      <dgm:spPr/>
    </dgm:pt>
    <dgm:pt modelId="{4305FCBE-B844-4443-9F11-504ABC6E86F0}" type="pres">
      <dgm:prSet presAssocID="{5E45B912-90E0-4861-9E5A-0677CE48C5A9}" presName="sibTrans" presStyleLbl="sibTrans2D1" presStyleIdx="0" presStyleCnt="2"/>
      <dgm:spPr/>
    </dgm:pt>
    <dgm:pt modelId="{3CA00A70-250B-4951-B8D0-297DC030360D}" type="pres">
      <dgm:prSet presAssocID="{5E45B912-90E0-4861-9E5A-0677CE48C5A9}" presName="connectorText" presStyleLbl="sibTrans2D1" presStyleIdx="0" presStyleCnt="2"/>
      <dgm:spPr/>
    </dgm:pt>
    <dgm:pt modelId="{F3994949-92EC-4851-BFA2-09E2A6E179D7}" type="pres">
      <dgm:prSet presAssocID="{1F7ECBE1-CE56-45A5-897E-F74EC662DA59}" presName="node" presStyleLbl="node1" presStyleIdx="1" presStyleCnt="3">
        <dgm:presLayoutVars>
          <dgm:bulletEnabled val="1"/>
        </dgm:presLayoutVars>
      </dgm:prSet>
      <dgm:spPr/>
    </dgm:pt>
    <dgm:pt modelId="{793FD2D6-FCD7-4E5E-AFA1-AF943E364033}" type="pres">
      <dgm:prSet presAssocID="{82F0B0B0-CACB-4EC8-9718-CCF707DBB9E7}" presName="sibTrans" presStyleLbl="sibTrans2D1" presStyleIdx="1" presStyleCnt="2"/>
      <dgm:spPr/>
    </dgm:pt>
    <dgm:pt modelId="{6E99DD78-0D8E-4DFA-AEDC-157EF7E8A0C2}" type="pres">
      <dgm:prSet presAssocID="{82F0B0B0-CACB-4EC8-9718-CCF707DBB9E7}" presName="connectorText" presStyleLbl="sibTrans2D1" presStyleIdx="1" presStyleCnt="2"/>
      <dgm:spPr/>
    </dgm:pt>
    <dgm:pt modelId="{CCE738F4-B64C-4ECD-948E-99DBFFD7C067}" type="pres">
      <dgm:prSet presAssocID="{570236F8-62FF-41DA-BF54-5BBF652DD442}" presName="node" presStyleLbl="node1" presStyleIdx="2" presStyleCnt="3">
        <dgm:presLayoutVars>
          <dgm:bulletEnabled val="1"/>
        </dgm:presLayoutVars>
      </dgm:prSet>
      <dgm:spPr/>
    </dgm:pt>
  </dgm:ptLst>
  <dgm:cxnLst>
    <dgm:cxn modelId="{6333A303-2AED-4611-ADEA-B9445F979F58}" type="presOf" srcId="{1F7ECBE1-CE56-45A5-897E-F74EC662DA59}" destId="{F3994949-92EC-4851-BFA2-09E2A6E179D7}" srcOrd="0" destOrd="0" presId="urn:microsoft.com/office/officeart/2005/8/layout/process1"/>
    <dgm:cxn modelId="{55C0A71A-6A94-4129-B865-3A01DDF81A7D}" type="presOf" srcId="{82F0B0B0-CACB-4EC8-9718-CCF707DBB9E7}" destId="{793FD2D6-FCD7-4E5E-AFA1-AF943E364033}" srcOrd="0" destOrd="0" presId="urn:microsoft.com/office/officeart/2005/8/layout/process1"/>
    <dgm:cxn modelId="{3C7DF31A-ADCE-4B1B-9D94-8F95B3A6F322}" srcId="{DC539CCD-1C31-4F79-AD32-92CCE4717E29}" destId="{1F7ECBE1-CE56-45A5-897E-F74EC662DA59}" srcOrd="1" destOrd="0" parTransId="{C1801E8D-AF1E-4A70-B2F8-8FAFB298134E}" sibTransId="{82F0B0B0-CACB-4EC8-9718-CCF707DBB9E7}"/>
    <dgm:cxn modelId="{3DD7322C-4E6C-4F8D-8A63-8D9F2947EBAD}" type="presOf" srcId="{5E45B912-90E0-4861-9E5A-0677CE48C5A9}" destId="{3CA00A70-250B-4951-B8D0-297DC030360D}" srcOrd="1" destOrd="0" presId="urn:microsoft.com/office/officeart/2005/8/layout/process1"/>
    <dgm:cxn modelId="{BB967762-8DB3-4DA1-8C26-2A614881497A}" type="presOf" srcId="{82F0B0B0-CACB-4EC8-9718-CCF707DBB9E7}" destId="{6E99DD78-0D8E-4DFA-AEDC-157EF7E8A0C2}" srcOrd="1" destOrd="0" presId="urn:microsoft.com/office/officeart/2005/8/layout/process1"/>
    <dgm:cxn modelId="{7D22D180-9902-43BC-8604-79A1F0AAAD49}" srcId="{DC539CCD-1C31-4F79-AD32-92CCE4717E29}" destId="{70890148-D704-4632-83E3-0147C2F0BB96}" srcOrd="0" destOrd="0" parTransId="{8576133C-38BE-40B7-BADD-9C13BC3488CA}" sibTransId="{5E45B912-90E0-4861-9E5A-0677CE48C5A9}"/>
    <dgm:cxn modelId="{8B144D90-0CCE-4414-A197-152FFD3DF5C7}" srcId="{DC539CCD-1C31-4F79-AD32-92CCE4717E29}" destId="{570236F8-62FF-41DA-BF54-5BBF652DD442}" srcOrd="2" destOrd="0" parTransId="{86A344A8-EC47-46F6-9802-9B459BF4C3F8}" sibTransId="{BB5B5472-EDAA-446D-8539-B2D45AEE6E8A}"/>
    <dgm:cxn modelId="{2CA78E90-4F4E-40E8-B8DA-1A7D25E4BEF7}" type="presOf" srcId="{570236F8-62FF-41DA-BF54-5BBF652DD442}" destId="{CCE738F4-B64C-4ECD-948E-99DBFFD7C067}" srcOrd="0" destOrd="0" presId="urn:microsoft.com/office/officeart/2005/8/layout/process1"/>
    <dgm:cxn modelId="{D066BAC2-7A43-4D58-AEE5-10B2DD98CAF4}" type="presOf" srcId="{DC539CCD-1C31-4F79-AD32-92CCE4717E29}" destId="{7C596E84-E891-43E5-9190-18A943C1E54B}" srcOrd="0" destOrd="0" presId="urn:microsoft.com/office/officeart/2005/8/layout/process1"/>
    <dgm:cxn modelId="{391703DD-92DB-4EB4-8147-4027DC2C4D2A}" type="presOf" srcId="{70890148-D704-4632-83E3-0147C2F0BB96}" destId="{03481772-0029-493D-8775-19CA4DABB0CA}" srcOrd="0" destOrd="0" presId="urn:microsoft.com/office/officeart/2005/8/layout/process1"/>
    <dgm:cxn modelId="{3A11E6F1-6AA3-41CF-9C99-E605D5AC94DA}" type="presOf" srcId="{5E45B912-90E0-4861-9E5A-0677CE48C5A9}" destId="{4305FCBE-B844-4443-9F11-504ABC6E86F0}" srcOrd="0" destOrd="0" presId="urn:microsoft.com/office/officeart/2005/8/layout/process1"/>
    <dgm:cxn modelId="{BF48CCDF-B8D3-47B1-BEF0-AB898174F061}" type="presParOf" srcId="{7C596E84-E891-43E5-9190-18A943C1E54B}" destId="{03481772-0029-493D-8775-19CA4DABB0CA}" srcOrd="0" destOrd="0" presId="urn:microsoft.com/office/officeart/2005/8/layout/process1"/>
    <dgm:cxn modelId="{C61A3BB3-2798-4014-B3AE-1DAD397CEA63}" type="presParOf" srcId="{7C596E84-E891-43E5-9190-18A943C1E54B}" destId="{4305FCBE-B844-4443-9F11-504ABC6E86F0}" srcOrd="1" destOrd="0" presId="urn:microsoft.com/office/officeart/2005/8/layout/process1"/>
    <dgm:cxn modelId="{C4869C10-0F0A-4775-94F7-8426D67B95F3}" type="presParOf" srcId="{4305FCBE-B844-4443-9F11-504ABC6E86F0}" destId="{3CA00A70-250B-4951-B8D0-297DC030360D}" srcOrd="0" destOrd="0" presId="urn:microsoft.com/office/officeart/2005/8/layout/process1"/>
    <dgm:cxn modelId="{F082F787-3EE7-4A84-AECA-F57F88F1D767}" type="presParOf" srcId="{7C596E84-E891-43E5-9190-18A943C1E54B}" destId="{F3994949-92EC-4851-BFA2-09E2A6E179D7}" srcOrd="2" destOrd="0" presId="urn:microsoft.com/office/officeart/2005/8/layout/process1"/>
    <dgm:cxn modelId="{34EAC8EA-77E4-4C3D-AC60-CBCE3FBE9D9E}" type="presParOf" srcId="{7C596E84-E891-43E5-9190-18A943C1E54B}" destId="{793FD2D6-FCD7-4E5E-AFA1-AF943E364033}" srcOrd="3" destOrd="0" presId="urn:microsoft.com/office/officeart/2005/8/layout/process1"/>
    <dgm:cxn modelId="{443D8A08-57F6-4522-8BFE-5914849F527A}" type="presParOf" srcId="{793FD2D6-FCD7-4E5E-AFA1-AF943E364033}" destId="{6E99DD78-0D8E-4DFA-AEDC-157EF7E8A0C2}" srcOrd="0" destOrd="0" presId="urn:microsoft.com/office/officeart/2005/8/layout/process1"/>
    <dgm:cxn modelId="{52E3E36C-ED28-470E-B368-47823ABB645C}" type="presParOf" srcId="{7C596E84-E891-43E5-9190-18A943C1E54B}" destId="{CCE738F4-B64C-4ECD-948E-99DBFFD7C067}"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4D6E8E07-253B-4B04-AB0E-72FA9249645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6EC4DE44-BBD3-4716-9454-8BA3F34DDCDE}">
      <dgm:prSet/>
      <dgm:spPr/>
      <dgm:t>
        <a:bodyPr/>
        <a:lstStyle/>
        <a:p>
          <a:r>
            <a:rPr lang="en-GB"/>
            <a:t>Bassot (2020) suggests that there are four points to building resilience:</a:t>
          </a:r>
          <a:endParaRPr lang="en-US"/>
        </a:p>
      </dgm:t>
    </dgm:pt>
    <dgm:pt modelId="{D5CBC8E0-6E8B-48FF-BF61-F3CC400FF6C8}" type="parTrans" cxnId="{78800B1D-DAED-4945-B33E-B4FE98DE1C7F}">
      <dgm:prSet/>
      <dgm:spPr/>
      <dgm:t>
        <a:bodyPr/>
        <a:lstStyle/>
        <a:p>
          <a:endParaRPr lang="en-US"/>
        </a:p>
      </dgm:t>
    </dgm:pt>
    <dgm:pt modelId="{45D4449A-F8F5-4814-845C-6852C25F4000}" type="sibTrans" cxnId="{78800B1D-DAED-4945-B33E-B4FE98DE1C7F}">
      <dgm:prSet/>
      <dgm:spPr/>
      <dgm:t>
        <a:bodyPr/>
        <a:lstStyle/>
        <a:p>
          <a:endParaRPr lang="en-US"/>
        </a:p>
      </dgm:t>
    </dgm:pt>
    <dgm:pt modelId="{C300899D-FAAE-4E75-AAD6-30723EC362CA}">
      <dgm:prSet/>
      <dgm:spPr/>
      <dgm:t>
        <a:bodyPr/>
        <a:lstStyle/>
        <a:p>
          <a:r>
            <a:rPr lang="en-GB"/>
            <a:t>Risk</a:t>
          </a:r>
          <a:endParaRPr lang="en-US"/>
        </a:p>
      </dgm:t>
    </dgm:pt>
    <dgm:pt modelId="{CB77715C-CEE4-4AC4-8F74-84D1868BE962}" type="parTrans" cxnId="{4A52D94C-1B00-4D22-9B02-49EB0D93CE85}">
      <dgm:prSet/>
      <dgm:spPr/>
      <dgm:t>
        <a:bodyPr/>
        <a:lstStyle/>
        <a:p>
          <a:endParaRPr lang="en-US"/>
        </a:p>
      </dgm:t>
    </dgm:pt>
    <dgm:pt modelId="{8D0FDAEF-B587-461F-A39E-82E67654DD3B}" type="sibTrans" cxnId="{4A52D94C-1B00-4D22-9B02-49EB0D93CE85}">
      <dgm:prSet/>
      <dgm:spPr/>
      <dgm:t>
        <a:bodyPr/>
        <a:lstStyle/>
        <a:p>
          <a:endParaRPr lang="en-US"/>
        </a:p>
      </dgm:t>
    </dgm:pt>
    <dgm:pt modelId="{2561E830-91CC-4659-B928-84C624753F75}">
      <dgm:prSet/>
      <dgm:spPr/>
      <dgm:t>
        <a:bodyPr/>
        <a:lstStyle/>
        <a:p>
          <a:r>
            <a:rPr lang="en-GB"/>
            <a:t>Support</a:t>
          </a:r>
          <a:endParaRPr lang="en-US"/>
        </a:p>
      </dgm:t>
    </dgm:pt>
    <dgm:pt modelId="{434FD1BF-6A02-4C38-8259-4198CF3EB891}" type="parTrans" cxnId="{E9D49003-749A-4A33-829F-D857B46849F4}">
      <dgm:prSet/>
      <dgm:spPr/>
      <dgm:t>
        <a:bodyPr/>
        <a:lstStyle/>
        <a:p>
          <a:endParaRPr lang="en-US"/>
        </a:p>
      </dgm:t>
    </dgm:pt>
    <dgm:pt modelId="{12FA24C3-76EB-45EC-9F49-4CA6F035B614}" type="sibTrans" cxnId="{E9D49003-749A-4A33-829F-D857B46849F4}">
      <dgm:prSet/>
      <dgm:spPr/>
      <dgm:t>
        <a:bodyPr/>
        <a:lstStyle/>
        <a:p>
          <a:endParaRPr lang="en-US"/>
        </a:p>
      </dgm:t>
    </dgm:pt>
    <dgm:pt modelId="{F3E96C99-423A-400C-8CFF-EF9D6FEA853A}">
      <dgm:prSet/>
      <dgm:spPr/>
      <dgm:t>
        <a:bodyPr/>
        <a:lstStyle/>
        <a:p>
          <a:r>
            <a:rPr lang="en-GB"/>
            <a:t>Feedback</a:t>
          </a:r>
          <a:endParaRPr lang="en-US"/>
        </a:p>
      </dgm:t>
    </dgm:pt>
    <dgm:pt modelId="{1B2FA8F1-ECF3-472E-B000-346AAA15D6E9}" type="parTrans" cxnId="{E5C4B80E-C75B-4D57-967B-50B6DD72B24D}">
      <dgm:prSet/>
      <dgm:spPr/>
      <dgm:t>
        <a:bodyPr/>
        <a:lstStyle/>
        <a:p>
          <a:endParaRPr lang="en-US"/>
        </a:p>
      </dgm:t>
    </dgm:pt>
    <dgm:pt modelId="{6287C718-7E63-43C4-9EC6-83667049836F}" type="sibTrans" cxnId="{E5C4B80E-C75B-4D57-967B-50B6DD72B24D}">
      <dgm:prSet/>
      <dgm:spPr/>
      <dgm:t>
        <a:bodyPr/>
        <a:lstStyle/>
        <a:p>
          <a:endParaRPr lang="en-US"/>
        </a:p>
      </dgm:t>
    </dgm:pt>
    <dgm:pt modelId="{F08C569C-A23B-41F8-B0BA-D4A5C2580197}">
      <dgm:prSet/>
      <dgm:spPr/>
      <dgm:t>
        <a:bodyPr/>
        <a:lstStyle/>
        <a:p>
          <a:r>
            <a:rPr lang="en-GB"/>
            <a:t>Being ready for change</a:t>
          </a:r>
          <a:endParaRPr lang="en-US"/>
        </a:p>
      </dgm:t>
    </dgm:pt>
    <dgm:pt modelId="{87E63340-50AA-4EEF-B44A-481F2AB83225}" type="parTrans" cxnId="{569D23C4-5ABF-4391-AEBB-C1BBFB54DACE}">
      <dgm:prSet/>
      <dgm:spPr/>
      <dgm:t>
        <a:bodyPr/>
        <a:lstStyle/>
        <a:p>
          <a:endParaRPr lang="en-US"/>
        </a:p>
      </dgm:t>
    </dgm:pt>
    <dgm:pt modelId="{3D48140D-923D-471A-8ED4-CEC928471C37}" type="sibTrans" cxnId="{569D23C4-5ABF-4391-AEBB-C1BBFB54DACE}">
      <dgm:prSet/>
      <dgm:spPr/>
      <dgm:t>
        <a:bodyPr/>
        <a:lstStyle/>
        <a:p>
          <a:endParaRPr lang="en-US"/>
        </a:p>
      </dgm:t>
    </dgm:pt>
    <dgm:pt modelId="{986CB864-5172-49D3-A460-799C100E9415}" type="pres">
      <dgm:prSet presAssocID="{4D6E8E07-253B-4B04-AB0E-72FA92496455}" presName="root" presStyleCnt="0">
        <dgm:presLayoutVars>
          <dgm:dir/>
          <dgm:resizeHandles val="exact"/>
        </dgm:presLayoutVars>
      </dgm:prSet>
      <dgm:spPr/>
    </dgm:pt>
    <dgm:pt modelId="{96CEFBB2-E159-4949-82B5-8451E1DC7371}" type="pres">
      <dgm:prSet presAssocID="{6EC4DE44-BBD3-4716-9454-8BA3F34DDCDE}" presName="compNode" presStyleCnt="0"/>
      <dgm:spPr/>
    </dgm:pt>
    <dgm:pt modelId="{474A6DE8-B041-49DF-B412-720DCE79F5B0}" type="pres">
      <dgm:prSet presAssocID="{6EC4DE44-BBD3-4716-9454-8BA3F34DDCDE}" presName="bgRect" presStyleLbl="bgShp" presStyleIdx="0" presStyleCnt="5"/>
      <dgm:spPr/>
    </dgm:pt>
    <dgm:pt modelId="{858B53F6-E73D-4025-BB29-98F9470EF377}" type="pres">
      <dgm:prSet presAssocID="{6EC4DE44-BBD3-4716-9454-8BA3F34DDCDE}"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Waterfall scene"/>
        </a:ext>
      </dgm:extLst>
    </dgm:pt>
    <dgm:pt modelId="{A9546066-A4AC-4822-9ED1-E6CDD6FA8AA9}" type="pres">
      <dgm:prSet presAssocID="{6EC4DE44-BBD3-4716-9454-8BA3F34DDCDE}" presName="spaceRect" presStyleCnt="0"/>
      <dgm:spPr/>
    </dgm:pt>
    <dgm:pt modelId="{84E8FC99-6D95-4061-855A-CC07B55CF26B}" type="pres">
      <dgm:prSet presAssocID="{6EC4DE44-BBD3-4716-9454-8BA3F34DDCDE}" presName="parTx" presStyleLbl="revTx" presStyleIdx="0" presStyleCnt="5">
        <dgm:presLayoutVars>
          <dgm:chMax val="0"/>
          <dgm:chPref val="0"/>
        </dgm:presLayoutVars>
      </dgm:prSet>
      <dgm:spPr/>
    </dgm:pt>
    <dgm:pt modelId="{0E3EC1E9-440A-44E4-9414-501832444870}" type="pres">
      <dgm:prSet presAssocID="{45D4449A-F8F5-4814-845C-6852C25F4000}" presName="sibTrans" presStyleCnt="0"/>
      <dgm:spPr/>
    </dgm:pt>
    <dgm:pt modelId="{F0C58F02-8C10-42A0-9171-C2821FB83D68}" type="pres">
      <dgm:prSet presAssocID="{C300899D-FAAE-4E75-AAD6-30723EC362CA}" presName="compNode" presStyleCnt="0"/>
      <dgm:spPr/>
    </dgm:pt>
    <dgm:pt modelId="{9CFF50BB-6B5D-4170-B1A8-803864830FED}" type="pres">
      <dgm:prSet presAssocID="{C300899D-FAAE-4E75-AAD6-30723EC362CA}" presName="bgRect" presStyleLbl="bgShp" presStyleIdx="1" presStyleCnt="5"/>
      <dgm:spPr/>
    </dgm:pt>
    <dgm:pt modelId="{59135E74-F9AE-4A60-9AEB-D2FB33B16AE6}" type="pres">
      <dgm:prSet presAssocID="{C300899D-FAAE-4E75-AAD6-30723EC362CA}"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adioactive"/>
        </a:ext>
      </dgm:extLst>
    </dgm:pt>
    <dgm:pt modelId="{5D39A056-2C0C-41F7-A812-89500185C56E}" type="pres">
      <dgm:prSet presAssocID="{C300899D-FAAE-4E75-AAD6-30723EC362CA}" presName="spaceRect" presStyleCnt="0"/>
      <dgm:spPr/>
    </dgm:pt>
    <dgm:pt modelId="{A137D375-B89B-426B-AF1D-ED144DDA541F}" type="pres">
      <dgm:prSet presAssocID="{C300899D-FAAE-4E75-AAD6-30723EC362CA}" presName="parTx" presStyleLbl="revTx" presStyleIdx="1" presStyleCnt="5">
        <dgm:presLayoutVars>
          <dgm:chMax val="0"/>
          <dgm:chPref val="0"/>
        </dgm:presLayoutVars>
      </dgm:prSet>
      <dgm:spPr/>
    </dgm:pt>
    <dgm:pt modelId="{64B8A1DD-4D98-42D6-97B7-7969D204AD8F}" type="pres">
      <dgm:prSet presAssocID="{8D0FDAEF-B587-461F-A39E-82E67654DD3B}" presName="sibTrans" presStyleCnt="0"/>
      <dgm:spPr/>
    </dgm:pt>
    <dgm:pt modelId="{0AD1652C-C2CD-4F2D-8F73-20D085B116AB}" type="pres">
      <dgm:prSet presAssocID="{2561E830-91CC-4659-B928-84C624753F75}" presName="compNode" presStyleCnt="0"/>
      <dgm:spPr/>
    </dgm:pt>
    <dgm:pt modelId="{B5F498E2-9E8F-45F4-8D4A-CE07D99A4C8A}" type="pres">
      <dgm:prSet presAssocID="{2561E830-91CC-4659-B928-84C624753F75}" presName="bgRect" presStyleLbl="bgShp" presStyleIdx="2" presStyleCnt="5"/>
      <dgm:spPr/>
    </dgm:pt>
    <dgm:pt modelId="{1A8949BF-AAFC-4DC3-9782-F0BD389E42CD}" type="pres">
      <dgm:prSet presAssocID="{2561E830-91CC-4659-B928-84C624753F75}"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Open Hand"/>
        </a:ext>
      </dgm:extLst>
    </dgm:pt>
    <dgm:pt modelId="{0C403665-8EAE-4D38-9F7E-9F38102BD069}" type="pres">
      <dgm:prSet presAssocID="{2561E830-91CC-4659-B928-84C624753F75}" presName="spaceRect" presStyleCnt="0"/>
      <dgm:spPr/>
    </dgm:pt>
    <dgm:pt modelId="{C99BE0E2-74BB-4F4C-B6B9-36B0B0844223}" type="pres">
      <dgm:prSet presAssocID="{2561E830-91CC-4659-B928-84C624753F75}" presName="parTx" presStyleLbl="revTx" presStyleIdx="2" presStyleCnt="5">
        <dgm:presLayoutVars>
          <dgm:chMax val="0"/>
          <dgm:chPref val="0"/>
        </dgm:presLayoutVars>
      </dgm:prSet>
      <dgm:spPr/>
    </dgm:pt>
    <dgm:pt modelId="{EB3D70E7-9E0C-4B69-A991-FC5CAEBD8DF3}" type="pres">
      <dgm:prSet presAssocID="{12FA24C3-76EB-45EC-9F49-4CA6F035B614}" presName="sibTrans" presStyleCnt="0"/>
      <dgm:spPr/>
    </dgm:pt>
    <dgm:pt modelId="{1E96F7E4-00DF-428A-81A1-AA90A1CAC228}" type="pres">
      <dgm:prSet presAssocID="{F3E96C99-423A-400C-8CFF-EF9D6FEA853A}" presName="compNode" presStyleCnt="0"/>
      <dgm:spPr/>
    </dgm:pt>
    <dgm:pt modelId="{FDB815FF-E2CB-4626-8AEE-B801B9344D63}" type="pres">
      <dgm:prSet presAssocID="{F3E96C99-423A-400C-8CFF-EF9D6FEA853A}" presName="bgRect" presStyleLbl="bgShp" presStyleIdx="3" presStyleCnt="5"/>
      <dgm:spPr/>
    </dgm:pt>
    <dgm:pt modelId="{C27CA68C-3999-46E2-8E51-B38126890ABF}" type="pres">
      <dgm:prSet presAssocID="{F3E96C99-423A-400C-8CFF-EF9D6FEA853A}"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at"/>
        </a:ext>
      </dgm:extLst>
    </dgm:pt>
    <dgm:pt modelId="{E6CCF49E-E768-4E35-A902-08A09C25AE33}" type="pres">
      <dgm:prSet presAssocID="{F3E96C99-423A-400C-8CFF-EF9D6FEA853A}" presName="spaceRect" presStyleCnt="0"/>
      <dgm:spPr/>
    </dgm:pt>
    <dgm:pt modelId="{E27D6B39-2A35-4B00-B94D-5A147C70B7EE}" type="pres">
      <dgm:prSet presAssocID="{F3E96C99-423A-400C-8CFF-EF9D6FEA853A}" presName="parTx" presStyleLbl="revTx" presStyleIdx="3" presStyleCnt="5">
        <dgm:presLayoutVars>
          <dgm:chMax val="0"/>
          <dgm:chPref val="0"/>
        </dgm:presLayoutVars>
      </dgm:prSet>
      <dgm:spPr/>
    </dgm:pt>
    <dgm:pt modelId="{8CDAC675-0E6D-4693-A2AB-8BF5B12EB2B2}" type="pres">
      <dgm:prSet presAssocID="{6287C718-7E63-43C4-9EC6-83667049836F}" presName="sibTrans" presStyleCnt="0"/>
      <dgm:spPr/>
    </dgm:pt>
    <dgm:pt modelId="{A5946CD2-FA4B-46B0-87A1-8D3904552288}" type="pres">
      <dgm:prSet presAssocID="{F08C569C-A23B-41F8-B0BA-D4A5C2580197}" presName="compNode" presStyleCnt="0"/>
      <dgm:spPr/>
    </dgm:pt>
    <dgm:pt modelId="{9D94CCB8-1AB4-4B22-92E9-DF14B553F185}" type="pres">
      <dgm:prSet presAssocID="{F08C569C-A23B-41F8-B0BA-D4A5C2580197}" presName="bgRect" presStyleLbl="bgShp" presStyleIdx="4" presStyleCnt="5"/>
      <dgm:spPr/>
    </dgm:pt>
    <dgm:pt modelId="{EDF10354-AE48-44F0-B42D-2C0F2774B169}" type="pres">
      <dgm:prSet presAssocID="{F08C569C-A23B-41F8-B0BA-D4A5C2580197}"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heckmark"/>
        </a:ext>
      </dgm:extLst>
    </dgm:pt>
    <dgm:pt modelId="{247514B6-FCBE-4D46-9D35-862BFE825766}" type="pres">
      <dgm:prSet presAssocID="{F08C569C-A23B-41F8-B0BA-D4A5C2580197}" presName="spaceRect" presStyleCnt="0"/>
      <dgm:spPr/>
    </dgm:pt>
    <dgm:pt modelId="{28248211-155B-4A9B-9572-D961CCFA3D54}" type="pres">
      <dgm:prSet presAssocID="{F08C569C-A23B-41F8-B0BA-D4A5C2580197}" presName="parTx" presStyleLbl="revTx" presStyleIdx="4" presStyleCnt="5">
        <dgm:presLayoutVars>
          <dgm:chMax val="0"/>
          <dgm:chPref val="0"/>
        </dgm:presLayoutVars>
      </dgm:prSet>
      <dgm:spPr/>
    </dgm:pt>
  </dgm:ptLst>
  <dgm:cxnLst>
    <dgm:cxn modelId="{E9D49003-749A-4A33-829F-D857B46849F4}" srcId="{4D6E8E07-253B-4B04-AB0E-72FA92496455}" destId="{2561E830-91CC-4659-B928-84C624753F75}" srcOrd="2" destOrd="0" parTransId="{434FD1BF-6A02-4C38-8259-4198CF3EB891}" sibTransId="{12FA24C3-76EB-45EC-9F49-4CA6F035B614}"/>
    <dgm:cxn modelId="{E5C4B80E-C75B-4D57-967B-50B6DD72B24D}" srcId="{4D6E8E07-253B-4B04-AB0E-72FA92496455}" destId="{F3E96C99-423A-400C-8CFF-EF9D6FEA853A}" srcOrd="3" destOrd="0" parTransId="{1B2FA8F1-ECF3-472E-B000-346AAA15D6E9}" sibTransId="{6287C718-7E63-43C4-9EC6-83667049836F}"/>
    <dgm:cxn modelId="{78800B1D-DAED-4945-B33E-B4FE98DE1C7F}" srcId="{4D6E8E07-253B-4B04-AB0E-72FA92496455}" destId="{6EC4DE44-BBD3-4716-9454-8BA3F34DDCDE}" srcOrd="0" destOrd="0" parTransId="{D5CBC8E0-6E8B-48FF-BF61-F3CC400FF6C8}" sibTransId="{45D4449A-F8F5-4814-845C-6852C25F4000}"/>
    <dgm:cxn modelId="{EE1F5F24-432D-448F-8B0D-92E93450E168}" type="presOf" srcId="{4D6E8E07-253B-4B04-AB0E-72FA92496455}" destId="{986CB864-5172-49D3-A460-799C100E9415}" srcOrd="0" destOrd="0" presId="urn:microsoft.com/office/officeart/2018/2/layout/IconVerticalSolidList"/>
    <dgm:cxn modelId="{0E5A9B61-F7AA-4564-8698-238AFFE62542}" type="presOf" srcId="{F3E96C99-423A-400C-8CFF-EF9D6FEA853A}" destId="{E27D6B39-2A35-4B00-B94D-5A147C70B7EE}" srcOrd="0" destOrd="0" presId="urn:microsoft.com/office/officeart/2018/2/layout/IconVerticalSolidList"/>
    <dgm:cxn modelId="{6DE3C443-10BD-457C-9FBB-3CCFC993C781}" type="presOf" srcId="{F08C569C-A23B-41F8-B0BA-D4A5C2580197}" destId="{28248211-155B-4A9B-9572-D961CCFA3D54}" srcOrd="0" destOrd="0" presId="urn:microsoft.com/office/officeart/2018/2/layout/IconVerticalSolidList"/>
    <dgm:cxn modelId="{54F8DD65-8F32-4412-8AAC-81F2F30F31DA}" type="presOf" srcId="{C300899D-FAAE-4E75-AAD6-30723EC362CA}" destId="{A137D375-B89B-426B-AF1D-ED144DDA541F}" srcOrd="0" destOrd="0" presId="urn:microsoft.com/office/officeart/2018/2/layout/IconVerticalSolidList"/>
    <dgm:cxn modelId="{4A52D94C-1B00-4D22-9B02-49EB0D93CE85}" srcId="{4D6E8E07-253B-4B04-AB0E-72FA92496455}" destId="{C300899D-FAAE-4E75-AAD6-30723EC362CA}" srcOrd="1" destOrd="0" parTransId="{CB77715C-CEE4-4AC4-8F74-84D1868BE962}" sibTransId="{8D0FDAEF-B587-461F-A39E-82E67654DD3B}"/>
    <dgm:cxn modelId="{B1737B6D-6FAF-47B2-AC3D-B6BAA9F99C28}" type="presOf" srcId="{2561E830-91CC-4659-B928-84C624753F75}" destId="{C99BE0E2-74BB-4F4C-B6B9-36B0B0844223}" srcOrd="0" destOrd="0" presId="urn:microsoft.com/office/officeart/2018/2/layout/IconVerticalSolidList"/>
    <dgm:cxn modelId="{734857C0-8D5E-4D36-82A3-5118EAD04880}" type="presOf" srcId="{6EC4DE44-BBD3-4716-9454-8BA3F34DDCDE}" destId="{84E8FC99-6D95-4061-855A-CC07B55CF26B}" srcOrd="0" destOrd="0" presId="urn:microsoft.com/office/officeart/2018/2/layout/IconVerticalSolidList"/>
    <dgm:cxn modelId="{569D23C4-5ABF-4391-AEBB-C1BBFB54DACE}" srcId="{4D6E8E07-253B-4B04-AB0E-72FA92496455}" destId="{F08C569C-A23B-41F8-B0BA-D4A5C2580197}" srcOrd="4" destOrd="0" parTransId="{87E63340-50AA-4EEF-B44A-481F2AB83225}" sibTransId="{3D48140D-923D-471A-8ED4-CEC928471C37}"/>
    <dgm:cxn modelId="{CA41FF52-A793-4ECC-9C5C-F95CC0760AF9}" type="presParOf" srcId="{986CB864-5172-49D3-A460-799C100E9415}" destId="{96CEFBB2-E159-4949-82B5-8451E1DC7371}" srcOrd="0" destOrd="0" presId="urn:microsoft.com/office/officeart/2018/2/layout/IconVerticalSolidList"/>
    <dgm:cxn modelId="{A94BB6C5-D67B-4E4A-89E9-B44BCE538097}" type="presParOf" srcId="{96CEFBB2-E159-4949-82B5-8451E1DC7371}" destId="{474A6DE8-B041-49DF-B412-720DCE79F5B0}" srcOrd="0" destOrd="0" presId="urn:microsoft.com/office/officeart/2018/2/layout/IconVerticalSolidList"/>
    <dgm:cxn modelId="{797F744B-5F53-4258-98A2-AA2522DB6B80}" type="presParOf" srcId="{96CEFBB2-E159-4949-82B5-8451E1DC7371}" destId="{858B53F6-E73D-4025-BB29-98F9470EF377}" srcOrd="1" destOrd="0" presId="urn:microsoft.com/office/officeart/2018/2/layout/IconVerticalSolidList"/>
    <dgm:cxn modelId="{A94226E6-26C6-474E-BDBA-DE5FD4EEAB04}" type="presParOf" srcId="{96CEFBB2-E159-4949-82B5-8451E1DC7371}" destId="{A9546066-A4AC-4822-9ED1-E6CDD6FA8AA9}" srcOrd="2" destOrd="0" presId="urn:microsoft.com/office/officeart/2018/2/layout/IconVerticalSolidList"/>
    <dgm:cxn modelId="{3C129E0A-F833-466E-BBB2-E43BF97D721D}" type="presParOf" srcId="{96CEFBB2-E159-4949-82B5-8451E1DC7371}" destId="{84E8FC99-6D95-4061-855A-CC07B55CF26B}" srcOrd="3" destOrd="0" presId="urn:microsoft.com/office/officeart/2018/2/layout/IconVerticalSolidList"/>
    <dgm:cxn modelId="{187DD19C-9996-4905-B6EB-B8708DFCFA79}" type="presParOf" srcId="{986CB864-5172-49D3-A460-799C100E9415}" destId="{0E3EC1E9-440A-44E4-9414-501832444870}" srcOrd="1" destOrd="0" presId="urn:microsoft.com/office/officeart/2018/2/layout/IconVerticalSolidList"/>
    <dgm:cxn modelId="{D5A50962-74B6-4A9C-8BFF-0C94A4149BDC}" type="presParOf" srcId="{986CB864-5172-49D3-A460-799C100E9415}" destId="{F0C58F02-8C10-42A0-9171-C2821FB83D68}" srcOrd="2" destOrd="0" presId="urn:microsoft.com/office/officeart/2018/2/layout/IconVerticalSolidList"/>
    <dgm:cxn modelId="{449AA55F-D63C-4052-8E54-4285D1331823}" type="presParOf" srcId="{F0C58F02-8C10-42A0-9171-C2821FB83D68}" destId="{9CFF50BB-6B5D-4170-B1A8-803864830FED}" srcOrd="0" destOrd="0" presId="urn:microsoft.com/office/officeart/2018/2/layout/IconVerticalSolidList"/>
    <dgm:cxn modelId="{2D5100D1-397A-4A15-879B-26D7820812A3}" type="presParOf" srcId="{F0C58F02-8C10-42A0-9171-C2821FB83D68}" destId="{59135E74-F9AE-4A60-9AEB-D2FB33B16AE6}" srcOrd="1" destOrd="0" presId="urn:microsoft.com/office/officeart/2018/2/layout/IconVerticalSolidList"/>
    <dgm:cxn modelId="{D8621EC7-12D8-40A4-BB2F-22F384089688}" type="presParOf" srcId="{F0C58F02-8C10-42A0-9171-C2821FB83D68}" destId="{5D39A056-2C0C-41F7-A812-89500185C56E}" srcOrd="2" destOrd="0" presId="urn:microsoft.com/office/officeart/2018/2/layout/IconVerticalSolidList"/>
    <dgm:cxn modelId="{EC059E84-0ADE-4EC0-8110-105EE947D1BC}" type="presParOf" srcId="{F0C58F02-8C10-42A0-9171-C2821FB83D68}" destId="{A137D375-B89B-426B-AF1D-ED144DDA541F}" srcOrd="3" destOrd="0" presId="urn:microsoft.com/office/officeart/2018/2/layout/IconVerticalSolidList"/>
    <dgm:cxn modelId="{253B16BF-4BDF-47A8-9E62-65AF00A1CB5E}" type="presParOf" srcId="{986CB864-5172-49D3-A460-799C100E9415}" destId="{64B8A1DD-4D98-42D6-97B7-7969D204AD8F}" srcOrd="3" destOrd="0" presId="urn:microsoft.com/office/officeart/2018/2/layout/IconVerticalSolidList"/>
    <dgm:cxn modelId="{77E83C09-CE26-4324-8B43-F672A8D107D9}" type="presParOf" srcId="{986CB864-5172-49D3-A460-799C100E9415}" destId="{0AD1652C-C2CD-4F2D-8F73-20D085B116AB}" srcOrd="4" destOrd="0" presId="urn:microsoft.com/office/officeart/2018/2/layout/IconVerticalSolidList"/>
    <dgm:cxn modelId="{BD66E6D0-942C-4DE9-8717-1F39E8DBD925}" type="presParOf" srcId="{0AD1652C-C2CD-4F2D-8F73-20D085B116AB}" destId="{B5F498E2-9E8F-45F4-8D4A-CE07D99A4C8A}" srcOrd="0" destOrd="0" presId="urn:microsoft.com/office/officeart/2018/2/layout/IconVerticalSolidList"/>
    <dgm:cxn modelId="{884005BA-7EBC-495F-BCCF-BD28020B7FA5}" type="presParOf" srcId="{0AD1652C-C2CD-4F2D-8F73-20D085B116AB}" destId="{1A8949BF-AAFC-4DC3-9782-F0BD389E42CD}" srcOrd="1" destOrd="0" presId="urn:microsoft.com/office/officeart/2018/2/layout/IconVerticalSolidList"/>
    <dgm:cxn modelId="{DC31752F-FE06-4345-8503-2CAF11DE09A1}" type="presParOf" srcId="{0AD1652C-C2CD-4F2D-8F73-20D085B116AB}" destId="{0C403665-8EAE-4D38-9F7E-9F38102BD069}" srcOrd="2" destOrd="0" presId="urn:microsoft.com/office/officeart/2018/2/layout/IconVerticalSolidList"/>
    <dgm:cxn modelId="{3537E8B9-4DD8-4ED6-9F9F-4F1DE92551C8}" type="presParOf" srcId="{0AD1652C-C2CD-4F2D-8F73-20D085B116AB}" destId="{C99BE0E2-74BB-4F4C-B6B9-36B0B0844223}" srcOrd="3" destOrd="0" presId="urn:microsoft.com/office/officeart/2018/2/layout/IconVerticalSolidList"/>
    <dgm:cxn modelId="{1DBA4024-B5D4-4BB1-AD8B-7B9BE0207914}" type="presParOf" srcId="{986CB864-5172-49D3-A460-799C100E9415}" destId="{EB3D70E7-9E0C-4B69-A991-FC5CAEBD8DF3}" srcOrd="5" destOrd="0" presId="urn:microsoft.com/office/officeart/2018/2/layout/IconVerticalSolidList"/>
    <dgm:cxn modelId="{7EEDF9A2-3236-463C-8197-980AA7CAAFFC}" type="presParOf" srcId="{986CB864-5172-49D3-A460-799C100E9415}" destId="{1E96F7E4-00DF-428A-81A1-AA90A1CAC228}" srcOrd="6" destOrd="0" presId="urn:microsoft.com/office/officeart/2018/2/layout/IconVerticalSolidList"/>
    <dgm:cxn modelId="{E3D0B04C-20D6-4052-9BBB-53BD392713D7}" type="presParOf" srcId="{1E96F7E4-00DF-428A-81A1-AA90A1CAC228}" destId="{FDB815FF-E2CB-4626-8AEE-B801B9344D63}" srcOrd="0" destOrd="0" presId="urn:microsoft.com/office/officeart/2018/2/layout/IconVerticalSolidList"/>
    <dgm:cxn modelId="{8978C33B-AE55-4917-87E1-98F348F7BFBF}" type="presParOf" srcId="{1E96F7E4-00DF-428A-81A1-AA90A1CAC228}" destId="{C27CA68C-3999-46E2-8E51-B38126890ABF}" srcOrd="1" destOrd="0" presId="urn:microsoft.com/office/officeart/2018/2/layout/IconVerticalSolidList"/>
    <dgm:cxn modelId="{EA21F3D8-E2B9-46EA-AEA4-0844663DA7D9}" type="presParOf" srcId="{1E96F7E4-00DF-428A-81A1-AA90A1CAC228}" destId="{E6CCF49E-E768-4E35-A902-08A09C25AE33}" srcOrd="2" destOrd="0" presId="urn:microsoft.com/office/officeart/2018/2/layout/IconVerticalSolidList"/>
    <dgm:cxn modelId="{2B45D786-EED0-4598-9EDB-4FD33F97C5E0}" type="presParOf" srcId="{1E96F7E4-00DF-428A-81A1-AA90A1CAC228}" destId="{E27D6B39-2A35-4B00-B94D-5A147C70B7EE}" srcOrd="3" destOrd="0" presId="urn:microsoft.com/office/officeart/2018/2/layout/IconVerticalSolidList"/>
    <dgm:cxn modelId="{0C99BA9D-CAB4-4B27-98CB-D007594CD464}" type="presParOf" srcId="{986CB864-5172-49D3-A460-799C100E9415}" destId="{8CDAC675-0E6D-4693-A2AB-8BF5B12EB2B2}" srcOrd="7" destOrd="0" presId="urn:microsoft.com/office/officeart/2018/2/layout/IconVerticalSolidList"/>
    <dgm:cxn modelId="{B33C8A26-8734-476C-9D52-B12216351A85}" type="presParOf" srcId="{986CB864-5172-49D3-A460-799C100E9415}" destId="{A5946CD2-FA4B-46B0-87A1-8D3904552288}" srcOrd="8" destOrd="0" presId="urn:microsoft.com/office/officeart/2018/2/layout/IconVerticalSolidList"/>
    <dgm:cxn modelId="{A75B5E2F-D23F-4EA7-868F-ADB5A382DA0A}" type="presParOf" srcId="{A5946CD2-FA4B-46B0-87A1-8D3904552288}" destId="{9D94CCB8-1AB4-4B22-92E9-DF14B553F185}" srcOrd="0" destOrd="0" presId="urn:microsoft.com/office/officeart/2018/2/layout/IconVerticalSolidList"/>
    <dgm:cxn modelId="{AB23F08C-03D0-4A99-B42A-CFBED67B0866}" type="presParOf" srcId="{A5946CD2-FA4B-46B0-87A1-8D3904552288}" destId="{EDF10354-AE48-44F0-B42D-2C0F2774B169}" srcOrd="1" destOrd="0" presId="urn:microsoft.com/office/officeart/2018/2/layout/IconVerticalSolidList"/>
    <dgm:cxn modelId="{EB1CEBC3-5077-4702-8E56-41D163CFFEE4}" type="presParOf" srcId="{A5946CD2-FA4B-46B0-87A1-8D3904552288}" destId="{247514B6-FCBE-4D46-9D35-862BFE825766}" srcOrd="2" destOrd="0" presId="urn:microsoft.com/office/officeart/2018/2/layout/IconVerticalSolidList"/>
    <dgm:cxn modelId="{F7E670AB-588C-4A09-8A04-15DF85D45CCF}" type="presParOf" srcId="{A5946CD2-FA4B-46B0-87A1-8D3904552288}" destId="{28248211-155B-4A9B-9572-D961CCFA3D5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70A70E1A-6BDD-4E70-A71F-AAB81C79E2B5}"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0FB2F8BC-707A-4B29-AE17-0F728E7CAF2F}">
      <dgm:prSet/>
      <dgm:spPr/>
      <dgm:t>
        <a:bodyPr/>
        <a:lstStyle/>
        <a:p>
          <a:r>
            <a:rPr lang="en-GB"/>
            <a:t>Exposure to risk: To be resilient we need to have exposure to risk. However, we do not want to put ourselves in situations where there is little chance of success, however avoiding risk all the time can hinder our development and learning.</a:t>
          </a:r>
          <a:endParaRPr lang="en-US"/>
        </a:p>
      </dgm:t>
    </dgm:pt>
    <dgm:pt modelId="{70A902D8-3776-4692-AB0D-237BE512B5C3}" type="parTrans" cxnId="{3794C496-8E79-496E-9C74-F03E813BA766}">
      <dgm:prSet/>
      <dgm:spPr/>
      <dgm:t>
        <a:bodyPr/>
        <a:lstStyle/>
        <a:p>
          <a:endParaRPr lang="en-US"/>
        </a:p>
      </dgm:t>
    </dgm:pt>
    <dgm:pt modelId="{ABE332E2-7672-4FE7-8444-9BB3F9FFB65B}" type="sibTrans" cxnId="{3794C496-8E79-496E-9C74-F03E813BA766}">
      <dgm:prSet/>
      <dgm:spPr/>
      <dgm:t>
        <a:bodyPr/>
        <a:lstStyle/>
        <a:p>
          <a:endParaRPr lang="en-US"/>
        </a:p>
      </dgm:t>
    </dgm:pt>
    <dgm:pt modelId="{6C0EA764-19D8-4A4E-907A-27A09FB8365E}">
      <dgm:prSet/>
      <dgm:spPr/>
      <dgm:t>
        <a:bodyPr/>
        <a:lstStyle/>
        <a:p>
          <a:r>
            <a:rPr lang="en-GB"/>
            <a:t>So, to develop resilience we need to have a little bit of risk, but not too much.</a:t>
          </a:r>
          <a:endParaRPr lang="en-US"/>
        </a:p>
      </dgm:t>
    </dgm:pt>
    <dgm:pt modelId="{6428C53E-B8D7-459D-B15F-75222F60DBD6}" type="parTrans" cxnId="{C6010E14-4B2E-483F-92AD-A3E55292C647}">
      <dgm:prSet/>
      <dgm:spPr/>
      <dgm:t>
        <a:bodyPr/>
        <a:lstStyle/>
        <a:p>
          <a:endParaRPr lang="en-US"/>
        </a:p>
      </dgm:t>
    </dgm:pt>
    <dgm:pt modelId="{7B9482E8-461C-4C85-A383-2B8E5E55D840}" type="sibTrans" cxnId="{C6010E14-4B2E-483F-92AD-A3E55292C647}">
      <dgm:prSet/>
      <dgm:spPr/>
      <dgm:t>
        <a:bodyPr/>
        <a:lstStyle/>
        <a:p>
          <a:endParaRPr lang="en-US"/>
        </a:p>
      </dgm:t>
    </dgm:pt>
    <dgm:pt modelId="{3A91BBCC-B766-4905-A3E7-67D3B0C3D1A8}" type="pres">
      <dgm:prSet presAssocID="{70A70E1A-6BDD-4E70-A71F-AAB81C79E2B5}" presName="linear" presStyleCnt="0">
        <dgm:presLayoutVars>
          <dgm:animLvl val="lvl"/>
          <dgm:resizeHandles val="exact"/>
        </dgm:presLayoutVars>
      </dgm:prSet>
      <dgm:spPr/>
    </dgm:pt>
    <dgm:pt modelId="{5877C111-3EA0-4705-B595-D2FA992C4196}" type="pres">
      <dgm:prSet presAssocID="{0FB2F8BC-707A-4B29-AE17-0F728E7CAF2F}" presName="parentText" presStyleLbl="node1" presStyleIdx="0" presStyleCnt="2">
        <dgm:presLayoutVars>
          <dgm:chMax val="0"/>
          <dgm:bulletEnabled val="1"/>
        </dgm:presLayoutVars>
      </dgm:prSet>
      <dgm:spPr/>
    </dgm:pt>
    <dgm:pt modelId="{C4EC7511-B5DE-4D0D-B190-0CD76F264793}" type="pres">
      <dgm:prSet presAssocID="{ABE332E2-7672-4FE7-8444-9BB3F9FFB65B}" presName="spacer" presStyleCnt="0"/>
      <dgm:spPr/>
    </dgm:pt>
    <dgm:pt modelId="{D60E5C77-A412-4C2A-AFA5-2E41098B1181}" type="pres">
      <dgm:prSet presAssocID="{6C0EA764-19D8-4A4E-907A-27A09FB8365E}" presName="parentText" presStyleLbl="node1" presStyleIdx="1" presStyleCnt="2">
        <dgm:presLayoutVars>
          <dgm:chMax val="0"/>
          <dgm:bulletEnabled val="1"/>
        </dgm:presLayoutVars>
      </dgm:prSet>
      <dgm:spPr/>
    </dgm:pt>
  </dgm:ptLst>
  <dgm:cxnLst>
    <dgm:cxn modelId="{C6010E14-4B2E-483F-92AD-A3E55292C647}" srcId="{70A70E1A-6BDD-4E70-A71F-AAB81C79E2B5}" destId="{6C0EA764-19D8-4A4E-907A-27A09FB8365E}" srcOrd="1" destOrd="0" parTransId="{6428C53E-B8D7-459D-B15F-75222F60DBD6}" sibTransId="{7B9482E8-461C-4C85-A383-2B8E5E55D840}"/>
    <dgm:cxn modelId="{4C80F451-3F55-4364-8D12-9B83DF7FFD90}" type="presOf" srcId="{6C0EA764-19D8-4A4E-907A-27A09FB8365E}" destId="{D60E5C77-A412-4C2A-AFA5-2E41098B1181}" srcOrd="0" destOrd="0" presId="urn:microsoft.com/office/officeart/2005/8/layout/vList2"/>
    <dgm:cxn modelId="{3794C496-8E79-496E-9C74-F03E813BA766}" srcId="{70A70E1A-6BDD-4E70-A71F-AAB81C79E2B5}" destId="{0FB2F8BC-707A-4B29-AE17-0F728E7CAF2F}" srcOrd="0" destOrd="0" parTransId="{70A902D8-3776-4692-AB0D-237BE512B5C3}" sibTransId="{ABE332E2-7672-4FE7-8444-9BB3F9FFB65B}"/>
    <dgm:cxn modelId="{E69FC799-B69C-4547-9CBE-A3A641A0BDFE}" type="presOf" srcId="{0FB2F8BC-707A-4B29-AE17-0F728E7CAF2F}" destId="{5877C111-3EA0-4705-B595-D2FA992C4196}" srcOrd="0" destOrd="0" presId="urn:microsoft.com/office/officeart/2005/8/layout/vList2"/>
    <dgm:cxn modelId="{5946CE9C-9189-49AF-A8EB-D35063B64B19}" type="presOf" srcId="{70A70E1A-6BDD-4E70-A71F-AAB81C79E2B5}" destId="{3A91BBCC-B766-4905-A3E7-67D3B0C3D1A8}" srcOrd="0" destOrd="0" presId="urn:microsoft.com/office/officeart/2005/8/layout/vList2"/>
    <dgm:cxn modelId="{15012BF4-4F30-4C11-8781-C5E775E0DF72}" type="presParOf" srcId="{3A91BBCC-B766-4905-A3E7-67D3B0C3D1A8}" destId="{5877C111-3EA0-4705-B595-D2FA992C4196}" srcOrd="0" destOrd="0" presId="urn:microsoft.com/office/officeart/2005/8/layout/vList2"/>
    <dgm:cxn modelId="{5353A7B1-08C3-4DCD-88C6-F5E89BA0EE35}" type="presParOf" srcId="{3A91BBCC-B766-4905-A3E7-67D3B0C3D1A8}" destId="{C4EC7511-B5DE-4D0D-B190-0CD76F264793}" srcOrd="1" destOrd="0" presId="urn:microsoft.com/office/officeart/2005/8/layout/vList2"/>
    <dgm:cxn modelId="{2BD4AFBC-2BAD-474D-9F93-01158CC54C44}" type="presParOf" srcId="{3A91BBCC-B766-4905-A3E7-67D3B0C3D1A8}" destId="{D60E5C77-A412-4C2A-AFA5-2E41098B118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57E2812A-07B8-4C06-A39B-F0FD0E352DAB}"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4997A469-1BE7-4D25-ADB7-519B3D7BA0DA}">
      <dgm:prSet/>
      <dgm:spPr/>
      <dgm:t>
        <a:bodyPr/>
        <a:lstStyle/>
        <a:p>
          <a:r>
            <a:rPr lang="en-GB"/>
            <a:t>When we're working with clients it can often happen that we hear stories that our like our own.</a:t>
          </a:r>
          <a:endParaRPr lang="en-US"/>
        </a:p>
      </dgm:t>
    </dgm:pt>
    <dgm:pt modelId="{5143C7D2-ECA3-44CD-940D-17BDB6CE1507}" type="parTrans" cxnId="{AC199A68-5006-4107-98C8-AF1146241CFC}">
      <dgm:prSet/>
      <dgm:spPr/>
      <dgm:t>
        <a:bodyPr/>
        <a:lstStyle/>
        <a:p>
          <a:endParaRPr lang="en-US"/>
        </a:p>
      </dgm:t>
    </dgm:pt>
    <dgm:pt modelId="{C0B7D584-478B-4C3C-9A64-AF4F0B735AF0}" type="sibTrans" cxnId="{AC199A68-5006-4107-98C8-AF1146241CFC}">
      <dgm:prSet/>
      <dgm:spPr/>
      <dgm:t>
        <a:bodyPr/>
        <a:lstStyle/>
        <a:p>
          <a:endParaRPr lang="en-US"/>
        </a:p>
      </dgm:t>
    </dgm:pt>
    <dgm:pt modelId="{333BDE96-32EA-4698-9406-A4F766340236}">
      <dgm:prSet/>
      <dgm:spPr/>
      <dgm:t>
        <a:bodyPr/>
        <a:lstStyle/>
        <a:p>
          <a:r>
            <a:rPr lang="en-GB"/>
            <a:t>It can trigger memories and emotions and sometimes these can be difficult to manage.</a:t>
          </a:r>
          <a:endParaRPr lang="en-US"/>
        </a:p>
      </dgm:t>
    </dgm:pt>
    <dgm:pt modelId="{CDAB9FC6-C9C2-469A-9E79-A09972A3A9BF}" type="parTrans" cxnId="{6C8D1681-F46B-438D-B7C1-98E9AE7B5AA1}">
      <dgm:prSet/>
      <dgm:spPr/>
      <dgm:t>
        <a:bodyPr/>
        <a:lstStyle/>
        <a:p>
          <a:endParaRPr lang="en-US"/>
        </a:p>
      </dgm:t>
    </dgm:pt>
    <dgm:pt modelId="{C9AA593F-5FF9-4552-8C48-6D965278C6B3}" type="sibTrans" cxnId="{6C8D1681-F46B-438D-B7C1-98E9AE7B5AA1}">
      <dgm:prSet/>
      <dgm:spPr/>
      <dgm:t>
        <a:bodyPr/>
        <a:lstStyle/>
        <a:p>
          <a:endParaRPr lang="en-US"/>
        </a:p>
      </dgm:t>
    </dgm:pt>
    <dgm:pt modelId="{BC631055-1128-48D3-BE39-330BDC40D215}">
      <dgm:prSet/>
      <dgm:spPr/>
      <dgm:t>
        <a:bodyPr/>
        <a:lstStyle/>
        <a:p>
          <a:r>
            <a:rPr lang="en-GB"/>
            <a:t>Reflecting on these memories and emotions is important. But sometimes we may need professional help to explore them further.</a:t>
          </a:r>
          <a:endParaRPr lang="en-US"/>
        </a:p>
      </dgm:t>
    </dgm:pt>
    <dgm:pt modelId="{BF4E7B30-2D8B-48FB-B8CC-8289419A26B0}" type="parTrans" cxnId="{1BFCCD36-F017-4E97-8BC0-AA7F6CB44788}">
      <dgm:prSet/>
      <dgm:spPr/>
      <dgm:t>
        <a:bodyPr/>
        <a:lstStyle/>
        <a:p>
          <a:endParaRPr lang="en-US"/>
        </a:p>
      </dgm:t>
    </dgm:pt>
    <dgm:pt modelId="{62356679-244A-4E02-B77C-B540240EF117}" type="sibTrans" cxnId="{1BFCCD36-F017-4E97-8BC0-AA7F6CB44788}">
      <dgm:prSet/>
      <dgm:spPr/>
      <dgm:t>
        <a:bodyPr/>
        <a:lstStyle/>
        <a:p>
          <a:endParaRPr lang="en-US"/>
        </a:p>
      </dgm:t>
    </dgm:pt>
    <dgm:pt modelId="{3E113A44-0459-4548-A344-DB083AFC374D}">
      <dgm:prSet/>
      <dgm:spPr/>
      <dgm:t>
        <a:bodyPr/>
        <a:lstStyle/>
        <a:p>
          <a:r>
            <a:rPr lang="en-GB"/>
            <a:t>Supervision can also be useful in working out what the triggers are. </a:t>
          </a:r>
          <a:endParaRPr lang="en-US"/>
        </a:p>
      </dgm:t>
    </dgm:pt>
    <dgm:pt modelId="{24EFCCCA-9452-49BB-B207-1EBA2601AD63}" type="parTrans" cxnId="{1A05FEBA-8D01-4BEA-A2F5-FC316402C583}">
      <dgm:prSet/>
      <dgm:spPr/>
      <dgm:t>
        <a:bodyPr/>
        <a:lstStyle/>
        <a:p>
          <a:endParaRPr lang="en-US"/>
        </a:p>
      </dgm:t>
    </dgm:pt>
    <dgm:pt modelId="{884C31FC-7E74-48FC-8011-5EB8A0372CF6}" type="sibTrans" cxnId="{1A05FEBA-8D01-4BEA-A2F5-FC316402C583}">
      <dgm:prSet/>
      <dgm:spPr/>
      <dgm:t>
        <a:bodyPr/>
        <a:lstStyle/>
        <a:p>
          <a:endParaRPr lang="en-US"/>
        </a:p>
      </dgm:t>
    </dgm:pt>
    <dgm:pt modelId="{15095AA0-1AEE-4F9D-A8C3-23A4C0E4DD6E}" type="pres">
      <dgm:prSet presAssocID="{57E2812A-07B8-4C06-A39B-F0FD0E352DAB}" presName="vert0" presStyleCnt="0">
        <dgm:presLayoutVars>
          <dgm:dir/>
          <dgm:animOne val="branch"/>
          <dgm:animLvl val="lvl"/>
        </dgm:presLayoutVars>
      </dgm:prSet>
      <dgm:spPr/>
    </dgm:pt>
    <dgm:pt modelId="{94C8778D-77F3-4447-BE1D-7B07CD182891}" type="pres">
      <dgm:prSet presAssocID="{4997A469-1BE7-4D25-ADB7-519B3D7BA0DA}" presName="thickLine" presStyleLbl="alignNode1" presStyleIdx="0" presStyleCnt="4"/>
      <dgm:spPr/>
    </dgm:pt>
    <dgm:pt modelId="{EAC2DE65-7B88-408C-A4EE-3E988A79A593}" type="pres">
      <dgm:prSet presAssocID="{4997A469-1BE7-4D25-ADB7-519B3D7BA0DA}" presName="horz1" presStyleCnt="0"/>
      <dgm:spPr/>
    </dgm:pt>
    <dgm:pt modelId="{E688C473-393E-421E-84F4-8A077C75035F}" type="pres">
      <dgm:prSet presAssocID="{4997A469-1BE7-4D25-ADB7-519B3D7BA0DA}" presName="tx1" presStyleLbl="revTx" presStyleIdx="0" presStyleCnt="4"/>
      <dgm:spPr/>
    </dgm:pt>
    <dgm:pt modelId="{E4583AD3-46B5-4567-9E35-153F2C9B443E}" type="pres">
      <dgm:prSet presAssocID="{4997A469-1BE7-4D25-ADB7-519B3D7BA0DA}" presName="vert1" presStyleCnt="0"/>
      <dgm:spPr/>
    </dgm:pt>
    <dgm:pt modelId="{63835B9A-0EA9-4272-B458-B0137B7A98EB}" type="pres">
      <dgm:prSet presAssocID="{333BDE96-32EA-4698-9406-A4F766340236}" presName="thickLine" presStyleLbl="alignNode1" presStyleIdx="1" presStyleCnt="4"/>
      <dgm:spPr/>
    </dgm:pt>
    <dgm:pt modelId="{A828154F-D99F-4FA4-AAAA-5961F0518B00}" type="pres">
      <dgm:prSet presAssocID="{333BDE96-32EA-4698-9406-A4F766340236}" presName="horz1" presStyleCnt="0"/>
      <dgm:spPr/>
    </dgm:pt>
    <dgm:pt modelId="{636A6DEF-5FA8-4428-923C-91DFA3FE8AAC}" type="pres">
      <dgm:prSet presAssocID="{333BDE96-32EA-4698-9406-A4F766340236}" presName="tx1" presStyleLbl="revTx" presStyleIdx="1" presStyleCnt="4"/>
      <dgm:spPr/>
    </dgm:pt>
    <dgm:pt modelId="{8A1AB917-5A4B-4503-99C9-7604AE75569D}" type="pres">
      <dgm:prSet presAssocID="{333BDE96-32EA-4698-9406-A4F766340236}" presName="vert1" presStyleCnt="0"/>
      <dgm:spPr/>
    </dgm:pt>
    <dgm:pt modelId="{1E08A9BC-29FC-4050-B86F-8C85656266EC}" type="pres">
      <dgm:prSet presAssocID="{BC631055-1128-48D3-BE39-330BDC40D215}" presName="thickLine" presStyleLbl="alignNode1" presStyleIdx="2" presStyleCnt="4"/>
      <dgm:spPr/>
    </dgm:pt>
    <dgm:pt modelId="{ACFC66C6-41C7-4D8A-BD85-5A0BFAE5F8C0}" type="pres">
      <dgm:prSet presAssocID="{BC631055-1128-48D3-BE39-330BDC40D215}" presName="horz1" presStyleCnt="0"/>
      <dgm:spPr/>
    </dgm:pt>
    <dgm:pt modelId="{FC6C3577-0964-4828-9031-DA94759C37BC}" type="pres">
      <dgm:prSet presAssocID="{BC631055-1128-48D3-BE39-330BDC40D215}" presName="tx1" presStyleLbl="revTx" presStyleIdx="2" presStyleCnt="4"/>
      <dgm:spPr/>
    </dgm:pt>
    <dgm:pt modelId="{15ADB361-0F0D-40B8-9991-1438C2969E30}" type="pres">
      <dgm:prSet presAssocID="{BC631055-1128-48D3-BE39-330BDC40D215}" presName="vert1" presStyleCnt="0"/>
      <dgm:spPr/>
    </dgm:pt>
    <dgm:pt modelId="{E49F1FC6-D428-4CE1-9DE1-15749CD9D55B}" type="pres">
      <dgm:prSet presAssocID="{3E113A44-0459-4548-A344-DB083AFC374D}" presName="thickLine" presStyleLbl="alignNode1" presStyleIdx="3" presStyleCnt="4"/>
      <dgm:spPr/>
    </dgm:pt>
    <dgm:pt modelId="{59FB3709-B892-4F60-B2A7-5405AA3562D3}" type="pres">
      <dgm:prSet presAssocID="{3E113A44-0459-4548-A344-DB083AFC374D}" presName="horz1" presStyleCnt="0"/>
      <dgm:spPr/>
    </dgm:pt>
    <dgm:pt modelId="{19434F73-D938-4A8A-A6B6-4AEB6C51B415}" type="pres">
      <dgm:prSet presAssocID="{3E113A44-0459-4548-A344-DB083AFC374D}" presName="tx1" presStyleLbl="revTx" presStyleIdx="3" presStyleCnt="4"/>
      <dgm:spPr/>
    </dgm:pt>
    <dgm:pt modelId="{8B09A12F-EBEA-4D2D-8E75-246C10370369}" type="pres">
      <dgm:prSet presAssocID="{3E113A44-0459-4548-A344-DB083AFC374D}" presName="vert1" presStyleCnt="0"/>
      <dgm:spPr/>
    </dgm:pt>
  </dgm:ptLst>
  <dgm:cxnLst>
    <dgm:cxn modelId="{6ABAD808-56BC-4AB5-AB76-9A35B4D98702}" type="presOf" srcId="{57E2812A-07B8-4C06-A39B-F0FD0E352DAB}" destId="{15095AA0-1AEE-4F9D-A8C3-23A4C0E4DD6E}" srcOrd="0" destOrd="0" presId="urn:microsoft.com/office/officeart/2008/layout/LinedList"/>
    <dgm:cxn modelId="{5003551D-7F5A-453C-A59C-2B8A445A402E}" type="presOf" srcId="{BC631055-1128-48D3-BE39-330BDC40D215}" destId="{FC6C3577-0964-4828-9031-DA94759C37BC}" srcOrd="0" destOrd="0" presId="urn:microsoft.com/office/officeart/2008/layout/LinedList"/>
    <dgm:cxn modelId="{57A87821-39A8-4D2C-97EF-AAD7458125DF}" type="presOf" srcId="{333BDE96-32EA-4698-9406-A4F766340236}" destId="{636A6DEF-5FA8-4428-923C-91DFA3FE8AAC}" srcOrd="0" destOrd="0" presId="urn:microsoft.com/office/officeart/2008/layout/LinedList"/>
    <dgm:cxn modelId="{1BFCCD36-F017-4E97-8BC0-AA7F6CB44788}" srcId="{57E2812A-07B8-4C06-A39B-F0FD0E352DAB}" destId="{BC631055-1128-48D3-BE39-330BDC40D215}" srcOrd="2" destOrd="0" parTransId="{BF4E7B30-2D8B-48FB-B8CC-8289419A26B0}" sibTransId="{62356679-244A-4E02-B77C-B540240EF117}"/>
    <dgm:cxn modelId="{AC199A68-5006-4107-98C8-AF1146241CFC}" srcId="{57E2812A-07B8-4C06-A39B-F0FD0E352DAB}" destId="{4997A469-1BE7-4D25-ADB7-519B3D7BA0DA}" srcOrd="0" destOrd="0" parTransId="{5143C7D2-ECA3-44CD-940D-17BDB6CE1507}" sibTransId="{C0B7D584-478B-4C3C-9A64-AF4F0B735AF0}"/>
    <dgm:cxn modelId="{20E54F77-41E9-4583-B7E8-A8F764810CD4}" type="presOf" srcId="{4997A469-1BE7-4D25-ADB7-519B3D7BA0DA}" destId="{E688C473-393E-421E-84F4-8A077C75035F}" srcOrd="0" destOrd="0" presId="urn:microsoft.com/office/officeart/2008/layout/LinedList"/>
    <dgm:cxn modelId="{6C8D1681-F46B-438D-B7C1-98E9AE7B5AA1}" srcId="{57E2812A-07B8-4C06-A39B-F0FD0E352DAB}" destId="{333BDE96-32EA-4698-9406-A4F766340236}" srcOrd="1" destOrd="0" parTransId="{CDAB9FC6-C9C2-469A-9E79-A09972A3A9BF}" sibTransId="{C9AA593F-5FF9-4552-8C48-6D965278C6B3}"/>
    <dgm:cxn modelId="{1A05FEBA-8D01-4BEA-A2F5-FC316402C583}" srcId="{57E2812A-07B8-4C06-A39B-F0FD0E352DAB}" destId="{3E113A44-0459-4548-A344-DB083AFC374D}" srcOrd="3" destOrd="0" parTransId="{24EFCCCA-9452-49BB-B207-1EBA2601AD63}" sibTransId="{884C31FC-7E74-48FC-8011-5EB8A0372CF6}"/>
    <dgm:cxn modelId="{BC32F4EA-D16C-4893-80D4-705CDFF117AB}" type="presOf" srcId="{3E113A44-0459-4548-A344-DB083AFC374D}" destId="{19434F73-D938-4A8A-A6B6-4AEB6C51B415}" srcOrd="0" destOrd="0" presId="urn:microsoft.com/office/officeart/2008/layout/LinedList"/>
    <dgm:cxn modelId="{C3AA12D3-6395-40A4-B921-883CC431AC22}" type="presParOf" srcId="{15095AA0-1AEE-4F9D-A8C3-23A4C0E4DD6E}" destId="{94C8778D-77F3-4447-BE1D-7B07CD182891}" srcOrd="0" destOrd="0" presId="urn:microsoft.com/office/officeart/2008/layout/LinedList"/>
    <dgm:cxn modelId="{22F9104F-62C4-48EE-B868-F7052F0CD99D}" type="presParOf" srcId="{15095AA0-1AEE-4F9D-A8C3-23A4C0E4DD6E}" destId="{EAC2DE65-7B88-408C-A4EE-3E988A79A593}" srcOrd="1" destOrd="0" presId="urn:microsoft.com/office/officeart/2008/layout/LinedList"/>
    <dgm:cxn modelId="{366546B5-8D34-4E68-A4DA-855D4251BA54}" type="presParOf" srcId="{EAC2DE65-7B88-408C-A4EE-3E988A79A593}" destId="{E688C473-393E-421E-84F4-8A077C75035F}" srcOrd="0" destOrd="0" presId="urn:microsoft.com/office/officeart/2008/layout/LinedList"/>
    <dgm:cxn modelId="{3BD596F2-65FC-46CE-AA36-E3A96A5D9345}" type="presParOf" srcId="{EAC2DE65-7B88-408C-A4EE-3E988A79A593}" destId="{E4583AD3-46B5-4567-9E35-153F2C9B443E}" srcOrd="1" destOrd="0" presId="urn:microsoft.com/office/officeart/2008/layout/LinedList"/>
    <dgm:cxn modelId="{E592577A-68BE-4EA8-B791-A8F6192BD39A}" type="presParOf" srcId="{15095AA0-1AEE-4F9D-A8C3-23A4C0E4DD6E}" destId="{63835B9A-0EA9-4272-B458-B0137B7A98EB}" srcOrd="2" destOrd="0" presId="urn:microsoft.com/office/officeart/2008/layout/LinedList"/>
    <dgm:cxn modelId="{380C6AC8-B029-4E66-BC8D-ABABD300A5BF}" type="presParOf" srcId="{15095AA0-1AEE-4F9D-A8C3-23A4C0E4DD6E}" destId="{A828154F-D99F-4FA4-AAAA-5961F0518B00}" srcOrd="3" destOrd="0" presId="urn:microsoft.com/office/officeart/2008/layout/LinedList"/>
    <dgm:cxn modelId="{06E481AA-3A31-4F3E-AD50-F4E08B8313A6}" type="presParOf" srcId="{A828154F-D99F-4FA4-AAAA-5961F0518B00}" destId="{636A6DEF-5FA8-4428-923C-91DFA3FE8AAC}" srcOrd="0" destOrd="0" presId="urn:microsoft.com/office/officeart/2008/layout/LinedList"/>
    <dgm:cxn modelId="{183A4476-57C1-4188-9880-926231639BB4}" type="presParOf" srcId="{A828154F-D99F-4FA4-AAAA-5961F0518B00}" destId="{8A1AB917-5A4B-4503-99C9-7604AE75569D}" srcOrd="1" destOrd="0" presId="urn:microsoft.com/office/officeart/2008/layout/LinedList"/>
    <dgm:cxn modelId="{91F16379-E13A-4E17-ABA8-969883E7F753}" type="presParOf" srcId="{15095AA0-1AEE-4F9D-A8C3-23A4C0E4DD6E}" destId="{1E08A9BC-29FC-4050-B86F-8C85656266EC}" srcOrd="4" destOrd="0" presId="urn:microsoft.com/office/officeart/2008/layout/LinedList"/>
    <dgm:cxn modelId="{88F3CDD2-DF29-486F-974A-B94B9B7E6920}" type="presParOf" srcId="{15095AA0-1AEE-4F9D-A8C3-23A4C0E4DD6E}" destId="{ACFC66C6-41C7-4D8A-BD85-5A0BFAE5F8C0}" srcOrd="5" destOrd="0" presId="urn:microsoft.com/office/officeart/2008/layout/LinedList"/>
    <dgm:cxn modelId="{EBC9FB97-1EF0-4EF6-839C-FB29E5D7A2AE}" type="presParOf" srcId="{ACFC66C6-41C7-4D8A-BD85-5A0BFAE5F8C0}" destId="{FC6C3577-0964-4828-9031-DA94759C37BC}" srcOrd="0" destOrd="0" presId="urn:microsoft.com/office/officeart/2008/layout/LinedList"/>
    <dgm:cxn modelId="{AEFCC06A-278E-4175-BB09-4143D0925B9E}" type="presParOf" srcId="{ACFC66C6-41C7-4D8A-BD85-5A0BFAE5F8C0}" destId="{15ADB361-0F0D-40B8-9991-1438C2969E30}" srcOrd="1" destOrd="0" presId="urn:microsoft.com/office/officeart/2008/layout/LinedList"/>
    <dgm:cxn modelId="{EC1246DB-9FEE-48BC-9F67-422C17E9D298}" type="presParOf" srcId="{15095AA0-1AEE-4F9D-A8C3-23A4C0E4DD6E}" destId="{E49F1FC6-D428-4CE1-9DE1-15749CD9D55B}" srcOrd="6" destOrd="0" presId="urn:microsoft.com/office/officeart/2008/layout/LinedList"/>
    <dgm:cxn modelId="{84B7902D-5451-4D08-B727-FCA618301ADD}" type="presParOf" srcId="{15095AA0-1AEE-4F9D-A8C3-23A4C0E4DD6E}" destId="{59FB3709-B892-4F60-B2A7-5405AA3562D3}" srcOrd="7" destOrd="0" presId="urn:microsoft.com/office/officeart/2008/layout/LinedList"/>
    <dgm:cxn modelId="{ACF1FC01-DD94-40F6-9658-0D6CF8B7B023}" type="presParOf" srcId="{59FB3709-B892-4F60-B2A7-5405AA3562D3}" destId="{19434F73-D938-4A8A-A6B6-4AEB6C51B415}" srcOrd="0" destOrd="0" presId="urn:microsoft.com/office/officeart/2008/layout/LinedList"/>
    <dgm:cxn modelId="{10A1A893-D3FA-4249-BC9D-7242F39F4B16}" type="presParOf" srcId="{59FB3709-B892-4F60-B2A7-5405AA3562D3}" destId="{8B09A12F-EBEA-4D2D-8E75-246C1037036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4C28982E-A40F-4AF7-BDD5-BBAE03BD55A9}"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C472D9D1-914D-4126-8F74-D337302F61C7}">
      <dgm:prSet/>
      <dgm:spPr/>
      <dgm:t>
        <a:bodyPr/>
        <a:lstStyle/>
        <a:p>
          <a:r>
            <a:rPr lang="en-GB"/>
            <a:t>Within this week's topics we've considered resilience and self care. We've also briefly explored some of the key aspects of support that can be found when working as a therapist.</a:t>
          </a:r>
          <a:endParaRPr lang="en-US"/>
        </a:p>
      </dgm:t>
    </dgm:pt>
    <dgm:pt modelId="{FFA4DC5C-1CFC-46E9-9020-39FF511D29DA}" type="parTrans" cxnId="{07490DB8-D40A-4B8F-93B6-24823C7EDD80}">
      <dgm:prSet/>
      <dgm:spPr/>
      <dgm:t>
        <a:bodyPr/>
        <a:lstStyle/>
        <a:p>
          <a:endParaRPr lang="en-US"/>
        </a:p>
      </dgm:t>
    </dgm:pt>
    <dgm:pt modelId="{BC6C878F-6A21-4430-8B8C-82355A33555F}" type="sibTrans" cxnId="{07490DB8-D40A-4B8F-93B6-24823C7EDD80}">
      <dgm:prSet/>
      <dgm:spPr/>
      <dgm:t>
        <a:bodyPr/>
        <a:lstStyle/>
        <a:p>
          <a:endParaRPr lang="en-US"/>
        </a:p>
      </dgm:t>
    </dgm:pt>
    <dgm:pt modelId="{200541A4-6A26-4AE6-A62C-65B3DA931DD5}">
      <dgm:prSet/>
      <dgm:spPr/>
      <dgm:t>
        <a:bodyPr/>
        <a:lstStyle/>
        <a:p>
          <a:r>
            <a:rPr lang="en-GB"/>
            <a:t>As a final activity, just spend a few minutes reflecting on the points here. Think about your own support methods, and also reflect on your own methods of self care. Think about what you do when you need to take time out. Consider also, who you turn to when in a crisis.</a:t>
          </a:r>
          <a:endParaRPr lang="en-US"/>
        </a:p>
      </dgm:t>
    </dgm:pt>
    <dgm:pt modelId="{1A89A31B-909E-45E9-916E-730ADF70B84A}" type="parTrans" cxnId="{49B411AB-6517-458F-81A7-761C85E06899}">
      <dgm:prSet/>
      <dgm:spPr/>
      <dgm:t>
        <a:bodyPr/>
        <a:lstStyle/>
        <a:p>
          <a:endParaRPr lang="en-US"/>
        </a:p>
      </dgm:t>
    </dgm:pt>
    <dgm:pt modelId="{FADDA144-45D8-4701-9876-172BBED6A122}" type="sibTrans" cxnId="{49B411AB-6517-458F-81A7-761C85E06899}">
      <dgm:prSet/>
      <dgm:spPr/>
      <dgm:t>
        <a:bodyPr/>
        <a:lstStyle/>
        <a:p>
          <a:endParaRPr lang="en-US"/>
        </a:p>
      </dgm:t>
    </dgm:pt>
    <dgm:pt modelId="{D2B4CBD2-9825-40E0-ACBD-5579C3EE6572}" type="pres">
      <dgm:prSet presAssocID="{4C28982E-A40F-4AF7-BDD5-BBAE03BD55A9}" presName="hierChild1" presStyleCnt="0">
        <dgm:presLayoutVars>
          <dgm:chPref val="1"/>
          <dgm:dir/>
          <dgm:animOne val="branch"/>
          <dgm:animLvl val="lvl"/>
          <dgm:resizeHandles/>
        </dgm:presLayoutVars>
      </dgm:prSet>
      <dgm:spPr/>
    </dgm:pt>
    <dgm:pt modelId="{D7A0753E-0BF6-4FCA-A162-66F01AA8AF1D}" type="pres">
      <dgm:prSet presAssocID="{C472D9D1-914D-4126-8F74-D337302F61C7}" presName="hierRoot1" presStyleCnt="0"/>
      <dgm:spPr/>
    </dgm:pt>
    <dgm:pt modelId="{8E2B9935-881A-48BF-9D83-770EB84B7F55}" type="pres">
      <dgm:prSet presAssocID="{C472D9D1-914D-4126-8F74-D337302F61C7}" presName="composite" presStyleCnt="0"/>
      <dgm:spPr/>
    </dgm:pt>
    <dgm:pt modelId="{34C4A6DE-FEC1-401E-A0A9-2CD700804AB8}" type="pres">
      <dgm:prSet presAssocID="{C472D9D1-914D-4126-8F74-D337302F61C7}" presName="background" presStyleLbl="node0" presStyleIdx="0" presStyleCnt="2"/>
      <dgm:spPr/>
    </dgm:pt>
    <dgm:pt modelId="{623B829B-A955-42A8-8C30-4A9A7E935EB4}" type="pres">
      <dgm:prSet presAssocID="{C472D9D1-914D-4126-8F74-D337302F61C7}" presName="text" presStyleLbl="fgAcc0" presStyleIdx="0" presStyleCnt="2">
        <dgm:presLayoutVars>
          <dgm:chPref val="3"/>
        </dgm:presLayoutVars>
      </dgm:prSet>
      <dgm:spPr/>
    </dgm:pt>
    <dgm:pt modelId="{9FFF8702-824E-4AD5-8039-CB96F78F11E0}" type="pres">
      <dgm:prSet presAssocID="{C472D9D1-914D-4126-8F74-D337302F61C7}" presName="hierChild2" presStyleCnt="0"/>
      <dgm:spPr/>
    </dgm:pt>
    <dgm:pt modelId="{A3A07839-D347-47A4-BED2-FC73B8FD8F17}" type="pres">
      <dgm:prSet presAssocID="{200541A4-6A26-4AE6-A62C-65B3DA931DD5}" presName="hierRoot1" presStyleCnt="0"/>
      <dgm:spPr/>
    </dgm:pt>
    <dgm:pt modelId="{E4132C7D-66C2-412E-AE22-34B104FFA6CC}" type="pres">
      <dgm:prSet presAssocID="{200541A4-6A26-4AE6-A62C-65B3DA931DD5}" presName="composite" presStyleCnt="0"/>
      <dgm:spPr/>
    </dgm:pt>
    <dgm:pt modelId="{4C318621-2393-4B0C-B875-CE8318C9EF8C}" type="pres">
      <dgm:prSet presAssocID="{200541A4-6A26-4AE6-A62C-65B3DA931DD5}" presName="background" presStyleLbl="node0" presStyleIdx="1" presStyleCnt="2"/>
      <dgm:spPr/>
    </dgm:pt>
    <dgm:pt modelId="{2B26D839-A068-411A-BF99-2D5D03FB343A}" type="pres">
      <dgm:prSet presAssocID="{200541A4-6A26-4AE6-A62C-65B3DA931DD5}" presName="text" presStyleLbl="fgAcc0" presStyleIdx="1" presStyleCnt="2">
        <dgm:presLayoutVars>
          <dgm:chPref val="3"/>
        </dgm:presLayoutVars>
      </dgm:prSet>
      <dgm:spPr/>
    </dgm:pt>
    <dgm:pt modelId="{C4B96E00-B430-454E-B356-7B1A7BB226F2}" type="pres">
      <dgm:prSet presAssocID="{200541A4-6A26-4AE6-A62C-65B3DA931DD5}" presName="hierChild2" presStyleCnt="0"/>
      <dgm:spPr/>
    </dgm:pt>
  </dgm:ptLst>
  <dgm:cxnLst>
    <dgm:cxn modelId="{07AFDA91-5224-45E6-850E-18B2F8BF42A5}" type="presOf" srcId="{4C28982E-A40F-4AF7-BDD5-BBAE03BD55A9}" destId="{D2B4CBD2-9825-40E0-ACBD-5579C3EE6572}" srcOrd="0" destOrd="0" presId="urn:microsoft.com/office/officeart/2005/8/layout/hierarchy1"/>
    <dgm:cxn modelId="{75E8E1A9-7C9E-454B-9C52-A33302E42A3E}" type="presOf" srcId="{C472D9D1-914D-4126-8F74-D337302F61C7}" destId="{623B829B-A955-42A8-8C30-4A9A7E935EB4}" srcOrd="0" destOrd="0" presId="urn:microsoft.com/office/officeart/2005/8/layout/hierarchy1"/>
    <dgm:cxn modelId="{49B411AB-6517-458F-81A7-761C85E06899}" srcId="{4C28982E-A40F-4AF7-BDD5-BBAE03BD55A9}" destId="{200541A4-6A26-4AE6-A62C-65B3DA931DD5}" srcOrd="1" destOrd="0" parTransId="{1A89A31B-909E-45E9-916E-730ADF70B84A}" sibTransId="{FADDA144-45D8-4701-9876-172BBED6A122}"/>
    <dgm:cxn modelId="{A5699CB0-0F3A-42C4-BCDD-DD2974DFAC19}" type="presOf" srcId="{200541A4-6A26-4AE6-A62C-65B3DA931DD5}" destId="{2B26D839-A068-411A-BF99-2D5D03FB343A}" srcOrd="0" destOrd="0" presId="urn:microsoft.com/office/officeart/2005/8/layout/hierarchy1"/>
    <dgm:cxn modelId="{07490DB8-D40A-4B8F-93B6-24823C7EDD80}" srcId="{4C28982E-A40F-4AF7-BDD5-BBAE03BD55A9}" destId="{C472D9D1-914D-4126-8F74-D337302F61C7}" srcOrd="0" destOrd="0" parTransId="{FFA4DC5C-1CFC-46E9-9020-39FF511D29DA}" sibTransId="{BC6C878F-6A21-4430-8B8C-82355A33555F}"/>
    <dgm:cxn modelId="{82DE6EB5-01AC-45F1-B90B-0F46B7E5790F}" type="presParOf" srcId="{D2B4CBD2-9825-40E0-ACBD-5579C3EE6572}" destId="{D7A0753E-0BF6-4FCA-A162-66F01AA8AF1D}" srcOrd="0" destOrd="0" presId="urn:microsoft.com/office/officeart/2005/8/layout/hierarchy1"/>
    <dgm:cxn modelId="{035BC114-0FF0-459B-A473-65DA9360080E}" type="presParOf" srcId="{D7A0753E-0BF6-4FCA-A162-66F01AA8AF1D}" destId="{8E2B9935-881A-48BF-9D83-770EB84B7F55}" srcOrd="0" destOrd="0" presId="urn:microsoft.com/office/officeart/2005/8/layout/hierarchy1"/>
    <dgm:cxn modelId="{30450A47-4A2B-42CF-9BB4-72A0B9D8017E}" type="presParOf" srcId="{8E2B9935-881A-48BF-9D83-770EB84B7F55}" destId="{34C4A6DE-FEC1-401E-A0A9-2CD700804AB8}" srcOrd="0" destOrd="0" presId="urn:microsoft.com/office/officeart/2005/8/layout/hierarchy1"/>
    <dgm:cxn modelId="{E6F52B9C-CBBF-4FC4-BD28-54129DACFCED}" type="presParOf" srcId="{8E2B9935-881A-48BF-9D83-770EB84B7F55}" destId="{623B829B-A955-42A8-8C30-4A9A7E935EB4}" srcOrd="1" destOrd="0" presId="urn:microsoft.com/office/officeart/2005/8/layout/hierarchy1"/>
    <dgm:cxn modelId="{A655E6C9-BD1E-47FD-89A8-38C302ED1878}" type="presParOf" srcId="{D7A0753E-0BF6-4FCA-A162-66F01AA8AF1D}" destId="{9FFF8702-824E-4AD5-8039-CB96F78F11E0}" srcOrd="1" destOrd="0" presId="urn:microsoft.com/office/officeart/2005/8/layout/hierarchy1"/>
    <dgm:cxn modelId="{F6927040-8296-4ED3-B9F9-61DF771E01FB}" type="presParOf" srcId="{D2B4CBD2-9825-40E0-ACBD-5579C3EE6572}" destId="{A3A07839-D347-47A4-BED2-FC73B8FD8F17}" srcOrd="1" destOrd="0" presId="urn:microsoft.com/office/officeart/2005/8/layout/hierarchy1"/>
    <dgm:cxn modelId="{C4399FAB-4B93-4504-BB28-9177C7555980}" type="presParOf" srcId="{A3A07839-D347-47A4-BED2-FC73B8FD8F17}" destId="{E4132C7D-66C2-412E-AE22-34B104FFA6CC}" srcOrd="0" destOrd="0" presId="urn:microsoft.com/office/officeart/2005/8/layout/hierarchy1"/>
    <dgm:cxn modelId="{A1DB8FE9-A904-4FD1-909A-7EABBB1CFF7D}" type="presParOf" srcId="{E4132C7D-66C2-412E-AE22-34B104FFA6CC}" destId="{4C318621-2393-4B0C-B875-CE8318C9EF8C}" srcOrd="0" destOrd="0" presId="urn:microsoft.com/office/officeart/2005/8/layout/hierarchy1"/>
    <dgm:cxn modelId="{CB1A03AD-BBFA-4CDC-A928-8B072CDB9D50}" type="presParOf" srcId="{E4132C7D-66C2-412E-AE22-34B104FFA6CC}" destId="{2B26D839-A068-411A-BF99-2D5D03FB343A}" srcOrd="1" destOrd="0" presId="urn:microsoft.com/office/officeart/2005/8/layout/hierarchy1"/>
    <dgm:cxn modelId="{0EE08611-610B-44CD-80AF-A7C8E16956EB}" type="presParOf" srcId="{A3A07839-D347-47A4-BED2-FC73B8FD8F17}" destId="{C4B96E00-B430-454E-B356-7B1A7BB226F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64754E-43D4-42B4-81C2-C95E8622ADAE}">
      <dsp:nvSpPr>
        <dsp:cNvPr id="0" name=""/>
        <dsp:cNvSpPr/>
      </dsp:nvSpPr>
      <dsp:spPr>
        <a:xfrm>
          <a:off x="209" y="275775"/>
          <a:ext cx="2530166" cy="3036199"/>
        </a:xfrm>
        <a:prstGeom prst="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249924" tIns="0" rIns="249924" bIns="330200" numCol="1" spcCol="1270" anchor="t" anchorCtr="0">
          <a:noAutofit/>
        </a:bodyPr>
        <a:lstStyle/>
        <a:p>
          <a:pPr marL="0" lvl="0" indent="0" algn="l" defTabSz="800100">
            <a:lnSpc>
              <a:spcPct val="90000"/>
            </a:lnSpc>
            <a:spcBef>
              <a:spcPct val="0"/>
            </a:spcBef>
            <a:spcAft>
              <a:spcPct val="35000"/>
            </a:spcAft>
            <a:buNone/>
          </a:pPr>
          <a:r>
            <a:rPr lang="en-GB" sz="1800" kern="1200" baseline="0"/>
            <a:t>To explore how we learn from our experiences</a:t>
          </a:r>
          <a:endParaRPr lang="en-US" sz="1800" kern="1200"/>
        </a:p>
      </dsp:txBody>
      <dsp:txXfrm>
        <a:off x="209" y="1490255"/>
        <a:ext cx="2530166" cy="1821719"/>
      </dsp:txXfrm>
    </dsp:sp>
    <dsp:sp modelId="{A4300549-E568-4B38-8F55-E30C68C02BBC}">
      <dsp:nvSpPr>
        <dsp:cNvPr id="0" name=""/>
        <dsp:cNvSpPr/>
      </dsp:nvSpPr>
      <dsp:spPr>
        <a:xfrm>
          <a:off x="209" y="275775"/>
          <a:ext cx="2530166" cy="1214479"/>
        </a:xfrm>
        <a:prstGeom prst="rect">
          <a:avLst/>
        </a:prstGeom>
        <a:noFill/>
        <a:ln w="6350" cap="flat" cmpd="sng" algn="ctr">
          <a:noFill/>
          <a:prstDash val="solid"/>
          <a:miter lim="800000"/>
        </a:ln>
        <a:effectLst/>
        <a:sp3d/>
      </dsp:spPr>
      <dsp:style>
        <a:lnRef idx="1">
          <a:scrgbClr r="0" g="0" b="0"/>
        </a:lnRef>
        <a:fillRef idx="2">
          <a:scrgbClr r="0" g="0" b="0"/>
        </a:fillRef>
        <a:effectRef idx="1">
          <a:scrgbClr r="0" g="0" b="0"/>
        </a:effectRef>
        <a:fontRef idx="minor">
          <a:schemeClr val="dk1"/>
        </a:fontRef>
      </dsp:style>
      <dsp:txBody>
        <a:bodyPr spcFirstLastPara="0" vert="horz" wrap="square" lIns="249924" tIns="165100" rIns="249924" bIns="165100" numCol="1" spcCol="1270" anchor="ctr" anchorCtr="0">
          <a:noAutofit/>
        </a:bodyPr>
        <a:lstStyle/>
        <a:p>
          <a:pPr marL="0" lvl="0" indent="0" algn="l" defTabSz="2711450">
            <a:lnSpc>
              <a:spcPct val="90000"/>
            </a:lnSpc>
            <a:spcBef>
              <a:spcPct val="0"/>
            </a:spcBef>
            <a:spcAft>
              <a:spcPct val="35000"/>
            </a:spcAft>
            <a:buNone/>
          </a:pPr>
          <a:r>
            <a:rPr lang="en-US" sz="6100" kern="1200"/>
            <a:t>01</a:t>
          </a:r>
        </a:p>
      </dsp:txBody>
      <dsp:txXfrm>
        <a:off x="209" y="275775"/>
        <a:ext cx="2530166" cy="1214479"/>
      </dsp:txXfrm>
    </dsp:sp>
    <dsp:sp modelId="{5E8BDACA-088A-4314-A904-A11C670A7E07}">
      <dsp:nvSpPr>
        <dsp:cNvPr id="0" name=""/>
        <dsp:cNvSpPr/>
      </dsp:nvSpPr>
      <dsp:spPr>
        <a:xfrm>
          <a:off x="2732789" y="275775"/>
          <a:ext cx="2530166" cy="3036199"/>
        </a:xfrm>
        <a:prstGeom prst="rect">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249924" tIns="0" rIns="249924" bIns="330200" numCol="1" spcCol="1270" anchor="t" anchorCtr="0">
          <a:noAutofit/>
        </a:bodyPr>
        <a:lstStyle/>
        <a:p>
          <a:pPr marL="0" lvl="0" indent="0" algn="l" defTabSz="800100">
            <a:lnSpc>
              <a:spcPct val="90000"/>
            </a:lnSpc>
            <a:spcBef>
              <a:spcPct val="0"/>
            </a:spcBef>
            <a:spcAft>
              <a:spcPct val="35000"/>
            </a:spcAft>
            <a:buNone/>
          </a:pPr>
          <a:r>
            <a:rPr lang="en-GB" sz="1800" kern="1200" baseline="0"/>
            <a:t>To become familiar with different reflective models</a:t>
          </a:r>
          <a:endParaRPr lang="en-US" sz="1800" kern="1200"/>
        </a:p>
      </dsp:txBody>
      <dsp:txXfrm>
        <a:off x="2732789" y="1490255"/>
        <a:ext cx="2530166" cy="1821719"/>
      </dsp:txXfrm>
    </dsp:sp>
    <dsp:sp modelId="{7C70DA12-403A-4A70-9743-326D7C5BD162}">
      <dsp:nvSpPr>
        <dsp:cNvPr id="0" name=""/>
        <dsp:cNvSpPr/>
      </dsp:nvSpPr>
      <dsp:spPr>
        <a:xfrm>
          <a:off x="2732789" y="275775"/>
          <a:ext cx="2530166" cy="1214479"/>
        </a:xfrm>
        <a:prstGeom prst="rect">
          <a:avLst/>
        </a:prstGeom>
        <a:noFill/>
        <a:ln w="6350" cap="flat" cmpd="sng" algn="ctr">
          <a:noFill/>
          <a:prstDash val="solid"/>
          <a:miter lim="800000"/>
        </a:ln>
        <a:effectLst/>
        <a:sp3d/>
      </dsp:spPr>
      <dsp:style>
        <a:lnRef idx="1">
          <a:scrgbClr r="0" g="0" b="0"/>
        </a:lnRef>
        <a:fillRef idx="2">
          <a:scrgbClr r="0" g="0" b="0"/>
        </a:fillRef>
        <a:effectRef idx="1">
          <a:scrgbClr r="0" g="0" b="0"/>
        </a:effectRef>
        <a:fontRef idx="minor">
          <a:schemeClr val="dk1"/>
        </a:fontRef>
      </dsp:style>
      <dsp:txBody>
        <a:bodyPr spcFirstLastPara="0" vert="horz" wrap="square" lIns="249924" tIns="165100" rIns="249924" bIns="165100" numCol="1" spcCol="1270" anchor="ctr" anchorCtr="0">
          <a:noAutofit/>
        </a:bodyPr>
        <a:lstStyle/>
        <a:p>
          <a:pPr marL="0" lvl="0" indent="0" algn="l" defTabSz="2711450">
            <a:lnSpc>
              <a:spcPct val="90000"/>
            </a:lnSpc>
            <a:spcBef>
              <a:spcPct val="0"/>
            </a:spcBef>
            <a:spcAft>
              <a:spcPct val="35000"/>
            </a:spcAft>
            <a:buNone/>
          </a:pPr>
          <a:r>
            <a:rPr lang="en-US" sz="6100" kern="1200"/>
            <a:t>02</a:t>
          </a:r>
        </a:p>
      </dsp:txBody>
      <dsp:txXfrm>
        <a:off x="2732789" y="275775"/>
        <a:ext cx="2530166" cy="1214479"/>
      </dsp:txXfrm>
    </dsp:sp>
    <dsp:sp modelId="{06D2EFAE-0E49-49C3-9B06-615DBFDCA4E3}">
      <dsp:nvSpPr>
        <dsp:cNvPr id="0" name=""/>
        <dsp:cNvSpPr/>
      </dsp:nvSpPr>
      <dsp:spPr>
        <a:xfrm>
          <a:off x="5465369" y="275775"/>
          <a:ext cx="2530166" cy="3036199"/>
        </a:xfrm>
        <a:prstGeom prst="rect">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249924" tIns="0" rIns="249924" bIns="330200" numCol="1" spcCol="1270" anchor="t" anchorCtr="0">
          <a:noAutofit/>
        </a:bodyPr>
        <a:lstStyle/>
        <a:p>
          <a:pPr marL="0" lvl="0" indent="0" algn="l" defTabSz="800100">
            <a:lnSpc>
              <a:spcPct val="90000"/>
            </a:lnSpc>
            <a:spcBef>
              <a:spcPct val="0"/>
            </a:spcBef>
            <a:spcAft>
              <a:spcPct val="35000"/>
            </a:spcAft>
            <a:buNone/>
          </a:pPr>
          <a:r>
            <a:rPr lang="en-GB" sz="1800" kern="1200" baseline="0"/>
            <a:t>To reflect on both positive and negative experiences and how to learn from them</a:t>
          </a:r>
          <a:endParaRPr lang="en-US" sz="1800" kern="1200"/>
        </a:p>
      </dsp:txBody>
      <dsp:txXfrm>
        <a:off x="5465369" y="1490255"/>
        <a:ext cx="2530166" cy="1821719"/>
      </dsp:txXfrm>
    </dsp:sp>
    <dsp:sp modelId="{12B5DF91-AD10-4E38-8567-62B5C1732EDB}">
      <dsp:nvSpPr>
        <dsp:cNvPr id="0" name=""/>
        <dsp:cNvSpPr/>
      </dsp:nvSpPr>
      <dsp:spPr>
        <a:xfrm>
          <a:off x="5465369" y="275775"/>
          <a:ext cx="2530166" cy="1214479"/>
        </a:xfrm>
        <a:prstGeom prst="rect">
          <a:avLst/>
        </a:prstGeom>
        <a:noFill/>
        <a:ln w="6350" cap="flat" cmpd="sng" algn="ctr">
          <a:noFill/>
          <a:prstDash val="solid"/>
          <a:miter lim="800000"/>
        </a:ln>
        <a:effectLst/>
        <a:sp3d/>
      </dsp:spPr>
      <dsp:style>
        <a:lnRef idx="1">
          <a:scrgbClr r="0" g="0" b="0"/>
        </a:lnRef>
        <a:fillRef idx="2">
          <a:scrgbClr r="0" g="0" b="0"/>
        </a:fillRef>
        <a:effectRef idx="1">
          <a:scrgbClr r="0" g="0" b="0"/>
        </a:effectRef>
        <a:fontRef idx="minor">
          <a:schemeClr val="dk1"/>
        </a:fontRef>
      </dsp:style>
      <dsp:txBody>
        <a:bodyPr spcFirstLastPara="0" vert="horz" wrap="square" lIns="249924" tIns="165100" rIns="249924" bIns="165100" numCol="1" spcCol="1270" anchor="ctr" anchorCtr="0">
          <a:noAutofit/>
        </a:bodyPr>
        <a:lstStyle/>
        <a:p>
          <a:pPr marL="0" lvl="0" indent="0" algn="l" defTabSz="2711450">
            <a:lnSpc>
              <a:spcPct val="90000"/>
            </a:lnSpc>
            <a:spcBef>
              <a:spcPct val="0"/>
            </a:spcBef>
            <a:spcAft>
              <a:spcPct val="35000"/>
            </a:spcAft>
            <a:buNone/>
          </a:pPr>
          <a:r>
            <a:rPr lang="en-US" sz="6100" kern="1200"/>
            <a:t>03</a:t>
          </a:r>
        </a:p>
      </dsp:txBody>
      <dsp:txXfrm>
        <a:off x="5465369" y="275775"/>
        <a:ext cx="2530166" cy="1214479"/>
      </dsp:txXfrm>
    </dsp:sp>
    <dsp:sp modelId="{E9C567B2-220E-44B0-8D13-0C01A8166CE9}">
      <dsp:nvSpPr>
        <dsp:cNvPr id="0" name=""/>
        <dsp:cNvSpPr/>
      </dsp:nvSpPr>
      <dsp:spPr>
        <a:xfrm>
          <a:off x="8197948" y="275775"/>
          <a:ext cx="2530166" cy="3036199"/>
        </a:xfrm>
        <a:prstGeom prst="rect">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249924" tIns="0" rIns="249924" bIns="330200" numCol="1" spcCol="1270" anchor="t" anchorCtr="0">
          <a:noAutofit/>
        </a:bodyPr>
        <a:lstStyle/>
        <a:p>
          <a:pPr marL="0" lvl="0" indent="0" algn="l" defTabSz="800100">
            <a:lnSpc>
              <a:spcPct val="90000"/>
            </a:lnSpc>
            <a:spcBef>
              <a:spcPct val="0"/>
            </a:spcBef>
            <a:spcAft>
              <a:spcPct val="35000"/>
            </a:spcAft>
            <a:buNone/>
          </a:pPr>
          <a:r>
            <a:rPr lang="en-GB" sz="1800" kern="1200" baseline="0"/>
            <a:t>To also be aware of progress and regression</a:t>
          </a:r>
          <a:endParaRPr lang="en-US" sz="1800" kern="1200"/>
        </a:p>
      </dsp:txBody>
      <dsp:txXfrm>
        <a:off x="8197948" y="1490255"/>
        <a:ext cx="2530166" cy="1821719"/>
      </dsp:txXfrm>
    </dsp:sp>
    <dsp:sp modelId="{1B65AF28-A328-400C-873A-47C85DB3D460}">
      <dsp:nvSpPr>
        <dsp:cNvPr id="0" name=""/>
        <dsp:cNvSpPr/>
      </dsp:nvSpPr>
      <dsp:spPr>
        <a:xfrm>
          <a:off x="8197948" y="275775"/>
          <a:ext cx="2530166" cy="1214479"/>
        </a:xfrm>
        <a:prstGeom prst="rect">
          <a:avLst/>
        </a:prstGeom>
        <a:noFill/>
        <a:ln w="6350" cap="flat" cmpd="sng" algn="ctr">
          <a:noFill/>
          <a:prstDash val="solid"/>
          <a:miter lim="800000"/>
        </a:ln>
        <a:effectLst/>
        <a:sp3d/>
      </dsp:spPr>
      <dsp:style>
        <a:lnRef idx="1">
          <a:scrgbClr r="0" g="0" b="0"/>
        </a:lnRef>
        <a:fillRef idx="2">
          <a:scrgbClr r="0" g="0" b="0"/>
        </a:fillRef>
        <a:effectRef idx="1">
          <a:scrgbClr r="0" g="0" b="0"/>
        </a:effectRef>
        <a:fontRef idx="minor">
          <a:schemeClr val="dk1"/>
        </a:fontRef>
      </dsp:style>
      <dsp:txBody>
        <a:bodyPr spcFirstLastPara="0" vert="horz" wrap="square" lIns="249924" tIns="165100" rIns="249924" bIns="165100" numCol="1" spcCol="1270" anchor="ctr" anchorCtr="0">
          <a:noAutofit/>
        </a:bodyPr>
        <a:lstStyle/>
        <a:p>
          <a:pPr marL="0" lvl="0" indent="0" algn="l" defTabSz="2711450">
            <a:lnSpc>
              <a:spcPct val="90000"/>
            </a:lnSpc>
            <a:spcBef>
              <a:spcPct val="0"/>
            </a:spcBef>
            <a:spcAft>
              <a:spcPct val="35000"/>
            </a:spcAft>
            <a:buNone/>
          </a:pPr>
          <a:r>
            <a:rPr lang="en-US" sz="6100" kern="1200"/>
            <a:t>04</a:t>
          </a:r>
        </a:p>
      </dsp:txBody>
      <dsp:txXfrm>
        <a:off x="8197948" y="275775"/>
        <a:ext cx="2530166" cy="121447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913FE2-16BA-486D-A43C-B35B7C501309}">
      <dsp:nvSpPr>
        <dsp:cNvPr id="0" name=""/>
        <dsp:cNvSpPr/>
      </dsp:nvSpPr>
      <dsp:spPr>
        <a:xfrm>
          <a:off x="0" y="2641"/>
          <a:ext cx="6188689" cy="0"/>
        </a:xfrm>
        <a:prstGeom prst="line">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9A814790-0FB0-4E6F-BCBA-8384A7CBF87E}">
      <dsp:nvSpPr>
        <dsp:cNvPr id="0" name=""/>
        <dsp:cNvSpPr/>
      </dsp:nvSpPr>
      <dsp:spPr>
        <a:xfrm>
          <a:off x="0" y="2641"/>
          <a:ext cx="6188689" cy="9006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baseline="0" dirty="0"/>
            <a:t>I'd like to introduce you to several different models this week. They will help you for your assessments for this module.</a:t>
          </a:r>
          <a:endParaRPr lang="en-US" sz="1800" kern="1200" dirty="0"/>
        </a:p>
      </dsp:txBody>
      <dsp:txXfrm>
        <a:off x="0" y="2641"/>
        <a:ext cx="6188689" cy="900675"/>
      </dsp:txXfrm>
    </dsp:sp>
    <dsp:sp modelId="{E3C937DB-8682-4137-9BF5-878BE5B4D8C7}">
      <dsp:nvSpPr>
        <dsp:cNvPr id="0" name=""/>
        <dsp:cNvSpPr/>
      </dsp:nvSpPr>
      <dsp:spPr>
        <a:xfrm>
          <a:off x="0" y="903316"/>
          <a:ext cx="6188689" cy="0"/>
        </a:xfrm>
        <a:prstGeom prst="line">
          <a:avLst/>
        </a:prstGeom>
        <a:gradFill rotWithShape="0">
          <a:gsLst>
            <a:gs pos="0">
              <a:schemeClr val="accent2">
                <a:hueOff val="-299310"/>
                <a:satOff val="-2153"/>
                <a:lumOff val="118"/>
                <a:alphaOff val="0"/>
                <a:lumMod val="110000"/>
                <a:satMod val="105000"/>
                <a:tint val="67000"/>
              </a:schemeClr>
            </a:gs>
            <a:gs pos="50000">
              <a:schemeClr val="accent2">
                <a:hueOff val="-299310"/>
                <a:satOff val="-2153"/>
                <a:lumOff val="118"/>
                <a:alphaOff val="0"/>
                <a:lumMod val="105000"/>
                <a:satMod val="103000"/>
                <a:tint val="73000"/>
              </a:schemeClr>
            </a:gs>
            <a:gs pos="100000">
              <a:schemeClr val="accent2">
                <a:hueOff val="-299310"/>
                <a:satOff val="-2153"/>
                <a:lumOff val="118"/>
                <a:alphaOff val="0"/>
                <a:lumMod val="105000"/>
                <a:satMod val="109000"/>
                <a:tint val="81000"/>
              </a:schemeClr>
            </a:gs>
          </a:gsLst>
          <a:lin ang="5400000" scaled="0"/>
        </a:gradFill>
        <a:ln w="6350" cap="flat" cmpd="sng" algn="ctr">
          <a:solidFill>
            <a:schemeClr val="accent2">
              <a:hueOff val="-299310"/>
              <a:satOff val="-2153"/>
              <a:lumOff val="118"/>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A4483208-FABA-4ED0-8413-EA5880BE5F6F}">
      <dsp:nvSpPr>
        <dsp:cNvPr id="0" name=""/>
        <dsp:cNvSpPr/>
      </dsp:nvSpPr>
      <dsp:spPr>
        <a:xfrm>
          <a:off x="0" y="903316"/>
          <a:ext cx="6188689" cy="9006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baseline="0"/>
            <a:t>ERA model</a:t>
          </a:r>
          <a:endParaRPr lang="en-US" sz="1800" kern="1200"/>
        </a:p>
      </dsp:txBody>
      <dsp:txXfrm>
        <a:off x="0" y="903316"/>
        <a:ext cx="6188689" cy="900675"/>
      </dsp:txXfrm>
    </dsp:sp>
    <dsp:sp modelId="{2F8E00A2-7C0A-41F2-ACA0-EC47B7F38775}">
      <dsp:nvSpPr>
        <dsp:cNvPr id="0" name=""/>
        <dsp:cNvSpPr/>
      </dsp:nvSpPr>
      <dsp:spPr>
        <a:xfrm>
          <a:off x="0" y="1803992"/>
          <a:ext cx="6188689" cy="0"/>
        </a:xfrm>
        <a:prstGeom prst="line">
          <a:avLst/>
        </a:prstGeom>
        <a:gradFill rotWithShape="0">
          <a:gsLst>
            <a:gs pos="0">
              <a:schemeClr val="accent2">
                <a:hueOff val="-598620"/>
                <a:satOff val="-4305"/>
                <a:lumOff val="235"/>
                <a:alphaOff val="0"/>
                <a:lumMod val="110000"/>
                <a:satMod val="105000"/>
                <a:tint val="67000"/>
              </a:schemeClr>
            </a:gs>
            <a:gs pos="50000">
              <a:schemeClr val="accent2">
                <a:hueOff val="-598620"/>
                <a:satOff val="-4305"/>
                <a:lumOff val="235"/>
                <a:alphaOff val="0"/>
                <a:lumMod val="105000"/>
                <a:satMod val="103000"/>
                <a:tint val="73000"/>
              </a:schemeClr>
            </a:gs>
            <a:gs pos="100000">
              <a:schemeClr val="accent2">
                <a:hueOff val="-598620"/>
                <a:satOff val="-4305"/>
                <a:lumOff val="235"/>
                <a:alphaOff val="0"/>
                <a:lumMod val="105000"/>
                <a:satMod val="109000"/>
                <a:tint val="81000"/>
              </a:schemeClr>
            </a:gs>
          </a:gsLst>
          <a:lin ang="5400000" scaled="0"/>
        </a:gradFill>
        <a:ln w="6350" cap="flat" cmpd="sng" algn="ctr">
          <a:solidFill>
            <a:schemeClr val="accent2">
              <a:hueOff val="-598620"/>
              <a:satOff val="-4305"/>
              <a:lumOff val="235"/>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F104AF7A-6555-4E13-9A1C-FA4A448C615D}">
      <dsp:nvSpPr>
        <dsp:cNvPr id="0" name=""/>
        <dsp:cNvSpPr/>
      </dsp:nvSpPr>
      <dsp:spPr>
        <a:xfrm>
          <a:off x="0" y="1803992"/>
          <a:ext cx="6188689" cy="9006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baseline="0"/>
            <a:t>Driscoll's 'What?' Model</a:t>
          </a:r>
          <a:endParaRPr lang="en-US" sz="1800" kern="1200"/>
        </a:p>
      </dsp:txBody>
      <dsp:txXfrm>
        <a:off x="0" y="1803992"/>
        <a:ext cx="6188689" cy="900675"/>
      </dsp:txXfrm>
    </dsp:sp>
    <dsp:sp modelId="{3F0ABE2B-0A11-4F4B-8368-C72C62211BB1}">
      <dsp:nvSpPr>
        <dsp:cNvPr id="0" name=""/>
        <dsp:cNvSpPr/>
      </dsp:nvSpPr>
      <dsp:spPr>
        <a:xfrm>
          <a:off x="0" y="2704668"/>
          <a:ext cx="6188689" cy="0"/>
        </a:xfrm>
        <a:prstGeom prst="line">
          <a:avLst/>
        </a:prstGeom>
        <a:gradFill rotWithShape="0">
          <a:gsLst>
            <a:gs pos="0">
              <a:schemeClr val="accent2">
                <a:hueOff val="-897930"/>
                <a:satOff val="-6458"/>
                <a:lumOff val="353"/>
                <a:alphaOff val="0"/>
                <a:lumMod val="110000"/>
                <a:satMod val="105000"/>
                <a:tint val="67000"/>
              </a:schemeClr>
            </a:gs>
            <a:gs pos="50000">
              <a:schemeClr val="accent2">
                <a:hueOff val="-897930"/>
                <a:satOff val="-6458"/>
                <a:lumOff val="353"/>
                <a:alphaOff val="0"/>
                <a:lumMod val="105000"/>
                <a:satMod val="103000"/>
                <a:tint val="73000"/>
              </a:schemeClr>
            </a:gs>
            <a:gs pos="100000">
              <a:schemeClr val="accent2">
                <a:hueOff val="-897930"/>
                <a:satOff val="-6458"/>
                <a:lumOff val="353"/>
                <a:alphaOff val="0"/>
                <a:lumMod val="105000"/>
                <a:satMod val="109000"/>
                <a:tint val="81000"/>
              </a:schemeClr>
            </a:gs>
          </a:gsLst>
          <a:lin ang="5400000" scaled="0"/>
        </a:gradFill>
        <a:ln w="6350" cap="flat" cmpd="sng" algn="ctr">
          <a:solidFill>
            <a:schemeClr val="accent2">
              <a:hueOff val="-897930"/>
              <a:satOff val="-6458"/>
              <a:lumOff val="353"/>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7B9924B8-22FB-4CC0-A7D6-46917E03D684}">
      <dsp:nvSpPr>
        <dsp:cNvPr id="0" name=""/>
        <dsp:cNvSpPr/>
      </dsp:nvSpPr>
      <dsp:spPr>
        <a:xfrm>
          <a:off x="0" y="2704668"/>
          <a:ext cx="6188689" cy="9006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baseline="0"/>
            <a:t>Kolb's experiential learning model</a:t>
          </a:r>
          <a:endParaRPr lang="en-US" sz="1800" kern="1200"/>
        </a:p>
      </dsp:txBody>
      <dsp:txXfrm>
        <a:off x="0" y="2704668"/>
        <a:ext cx="6188689" cy="900675"/>
      </dsp:txXfrm>
    </dsp:sp>
    <dsp:sp modelId="{EC3FA46C-AB92-45DB-9D55-4E67CE04812D}">
      <dsp:nvSpPr>
        <dsp:cNvPr id="0" name=""/>
        <dsp:cNvSpPr/>
      </dsp:nvSpPr>
      <dsp:spPr>
        <a:xfrm>
          <a:off x="0" y="3605343"/>
          <a:ext cx="6188689" cy="0"/>
        </a:xfrm>
        <a:prstGeom prst="line">
          <a:avLst/>
        </a:prstGeom>
        <a:gradFill rotWithShape="0">
          <a:gsLst>
            <a:gs pos="0">
              <a:schemeClr val="accent2">
                <a:hueOff val="-1197240"/>
                <a:satOff val="-8610"/>
                <a:lumOff val="470"/>
                <a:alphaOff val="0"/>
                <a:lumMod val="110000"/>
                <a:satMod val="105000"/>
                <a:tint val="67000"/>
              </a:schemeClr>
            </a:gs>
            <a:gs pos="50000">
              <a:schemeClr val="accent2">
                <a:hueOff val="-1197240"/>
                <a:satOff val="-8610"/>
                <a:lumOff val="470"/>
                <a:alphaOff val="0"/>
                <a:lumMod val="105000"/>
                <a:satMod val="103000"/>
                <a:tint val="73000"/>
              </a:schemeClr>
            </a:gs>
            <a:gs pos="100000">
              <a:schemeClr val="accent2">
                <a:hueOff val="-1197240"/>
                <a:satOff val="-8610"/>
                <a:lumOff val="470"/>
                <a:alphaOff val="0"/>
                <a:lumMod val="105000"/>
                <a:satMod val="109000"/>
                <a:tint val="81000"/>
              </a:schemeClr>
            </a:gs>
          </a:gsLst>
          <a:lin ang="5400000" scaled="0"/>
        </a:gradFill>
        <a:ln w="6350" cap="flat" cmpd="sng" algn="ctr">
          <a:solidFill>
            <a:schemeClr val="accent2">
              <a:hueOff val="-1197240"/>
              <a:satOff val="-8610"/>
              <a:lumOff val="47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777EC4C9-1389-448B-B770-C957DAC86842}">
      <dsp:nvSpPr>
        <dsp:cNvPr id="0" name=""/>
        <dsp:cNvSpPr/>
      </dsp:nvSpPr>
      <dsp:spPr>
        <a:xfrm>
          <a:off x="0" y="3605343"/>
          <a:ext cx="6188689" cy="9006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baseline="0"/>
            <a:t>Gibb's model</a:t>
          </a:r>
          <a:endParaRPr lang="en-US" sz="1800" kern="1200"/>
        </a:p>
      </dsp:txBody>
      <dsp:txXfrm>
        <a:off x="0" y="3605343"/>
        <a:ext cx="6188689" cy="900675"/>
      </dsp:txXfrm>
    </dsp:sp>
    <dsp:sp modelId="{529E8ED2-FEFA-4CE1-BA8B-7AA5949C3889}">
      <dsp:nvSpPr>
        <dsp:cNvPr id="0" name=""/>
        <dsp:cNvSpPr/>
      </dsp:nvSpPr>
      <dsp:spPr>
        <a:xfrm>
          <a:off x="0" y="4506019"/>
          <a:ext cx="6188689" cy="0"/>
        </a:xfrm>
        <a:prstGeom prst="line">
          <a:avLst/>
        </a:prstGeom>
        <a:gradFill rotWithShape="0">
          <a:gsLst>
            <a:gs pos="0">
              <a:schemeClr val="accent2">
                <a:hueOff val="-1496550"/>
                <a:satOff val="-10763"/>
                <a:lumOff val="588"/>
                <a:alphaOff val="0"/>
                <a:lumMod val="110000"/>
                <a:satMod val="105000"/>
                <a:tint val="67000"/>
              </a:schemeClr>
            </a:gs>
            <a:gs pos="50000">
              <a:schemeClr val="accent2">
                <a:hueOff val="-1496550"/>
                <a:satOff val="-10763"/>
                <a:lumOff val="588"/>
                <a:alphaOff val="0"/>
                <a:lumMod val="105000"/>
                <a:satMod val="103000"/>
                <a:tint val="73000"/>
              </a:schemeClr>
            </a:gs>
            <a:gs pos="100000">
              <a:schemeClr val="accent2">
                <a:hueOff val="-1496550"/>
                <a:satOff val="-10763"/>
                <a:lumOff val="588"/>
                <a:alphaOff val="0"/>
                <a:lumMod val="105000"/>
                <a:satMod val="109000"/>
                <a:tint val="81000"/>
              </a:schemeClr>
            </a:gs>
          </a:gsLst>
          <a:lin ang="5400000" scaled="0"/>
        </a:gradFill>
        <a:ln w="6350" cap="flat" cmpd="sng" algn="ctr">
          <a:solidFill>
            <a:schemeClr val="accent2">
              <a:hueOff val="-1496550"/>
              <a:satOff val="-10763"/>
              <a:lumOff val="588"/>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8351A24C-DC4B-4283-AFBC-99E0F84FC461}">
      <dsp:nvSpPr>
        <dsp:cNvPr id="0" name=""/>
        <dsp:cNvSpPr/>
      </dsp:nvSpPr>
      <dsp:spPr>
        <a:xfrm>
          <a:off x="0" y="4506019"/>
          <a:ext cx="6188689" cy="9006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baseline="0"/>
            <a:t>We'll be looking at other models as we progress further into the module.</a:t>
          </a:r>
          <a:endParaRPr lang="en-US" sz="1800" kern="1200"/>
        </a:p>
      </dsp:txBody>
      <dsp:txXfrm>
        <a:off x="0" y="4506019"/>
        <a:ext cx="6188689" cy="9006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82E993-030F-4155-81B6-DB04CC0D5544}">
      <dsp:nvSpPr>
        <dsp:cNvPr id="0" name=""/>
        <dsp:cNvSpPr/>
      </dsp:nvSpPr>
      <dsp:spPr>
        <a:xfrm>
          <a:off x="4435649" y="1229"/>
          <a:ext cx="1857026" cy="928513"/>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kern="1200" dirty="0">
              <a:latin typeface="The Hand Extrablack"/>
            </a:rPr>
            <a:t>Experience</a:t>
          </a:r>
          <a:endParaRPr lang="en-GB" sz="3900" kern="1200" dirty="0"/>
        </a:p>
      </dsp:txBody>
      <dsp:txXfrm>
        <a:off x="4462844" y="28424"/>
        <a:ext cx="1802636" cy="874123"/>
      </dsp:txXfrm>
    </dsp:sp>
    <dsp:sp modelId="{03E9BE9F-4EB2-40AA-81B5-79C11F833C18}">
      <dsp:nvSpPr>
        <dsp:cNvPr id="0" name=""/>
        <dsp:cNvSpPr/>
      </dsp:nvSpPr>
      <dsp:spPr>
        <a:xfrm rot="3600000">
          <a:off x="5646805" y="1631385"/>
          <a:ext cx="968604" cy="324979"/>
        </a:xfrm>
        <a:prstGeom prst="leftRigh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GB" sz="1300" kern="1200"/>
        </a:p>
      </dsp:txBody>
      <dsp:txXfrm>
        <a:off x="5744299" y="1696381"/>
        <a:ext cx="773616" cy="194987"/>
      </dsp:txXfrm>
    </dsp:sp>
    <dsp:sp modelId="{4B315F40-729C-4245-BF8D-A9F1A82B91BD}">
      <dsp:nvSpPr>
        <dsp:cNvPr id="0" name=""/>
        <dsp:cNvSpPr/>
      </dsp:nvSpPr>
      <dsp:spPr>
        <a:xfrm>
          <a:off x="5969540" y="2658006"/>
          <a:ext cx="1857026" cy="928513"/>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kern="1200" dirty="0">
              <a:latin typeface="The Hand Extrablack"/>
            </a:rPr>
            <a:t>Reflection</a:t>
          </a:r>
          <a:endParaRPr lang="en-GB" sz="3900" kern="1200" dirty="0"/>
        </a:p>
      </dsp:txBody>
      <dsp:txXfrm>
        <a:off x="5996735" y="2685201"/>
        <a:ext cx="1802636" cy="874123"/>
      </dsp:txXfrm>
    </dsp:sp>
    <dsp:sp modelId="{87F75D6E-8A51-46C3-BECD-C5AB3AE2FC2F}">
      <dsp:nvSpPr>
        <dsp:cNvPr id="0" name=""/>
        <dsp:cNvSpPr/>
      </dsp:nvSpPr>
      <dsp:spPr>
        <a:xfrm rot="10800000">
          <a:off x="4879860" y="2959773"/>
          <a:ext cx="968604" cy="324979"/>
        </a:xfrm>
        <a:prstGeom prst="leftRigh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GB" sz="1300" kern="1200"/>
        </a:p>
      </dsp:txBody>
      <dsp:txXfrm rot="10800000">
        <a:off x="4977354" y="3024769"/>
        <a:ext cx="773616" cy="194987"/>
      </dsp:txXfrm>
    </dsp:sp>
    <dsp:sp modelId="{DF6B4B8B-C04D-40E5-9947-891191D05A69}">
      <dsp:nvSpPr>
        <dsp:cNvPr id="0" name=""/>
        <dsp:cNvSpPr/>
      </dsp:nvSpPr>
      <dsp:spPr>
        <a:xfrm>
          <a:off x="2901757" y="2658006"/>
          <a:ext cx="1857026" cy="928513"/>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kern="1200" dirty="0">
              <a:latin typeface="The Hand Extrablack"/>
            </a:rPr>
            <a:t>Action</a:t>
          </a:r>
          <a:endParaRPr lang="en-GB" sz="3900" kern="1200" dirty="0"/>
        </a:p>
      </dsp:txBody>
      <dsp:txXfrm>
        <a:off x="2928952" y="2685201"/>
        <a:ext cx="1802636" cy="874123"/>
      </dsp:txXfrm>
    </dsp:sp>
    <dsp:sp modelId="{5BA6C920-30EB-4C70-8A91-EC251C5669BE}">
      <dsp:nvSpPr>
        <dsp:cNvPr id="0" name=""/>
        <dsp:cNvSpPr/>
      </dsp:nvSpPr>
      <dsp:spPr>
        <a:xfrm rot="18000000">
          <a:off x="4112914" y="1631385"/>
          <a:ext cx="968604" cy="324979"/>
        </a:xfrm>
        <a:prstGeom prst="leftRigh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GB" sz="1300" kern="1200"/>
        </a:p>
      </dsp:txBody>
      <dsp:txXfrm>
        <a:off x="4210408" y="1696381"/>
        <a:ext cx="773616" cy="19498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698C76-6A60-481E-8E80-154CB417C44E}">
      <dsp:nvSpPr>
        <dsp:cNvPr id="0" name=""/>
        <dsp:cNvSpPr/>
      </dsp:nvSpPr>
      <dsp:spPr>
        <a:xfrm>
          <a:off x="0" y="0"/>
          <a:ext cx="5865732" cy="1620202"/>
        </a:xfrm>
        <a:prstGeom prst="roundRect">
          <a:avLst>
            <a:gd name="adj" fmla="val 1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baseline="0"/>
            <a:t>We all start with an experience, it can be an old or new experience, it can also be positive or negative. It can be related to our work, or something entirely different.</a:t>
          </a:r>
          <a:endParaRPr lang="en-US" sz="1900" kern="1200"/>
        </a:p>
      </dsp:txBody>
      <dsp:txXfrm>
        <a:off x="47454" y="47454"/>
        <a:ext cx="4117408" cy="1525294"/>
      </dsp:txXfrm>
    </dsp:sp>
    <dsp:sp modelId="{58298131-6102-4E4A-9589-B68FEE0FB635}">
      <dsp:nvSpPr>
        <dsp:cNvPr id="0" name=""/>
        <dsp:cNvSpPr/>
      </dsp:nvSpPr>
      <dsp:spPr>
        <a:xfrm>
          <a:off x="517564" y="1890235"/>
          <a:ext cx="5865732" cy="1620202"/>
        </a:xfrm>
        <a:prstGeom prst="roundRect">
          <a:avLst>
            <a:gd name="adj" fmla="val 10000"/>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baseline="0"/>
            <a:t>Once the event has occurred, we then start to think about it, or reflect on what has happened . We examine our feelings, reflect on the experience and then try to decide what happens next.</a:t>
          </a:r>
          <a:endParaRPr lang="en-US" sz="1900" kern="1200"/>
        </a:p>
      </dsp:txBody>
      <dsp:txXfrm>
        <a:off x="565018" y="1937689"/>
        <a:ext cx="4200128" cy="1525294"/>
      </dsp:txXfrm>
    </dsp:sp>
    <dsp:sp modelId="{EEF7C580-4424-4151-88E8-D4B90616C8C5}">
      <dsp:nvSpPr>
        <dsp:cNvPr id="0" name=""/>
        <dsp:cNvSpPr/>
      </dsp:nvSpPr>
      <dsp:spPr>
        <a:xfrm>
          <a:off x="1035129" y="3780471"/>
          <a:ext cx="5865732" cy="1620202"/>
        </a:xfrm>
        <a:prstGeom prst="roundRect">
          <a:avLst>
            <a:gd name="adj" fmla="val 1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baseline="0"/>
            <a:t>We then act. The process builds our knowledge and understanding and is cyclical. Our perceptions and ideas change, and we take this forward into the next experience.</a:t>
          </a:r>
          <a:endParaRPr lang="en-US" sz="1900" kern="1200"/>
        </a:p>
      </dsp:txBody>
      <dsp:txXfrm>
        <a:off x="1082583" y="3827925"/>
        <a:ext cx="4200128" cy="1525294"/>
      </dsp:txXfrm>
    </dsp:sp>
    <dsp:sp modelId="{D7CDFBB3-42AE-41D3-AE76-A17D9FC75F63}">
      <dsp:nvSpPr>
        <dsp:cNvPr id="0" name=""/>
        <dsp:cNvSpPr/>
      </dsp:nvSpPr>
      <dsp:spPr>
        <a:xfrm>
          <a:off x="4812601" y="1228653"/>
          <a:ext cx="1053131" cy="1053131"/>
        </a:xfrm>
        <a:prstGeom prst="downArrow">
          <a:avLst>
            <a:gd name="adj1" fmla="val 55000"/>
            <a:gd name="adj2" fmla="val 45000"/>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049555" y="1228653"/>
        <a:ext cx="579223" cy="792481"/>
      </dsp:txXfrm>
    </dsp:sp>
    <dsp:sp modelId="{70FCF1C2-1B70-486C-97D1-1CF1F21D65AA}">
      <dsp:nvSpPr>
        <dsp:cNvPr id="0" name=""/>
        <dsp:cNvSpPr/>
      </dsp:nvSpPr>
      <dsp:spPr>
        <a:xfrm>
          <a:off x="5330165" y="3108087"/>
          <a:ext cx="1053131" cy="1053131"/>
        </a:xfrm>
        <a:prstGeom prst="downArrow">
          <a:avLst>
            <a:gd name="adj1" fmla="val 55000"/>
            <a:gd name="adj2" fmla="val 45000"/>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567119" y="3108087"/>
        <a:ext cx="579223" cy="79248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D1285B-3BF4-49A0-B750-BBED6BBD2534}">
      <dsp:nvSpPr>
        <dsp:cNvPr id="0" name=""/>
        <dsp:cNvSpPr/>
      </dsp:nvSpPr>
      <dsp:spPr>
        <a:xfrm>
          <a:off x="891091" y="344373"/>
          <a:ext cx="1437772" cy="143777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8E9C3C2-2915-4AFB-8944-BAC69DAF6335}">
      <dsp:nvSpPr>
        <dsp:cNvPr id="0" name=""/>
        <dsp:cNvSpPr/>
      </dsp:nvSpPr>
      <dsp:spPr>
        <a:xfrm>
          <a:off x="12452" y="2163001"/>
          <a:ext cx="31950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baseline="0"/>
            <a:t>Driscoll's (2007) model can also be a useful starting point when engaging with reflection. </a:t>
          </a:r>
          <a:endParaRPr lang="en-US" sz="1500" kern="1200"/>
        </a:p>
      </dsp:txBody>
      <dsp:txXfrm>
        <a:off x="12452" y="2163001"/>
        <a:ext cx="3195050" cy="720000"/>
      </dsp:txXfrm>
    </dsp:sp>
    <dsp:sp modelId="{58BCBA6B-C58E-4B4C-A567-C841B332A0A6}">
      <dsp:nvSpPr>
        <dsp:cNvPr id="0" name=""/>
        <dsp:cNvSpPr/>
      </dsp:nvSpPr>
      <dsp:spPr>
        <a:xfrm>
          <a:off x="4645276" y="344373"/>
          <a:ext cx="1437772" cy="143777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B6E6763-FCCB-455B-A739-B01BA8DD616E}">
      <dsp:nvSpPr>
        <dsp:cNvPr id="0" name=""/>
        <dsp:cNvSpPr/>
      </dsp:nvSpPr>
      <dsp:spPr>
        <a:xfrm>
          <a:off x="3766637" y="2163001"/>
          <a:ext cx="31950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baseline="0"/>
            <a:t>It's based on three questions: What? So What? And Now What?</a:t>
          </a:r>
          <a:endParaRPr lang="en-US" sz="1500" kern="1200"/>
        </a:p>
      </dsp:txBody>
      <dsp:txXfrm>
        <a:off x="3766637" y="2163001"/>
        <a:ext cx="3195050" cy="720000"/>
      </dsp:txXfrm>
    </dsp:sp>
    <dsp:sp modelId="{0BC4FDA1-1964-4C33-9A85-1154988D5C08}">
      <dsp:nvSpPr>
        <dsp:cNvPr id="0" name=""/>
        <dsp:cNvSpPr/>
      </dsp:nvSpPr>
      <dsp:spPr>
        <a:xfrm>
          <a:off x="8399460" y="344373"/>
          <a:ext cx="1437772" cy="143777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9B6808-80B6-4471-BF24-3D09971A1F0E}">
      <dsp:nvSpPr>
        <dsp:cNvPr id="0" name=""/>
        <dsp:cNvSpPr/>
      </dsp:nvSpPr>
      <dsp:spPr>
        <a:xfrm>
          <a:off x="7520821" y="2163001"/>
          <a:ext cx="31950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kern="1200" baseline="0"/>
            <a:t>It's often circular and is depicted as three stages following each other.</a:t>
          </a:r>
          <a:endParaRPr lang="en-US" sz="1500" kern="1200"/>
        </a:p>
      </dsp:txBody>
      <dsp:txXfrm>
        <a:off x="7520821" y="2163001"/>
        <a:ext cx="3195050" cy="7200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D5D370-45D3-44BC-BE7B-FA7C23B4D63E}">
      <dsp:nvSpPr>
        <dsp:cNvPr id="0" name=""/>
        <dsp:cNvSpPr/>
      </dsp:nvSpPr>
      <dsp:spPr>
        <a:xfrm>
          <a:off x="0" y="79897"/>
          <a:ext cx="6900862" cy="2578680"/>
        </a:xfrm>
        <a:prstGeom prst="round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baseline="0"/>
            <a:t>The ERA model and Driscoll's model are good starting points for reflection. </a:t>
          </a:r>
          <a:br>
            <a:rPr lang="en-GB" sz="2900" kern="1200" baseline="0"/>
          </a:br>
          <a:r>
            <a:rPr lang="en-GB" sz="2900" kern="1200" baseline="0"/>
            <a:t>They are straight forward, easy to remember and help the reflective process.</a:t>
          </a:r>
          <a:endParaRPr lang="en-US" sz="2900" kern="1200"/>
        </a:p>
      </dsp:txBody>
      <dsp:txXfrm>
        <a:off x="125881" y="205778"/>
        <a:ext cx="6649100" cy="2326918"/>
      </dsp:txXfrm>
    </dsp:sp>
    <dsp:sp modelId="{4A478A2C-1DD5-4DEF-A132-66825D55F4DE}">
      <dsp:nvSpPr>
        <dsp:cNvPr id="0" name=""/>
        <dsp:cNvSpPr/>
      </dsp:nvSpPr>
      <dsp:spPr>
        <a:xfrm>
          <a:off x="0" y="2742096"/>
          <a:ext cx="6900862" cy="2578680"/>
        </a:xfrm>
        <a:prstGeom prst="roundRect">
          <a:avLst/>
        </a:prstGeom>
        <a:gradFill rotWithShape="0">
          <a:gsLst>
            <a:gs pos="0">
              <a:schemeClr val="accent2">
                <a:hueOff val="-1496550"/>
                <a:satOff val="-10763"/>
                <a:lumOff val="588"/>
                <a:alphaOff val="0"/>
                <a:lumMod val="110000"/>
                <a:satMod val="105000"/>
                <a:tint val="67000"/>
              </a:schemeClr>
            </a:gs>
            <a:gs pos="50000">
              <a:schemeClr val="accent2">
                <a:hueOff val="-1496550"/>
                <a:satOff val="-10763"/>
                <a:lumOff val="588"/>
                <a:alphaOff val="0"/>
                <a:lumMod val="105000"/>
                <a:satMod val="103000"/>
                <a:tint val="73000"/>
              </a:schemeClr>
            </a:gs>
            <a:gs pos="100000">
              <a:schemeClr val="accent2">
                <a:hueOff val="-1496550"/>
                <a:satOff val="-10763"/>
                <a:lumOff val="58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baseline="0"/>
            <a:t>After a time however, you may find that you need to add further depth to your reflection and might want to move on to a different model.</a:t>
          </a:r>
          <a:endParaRPr lang="en-US" sz="2900" kern="1200"/>
        </a:p>
      </dsp:txBody>
      <dsp:txXfrm>
        <a:off x="125881" y="2867977"/>
        <a:ext cx="6649100" cy="232691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C126B4-0C3D-4E6C-9633-792DFB270F36}">
      <dsp:nvSpPr>
        <dsp:cNvPr id="0" name=""/>
        <dsp:cNvSpPr/>
      </dsp:nvSpPr>
      <dsp:spPr>
        <a:xfrm>
          <a:off x="0" y="94741"/>
          <a:ext cx="6900862" cy="2563835"/>
        </a:xfrm>
        <a:prstGeom prst="round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baseline="0"/>
            <a:t>The final model that we're going to look at this week is Gibb's reflective model. This builds on the other models and adds further stages to the reflective process. </a:t>
          </a:r>
          <a:endParaRPr lang="en-US" sz="2900" kern="1200"/>
        </a:p>
      </dsp:txBody>
      <dsp:txXfrm>
        <a:off x="125156" y="219897"/>
        <a:ext cx="6650550" cy="2313523"/>
      </dsp:txXfrm>
    </dsp:sp>
    <dsp:sp modelId="{11302276-09D9-42F5-AEAE-DDC124709C00}">
      <dsp:nvSpPr>
        <dsp:cNvPr id="0" name=""/>
        <dsp:cNvSpPr/>
      </dsp:nvSpPr>
      <dsp:spPr>
        <a:xfrm>
          <a:off x="0" y="2742096"/>
          <a:ext cx="6900862" cy="2563835"/>
        </a:xfrm>
        <a:prstGeom prst="roundRect">
          <a:avLst/>
        </a:prstGeom>
        <a:gradFill rotWithShape="0">
          <a:gsLst>
            <a:gs pos="0">
              <a:schemeClr val="accent2">
                <a:hueOff val="-1496550"/>
                <a:satOff val="-10763"/>
                <a:lumOff val="588"/>
                <a:alphaOff val="0"/>
                <a:lumMod val="110000"/>
                <a:satMod val="105000"/>
                <a:tint val="67000"/>
              </a:schemeClr>
            </a:gs>
            <a:gs pos="50000">
              <a:schemeClr val="accent2">
                <a:hueOff val="-1496550"/>
                <a:satOff val="-10763"/>
                <a:lumOff val="588"/>
                <a:alphaOff val="0"/>
                <a:lumMod val="105000"/>
                <a:satMod val="103000"/>
                <a:tint val="73000"/>
              </a:schemeClr>
            </a:gs>
            <a:gs pos="100000">
              <a:schemeClr val="accent2">
                <a:hueOff val="-1496550"/>
                <a:satOff val="-10763"/>
                <a:lumOff val="58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baseline="0"/>
            <a:t>It is more complex, but one perhaps that you're familiar with if you are working in teaching and nursing, it adds further elements to explore as you examine an experience.</a:t>
          </a:r>
          <a:endParaRPr lang="en-US" sz="2900" kern="1200"/>
        </a:p>
      </dsp:txBody>
      <dsp:txXfrm>
        <a:off x="125156" y="2867252"/>
        <a:ext cx="6650550" cy="231352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0B3A25-B3AB-4FB6-A048-3D4ECCE9FD2B}">
      <dsp:nvSpPr>
        <dsp:cNvPr id="0" name=""/>
        <dsp:cNvSpPr/>
      </dsp:nvSpPr>
      <dsp:spPr>
        <a:xfrm>
          <a:off x="0" y="807827"/>
          <a:ext cx="6188689" cy="900900"/>
        </a:xfrm>
        <a:prstGeom prst="round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baseline="0"/>
            <a:t>Choose one of the models discussed in this lecture and apply it to a recent situation or experience.</a:t>
          </a:r>
          <a:endParaRPr lang="en-US" sz="2200" kern="1200"/>
        </a:p>
      </dsp:txBody>
      <dsp:txXfrm>
        <a:off x="43978" y="851805"/>
        <a:ext cx="6100733" cy="812944"/>
      </dsp:txXfrm>
    </dsp:sp>
    <dsp:sp modelId="{1D225B68-7822-4B05-A78C-2A38F399AB04}">
      <dsp:nvSpPr>
        <dsp:cNvPr id="0" name=""/>
        <dsp:cNvSpPr/>
      </dsp:nvSpPr>
      <dsp:spPr>
        <a:xfrm>
          <a:off x="0" y="1772087"/>
          <a:ext cx="6188689" cy="900900"/>
        </a:xfrm>
        <a:prstGeom prst="roundRect">
          <a:avLst/>
        </a:prstGeom>
        <a:gradFill rotWithShape="0">
          <a:gsLst>
            <a:gs pos="0">
              <a:schemeClr val="accent2">
                <a:hueOff val="-498850"/>
                <a:satOff val="-3588"/>
                <a:lumOff val="196"/>
                <a:alphaOff val="0"/>
                <a:lumMod val="110000"/>
                <a:satMod val="105000"/>
                <a:tint val="67000"/>
              </a:schemeClr>
            </a:gs>
            <a:gs pos="50000">
              <a:schemeClr val="accent2">
                <a:hueOff val="-498850"/>
                <a:satOff val="-3588"/>
                <a:lumOff val="196"/>
                <a:alphaOff val="0"/>
                <a:lumMod val="105000"/>
                <a:satMod val="103000"/>
                <a:tint val="73000"/>
              </a:schemeClr>
            </a:gs>
            <a:gs pos="100000">
              <a:schemeClr val="accent2">
                <a:hueOff val="-498850"/>
                <a:satOff val="-3588"/>
                <a:lumOff val="196"/>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baseline="0"/>
            <a:t>Once you have worked through the model think about the following points:</a:t>
          </a:r>
          <a:endParaRPr lang="en-US" sz="2200" kern="1200"/>
        </a:p>
      </dsp:txBody>
      <dsp:txXfrm>
        <a:off x="43978" y="1816065"/>
        <a:ext cx="6100733" cy="812944"/>
      </dsp:txXfrm>
    </dsp:sp>
    <dsp:sp modelId="{47D4C851-70D7-4AA0-9B83-3E30E570969B}">
      <dsp:nvSpPr>
        <dsp:cNvPr id="0" name=""/>
        <dsp:cNvSpPr/>
      </dsp:nvSpPr>
      <dsp:spPr>
        <a:xfrm>
          <a:off x="0" y="2736347"/>
          <a:ext cx="6188689" cy="900900"/>
        </a:xfrm>
        <a:prstGeom prst="roundRect">
          <a:avLst/>
        </a:prstGeom>
        <a:gradFill rotWithShape="0">
          <a:gsLst>
            <a:gs pos="0">
              <a:schemeClr val="accent2">
                <a:hueOff val="-997700"/>
                <a:satOff val="-7175"/>
                <a:lumOff val="392"/>
                <a:alphaOff val="0"/>
                <a:lumMod val="110000"/>
                <a:satMod val="105000"/>
                <a:tint val="67000"/>
              </a:schemeClr>
            </a:gs>
            <a:gs pos="50000">
              <a:schemeClr val="accent2">
                <a:hueOff val="-997700"/>
                <a:satOff val="-7175"/>
                <a:lumOff val="392"/>
                <a:alphaOff val="0"/>
                <a:lumMod val="105000"/>
                <a:satMod val="103000"/>
                <a:tint val="73000"/>
              </a:schemeClr>
            </a:gs>
            <a:gs pos="100000">
              <a:schemeClr val="accent2">
                <a:hueOff val="-997700"/>
                <a:satOff val="-7175"/>
                <a:lumOff val="39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baseline="0"/>
            <a:t>How useful was the model?</a:t>
          </a:r>
          <a:endParaRPr lang="en-US" sz="2200" kern="1200"/>
        </a:p>
      </dsp:txBody>
      <dsp:txXfrm>
        <a:off x="43978" y="2780325"/>
        <a:ext cx="6100733" cy="812944"/>
      </dsp:txXfrm>
    </dsp:sp>
    <dsp:sp modelId="{C74457E9-883A-4F81-913A-E34CAA05DC90}">
      <dsp:nvSpPr>
        <dsp:cNvPr id="0" name=""/>
        <dsp:cNvSpPr/>
      </dsp:nvSpPr>
      <dsp:spPr>
        <a:xfrm>
          <a:off x="0" y="3700608"/>
          <a:ext cx="6188689" cy="900900"/>
        </a:xfrm>
        <a:prstGeom prst="roundRect">
          <a:avLst/>
        </a:prstGeom>
        <a:gradFill rotWithShape="0">
          <a:gsLst>
            <a:gs pos="0">
              <a:schemeClr val="accent2">
                <a:hueOff val="-1496550"/>
                <a:satOff val="-10763"/>
                <a:lumOff val="588"/>
                <a:alphaOff val="0"/>
                <a:lumMod val="110000"/>
                <a:satMod val="105000"/>
                <a:tint val="67000"/>
              </a:schemeClr>
            </a:gs>
            <a:gs pos="50000">
              <a:schemeClr val="accent2">
                <a:hueOff val="-1496550"/>
                <a:satOff val="-10763"/>
                <a:lumOff val="588"/>
                <a:alphaOff val="0"/>
                <a:lumMod val="105000"/>
                <a:satMod val="103000"/>
                <a:tint val="73000"/>
              </a:schemeClr>
            </a:gs>
            <a:gs pos="100000">
              <a:schemeClr val="accent2">
                <a:hueOff val="-1496550"/>
                <a:satOff val="-10763"/>
                <a:lumOff val="58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baseline="0"/>
            <a:t>What were the strengths and weaknesses of the model?</a:t>
          </a:r>
          <a:endParaRPr lang="en-US" sz="2200" kern="1200"/>
        </a:p>
      </dsp:txBody>
      <dsp:txXfrm>
        <a:off x="43978" y="3744586"/>
        <a:ext cx="6100733" cy="81294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C7A52D-C7BF-460F-9AA0-72765EE0B235}">
      <dsp:nvSpPr>
        <dsp:cNvPr id="0" name=""/>
        <dsp:cNvSpPr/>
      </dsp:nvSpPr>
      <dsp:spPr>
        <a:xfrm>
          <a:off x="0" y="25386"/>
          <a:ext cx="6373813" cy="281545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We must use models with caution, each of the models have strengths and limitations and we must be mindful of this as we use them.</a:t>
          </a:r>
          <a:endParaRPr lang="en-US" sz="2700" kern="1200"/>
        </a:p>
      </dsp:txBody>
      <dsp:txXfrm>
        <a:off x="137439" y="162825"/>
        <a:ext cx="6098935" cy="2540580"/>
      </dsp:txXfrm>
    </dsp:sp>
    <dsp:sp modelId="{034C2063-546B-4A8A-88F8-794A73365880}">
      <dsp:nvSpPr>
        <dsp:cNvPr id="0" name=""/>
        <dsp:cNvSpPr/>
      </dsp:nvSpPr>
      <dsp:spPr>
        <a:xfrm>
          <a:off x="0" y="2918605"/>
          <a:ext cx="6373813" cy="2815458"/>
        </a:xfrm>
        <a:prstGeom prst="roundRect">
          <a:avLst/>
        </a:prstGeom>
        <a:solidFill>
          <a:schemeClr val="accent2">
            <a:hueOff val="-1496550"/>
            <a:satOff val="-10763"/>
            <a:lumOff val="58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Hopefully, you've had a chance to do activity two and are already thinking about the pros and cons of a model, but it can be useful to take a quick overview of all models and consider their positives as well as their downsides.</a:t>
          </a:r>
          <a:endParaRPr lang="en-US" sz="2700" kern="1200"/>
        </a:p>
      </dsp:txBody>
      <dsp:txXfrm>
        <a:off x="137439" y="3056044"/>
        <a:ext cx="6098935" cy="254058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ADB8D9-5015-483A-822F-93BF74230689}">
      <dsp:nvSpPr>
        <dsp:cNvPr id="0" name=""/>
        <dsp:cNvSpPr/>
      </dsp:nvSpPr>
      <dsp:spPr>
        <a:xfrm>
          <a:off x="0" y="579396"/>
          <a:ext cx="3119140" cy="198065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A0D0AE-A959-4DAF-9274-0948E7307DA4}">
      <dsp:nvSpPr>
        <dsp:cNvPr id="0" name=""/>
        <dsp:cNvSpPr/>
      </dsp:nvSpPr>
      <dsp:spPr>
        <a:xfrm>
          <a:off x="346571" y="908639"/>
          <a:ext cx="3119140" cy="19806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baseline="0"/>
            <a:t>We can often assume that if we complete and reflect on an experience we will then learn and move on...but as you can probably guess that is often not the case.</a:t>
          </a:r>
          <a:endParaRPr lang="en-US" sz="1900" kern="1200"/>
        </a:p>
      </dsp:txBody>
      <dsp:txXfrm>
        <a:off x="404582" y="966650"/>
        <a:ext cx="3003118" cy="1864631"/>
      </dsp:txXfrm>
    </dsp:sp>
    <dsp:sp modelId="{9111E7F7-3224-4161-B495-F1F75056BB67}">
      <dsp:nvSpPr>
        <dsp:cNvPr id="0" name=""/>
        <dsp:cNvSpPr/>
      </dsp:nvSpPr>
      <dsp:spPr>
        <a:xfrm>
          <a:off x="3812282" y="579396"/>
          <a:ext cx="3119140" cy="198065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50C4695-1395-4E25-8A39-A60B3D7F0669}">
      <dsp:nvSpPr>
        <dsp:cNvPr id="0" name=""/>
        <dsp:cNvSpPr/>
      </dsp:nvSpPr>
      <dsp:spPr>
        <a:xfrm>
          <a:off x="4158853" y="908639"/>
          <a:ext cx="3119140" cy="19806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baseline="0"/>
            <a:t>We can all probably think of times when we haven't learnt from experience and still repeat the same patterns of behaviour.</a:t>
          </a:r>
          <a:endParaRPr lang="en-US" sz="1900" kern="1200"/>
        </a:p>
      </dsp:txBody>
      <dsp:txXfrm>
        <a:off x="4216864" y="966650"/>
        <a:ext cx="3003118" cy="1864631"/>
      </dsp:txXfrm>
    </dsp:sp>
    <dsp:sp modelId="{4FCA414A-11F0-430C-A035-B0318349DDA0}">
      <dsp:nvSpPr>
        <dsp:cNvPr id="0" name=""/>
        <dsp:cNvSpPr/>
      </dsp:nvSpPr>
      <dsp:spPr>
        <a:xfrm>
          <a:off x="7624564" y="579396"/>
          <a:ext cx="3119140" cy="198065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5423B5-A107-40CF-A8E5-865D7FBBFF05}">
      <dsp:nvSpPr>
        <dsp:cNvPr id="0" name=""/>
        <dsp:cNvSpPr/>
      </dsp:nvSpPr>
      <dsp:spPr>
        <a:xfrm>
          <a:off x="7971135" y="908639"/>
          <a:ext cx="3119140" cy="19806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baseline="0"/>
            <a:t>It can often feel like we're going backwards and not moving forwards.</a:t>
          </a:r>
          <a:endParaRPr lang="en-US" sz="1900" kern="1200"/>
        </a:p>
      </dsp:txBody>
      <dsp:txXfrm>
        <a:off x="8029146" y="966650"/>
        <a:ext cx="3003118" cy="186463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C725CD-6113-4F59-B10D-F67672DF801B}">
      <dsp:nvSpPr>
        <dsp:cNvPr id="0" name=""/>
        <dsp:cNvSpPr/>
      </dsp:nvSpPr>
      <dsp:spPr>
        <a:xfrm>
          <a:off x="0" y="0"/>
          <a:ext cx="6188689" cy="0"/>
        </a:xfrm>
        <a:prstGeom prst="line">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8AB244A7-8BE6-4D2E-8DB5-FEA3D6E87CB2}">
      <dsp:nvSpPr>
        <dsp:cNvPr id="0" name=""/>
        <dsp:cNvSpPr/>
      </dsp:nvSpPr>
      <dsp:spPr>
        <a:xfrm>
          <a:off x="0" y="0"/>
          <a:ext cx="6188689" cy="13523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baseline="0" dirty="0"/>
            <a:t>It can also happen when we know that we need to change something, but it feels risky and scary, and we'd prefer to remain with the safer option.  At times the risk might just be too high, and it can simply feel too uncertain. </a:t>
          </a:r>
          <a:endParaRPr lang="en-US" sz="1900" kern="1200" dirty="0"/>
        </a:p>
      </dsp:txBody>
      <dsp:txXfrm>
        <a:off x="0" y="0"/>
        <a:ext cx="6188689" cy="1352333"/>
      </dsp:txXfrm>
    </dsp:sp>
    <dsp:sp modelId="{8A34B578-ED43-4758-8E85-946A10CAB960}">
      <dsp:nvSpPr>
        <dsp:cNvPr id="0" name=""/>
        <dsp:cNvSpPr/>
      </dsp:nvSpPr>
      <dsp:spPr>
        <a:xfrm>
          <a:off x="0" y="1352333"/>
          <a:ext cx="6188689" cy="0"/>
        </a:xfrm>
        <a:prstGeom prst="line">
          <a:avLst/>
        </a:prstGeom>
        <a:gradFill rotWithShape="0">
          <a:gsLst>
            <a:gs pos="0">
              <a:schemeClr val="accent2">
                <a:hueOff val="-498850"/>
                <a:satOff val="-3588"/>
                <a:lumOff val="196"/>
                <a:alphaOff val="0"/>
                <a:lumMod val="110000"/>
                <a:satMod val="105000"/>
                <a:tint val="67000"/>
              </a:schemeClr>
            </a:gs>
            <a:gs pos="50000">
              <a:schemeClr val="accent2">
                <a:hueOff val="-498850"/>
                <a:satOff val="-3588"/>
                <a:lumOff val="196"/>
                <a:alphaOff val="0"/>
                <a:lumMod val="105000"/>
                <a:satMod val="103000"/>
                <a:tint val="73000"/>
              </a:schemeClr>
            </a:gs>
            <a:gs pos="100000">
              <a:schemeClr val="accent2">
                <a:hueOff val="-498850"/>
                <a:satOff val="-3588"/>
                <a:lumOff val="196"/>
                <a:alphaOff val="0"/>
                <a:lumMod val="105000"/>
                <a:satMod val="109000"/>
                <a:tint val="81000"/>
              </a:schemeClr>
            </a:gs>
          </a:gsLst>
          <a:lin ang="5400000" scaled="0"/>
        </a:gradFill>
        <a:ln w="6350" cap="flat" cmpd="sng" algn="ctr">
          <a:solidFill>
            <a:schemeClr val="accent2">
              <a:hueOff val="-498850"/>
              <a:satOff val="-3588"/>
              <a:lumOff val="196"/>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A0FA725D-D18C-4468-9DB2-E2C269A9CCD1}">
      <dsp:nvSpPr>
        <dsp:cNvPr id="0" name=""/>
        <dsp:cNvSpPr/>
      </dsp:nvSpPr>
      <dsp:spPr>
        <a:xfrm>
          <a:off x="0" y="1352333"/>
          <a:ext cx="6188689" cy="13523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baseline="0"/>
            <a:t>Many of us dislike change, particularly if the change causes risk and too much uncertainty.</a:t>
          </a:r>
          <a:endParaRPr lang="en-US" sz="1900" kern="1200"/>
        </a:p>
      </dsp:txBody>
      <dsp:txXfrm>
        <a:off x="0" y="1352333"/>
        <a:ext cx="6188689" cy="1352333"/>
      </dsp:txXfrm>
    </dsp:sp>
    <dsp:sp modelId="{11A08155-0F25-45E8-860D-DBC8725FA700}">
      <dsp:nvSpPr>
        <dsp:cNvPr id="0" name=""/>
        <dsp:cNvSpPr/>
      </dsp:nvSpPr>
      <dsp:spPr>
        <a:xfrm>
          <a:off x="0" y="2704667"/>
          <a:ext cx="6188689" cy="0"/>
        </a:xfrm>
        <a:prstGeom prst="line">
          <a:avLst/>
        </a:prstGeom>
        <a:gradFill rotWithShape="0">
          <a:gsLst>
            <a:gs pos="0">
              <a:schemeClr val="accent2">
                <a:hueOff val="-997700"/>
                <a:satOff val="-7175"/>
                <a:lumOff val="392"/>
                <a:alphaOff val="0"/>
                <a:lumMod val="110000"/>
                <a:satMod val="105000"/>
                <a:tint val="67000"/>
              </a:schemeClr>
            </a:gs>
            <a:gs pos="50000">
              <a:schemeClr val="accent2">
                <a:hueOff val="-997700"/>
                <a:satOff val="-7175"/>
                <a:lumOff val="392"/>
                <a:alphaOff val="0"/>
                <a:lumMod val="105000"/>
                <a:satMod val="103000"/>
                <a:tint val="73000"/>
              </a:schemeClr>
            </a:gs>
            <a:gs pos="100000">
              <a:schemeClr val="accent2">
                <a:hueOff val="-997700"/>
                <a:satOff val="-7175"/>
                <a:lumOff val="392"/>
                <a:alphaOff val="0"/>
                <a:lumMod val="105000"/>
                <a:satMod val="109000"/>
                <a:tint val="81000"/>
              </a:schemeClr>
            </a:gs>
          </a:gsLst>
          <a:lin ang="5400000" scaled="0"/>
        </a:gradFill>
        <a:ln w="6350" cap="flat" cmpd="sng" algn="ctr">
          <a:solidFill>
            <a:schemeClr val="accent2">
              <a:hueOff val="-997700"/>
              <a:satOff val="-7175"/>
              <a:lumOff val="392"/>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2CAB6D96-E9F8-4DE0-A026-CDDB0C8A934D}">
      <dsp:nvSpPr>
        <dsp:cNvPr id="0" name=""/>
        <dsp:cNvSpPr/>
      </dsp:nvSpPr>
      <dsp:spPr>
        <a:xfrm>
          <a:off x="0" y="2704667"/>
          <a:ext cx="6188689" cy="13523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baseline="0" dirty="0"/>
            <a:t>In these cases, we can often feel like we're not moving forward and might even feel like we're regressing. </a:t>
          </a:r>
          <a:endParaRPr lang="en-US" sz="1900" kern="1200" dirty="0"/>
        </a:p>
      </dsp:txBody>
      <dsp:txXfrm>
        <a:off x="0" y="2704667"/>
        <a:ext cx="6188689" cy="1352333"/>
      </dsp:txXfrm>
    </dsp:sp>
    <dsp:sp modelId="{5CAD9B95-5F1D-4FE5-B253-702E78FE87C0}">
      <dsp:nvSpPr>
        <dsp:cNvPr id="0" name=""/>
        <dsp:cNvSpPr/>
      </dsp:nvSpPr>
      <dsp:spPr>
        <a:xfrm>
          <a:off x="0" y="4057002"/>
          <a:ext cx="6188689" cy="0"/>
        </a:xfrm>
        <a:prstGeom prst="line">
          <a:avLst/>
        </a:prstGeom>
        <a:gradFill rotWithShape="0">
          <a:gsLst>
            <a:gs pos="0">
              <a:schemeClr val="accent2">
                <a:hueOff val="-1496550"/>
                <a:satOff val="-10763"/>
                <a:lumOff val="588"/>
                <a:alphaOff val="0"/>
                <a:lumMod val="110000"/>
                <a:satMod val="105000"/>
                <a:tint val="67000"/>
              </a:schemeClr>
            </a:gs>
            <a:gs pos="50000">
              <a:schemeClr val="accent2">
                <a:hueOff val="-1496550"/>
                <a:satOff val="-10763"/>
                <a:lumOff val="588"/>
                <a:alphaOff val="0"/>
                <a:lumMod val="105000"/>
                <a:satMod val="103000"/>
                <a:tint val="73000"/>
              </a:schemeClr>
            </a:gs>
            <a:gs pos="100000">
              <a:schemeClr val="accent2">
                <a:hueOff val="-1496550"/>
                <a:satOff val="-10763"/>
                <a:lumOff val="588"/>
                <a:alphaOff val="0"/>
                <a:lumMod val="105000"/>
                <a:satMod val="109000"/>
                <a:tint val="81000"/>
              </a:schemeClr>
            </a:gs>
          </a:gsLst>
          <a:lin ang="5400000" scaled="0"/>
        </a:gradFill>
        <a:ln w="6350" cap="flat" cmpd="sng" algn="ctr">
          <a:solidFill>
            <a:schemeClr val="accent2">
              <a:hueOff val="-1496550"/>
              <a:satOff val="-10763"/>
              <a:lumOff val="588"/>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5741F6BF-21E5-4BDD-965D-71077994DD6D}">
      <dsp:nvSpPr>
        <dsp:cNvPr id="0" name=""/>
        <dsp:cNvSpPr/>
      </dsp:nvSpPr>
      <dsp:spPr>
        <a:xfrm>
          <a:off x="0" y="4057001"/>
          <a:ext cx="6188689" cy="13523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baseline="0"/>
            <a:t>If you find that you're in a situation where the risk or uncertainty is too high, it might be a better option to just withdraw.</a:t>
          </a:r>
          <a:endParaRPr lang="en-US" sz="1900" kern="1200"/>
        </a:p>
      </dsp:txBody>
      <dsp:txXfrm>
        <a:off x="0" y="4057001"/>
        <a:ext cx="6188689" cy="135233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94493B-DF0D-4367-AB38-51B53BB99A8B}">
      <dsp:nvSpPr>
        <dsp:cNvPr id="0" name=""/>
        <dsp:cNvSpPr/>
      </dsp:nvSpPr>
      <dsp:spPr>
        <a:xfrm>
          <a:off x="2035138" y="167192"/>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EEEB626-CF84-46DC-83FE-8BBC02DEFE18}">
      <dsp:nvSpPr>
        <dsp:cNvPr id="0" name=""/>
        <dsp:cNvSpPr/>
      </dsp:nvSpPr>
      <dsp:spPr>
        <a:xfrm>
          <a:off x="847138" y="2581497"/>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pPr>
          <a:r>
            <a:rPr lang="en-GB" sz="2500" kern="1200"/>
            <a:t>Which experience do you think you learn most from?</a:t>
          </a:r>
          <a:endParaRPr lang="en-US" sz="2500" kern="1200"/>
        </a:p>
      </dsp:txBody>
      <dsp:txXfrm>
        <a:off x="847138" y="2581497"/>
        <a:ext cx="4320000" cy="720000"/>
      </dsp:txXfrm>
    </dsp:sp>
    <dsp:sp modelId="{91C22B15-4A2E-40FB-B559-C515E9C01434}">
      <dsp:nvSpPr>
        <dsp:cNvPr id="0" name=""/>
        <dsp:cNvSpPr/>
      </dsp:nvSpPr>
      <dsp:spPr>
        <a:xfrm>
          <a:off x="7111138" y="167192"/>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1929BE7-B2ED-4ECB-8433-2B8C66B9C0F7}">
      <dsp:nvSpPr>
        <dsp:cNvPr id="0" name=""/>
        <dsp:cNvSpPr/>
      </dsp:nvSpPr>
      <dsp:spPr>
        <a:xfrm>
          <a:off x="5923138" y="2581497"/>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pPr>
          <a:r>
            <a:rPr lang="en-GB" sz="2500" kern="1200"/>
            <a:t>Authors question this and often differ in their thinking.</a:t>
          </a:r>
          <a:endParaRPr lang="en-US" sz="2500" kern="1200"/>
        </a:p>
      </dsp:txBody>
      <dsp:txXfrm>
        <a:off x="5923138" y="2581497"/>
        <a:ext cx="4320000" cy="72000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DEAE09-55FA-4648-9355-87BE45C23AEF}">
      <dsp:nvSpPr>
        <dsp:cNvPr id="0" name=""/>
        <dsp:cNvSpPr/>
      </dsp:nvSpPr>
      <dsp:spPr>
        <a:xfrm>
          <a:off x="0" y="437"/>
          <a:ext cx="10728325" cy="102482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F606F86-DCC6-49A0-94F2-3A487FB21A15}">
      <dsp:nvSpPr>
        <dsp:cNvPr id="0" name=""/>
        <dsp:cNvSpPr/>
      </dsp:nvSpPr>
      <dsp:spPr>
        <a:xfrm>
          <a:off x="310008" y="231022"/>
          <a:ext cx="563651" cy="563651"/>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E767EBA-B1A7-45A1-8C77-B58CEAB0A0B5}">
      <dsp:nvSpPr>
        <dsp:cNvPr id="0" name=""/>
        <dsp:cNvSpPr/>
      </dsp:nvSpPr>
      <dsp:spPr>
        <a:xfrm>
          <a:off x="1183668" y="437"/>
          <a:ext cx="9544656" cy="10248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8460" tIns="108460" rIns="108460" bIns="108460" numCol="1" spcCol="1270" anchor="ctr" anchorCtr="0">
          <a:noAutofit/>
        </a:bodyPr>
        <a:lstStyle/>
        <a:p>
          <a:pPr marL="0" lvl="0" indent="0" algn="l" defTabSz="711200">
            <a:lnSpc>
              <a:spcPct val="100000"/>
            </a:lnSpc>
            <a:spcBef>
              <a:spcPct val="0"/>
            </a:spcBef>
            <a:spcAft>
              <a:spcPct val="35000"/>
            </a:spcAft>
            <a:buNone/>
          </a:pPr>
          <a:r>
            <a:rPr lang="en-GB" sz="1600" kern="1200" baseline="0"/>
            <a:t>Do you tend to focus on the negative experiences, or do you have a balance of both?</a:t>
          </a:r>
          <a:endParaRPr lang="en-US" sz="1600" kern="1200"/>
        </a:p>
      </dsp:txBody>
      <dsp:txXfrm>
        <a:off x="1183668" y="437"/>
        <a:ext cx="9544656" cy="1024821"/>
      </dsp:txXfrm>
    </dsp:sp>
    <dsp:sp modelId="{D79B5808-F7CB-4445-83FD-0D1D956979EF}">
      <dsp:nvSpPr>
        <dsp:cNvPr id="0" name=""/>
        <dsp:cNvSpPr/>
      </dsp:nvSpPr>
      <dsp:spPr>
        <a:xfrm>
          <a:off x="0" y="1281464"/>
          <a:ext cx="10728325" cy="102482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32AA7D-F9A9-4EDA-997C-7A133A67677D}">
      <dsp:nvSpPr>
        <dsp:cNvPr id="0" name=""/>
        <dsp:cNvSpPr/>
      </dsp:nvSpPr>
      <dsp:spPr>
        <a:xfrm>
          <a:off x="310008" y="1512049"/>
          <a:ext cx="563651" cy="563651"/>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51F4AD7-3CC4-4184-B977-01A774B3D756}">
      <dsp:nvSpPr>
        <dsp:cNvPr id="0" name=""/>
        <dsp:cNvSpPr/>
      </dsp:nvSpPr>
      <dsp:spPr>
        <a:xfrm>
          <a:off x="1183668" y="1281464"/>
          <a:ext cx="9544656" cy="10248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8460" tIns="108460" rIns="108460" bIns="108460" numCol="1" spcCol="1270" anchor="ctr" anchorCtr="0">
          <a:noAutofit/>
        </a:bodyPr>
        <a:lstStyle/>
        <a:p>
          <a:pPr marL="0" lvl="0" indent="0" algn="l" defTabSz="711200">
            <a:lnSpc>
              <a:spcPct val="100000"/>
            </a:lnSpc>
            <a:spcBef>
              <a:spcPct val="0"/>
            </a:spcBef>
            <a:spcAft>
              <a:spcPct val="35000"/>
            </a:spcAft>
            <a:buNone/>
          </a:pPr>
          <a:r>
            <a:rPr lang="en-GB" sz="1600" kern="1200" baseline="0"/>
            <a:t>Whichever way you work, it is all a process of reflection and will allow growth and development. Being mindful however, that focusing too much on either the positive or the negative might be unhelpful in the long run.</a:t>
          </a:r>
          <a:endParaRPr lang="en-US" sz="1600" kern="1200"/>
        </a:p>
      </dsp:txBody>
      <dsp:txXfrm>
        <a:off x="1183668" y="1281464"/>
        <a:ext cx="9544656" cy="1024821"/>
      </dsp:txXfrm>
    </dsp:sp>
    <dsp:sp modelId="{083552FF-62FF-4519-9D63-A57E31A08A19}">
      <dsp:nvSpPr>
        <dsp:cNvPr id="0" name=""/>
        <dsp:cNvSpPr/>
      </dsp:nvSpPr>
      <dsp:spPr>
        <a:xfrm>
          <a:off x="0" y="2562490"/>
          <a:ext cx="10728325" cy="102482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F2D769-466D-4787-A5D5-B1CDA4280D45}">
      <dsp:nvSpPr>
        <dsp:cNvPr id="0" name=""/>
        <dsp:cNvSpPr/>
      </dsp:nvSpPr>
      <dsp:spPr>
        <a:xfrm>
          <a:off x="310008" y="2793075"/>
          <a:ext cx="563651" cy="563651"/>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7B9853B-2DC7-46CD-929C-E2D68AFB3944}">
      <dsp:nvSpPr>
        <dsp:cNvPr id="0" name=""/>
        <dsp:cNvSpPr/>
      </dsp:nvSpPr>
      <dsp:spPr>
        <a:xfrm>
          <a:off x="1183668" y="2562490"/>
          <a:ext cx="9544656" cy="10248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8460" tIns="108460" rIns="108460" bIns="108460" numCol="1" spcCol="1270" anchor="ctr" anchorCtr="0">
          <a:noAutofit/>
        </a:bodyPr>
        <a:lstStyle/>
        <a:p>
          <a:pPr marL="0" lvl="0" indent="0" algn="l" defTabSz="711200">
            <a:lnSpc>
              <a:spcPct val="100000"/>
            </a:lnSpc>
            <a:spcBef>
              <a:spcPct val="0"/>
            </a:spcBef>
            <a:spcAft>
              <a:spcPct val="35000"/>
            </a:spcAft>
            <a:buNone/>
          </a:pPr>
          <a:r>
            <a:rPr lang="en-GB" sz="1600" kern="1200" baseline="0"/>
            <a:t>A balance of both seems perhaps to make the most sense?</a:t>
          </a:r>
          <a:endParaRPr lang="en-US" sz="1600" kern="1200"/>
        </a:p>
      </dsp:txBody>
      <dsp:txXfrm>
        <a:off x="1183668" y="2562490"/>
        <a:ext cx="9544656" cy="1024821"/>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481772-0029-493D-8775-19CA4DABB0CA}">
      <dsp:nvSpPr>
        <dsp:cNvPr id="0" name=""/>
        <dsp:cNvSpPr/>
      </dsp:nvSpPr>
      <dsp:spPr>
        <a:xfrm>
          <a:off x="9747" y="81921"/>
          <a:ext cx="2913363" cy="330484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Resilience is the ability to overcome difficult situations, or to renew one's strength. </a:t>
          </a:r>
          <a:endParaRPr lang="en-US" sz="1600" kern="1200"/>
        </a:p>
      </dsp:txBody>
      <dsp:txXfrm>
        <a:off x="95076" y="167250"/>
        <a:ext cx="2742705" cy="3134188"/>
      </dsp:txXfrm>
    </dsp:sp>
    <dsp:sp modelId="{4305FCBE-B844-4443-9F11-504ABC6E86F0}">
      <dsp:nvSpPr>
        <dsp:cNvPr id="0" name=""/>
        <dsp:cNvSpPr/>
      </dsp:nvSpPr>
      <dsp:spPr>
        <a:xfrm>
          <a:off x="3214447" y="1373087"/>
          <a:ext cx="617633" cy="722514"/>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3214447" y="1517590"/>
        <a:ext cx="432343" cy="433508"/>
      </dsp:txXfrm>
    </dsp:sp>
    <dsp:sp modelId="{F3994949-92EC-4851-BFA2-09E2A6E179D7}">
      <dsp:nvSpPr>
        <dsp:cNvPr id="0" name=""/>
        <dsp:cNvSpPr/>
      </dsp:nvSpPr>
      <dsp:spPr>
        <a:xfrm>
          <a:off x="4088456" y="81921"/>
          <a:ext cx="2913363" cy="3304846"/>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Resilience begins at an early age and is part of our childhood development. For children who are not experiencing adverse childhood experiences, resilience should be a natural part of childhood. For example, you may remember difficult moments during childhood, which you were able to overcome and move beyond. </a:t>
          </a:r>
          <a:endParaRPr lang="en-US" sz="1600" kern="1200" dirty="0"/>
        </a:p>
      </dsp:txBody>
      <dsp:txXfrm>
        <a:off x="4173785" y="167250"/>
        <a:ext cx="2742705" cy="3134188"/>
      </dsp:txXfrm>
    </dsp:sp>
    <dsp:sp modelId="{793FD2D6-FCD7-4E5E-AFA1-AF943E364033}">
      <dsp:nvSpPr>
        <dsp:cNvPr id="0" name=""/>
        <dsp:cNvSpPr/>
      </dsp:nvSpPr>
      <dsp:spPr>
        <a:xfrm>
          <a:off x="7293156" y="1373087"/>
          <a:ext cx="617633" cy="722514"/>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7293156" y="1517590"/>
        <a:ext cx="432343" cy="433508"/>
      </dsp:txXfrm>
    </dsp:sp>
    <dsp:sp modelId="{CCE738F4-B64C-4ECD-948E-99DBFFD7C067}">
      <dsp:nvSpPr>
        <dsp:cNvPr id="0" name=""/>
        <dsp:cNvSpPr/>
      </dsp:nvSpPr>
      <dsp:spPr>
        <a:xfrm>
          <a:off x="8167165" y="81921"/>
          <a:ext cx="2913363" cy="3304846"/>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You might like to spend a few moments thinking about these.</a:t>
          </a:r>
          <a:endParaRPr lang="en-US" sz="1600" kern="1200"/>
        </a:p>
      </dsp:txBody>
      <dsp:txXfrm>
        <a:off x="8252494" y="167250"/>
        <a:ext cx="2742705" cy="3134188"/>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4A6DE8-B041-49DF-B412-720DCE79F5B0}">
      <dsp:nvSpPr>
        <dsp:cNvPr id="0" name=""/>
        <dsp:cNvSpPr/>
      </dsp:nvSpPr>
      <dsp:spPr>
        <a:xfrm>
          <a:off x="0" y="4499"/>
          <a:ext cx="6373813" cy="9584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58B53F6-E73D-4025-BB29-98F9470EF377}">
      <dsp:nvSpPr>
        <dsp:cNvPr id="0" name=""/>
        <dsp:cNvSpPr/>
      </dsp:nvSpPr>
      <dsp:spPr>
        <a:xfrm>
          <a:off x="289918" y="220141"/>
          <a:ext cx="527124" cy="52712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4E8FC99-6D95-4061-855A-CC07B55CF26B}">
      <dsp:nvSpPr>
        <dsp:cNvPr id="0" name=""/>
        <dsp:cNvSpPr/>
      </dsp:nvSpPr>
      <dsp:spPr>
        <a:xfrm>
          <a:off x="1106961" y="4499"/>
          <a:ext cx="5266852" cy="958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432" tIns="101432" rIns="101432" bIns="101432" numCol="1" spcCol="1270" anchor="ctr" anchorCtr="0">
          <a:noAutofit/>
        </a:bodyPr>
        <a:lstStyle/>
        <a:p>
          <a:pPr marL="0" lvl="0" indent="0" algn="l" defTabSz="844550">
            <a:lnSpc>
              <a:spcPct val="90000"/>
            </a:lnSpc>
            <a:spcBef>
              <a:spcPct val="0"/>
            </a:spcBef>
            <a:spcAft>
              <a:spcPct val="35000"/>
            </a:spcAft>
            <a:buNone/>
          </a:pPr>
          <a:r>
            <a:rPr lang="en-GB" sz="1900" kern="1200"/>
            <a:t>Bassot (2020) suggests that there are four points to building resilience:</a:t>
          </a:r>
          <a:endParaRPr lang="en-US" sz="1900" kern="1200"/>
        </a:p>
      </dsp:txBody>
      <dsp:txXfrm>
        <a:off x="1106961" y="4499"/>
        <a:ext cx="5266852" cy="958408"/>
      </dsp:txXfrm>
    </dsp:sp>
    <dsp:sp modelId="{9CFF50BB-6B5D-4170-B1A8-803864830FED}">
      <dsp:nvSpPr>
        <dsp:cNvPr id="0" name=""/>
        <dsp:cNvSpPr/>
      </dsp:nvSpPr>
      <dsp:spPr>
        <a:xfrm>
          <a:off x="0" y="1202510"/>
          <a:ext cx="6373813" cy="9584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9135E74-F9AE-4A60-9AEB-D2FB33B16AE6}">
      <dsp:nvSpPr>
        <dsp:cNvPr id="0" name=""/>
        <dsp:cNvSpPr/>
      </dsp:nvSpPr>
      <dsp:spPr>
        <a:xfrm>
          <a:off x="289918" y="1418152"/>
          <a:ext cx="527124" cy="52712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137D375-B89B-426B-AF1D-ED144DDA541F}">
      <dsp:nvSpPr>
        <dsp:cNvPr id="0" name=""/>
        <dsp:cNvSpPr/>
      </dsp:nvSpPr>
      <dsp:spPr>
        <a:xfrm>
          <a:off x="1106961" y="1202510"/>
          <a:ext cx="5266852" cy="958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432" tIns="101432" rIns="101432" bIns="101432" numCol="1" spcCol="1270" anchor="ctr" anchorCtr="0">
          <a:noAutofit/>
        </a:bodyPr>
        <a:lstStyle/>
        <a:p>
          <a:pPr marL="0" lvl="0" indent="0" algn="l" defTabSz="844550">
            <a:lnSpc>
              <a:spcPct val="90000"/>
            </a:lnSpc>
            <a:spcBef>
              <a:spcPct val="0"/>
            </a:spcBef>
            <a:spcAft>
              <a:spcPct val="35000"/>
            </a:spcAft>
            <a:buNone/>
          </a:pPr>
          <a:r>
            <a:rPr lang="en-GB" sz="1900" kern="1200"/>
            <a:t>Risk</a:t>
          </a:r>
          <a:endParaRPr lang="en-US" sz="1900" kern="1200"/>
        </a:p>
      </dsp:txBody>
      <dsp:txXfrm>
        <a:off x="1106961" y="1202510"/>
        <a:ext cx="5266852" cy="958408"/>
      </dsp:txXfrm>
    </dsp:sp>
    <dsp:sp modelId="{B5F498E2-9E8F-45F4-8D4A-CE07D99A4C8A}">
      <dsp:nvSpPr>
        <dsp:cNvPr id="0" name=""/>
        <dsp:cNvSpPr/>
      </dsp:nvSpPr>
      <dsp:spPr>
        <a:xfrm>
          <a:off x="0" y="2400520"/>
          <a:ext cx="6373813" cy="9584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8949BF-AAFC-4DC3-9782-F0BD389E42CD}">
      <dsp:nvSpPr>
        <dsp:cNvPr id="0" name=""/>
        <dsp:cNvSpPr/>
      </dsp:nvSpPr>
      <dsp:spPr>
        <a:xfrm>
          <a:off x="289918" y="2616162"/>
          <a:ext cx="527124" cy="52712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99BE0E2-74BB-4F4C-B6B9-36B0B0844223}">
      <dsp:nvSpPr>
        <dsp:cNvPr id="0" name=""/>
        <dsp:cNvSpPr/>
      </dsp:nvSpPr>
      <dsp:spPr>
        <a:xfrm>
          <a:off x="1106961" y="2400520"/>
          <a:ext cx="5266852" cy="958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432" tIns="101432" rIns="101432" bIns="101432" numCol="1" spcCol="1270" anchor="ctr" anchorCtr="0">
          <a:noAutofit/>
        </a:bodyPr>
        <a:lstStyle/>
        <a:p>
          <a:pPr marL="0" lvl="0" indent="0" algn="l" defTabSz="844550">
            <a:lnSpc>
              <a:spcPct val="90000"/>
            </a:lnSpc>
            <a:spcBef>
              <a:spcPct val="0"/>
            </a:spcBef>
            <a:spcAft>
              <a:spcPct val="35000"/>
            </a:spcAft>
            <a:buNone/>
          </a:pPr>
          <a:r>
            <a:rPr lang="en-GB" sz="1900" kern="1200"/>
            <a:t>Support</a:t>
          </a:r>
          <a:endParaRPr lang="en-US" sz="1900" kern="1200"/>
        </a:p>
      </dsp:txBody>
      <dsp:txXfrm>
        <a:off x="1106961" y="2400520"/>
        <a:ext cx="5266852" cy="958408"/>
      </dsp:txXfrm>
    </dsp:sp>
    <dsp:sp modelId="{FDB815FF-E2CB-4626-8AEE-B801B9344D63}">
      <dsp:nvSpPr>
        <dsp:cNvPr id="0" name=""/>
        <dsp:cNvSpPr/>
      </dsp:nvSpPr>
      <dsp:spPr>
        <a:xfrm>
          <a:off x="0" y="3598531"/>
          <a:ext cx="6373813" cy="9584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27CA68C-3999-46E2-8E51-B38126890ABF}">
      <dsp:nvSpPr>
        <dsp:cNvPr id="0" name=""/>
        <dsp:cNvSpPr/>
      </dsp:nvSpPr>
      <dsp:spPr>
        <a:xfrm>
          <a:off x="289918" y="3814173"/>
          <a:ext cx="527124" cy="52712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27D6B39-2A35-4B00-B94D-5A147C70B7EE}">
      <dsp:nvSpPr>
        <dsp:cNvPr id="0" name=""/>
        <dsp:cNvSpPr/>
      </dsp:nvSpPr>
      <dsp:spPr>
        <a:xfrm>
          <a:off x="1106961" y="3598531"/>
          <a:ext cx="5266852" cy="958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432" tIns="101432" rIns="101432" bIns="101432" numCol="1" spcCol="1270" anchor="ctr" anchorCtr="0">
          <a:noAutofit/>
        </a:bodyPr>
        <a:lstStyle/>
        <a:p>
          <a:pPr marL="0" lvl="0" indent="0" algn="l" defTabSz="844550">
            <a:lnSpc>
              <a:spcPct val="90000"/>
            </a:lnSpc>
            <a:spcBef>
              <a:spcPct val="0"/>
            </a:spcBef>
            <a:spcAft>
              <a:spcPct val="35000"/>
            </a:spcAft>
            <a:buNone/>
          </a:pPr>
          <a:r>
            <a:rPr lang="en-GB" sz="1900" kern="1200"/>
            <a:t>Feedback</a:t>
          </a:r>
          <a:endParaRPr lang="en-US" sz="1900" kern="1200"/>
        </a:p>
      </dsp:txBody>
      <dsp:txXfrm>
        <a:off x="1106961" y="3598531"/>
        <a:ext cx="5266852" cy="958408"/>
      </dsp:txXfrm>
    </dsp:sp>
    <dsp:sp modelId="{9D94CCB8-1AB4-4B22-92E9-DF14B553F185}">
      <dsp:nvSpPr>
        <dsp:cNvPr id="0" name=""/>
        <dsp:cNvSpPr/>
      </dsp:nvSpPr>
      <dsp:spPr>
        <a:xfrm>
          <a:off x="0" y="4796541"/>
          <a:ext cx="6373813" cy="9584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DF10354-AE48-44F0-B42D-2C0F2774B169}">
      <dsp:nvSpPr>
        <dsp:cNvPr id="0" name=""/>
        <dsp:cNvSpPr/>
      </dsp:nvSpPr>
      <dsp:spPr>
        <a:xfrm>
          <a:off x="289918" y="5012183"/>
          <a:ext cx="527124" cy="52712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8248211-155B-4A9B-9572-D961CCFA3D54}">
      <dsp:nvSpPr>
        <dsp:cNvPr id="0" name=""/>
        <dsp:cNvSpPr/>
      </dsp:nvSpPr>
      <dsp:spPr>
        <a:xfrm>
          <a:off x="1106961" y="4796541"/>
          <a:ext cx="5266852" cy="958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432" tIns="101432" rIns="101432" bIns="101432" numCol="1" spcCol="1270" anchor="ctr" anchorCtr="0">
          <a:noAutofit/>
        </a:bodyPr>
        <a:lstStyle/>
        <a:p>
          <a:pPr marL="0" lvl="0" indent="0" algn="l" defTabSz="844550">
            <a:lnSpc>
              <a:spcPct val="90000"/>
            </a:lnSpc>
            <a:spcBef>
              <a:spcPct val="0"/>
            </a:spcBef>
            <a:spcAft>
              <a:spcPct val="35000"/>
            </a:spcAft>
            <a:buNone/>
          </a:pPr>
          <a:r>
            <a:rPr lang="en-GB" sz="1900" kern="1200"/>
            <a:t>Being ready for change</a:t>
          </a:r>
          <a:endParaRPr lang="en-US" sz="1900" kern="1200"/>
        </a:p>
      </dsp:txBody>
      <dsp:txXfrm>
        <a:off x="1106961" y="4796541"/>
        <a:ext cx="5266852" cy="958408"/>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77C111-3EA0-4705-B595-D2FA992C4196}">
      <dsp:nvSpPr>
        <dsp:cNvPr id="0" name=""/>
        <dsp:cNvSpPr/>
      </dsp:nvSpPr>
      <dsp:spPr>
        <a:xfrm>
          <a:off x="0" y="104484"/>
          <a:ext cx="6373813" cy="27378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Exposure to risk: To be resilient we need to have exposure to risk. However, we do not want to put ourselves in situations where there is little chance of success, however avoiding risk all the time can hinder our development and learning.</a:t>
          </a:r>
          <a:endParaRPr lang="en-US" sz="2600" kern="1200"/>
        </a:p>
      </dsp:txBody>
      <dsp:txXfrm>
        <a:off x="133648" y="238132"/>
        <a:ext cx="6106517" cy="2470504"/>
      </dsp:txXfrm>
    </dsp:sp>
    <dsp:sp modelId="{D60E5C77-A412-4C2A-AFA5-2E41098B1181}">
      <dsp:nvSpPr>
        <dsp:cNvPr id="0" name=""/>
        <dsp:cNvSpPr/>
      </dsp:nvSpPr>
      <dsp:spPr>
        <a:xfrm>
          <a:off x="0" y="2917165"/>
          <a:ext cx="6373813" cy="2737800"/>
        </a:xfrm>
        <a:prstGeom prst="roundRect">
          <a:avLst/>
        </a:prstGeom>
        <a:solidFill>
          <a:schemeClr val="accent2">
            <a:hueOff val="-1496550"/>
            <a:satOff val="-10763"/>
            <a:lumOff val="58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So, to develop resilience we need to have a little bit of risk, but not too much.</a:t>
          </a:r>
          <a:endParaRPr lang="en-US" sz="2600" kern="1200"/>
        </a:p>
      </dsp:txBody>
      <dsp:txXfrm>
        <a:off x="133648" y="3050813"/>
        <a:ext cx="6106517" cy="2470504"/>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C8778D-77F3-4447-BE1D-7B07CD182891}">
      <dsp:nvSpPr>
        <dsp:cNvPr id="0" name=""/>
        <dsp:cNvSpPr/>
      </dsp:nvSpPr>
      <dsp:spPr>
        <a:xfrm>
          <a:off x="0" y="0"/>
          <a:ext cx="6373813"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88C473-393E-421E-84F4-8A077C75035F}">
      <dsp:nvSpPr>
        <dsp:cNvPr id="0" name=""/>
        <dsp:cNvSpPr/>
      </dsp:nvSpPr>
      <dsp:spPr>
        <a:xfrm>
          <a:off x="0" y="0"/>
          <a:ext cx="6373813" cy="1439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a:t>When we're working with clients it can often happen that we hear stories that our like our own.</a:t>
          </a:r>
          <a:endParaRPr lang="en-US" sz="2600" kern="1200"/>
        </a:p>
      </dsp:txBody>
      <dsp:txXfrm>
        <a:off x="0" y="0"/>
        <a:ext cx="6373813" cy="1439862"/>
      </dsp:txXfrm>
    </dsp:sp>
    <dsp:sp modelId="{63835B9A-0EA9-4272-B458-B0137B7A98EB}">
      <dsp:nvSpPr>
        <dsp:cNvPr id="0" name=""/>
        <dsp:cNvSpPr/>
      </dsp:nvSpPr>
      <dsp:spPr>
        <a:xfrm>
          <a:off x="0" y="1439862"/>
          <a:ext cx="6373813" cy="0"/>
        </a:xfrm>
        <a:prstGeom prst="line">
          <a:avLst/>
        </a:prstGeom>
        <a:solidFill>
          <a:schemeClr val="accent2">
            <a:hueOff val="-498850"/>
            <a:satOff val="-3588"/>
            <a:lumOff val="196"/>
            <a:alphaOff val="0"/>
          </a:schemeClr>
        </a:solidFill>
        <a:ln w="12700" cap="flat" cmpd="sng" algn="ctr">
          <a:solidFill>
            <a:schemeClr val="accent2">
              <a:hueOff val="-498850"/>
              <a:satOff val="-3588"/>
              <a:lumOff val="19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6A6DEF-5FA8-4428-923C-91DFA3FE8AAC}">
      <dsp:nvSpPr>
        <dsp:cNvPr id="0" name=""/>
        <dsp:cNvSpPr/>
      </dsp:nvSpPr>
      <dsp:spPr>
        <a:xfrm>
          <a:off x="0" y="1439862"/>
          <a:ext cx="6373813" cy="1439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a:t>It can trigger memories and emotions and sometimes these can be difficult to manage.</a:t>
          </a:r>
          <a:endParaRPr lang="en-US" sz="2600" kern="1200"/>
        </a:p>
      </dsp:txBody>
      <dsp:txXfrm>
        <a:off x="0" y="1439862"/>
        <a:ext cx="6373813" cy="1439862"/>
      </dsp:txXfrm>
    </dsp:sp>
    <dsp:sp modelId="{1E08A9BC-29FC-4050-B86F-8C85656266EC}">
      <dsp:nvSpPr>
        <dsp:cNvPr id="0" name=""/>
        <dsp:cNvSpPr/>
      </dsp:nvSpPr>
      <dsp:spPr>
        <a:xfrm>
          <a:off x="0" y="2879725"/>
          <a:ext cx="6373813" cy="0"/>
        </a:xfrm>
        <a:prstGeom prst="line">
          <a:avLst/>
        </a:prstGeom>
        <a:solidFill>
          <a:schemeClr val="accent2">
            <a:hueOff val="-997700"/>
            <a:satOff val="-7175"/>
            <a:lumOff val="392"/>
            <a:alphaOff val="0"/>
          </a:schemeClr>
        </a:solidFill>
        <a:ln w="12700" cap="flat" cmpd="sng" algn="ctr">
          <a:solidFill>
            <a:schemeClr val="accent2">
              <a:hueOff val="-997700"/>
              <a:satOff val="-7175"/>
              <a:lumOff val="39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6C3577-0964-4828-9031-DA94759C37BC}">
      <dsp:nvSpPr>
        <dsp:cNvPr id="0" name=""/>
        <dsp:cNvSpPr/>
      </dsp:nvSpPr>
      <dsp:spPr>
        <a:xfrm>
          <a:off x="0" y="2879724"/>
          <a:ext cx="6373813" cy="1439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a:t>Reflecting on these memories and emotions is important. But sometimes we may need professional help to explore them further.</a:t>
          </a:r>
          <a:endParaRPr lang="en-US" sz="2600" kern="1200"/>
        </a:p>
      </dsp:txBody>
      <dsp:txXfrm>
        <a:off x="0" y="2879724"/>
        <a:ext cx="6373813" cy="1439862"/>
      </dsp:txXfrm>
    </dsp:sp>
    <dsp:sp modelId="{E49F1FC6-D428-4CE1-9DE1-15749CD9D55B}">
      <dsp:nvSpPr>
        <dsp:cNvPr id="0" name=""/>
        <dsp:cNvSpPr/>
      </dsp:nvSpPr>
      <dsp:spPr>
        <a:xfrm>
          <a:off x="0" y="4319587"/>
          <a:ext cx="6373813" cy="0"/>
        </a:xfrm>
        <a:prstGeom prst="line">
          <a:avLst/>
        </a:prstGeom>
        <a:solidFill>
          <a:schemeClr val="accent2">
            <a:hueOff val="-1496550"/>
            <a:satOff val="-10763"/>
            <a:lumOff val="588"/>
            <a:alphaOff val="0"/>
          </a:schemeClr>
        </a:solidFill>
        <a:ln w="12700" cap="flat" cmpd="sng" algn="ctr">
          <a:solidFill>
            <a:schemeClr val="accent2">
              <a:hueOff val="-1496550"/>
              <a:satOff val="-10763"/>
              <a:lumOff val="58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9434F73-D938-4A8A-A6B6-4AEB6C51B415}">
      <dsp:nvSpPr>
        <dsp:cNvPr id="0" name=""/>
        <dsp:cNvSpPr/>
      </dsp:nvSpPr>
      <dsp:spPr>
        <a:xfrm>
          <a:off x="0" y="4319587"/>
          <a:ext cx="6373813" cy="1439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a:t>Supervision can also be useful in working out what the triggers are. </a:t>
          </a:r>
          <a:endParaRPr lang="en-US" sz="2600" kern="1200"/>
        </a:p>
      </dsp:txBody>
      <dsp:txXfrm>
        <a:off x="0" y="4319587"/>
        <a:ext cx="6373813" cy="1439862"/>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C4A6DE-FEC1-401E-A0A9-2CD700804AB8}">
      <dsp:nvSpPr>
        <dsp:cNvPr id="0" name=""/>
        <dsp:cNvSpPr/>
      </dsp:nvSpPr>
      <dsp:spPr>
        <a:xfrm>
          <a:off x="80956" y="117"/>
          <a:ext cx="4683583" cy="297407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3B829B-A955-42A8-8C30-4A9A7E935EB4}">
      <dsp:nvSpPr>
        <dsp:cNvPr id="0" name=""/>
        <dsp:cNvSpPr/>
      </dsp:nvSpPr>
      <dsp:spPr>
        <a:xfrm>
          <a:off x="601355" y="494496"/>
          <a:ext cx="4683583" cy="297407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Within this week's topics we've considered resilience and self care. We've also briefly explored some of the key aspects of support that can be found when working as a therapist.</a:t>
          </a:r>
          <a:endParaRPr lang="en-US" sz="2200" kern="1200"/>
        </a:p>
      </dsp:txBody>
      <dsp:txXfrm>
        <a:off x="688463" y="581604"/>
        <a:ext cx="4509367" cy="2799859"/>
      </dsp:txXfrm>
    </dsp:sp>
    <dsp:sp modelId="{4C318621-2393-4B0C-B875-CE8318C9EF8C}">
      <dsp:nvSpPr>
        <dsp:cNvPr id="0" name=""/>
        <dsp:cNvSpPr/>
      </dsp:nvSpPr>
      <dsp:spPr>
        <a:xfrm>
          <a:off x="5805337" y="117"/>
          <a:ext cx="4683583" cy="297407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B26D839-A068-411A-BF99-2D5D03FB343A}">
      <dsp:nvSpPr>
        <dsp:cNvPr id="0" name=""/>
        <dsp:cNvSpPr/>
      </dsp:nvSpPr>
      <dsp:spPr>
        <a:xfrm>
          <a:off x="6325735" y="494496"/>
          <a:ext cx="4683583" cy="297407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As a final activity, just spend a few minutes reflecting on the points here. Think about your own support methods, and also reflect on your own methods of self care. Think about what you do when you need to take time out. Consider also, who you turn to when in a crisis.</a:t>
          </a:r>
          <a:endParaRPr lang="en-US" sz="2200" kern="1200"/>
        </a:p>
      </dsp:txBody>
      <dsp:txXfrm>
        <a:off x="6412843" y="581604"/>
        <a:ext cx="4509367" cy="2799859"/>
      </dsp:txXfrm>
    </dsp:sp>
  </dsp:spTree>
</dsp:drawing>
</file>

<file path=ppt/diagrams/layout1.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1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CC3B11-DA09-42E4-B0A2-1AACCE87CB5D}" type="datetimeFigureOut">
              <a:rPr lang="en-GB" smtClean="0"/>
              <a:t>09/12/2024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10F1EF-849A-487C-8F43-FC4D5D286617}" type="slidenum">
              <a:rPr lang="en-GB" smtClean="0"/>
              <a:t>‹#›</a:t>
            </a:fld>
            <a:endParaRPr lang="en-GB"/>
          </a:p>
        </p:txBody>
      </p:sp>
    </p:spTree>
    <p:extLst>
      <p:ext uri="{BB962C8B-B14F-4D97-AF65-F5344CB8AC3E}">
        <p14:creationId xmlns:p14="http://schemas.microsoft.com/office/powerpoint/2010/main" val="28350876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8B3B571B-BF41-486E-A687-E1E3125AB51D}" type="slidenum">
              <a:rPr lang="en-GB"/>
              <a:t>7</a:t>
            </a:fld>
            <a:endParaRPr lang="en-GB"/>
          </a:p>
        </p:txBody>
      </p:sp>
    </p:spTree>
    <p:extLst>
      <p:ext uri="{BB962C8B-B14F-4D97-AF65-F5344CB8AC3E}">
        <p14:creationId xmlns:p14="http://schemas.microsoft.com/office/powerpoint/2010/main" val="38503367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US" dirty="0">
              <a:cs typeface="Calibri"/>
            </a:endParaRPr>
          </a:p>
        </p:txBody>
      </p:sp>
      <p:sp>
        <p:nvSpPr>
          <p:cNvPr id="4" name="Slide Number Placeholder 3"/>
          <p:cNvSpPr>
            <a:spLocks noGrp="1"/>
          </p:cNvSpPr>
          <p:nvPr>
            <p:ph type="sldNum" sz="quarter" idx="5"/>
          </p:nvPr>
        </p:nvSpPr>
        <p:spPr/>
        <p:txBody>
          <a:bodyPr/>
          <a:lstStyle/>
          <a:p>
            <a:fld id="{8B3B571B-BF41-486E-A687-E1E3125AB51D}" type="slidenum">
              <a:rPr lang="en-GB"/>
              <a:t>10</a:t>
            </a:fld>
            <a:endParaRPr lang="en-GB"/>
          </a:p>
        </p:txBody>
      </p:sp>
    </p:spTree>
    <p:extLst>
      <p:ext uri="{BB962C8B-B14F-4D97-AF65-F5344CB8AC3E}">
        <p14:creationId xmlns:p14="http://schemas.microsoft.com/office/powerpoint/2010/main" val="16193010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cs typeface="Calibri"/>
            </a:endParaRPr>
          </a:p>
          <a:p>
            <a:endParaRPr lang="en-GB" dirty="0"/>
          </a:p>
          <a:p>
            <a:endParaRPr lang="en-GB" dirty="0"/>
          </a:p>
          <a:p>
            <a:endParaRPr lang="en-US" dirty="0">
              <a:cs typeface="Calibri"/>
            </a:endParaRPr>
          </a:p>
        </p:txBody>
      </p:sp>
      <p:sp>
        <p:nvSpPr>
          <p:cNvPr id="4" name="Slide Number Placeholder 3"/>
          <p:cNvSpPr>
            <a:spLocks noGrp="1"/>
          </p:cNvSpPr>
          <p:nvPr>
            <p:ph type="sldNum" sz="quarter" idx="5"/>
          </p:nvPr>
        </p:nvSpPr>
        <p:spPr/>
        <p:txBody>
          <a:bodyPr/>
          <a:lstStyle/>
          <a:p>
            <a:fld id="{8B3B571B-BF41-486E-A687-E1E3125AB51D}" type="slidenum">
              <a:rPr lang="en-GB"/>
              <a:t>17</a:t>
            </a:fld>
            <a:endParaRPr lang="en-GB"/>
          </a:p>
        </p:txBody>
      </p:sp>
    </p:spTree>
    <p:extLst>
      <p:ext uri="{BB962C8B-B14F-4D97-AF65-F5344CB8AC3E}">
        <p14:creationId xmlns:p14="http://schemas.microsoft.com/office/powerpoint/2010/main" val="40511621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Reflection: Turning Experience into Learning, Boud, Keogh and Walker (1985)</a:t>
            </a:r>
          </a:p>
          <a:p>
            <a:r>
              <a:rPr lang="en-US" dirty="0"/>
              <a:t> </a:t>
            </a:r>
            <a:endParaRPr lang="en-GB" dirty="0"/>
          </a:p>
          <a:p>
            <a:r>
              <a:rPr lang="en-US" dirty="0"/>
              <a:t>Bassot, Barbara. The Reflective Journal (p. 67). Macmillan Education UK. Kindle Edition. </a:t>
            </a:r>
            <a:endParaRPr lang="en-GB" dirty="0"/>
          </a:p>
        </p:txBody>
      </p:sp>
      <p:sp>
        <p:nvSpPr>
          <p:cNvPr id="4" name="Slide Number Placeholder 3"/>
          <p:cNvSpPr>
            <a:spLocks noGrp="1"/>
          </p:cNvSpPr>
          <p:nvPr>
            <p:ph type="sldNum" sz="quarter" idx="5"/>
          </p:nvPr>
        </p:nvSpPr>
        <p:spPr/>
        <p:txBody>
          <a:bodyPr/>
          <a:lstStyle/>
          <a:p>
            <a:fld id="{1FAB31DC-F336-49C0-94F9-21EDE74A6F3C}" type="slidenum">
              <a:rPr lang="en-GB"/>
              <a:t>48</a:t>
            </a:fld>
            <a:endParaRPr lang="en-GB"/>
          </a:p>
        </p:txBody>
      </p:sp>
    </p:spTree>
    <p:extLst>
      <p:ext uri="{BB962C8B-B14F-4D97-AF65-F5344CB8AC3E}">
        <p14:creationId xmlns:p14="http://schemas.microsoft.com/office/powerpoint/2010/main" val="9767976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77394-0A20-4CF6-9066-CFC2C1C9D30F}"/>
              </a:ext>
            </a:extLst>
          </p:cNvPr>
          <p:cNvSpPr>
            <a:spLocks noGrp="1"/>
          </p:cNvSpPr>
          <p:nvPr>
            <p:ph type="ctrTitle"/>
          </p:nvPr>
        </p:nvSpPr>
        <p:spPr>
          <a:xfrm>
            <a:off x="3359149" y="389840"/>
            <a:ext cx="8281987" cy="2954655"/>
          </a:xfrm>
        </p:spPr>
        <p:txBody>
          <a:bodyPr anchor="t" anchorCtr="0">
            <a:normAutofit/>
          </a:bodyPr>
          <a:lstStyle>
            <a:lvl1pPr algn="l">
              <a:lnSpc>
                <a:spcPct val="100000"/>
              </a:lnSpc>
              <a:defRPr sz="6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F10971F-8922-4B23-9C80-0643D7E35026}"/>
              </a:ext>
            </a:extLst>
          </p:cNvPr>
          <p:cNvSpPr>
            <a:spLocks noGrp="1"/>
          </p:cNvSpPr>
          <p:nvPr>
            <p:ph type="subTitle" idx="1"/>
          </p:nvPr>
        </p:nvSpPr>
        <p:spPr>
          <a:xfrm>
            <a:off x="3359149" y="3536951"/>
            <a:ext cx="8281989" cy="2555874"/>
          </a:xfrm>
        </p:spPr>
        <p:txBody>
          <a:bodyPr>
            <a:normAutofit/>
          </a:bodyPr>
          <a:lstStyle>
            <a:lvl1pPr marL="0" indent="0" algn="l">
              <a:lnSpc>
                <a:spcPct val="100000"/>
              </a:lnSpc>
              <a:buNone/>
              <a:defRPr sz="2400">
                <a:solidFill>
                  <a:schemeClr val="tx1">
                    <a:alpha val="8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8B1BC074-1090-47AF-BDE8-3859BF574BA6}"/>
              </a:ext>
            </a:extLst>
          </p:cNvPr>
          <p:cNvSpPr>
            <a:spLocks noGrp="1"/>
          </p:cNvSpPr>
          <p:nvPr>
            <p:ph type="dt" sz="half" idx="10"/>
          </p:nvPr>
        </p:nvSpPr>
        <p:spPr/>
        <p:txBody>
          <a:bodyPr/>
          <a:lstStyle/>
          <a:p>
            <a:fld id="{72EA7947-E287-4738-8C82-07CE4F01EF03}" type="datetime2">
              <a:rPr lang="en-US" smtClean="0"/>
              <a:t>Monday, December 9, 2024</a:t>
            </a:fld>
            <a:endParaRPr lang="en-US" dirty="0"/>
          </a:p>
        </p:txBody>
      </p:sp>
      <p:sp>
        <p:nvSpPr>
          <p:cNvPr id="5" name="Footer Placeholder 4">
            <a:extLst>
              <a:ext uri="{FF2B5EF4-FFF2-40B4-BE49-F238E27FC236}">
                <a16:creationId xmlns:a16="http://schemas.microsoft.com/office/drawing/2014/main" id="{F1D6522F-D41A-4734-8BD1-BD6E5A37D04C}"/>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D74D4206-406C-42A3-BBD4-44C043180931}"/>
              </a:ext>
            </a:extLst>
          </p:cNvPr>
          <p:cNvSpPr>
            <a:spLocks noGrp="1"/>
          </p:cNvSpPr>
          <p:nvPr>
            <p:ph type="sldNum" sz="quarter" idx="12"/>
          </p:nvPr>
        </p:nvSpPr>
        <p:spPr/>
        <p:txBody>
          <a:bodyPr/>
          <a:lstStyle/>
          <a:p>
            <a:fld id="{DBA1B0FB-D917-4C8C-928F-313BD683BF39}" type="slidenum">
              <a:rPr lang="en-US" smtClean="0"/>
              <a:t>‹#›</a:t>
            </a:fld>
            <a:endParaRPr lang="en-US"/>
          </a:p>
        </p:txBody>
      </p:sp>
      <p:sp>
        <p:nvSpPr>
          <p:cNvPr id="19" name="Freeform: Shape 18">
            <a:extLst>
              <a:ext uri="{FF2B5EF4-FFF2-40B4-BE49-F238E27FC236}">
                <a16:creationId xmlns:a16="http://schemas.microsoft.com/office/drawing/2014/main" id="{82184FF4-7029-4ED7-813A-192E60608764}"/>
              </a:ext>
            </a:extLst>
          </p:cNvPr>
          <p:cNvSpPr>
            <a:spLocks noChangeAspect="1"/>
          </p:cNvSpPr>
          <p:nvPr/>
        </p:nvSpPr>
        <p:spPr>
          <a:xfrm rot="2700000">
            <a:off x="612445" y="481888"/>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Oval 19">
            <a:extLst>
              <a:ext uri="{FF2B5EF4-FFF2-40B4-BE49-F238E27FC236}">
                <a16:creationId xmlns:a16="http://schemas.microsoft.com/office/drawing/2014/main" id="{AAA7AB09-557C-41AD-9113-FF9F68FA1035}"/>
              </a:ext>
            </a:extLst>
          </p:cNvPr>
          <p:cNvSpPr/>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5" name="Oval 24">
            <a:extLst>
              <a:ext uri="{FF2B5EF4-FFF2-40B4-BE49-F238E27FC236}">
                <a16:creationId xmlns:a16="http://schemas.microsoft.com/office/drawing/2014/main" id="{EF99ECAA-1F11-4937-BBA6-51935AB44C9D}"/>
              </a:ext>
            </a:extLst>
          </p:cNvPr>
          <p:cNvSpPr>
            <a:spLocks noChangeAspect="1"/>
          </p:cNvSpPr>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34" name="Group 33">
            <a:extLst>
              <a:ext uri="{FF2B5EF4-FFF2-40B4-BE49-F238E27FC236}">
                <a16:creationId xmlns:a16="http://schemas.microsoft.com/office/drawing/2014/main" id="{79DE9FAB-6BBA-4CFE-B67D-77B47F01ECA4}"/>
              </a:ext>
            </a:extLst>
          </p:cNvPr>
          <p:cNvGrpSpPr/>
          <p:nvPr/>
        </p:nvGrpSpPr>
        <p:grpSpPr>
          <a:xfrm>
            <a:off x="1329952" y="4524379"/>
            <a:ext cx="1980001" cy="1363916"/>
            <a:chOff x="4879602" y="3781429"/>
            <a:chExt cx="1980001" cy="1363916"/>
          </a:xfrm>
        </p:grpSpPr>
        <p:sp>
          <p:nvSpPr>
            <p:cNvPr id="35" name="Freeform: Shape 34">
              <a:extLst>
                <a:ext uri="{FF2B5EF4-FFF2-40B4-BE49-F238E27FC236}">
                  <a16:creationId xmlns:a16="http://schemas.microsoft.com/office/drawing/2014/main" id="{79FAC916-D9BB-4794-81B4-7C47C67E850D}"/>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Freeform: Shape 35">
              <a:extLst>
                <a:ext uri="{FF2B5EF4-FFF2-40B4-BE49-F238E27FC236}">
                  <a16:creationId xmlns:a16="http://schemas.microsoft.com/office/drawing/2014/main" id="{B5CA2231-7A65-4D16-8400-A210CC41DB73}"/>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7" name="Oval 36">
              <a:extLst>
                <a:ext uri="{FF2B5EF4-FFF2-40B4-BE49-F238E27FC236}">
                  <a16:creationId xmlns:a16="http://schemas.microsoft.com/office/drawing/2014/main" id="{4B089C8C-B82B-4704-88E2-E857A5E21529}"/>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8" name="Oval 37">
              <a:extLst>
                <a:ext uri="{FF2B5EF4-FFF2-40B4-BE49-F238E27FC236}">
                  <a16:creationId xmlns:a16="http://schemas.microsoft.com/office/drawing/2014/main" id="{434B90C8-5B4D-456E-AD99-80EF748FDD72}"/>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Tree>
    <p:extLst>
      <p:ext uri="{BB962C8B-B14F-4D97-AF65-F5344CB8AC3E}">
        <p14:creationId xmlns:p14="http://schemas.microsoft.com/office/powerpoint/2010/main" val="2495049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3BDBC526-6DCD-4FF6-8395-D8C22E46E527}"/>
              </a:ext>
            </a:extLst>
          </p:cNvPr>
          <p:cNvGrpSpPr/>
          <p:nvPr/>
        </p:nvGrpSpPr>
        <p:grpSpPr>
          <a:xfrm>
            <a:off x="613998" y="5334748"/>
            <a:ext cx="678135" cy="990000"/>
            <a:chOff x="10490969" y="1448827"/>
            <a:chExt cx="678135" cy="990000"/>
          </a:xfrm>
        </p:grpSpPr>
        <p:sp>
          <p:nvSpPr>
            <p:cNvPr id="13" name="Freeform: Shape 12">
              <a:extLst>
                <a:ext uri="{FF2B5EF4-FFF2-40B4-BE49-F238E27FC236}">
                  <a16:creationId xmlns:a16="http://schemas.microsoft.com/office/drawing/2014/main" id="{02ECB475-568C-47AC-B16D-2E202DEB2DE0}"/>
                </a:ext>
              </a:extLst>
            </p:cNvPr>
            <p:cNvSpPr>
              <a:spLocks noChangeAspect="1"/>
            </p:cNvSpPr>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4" name="Oval 13">
              <a:extLst>
                <a:ext uri="{FF2B5EF4-FFF2-40B4-BE49-F238E27FC236}">
                  <a16:creationId xmlns:a16="http://schemas.microsoft.com/office/drawing/2014/main" id="{080D8764-525A-441E-B58F-068E82F09714}"/>
                </a:ext>
              </a:extLst>
            </p:cNvPr>
            <p:cNvSpPr/>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Oval 14">
              <a:extLst>
                <a:ext uri="{FF2B5EF4-FFF2-40B4-BE49-F238E27FC236}">
                  <a16:creationId xmlns:a16="http://schemas.microsoft.com/office/drawing/2014/main" id="{11196109-6F2B-4738-B2FC-2CCC753AABD4}"/>
                </a:ext>
              </a:extLst>
            </p:cNvPr>
            <p:cNvSpPr/>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6" name="Freeform: Shape 15">
              <a:extLst>
                <a:ext uri="{FF2B5EF4-FFF2-40B4-BE49-F238E27FC236}">
                  <a16:creationId xmlns:a16="http://schemas.microsoft.com/office/drawing/2014/main" id="{F7E468C2-69B8-470B-85E3-801A3CB1D7E2}"/>
                </a:ext>
              </a:extLst>
            </p:cNvPr>
            <p:cNvSpPr>
              <a:spLocks noChangeAspect="1"/>
            </p:cNvSpPr>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sp>
        <p:nvSpPr>
          <p:cNvPr id="2" name="Title 1">
            <a:extLst>
              <a:ext uri="{FF2B5EF4-FFF2-40B4-BE49-F238E27FC236}">
                <a16:creationId xmlns:a16="http://schemas.microsoft.com/office/drawing/2014/main" id="{B1A4B040-51E3-4DA0-B21D-EEE173E7536F}"/>
              </a:ext>
            </a:extLst>
          </p:cNvPr>
          <p:cNvSpPr>
            <a:spLocks noGrp="1"/>
          </p:cNvSpPr>
          <p:nvPr>
            <p:ph type="title"/>
          </p:nvPr>
        </p:nvSpPr>
        <p:spPr>
          <a:xfrm>
            <a:off x="550862" y="549275"/>
            <a:ext cx="11091600" cy="1332000"/>
          </a:xfrm>
        </p:spPr>
        <p:txBody>
          <a:bodyPr vert="horz" wrap="square" lIns="0" tIns="0" rIns="0" bIns="0" rtlCol="0" anchor="t" anchorCtr="0">
            <a:normAutofit/>
          </a:bodyPr>
          <a:lstStyle>
            <a:lvl1pPr>
              <a:defRPr lang="en-US" dirty="0"/>
            </a:lvl1pPr>
          </a:lstStyle>
          <a:p>
            <a:pPr lvl="0">
              <a:lnSpc>
                <a:spcPct val="100000"/>
              </a:lnSpc>
            </a:pPr>
            <a:r>
              <a:rPr lang="en-US"/>
              <a:t>Click to edit Master title style</a:t>
            </a:r>
            <a:endParaRPr lang="en-US" dirty="0"/>
          </a:p>
        </p:txBody>
      </p:sp>
      <p:sp>
        <p:nvSpPr>
          <p:cNvPr id="3" name="Content Placeholder 2">
            <a:extLst>
              <a:ext uri="{FF2B5EF4-FFF2-40B4-BE49-F238E27FC236}">
                <a16:creationId xmlns:a16="http://schemas.microsoft.com/office/drawing/2014/main" id="{F8A2CD90-429B-4A55-B6C8-DD6CE6994118}"/>
              </a:ext>
            </a:extLst>
          </p:cNvPr>
          <p:cNvSpPr>
            <a:spLocks noGrp="1"/>
          </p:cNvSpPr>
          <p:nvPr>
            <p:ph idx="1"/>
          </p:nvPr>
        </p:nvSpPr>
        <p:spPr>
          <a:xfrm>
            <a:off x="550863" y="2113199"/>
            <a:ext cx="11090274" cy="3979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D4EE704-5DCA-484E-85E0-0E3A7B1C5046}"/>
              </a:ext>
            </a:extLst>
          </p:cNvPr>
          <p:cNvSpPr>
            <a:spLocks noGrp="1"/>
          </p:cNvSpPr>
          <p:nvPr>
            <p:ph type="dt" sz="half" idx="10"/>
          </p:nvPr>
        </p:nvSpPr>
        <p:spPr/>
        <p:txBody>
          <a:bodyPr/>
          <a:lstStyle/>
          <a:p>
            <a:fld id="{6FE8C025-CD7A-4966-867E-81CF82B15267}" type="datetime2">
              <a:rPr lang="en-US" smtClean="0"/>
              <a:t>Monday, December 9, 2024</a:t>
            </a:fld>
            <a:endParaRPr lang="en-US"/>
          </a:p>
        </p:txBody>
      </p:sp>
      <p:sp>
        <p:nvSpPr>
          <p:cNvPr id="5" name="Footer Placeholder 4">
            <a:extLst>
              <a:ext uri="{FF2B5EF4-FFF2-40B4-BE49-F238E27FC236}">
                <a16:creationId xmlns:a16="http://schemas.microsoft.com/office/drawing/2014/main" id="{4CA69B66-1C18-44A2-93F7-97DED26F24AB}"/>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7E44B5A0-66FA-433A-8DC5-C097C63B4DFC}"/>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736271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48" name="Group 47">
            <a:extLst>
              <a:ext uri="{FF2B5EF4-FFF2-40B4-BE49-F238E27FC236}">
                <a16:creationId xmlns:a16="http://schemas.microsoft.com/office/drawing/2014/main" id="{4644CBB8-40B8-42F8-9172-07A476341DDA}"/>
              </a:ext>
            </a:extLst>
          </p:cNvPr>
          <p:cNvGrpSpPr/>
          <p:nvPr/>
        </p:nvGrpSpPr>
        <p:grpSpPr>
          <a:xfrm>
            <a:off x="356481" y="879007"/>
            <a:ext cx="734257" cy="760506"/>
            <a:chOff x="5243759" y="1363788"/>
            <a:chExt cx="734257" cy="760506"/>
          </a:xfrm>
        </p:grpSpPr>
        <p:sp>
          <p:nvSpPr>
            <p:cNvPr id="49" name="Freeform 5">
              <a:extLst>
                <a:ext uri="{FF2B5EF4-FFF2-40B4-BE49-F238E27FC236}">
                  <a16:creationId xmlns:a16="http://schemas.microsoft.com/office/drawing/2014/main" id="{35CE073E-302A-4AA7-98C7-8667DDDCFA18}"/>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0" name="Freeform 6">
              <a:extLst>
                <a:ext uri="{FF2B5EF4-FFF2-40B4-BE49-F238E27FC236}">
                  <a16:creationId xmlns:a16="http://schemas.microsoft.com/office/drawing/2014/main" id="{4FD1AE2F-DD70-4E93-B905-E052A23F0B1C}"/>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1" name="Freeform 8">
              <a:extLst>
                <a:ext uri="{FF2B5EF4-FFF2-40B4-BE49-F238E27FC236}">
                  <a16:creationId xmlns:a16="http://schemas.microsoft.com/office/drawing/2014/main" id="{E8D529E5-8838-47F0-98A4-2D46F11E499C}"/>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45DA2564-D3DB-48AD-83F0-6CC6B5743960}"/>
              </a:ext>
            </a:extLst>
          </p:cNvPr>
          <p:cNvSpPr>
            <a:spLocks noGrp="1"/>
          </p:cNvSpPr>
          <p:nvPr>
            <p:ph type="title"/>
          </p:nvPr>
        </p:nvSpPr>
        <p:spPr>
          <a:xfrm>
            <a:off x="563563" y="474345"/>
            <a:ext cx="11077574" cy="2954655"/>
          </a:xfrm>
        </p:spPr>
        <p:txBody>
          <a:bodyPr vert="horz" wrap="square" lIns="0" tIns="0" rIns="0" bIns="0" rtlCol="0" anchor="b" anchorCtr="0">
            <a:normAutofit/>
          </a:bodyPr>
          <a:lstStyle>
            <a:lvl1pPr>
              <a:defRPr lang="en-US" sz="6400" dirty="0"/>
            </a:lvl1pPr>
          </a:lstStyle>
          <a:p>
            <a:pPr lvl="0">
              <a:lnSpc>
                <a:spcPct val="100000"/>
              </a:lnSpc>
            </a:pPr>
            <a:r>
              <a:rPr lang="en-US"/>
              <a:t>Click to edit Master title style</a:t>
            </a:r>
            <a:endParaRPr lang="en-US" dirty="0"/>
          </a:p>
        </p:txBody>
      </p:sp>
      <p:sp>
        <p:nvSpPr>
          <p:cNvPr id="4" name="Date Placeholder 3">
            <a:extLst>
              <a:ext uri="{FF2B5EF4-FFF2-40B4-BE49-F238E27FC236}">
                <a16:creationId xmlns:a16="http://schemas.microsoft.com/office/drawing/2014/main" id="{56403DDF-462A-45CE-931B-010AB4F73C3F}"/>
              </a:ext>
            </a:extLst>
          </p:cNvPr>
          <p:cNvSpPr>
            <a:spLocks noGrp="1"/>
          </p:cNvSpPr>
          <p:nvPr>
            <p:ph type="dt" sz="half" idx="10"/>
          </p:nvPr>
        </p:nvSpPr>
        <p:spPr/>
        <p:txBody>
          <a:bodyPr/>
          <a:lstStyle/>
          <a:p>
            <a:fld id="{FE809929-0719-4517-94D6-FDF7F99E70F6}" type="datetime2">
              <a:rPr lang="en-US" smtClean="0"/>
              <a:t>Monday, December 9, 2024</a:t>
            </a:fld>
            <a:endParaRPr lang="en-US"/>
          </a:p>
        </p:txBody>
      </p:sp>
      <p:sp>
        <p:nvSpPr>
          <p:cNvPr id="5" name="Footer Placeholder 4">
            <a:extLst>
              <a:ext uri="{FF2B5EF4-FFF2-40B4-BE49-F238E27FC236}">
                <a16:creationId xmlns:a16="http://schemas.microsoft.com/office/drawing/2014/main" id="{39E10702-2ACF-4768-9E91-8CB87B89594D}"/>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E8DFA722-391E-4FCF-8E15-0D7E2EC02B63}"/>
              </a:ext>
            </a:extLst>
          </p:cNvPr>
          <p:cNvSpPr>
            <a:spLocks noGrp="1"/>
          </p:cNvSpPr>
          <p:nvPr>
            <p:ph type="sldNum" sz="quarter" idx="12"/>
          </p:nvPr>
        </p:nvSpPr>
        <p:spPr/>
        <p:txBody>
          <a:bodyPr/>
          <a:lstStyle/>
          <a:p>
            <a:fld id="{DBA1B0FB-D917-4C8C-928F-313BD683BF39}" type="slidenum">
              <a:rPr lang="en-US" smtClean="0"/>
              <a:t>‹#›</a:t>
            </a:fld>
            <a:endParaRPr lang="en-US"/>
          </a:p>
        </p:txBody>
      </p:sp>
      <p:sp>
        <p:nvSpPr>
          <p:cNvPr id="3" name="Text Placeholder 2">
            <a:extLst>
              <a:ext uri="{FF2B5EF4-FFF2-40B4-BE49-F238E27FC236}">
                <a16:creationId xmlns:a16="http://schemas.microsoft.com/office/drawing/2014/main" id="{76EEA752-36DA-440B-8747-0EB2914080EE}"/>
              </a:ext>
            </a:extLst>
          </p:cNvPr>
          <p:cNvSpPr>
            <a:spLocks noGrp="1"/>
          </p:cNvSpPr>
          <p:nvPr>
            <p:ph type="body" idx="1"/>
          </p:nvPr>
        </p:nvSpPr>
        <p:spPr>
          <a:xfrm>
            <a:off x="566271" y="3629772"/>
            <a:ext cx="11074866" cy="2678953"/>
          </a:xfrm>
        </p:spPr>
        <p:txBody>
          <a:bodyPr>
            <a:normAutofit/>
          </a:bodyPr>
          <a:lstStyle>
            <a:lvl1pPr marL="0" indent="0">
              <a:lnSpc>
                <a:spcPct val="110000"/>
              </a:lnSpc>
              <a:spcBef>
                <a:spcPts val="0"/>
              </a:spcBef>
              <a:buNone/>
              <a:defRPr sz="2400">
                <a:solidFill>
                  <a:schemeClr val="tx1">
                    <a:alpha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1" name="Freeform: Shape 40">
            <a:extLst>
              <a:ext uri="{FF2B5EF4-FFF2-40B4-BE49-F238E27FC236}">
                <a16:creationId xmlns:a16="http://schemas.microsoft.com/office/drawing/2014/main" id="{0BCC02B0-8581-4752-B7BC-3CE1EF17B9F7}"/>
              </a:ext>
            </a:extLst>
          </p:cNvPr>
          <p:cNvSpPr>
            <a:spLocks noChangeAspect="1"/>
          </p:cNvSpPr>
          <p:nvPr/>
        </p:nvSpPr>
        <p:spPr>
          <a:xfrm rot="18900000">
            <a:off x="11209132" y="4448189"/>
            <a:ext cx="999200" cy="1262947"/>
          </a:xfrm>
          <a:custGeom>
            <a:avLst/>
            <a:gdLst>
              <a:gd name="connsiteX0" fmla="*/ 540000 w 999200"/>
              <a:gd name="connsiteY0" fmla="*/ 0 h 1262947"/>
              <a:gd name="connsiteX1" fmla="*/ 999200 w 999200"/>
              <a:gd name="connsiteY1" fmla="*/ 815317 h 1262947"/>
              <a:gd name="connsiteX2" fmla="*/ 552185 w 999200"/>
              <a:gd name="connsiteY2" fmla="*/ 1262333 h 1262947"/>
              <a:gd name="connsiteX3" fmla="*/ 540000 w 999200"/>
              <a:gd name="connsiteY3" fmla="*/ 1262947 h 1262947"/>
              <a:gd name="connsiteX4" fmla="*/ 0 w 999200"/>
              <a:gd name="connsiteY4" fmla="*/ 992947 h 1262947"/>
              <a:gd name="connsiteX5" fmla="*/ 10971 w 999200"/>
              <a:gd name="connsiteY5" fmla="*/ 938533 h 1262947"/>
              <a:gd name="connsiteX6" fmla="*/ 15626 w 999200"/>
              <a:gd name="connsiteY6" fmla="*/ 931034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9200" h="1262947">
                <a:moveTo>
                  <a:pt x="540000" y="0"/>
                </a:moveTo>
                <a:lnTo>
                  <a:pt x="999200" y="815317"/>
                </a:lnTo>
                <a:lnTo>
                  <a:pt x="552185" y="1262333"/>
                </a:lnTo>
                <a:lnTo>
                  <a:pt x="540000" y="1262947"/>
                </a:lnTo>
                <a:cubicBezTo>
                  <a:pt x="241766" y="1262947"/>
                  <a:pt x="0" y="1142064"/>
                  <a:pt x="0" y="992947"/>
                </a:cubicBezTo>
                <a:cubicBezTo>
                  <a:pt x="0" y="974307"/>
                  <a:pt x="3778" y="956109"/>
                  <a:pt x="10971" y="938533"/>
                </a:cubicBezTo>
                <a:lnTo>
                  <a:pt x="15626" y="931034"/>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10200000" scaled="0"/>
          </a:gradFill>
          <a:ln>
            <a:noFill/>
          </a:ln>
          <a:effectLst>
            <a:innerShdw blurRad="254000" dist="101600" dir="42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3" name="Freeform: Shape 42">
            <a:extLst>
              <a:ext uri="{FF2B5EF4-FFF2-40B4-BE49-F238E27FC236}">
                <a16:creationId xmlns:a16="http://schemas.microsoft.com/office/drawing/2014/main" id="{EA0FF4DB-8180-4D26-AEAE-7ECDB670F71D}"/>
              </a:ext>
            </a:extLst>
          </p:cNvPr>
          <p:cNvSpPr/>
          <p:nvPr/>
        </p:nvSpPr>
        <p:spPr>
          <a:xfrm rot="2700000">
            <a:off x="11686937" y="4853516"/>
            <a:ext cx="540000" cy="978284"/>
          </a:xfrm>
          <a:custGeom>
            <a:avLst/>
            <a:gdLst>
              <a:gd name="connsiteX0" fmla="*/ 113288 w 540000"/>
              <a:gd name="connsiteY0" fmla="*/ 0 h 978284"/>
              <a:gd name="connsiteX1" fmla="*/ 539386 w 540000"/>
              <a:gd name="connsiteY1" fmla="*/ 426099 h 978284"/>
              <a:gd name="connsiteX2" fmla="*/ 540000 w 540000"/>
              <a:gd name="connsiteY2" fmla="*/ 438284 h 978284"/>
              <a:gd name="connsiteX3" fmla="*/ 270000 w 540000"/>
              <a:gd name="connsiteY3" fmla="*/ 978284 h 978284"/>
              <a:gd name="connsiteX4" fmla="*/ 0 w 540000"/>
              <a:gd name="connsiteY4" fmla="*/ 438284 h 978284"/>
              <a:gd name="connsiteX5" fmla="*/ 79081 w 540000"/>
              <a:gd name="connsiteY5" fmla="*/ 56446 h 978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0000" h="978284">
                <a:moveTo>
                  <a:pt x="113288" y="0"/>
                </a:moveTo>
                <a:lnTo>
                  <a:pt x="539386" y="426099"/>
                </a:lnTo>
                <a:lnTo>
                  <a:pt x="540000" y="438284"/>
                </a:lnTo>
                <a:cubicBezTo>
                  <a:pt x="540000" y="736518"/>
                  <a:pt x="419117" y="978284"/>
                  <a:pt x="270000" y="978284"/>
                </a:cubicBezTo>
                <a:cubicBezTo>
                  <a:pt x="120883" y="978284"/>
                  <a:pt x="0" y="736518"/>
                  <a:pt x="0" y="438284"/>
                </a:cubicBezTo>
                <a:cubicBezTo>
                  <a:pt x="0" y="289167"/>
                  <a:pt x="30220" y="154167"/>
                  <a:pt x="79081" y="56446"/>
                </a:cubicBezTo>
                <a:close/>
              </a:path>
            </a:pathLst>
          </a:cu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20351906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2" name="Oval 21">
            <a:extLst>
              <a:ext uri="{FF2B5EF4-FFF2-40B4-BE49-F238E27FC236}">
                <a16:creationId xmlns:a16="http://schemas.microsoft.com/office/drawing/2014/main" id="{94729CA3-91C4-4A89-9448-A2F0E409177A}"/>
              </a:ext>
            </a:extLst>
          </p:cNvPr>
          <p:cNvSpPr>
            <a:spLocks noChangeAspect="1"/>
          </p:cNvSpPr>
          <p:nvPr/>
        </p:nvSpPr>
        <p:spPr>
          <a:xfrm>
            <a:off x="11069864" y="33337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3" name="Group 12">
            <a:extLst>
              <a:ext uri="{FF2B5EF4-FFF2-40B4-BE49-F238E27FC236}">
                <a16:creationId xmlns:a16="http://schemas.microsoft.com/office/drawing/2014/main" id="{168347B7-45FA-4A01-924D-DC385B720B3E}"/>
              </a:ext>
            </a:extLst>
          </p:cNvPr>
          <p:cNvGrpSpPr/>
          <p:nvPr/>
        </p:nvGrpSpPr>
        <p:grpSpPr>
          <a:xfrm>
            <a:off x="331786" y="5528198"/>
            <a:ext cx="631474" cy="667800"/>
            <a:chOff x="2994153" y="1378666"/>
            <a:chExt cx="631474" cy="667800"/>
          </a:xfrm>
        </p:grpSpPr>
        <p:sp>
          <p:nvSpPr>
            <p:cNvPr id="20" name="Freeform: Shape 19">
              <a:extLst>
                <a:ext uri="{FF2B5EF4-FFF2-40B4-BE49-F238E27FC236}">
                  <a16:creationId xmlns:a16="http://schemas.microsoft.com/office/drawing/2014/main" id="{31167DA1-25D1-4E60-A62E-42B6F56A96EC}"/>
                </a:ext>
              </a:extLst>
            </p:cNvPr>
            <p:cNvSpPr>
              <a:spLocks noChangeAspect="1"/>
            </p:cNvSpPr>
            <p:nvPr/>
          </p:nvSpPr>
          <p:spPr>
            <a:xfrm rot="2700000">
              <a:off x="3039890" y="1332929"/>
              <a:ext cx="540000"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1" name="Oval 20">
              <a:extLst>
                <a:ext uri="{FF2B5EF4-FFF2-40B4-BE49-F238E27FC236}">
                  <a16:creationId xmlns:a16="http://schemas.microsoft.com/office/drawing/2014/main" id="{6B7B7215-A661-477E-91D0-CDBE5564D2B9}"/>
                </a:ext>
              </a:extLst>
            </p:cNvPr>
            <p:cNvSpPr/>
            <p:nvPr/>
          </p:nvSpPr>
          <p:spPr>
            <a:xfrm rot="8100000">
              <a:off x="3047090" y="1506466"/>
              <a:ext cx="270000" cy="54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8978E540-142B-4A82-9C3F-E61BC190AEED}"/>
              </a:ext>
            </a:extLst>
          </p:cNvPr>
          <p:cNvSpPr>
            <a:spLocks noGrp="1"/>
          </p:cNvSpPr>
          <p:nvPr>
            <p:ph type="title"/>
          </p:nvPr>
        </p:nvSpPr>
        <p:spPr>
          <a:xfrm>
            <a:off x="550863" y="549275"/>
            <a:ext cx="11090274" cy="1332000"/>
          </a:xfrm>
        </p:spPr>
        <p:txBody>
          <a:bodyPr/>
          <a:lstStyle>
            <a:lvl1pPr>
              <a:lnSpc>
                <a:spcPct val="100000"/>
              </a:lnSpc>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2C6BF36-D4F5-4363-B440-BDAE50BBD4B6}"/>
              </a:ext>
            </a:extLst>
          </p:cNvPr>
          <p:cNvSpPr>
            <a:spLocks noGrp="1"/>
          </p:cNvSpPr>
          <p:nvPr>
            <p:ph sz="half" idx="1"/>
          </p:nvPr>
        </p:nvSpPr>
        <p:spPr>
          <a:xfrm>
            <a:off x="550862" y="2097175"/>
            <a:ext cx="5435600" cy="39956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F8362910-87AA-4E67-992D-8D4822FD89FE}"/>
              </a:ext>
            </a:extLst>
          </p:cNvPr>
          <p:cNvSpPr>
            <a:spLocks noGrp="1"/>
          </p:cNvSpPr>
          <p:nvPr>
            <p:ph sz="half" idx="2"/>
          </p:nvPr>
        </p:nvSpPr>
        <p:spPr>
          <a:xfrm>
            <a:off x="6205538" y="2097175"/>
            <a:ext cx="5435600" cy="39956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BB99A8AF-0998-4613-B1D8-C14ECBFFDF67}"/>
              </a:ext>
            </a:extLst>
          </p:cNvPr>
          <p:cNvSpPr>
            <a:spLocks noGrp="1"/>
          </p:cNvSpPr>
          <p:nvPr>
            <p:ph type="dt" sz="half" idx="10"/>
          </p:nvPr>
        </p:nvSpPr>
        <p:spPr/>
        <p:txBody>
          <a:bodyPr/>
          <a:lstStyle/>
          <a:p>
            <a:fld id="{20E95673-5512-4AAA-9AEB-E00C61EC65D5}" type="datetime2">
              <a:rPr lang="en-US" smtClean="0"/>
              <a:t>Monday, December 9, 2024</a:t>
            </a:fld>
            <a:endParaRPr lang="en-US"/>
          </a:p>
        </p:txBody>
      </p:sp>
      <p:sp>
        <p:nvSpPr>
          <p:cNvPr id="6" name="Footer Placeholder 5">
            <a:extLst>
              <a:ext uri="{FF2B5EF4-FFF2-40B4-BE49-F238E27FC236}">
                <a16:creationId xmlns:a16="http://schemas.microsoft.com/office/drawing/2014/main" id="{66E44EAA-B8A9-4428-A9DF-1174DA940990}"/>
              </a:ext>
            </a:extLst>
          </p:cNvPr>
          <p:cNvSpPr>
            <a:spLocks noGrp="1"/>
          </p:cNvSpPr>
          <p:nvPr>
            <p:ph type="ftr" sz="quarter" idx="11"/>
          </p:nvPr>
        </p:nvSpPr>
        <p:spPr/>
        <p:txBody>
          <a:bodyPr/>
          <a:lstStyle/>
          <a:p>
            <a:r>
              <a:rPr lang="en-US"/>
              <a:t>Sample Footer</a:t>
            </a:r>
          </a:p>
        </p:txBody>
      </p:sp>
      <p:sp>
        <p:nvSpPr>
          <p:cNvPr id="7" name="Slide Number Placeholder 6">
            <a:extLst>
              <a:ext uri="{FF2B5EF4-FFF2-40B4-BE49-F238E27FC236}">
                <a16:creationId xmlns:a16="http://schemas.microsoft.com/office/drawing/2014/main" id="{19E5C381-C899-4BF9-B584-2D78074D1CB2}"/>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666030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2" name="Oval 11">
            <a:extLst>
              <a:ext uri="{FF2B5EF4-FFF2-40B4-BE49-F238E27FC236}">
                <a16:creationId xmlns:a16="http://schemas.microsoft.com/office/drawing/2014/main" id="{FD65A50E-2F73-4426-8586-9731AFA2D2E0}"/>
              </a:ext>
            </a:extLst>
          </p:cNvPr>
          <p:cNvSpPr>
            <a:spLocks noChangeAspect="1"/>
          </p:cNvSpPr>
          <p:nvPr/>
        </p:nvSpPr>
        <p:spPr>
          <a:xfrm>
            <a:off x="11091612" y="5893466"/>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Rectangle 10">
            <a:extLst>
              <a:ext uri="{FF2B5EF4-FFF2-40B4-BE49-F238E27FC236}">
                <a16:creationId xmlns:a16="http://schemas.microsoft.com/office/drawing/2014/main" id="{EB89C080-4102-49AE-BDA9-59A4A67E2486}"/>
              </a:ext>
            </a:extLst>
          </p:cNvPr>
          <p:cNvSpPr/>
          <p:nvPr/>
        </p:nvSpPr>
        <p:spPr>
          <a:xfrm>
            <a:off x="11451612" y="5827878"/>
            <a:ext cx="379049" cy="360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E62014-F04C-495A-964E-6B888D49CDE9}"/>
              </a:ext>
            </a:extLst>
          </p:cNvPr>
          <p:cNvSpPr>
            <a:spLocks noGrp="1"/>
          </p:cNvSpPr>
          <p:nvPr>
            <p:ph type="title"/>
          </p:nvPr>
        </p:nvSpPr>
        <p:spPr>
          <a:xfrm>
            <a:off x="550862" y="549275"/>
            <a:ext cx="11097551" cy="1332000"/>
          </a:xfrm>
        </p:spPr>
        <p:txBody>
          <a:bodyPr vert="horz" wrap="square" lIns="0" tIns="0" rIns="0" bIns="0" rtlCol="0" anchor="t" anchorCtr="0">
            <a:normAutofit/>
          </a:bodyPr>
          <a:lstStyle>
            <a:lvl1pPr>
              <a:defRPr lang="en-US" sz="3200" dirty="0"/>
            </a:lvl1pPr>
          </a:lstStyle>
          <a:p>
            <a:pPr lvl="0">
              <a:lnSpc>
                <a:spcPct val="100000"/>
              </a:lnSpc>
            </a:pPr>
            <a:r>
              <a:rPr lang="en-US"/>
              <a:t>Click to edit Master title style</a:t>
            </a:r>
            <a:endParaRPr lang="en-US" dirty="0"/>
          </a:p>
        </p:txBody>
      </p:sp>
      <p:sp>
        <p:nvSpPr>
          <p:cNvPr id="3" name="Text Placeholder 2">
            <a:extLst>
              <a:ext uri="{FF2B5EF4-FFF2-40B4-BE49-F238E27FC236}">
                <a16:creationId xmlns:a16="http://schemas.microsoft.com/office/drawing/2014/main" id="{555DF027-E633-44EE-ACA0-C205930AA93E}"/>
              </a:ext>
            </a:extLst>
          </p:cNvPr>
          <p:cNvSpPr>
            <a:spLocks noGrp="1"/>
          </p:cNvSpPr>
          <p:nvPr>
            <p:ph type="body" idx="1"/>
          </p:nvPr>
        </p:nvSpPr>
        <p:spPr>
          <a:xfrm>
            <a:off x="550864" y="1881275"/>
            <a:ext cx="5437186" cy="535354"/>
          </a:xfrm>
        </p:spPr>
        <p:txBody>
          <a:bodyPr anchor="b">
            <a:normAutofit/>
          </a:bodyPr>
          <a:lstStyle>
            <a:lvl1pPr marL="0" indent="0">
              <a:buNone/>
              <a:defRPr sz="14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BA4F363-FEEF-4CD2-A18E-17AE8D485171}"/>
              </a:ext>
            </a:extLst>
          </p:cNvPr>
          <p:cNvSpPr>
            <a:spLocks noGrp="1"/>
          </p:cNvSpPr>
          <p:nvPr>
            <p:ph sz="half" idx="2"/>
          </p:nvPr>
        </p:nvSpPr>
        <p:spPr>
          <a:xfrm>
            <a:off x="550863" y="2577270"/>
            <a:ext cx="5429114" cy="3515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34E50F8C-4D64-40FD-AE8C-6A1F3C2A84ED}"/>
              </a:ext>
            </a:extLst>
          </p:cNvPr>
          <p:cNvSpPr>
            <a:spLocks noGrp="1"/>
          </p:cNvSpPr>
          <p:nvPr>
            <p:ph type="body" sz="quarter" idx="3"/>
          </p:nvPr>
        </p:nvSpPr>
        <p:spPr>
          <a:xfrm>
            <a:off x="6212024" y="1881275"/>
            <a:ext cx="5436392" cy="535354"/>
          </a:xfrm>
        </p:spPr>
        <p:txBody>
          <a:bodyPr vert="horz" wrap="square" lIns="0" tIns="0" rIns="0" bIns="0" rtlCol="0" anchor="b">
            <a:normAutofit/>
          </a:bodyPr>
          <a:lstStyle>
            <a:lvl1pPr>
              <a:defRPr lang="en-US" sz="1400" b="0" cap="all" spc="200" baseline="0" dirty="0">
                <a:solidFill>
                  <a:schemeClr val="tx1"/>
                </a:solidFill>
              </a:defRPr>
            </a:lvl1pPr>
          </a:lstStyle>
          <a:p>
            <a:pPr marL="0" lvl="0" indent="0">
              <a:buNone/>
            </a:pPr>
            <a:r>
              <a:rPr lang="en-US"/>
              <a:t>Click to edit Master text styles</a:t>
            </a:r>
          </a:p>
        </p:txBody>
      </p:sp>
      <p:sp>
        <p:nvSpPr>
          <p:cNvPr id="6" name="Content Placeholder 5">
            <a:extLst>
              <a:ext uri="{FF2B5EF4-FFF2-40B4-BE49-F238E27FC236}">
                <a16:creationId xmlns:a16="http://schemas.microsoft.com/office/drawing/2014/main" id="{A7AC943E-DB2B-40E0-907F-8EA1404791DE}"/>
              </a:ext>
            </a:extLst>
          </p:cNvPr>
          <p:cNvSpPr>
            <a:spLocks noGrp="1"/>
          </p:cNvSpPr>
          <p:nvPr>
            <p:ph sz="quarter" idx="4"/>
          </p:nvPr>
        </p:nvSpPr>
        <p:spPr>
          <a:xfrm>
            <a:off x="6212023" y="2577270"/>
            <a:ext cx="5436391" cy="3515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DCDCD5B-3F26-4AFA-8BD4-E5D8DD2AF494}"/>
              </a:ext>
            </a:extLst>
          </p:cNvPr>
          <p:cNvSpPr>
            <a:spLocks noGrp="1"/>
          </p:cNvSpPr>
          <p:nvPr>
            <p:ph type="dt" sz="half" idx="10"/>
          </p:nvPr>
        </p:nvSpPr>
        <p:spPr/>
        <p:txBody>
          <a:bodyPr/>
          <a:lstStyle/>
          <a:p>
            <a:fld id="{C13138FA-2E87-4873-8BBA-13E447C9A99A}" type="datetime2">
              <a:rPr lang="en-US" smtClean="0"/>
              <a:t>Monday, December 9, 2024</a:t>
            </a:fld>
            <a:endParaRPr lang="en-US"/>
          </a:p>
        </p:txBody>
      </p:sp>
      <p:sp>
        <p:nvSpPr>
          <p:cNvPr id="8" name="Footer Placeholder 7">
            <a:extLst>
              <a:ext uri="{FF2B5EF4-FFF2-40B4-BE49-F238E27FC236}">
                <a16:creationId xmlns:a16="http://schemas.microsoft.com/office/drawing/2014/main" id="{3D10D1EE-83A0-4FB5-9B25-8A73DE891A87}"/>
              </a:ext>
            </a:extLst>
          </p:cNvPr>
          <p:cNvSpPr>
            <a:spLocks noGrp="1"/>
          </p:cNvSpPr>
          <p:nvPr>
            <p:ph type="ftr" sz="quarter" idx="11"/>
          </p:nvPr>
        </p:nvSpPr>
        <p:spPr/>
        <p:txBody>
          <a:bodyPr/>
          <a:lstStyle/>
          <a:p>
            <a:r>
              <a:rPr lang="en-US"/>
              <a:t>Sample Footer</a:t>
            </a:r>
          </a:p>
        </p:txBody>
      </p:sp>
      <p:sp>
        <p:nvSpPr>
          <p:cNvPr id="9" name="Slide Number Placeholder 8">
            <a:extLst>
              <a:ext uri="{FF2B5EF4-FFF2-40B4-BE49-F238E27FC236}">
                <a16:creationId xmlns:a16="http://schemas.microsoft.com/office/drawing/2014/main" id="{03031C35-2E5B-491D-85ED-DB42A4FE1623}"/>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2401557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22053C-0E9C-4159-B7C9-6AB74343918D}"/>
              </a:ext>
            </a:extLst>
          </p:cNvPr>
          <p:cNvSpPr>
            <a:spLocks noGrp="1"/>
          </p:cNvSpPr>
          <p:nvPr>
            <p:ph type="title"/>
          </p:nvPr>
        </p:nvSpPr>
        <p:spPr>
          <a:xfrm>
            <a:off x="3359149" y="550799"/>
            <a:ext cx="8283313" cy="5542025"/>
          </a:xfrm>
        </p:spPr>
        <p:txBody>
          <a:bodyPr vert="horz" wrap="square" lIns="0" tIns="0" rIns="0" bIns="0" rtlCol="0" anchor="ctr" anchorCtr="0">
            <a:normAutofit/>
          </a:bodyPr>
          <a:lstStyle>
            <a:lvl1pPr>
              <a:defRPr lang="en-US" dirty="0"/>
            </a:lvl1pPr>
          </a:lstStyle>
          <a:p>
            <a:pPr lvl="0">
              <a:lnSpc>
                <a:spcPct val="100000"/>
              </a:lnSpc>
            </a:pPr>
            <a:r>
              <a:rPr lang="en-US"/>
              <a:t>Click to edit Master title style</a:t>
            </a:r>
            <a:endParaRPr lang="en-US" dirty="0"/>
          </a:p>
        </p:txBody>
      </p:sp>
      <p:sp>
        <p:nvSpPr>
          <p:cNvPr id="3" name="Date Placeholder 2">
            <a:extLst>
              <a:ext uri="{FF2B5EF4-FFF2-40B4-BE49-F238E27FC236}">
                <a16:creationId xmlns:a16="http://schemas.microsoft.com/office/drawing/2014/main" id="{D4F51F65-E111-4656-83BE-CFCDE2DD6CD6}"/>
              </a:ext>
            </a:extLst>
          </p:cNvPr>
          <p:cNvSpPr>
            <a:spLocks noGrp="1"/>
          </p:cNvSpPr>
          <p:nvPr>
            <p:ph type="dt" sz="half" idx="10"/>
          </p:nvPr>
        </p:nvSpPr>
        <p:spPr/>
        <p:txBody>
          <a:bodyPr/>
          <a:lstStyle/>
          <a:p>
            <a:fld id="{D75BB40A-97BD-4BFB-B639-0BFF95FDE8B7}" type="datetime2">
              <a:rPr lang="en-US" smtClean="0"/>
              <a:t>Monday, December 9, 2024</a:t>
            </a:fld>
            <a:endParaRPr lang="en-US"/>
          </a:p>
        </p:txBody>
      </p:sp>
      <p:sp>
        <p:nvSpPr>
          <p:cNvPr id="4" name="Footer Placeholder 3">
            <a:extLst>
              <a:ext uri="{FF2B5EF4-FFF2-40B4-BE49-F238E27FC236}">
                <a16:creationId xmlns:a16="http://schemas.microsoft.com/office/drawing/2014/main" id="{F9FF82CB-2D17-4918-821E-485475CF243B}"/>
              </a:ext>
            </a:extLst>
          </p:cNvPr>
          <p:cNvSpPr>
            <a:spLocks noGrp="1"/>
          </p:cNvSpPr>
          <p:nvPr>
            <p:ph type="ftr" sz="quarter" idx="11"/>
          </p:nvPr>
        </p:nvSpPr>
        <p:spPr/>
        <p:txBody>
          <a:bodyPr/>
          <a:lstStyle/>
          <a:p>
            <a:r>
              <a:rPr lang="en-US"/>
              <a:t>Sample Footer</a:t>
            </a:r>
          </a:p>
        </p:txBody>
      </p:sp>
      <p:sp>
        <p:nvSpPr>
          <p:cNvPr id="5" name="Slide Number Placeholder 4">
            <a:extLst>
              <a:ext uri="{FF2B5EF4-FFF2-40B4-BE49-F238E27FC236}">
                <a16:creationId xmlns:a16="http://schemas.microsoft.com/office/drawing/2014/main" id="{7B66589D-A056-4817-AE15-39D87FE13169}"/>
              </a:ext>
            </a:extLst>
          </p:cNvPr>
          <p:cNvSpPr>
            <a:spLocks noGrp="1"/>
          </p:cNvSpPr>
          <p:nvPr>
            <p:ph type="sldNum" sz="quarter" idx="12"/>
          </p:nvPr>
        </p:nvSpPr>
        <p:spPr/>
        <p:txBody>
          <a:bodyPr/>
          <a:lstStyle/>
          <a:p>
            <a:fld id="{DBA1B0FB-D917-4C8C-928F-313BD683BF39}" type="slidenum">
              <a:rPr lang="en-US" smtClean="0"/>
              <a:t>‹#›</a:t>
            </a:fld>
            <a:endParaRPr lang="en-US"/>
          </a:p>
        </p:txBody>
      </p:sp>
      <p:sp>
        <p:nvSpPr>
          <p:cNvPr id="39" name="Freeform: Shape 38">
            <a:extLst>
              <a:ext uri="{FF2B5EF4-FFF2-40B4-BE49-F238E27FC236}">
                <a16:creationId xmlns:a16="http://schemas.microsoft.com/office/drawing/2014/main" id="{E489F067-39E1-4757-BC11-6169A343F2E1}"/>
              </a:ext>
            </a:extLst>
          </p:cNvPr>
          <p:cNvSpPr>
            <a:spLocks noChangeAspect="1"/>
          </p:cNvSpPr>
          <p:nvPr/>
        </p:nvSpPr>
        <p:spPr>
          <a:xfrm rot="18900000" flipV="1">
            <a:off x="-410727" y="3958416"/>
            <a:ext cx="3536330" cy="1853969"/>
          </a:xfrm>
          <a:custGeom>
            <a:avLst/>
            <a:gdLst>
              <a:gd name="connsiteX0" fmla="*/ 3536330 w 3536330"/>
              <a:gd name="connsiteY0" fmla="*/ 1853969 h 1853969"/>
              <a:gd name="connsiteX1" fmla="*/ 1682362 w 3536330"/>
              <a:gd name="connsiteY1" fmla="*/ 0 h 1853969"/>
              <a:gd name="connsiteX2" fmla="*/ 52157 w 3536330"/>
              <a:gd name="connsiteY2" fmla="*/ 970257 h 1853969"/>
              <a:gd name="connsiteX3" fmla="*/ 0 w 3536330"/>
              <a:gd name="connsiteY3" fmla="*/ 1078528 h 1853969"/>
              <a:gd name="connsiteX4" fmla="*/ 757215 w 3536330"/>
              <a:gd name="connsiteY4" fmla="*/ 1835743 h 1853969"/>
              <a:gd name="connsiteX5" fmla="*/ 774211 w 3536330"/>
              <a:gd name="connsiteY5" fmla="*/ 1667149 h 1853969"/>
              <a:gd name="connsiteX6" fmla="*/ 1682362 w 3536330"/>
              <a:gd name="connsiteY6" fmla="*/ 926985 h 1853969"/>
              <a:gd name="connsiteX7" fmla="*/ 2609345 w 3536330"/>
              <a:gd name="connsiteY7" fmla="*/ 1853969 h 1853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36330" h="1853969">
                <a:moveTo>
                  <a:pt x="3536330" y="1853969"/>
                </a:moveTo>
                <a:cubicBezTo>
                  <a:pt x="3536330" y="830051"/>
                  <a:pt x="2706280" y="0"/>
                  <a:pt x="1682362" y="0"/>
                </a:cubicBezTo>
                <a:cubicBezTo>
                  <a:pt x="978418" y="0"/>
                  <a:pt x="366107" y="392328"/>
                  <a:pt x="52157" y="970257"/>
                </a:cubicBezTo>
                <a:lnTo>
                  <a:pt x="0" y="1078528"/>
                </a:lnTo>
                <a:lnTo>
                  <a:pt x="757215" y="1835743"/>
                </a:lnTo>
                <a:lnTo>
                  <a:pt x="774211" y="1667149"/>
                </a:lnTo>
                <a:cubicBezTo>
                  <a:pt x="860649" y="1244739"/>
                  <a:pt x="1234397" y="926985"/>
                  <a:pt x="1682362" y="926985"/>
                </a:cubicBezTo>
                <a:cubicBezTo>
                  <a:pt x="2194320" y="926985"/>
                  <a:pt x="2609345" y="1342010"/>
                  <a:pt x="2609345" y="1853969"/>
                </a:cubicBezTo>
                <a:close/>
              </a:path>
            </a:pathLst>
          </a:custGeom>
          <a:gradFill flip="none" rotWithShape="1">
            <a:gsLst>
              <a:gs pos="97000">
                <a:schemeClr val="bg2"/>
              </a:gs>
              <a:gs pos="31000">
                <a:schemeClr val="bg2">
                  <a:lumMod val="90000"/>
                  <a:lumOff val="10000"/>
                </a:schemeClr>
              </a:gs>
            </a:gsLst>
            <a:lin ang="15000000" scaled="0"/>
            <a:tileRect/>
          </a:gradFill>
          <a:ln>
            <a:noFill/>
          </a:ln>
          <a:effectLst>
            <a:innerShdw blurRad="355600" dist="101600" dir="16200000">
              <a:schemeClr val="accent1">
                <a:lumMod val="60000"/>
                <a:lumOff val="40000"/>
                <a:alpha val="8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3" name="Freeform: Shape 32">
            <a:extLst>
              <a:ext uri="{FF2B5EF4-FFF2-40B4-BE49-F238E27FC236}">
                <a16:creationId xmlns:a16="http://schemas.microsoft.com/office/drawing/2014/main" id="{DD231011-607F-42F1-B2D9-2BA8E91CC6AF}"/>
              </a:ext>
            </a:extLst>
          </p:cNvPr>
          <p:cNvSpPr>
            <a:spLocks noChangeAspect="1"/>
          </p:cNvSpPr>
          <p:nvPr/>
        </p:nvSpPr>
        <p:spPr>
          <a:xfrm rot="18900000" flipV="1">
            <a:off x="-481151" y="3649708"/>
            <a:ext cx="3478701" cy="2164843"/>
          </a:xfrm>
          <a:custGeom>
            <a:avLst/>
            <a:gdLst>
              <a:gd name="connsiteX0" fmla="*/ 3478701 w 3478701"/>
              <a:gd name="connsiteY0" fmla="*/ 2164843 h 2164843"/>
              <a:gd name="connsiteX1" fmla="*/ 1624733 w 3478701"/>
              <a:gd name="connsiteY1" fmla="*/ 0 h 2164843"/>
              <a:gd name="connsiteX2" fmla="*/ 87393 w 3478701"/>
              <a:gd name="connsiteY2" fmla="*/ 954459 h 2164843"/>
              <a:gd name="connsiteX3" fmla="*/ 0 w 3478701"/>
              <a:gd name="connsiteY3" fmla="*/ 1122434 h 2164843"/>
              <a:gd name="connsiteX4" fmla="*/ 736015 w 3478701"/>
              <a:gd name="connsiteY4" fmla="*/ 1858449 h 2164843"/>
              <a:gd name="connsiteX5" fmla="*/ 739424 w 3478701"/>
              <a:gd name="connsiteY5" fmla="*/ 1842964 h 2164843"/>
              <a:gd name="connsiteX6" fmla="*/ 1624733 w 3478701"/>
              <a:gd name="connsiteY6" fmla="*/ 1082422 h 2164843"/>
              <a:gd name="connsiteX7" fmla="*/ 2551716 w 3478701"/>
              <a:gd name="connsiteY7" fmla="*/ 2164843 h 2164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78701" h="2164843">
                <a:moveTo>
                  <a:pt x="3478701" y="2164843"/>
                </a:moveTo>
                <a:cubicBezTo>
                  <a:pt x="3478701" y="969234"/>
                  <a:pt x="2648651" y="0"/>
                  <a:pt x="1624733" y="0"/>
                </a:cubicBezTo>
                <a:cubicBezTo>
                  <a:pt x="984784" y="0"/>
                  <a:pt x="420564" y="378607"/>
                  <a:pt x="87393" y="954459"/>
                </a:cubicBezTo>
                <a:lnTo>
                  <a:pt x="0" y="1122434"/>
                </a:lnTo>
                <a:lnTo>
                  <a:pt x="736015" y="1858449"/>
                </a:lnTo>
                <a:lnTo>
                  <a:pt x="739424" y="1842964"/>
                </a:lnTo>
                <a:cubicBezTo>
                  <a:pt x="856791" y="1402344"/>
                  <a:pt x="1208766" y="1082422"/>
                  <a:pt x="1624733" y="1082422"/>
                </a:cubicBezTo>
                <a:cubicBezTo>
                  <a:pt x="2136692" y="1082422"/>
                  <a:pt x="2551716" y="1567038"/>
                  <a:pt x="2551716" y="2164843"/>
                </a:cubicBezTo>
                <a:close/>
              </a:path>
            </a:pathLst>
          </a:custGeom>
          <a:solidFill>
            <a:schemeClr val="bg2">
              <a:lumMod val="50000"/>
              <a:lumOff val="50000"/>
              <a:alpha val="40000"/>
            </a:schemeClr>
          </a:solidFill>
          <a:ln>
            <a:noFill/>
          </a:ln>
          <a:effectLst>
            <a:softEdge rad="381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Oval 23">
            <a:extLst>
              <a:ext uri="{FF2B5EF4-FFF2-40B4-BE49-F238E27FC236}">
                <a16:creationId xmlns:a16="http://schemas.microsoft.com/office/drawing/2014/main" id="{EC472EFA-56B5-4A41-8D4B-E9F37727F34D}"/>
              </a:ext>
            </a:extLst>
          </p:cNvPr>
          <p:cNvSpPr/>
          <p:nvPr/>
        </p:nvSpPr>
        <p:spPr>
          <a:xfrm rot="13500000" flipV="1">
            <a:off x="1512277" y="2840042"/>
            <a:ext cx="214196" cy="933178"/>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2" name="Oval 41">
            <a:extLst>
              <a:ext uri="{FF2B5EF4-FFF2-40B4-BE49-F238E27FC236}">
                <a16:creationId xmlns:a16="http://schemas.microsoft.com/office/drawing/2014/main" id="{33781B6C-21AD-489D-A3CB-522BB2AC543F}"/>
              </a:ext>
            </a:extLst>
          </p:cNvPr>
          <p:cNvSpPr>
            <a:spLocks noChangeAspect="1"/>
          </p:cNvSpPr>
          <p:nvPr/>
        </p:nvSpPr>
        <p:spPr>
          <a:xfrm>
            <a:off x="1780661" y="385236"/>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51" name="Group 50">
            <a:extLst>
              <a:ext uri="{FF2B5EF4-FFF2-40B4-BE49-F238E27FC236}">
                <a16:creationId xmlns:a16="http://schemas.microsoft.com/office/drawing/2014/main" id="{01AD5B80-530E-44CD-8D4A-2796FB214CBF}"/>
              </a:ext>
            </a:extLst>
          </p:cNvPr>
          <p:cNvGrpSpPr/>
          <p:nvPr/>
        </p:nvGrpSpPr>
        <p:grpSpPr>
          <a:xfrm>
            <a:off x="623181" y="1514007"/>
            <a:ext cx="734257" cy="760506"/>
            <a:chOff x="5243759" y="1363788"/>
            <a:chExt cx="734257" cy="760506"/>
          </a:xfrm>
        </p:grpSpPr>
        <p:sp>
          <p:nvSpPr>
            <p:cNvPr id="52" name="Freeform 5">
              <a:extLst>
                <a:ext uri="{FF2B5EF4-FFF2-40B4-BE49-F238E27FC236}">
                  <a16:creationId xmlns:a16="http://schemas.microsoft.com/office/drawing/2014/main" id="{2F746AA8-9050-4515-9B17-BC8503685299}"/>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3" name="Freeform 6">
              <a:extLst>
                <a:ext uri="{FF2B5EF4-FFF2-40B4-BE49-F238E27FC236}">
                  <a16:creationId xmlns:a16="http://schemas.microsoft.com/office/drawing/2014/main" id="{23EC1AC3-1698-46D5-80B7-F22F15E1A5E4}"/>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4" name="Freeform 8">
              <a:extLst>
                <a:ext uri="{FF2B5EF4-FFF2-40B4-BE49-F238E27FC236}">
                  <a16:creationId xmlns:a16="http://schemas.microsoft.com/office/drawing/2014/main" id="{73766156-553C-46EB-93FA-4F37CC0FF5CF}"/>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Tree>
    <p:extLst>
      <p:ext uri="{BB962C8B-B14F-4D97-AF65-F5344CB8AC3E}">
        <p14:creationId xmlns:p14="http://schemas.microsoft.com/office/powerpoint/2010/main" val="14451753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lstStyle/>
          <a:p>
            <a:fld id="{9EE9E0E3-ECF6-4CFE-8698-AEFEBCECC3C0}" type="datetime2">
              <a:rPr lang="en-US" smtClean="0"/>
              <a:t>Monday, December 9, 2024</a:t>
            </a:fld>
            <a:endParaRPr lang="en-US"/>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lstStyle/>
          <a:p>
            <a:r>
              <a:rPr lang="en-US"/>
              <a:t>Sample Footer</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2799605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78B0BE9-88B0-4883-9BA9-CD594C400EC1}"/>
              </a:ext>
            </a:extLst>
          </p:cNvPr>
          <p:cNvGrpSpPr/>
          <p:nvPr/>
        </p:nvGrpSpPr>
        <p:grpSpPr>
          <a:xfrm>
            <a:off x="4949631" y="5111861"/>
            <a:ext cx="1262947" cy="1335600"/>
            <a:chOff x="2678417" y="2427951"/>
            <a:chExt cx="1262947" cy="1335600"/>
          </a:xfrm>
        </p:grpSpPr>
        <p:sp>
          <p:nvSpPr>
            <p:cNvPr id="11" name="Freeform: Shape 10">
              <a:extLst>
                <a:ext uri="{FF2B5EF4-FFF2-40B4-BE49-F238E27FC236}">
                  <a16:creationId xmlns:a16="http://schemas.microsoft.com/office/drawing/2014/main" id="{C59DCBF3-7AFA-4CD1-A918-BC6DDE674E6C}"/>
                </a:ext>
              </a:extLst>
            </p:cNvPr>
            <p:cNvSpPr>
              <a:spLocks noChangeAspect="1"/>
            </p:cNvSpPr>
            <p:nvPr/>
          </p:nvSpPr>
          <p:spPr>
            <a:xfrm rot="2700000">
              <a:off x="2769891" y="2336477"/>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Oval 11">
              <a:extLst>
                <a:ext uri="{FF2B5EF4-FFF2-40B4-BE49-F238E27FC236}">
                  <a16:creationId xmlns:a16="http://schemas.microsoft.com/office/drawing/2014/main" id="{06964A02-96E1-4654-9187-DDDE7409F75B}"/>
                </a:ext>
              </a:extLst>
            </p:cNvPr>
            <p:cNvSpPr/>
            <p:nvPr/>
          </p:nvSpPr>
          <p:spPr>
            <a:xfrm rot="8100000">
              <a:off x="2784291" y="2683551"/>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BF3FF76C-A012-4CDA-8AE7-E9413955716A}"/>
              </a:ext>
            </a:extLst>
          </p:cNvPr>
          <p:cNvSpPr>
            <a:spLocks noGrp="1"/>
          </p:cNvSpPr>
          <p:nvPr>
            <p:ph type="title"/>
          </p:nvPr>
        </p:nvSpPr>
        <p:spPr>
          <a:xfrm>
            <a:off x="550863" y="549275"/>
            <a:ext cx="11090275" cy="984885"/>
          </a:xfrm>
        </p:spPr>
        <p:txBody>
          <a:bodyPr anchor="t">
            <a:normAutofit/>
          </a:bodyPr>
          <a:lstStyle>
            <a:lvl1pPr>
              <a:lnSpc>
                <a:spcPct val="100000"/>
              </a:lnSpc>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11A4C80-DC38-4641-924F-90D6078CF592}"/>
              </a:ext>
            </a:extLst>
          </p:cNvPr>
          <p:cNvSpPr>
            <a:spLocks noGrp="1"/>
          </p:cNvSpPr>
          <p:nvPr>
            <p:ph idx="1"/>
          </p:nvPr>
        </p:nvSpPr>
        <p:spPr>
          <a:xfrm>
            <a:off x="4295775" y="1750060"/>
            <a:ext cx="7345362" cy="4342765"/>
          </a:xfrm>
        </p:spPr>
        <p:txBody>
          <a:bodyPr>
            <a:normAutofit/>
          </a:bodyPr>
          <a:lstStyle>
            <a:lvl1pPr>
              <a:defRPr sz="1600"/>
            </a:lvl1pPr>
            <a:lvl2pPr>
              <a:defRPr sz="1600"/>
            </a:lvl2pPr>
            <a:lvl3pPr>
              <a:defRPr sz="16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82C42771-D3A7-4072-85DC-B7C5E530E8AA}"/>
              </a:ext>
            </a:extLst>
          </p:cNvPr>
          <p:cNvSpPr>
            <a:spLocks noGrp="1"/>
          </p:cNvSpPr>
          <p:nvPr>
            <p:ph type="body" sz="half" idx="2"/>
          </p:nvPr>
        </p:nvSpPr>
        <p:spPr>
          <a:xfrm>
            <a:off x="550863" y="1750060"/>
            <a:ext cx="3565525" cy="434276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D47AB1-6EB5-4E2C-B4A7-42DC643E9FF9}"/>
              </a:ext>
            </a:extLst>
          </p:cNvPr>
          <p:cNvSpPr>
            <a:spLocks noGrp="1"/>
          </p:cNvSpPr>
          <p:nvPr>
            <p:ph type="dt" sz="half" idx="10"/>
          </p:nvPr>
        </p:nvSpPr>
        <p:spPr/>
        <p:txBody>
          <a:bodyPr/>
          <a:lstStyle/>
          <a:p>
            <a:fld id="{251462FC-960E-4740-921F-B36862979F21}" type="datetime2">
              <a:rPr lang="en-US" smtClean="0"/>
              <a:t>Monday, December 9, 2024</a:t>
            </a:fld>
            <a:endParaRPr lang="en-US"/>
          </a:p>
        </p:txBody>
      </p:sp>
      <p:sp>
        <p:nvSpPr>
          <p:cNvPr id="6" name="Footer Placeholder 5">
            <a:extLst>
              <a:ext uri="{FF2B5EF4-FFF2-40B4-BE49-F238E27FC236}">
                <a16:creationId xmlns:a16="http://schemas.microsoft.com/office/drawing/2014/main" id="{5BA9D15F-B6ED-46E1-9840-0B625880EE4B}"/>
              </a:ext>
            </a:extLst>
          </p:cNvPr>
          <p:cNvSpPr>
            <a:spLocks noGrp="1"/>
          </p:cNvSpPr>
          <p:nvPr>
            <p:ph type="ftr" sz="quarter" idx="11"/>
          </p:nvPr>
        </p:nvSpPr>
        <p:spPr/>
        <p:txBody>
          <a:bodyPr/>
          <a:lstStyle/>
          <a:p>
            <a:r>
              <a:rPr lang="en-US"/>
              <a:t>Sample Footer</a:t>
            </a:r>
          </a:p>
        </p:txBody>
      </p:sp>
      <p:sp>
        <p:nvSpPr>
          <p:cNvPr id="7" name="Slide Number Placeholder 6">
            <a:extLst>
              <a:ext uri="{FF2B5EF4-FFF2-40B4-BE49-F238E27FC236}">
                <a16:creationId xmlns:a16="http://schemas.microsoft.com/office/drawing/2014/main" id="{CDAEB023-7A5E-4087-B75E-A38A80EE5D01}"/>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3514349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98F1FBA-F8BB-42CF-8B3E-D19AAFEE96C1}"/>
              </a:ext>
            </a:extLst>
          </p:cNvPr>
          <p:cNvGrpSpPr/>
          <p:nvPr/>
        </p:nvGrpSpPr>
        <p:grpSpPr>
          <a:xfrm>
            <a:off x="334964" y="5115518"/>
            <a:ext cx="734257" cy="760506"/>
            <a:chOff x="5243759" y="1363788"/>
            <a:chExt cx="734257" cy="760506"/>
          </a:xfrm>
        </p:grpSpPr>
        <p:sp>
          <p:nvSpPr>
            <p:cNvPr id="18" name="Freeform 5">
              <a:extLst>
                <a:ext uri="{FF2B5EF4-FFF2-40B4-BE49-F238E27FC236}">
                  <a16:creationId xmlns:a16="http://schemas.microsoft.com/office/drawing/2014/main" id="{60EE09DD-C3DB-4266-BCC3-A765CFFBF379}"/>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Freeform 6">
              <a:extLst>
                <a:ext uri="{FF2B5EF4-FFF2-40B4-BE49-F238E27FC236}">
                  <a16:creationId xmlns:a16="http://schemas.microsoft.com/office/drawing/2014/main" id="{5F301FE0-96DC-4EFB-BBEE-AED762C337C9}"/>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Freeform 8">
              <a:extLst>
                <a:ext uri="{FF2B5EF4-FFF2-40B4-BE49-F238E27FC236}">
                  <a16:creationId xmlns:a16="http://schemas.microsoft.com/office/drawing/2014/main" id="{3BEAD276-8850-4C0C-9777-8537000D522A}"/>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4E5EE0A0-B07E-479B-9684-4BD09FA4376C}"/>
              </a:ext>
            </a:extLst>
          </p:cNvPr>
          <p:cNvSpPr>
            <a:spLocks noGrp="1"/>
          </p:cNvSpPr>
          <p:nvPr>
            <p:ph type="title"/>
          </p:nvPr>
        </p:nvSpPr>
        <p:spPr>
          <a:xfrm>
            <a:off x="550863" y="575409"/>
            <a:ext cx="4500562" cy="984885"/>
          </a:xfrm>
        </p:spPr>
        <p:txBody>
          <a:bodyPr vert="horz" wrap="square" lIns="0" tIns="0" rIns="0" bIns="0" rtlCol="0" anchor="t" anchorCtr="0">
            <a:normAutofit/>
          </a:bodyPr>
          <a:lstStyle>
            <a:lvl1pPr>
              <a:defRPr lang="en-US" sz="3200" dirty="0"/>
            </a:lvl1pPr>
          </a:lstStyle>
          <a:p>
            <a:pPr lvl="0">
              <a:lnSpc>
                <a:spcPct val="100000"/>
              </a:lnSpc>
            </a:pPr>
            <a:r>
              <a:rPr lang="en-US"/>
              <a:t>Click to edit Master title style</a:t>
            </a:r>
            <a:endParaRPr lang="en-US" dirty="0"/>
          </a:p>
        </p:txBody>
      </p:sp>
      <p:sp>
        <p:nvSpPr>
          <p:cNvPr id="3" name="Picture Placeholder 2">
            <a:extLst>
              <a:ext uri="{FF2B5EF4-FFF2-40B4-BE49-F238E27FC236}">
                <a16:creationId xmlns:a16="http://schemas.microsoft.com/office/drawing/2014/main" id="{C11893A9-3462-4F51-83AE-5D2F124B985F}"/>
              </a:ext>
            </a:extLst>
          </p:cNvPr>
          <p:cNvSpPr>
            <a:spLocks noGrp="1"/>
          </p:cNvSpPr>
          <p:nvPr>
            <p:ph type="pic" idx="1"/>
          </p:nvPr>
        </p:nvSpPr>
        <p:spPr>
          <a:xfrm>
            <a:off x="5267324" y="575409"/>
            <a:ext cx="6373813" cy="5733316"/>
          </a:xfrm>
        </p:spPr>
        <p:txBody>
          <a:bodyPr>
            <a:normAutofit/>
          </a:bodyPr>
          <a:lstStyle>
            <a:lvl1pPr marL="0" indent="0">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8BA9240C-79C0-4A88-A476-725DE1B9C28F}"/>
              </a:ext>
            </a:extLst>
          </p:cNvPr>
          <p:cNvSpPr>
            <a:spLocks noGrp="1"/>
          </p:cNvSpPr>
          <p:nvPr>
            <p:ph type="body" sz="half" idx="2"/>
          </p:nvPr>
        </p:nvSpPr>
        <p:spPr>
          <a:xfrm>
            <a:off x="550863" y="1776195"/>
            <a:ext cx="4500562" cy="4532530"/>
          </a:xfrm>
        </p:spPr>
        <p:txBody>
          <a:bodyPr anchor="t" anchorCtr="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7D2D6F-49E8-4217-A908-2D9E43583589}"/>
              </a:ext>
            </a:extLst>
          </p:cNvPr>
          <p:cNvSpPr>
            <a:spLocks noGrp="1"/>
          </p:cNvSpPr>
          <p:nvPr>
            <p:ph type="dt" sz="half" idx="10"/>
          </p:nvPr>
        </p:nvSpPr>
        <p:spPr/>
        <p:txBody>
          <a:bodyPr/>
          <a:lstStyle/>
          <a:p>
            <a:fld id="{E50BC9E2-CB44-4C05-9BB5-496C18A241E0}" type="datetime2">
              <a:rPr lang="en-US" smtClean="0"/>
              <a:t>Monday, December 9, 2024</a:t>
            </a:fld>
            <a:endParaRPr lang="en-US"/>
          </a:p>
        </p:txBody>
      </p:sp>
      <p:sp>
        <p:nvSpPr>
          <p:cNvPr id="6" name="Footer Placeholder 5">
            <a:extLst>
              <a:ext uri="{FF2B5EF4-FFF2-40B4-BE49-F238E27FC236}">
                <a16:creationId xmlns:a16="http://schemas.microsoft.com/office/drawing/2014/main" id="{591C4440-6B8D-4A24-A807-8B1302A3DFAF}"/>
              </a:ext>
            </a:extLst>
          </p:cNvPr>
          <p:cNvSpPr>
            <a:spLocks noGrp="1"/>
          </p:cNvSpPr>
          <p:nvPr>
            <p:ph type="ftr" sz="quarter" idx="11"/>
          </p:nvPr>
        </p:nvSpPr>
        <p:spPr/>
        <p:txBody>
          <a:bodyPr/>
          <a:lstStyle/>
          <a:p>
            <a:r>
              <a:rPr lang="en-US"/>
              <a:t>Sample Footer</a:t>
            </a:r>
          </a:p>
        </p:txBody>
      </p:sp>
      <p:sp>
        <p:nvSpPr>
          <p:cNvPr id="7" name="Slide Number Placeholder 6">
            <a:extLst>
              <a:ext uri="{FF2B5EF4-FFF2-40B4-BE49-F238E27FC236}">
                <a16:creationId xmlns:a16="http://schemas.microsoft.com/office/drawing/2014/main" id="{76CFE189-E20B-4108-B290-244424336512}"/>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19072449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79361-B9A1-48F2-9473-23DE30E2D151}"/>
              </a:ext>
            </a:extLst>
          </p:cNvPr>
          <p:cNvSpPr>
            <a:spLocks noGrp="1"/>
          </p:cNvSpPr>
          <p:nvPr>
            <p:ph type="title"/>
          </p:nvPr>
        </p:nvSpPr>
        <p:spPr>
          <a:xfrm>
            <a:off x="550862" y="503906"/>
            <a:ext cx="11090275" cy="1333057"/>
          </a:xfrm>
        </p:spPr>
        <p:txBody>
          <a:bodyPr vert="horz" wrap="square" lIns="0" tIns="0" rIns="0" bIns="0" rtlCol="0" anchor="t" anchorCtr="0">
            <a:normAutofit/>
          </a:bodyPr>
          <a:lstStyle>
            <a:lvl1pPr>
              <a:defRPr lang="en-US" dirty="0"/>
            </a:lvl1pPr>
          </a:lstStyle>
          <a:p>
            <a:pPr lvl="0"/>
            <a:r>
              <a:rPr lang="en-US"/>
              <a:t>Click to edit Master title style</a:t>
            </a:r>
            <a:endParaRPr lang="en-US" dirty="0"/>
          </a:p>
        </p:txBody>
      </p:sp>
      <p:sp>
        <p:nvSpPr>
          <p:cNvPr id="3" name="Vertical Text Placeholder 2">
            <a:extLst>
              <a:ext uri="{FF2B5EF4-FFF2-40B4-BE49-F238E27FC236}">
                <a16:creationId xmlns:a16="http://schemas.microsoft.com/office/drawing/2014/main" id="{FD986779-C2F3-447D-85F7-F6B0E2C97DC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661572-1A59-4E3B-BA65-3329E9468C69}"/>
              </a:ext>
            </a:extLst>
          </p:cNvPr>
          <p:cNvSpPr>
            <a:spLocks noGrp="1"/>
          </p:cNvSpPr>
          <p:nvPr>
            <p:ph type="dt" sz="half" idx="10"/>
          </p:nvPr>
        </p:nvSpPr>
        <p:spPr/>
        <p:txBody>
          <a:bodyPr/>
          <a:lstStyle/>
          <a:p>
            <a:fld id="{EE2EBD84-71F4-4271-8C46-0D47C0A9B12E}" type="datetime2">
              <a:rPr lang="en-US" smtClean="0"/>
              <a:t>Monday, December 9, 2024</a:t>
            </a:fld>
            <a:endParaRPr lang="en-US"/>
          </a:p>
        </p:txBody>
      </p:sp>
      <p:sp>
        <p:nvSpPr>
          <p:cNvPr id="5" name="Footer Placeholder 4">
            <a:extLst>
              <a:ext uri="{FF2B5EF4-FFF2-40B4-BE49-F238E27FC236}">
                <a16:creationId xmlns:a16="http://schemas.microsoft.com/office/drawing/2014/main" id="{AFEF84F1-99FE-4F0B-9E76-F581C2C1B6D9}"/>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97B2D769-16B1-43C4-BF14-3175533511ED}"/>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2458986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E56583A-514F-4632-820D-E7EE236A465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173CBBB-7DDC-4437-8C7D-22A1C352027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C69EBF-DA20-4024-8006-B158D571E08E}"/>
              </a:ext>
            </a:extLst>
          </p:cNvPr>
          <p:cNvSpPr>
            <a:spLocks noGrp="1"/>
          </p:cNvSpPr>
          <p:nvPr>
            <p:ph type="dt" sz="half" idx="10"/>
          </p:nvPr>
        </p:nvSpPr>
        <p:spPr/>
        <p:txBody>
          <a:bodyPr/>
          <a:lstStyle/>
          <a:p>
            <a:fld id="{ABAE0CE1-F450-4107-B2CB-17B18F8A3F4A}" type="datetime2">
              <a:rPr lang="en-US" smtClean="0"/>
              <a:t>Monday, December 9, 2024</a:t>
            </a:fld>
            <a:endParaRPr lang="en-US"/>
          </a:p>
        </p:txBody>
      </p:sp>
      <p:sp>
        <p:nvSpPr>
          <p:cNvPr id="5" name="Footer Placeholder 4">
            <a:extLst>
              <a:ext uri="{FF2B5EF4-FFF2-40B4-BE49-F238E27FC236}">
                <a16:creationId xmlns:a16="http://schemas.microsoft.com/office/drawing/2014/main" id="{ADBAC8B9-14B5-4DF1-994D-AB47DB3BA0C5}"/>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C7876582-5F9B-4F5E-AAD5-D608CB68EA3D}"/>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15408435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028302-E866-455D-8898-53623027543F}"/>
              </a:ext>
            </a:extLst>
          </p:cNvPr>
          <p:cNvSpPr>
            <a:spLocks noGrp="1"/>
          </p:cNvSpPr>
          <p:nvPr>
            <p:ph type="title"/>
          </p:nvPr>
        </p:nvSpPr>
        <p:spPr>
          <a:xfrm>
            <a:off x="550863" y="550800"/>
            <a:ext cx="11090275" cy="1333057"/>
          </a:xfrm>
          <a:prstGeom prst="rect">
            <a:avLst/>
          </a:prstGeom>
        </p:spPr>
        <p:txBody>
          <a:bodyPr vert="horz" wrap="square" lIns="0" tIns="0" rIns="0" bIns="0" rtlCol="0" anchor="t" anchorCtr="0">
            <a:normAutofit/>
          </a:bodyPr>
          <a:lstStyle/>
          <a:p>
            <a:pPr lvl="0">
              <a:lnSpc>
                <a:spcPct val="100000"/>
              </a:lnSpc>
            </a:pPr>
            <a:r>
              <a:rPr lang="en-US"/>
              <a:t>Click to edit Master title style</a:t>
            </a:r>
            <a:endParaRPr lang="en-US" dirty="0"/>
          </a:p>
        </p:txBody>
      </p:sp>
      <p:sp>
        <p:nvSpPr>
          <p:cNvPr id="3" name="Text Placeholder 2">
            <a:extLst>
              <a:ext uri="{FF2B5EF4-FFF2-40B4-BE49-F238E27FC236}">
                <a16:creationId xmlns:a16="http://schemas.microsoft.com/office/drawing/2014/main" id="{BC94E72B-F0CF-4BC4-B509-A1C4508BE435}"/>
              </a:ext>
            </a:extLst>
          </p:cNvPr>
          <p:cNvSpPr>
            <a:spLocks noGrp="1"/>
          </p:cNvSpPr>
          <p:nvPr>
            <p:ph type="body" idx="1"/>
          </p:nvPr>
        </p:nvSpPr>
        <p:spPr>
          <a:xfrm>
            <a:off x="550863" y="2113862"/>
            <a:ext cx="11091600" cy="3978963"/>
          </a:xfrm>
          <a:prstGeom prst="rect">
            <a:avLst/>
          </a:prstGeom>
        </p:spPr>
        <p:txBody>
          <a:bodyPr vert="horz" wrap="square"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4ACE49D-C22F-4540-AC09-E421D2A2EDBE}"/>
              </a:ext>
            </a:extLst>
          </p:cNvPr>
          <p:cNvSpPr>
            <a:spLocks noGrp="1"/>
          </p:cNvSpPr>
          <p:nvPr>
            <p:ph type="dt" sz="half" idx="2"/>
          </p:nvPr>
        </p:nvSpPr>
        <p:spPr>
          <a:xfrm>
            <a:off x="550863" y="6507212"/>
            <a:ext cx="2628900" cy="153888"/>
          </a:xfrm>
          <a:prstGeom prst="rect">
            <a:avLst/>
          </a:prstGeom>
        </p:spPr>
        <p:txBody>
          <a:bodyPr vert="horz" wrap="square" lIns="0" tIns="0" rIns="0" bIns="0" rtlCol="0" anchor="ctr">
            <a:spAutoFit/>
          </a:bodyPr>
          <a:lstStyle>
            <a:lvl1pPr algn="l">
              <a:defRPr sz="900">
                <a:solidFill>
                  <a:schemeClr val="tx1">
                    <a:alpha val="80000"/>
                  </a:schemeClr>
                </a:solidFill>
              </a:defRPr>
            </a:lvl1pPr>
          </a:lstStyle>
          <a:p>
            <a:fld id="{246CB39B-5F4C-4A7E-9BE3-AAFD45576D16}" type="datetime2">
              <a:rPr lang="en-US" smtClean="0"/>
              <a:t>Monday, December 9, 2024</a:t>
            </a:fld>
            <a:endParaRPr lang="en-US" dirty="0"/>
          </a:p>
        </p:txBody>
      </p:sp>
      <p:sp>
        <p:nvSpPr>
          <p:cNvPr id="5" name="Footer Placeholder 4">
            <a:extLst>
              <a:ext uri="{FF2B5EF4-FFF2-40B4-BE49-F238E27FC236}">
                <a16:creationId xmlns:a16="http://schemas.microsoft.com/office/drawing/2014/main" id="{ACD5C3BE-317E-49E8-82B5-C8A7EC9C8A7E}"/>
              </a:ext>
            </a:extLst>
          </p:cNvPr>
          <p:cNvSpPr>
            <a:spLocks noGrp="1"/>
          </p:cNvSpPr>
          <p:nvPr>
            <p:ph type="ftr" sz="quarter" idx="3"/>
          </p:nvPr>
        </p:nvSpPr>
        <p:spPr>
          <a:xfrm>
            <a:off x="3359150" y="6507212"/>
            <a:ext cx="6379210" cy="153888"/>
          </a:xfrm>
          <a:prstGeom prst="rect">
            <a:avLst/>
          </a:prstGeom>
        </p:spPr>
        <p:txBody>
          <a:bodyPr vert="horz" wrap="square" lIns="0" tIns="0" rIns="0" bIns="0" rtlCol="0" anchor="ctr">
            <a:spAutoFit/>
          </a:bodyPr>
          <a:lstStyle>
            <a:lvl1pPr algn="l">
              <a:defRPr sz="900">
                <a:solidFill>
                  <a:schemeClr val="tx1">
                    <a:alpha val="80000"/>
                  </a:schemeClr>
                </a:solidFill>
              </a:defRPr>
            </a:lvl1pPr>
          </a:lstStyle>
          <a:p>
            <a:r>
              <a:rPr lang="en-US"/>
              <a:t>Sample Footer</a:t>
            </a:r>
            <a:endParaRPr lang="en-US" dirty="0"/>
          </a:p>
        </p:txBody>
      </p:sp>
      <p:sp>
        <p:nvSpPr>
          <p:cNvPr id="6" name="Slide Number Placeholder 5">
            <a:extLst>
              <a:ext uri="{FF2B5EF4-FFF2-40B4-BE49-F238E27FC236}">
                <a16:creationId xmlns:a16="http://schemas.microsoft.com/office/drawing/2014/main" id="{45574E12-6C16-431F-B2CE-E4B15916BA05}"/>
              </a:ext>
            </a:extLst>
          </p:cNvPr>
          <p:cNvSpPr>
            <a:spLocks noGrp="1"/>
          </p:cNvSpPr>
          <p:nvPr>
            <p:ph type="sldNum" sz="quarter" idx="4"/>
          </p:nvPr>
        </p:nvSpPr>
        <p:spPr>
          <a:xfrm>
            <a:off x="9948863" y="6507212"/>
            <a:ext cx="1692274" cy="153888"/>
          </a:xfrm>
          <a:prstGeom prst="rect">
            <a:avLst/>
          </a:prstGeom>
        </p:spPr>
        <p:txBody>
          <a:bodyPr vert="horz" wrap="square" lIns="0" tIns="0" rIns="0" bIns="0" rtlCol="0" anchor="ctr">
            <a:spAutoFit/>
          </a:bodyPr>
          <a:lstStyle>
            <a:lvl1pPr algn="r">
              <a:defRPr sz="900">
                <a:solidFill>
                  <a:schemeClr val="tx1">
                    <a:alpha val="80000"/>
                  </a:schemeClr>
                </a:solidFill>
              </a:defRPr>
            </a:lvl1pPr>
          </a:lstStyle>
          <a:p>
            <a:fld id="{DBA1B0FB-D917-4C8C-928F-313BD683BF39}" type="slidenum">
              <a:rPr lang="en-US" smtClean="0"/>
              <a:pPr/>
              <a:t>‹#›</a:t>
            </a:fld>
            <a:endParaRPr lang="en-US"/>
          </a:p>
        </p:txBody>
      </p:sp>
    </p:spTree>
    <p:extLst>
      <p:ext uri="{BB962C8B-B14F-4D97-AF65-F5344CB8AC3E}">
        <p14:creationId xmlns:p14="http://schemas.microsoft.com/office/powerpoint/2010/main" val="1779159192"/>
      </p:ext>
    </p:extLst>
  </p:cSld>
  <p:clrMap bg1="dk1" tx1="lt1" bg2="dk2" tx2="lt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hf sldNum="0" hdr="0" ftr="0" dt="0"/>
  <p:txStyles>
    <p:titleStyle>
      <a:lvl1pPr algn="l" defTabSz="914400" rtl="0" eaLnBrk="1" latinLnBrk="0" hangingPunct="1">
        <a:lnSpc>
          <a:spcPct val="100000"/>
        </a:lnSpc>
        <a:spcBef>
          <a:spcPct val="0"/>
        </a:spcBef>
        <a:buNone/>
        <a:defRPr lang="en-US" sz="4800" kern="1200" dirty="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spcAft>
          <a:spcPts val="800"/>
        </a:spcAft>
        <a:buFont typeface="Arial" panose="020B0604020202020204" pitchFamily="34" charset="0"/>
        <a:buChar char="•"/>
        <a:defRPr sz="2000" kern="1200">
          <a:solidFill>
            <a:schemeClr val="tx1">
              <a:alpha val="60000"/>
            </a:schemeClr>
          </a:solidFill>
          <a:latin typeface="+mn-lt"/>
          <a:ea typeface="+mn-ea"/>
          <a:cs typeface="+mn-cs"/>
        </a:defRPr>
      </a:lvl1pPr>
      <a:lvl2pPr marL="6858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2pPr>
      <a:lvl3pPr marL="11430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3pPr>
      <a:lvl4pPr marL="16002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4pPr>
      <a:lvl5pPr marL="20574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7.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45.xml.rels><?xml version="1.0" encoding="UTF-8" standalone="yes"?>
<Relationships xmlns="http://schemas.openxmlformats.org/package/2006/relationships"><Relationship Id="rId3" Type="http://schemas.openxmlformats.org/officeDocument/2006/relationships/image" Target="../media/image51.sv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4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AB6A40-A76F-8430-3460-D619644F78C3}"/>
              </a:ext>
            </a:extLst>
          </p:cNvPr>
          <p:cNvSpPr>
            <a:spLocks noGrp="1"/>
          </p:cNvSpPr>
          <p:nvPr>
            <p:ph type="ctrTitle"/>
          </p:nvPr>
        </p:nvSpPr>
        <p:spPr>
          <a:xfrm>
            <a:off x="550864" y="549275"/>
            <a:ext cx="6373812" cy="984885"/>
          </a:xfrm>
        </p:spPr>
        <p:txBody>
          <a:bodyPr wrap="square" anchor="ctr">
            <a:normAutofit/>
          </a:bodyPr>
          <a:lstStyle/>
          <a:p>
            <a:pPr>
              <a:lnSpc>
                <a:spcPct val="90000"/>
              </a:lnSpc>
            </a:pPr>
            <a:r>
              <a:rPr lang="en-GB" sz="3700" dirty="0"/>
              <a:t>Reflective Practice and Self Care</a:t>
            </a:r>
          </a:p>
        </p:txBody>
      </p:sp>
      <p:sp>
        <p:nvSpPr>
          <p:cNvPr id="3" name="Subtitle 2">
            <a:extLst>
              <a:ext uri="{FF2B5EF4-FFF2-40B4-BE49-F238E27FC236}">
                <a16:creationId xmlns:a16="http://schemas.microsoft.com/office/drawing/2014/main" id="{AAE2500B-07C6-1A75-DD43-B98B9F13F036}"/>
              </a:ext>
            </a:extLst>
          </p:cNvPr>
          <p:cNvSpPr>
            <a:spLocks noGrp="1"/>
          </p:cNvSpPr>
          <p:nvPr>
            <p:ph type="subTitle" idx="1"/>
          </p:nvPr>
        </p:nvSpPr>
        <p:spPr>
          <a:xfrm>
            <a:off x="7140575" y="549275"/>
            <a:ext cx="4498976" cy="984885"/>
          </a:xfrm>
        </p:spPr>
        <p:txBody>
          <a:bodyPr anchor="ctr">
            <a:normAutofit/>
          </a:bodyPr>
          <a:lstStyle/>
          <a:p>
            <a:pPr algn="r"/>
            <a:endParaRPr lang="en-GB">
              <a:solidFill>
                <a:schemeClr val="tx1">
                  <a:alpha val="60000"/>
                </a:schemeClr>
              </a:solidFill>
            </a:endParaRPr>
          </a:p>
        </p:txBody>
      </p:sp>
      <p:pic>
        <p:nvPicPr>
          <p:cNvPr id="14" name="Picture 13" descr="A colorful swirl of fabric&#10;&#10;Description automatically generated with medium confidence">
            <a:extLst>
              <a:ext uri="{FF2B5EF4-FFF2-40B4-BE49-F238E27FC236}">
                <a16:creationId xmlns:a16="http://schemas.microsoft.com/office/drawing/2014/main" id="{D86ED15B-B20E-B885-42B0-EDC0D757CBD2}"/>
              </a:ext>
            </a:extLst>
          </p:cNvPr>
          <p:cNvPicPr>
            <a:picLocks noChangeAspect="1"/>
          </p:cNvPicPr>
          <p:nvPr/>
        </p:nvPicPr>
        <p:blipFill rotWithShape="1">
          <a:blip r:embed="rId2"/>
          <a:srcRect t="20200" b="15863"/>
          <a:stretch/>
        </p:blipFill>
        <p:spPr>
          <a:xfrm>
            <a:off x="20" y="2083435"/>
            <a:ext cx="12191980" cy="4774564"/>
          </a:xfrm>
          <a:custGeom>
            <a:avLst/>
            <a:gdLst/>
            <a:ahLst/>
            <a:cxnLst/>
            <a:rect l="l" t="t" r="r" b="b"/>
            <a:pathLst>
              <a:path w="12192000" h="4774564">
                <a:moveTo>
                  <a:pt x="0" y="0"/>
                </a:moveTo>
                <a:lnTo>
                  <a:pt x="12192000" y="0"/>
                </a:lnTo>
                <a:lnTo>
                  <a:pt x="12192000" y="4774564"/>
                </a:lnTo>
                <a:lnTo>
                  <a:pt x="0" y="4774564"/>
                </a:lnTo>
                <a:close/>
              </a:path>
            </a:pathLst>
          </a:custGeom>
        </p:spPr>
      </p:pic>
      <p:sp>
        <p:nvSpPr>
          <p:cNvPr id="15" name="Rectangle 14">
            <a:extLst>
              <a:ext uri="{FF2B5EF4-FFF2-40B4-BE49-F238E27FC236}">
                <a16:creationId xmlns:a16="http://schemas.microsoft.com/office/drawing/2014/main" id="{5337EA23-6703-4C96-9EEB-A408CBDD6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100000">
                <a:schemeClr val="bg2">
                  <a:alpha val="60000"/>
                </a:schemeClr>
              </a:gs>
              <a:gs pos="40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090219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F172F-ED67-4228-8637-3A7709186C09}"/>
              </a:ext>
            </a:extLst>
          </p:cNvPr>
          <p:cNvSpPr>
            <a:spLocks noGrp="1"/>
          </p:cNvSpPr>
          <p:nvPr>
            <p:ph type="title"/>
          </p:nvPr>
        </p:nvSpPr>
        <p:spPr>
          <a:xfrm>
            <a:off x="720000" y="619200"/>
            <a:ext cx="10728322" cy="681586"/>
          </a:xfrm>
        </p:spPr>
        <p:txBody>
          <a:bodyPr wrap="square">
            <a:normAutofit/>
          </a:bodyPr>
          <a:lstStyle/>
          <a:p>
            <a:r>
              <a:rPr lang="en-GB" sz="3200"/>
              <a:t>Aims</a:t>
            </a:r>
            <a:endParaRPr lang="en-US" sz="3200"/>
          </a:p>
        </p:txBody>
      </p:sp>
      <p:graphicFrame>
        <p:nvGraphicFramePr>
          <p:cNvPr id="5" name="Content Placeholder 2">
            <a:extLst>
              <a:ext uri="{FF2B5EF4-FFF2-40B4-BE49-F238E27FC236}">
                <a16:creationId xmlns:a16="http://schemas.microsoft.com/office/drawing/2014/main" id="{BBD861FB-968F-4B6A-AACD-6E22C6AB9569}"/>
              </a:ext>
            </a:extLst>
          </p:cNvPr>
          <p:cNvGraphicFramePr>
            <a:graphicFrameLocks noGrp="1"/>
          </p:cNvGraphicFramePr>
          <p:nvPr>
            <p:ph idx="1"/>
          </p:nvPr>
        </p:nvGraphicFramePr>
        <p:xfrm>
          <a:off x="720725" y="2541588"/>
          <a:ext cx="10728325" cy="35877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38782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D2E9E-7A3D-4D84-9761-8A1CD04921E4}"/>
              </a:ext>
            </a:extLst>
          </p:cNvPr>
          <p:cNvSpPr>
            <a:spLocks noGrp="1"/>
          </p:cNvSpPr>
          <p:nvPr>
            <p:ph type="title"/>
          </p:nvPr>
        </p:nvSpPr>
        <p:spPr>
          <a:xfrm>
            <a:off x="720000" y="619200"/>
            <a:ext cx="3107463" cy="5510138"/>
          </a:xfrm>
        </p:spPr>
        <p:txBody>
          <a:bodyPr>
            <a:normAutofit/>
          </a:bodyPr>
          <a:lstStyle/>
          <a:p>
            <a:r>
              <a:rPr lang="en-GB" dirty="0"/>
              <a:t>Models</a:t>
            </a:r>
          </a:p>
        </p:txBody>
      </p:sp>
      <p:graphicFrame>
        <p:nvGraphicFramePr>
          <p:cNvPr id="7" name="Content Placeholder 2">
            <a:extLst>
              <a:ext uri="{FF2B5EF4-FFF2-40B4-BE49-F238E27FC236}">
                <a16:creationId xmlns:a16="http://schemas.microsoft.com/office/drawing/2014/main" id="{39EBD076-4D4F-476A-91B4-2036DE2D9098}"/>
              </a:ext>
            </a:extLst>
          </p:cNvPr>
          <p:cNvGraphicFramePr>
            <a:graphicFrameLocks noGrp="1"/>
          </p:cNvGraphicFramePr>
          <p:nvPr>
            <p:ph idx="1"/>
            <p:extLst>
              <p:ext uri="{D42A27DB-BD31-4B8C-83A1-F6EECF244321}">
                <p14:modId xmlns:p14="http://schemas.microsoft.com/office/powerpoint/2010/main" val="3135555694"/>
              </p:ext>
            </p:extLst>
          </p:nvPr>
        </p:nvGraphicFramePr>
        <p:xfrm>
          <a:off x="5260361" y="728664"/>
          <a:ext cx="6188689" cy="54093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862886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A235F4-D3CA-4CBA-AD9A-F93E1D51FA21}"/>
              </a:ext>
            </a:extLst>
          </p:cNvPr>
          <p:cNvSpPr>
            <a:spLocks noGrp="1"/>
          </p:cNvSpPr>
          <p:nvPr>
            <p:ph type="title"/>
          </p:nvPr>
        </p:nvSpPr>
        <p:spPr>
          <a:xfrm>
            <a:off x="720000" y="619200"/>
            <a:ext cx="4991961" cy="1477328"/>
          </a:xfrm>
        </p:spPr>
        <p:txBody>
          <a:bodyPr wrap="square" anchor="ctr">
            <a:normAutofit/>
          </a:bodyPr>
          <a:lstStyle/>
          <a:p>
            <a:r>
              <a:rPr lang="en-GB" sz="3200" dirty="0"/>
              <a:t>ERA Model (Jasper, 2014)</a:t>
            </a:r>
          </a:p>
        </p:txBody>
      </p:sp>
      <p:sp>
        <p:nvSpPr>
          <p:cNvPr id="3" name="Content Placeholder 2">
            <a:extLst>
              <a:ext uri="{FF2B5EF4-FFF2-40B4-BE49-F238E27FC236}">
                <a16:creationId xmlns:a16="http://schemas.microsoft.com/office/drawing/2014/main" id="{2464C47F-D012-48D5-93E1-DA7777EA1543}"/>
              </a:ext>
            </a:extLst>
          </p:cNvPr>
          <p:cNvSpPr>
            <a:spLocks noGrp="1"/>
          </p:cNvSpPr>
          <p:nvPr>
            <p:ph idx="1"/>
          </p:nvPr>
        </p:nvSpPr>
        <p:spPr>
          <a:xfrm>
            <a:off x="720000" y="2541600"/>
            <a:ext cx="4991962" cy="3216273"/>
          </a:xfrm>
        </p:spPr>
        <p:txBody>
          <a:bodyPr vert="horz" lIns="0" tIns="0" rIns="0" bIns="0" rtlCol="0">
            <a:normAutofit/>
          </a:bodyPr>
          <a:lstStyle/>
          <a:p>
            <a:pPr>
              <a:lnSpc>
                <a:spcPct val="110000"/>
              </a:lnSpc>
            </a:pPr>
            <a:r>
              <a:rPr lang="en-GB" sz="1700"/>
              <a:t>Sometimes it can be difficult to decide what to write and how to write reflectively.</a:t>
            </a:r>
          </a:p>
          <a:p>
            <a:pPr>
              <a:lnSpc>
                <a:spcPct val="110000"/>
              </a:lnSpc>
            </a:pPr>
            <a:r>
              <a:rPr lang="en-GB" sz="1700"/>
              <a:t>A simple model can be helpful.</a:t>
            </a:r>
          </a:p>
          <a:p>
            <a:pPr>
              <a:lnSpc>
                <a:spcPct val="110000"/>
              </a:lnSpc>
            </a:pPr>
            <a:r>
              <a:rPr lang="en-GB" sz="1700"/>
              <a:t>The ERA model (Jasper, 2013)  stands for Experience, Reflection, Action.</a:t>
            </a:r>
          </a:p>
          <a:p>
            <a:pPr>
              <a:lnSpc>
                <a:spcPct val="110000"/>
              </a:lnSpc>
            </a:pPr>
            <a:r>
              <a:rPr lang="en-GB" sz="1700"/>
              <a:t>It can be easy to remember this as you try to engage with your different activities.</a:t>
            </a:r>
          </a:p>
        </p:txBody>
      </p:sp>
      <p:pic>
        <p:nvPicPr>
          <p:cNvPr id="17" name="Picture 17" descr="A picture containing object, puzzle, bird, flock&#10;&#10;Description automatically generated">
            <a:extLst>
              <a:ext uri="{FF2B5EF4-FFF2-40B4-BE49-F238E27FC236}">
                <a16:creationId xmlns:a16="http://schemas.microsoft.com/office/drawing/2014/main" id="{0B1F4D7B-60A4-4E9A-ACA0-C515EC8B85FF}"/>
              </a:ext>
            </a:extLst>
          </p:cNvPr>
          <p:cNvPicPr>
            <a:picLocks noChangeAspect="1"/>
          </p:cNvPicPr>
          <p:nvPr/>
        </p:nvPicPr>
        <p:blipFill rotWithShape="1">
          <a:blip r:embed="rId2"/>
          <a:srcRect l="30802" r="23782" b="1"/>
          <a:stretch/>
        </p:blipFill>
        <p:spPr>
          <a:xfrm>
            <a:off x="6529065" y="10"/>
            <a:ext cx="5662937" cy="6857990"/>
          </a:xfrm>
          <a:custGeom>
            <a:avLst/>
            <a:gdLst/>
            <a:ahLst/>
            <a:cxnLst/>
            <a:rect l="l" t="t" r="r" b="b"/>
            <a:pathLst>
              <a:path w="5662937" h="6858000">
                <a:moveTo>
                  <a:pt x="598332" y="0"/>
                </a:moveTo>
                <a:lnTo>
                  <a:pt x="5662937" y="0"/>
                </a:lnTo>
                <a:lnTo>
                  <a:pt x="5662937" y="6858000"/>
                </a:lnTo>
                <a:lnTo>
                  <a:pt x="0" y="6858000"/>
                </a:lnTo>
                <a:lnTo>
                  <a:pt x="78957" y="6777438"/>
                </a:lnTo>
                <a:cubicBezTo>
                  <a:pt x="291624" y="6544265"/>
                  <a:pt x="490445" y="6275955"/>
                  <a:pt x="672224" y="5969316"/>
                </a:cubicBezTo>
                <a:cubicBezTo>
                  <a:pt x="914596" y="5515036"/>
                  <a:pt x="1066079" y="5030470"/>
                  <a:pt x="1217562" y="4515619"/>
                </a:cubicBezTo>
                <a:cubicBezTo>
                  <a:pt x="1338748" y="3970483"/>
                  <a:pt x="1399341" y="3516203"/>
                  <a:pt x="1399341" y="3061922"/>
                </a:cubicBezTo>
                <a:cubicBezTo>
                  <a:pt x="1399341" y="1948936"/>
                  <a:pt x="1190579" y="1021447"/>
                  <a:pt x="773055" y="279455"/>
                </a:cubicBezTo>
                <a:close/>
              </a:path>
            </a:pathLst>
          </a:custGeom>
        </p:spPr>
      </p:pic>
    </p:spTree>
    <p:extLst>
      <p:ext uri="{BB962C8B-B14F-4D97-AF65-F5344CB8AC3E}">
        <p14:creationId xmlns:p14="http://schemas.microsoft.com/office/powerpoint/2010/main" val="33911741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C10A9-93ED-40C1-B132-3EF49D99F87D}"/>
              </a:ext>
            </a:extLst>
          </p:cNvPr>
          <p:cNvSpPr>
            <a:spLocks noGrp="1"/>
          </p:cNvSpPr>
          <p:nvPr>
            <p:ph type="title"/>
          </p:nvPr>
        </p:nvSpPr>
        <p:spPr>
          <a:xfrm>
            <a:off x="720000" y="619200"/>
            <a:ext cx="10728322" cy="681586"/>
          </a:xfrm>
        </p:spPr>
        <p:txBody>
          <a:bodyPr wrap="square">
            <a:normAutofit/>
          </a:bodyPr>
          <a:lstStyle/>
          <a:p>
            <a:r>
              <a:rPr lang="en-GB" sz="3200"/>
              <a:t>ERA model</a:t>
            </a:r>
          </a:p>
        </p:txBody>
      </p:sp>
      <p:graphicFrame>
        <p:nvGraphicFramePr>
          <p:cNvPr id="11" name="Diagram 11">
            <a:extLst>
              <a:ext uri="{FF2B5EF4-FFF2-40B4-BE49-F238E27FC236}">
                <a16:creationId xmlns:a16="http://schemas.microsoft.com/office/drawing/2014/main" id="{D571AE19-7461-4F62-90BF-215C3910F6E9}"/>
              </a:ext>
            </a:extLst>
          </p:cNvPr>
          <p:cNvGraphicFramePr>
            <a:graphicFrameLocks noGrp="1"/>
          </p:cNvGraphicFramePr>
          <p:nvPr>
            <p:ph idx="1"/>
          </p:nvPr>
        </p:nvGraphicFramePr>
        <p:xfrm>
          <a:off x="720725" y="2541588"/>
          <a:ext cx="10728325" cy="35877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773495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5F6A5-CAC4-4F77-A5F8-F1985BEC0599}"/>
              </a:ext>
            </a:extLst>
          </p:cNvPr>
          <p:cNvSpPr>
            <a:spLocks noGrp="1"/>
          </p:cNvSpPr>
          <p:nvPr>
            <p:ph type="title"/>
          </p:nvPr>
        </p:nvSpPr>
        <p:spPr>
          <a:xfrm>
            <a:off x="720000" y="619200"/>
            <a:ext cx="4991961" cy="1477328"/>
          </a:xfrm>
        </p:spPr>
        <p:txBody>
          <a:bodyPr wrap="square" anchor="ctr">
            <a:normAutofit/>
          </a:bodyPr>
          <a:lstStyle/>
          <a:p>
            <a:r>
              <a:rPr lang="en-GB" sz="3200"/>
              <a:t>ERA explained</a:t>
            </a:r>
          </a:p>
        </p:txBody>
      </p:sp>
      <p:sp>
        <p:nvSpPr>
          <p:cNvPr id="3" name="Content Placeholder 2">
            <a:extLst>
              <a:ext uri="{FF2B5EF4-FFF2-40B4-BE49-F238E27FC236}">
                <a16:creationId xmlns:a16="http://schemas.microsoft.com/office/drawing/2014/main" id="{7629EA0C-F488-4E59-AA8D-A3A40E6A82A1}"/>
              </a:ext>
            </a:extLst>
          </p:cNvPr>
          <p:cNvSpPr>
            <a:spLocks noGrp="1"/>
          </p:cNvSpPr>
          <p:nvPr>
            <p:ph idx="1"/>
          </p:nvPr>
        </p:nvSpPr>
        <p:spPr>
          <a:xfrm>
            <a:off x="720000" y="2541600"/>
            <a:ext cx="4991962" cy="3216273"/>
          </a:xfrm>
        </p:spPr>
        <p:txBody>
          <a:bodyPr vert="horz" lIns="0" tIns="0" rIns="0" bIns="0" rtlCol="0">
            <a:normAutofit/>
          </a:bodyPr>
          <a:lstStyle/>
          <a:p>
            <a:pPr>
              <a:lnSpc>
                <a:spcPct val="110000"/>
              </a:lnSpc>
            </a:pPr>
            <a:r>
              <a:rPr lang="en-GB" sz="1600"/>
              <a:t>Experience: Any significant event that has happened recently. It could also be a past event that has now become important</a:t>
            </a:r>
          </a:p>
          <a:p>
            <a:pPr>
              <a:lnSpc>
                <a:spcPct val="110000"/>
              </a:lnSpc>
            </a:pPr>
            <a:r>
              <a:rPr lang="en-GB" sz="1600"/>
              <a:t>Reflection: This happens after the event. How do we learn from the experience and how might we respond differently in the future</a:t>
            </a:r>
          </a:p>
          <a:p>
            <a:pPr>
              <a:lnSpc>
                <a:spcPct val="110000"/>
              </a:lnSpc>
            </a:pPr>
            <a:r>
              <a:rPr lang="en-GB" sz="1600"/>
              <a:t>Action: This relates to the actions we take as a response to the reflection. What new perceptions might we have as we move forward?</a:t>
            </a:r>
          </a:p>
        </p:txBody>
      </p:sp>
      <p:pic>
        <p:nvPicPr>
          <p:cNvPr id="4" name="Picture 4" descr="A statue of a flower garden&#10;&#10;Description automatically generated">
            <a:extLst>
              <a:ext uri="{FF2B5EF4-FFF2-40B4-BE49-F238E27FC236}">
                <a16:creationId xmlns:a16="http://schemas.microsoft.com/office/drawing/2014/main" id="{749E0338-7948-419E-A51A-9AFBD19ED9BC}"/>
              </a:ext>
            </a:extLst>
          </p:cNvPr>
          <p:cNvPicPr>
            <a:picLocks noChangeAspect="1"/>
          </p:cNvPicPr>
          <p:nvPr/>
        </p:nvPicPr>
        <p:blipFill rotWithShape="1">
          <a:blip r:embed="rId2"/>
          <a:srcRect l="26736" r="18145" b="-1"/>
          <a:stretch/>
        </p:blipFill>
        <p:spPr>
          <a:xfrm>
            <a:off x="6718559" y="720000"/>
            <a:ext cx="4466732" cy="5409338"/>
          </a:xfrm>
          <a:custGeom>
            <a:avLst/>
            <a:gdLst/>
            <a:ahLst/>
            <a:cxnLst/>
            <a:rect l="l" t="t" r="r" b="b"/>
            <a:pathLst>
              <a:path w="5014800" h="5409338">
                <a:moveTo>
                  <a:pt x="0" y="0"/>
                </a:moveTo>
                <a:lnTo>
                  <a:pt x="5014800" y="0"/>
                </a:lnTo>
                <a:lnTo>
                  <a:pt x="5014800" y="5409338"/>
                </a:lnTo>
                <a:lnTo>
                  <a:pt x="0" y="5409338"/>
                </a:lnTo>
                <a:close/>
              </a:path>
            </a:pathLst>
          </a:custGeom>
        </p:spPr>
      </p:pic>
    </p:spTree>
    <p:extLst>
      <p:ext uri="{BB962C8B-B14F-4D97-AF65-F5344CB8AC3E}">
        <p14:creationId xmlns:p14="http://schemas.microsoft.com/office/powerpoint/2010/main" val="35334944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1CEF78-5601-4ABE-8454-F5339E58F5CE}"/>
              </a:ext>
            </a:extLst>
          </p:cNvPr>
          <p:cNvSpPr>
            <a:spLocks noGrp="1"/>
          </p:cNvSpPr>
          <p:nvPr>
            <p:ph type="title"/>
          </p:nvPr>
        </p:nvSpPr>
        <p:spPr>
          <a:xfrm>
            <a:off x="8366400" y="619200"/>
            <a:ext cx="3107463" cy="5510138"/>
          </a:xfrm>
        </p:spPr>
        <p:txBody>
          <a:bodyPr>
            <a:normAutofit/>
          </a:bodyPr>
          <a:lstStyle/>
          <a:p>
            <a:r>
              <a:rPr lang="en-GB" dirty="0"/>
              <a:t>Learning</a:t>
            </a:r>
            <a:endParaRPr lang="en-US" dirty="0"/>
          </a:p>
        </p:txBody>
      </p:sp>
      <p:graphicFrame>
        <p:nvGraphicFramePr>
          <p:cNvPr id="7" name="Content Placeholder 2">
            <a:extLst>
              <a:ext uri="{FF2B5EF4-FFF2-40B4-BE49-F238E27FC236}">
                <a16:creationId xmlns:a16="http://schemas.microsoft.com/office/drawing/2014/main" id="{657A8FB2-6F2C-4461-A27B-0A5A09771EBE}"/>
              </a:ext>
            </a:extLst>
          </p:cNvPr>
          <p:cNvGraphicFramePr>
            <a:graphicFrameLocks noGrp="1"/>
          </p:cNvGraphicFramePr>
          <p:nvPr>
            <p:ph idx="1"/>
          </p:nvPr>
        </p:nvGraphicFramePr>
        <p:xfrm>
          <a:off x="720000" y="728664"/>
          <a:ext cx="6900862" cy="54006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639738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297BDE-22E0-40A4-A9C9-85B87410AE18}"/>
              </a:ext>
            </a:extLst>
          </p:cNvPr>
          <p:cNvSpPr>
            <a:spLocks noGrp="1"/>
          </p:cNvSpPr>
          <p:nvPr>
            <p:ph type="title"/>
          </p:nvPr>
        </p:nvSpPr>
        <p:spPr/>
        <p:txBody>
          <a:bodyPr/>
          <a:lstStyle/>
          <a:p>
            <a:r>
              <a:rPr lang="en-GB" dirty="0"/>
              <a:t>Driscoll's 'What?' model</a:t>
            </a:r>
          </a:p>
        </p:txBody>
      </p:sp>
      <p:graphicFrame>
        <p:nvGraphicFramePr>
          <p:cNvPr id="6" name="Content Placeholder 2">
            <a:extLst>
              <a:ext uri="{FF2B5EF4-FFF2-40B4-BE49-F238E27FC236}">
                <a16:creationId xmlns:a16="http://schemas.microsoft.com/office/drawing/2014/main" id="{D8712E55-684E-4A89-A185-97CD2803F25C}"/>
              </a:ext>
            </a:extLst>
          </p:cNvPr>
          <p:cNvGraphicFramePr>
            <a:graphicFrameLocks noGrp="1"/>
          </p:cNvGraphicFramePr>
          <p:nvPr>
            <p:ph idx="1"/>
          </p:nvPr>
        </p:nvGraphicFramePr>
        <p:xfrm>
          <a:off x="720000" y="2541600"/>
          <a:ext cx="10728325" cy="32273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573748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Diagram&#10;&#10;Description automatically generated">
            <a:extLst>
              <a:ext uri="{FF2B5EF4-FFF2-40B4-BE49-F238E27FC236}">
                <a16:creationId xmlns:a16="http://schemas.microsoft.com/office/drawing/2014/main" id="{18E27C3A-603A-42A0-BA65-2D3FB210ADBC}"/>
              </a:ext>
            </a:extLst>
          </p:cNvPr>
          <p:cNvPicPr>
            <a:picLocks noGrp="1" noChangeAspect="1"/>
          </p:cNvPicPr>
          <p:nvPr>
            <p:ph idx="1"/>
          </p:nvPr>
        </p:nvPicPr>
        <p:blipFill rotWithShape="1">
          <a:blip r:embed="rId2"/>
          <a:srcRect t="2119" r="-2" b="2117"/>
          <a:stretch/>
        </p:blipFill>
        <p:spPr>
          <a:xfrm>
            <a:off x="655803" y="566413"/>
            <a:ext cx="10989393" cy="5682768"/>
          </a:xfrm>
          <a:custGeom>
            <a:avLst/>
            <a:gdLst/>
            <a:ahLst/>
            <a:cxnLst/>
            <a:rect l="l" t="t" r="r" b="b"/>
            <a:pathLst>
              <a:path w="10989393" h="5682768">
                <a:moveTo>
                  <a:pt x="8876164" y="0"/>
                </a:moveTo>
                <a:cubicBezTo>
                  <a:pt x="8876164" y="0"/>
                  <a:pt x="8876164" y="0"/>
                  <a:pt x="10361638" y="73232"/>
                </a:cubicBezTo>
                <a:cubicBezTo>
                  <a:pt x="10820117" y="146463"/>
                  <a:pt x="11021848" y="439389"/>
                  <a:pt x="10985170" y="937364"/>
                </a:cubicBezTo>
                <a:cubicBezTo>
                  <a:pt x="10985170" y="937364"/>
                  <a:pt x="10985170" y="937364"/>
                  <a:pt x="10948491" y="1742911"/>
                </a:cubicBezTo>
                <a:cubicBezTo>
                  <a:pt x="10966830" y="2021191"/>
                  <a:pt x="10985170" y="2709567"/>
                  <a:pt x="10985170" y="3778748"/>
                </a:cubicBezTo>
                <a:cubicBezTo>
                  <a:pt x="10985170" y="4144906"/>
                  <a:pt x="10985170" y="4437832"/>
                  <a:pt x="10966830" y="4657527"/>
                </a:cubicBezTo>
                <a:cubicBezTo>
                  <a:pt x="10985170" y="4730758"/>
                  <a:pt x="10985170" y="4803990"/>
                  <a:pt x="10985170" y="4891868"/>
                </a:cubicBezTo>
                <a:cubicBezTo>
                  <a:pt x="10985170" y="5067623"/>
                  <a:pt x="10966830" y="5199440"/>
                  <a:pt x="10930152" y="5301964"/>
                </a:cubicBezTo>
                <a:cubicBezTo>
                  <a:pt x="10893474" y="5404488"/>
                  <a:pt x="10801778" y="5477720"/>
                  <a:pt x="10636725" y="5550951"/>
                </a:cubicBezTo>
                <a:cubicBezTo>
                  <a:pt x="10471673" y="5624183"/>
                  <a:pt x="10214924" y="5653476"/>
                  <a:pt x="9866480" y="5653476"/>
                </a:cubicBezTo>
                <a:cubicBezTo>
                  <a:pt x="9866480" y="5653476"/>
                  <a:pt x="9866480" y="5653476"/>
                  <a:pt x="3759533" y="5653476"/>
                </a:cubicBezTo>
                <a:cubicBezTo>
                  <a:pt x="3759533" y="5653476"/>
                  <a:pt x="3759533" y="5653476"/>
                  <a:pt x="2127345" y="5682768"/>
                </a:cubicBezTo>
                <a:cubicBezTo>
                  <a:pt x="2127345" y="5682768"/>
                  <a:pt x="2127345" y="5682768"/>
                  <a:pt x="623533" y="5609537"/>
                </a:cubicBezTo>
                <a:cubicBezTo>
                  <a:pt x="165053" y="5521659"/>
                  <a:pt x="-36678" y="5243379"/>
                  <a:pt x="18340" y="4745404"/>
                </a:cubicBezTo>
                <a:cubicBezTo>
                  <a:pt x="18340" y="4745404"/>
                  <a:pt x="18340" y="4745404"/>
                  <a:pt x="55018" y="3939857"/>
                </a:cubicBezTo>
                <a:cubicBezTo>
                  <a:pt x="18340" y="3661577"/>
                  <a:pt x="18340" y="2973201"/>
                  <a:pt x="18340" y="1889374"/>
                </a:cubicBezTo>
                <a:cubicBezTo>
                  <a:pt x="18340" y="1537863"/>
                  <a:pt x="18340" y="1244936"/>
                  <a:pt x="18340" y="1025242"/>
                </a:cubicBezTo>
                <a:cubicBezTo>
                  <a:pt x="18340" y="952010"/>
                  <a:pt x="0" y="878779"/>
                  <a:pt x="0" y="790901"/>
                </a:cubicBezTo>
                <a:cubicBezTo>
                  <a:pt x="0" y="615145"/>
                  <a:pt x="18340" y="468682"/>
                  <a:pt x="55018" y="380804"/>
                </a:cubicBezTo>
                <a:cubicBezTo>
                  <a:pt x="91696" y="278280"/>
                  <a:pt x="183392" y="190402"/>
                  <a:pt x="348445" y="131817"/>
                </a:cubicBezTo>
                <a:cubicBezTo>
                  <a:pt x="513497" y="58585"/>
                  <a:pt x="770246" y="29293"/>
                  <a:pt x="1118690" y="29293"/>
                </a:cubicBezTo>
                <a:cubicBezTo>
                  <a:pt x="1118690" y="29293"/>
                  <a:pt x="1118690" y="29293"/>
                  <a:pt x="7225638" y="29293"/>
                </a:cubicBezTo>
                <a:cubicBezTo>
                  <a:pt x="7225638" y="29293"/>
                  <a:pt x="7225638" y="29293"/>
                  <a:pt x="8876164" y="0"/>
                </a:cubicBezTo>
                <a:close/>
              </a:path>
            </a:pathLst>
          </a:custGeom>
        </p:spPr>
      </p:pic>
    </p:spTree>
    <p:extLst>
      <p:ext uri="{BB962C8B-B14F-4D97-AF65-F5344CB8AC3E}">
        <p14:creationId xmlns:p14="http://schemas.microsoft.com/office/powerpoint/2010/main" val="31833465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BE3CA-7094-44B8-B2F7-031478757FDF}"/>
              </a:ext>
            </a:extLst>
          </p:cNvPr>
          <p:cNvSpPr>
            <a:spLocks noGrp="1"/>
          </p:cNvSpPr>
          <p:nvPr>
            <p:ph type="title"/>
          </p:nvPr>
        </p:nvSpPr>
        <p:spPr>
          <a:xfrm>
            <a:off x="720000" y="619200"/>
            <a:ext cx="4991961" cy="1477328"/>
          </a:xfrm>
        </p:spPr>
        <p:txBody>
          <a:bodyPr wrap="square" anchor="ctr">
            <a:normAutofit/>
          </a:bodyPr>
          <a:lstStyle/>
          <a:p>
            <a:r>
              <a:rPr lang="en-GB" sz="3200"/>
              <a:t>Driscoll's model</a:t>
            </a:r>
          </a:p>
        </p:txBody>
      </p:sp>
      <p:sp>
        <p:nvSpPr>
          <p:cNvPr id="3" name="Content Placeholder 2">
            <a:extLst>
              <a:ext uri="{FF2B5EF4-FFF2-40B4-BE49-F238E27FC236}">
                <a16:creationId xmlns:a16="http://schemas.microsoft.com/office/drawing/2014/main" id="{1EE416EE-D4C0-4BD5-B6A8-43794BA6826D}"/>
              </a:ext>
            </a:extLst>
          </p:cNvPr>
          <p:cNvSpPr>
            <a:spLocks noGrp="1"/>
          </p:cNvSpPr>
          <p:nvPr>
            <p:ph idx="1"/>
          </p:nvPr>
        </p:nvSpPr>
        <p:spPr>
          <a:xfrm>
            <a:off x="720000" y="2541600"/>
            <a:ext cx="4991962" cy="3216273"/>
          </a:xfrm>
        </p:spPr>
        <p:txBody>
          <a:bodyPr vert="horz" lIns="0" tIns="0" rIns="0" bIns="0" rtlCol="0">
            <a:normAutofit/>
          </a:bodyPr>
          <a:lstStyle/>
          <a:p>
            <a:pPr>
              <a:lnSpc>
                <a:spcPct val="110000"/>
              </a:lnSpc>
            </a:pPr>
            <a:r>
              <a:rPr lang="en-GB" sz="1600"/>
              <a:t>The three questions help us to analyse our experiences and learn from them. It also allows us to see the experience in context and assess the experience by asking 'so what?' What was our learning and what action will we take.</a:t>
            </a:r>
          </a:p>
          <a:p>
            <a:pPr>
              <a:lnSpc>
                <a:spcPct val="110000"/>
              </a:lnSpc>
            </a:pPr>
            <a:r>
              <a:rPr lang="en-GB" sz="1600"/>
              <a:t>It's also about considering our own behaviour and thinking about whether we will change it or carry on as before.</a:t>
            </a:r>
          </a:p>
          <a:p>
            <a:pPr>
              <a:lnSpc>
                <a:spcPct val="110000"/>
              </a:lnSpc>
            </a:pPr>
            <a:r>
              <a:rPr lang="en-GB" sz="1600"/>
              <a:t>If you can't think of a reason to change, then this is also valid.</a:t>
            </a:r>
          </a:p>
        </p:txBody>
      </p:sp>
      <p:pic>
        <p:nvPicPr>
          <p:cNvPr id="4" name="Picture 4" descr="A wooden table&#10;&#10;Description automatically generated">
            <a:extLst>
              <a:ext uri="{FF2B5EF4-FFF2-40B4-BE49-F238E27FC236}">
                <a16:creationId xmlns:a16="http://schemas.microsoft.com/office/drawing/2014/main" id="{0765A7B7-8EA9-4D78-83AD-6E01E9499479}"/>
              </a:ext>
            </a:extLst>
          </p:cNvPr>
          <p:cNvPicPr>
            <a:picLocks noChangeAspect="1"/>
          </p:cNvPicPr>
          <p:nvPr/>
        </p:nvPicPr>
        <p:blipFill rotWithShape="1">
          <a:blip r:embed="rId3"/>
          <a:srcRect l="21136" r="19336" b="-1"/>
          <a:stretch/>
        </p:blipFill>
        <p:spPr>
          <a:xfrm>
            <a:off x="6257657" y="566767"/>
            <a:ext cx="5361537" cy="5404109"/>
          </a:xfrm>
          <a:custGeom>
            <a:avLst/>
            <a:gdLst/>
            <a:ahLst/>
            <a:cxnLst/>
            <a:rect l="l" t="t" r="r" b="b"/>
            <a:pathLst>
              <a:path w="5361537" h="5404109">
                <a:moveTo>
                  <a:pt x="2870828" y="1041"/>
                </a:moveTo>
                <a:cubicBezTo>
                  <a:pt x="3203581" y="14830"/>
                  <a:pt x="3513736" y="163111"/>
                  <a:pt x="3800184" y="290250"/>
                </a:cubicBezTo>
                <a:cubicBezTo>
                  <a:pt x="4171154" y="479730"/>
                  <a:pt x="4508586" y="661721"/>
                  <a:pt x="4702438" y="1026076"/>
                </a:cubicBezTo>
                <a:lnTo>
                  <a:pt x="4959549" y="1326248"/>
                </a:lnTo>
                <a:cubicBezTo>
                  <a:pt x="5129003" y="1601579"/>
                  <a:pt x="5186377" y="1874538"/>
                  <a:pt x="5266423" y="2173276"/>
                </a:cubicBezTo>
                <a:cubicBezTo>
                  <a:pt x="5322579" y="2382854"/>
                  <a:pt x="5370498" y="2561686"/>
                  <a:pt x="5358128" y="2694064"/>
                </a:cubicBezTo>
                <a:cubicBezTo>
                  <a:pt x="5387135" y="3102588"/>
                  <a:pt x="5225012" y="3513996"/>
                  <a:pt x="5101614" y="3771685"/>
                </a:cubicBezTo>
                <a:cubicBezTo>
                  <a:pt x="4997551" y="4040670"/>
                  <a:pt x="4756585" y="4494622"/>
                  <a:pt x="4442699" y="4781934"/>
                </a:cubicBezTo>
                <a:cubicBezTo>
                  <a:pt x="4128813" y="5069245"/>
                  <a:pt x="3867535" y="5122778"/>
                  <a:pt x="3526897" y="5225036"/>
                </a:cubicBezTo>
                <a:cubicBezTo>
                  <a:pt x="3186396" y="5327806"/>
                  <a:pt x="2777866" y="5432329"/>
                  <a:pt x="2398771" y="5397154"/>
                </a:cubicBezTo>
                <a:cubicBezTo>
                  <a:pt x="2019540" y="5361468"/>
                  <a:pt x="1637694" y="5196321"/>
                  <a:pt x="1251137" y="5011566"/>
                </a:cubicBezTo>
                <a:cubicBezTo>
                  <a:pt x="928921" y="4825498"/>
                  <a:pt x="428548" y="4335676"/>
                  <a:pt x="348364" y="4036426"/>
                </a:cubicBezTo>
                <a:cubicBezTo>
                  <a:pt x="268180" y="3737176"/>
                  <a:pt x="-82248" y="2964977"/>
                  <a:pt x="17820" y="2441683"/>
                </a:cubicBezTo>
                <a:cubicBezTo>
                  <a:pt x="117889" y="1918389"/>
                  <a:pt x="122569" y="1757316"/>
                  <a:pt x="362894" y="1276624"/>
                </a:cubicBezTo>
                <a:cubicBezTo>
                  <a:pt x="659155" y="828176"/>
                  <a:pt x="1338551" y="373177"/>
                  <a:pt x="1764257" y="227256"/>
                </a:cubicBezTo>
                <a:cubicBezTo>
                  <a:pt x="2005919" y="114722"/>
                  <a:pt x="2440806" y="61902"/>
                  <a:pt x="2530583" y="37846"/>
                </a:cubicBezTo>
                <a:cubicBezTo>
                  <a:pt x="2646482" y="6791"/>
                  <a:pt x="2759910" y="-3556"/>
                  <a:pt x="2870828" y="1041"/>
                </a:cubicBezTo>
                <a:close/>
              </a:path>
            </a:pathLst>
          </a:custGeom>
        </p:spPr>
      </p:pic>
    </p:spTree>
    <p:extLst>
      <p:ext uri="{BB962C8B-B14F-4D97-AF65-F5344CB8AC3E}">
        <p14:creationId xmlns:p14="http://schemas.microsoft.com/office/powerpoint/2010/main" val="33036603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56C8A0-DE42-4B2C-8F72-6E0FA382AE0D}"/>
              </a:ext>
            </a:extLst>
          </p:cNvPr>
          <p:cNvSpPr>
            <a:spLocks noGrp="1"/>
          </p:cNvSpPr>
          <p:nvPr>
            <p:ph type="title"/>
          </p:nvPr>
        </p:nvSpPr>
        <p:spPr>
          <a:xfrm>
            <a:off x="720000" y="619200"/>
            <a:ext cx="3107463" cy="5510138"/>
          </a:xfrm>
        </p:spPr>
        <p:txBody>
          <a:bodyPr>
            <a:normAutofit/>
          </a:bodyPr>
          <a:lstStyle/>
          <a:p>
            <a:r>
              <a:rPr lang="en-GB" dirty="0"/>
              <a:t>Good starting points</a:t>
            </a:r>
          </a:p>
        </p:txBody>
      </p:sp>
      <p:graphicFrame>
        <p:nvGraphicFramePr>
          <p:cNvPr id="10" name="Content Placeholder 2">
            <a:extLst>
              <a:ext uri="{FF2B5EF4-FFF2-40B4-BE49-F238E27FC236}">
                <a16:creationId xmlns:a16="http://schemas.microsoft.com/office/drawing/2014/main" id="{59026380-D683-4CEE-99C7-C8D9A15D79C6}"/>
              </a:ext>
            </a:extLst>
          </p:cNvPr>
          <p:cNvGraphicFramePr>
            <a:graphicFrameLocks noGrp="1"/>
          </p:cNvGraphicFramePr>
          <p:nvPr>
            <p:ph idx="1"/>
          </p:nvPr>
        </p:nvGraphicFramePr>
        <p:xfrm>
          <a:off x="4548189" y="728664"/>
          <a:ext cx="6900862" cy="54006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942631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72757-8BC7-4138-B4A4-84885E1BEC67}"/>
              </a:ext>
            </a:extLst>
          </p:cNvPr>
          <p:cNvSpPr>
            <a:spLocks noGrp="1"/>
          </p:cNvSpPr>
          <p:nvPr>
            <p:ph type="title"/>
          </p:nvPr>
        </p:nvSpPr>
        <p:spPr>
          <a:xfrm>
            <a:off x="720000" y="619200"/>
            <a:ext cx="6911974" cy="1477328"/>
          </a:xfrm>
        </p:spPr>
        <p:txBody>
          <a:bodyPr wrap="square" anchor="ctr">
            <a:normAutofit/>
          </a:bodyPr>
          <a:lstStyle/>
          <a:p>
            <a:r>
              <a:rPr lang="en-GB" sz="3200"/>
              <a:t>Kolb's Learning Cycle</a:t>
            </a:r>
          </a:p>
        </p:txBody>
      </p:sp>
      <p:sp>
        <p:nvSpPr>
          <p:cNvPr id="3" name="Content Placeholder 2">
            <a:extLst>
              <a:ext uri="{FF2B5EF4-FFF2-40B4-BE49-F238E27FC236}">
                <a16:creationId xmlns:a16="http://schemas.microsoft.com/office/drawing/2014/main" id="{4821BD23-1E72-4938-B538-C1119C8AE837}"/>
              </a:ext>
            </a:extLst>
          </p:cNvPr>
          <p:cNvSpPr>
            <a:spLocks noGrp="1"/>
          </p:cNvSpPr>
          <p:nvPr>
            <p:ph idx="1"/>
          </p:nvPr>
        </p:nvSpPr>
        <p:spPr>
          <a:xfrm>
            <a:off x="720000" y="2541600"/>
            <a:ext cx="6911975" cy="3216273"/>
          </a:xfrm>
        </p:spPr>
        <p:txBody>
          <a:bodyPr vert="horz" lIns="0" tIns="0" rIns="0" bIns="0" rtlCol="0">
            <a:normAutofit/>
          </a:bodyPr>
          <a:lstStyle/>
          <a:p>
            <a:r>
              <a:rPr lang="en-GB"/>
              <a:t>Kolb's model is a deeper reflective cycle. Like many reflective models it is cyclical and explores how we learn from our experiences. </a:t>
            </a:r>
          </a:p>
          <a:p>
            <a:r>
              <a:rPr lang="en-GB"/>
              <a:t>It contains four important stages and helps us to understand our process as well as take the learning forward and develop learning and professional practice.</a:t>
            </a:r>
          </a:p>
          <a:p>
            <a:endParaRPr lang="en-GB" dirty="0"/>
          </a:p>
        </p:txBody>
      </p:sp>
    </p:spTree>
    <p:extLst>
      <p:ext uri="{BB962C8B-B14F-4D97-AF65-F5344CB8AC3E}">
        <p14:creationId xmlns:p14="http://schemas.microsoft.com/office/powerpoint/2010/main" val="16874300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B3959-1E4E-4B8E-BA27-8592D18A2E72}"/>
              </a:ext>
            </a:extLst>
          </p:cNvPr>
          <p:cNvSpPr>
            <a:spLocks noGrp="1"/>
          </p:cNvSpPr>
          <p:nvPr>
            <p:ph type="title"/>
          </p:nvPr>
        </p:nvSpPr>
        <p:spPr>
          <a:xfrm>
            <a:off x="720000" y="619200"/>
            <a:ext cx="4991961" cy="1477328"/>
          </a:xfrm>
        </p:spPr>
        <p:txBody>
          <a:bodyPr wrap="square" anchor="ctr">
            <a:normAutofit/>
          </a:bodyPr>
          <a:lstStyle/>
          <a:p>
            <a:r>
              <a:rPr lang="en-GB" sz="3200"/>
              <a:t>Kolb's Experiential Learning Cycle</a:t>
            </a:r>
          </a:p>
        </p:txBody>
      </p:sp>
      <p:sp>
        <p:nvSpPr>
          <p:cNvPr id="3" name="Content Placeholder 2">
            <a:extLst>
              <a:ext uri="{FF2B5EF4-FFF2-40B4-BE49-F238E27FC236}">
                <a16:creationId xmlns:a16="http://schemas.microsoft.com/office/drawing/2014/main" id="{7F4F03E1-913B-40DD-9A07-A7A8D0C3CD90}"/>
              </a:ext>
            </a:extLst>
          </p:cNvPr>
          <p:cNvSpPr>
            <a:spLocks noGrp="1"/>
          </p:cNvSpPr>
          <p:nvPr>
            <p:ph idx="1"/>
          </p:nvPr>
        </p:nvSpPr>
        <p:spPr>
          <a:xfrm>
            <a:off x="720000" y="2541600"/>
            <a:ext cx="4991962" cy="3216273"/>
          </a:xfrm>
        </p:spPr>
        <p:txBody>
          <a:bodyPr vert="horz" lIns="0" tIns="0" rIns="0" bIns="0" rtlCol="0" anchor="t">
            <a:normAutofit fontScale="92500" lnSpcReduction="10000"/>
          </a:bodyPr>
          <a:lstStyle/>
          <a:p>
            <a:pPr>
              <a:lnSpc>
                <a:spcPct val="110000"/>
              </a:lnSpc>
            </a:pPr>
            <a:r>
              <a:rPr lang="en-GB" dirty="0">
                <a:solidFill>
                  <a:srgbClr val="FFFFFF"/>
                </a:solidFill>
                <a:ea typeface="+mn-lt"/>
                <a:cs typeface="+mn-lt"/>
              </a:rPr>
              <a:t>Kolb suggests that this cycle usually starts with an experience, which is then explored and looked at through a reflective, observation lens. It is followed with abstract conceptualisation (when new ideas emerge), these are then tried out in active experimentation ready for the next experience.</a:t>
            </a:r>
          </a:p>
          <a:p>
            <a:pPr>
              <a:lnSpc>
                <a:spcPct val="110000"/>
              </a:lnSpc>
            </a:pPr>
            <a:r>
              <a:rPr lang="en-GB" dirty="0">
                <a:solidFill>
                  <a:srgbClr val="FFFFFF"/>
                </a:solidFill>
              </a:rPr>
              <a:t>This might be a quick process, or it can take time.</a:t>
            </a:r>
          </a:p>
        </p:txBody>
      </p:sp>
      <p:pic>
        <p:nvPicPr>
          <p:cNvPr id="4" name="Picture 4" descr="Diagram&#10;&#10;Description automatically generated">
            <a:extLst>
              <a:ext uri="{FF2B5EF4-FFF2-40B4-BE49-F238E27FC236}">
                <a16:creationId xmlns:a16="http://schemas.microsoft.com/office/drawing/2014/main" id="{0AA49131-BD43-4EB1-8166-57681BEC5C82}"/>
              </a:ext>
            </a:extLst>
          </p:cNvPr>
          <p:cNvPicPr>
            <a:picLocks noChangeAspect="1"/>
          </p:cNvPicPr>
          <p:nvPr/>
        </p:nvPicPr>
        <p:blipFill>
          <a:blip r:embed="rId2"/>
          <a:stretch>
            <a:fillRect/>
          </a:stretch>
        </p:blipFill>
        <p:spPr>
          <a:xfrm>
            <a:off x="7176162" y="1636099"/>
            <a:ext cx="4284000" cy="3577140"/>
          </a:xfrm>
          <a:custGeom>
            <a:avLst/>
            <a:gdLst/>
            <a:ahLst/>
            <a:cxnLst/>
            <a:rect l="l" t="t" r="r" b="b"/>
            <a:pathLst>
              <a:path w="4284000" h="5409338">
                <a:moveTo>
                  <a:pt x="0" y="0"/>
                </a:moveTo>
                <a:lnTo>
                  <a:pt x="4284000" y="0"/>
                </a:lnTo>
                <a:lnTo>
                  <a:pt x="4284000" y="5409338"/>
                </a:lnTo>
                <a:lnTo>
                  <a:pt x="0" y="5409338"/>
                </a:lnTo>
                <a:close/>
              </a:path>
            </a:pathLst>
          </a:custGeom>
        </p:spPr>
      </p:pic>
    </p:spTree>
    <p:extLst>
      <p:ext uri="{BB962C8B-B14F-4D97-AF65-F5344CB8AC3E}">
        <p14:creationId xmlns:p14="http://schemas.microsoft.com/office/powerpoint/2010/main" val="8168319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CE51CD-81E5-41AD-9A70-EB426584A762}"/>
              </a:ext>
            </a:extLst>
          </p:cNvPr>
          <p:cNvSpPr>
            <a:spLocks noGrp="1"/>
          </p:cNvSpPr>
          <p:nvPr>
            <p:ph type="title"/>
          </p:nvPr>
        </p:nvSpPr>
        <p:spPr>
          <a:xfrm>
            <a:off x="720000" y="619200"/>
            <a:ext cx="3107463" cy="5510138"/>
          </a:xfrm>
        </p:spPr>
        <p:txBody>
          <a:bodyPr>
            <a:normAutofit/>
          </a:bodyPr>
          <a:lstStyle/>
          <a:p>
            <a:r>
              <a:rPr lang="en-GB" dirty="0"/>
              <a:t>Gibb's Reflective Model</a:t>
            </a:r>
          </a:p>
        </p:txBody>
      </p:sp>
      <p:graphicFrame>
        <p:nvGraphicFramePr>
          <p:cNvPr id="5" name="Content Placeholder 2">
            <a:extLst>
              <a:ext uri="{FF2B5EF4-FFF2-40B4-BE49-F238E27FC236}">
                <a16:creationId xmlns:a16="http://schemas.microsoft.com/office/drawing/2014/main" id="{21D34FCD-7DAD-4F74-84C0-E86A5D0B5F3B}"/>
              </a:ext>
            </a:extLst>
          </p:cNvPr>
          <p:cNvGraphicFramePr>
            <a:graphicFrameLocks noGrp="1"/>
          </p:cNvGraphicFramePr>
          <p:nvPr>
            <p:ph idx="1"/>
          </p:nvPr>
        </p:nvGraphicFramePr>
        <p:xfrm>
          <a:off x="4548189" y="728664"/>
          <a:ext cx="6900862" cy="54006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014293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906EEF-7911-4D04-B855-4A5DA3F5EC1B}"/>
              </a:ext>
            </a:extLst>
          </p:cNvPr>
          <p:cNvSpPr>
            <a:spLocks noGrp="1"/>
          </p:cNvSpPr>
          <p:nvPr>
            <p:ph type="title"/>
          </p:nvPr>
        </p:nvSpPr>
        <p:spPr>
          <a:xfrm>
            <a:off x="720000" y="619200"/>
            <a:ext cx="4991961" cy="1477328"/>
          </a:xfrm>
        </p:spPr>
        <p:txBody>
          <a:bodyPr wrap="square" anchor="ctr">
            <a:normAutofit/>
          </a:bodyPr>
          <a:lstStyle/>
          <a:p>
            <a:r>
              <a:rPr lang="en-GB" sz="3200" dirty="0"/>
              <a:t>Gibb's reflective model: 6 stages</a:t>
            </a:r>
          </a:p>
        </p:txBody>
      </p:sp>
      <p:sp>
        <p:nvSpPr>
          <p:cNvPr id="3" name="Content Placeholder 2">
            <a:extLst>
              <a:ext uri="{FF2B5EF4-FFF2-40B4-BE49-F238E27FC236}">
                <a16:creationId xmlns:a16="http://schemas.microsoft.com/office/drawing/2014/main" id="{242717C7-B2EA-4DFD-BACF-EC6139C18E25}"/>
              </a:ext>
            </a:extLst>
          </p:cNvPr>
          <p:cNvSpPr>
            <a:spLocks noGrp="1"/>
          </p:cNvSpPr>
          <p:nvPr>
            <p:ph idx="1"/>
          </p:nvPr>
        </p:nvSpPr>
        <p:spPr>
          <a:xfrm>
            <a:off x="720000" y="2541600"/>
            <a:ext cx="4991962" cy="3216273"/>
          </a:xfrm>
        </p:spPr>
        <p:txBody>
          <a:bodyPr vert="horz" lIns="0" tIns="0" rIns="0" bIns="0" rtlCol="0">
            <a:normAutofit/>
          </a:bodyPr>
          <a:lstStyle/>
          <a:p>
            <a:r>
              <a:rPr lang="en-GB" dirty="0"/>
              <a:t>Description</a:t>
            </a:r>
          </a:p>
          <a:p>
            <a:r>
              <a:rPr lang="en-GB" dirty="0"/>
              <a:t>Feelings</a:t>
            </a:r>
          </a:p>
          <a:p>
            <a:r>
              <a:rPr lang="en-GB" dirty="0"/>
              <a:t>Evaluation</a:t>
            </a:r>
          </a:p>
          <a:p>
            <a:r>
              <a:rPr lang="en-GB" dirty="0"/>
              <a:t>Analysis</a:t>
            </a:r>
          </a:p>
          <a:p>
            <a:r>
              <a:rPr lang="en-GB" dirty="0"/>
              <a:t>Conclusion</a:t>
            </a:r>
          </a:p>
          <a:p>
            <a:r>
              <a:rPr lang="en-GB" dirty="0"/>
              <a:t>Action Plan</a:t>
            </a:r>
          </a:p>
        </p:txBody>
      </p:sp>
      <p:pic>
        <p:nvPicPr>
          <p:cNvPr id="5" name="Picture 5" descr="Diagram&#10;&#10;Description automatically generated">
            <a:extLst>
              <a:ext uri="{FF2B5EF4-FFF2-40B4-BE49-F238E27FC236}">
                <a16:creationId xmlns:a16="http://schemas.microsoft.com/office/drawing/2014/main" id="{CC48CA0C-11E9-4D6B-8703-CD0B5DE5C897}"/>
              </a:ext>
            </a:extLst>
          </p:cNvPr>
          <p:cNvPicPr>
            <a:picLocks noChangeAspect="1"/>
          </p:cNvPicPr>
          <p:nvPr/>
        </p:nvPicPr>
        <p:blipFill>
          <a:blip r:embed="rId2"/>
          <a:stretch>
            <a:fillRect/>
          </a:stretch>
        </p:blipFill>
        <p:spPr>
          <a:xfrm>
            <a:off x="7176162" y="1025629"/>
            <a:ext cx="4284000" cy="4798080"/>
          </a:xfrm>
          <a:custGeom>
            <a:avLst/>
            <a:gdLst/>
            <a:ahLst/>
            <a:cxnLst/>
            <a:rect l="l" t="t" r="r" b="b"/>
            <a:pathLst>
              <a:path w="4284000" h="5409338">
                <a:moveTo>
                  <a:pt x="0" y="0"/>
                </a:moveTo>
                <a:lnTo>
                  <a:pt x="4284000" y="0"/>
                </a:lnTo>
                <a:lnTo>
                  <a:pt x="4284000" y="5409338"/>
                </a:lnTo>
                <a:lnTo>
                  <a:pt x="0" y="5409338"/>
                </a:lnTo>
                <a:close/>
              </a:path>
            </a:pathLst>
          </a:custGeom>
        </p:spPr>
      </p:pic>
    </p:spTree>
    <p:extLst>
      <p:ext uri="{BB962C8B-B14F-4D97-AF65-F5344CB8AC3E}">
        <p14:creationId xmlns:p14="http://schemas.microsoft.com/office/powerpoint/2010/main" val="22686228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0F923-DA0C-4AA0-8C76-EA4611B5B4B8}"/>
              </a:ext>
            </a:extLst>
          </p:cNvPr>
          <p:cNvSpPr>
            <a:spLocks noGrp="1"/>
          </p:cNvSpPr>
          <p:nvPr>
            <p:ph type="title"/>
          </p:nvPr>
        </p:nvSpPr>
        <p:spPr>
          <a:xfrm>
            <a:off x="720000" y="619200"/>
            <a:ext cx="3107463" cy="5510138"/>
          </a:xfrm>
        </p:spPr>
        <p:txBody>
          <a:bodyPr>
            <a:normAutofit/>
          </a:bodyPr>
          <a:lstStyle/>
          <a:p>
            <a:r>
              <a:rPr lang="en-GB" dirty="0"/>
              <a:t>Models of Reflection: Activity Two</a:t>
            </a:r>
          </a:p>
        </p:txBody>
      </p:sp>
      <p:graphicFrame>
        <p:nvGraphicFramePr>
          <p:cNvPr id="19" name="Content Placeholder 2">
            <a:extLst>
              <a:ext uri="{FF2B5EF4-FFF2-40B4-BE49-F238E27FC236}">
                <a16:creationId xmlns:a16="http://schemas.microsoft.com/office/drawing/2014/main" id="{26EB617A-89DF-4094-A789-9B41D31C0312}"/>
              </a:ext>
            </a:extLst>
          </p:cNvPr>
          <p:cNvGraphicFramePr>
            <a:graphicFrameLocks noGrp="1"/>
          </p:cNvGraphicFramePr>
          <p:nvPr>
            <p:ph idx="1"/>
          </p:nvPr>
        </p:nvGraphicFramePr>
        <p:xfrm>
          <a:off x="5260361" y="728664"/>
          <a:ext cx="6188689" cy="54093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419985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0B7752B-728D-4CA3-8923-C4F7F7702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C3E19E-BC3A-48CD-AE84-75F926DB6C87}"/>
              </a:ext>
            </a:extLst>
          </p:cNvPr>
          <p:cNvSpPr>
            <a:spLocks noGrp="1"/>
          </p:cNvSpPr>
          <p:nvPr>
            <p:ph type="title"/>
          </p:nvPr>
        </p:nvSpPr>
        <p:spPr>
          <a:xfrm>
            <a:off x="550863" y="549275"/>
            <a:ext cx="3565525" cy="5543549"/>
          </a:xfrm>
        </p:spPr>
        <p:txBody>
          <a:bodyPr wrap="square" anchor="ctr">
            <a:normAutofit/>
          </a:bodyPr>
          <a:lstStyle/>
          <a:p>
            <a:r>
              <a:rPr lang="en-GB"/>
              <a:t>Critiquing the Models.</a:t>
            </a:r>
          </a:p>
        </p:txBody>
      </p:sp>
      <p:sp>
        <p:nvSpPr>
          <p:cNvPr id="11" name="Rectangle 10">
            <a:extLst>
              <a:ext uri="{FF2B5EF4-FFF2-40B4-BE49-F238E27FC236}">
                <a16:creationId xmlns:a16="http://schemas.microsoft.com/office/drawing/2014/main" id="{429899A3-416E-4DB5-846D-0235260520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50899" y="0"/>
            <a:ext cx="7641102" cy="6858000"/>
          </a:xfrm>
          <a:prstGeom prst="rect">
            <a:avLst/>
          </a:prstGeom>
          <a:solidFill>
            <a:schemeClr val="bg2">
              <a:lumMod val="10000"/>
              <a:lumOff val="90000"/>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F4B6A52A-8780-F404-466B-76D2B7838CF1}"/>
              </a:ext>
            </a:extLst>
          </p:cNvPr>
          <p:cNvGraphicFramePr>
            <a:graphicFrameLocks noGrp="1"/>
          </p:cNvGraphicFramePr>
          <p:nvPr>
            <p:ph idx="1"/>
            <p:extLst>
              <p:ext uri="{D42A27DB-BD31-4B8C-83A1-F6EECF244321}">
                <p14:modId xmlns:p14="http://schemas.microsoft.com/office/powerpoint/2010/main" val="3795743325"/>
              </p:ext>
            </p:extLst>
          </p:nvPr>
        </p:nvGraphicFramePr>
        <p:xfrm>
          <a:off x="5267325" y="549275"/>
          <a:ext cx="6373814" cy="57594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126380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45E10-EA11-4AD4-B8EF-6738B3176A36}"/>
              </a:ext>
            </a:extLst>
          </p:cNvPr>
          <p:cNvSpPr>
            <a:spLocks noGrp="1"/>
          </p:cNvSpPr>
          <p:nvPr>
            <p:ph type="title"/>
          </p:nvPr>
        </p:nvSpPr>
        <p:spPr/>
        <p:txBody>
          <a:bodyPr/>
          <a:lstStyle/>
          <a:p>
            <a:r>
              <a:rPr lang="en-GB" dirty="0"/>
              <a:t>Strengths and Limitations of Models</a:t>
            </a:r>
          </a:p>
        </p:txBody>
      </p:sp>
      <p:graphicFrame>
        <p:nvGraphicFramePr>
          <p:cNvPr id="4" name="Table 4">
            <a:extLst>
              <a:ext uri="{FF2B5EF4-FFF2-40B4-BE49-F238E27FC236}">
                <a16:creationId xmlns:a16="http://schemas.microsoft.com/office/drawing/2014/main" id="{CB79A5CC-8E37-40F7-A049-6215DA490018}"/>
              </a:ext>
            </a:extLst>
          </p:cNvPr>
          <p:cNvGraphicFramePr>
            <a:graphicFrameLocks noGrp="1"/>
          </p:cNvGraphicFramePr>
          <p:nvPr>
            <p:ph idx="1"/>
          </p:nvPr>
        </p:nvGraphicFramePr>
        <p:xfrm>
          <a:off x="720725" y="2541588"/>
          <a:ext cx="10728324" cy="2931160"/>
        </p:xfrm>
        <a:graphic>
          <a:graphicData uri="http://schemas.openxmlformats.org/drawingml/2006/table">
            <a:tbl>
              <a:tblPr firstRow="1" bandRow="1">
                <a:tableStyleId>{5C22544A-7EE6-4342-B048-85BDC9FD1C3A}</a:tableStyleId>
              </a:tblPr>
              <a:tblGrid>
                <a:gridCol w="5364162">
                  <a:extLst>
                    <a:ext uri="{9D8B030D-6E8A-4147-A177-3AD203B41FA5}">
                      <a16:colId xmlns:a16="http://schemas.microsoft.com/office/drawing/2014/main" val="2974629856"/>
                    </a:ext>
                  </a:extLst>
                </a:gridCol>
                <a:gridCol w="5364162">
                  <a:extLst>
                    <a:ext uri="{9D8B030D-6E8A-4147-A177-3AD203B41FA5}">
                      <a16:colId xmlns:a16="http://schemas.microsoft.com/office/drawing/2014/main" val="2776800177"/>
                    </a:ext>
                  </a:extLst>
                </a:gridCol>
              </a:tblGrid>
              <a:tr h="370840">
                <a:tc>
                  <a:txBody>
                    <a:bodyPr/>
                    <a:lstStyle/>
                    <a:p>
                      <a:r>
                        <a:rPr lang="en-GB" dirty="0"/>
                        <a:t>Strengths</a:t>
                      </a:r>
                    </a:p>
                  </a:txBody>
                  <a:tcPr/>
                </a:tc>
                <a:tc>
                  <a:txBody>
                    <a:bodyPr/>
                    <a:lstStyle/>
                    <a:p>
                      <a:r>
                        <a:rPr lang="en-GB" dirty="0"/>
                        <a:t>Limitations</a:t>
                      </a:r>
                    </a:p>
                  </a:txBody>
                  <a:tcPr/>
                </a:tc>
                <a:extLst>
                  <a:ext uri="{0D108BD9-81ED-4DB2-BD59-A6C34878D82A}">
                    <a16:rowId xmlns:a16="http://schemas.microsoft.com/office/drawing/2014/main" val="276354913"/>
                  </a:ext>
                </a:extLst>
              </a:tr>
              <a:tr h="370840">
                <a:tc>
                  <a:txBody>
                    <a:bodyPr/>
                    <a:lstStyle/>
                    <a:p>
                      <a:r>
                        <a:rPr lang="en-GB" dirty="0"/>
                        <a:t>Can be helpful to use a model when reflecting on a situation</a:t>
                      </a:r>
                    </a:p>
                  </a:txBody>
                  <a:tcPr/>
                </a:tc>
                <a:tc>
                  <a:txBody>
                    <a:bodyPr/>
                    <a:lstStyle/>
                    <a:p>
                      <a:r>
                        <a:rPr lang="en-GB" dirty="0"/>
                        <a:t>They all suggest that each stage must be completed in the same way</a:t>
                      </a:r>
                    </a:p>
                  </a:txBody>
                  <a:tcPr/>
                </a:tc>
                <a:extLst>
                  <a:ext uri="{0D108BD9-81ED-4DB2-BD59-A6C34878D82A}">
                    <a16:rowId xmlns:a16="http://schemas.microsoft.com/office/drawing/2014/main" val="1550703031"/>
                  </a:ext>
                </a:extLst>
              </a:tr>
              <a:tr h="370840">
                <a:tc>
                  <a:txBody>
                    <a:bodyPr/>
                    <a:lstStyle/>
                    <a:p>
                      <a:r>
                        <a:rPr lang="en-GB" dirty="0"/>
                        <a:t>They can be  a helpful starting point if you are unsure where to begin</a:t>
                      </a:r>
                    </a:p>
                  </a:txBody>
                  <a:tcPr/>
                </a:tc>
                <a:tc>
                  <a:txBody>
                    <a:bodyPr/>
                    <a:lstStyle/>
                    <a:p>
                      <a:r>
                        <a:rPr lang="en-GB" dirty="0"/>
                        <a:t>Do we ever really start at the beginning of any situation?</a:t>
                      </a:r>
                    </a:p>
                  </a:txBody>
                  <a:tcPr/>
                </a:tc>
                <a:extLst>
                  <a:ext uri="{0D108BD9-81ED-4DB2-BD59-A6C34878D82A}">
                    <a16:rowId xmlns:a16="http://schemas.microsoft.com/office/drawing/2014/main" val="3316703232"/>
                  </a:ext>
                </a:extLst>
              </a:tr>
              <a:tr h="370840">
                <a:tc>
                  <a:txBody>
                    <a:bodyPr/>
                    <a:lstStyle/>
                    <a:p>
                      <a:r>
                        <a:rPr lang="en-GB" dirty="0"/>
                        <a:t>They allow you to reflect and assess at each stage</a:t>
                      </a:r>
                    </a:p>
                  </a:txBody>
                  <a:tcPr/>
                </a:tc>
                <a:tc>
                  <a:txBody>
                    <a:bodyPr/>
                    <a:lstStyle/>
                    <a:p>
                      <a:r>
                        <a:rPr lang="en-GB" dirty="0"/>
                        <a:t>These models may not work in every experience of situation</a:t>
                      </a:r>
                    </a:p>
                  </a:txBody>
                  <a:tcPr/>
                </a:tc>
                <a:extLst>
                  <a:ext uri="{0D108BD9-81ED-4DB2-BD59-A6C34878D82A}">
                    <a16:rowId xmlns:a16="http://schemas.microsoft.com/office/drawing/2014/main" val="2173522537"/>
                  </a:ext>
                </a:extLst>
              </a:tr>
              <a:tr h="370840">
                <a:tc>
                  <a:txBody>
                    <a:bodyPr/>
                    <a:lstStyle/>
                    <a:p>
                      <a:r>
                        <a:rPr lang="en-GB" dirty="0"/>
                        <a:t>You will know when the model is complete and you're ready to move onto the next experience</a:t>
                      </a:r>
                    </a:p>
                  </a:txBody>
                  <a:tcPr/>
                </a:tc>
                <a:tc>
                  <a:txBody>
                    <a:bodyPr/>
                    <a:lstStyle/>
                    <a:p>
                      <a:r>
                        <a:rPr lang="en-GB" dirty="0"/>
                        <a:t>Reflective process does not begin and end, it's a continual process</a:t>
                      </a:r>
                    </a:p>
                  </a:txBody>
                  <a:tcPr/>
                </a:tc>
                <a:extLst>
                  <a:ext uri="{0D108BD9-81ED-4DB2-BD59-A6C34878D82A}">
                    <a16:rowId xmlns:a16="http://schemas.microsoft.com/office/drawing/2014/main" val="774828496"/>
                  </a:ext>
                </a:extLst>
              </a:tr>
            </a:tbl>
          </a:graphicData>
        </a:graphic>
      </p:graphicFrame>
    </p:spTree>
    <p:extLst>
      <p:ext uri="{BB962C8B-B14F-4D97-AF65-F5344CB8AC3E}">
        <p14:creationId xmlns:p14="http://schemas.microsoft.com/office/powerpoint/2010/main" val="18277120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60B7752B-728D-4CA3-8923-C4F7F7702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3E055D-3601-4C56-A56C-EC342AB6C667}"/>
              </a:ext>
            </a:extLst>
          </p:cNvPr>
          <p:cNvSpPr>
            <a:spLocks noGrp="1"/>
          </p:cNvSpPr>
          <p:nvPr>
            <p:ph type="title"/>
          </p:nvPr>
        </p:nvSpPr>
        <p:spPr>
          <a:xfrm>
            <a:off x="550863" y="550800"/>
            <a:ext cx="7308850" cy="986400"/>
          </a:xfrm>
        </p:spPr>
        <p:txBody>
          <a:bodyPr wrap="square" anchor="ctr">
            <a:normAutofit/>
          </a:bodyPr>
          <a:lstStyle/>
          <a:p>
            <a:pPr>
              <a:lnSpc>
                <a:spcPct val="90000"/>
              </a:lnSpc>
            </a:pPr>
            <a:r>
              <a:rPr lang="en-GB" sz="3400"/>
              <a:t>Moving forward and going backwards..</a:t>
            </a:r>
          </a:p>
        </p:txBody>
      </p:sp>
      <p:sp>
        <p:nvSpPr>
          <p:cNvPr id="17" name="Rectangle 16">
            <a:extLst>
              <a:ext uri="{FF2B5EF4-FFF2-40B4-BE49-F238E27FC236}">
                <a16:creationId xmlns:a16="http://schemas.microsoft.com/office/drawing/2014/main" id="{88392DC7-0988-443B-A0D0-E726C7DB62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83435"/>
            <a:ext cx="12192000" cy="4774564"/>
          </a:xfrm>
          <a:prstGeom prst="rect">
            <a:avLst/>
          </a:prstGeom>
          <a:solidFill>
            <a:schemeClr val="bg2">
              <a:lumMod val="10000"/>
              <a:lumOff val="90000"/>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0" name="Content Placeholder 2">
            <a:extLst>
              <a:ext uri="{FF2B5EF4-FFF2-40B4-BE49-F238E27FC236}">
                <a16:creationId xmlns:a16="http://schemas.microsoft.com/office/drawing/2014/main" id="{A317F499-81B6-4570-B340-319869608372}"/>
              </a:ext>
            </a:extLst>
          </p:cNvPr>
          <p:cNvGraphicFramePr>
            <a:graphicFrameLocks noGrp="1"/>
          </p:cNvGraphicFramePr>
          <p:nvPr>
            <p:ph idx="1"/>
            <p:extLst>
              <p:ext uri="{D42A27DB-BD31-4B8C-83A1-F6EECF244321}">
                <p14:modId xmlns:p14="http://schemas.microsoft.com/office/powerpoint/2010/main" val="2904973929"/>
              </p:ext>
            </p:extLst>
          </p:nvPr>
        </p:nvGraphicFramePr>
        <p:xfrm>
          <a:off x="550863" y="2624135"/>
          <a:ext cx="11090276" cy="34686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710612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5931BE0-4B93-4D6C-878E-ACC59D6B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DA962D-7259-421E-878E-6711A8D99C90}"/>
              </a:ext>
            </a:extLst>
          </p:cNvPr>
          <p:cNvSpPr>
            <a:spLocks noGrp="1"/>
          </p:cNvSpPr>
          <p:nvPr>
            <p:ph type="title"/>
          </p:nvPr>
        </p:nvSpPr>
        <p:spPr>
          <a:xfrm>
            <a:off x="2808285" y="365913"/>
            <a:ext cx="8281987" cy="1333057"/>
          </a:xfrm>
        </p:spPr>
        <p:txBody>
          <a:bodyPr wrap="square" anchor="t">
            <a:normAutofit/>
          </a:bodyPr>
          <a:lstStyle/>
          <a:p>
            <a:r>
              <a:rPr lang="en-GB"/>
              <a:t>Why does this happen?</a:t>
            </a:r>
          </a:p>
        </p:txBody>
      </p:sp>
      <p:sp>
        <p:nvSpPr>
          <p:cNvPr id="10" name="Oval 9">
            <a:extLst>
              <a:ext uri="{FF2B5EF4-FFF2-40B4-BE49-F238E27FC236}">
                <a16:creationId xmlns:a16="http://schemas.microsoft.com/office/drawing/2014/main" id="{504E6BD3-B518-46A4-9CC0-30D0955523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19157" y="1584557"/>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2" name="Group 11">
            <a:extLst>
              <a:ext uri="{FF2B5EF4-FFF2-40B4-BE49-F238E27FC236}">
                <a16:creationId xmlns:a16="http://schemas.microsoft.com/office/drawing/2014/main" id="{A31FBE92-3FC2-48E4-874B-A5273A04252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70526" y="2488515"/>
            <a:ext cx="1262947" cy="1335600"/>
            <a:chOff x="2678417" y="2427951"/>
            <a:chExt cx="1262947" cy="1335600"/>
          </a:xfrm>
        </p:grpSpPr>
        <p:sp>
          <p:nvSpPr>
            <p:cNvPr id="13" name="Freeform: Shape 12">
              <a:extLst>
                <a:ext uri="{FF2B5EF4-FFF2-40B4-BE49-F238E27FC236}">
                  <a16:creationId xmlns:a16="http://schemas.microsoft.com/office/drawing/2014/main" id="{4F7C333A-2381-4657-ACDA-47654B21FA7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a:off x="2769891" y="2336477"/>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Oval 13">
              <a:extLst>
                <a:ext uri="{FF2B5EF4-FFF2-40B4-BE49-F238E27FC236}">
                  <a16:creationId xmlns:a16="http://schemas.microsoft.com/office/drawing/2014/main" id="{74A5CCC1-7BBD-4F00-82CF-C7683D9FF6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a:off x="2784291" y="2683551"/>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16" name="Freeform: Shape 15">
            <a:extLst>
              <a:ext uri="{FF2B5EF4-FFF2-40B4-BE49-F238E27FC236}">
                <a16:creationId xmlns:a16="http://schemas.microsoft.com/office/drawing/2014/main" id="{A0DAEA90-11E9-4069-BC2C-6F65C6C1C3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flipH="1" flipV="1">
            <a:off x="8600937" y="4090109"/>
            <a:ext cx="3682485" cy="1853969"/>
          </a:xfrm>
          <a:custGeom>
            <a:avLst/>
            <a:gdLst>
              <a:gd name="connsiteX0" fmla="*/ 3682485 w 3682485"/>
              <a:gd name="connsiteY0" fmla="*/ 1853969 h 1853969"/>
              <a:gd name="connsiteX1" fmla="*/ 2755500 w 3682485"/>
              <a:gd name="connsiteY1" fmla="*/ 1853969 h 1853969"/>
              <a:gd name="connsiteX2" fmla="*/ 1828517 w 3682485"/>
              <a:gd name="connsiteY2" fmla="*/ 926985 h 1853969"/>
              <a:gd name="connsiteX3" fmla="*/ 901534 w 3682485"/>
              <a:gd name="connsiteY3" fmla="*/ 1853969 h 1853969"/>
              <a:gd name="connsiteX4" fmla="*/ 293606 w 3682485"/>
              <a:gd name="connsiteY4" fmla="*/ 1853969 h 1853969"/>
              <a:gd name="connsiteX5" fmla="*/ 0 w 3682485"/>
              <a:gd name="connsiteY5" fmla="*/ 1560363 h 1853969"/>
              <a:gd name="connsiteX6" fmla="*/ 12215 w 3682485"/>
              <a:gd name="connsiteY6" fmla="*/ 1480329 h 1853969"/>
              <a:gd name="connsiteX7" fmla="*/ 1828517 w 3682485"/>
              <a:gd name="connsiteY7" fmla="*/ 0 h 1853969"/>
              <a:gd name="connsiteX8" fmla="*/ 3682485 w 3682485"/>
              <a:gd name="connsiteY8" fmla="*/ 1853969 h 1853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82485" h="1853969">
                <a:moveTo>
                  <a:pt x="3682485" y="1853969"/>
                </a:moveTo>
                <a:lnTo>
                  <a:pt x="2755500" y="1853969"/>
                </a:lnTo>
                <a:cubicBezTo>
                  <a:pt x="2755500" y="1342010"/>
                  <a:pt x="2340476" y="926985"/>
                  <a:pt x="1828517" y="926985"/>
                </a:cubicBezTo>
                <a:cubicBezTo>
                  <a:pt x="1316558" y="926985"/>
                  <a:pt x="901534" y="1342010"/>
                  <a:pt x="901534" y="1853969"/>
                </a:cubicBezTo>
                <a:lnTo>
                  <a:pt x="293606" y="1853969"/>
                </a:lnTo>
                <a:lnTo>
                  <a:pt x="0" y="1560363"/>
                </a:lnTo>
                <a:lnTo>
                  <a:pt x="12215" y="1480329"/>
                </a:lnTo>
                <a:cubicBezTo>
                  <a:pt x="185091" y="635508"/>
                  <a:pt x="932589" y="0"/>
                  <a:pt x="1828517" y="0"/>
                </a:cubicBezTo>
                <a:cubicBezTo>
                  <a:pt x="2852434" y="0"/>
                  <a:pt x="3682485" y="830051"/>
                  <a:pt x="3682485" y="1853969"/>
                </a:cubicBezTo>
                <a:close/>
              </a:path>
            </a:pathLst>
          </a:custGeom>
          <a:gradFill flip="none" rotWithShape="1">
            <a:gsLst>
              <a:gs pos="97000">
                <a:schemeClr val="bg2"/>
              </a:gs>
              <a:gs pos="31000">
                <a:schemeClr val="bg2">
                  <a:lumMod val="90000"/>
                  <a:lumOff val="10000"/>
                </a:schemeClr>
              </a:gs>
            </a:gsLst>
            <a:lin ang="15000000" scaled="0"/>
            <a:tileRect/>
          </a:gradFill>
          <a:ln>
            <a:noFill/>
          </a:ln>
          <a:effectLst>
            <a:innerShdw blurRad="508000" dist="101600" dir="9600000">
              <a:schemeClr val="accent1">
                <a:lumMod val="60000"/>
                <a:lumOff val="40000"/>
                <a:alpha val="8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sp>
        <p:nvSpPr>
          <p:cNvPr id="18" name="Freeform: Shape 17">
            <a:extLst>
              <a:ext uri="{FF2B5EF4-FFF2-40B4-BE49-F238E27FC236}">
                <a16:creationId xmlns:a16="http://schemas.microsoft.com/office/drawing/2014/main" id="{E0E8189B-747E-48AE-99A9-1BEE680125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flipH="1" flipV="1">
            <a:off x="8711129" y="3843994"/>
            <a:ext cx="3644147" cy="2149759"/>
          </a:xfrm>
          <a:custGeom>
            <a:avLst/>
            <a:gdLst>
              <a:gd name="connsiteX0" fmla="*/ 3644147 w 3644147"/>
              <a:gd name="connsiteY0" fmla="*/ 2149759 h 2149759"/>
              <a:gd name="connsiteX1" fmla="*/ 2717163 w 3644147"/>
              <a:gd name="connsiteY1" fmla="*/ 2149759 h 2149759"/>
              <a:gd name="connsiteX2" fmla="*/ 1790179 w 3644147"/>
              <a:gd name="connsiteY2" fmla="*/ 1074881 h 2149759"/>
              <a:gd name="connsiteX3" fmla="*/ 863196 w 3644147"/>
              <a:gd name="connsiteY3" fmla="*/ 2149759 h 2149759"/>
              <a:gd name="connsiteX4" fmla="*/ 551057 w 3644147"/>
              <a:gd name="connsiteY4" fmla="*/ 2149759 h 2149759"/>
              <a:gd name="connsiteX5" fmla="*/ 0 w 3644147"/>
              <a:gd name="connsiteY5" fmla="*/ 1598702 h 2149759"/>
              <a:gd name="connsiteX6" fmla="*/ 19562 w 3644147"/>
              <a:gd name="connsiteY6" fmla="*/ 1510486 h 2149759"/>
              <a:gd name="connsiteX7" fmla="*/ 1790179 w 3644147"/>
              <a:gd name="connsiteY7" fmla="*/ 0 h 2149759"/>
              <a:gd name="connsiteX8" fmla="*/ 3644147 w 3644147"/>
              <a:gd name="connsiteY8" fmla="*/ 2149759 h 21497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44147" h="2149759">
                <a:moveTo>
                  <a:pt x="3644147" y="2149759"/>
                </a:moveTo>
                <a:lnTo>
                  <a:pt x="2717163" y="2149759"/>
                </a:lnTo>
                <a:cubicBezTo>
                  <a:pt x="2717162" y="1556120"/>
                  <a:pt x="2302138" y="1074880"/>
                  <a:pt x="1790179" y="1074881"/>
                </a:cubicBezTo>
                <a:cubicBezTo>
                  <a:pt x="1278220" y="1074880"/>
                  <a:pt x="863196" y="1556119"/>
                  <a:pt x="863196" y="2149759"/>
                </a:cubicBezTo>
                <a:lnTo>
                  <a:pt x="551057" y="2149759"/>
                </a:lnTo>
                <a:lnTo>
                  <a:pt x="0" y="1598702"/>
                </a:lnTo>
                <a:lnTo>
                  <a:pt x="19562" y="1510486"/>
                </a:lnTo>
                <a:cubicBezTo>
                  <a:pt x="254295" y="635388"/>
                  <a:pt x="958246" y="0"/>
                  <a:pt x="1790179" y="0"/>
                </a:cubicBezTo>
                <a:cubicBezTo>
                  <a:pt x="2814097" y="0"/>
                  <a:pt x="3644147" y="962481"/>
                  <a:pt x="3644147" y="2149759"/>
                </a:cubicBezTo>
                <a:close/>
              </a:path>
            </a:pathLst>
          </a:custGeom>
          <a:solidFill>
            <a:schemeClr val="bg2">
              <a:lumMod val="50000"/>
              <a:lumOff val="50000"/>
              <a:alpha val="60000"/>
            </a:schemeClr>
          </a:solidFill>
          <a:ln>
            <a:noFill/>
          </a:ln>
          <a:effectLst>
            <a:softEdge rad="381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 name="Content Placeholder 2">
            <a:extLst>
              <a:ext uri="{FF2B5EF4-FFF2-40B4-BE49-F238E27FC236}">
                <a16:creationId xmlns:a16="http://schemas.microsoft.com/office/drawing/2014/main" id="{486CC083-31E7-4CFF-AD2B-1C67DC143E89}"/>
              </a:ext>
            </a:extLst>
          </p:cNvPr>
          <p:cNvSpPr>
            <a:spLocks noGrp="1"/>
          </p:cNvSpPr>
          <p:nvPr>
            <p:ph idx="1"/>
          </p:nvPr>
        </p:nvSpPr>
        <p:spPr>
          <a:xfrm>
            <a:off x="1779157" y="1584558"/>
            <a:ext cx="7293723" cy="4508268"/>
          </a:xfrm>
        </p:spPr>
        <p:txBody>
          <a:bodyPr vert="horz" lIns="0" tIns="0" rIns="0" bIns="0" rtlCol="0" anchor="t">
            <a:noAutofit/>
          </a:bodyPr>
          <a:lstStyle/>
          <a:p>
            <a:pPr>
              <a:lnSpc>
                <a:spcPct val="100000"/>
              </a:lnSpc>
            </a:pPr>
            <a:r>
              <a:rPr lang="en-GB" sz="2400" dirty="0" err="1">
                <a:solidFill>
                  <a:schemeClr val="tx1">
                    <a:lumMod val="95000"/>
                    <a:alpha val="60000"/>
                  </a:schemeClr>
                </a:solidFill>
              </a:rPr>
              <a:t>Illeris</a:t>
            </a:r>
            <a:r>
              <a:rPr lang="en-GB" sz="2400" dirty="0">
                <a:solidFill>
                  <a:schemeClr val="tx1">
                    <a:lumMod val="95000"/>
                    <a:alpha val="60000"/>
                  </a:schemeClr>
                </a:solidFill>
              </a:rPr>
              <a:t> (2014) suggests that this can happen for two reasons:</a:t>
            </a:r>
          </a:p>
          <a:p>
            <a:pPr lvl="1">
              <a:lnSpc>
                <a:spcPct val="100000"/>
              </a:lnSpc>
            </a:pPr>
            <a:r>
              <a:rPr lang="en-GB" sz="2400" dirty="0">
                <a:solidFill>
                  <a:schemeClr val="tx1">
                    <a:lumMod val="95000"/>
                    <a:alpha val="60000"/>
                  </a:schemeClr>
                </a:solidFill>
              </a:rPr>
              <a:t>It can happen if we're expected to learn too quickly or too much in a short time. The demands on us are heavy and we cannot take the time to learn. </a:t>
            </a:r>
          </a:p>
          <a:p>
            <a:pPr lvl="1">
              <a:lnSpc>
                <a:spcPct val="100000"/>
              </a:lnSpc>
            </a:pPr>
            <a:r>
              <a:rPr lang="en-GB" sz="2400" dirty="0">
                <a:solidFill>
                  <a:schemeClr val="tx1">
                    <a:lumMod val="95000"/>
                    <a:alpha val="60000"/>
                  </a:schemeClr>
                </a:solidFill>
              </a:rPr>
              <a:t>In these situations we can often feel uncertain, daunted and question our abilities and capabilities. </a:t>
            </a:r>
          </a:p>
          <a:p>
            <a:pPr lvl="1">
              <a:lnSpc>
                <a:spcPct val="100000"/>
              </a:lnSpc>
            </a:pPr>
            <a:r>
              <a:rPr lang="en-GB" sz="2400" dirty="0">
                <a:solidFill>
                  <a:schemeClr val="tx1">
                    <a:lumMod val="95000"/>
                    <a:alpha val="60000"/>
                  </a:schemeClr>
                </a:solidFill>
              </a:rPr>
              <a:t>It is a common experience and can often happen at the early stage or a training programme when we're trying to learn a lot of things at once.</a:t>
            </a:r>
          </a:p>
        </p:txBody>
      </p:sp>
      <p:sp>
        <p:nvSpPr>
          <p:cNvPr id="20" name="Oval 19">
            <a:extLst>
              <a:ext uri="{FF2B5EF4-FFF2-40B4-BE49-F238E27FC236}">
                <a16:creationId xmlns:a16="http://schemas.microsoft.com/office/drawing/2014/main" id="{D9DE43D0-73AC-46B4-A39F-E66967A1F9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flipH="1" flipV="1">
            <a:off x="10021470" y="2920062"/>
            <a:ext cx="214196" cy="933178"/>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2" name="Freeform: Shape 21">
            <a:extLst>
              <a:ext uri="{FF2B5EF4-FFF2-40B4-BE49-F238E27FC236}">
                <a16:creationId xmlns:a16="http://schemas.microsoft.com/office/drawing/2014/main" id="{803C343E-7EAC-4512-955A-33B1833F2D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flipH="1" flipV="1">
            <a:off x="11901768" y="4915975"/>
            <a:ext cx="214196" cy="701949"/>
          </a:xfrm>
          <a:custGeom>
            <a:avLst/>
            <a:gdLst>
              <a:gd name="connsiteX0" fmla="*/ 128682 w 214196"/>
              <a:gd name="connsiteY0" fmla="*/ 9479 h 701949"/>
              <a:gd name="connsiteX1" fmla="*/ 214196 w 214196"/>
              <a:gd name="connsiteY1" fmla="*/ 466589 h 701949"/>
              <a:gd name="connsiteX2" fmla="*/ 213337 w 214196"/>
              <a:gd name="connsiteY2" fmla="*/ 503724 h 701949"/>
              <a:gd name="connsiteX3" fmla="*/ 15112 w 214196"/>
              <a:gd name="connsiteY3" fmla="*/ 701949 h 701949"/>
              <a:gd name="connsiteX4" fmla="*/ 8417 w 214196"/>
              <a:gd name="connsiteY4" fmla="*/ 648207 h 701949"/>
              <a:gd name="connsiteX5" fmla="*/ 0 w 214196"/>
              <a:gd name="connsiteY5" fmla="*/ 466589 h 701949"/>
              <a:gd name="connsiteX6" fmla="*/ 107098 w 214196"/>
              <a:gd name="connsiteY6" fmla="*/ 0 h 701949"/>
              <a:gd name="connsiteX7" fmla="*/ 128682 w 214196"/>
              <a:gd name="connsiteY7" fmla="*/ 9479 h 7019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4196" h="701949">
                <a:moveTo>
                  <a:pt x="128682" y="9479"/>
                </a:moveTo>
                <a:cubicBezTo>
                  <a:pt x="177485" y="52987"/>
                  <a:pt x="214196" y="241110"/>
                  <a:pt x="214196" y="466589"/>
                </a:cubicBezTo>
                <a:lnTo>
                  <a:pt x="213337" y="503724"/>
                </a:lnTo>
                <a:lnTo>
                  <a:pt x="15112" y="701949"/>
                </a:lnTo>
                <a:lnTo>
                  <a:pt x="8417" y="648207"/>
                </a:lnTo>
                <a:cubicBezTo>
                  <a:pt x="2997" y="592384"/>
                  <a:pt x="0" y="531011"/>
                  <a:pt x="0" y="466589"/>
                </a:cubicBezTo>
                <a:cubicBezTo>
                  <a:pt x="0" y="208899"/>
                  <a:pt x="47949" y="0"/>
                  <a:pt x="107098" y="0"/>
                </a:cubicBezTo>
                <a:cubicBezTo>
                  <a:pt x="114492" y="0"/>
                  <a:pt x="121710" y="3264"/>
                  <a:pt x="128682" y="9479"/>
                </a:cubicBezTo>
                <a:close/>
              </a:path>
            </a:pathLst>
          </a:cu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22341163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0D3A8-927A-4E31-AC0C-788AEF291476}"/>
              </a:ext>
            </a:extLst>
          </p:cNvPr>
          <p:cNvSpPr>
            <a:spLocks noGrp="1"/>
          </p:cNvSpPr>
          <p:nvPr>
            <p:ph type="title"/>
          </p:nvPr>
        </p:nvSpPr>
        <p:spPr>
          <a:xfrm>
            <a:off x="720000" y="619200"/>
            <a:ext cx="3107463" cy="5510138"/>
          </a:xfrm>
        </p:spPr>
        <p:txBody>
          <a:bodyPr>
            <a:normAutofit/>
          </a:bodyPr>
          <a:lstStyle/>
          <a:p>
            <a:r>
              <a:rPr lang="en-GB" dirty="0"/>
              <a:t>Why does this happen?</a:t>
            </a:r>
          </a:p>
        </p:txBody>
      </p:sp>
      <p:graphicFrame>
        <p:nvGraphicFramePr>
          <p:cNvPr id="10" name="Content Placeholder 2">
            <a:extLst>
              <a:ext uri="{FF2B5EF4-FFF2-40B4-BE49-F238E27FC236}">
                <a16:creationId xmlns:a16="http://schemas.microsoft.com/office/drawing/2014/main" id="{19EDF936-778C-4C0C-8BB3-6EA2CB583893}"/>
              </a:ext>
            </a:extLst>
          </p:cNvPr>
          <p:cNvGraphicFramePr>
            <a:graphicFrameLocks noGrp="1"/>
          </p:cNvGraphicFramePr>
          <p:nvPr>
            <p:ph idx="1"/>
            <p:extLst>
              <p:ext uri="{D42A27DB-BD31-4B8C-83A1-F6EECF244321}">
                <p14:modId xmlns:p14="http://schemas.microsoft.com/office/powerpoint/2010/main" val="541320432"/>
              </p:ext>
            </p:extLst>
          </p:nvPr>
        </p:nvGraphicFramePr>
        <p:xfrm>
          <a:off x="5260361" y="728664"/>
          <a:ext cx="6188689" cy="54093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075393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193A8-5926-4267-87F8-2C3FCD627DCE}"/>
              </a:ext>
            </a:extLst>
          </p:cNvPr>
          <p:cNvSpPr>
            <a:spLocks noGrp="1"/>
          </p:cNvSpPr>
          <p:nvPr>
            <p:ph type="title"/>
          </p:nvPr>
        </p:nvSpPr>
        <p:spPr>
          <a:xfrm>
            <a:off x="720000" y="619200"/>
            <a:ext cx="4991961" cy="1477328"/>
          </a:xfrm>
        </p:spPr>
        <p:txBody>
          <a:bodyPr wrap="square" anchor="ctr">
            <a:normAutofit/>
          </a:bodyPr>
          <a:lstStyle/>
          <a:p>
            <a:r>
              <a:rPr lang="en-GB" sz="3200"/>
              <a:t>Activity Three</a:t>
            </a:r>
          </a:p>
        </p:txBody>
      </p:sp>
      <p:sp>
        <p:nvSpPr>
          <p:cNvPr id="3" name="Content Placeholder 2">
            <a:extLst>
              <a:ext uri="{FF2B5EF4-FFF2-40B4-BE49-F238E27FC236}">
                <a16:creationId xmlns:a16="http://schemas.microsoft.com/office/drawing/2014/main" id="{290E5652-FCCD-49DC-836E-950E8D924329}"/>
              </a:ext>
            </a:extLst>
          </p:cNvPr>
          <p:cNvSpPr>
            <a:spLocks noGrp="1"/>
          </p:cNvSpPr>
          <p:nvPr>
            <p:ph idx="1"/>
          </p:nvPr>
        </p:nvSpPr>
        <p:spPr>
          <a:xfrm>
            <a:off x="720000" y="1899920"/>
            <a:ext cx="4991962" cy="4338880"/>
          </a:xfrm>
        </p:spPr>
        <p:txBody>
          <a:bodyPr vert="horz" lIns="0" tIns="0" rIns="0" bIns="0" rtlCol="0">
            <a:normAutofit/>
          </a:bodyPr>
          <a:lstStyle/>
          <a:p>
            <a:pPr>
              <a:lnSpc>
                <a:spcPct val="110000"/>
              </a:lnSpc>
            </a:pPr>
            <a:r>
              <a:rPr lang="en-GB" sz="1800" dirty="0"/>
              <a:t>Think of a recent situation where you did struggle to learn from the experience.</a:t>
            </a:r>
          </a:p>
          <a:p>
            <a:pPr>
              <a:lnSpc>
                <a:spcPct val="110000"/>
              </a:lnSpc>
            </a:pPr>
            <a:r>
              <a:rPr lang="en-GB" sz="1800" dirty="0"/>
              <a:t>Describe the situation and see if you can critically evaluate it. Consider why you might not have learnt from the experience. Consider the context of the situation.</a:t>
            </a:r>
          </a:p>
          <a:p>
            <a:pPr>
              <a:lnSpc>
                <a:spcPct val="110000"/>
              </a:lnSpc>
            </a:pPr>
            <a:r>
              <a:rPr lang="en-GB" sz="1800" dirty="0"/>
              <a:t>Does </a:t>
            </a:r>
            <a:r>
              <a:rPr lang="en-GB" sz="1800" dirty="0" err="1"/>
              <a:t>Illeris</a:t>
            </a:r>
            <a:r>
              <a:rPr lang="en-GB" sz="1800" dirty="0"/>
              <a:t>' (2014) theory make sense to you?</a:t>
            </a:r>
          </a:p>
          <a:p>
            <a:pPr>
              <a:lnSpc>
                <a:spcPct val="110000"/>
              </a:lnSpc>
            </a:pPr>
            <a:r>
              <a:rPr lang="en-GB" sz="1800" dirty="0"/>
              <a:t>Perhaps there are other reasons why you didn't learn from this situation.</a:t>
            </a:r>
          </a:p>
        </p:txBody>
      </p:sp>
      <p:pic>
        <p:nvPicPr>
          <p:cNvPr id="5" name="Picture 5" descr="A cup of coffee sitting on top of a wooden table&#10;&#10;Description automatically generated">
            <a:extLst>
              <a:ext uri="{FF2B5EF4-FFF2-40B4-BE49-F238E27FC236}">
                <a16:creationId xmlns:a16="http://schemas.microsoft.com/office/drawing/2014/main" id="{98B542C4-3F28-4B1A-A010-FB8E04DCC6B3}"/>
              </a:ext>
            </a:extLst>
          </p:cNvPr>
          <p:cNvPicPr>
            <a:picLocks noChangeAspect="1"/>
          </p:cNvPicPr>
          <p:nvPr/>
        </p:nvPicPr>
        <p:blipFill rotWithShape="1">
          <a:blip r:embed="rId2"/>
          <a:srcRect l="14990" r="18786" b="-1"/>
          <a:stretch/>
        </p:blipFill>
        <p:spPr>
          <a:xfrm>
            <a:off x="6257657" y="566767"/>
            <a:ext cx="5361537" cy="5404109"/>
          </a:xfrm>
          <a:custGeom>
            <a:avLst/>
            <a:gdLst/>
            <a:ahLst/>
            <a:cxnLst/>
            <a:rect l="l" t="t" r="r" b="b"/>
            <a:pathLst>
              <a:path w="5361537" h="5404109">
                <a:moveTo>
                  <a:pt x="2870828" y="1041"/>
                </a:moveTo>
                <a:cubicBezTo>
                  <a:pt x="3203581" y="14830"/>
                  <a:pt x="3513736" y="163111"/>
                  <a:pt x="3800184" y="290250"/>
                </a:cubicBezTo>
                <a:cubicBezTo>
                  <a:pt x="4171154" y="479730"/>
                  <a:pt x="4508586" y="661721"/>
                  <a:pt x="4702438" y="1026076"/>
                </a:cubicBezTo>
                <a:lnTo>
                  <a:pt x="4959549" y="1326248"/>
                </a:lnTo>
                <a:cubicBezTo>
                  <a:pt x="5129003" y="1601579"/>
                  <a:pt x="5186377" y="1874538"/>
                  <a:pt x="5266423" y="2173276"/>
                </a:cubicBezTo>
                <a:cubicBezTo>
                  <a:pt x="5322579" y="2382854"/>
                  <a:pt x="5370498" y="2561686"/>
                  <a:pt x="5358128" y="2694064"/>
                </a:cubicBezTo>
                <a:cubicBezTo>
                  <a:pt x="5387135" y="3102588"/>
                  <a:pt x="5225012" y="3513996"/>
                  <a:pt x="5101614" y="3771685"/>
                </a:cubicBezTo>
                <a:cubicBezTo>
                  <a:pt x="4997551" y="4040670"/>
                  <a:pt x="4756585" y="4494622"/>
                  <a:pt x="4442699" y="4781934"/>
                </a:cubicBezTo>
                <a:cubicBezTo>
                  <a:pt x="4128813" y="5069245"/>
                  <a:pt x="3867535" y="5122778"/>
                  <a:pt x="3526897" y="5225036"/>
                </a:cubicBezTo>
                <a:cubicBezTo>
                  <a:pt x="3186396" y="5327806"/>
                  <a:pt x="2777866" y="5432329"/>
                  <a:pt x="2398771" y="5397154"/>
                </a:cubicBezTo>
                <a:cubicBezTo>
                  <a:pt x="2019540" y="5361468"/>
                  <a:pt x="1637694" y="5196321"/>
                  <a:pt x="1251137" y="5011566"/>
                </a:cubicBezTo>
                <a:cubicBezTo>
                  <a:pt x="928921" y="4825498"/>
                  <a:pt x="428548" y="4335676"/>
                  <a:pt x="348364" y="4036426"/>
                </a:cubicBezTo>
                <a:cubicBezTo>
                  <a:pt x="268180" y="3737176"/>
                  <a:pt x="-82248" y="2964977"/>
                  <a:pt x="17820" y="2441683"/>
                </a:cubicBezTo>
                <a:cubicBezTo>
                  <a:pt x="117889" y="1918389"/>
                  <a:pt x="122569" y="1757316"/>
                  <a:pt x="362894" y="1276624"/>
                </a:cubicBezTo>
                <a:cubicBezTo>
                  <a:pt x="659155" y="828176"/>
                  <a:pt x="1338551" y="373177"/>
                  <a:pt x="1764257" y="227256"/>
                </a:cubicBezTo>
                <a:cubicBezTo>
                  <a:pt x="2005919" y="114722"/>
                  <a:pt x="2440806" y="61902"/>
                  <a:pt x="2530583" y="37846"/>
                </a:cubicBezTo>
                <a:cubicBezTo>
                  <a:pt x="2646482" y="6791"/>
                  <a:pt x="2759910" y="-3556"/>
                  <a:pt x="2870828" y="1041"/>
                </a:cubicBezTo>
                <a:close/>
              </a:path>
            </a:pathLst>
          </a:custGeom>
        </p:spPr>
      </p:pic>
    </p:spTree>
    <p:extLst>
      <p:ext uri="{BB962C8B-B14F-4D97-AF65-F5344CB8AC3E}">
        <p14:creationId xmlns:p14="http://schemas.microsoft.com/office/powerpoint/2010/main" val="38062868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0B7752B-728D-4CA3-8923-C4F7F7702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2EC06E-6EF8-450E-A143-AAE0875D1696}"/>
              </a:ext>
            </a:extLst>
          </p:cNvPr>
          <p:cNvSpPr>
            <a:spLocks noGrp="1"/>
          </p:cNvSpPr>
          <p:nvPr>
            <p:ph type="title"/>
          </p:nvPr>
        </p:nvSpPr>
        <p:spPr>
          <a:xfrm>
            <a:off x="550863" y="550800"/>
            <a:ext cx="7308850" cy="986400"/>
          </a:xfrm>
        </p:spPr>
        <p:txBody>
          <a:bodyPr wrap="square" anchor="ctr">
            <a:normAutofit/>
          </a:bodyPr>
          <a:lstStyle/>
          <a:p>
            <a:pPr>
              <a:lnSpc>
                <a:spcPct val="90000"/>
              </a:lnSpc>
            </a:pPr>
            <a:r>
              <a:rPr lang="en-GB" sz="3400"/>
              <a:t>Do we learn from difficult situations or positive situations?</a:t>
            </a:r>
          </a:p>
        </p:txBody>
      </p:sp>
      <p:sp>
        <p:nvSpPr>
          <p:cNvPr id="11" name="Rectangle 10">
            <a:extLst>
              <a:ext uri="{FF2B5EF4-FFF2-40B4-BE49-F238E27FC236}">
                <a16:creationId xmlns:a16="http://schemas.microsoft.com/office/drawing/2014/main" id="{88392DC7-0988-443B-A0D0-E726C7DB62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83435"/>
            <a:ext cx="12192000" cy="4774564"/>
          </a:xfrm>
          <a:prstGeom prst="rect">
            <a:avLst/>
          </a:prstGeom>
          <a:solidFill>
            <a:schemeClr val="bg2">
              <a:lumMod val="10000"/>
              <a:lumOff val="90000"/>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C0DE6229-C182-27AA-8716-F2A280C23232}"/>
              </a:ext>
            </a:extLst>
          </p:cNvPr>
          <p:cNvGraphicFramePr>
            <a:graphicFrameLocks noGrp="1"/>
          </p:cNvGraphicFramePr>
          <p:nvPr>
            <p:ph idx="1"/>
            <p:extLst>
              <p:ext uri="{D42A27DB-BD31-4B8C-83A1-F6EECF244321}">
                <p14:modId xmlns:p14="http://schemas.microsoft.com/office/powerpoint/2010/main" val="1397991578"/>
              </p:ext>
            </p:extLst>
          </p:nvPr>
        </p:nvGraphicFramePr>
        <p:xfrm>
          <a:off x="550863" y="2624135"/>
          <a:ext cx="11090276" cy="34686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945864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5931BE0-4B93-4D6C-878E-ACC59D6B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88045BD-3855-40CB-BE71-FFA1B4634F5D}"/>
              </a:ext>
            </a:extLst>
          </p:cNvPr>
          <p:cNvSpPr>
            <a:spLocks noGrp="1"/>
          </p:cNvSpPr>
          <p:nvPr>
            <p:ph type="title"/>
          </p:nvPr>
        </p:nvSpPr>
        <p:spPr>
          <a:xfrm>
            <a:off x="3359149" y="1520825"/>
            <a:ext cx="8281987" cy="1333057"/>
          </a:xfrm>
        </p:spPr>
        <p:txBody>
          <a:bodyPr wrap="square" anchor="t">
            <a:normAutofit/>
          </a:bodyPr>
          <a:lstStyle/>
          <a:p>
            <a:pPr>
              <a:lnSpc>
                <a:spcPct val="90000"/>
              </a:lnSpc>
            </a:pPr>
            <a:r>
              <a:rPr lang="en-GB"/>
              <a:t>Do you learn more from problematic experiences?</a:t>
            </a:r>
          </a:p>
        </p:txBody>
      </p:sp>
      <p:sp>
        <p:nvSpPr>
          <p:cNvPr id="10" name="Oval 9">
            <a:extLst>
              <a:ext uri="{FF2B5EF4-FFF2-40B4-BE49-F238E27FC236}">
                <a16:creationId xmlns:a16="http://schemas.microsoft.com/office/drawing/2014/main" id="{504E6BD3-B518-46A4-9CC0-30D0955523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19157" y="1584557"/>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2" name="Group 11">
            <a:extLst>
              <a:ext uri="{FF2B5EF4-FFF2-40B4-BE49-F238E27FC236}">
                <a16:creationId xmlns:a16="http://schemas.microsoft.com/office/drawing/2014/main" id="{A31FBE92-3FC2-48E4-874B-A5273A04252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70526" y="2488515"/>
            <a:ext cx="1262947" cy="1335600"/>
            <a:chOff x="2678417" y="2427951"/>
            <a:chExt cx="1262947" cy="1335600"/>
          </a:xfrm>
        </p:grpSpPr>
        <p:sp>
          <p:nvSpPr>
            <p:cNvPr id="13" name="Freeform: Shape 12">
              <a:extLst>
                <a:ext uri="{FF2B5EF4-FFF2-40B4-BE49-F238E27FC236}">
                  <a16:creationId xmlns:a16="http://schemas.microsoft.com/office/drawing/2014/main" id="{4F7C333A-2381-4657-ACDA-47654B21FA7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a:off x="2769891" y="2336477"/>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Oval 13">
              <a:extLst>
                <a:ext uri="{FF2B5EF4-FFF2-40B4-BE49-F238E27FC236}">
                  <a16:creationId xmlns:a16="http://schemas.microsoft.com/office/drawing/2014/main" id="{74A5CCC1-7BBD-4F00-82CF-C7683D9FF6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a:off x="2784291" y="2683551"/>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16" name="Freeform: Shape 15">
            <a:extLst>
              <a:ext uri="{FF2B5EF4-FFF2-40B4-BE49-F238E27FC236}">
                <a16:creationId xmlns:a16="http://schemas.microsoft.com/office/drawing/2014/main" id="{A0DAEA90-11E9-4069-BC2C-6F65C6C1C3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flipH="1" flipV="1">
            <a:off x="8600937" y="4090109"/>
            <a:ext cx="3682485" cy="1853969"/>
          </a:xfrm>
          <a:custGeom>
            <a:avLst/>
            <a:gdLst>
              <a:gd name="connsiteX0" fmla="*/ 3682485 w 3682485"/>
              <a:gd name="connsiteY0" fmla="*/ 1853969 h 1853969"/>
              <a:gd name="connsiteX1" fmla="*/ 2755500 w 3682485"/>
              <a:gd name="connsiteY1" fmla="*/ 1853969 h 1853969"/>
              <a:gd name="connsiteX2" fmla="*/ 1828517 w 3682485"/>
              <a:gd name="connsiteY2" fmla="*/ 926985 h 1853969"/>
              <a:gd name="connsiteX3" fmla="*/ 901534 w 3682485"/>
              <a:gd name="connsiteY3" fmla="*/ 1853969 h 1853969"/>
              <a:gd name="connsiteX4" fmla="*/ 293606 w 3682485"/>
              <a:gd name="connsiteY4" fmla="*/ 1853969 h 1853969"/>
              <a:gd name="connsiteX5" fmla="*/ 0 w 3682485"/>
              <a:gd name="connsiteY5" fmla="*/ 1560363 h 1853969"/>
              <a:gd name="connsiteX6" fmla="*/ 12215 w 3682485"/>
              <a:gd name="connsiteY6" fmla="*/ 1480329 h 1853969"/>
              <a:gd name="connsiteX7" fmla="*/ 1828517 w 3682485"/>
              <a:gd name="connsiteY7" fmla="*/ 0 h 1853969"/>
              <a:gd name="connsiteX8" fmla="*/ 3682485 w 3682485"/>
              <a:gd name="connsiteY8" fmla="*/ 1853969 h 1853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82485" h="1853969">
                <a:moveTo>
                  <a:pt x="3682485" y="1853969"/>
                </a:moveTo>
                <a:lnTo>
                  <a:pt x="2755500" y="1853969"/>
                </a:lnTo>
                <a:cubicBezTo>
                  <a:pt x="2755500" y="1342010"/>
                  <a:pt x="2340476" y="926985"/>
                  <a:pt x="1828517" y="926985"/>
                </a:cubicBezTo>
                <a:cubicBezTo>
                  <a:pt x="1316558" y="926985"/>
                  <a:pt x="901534" y="1342010"/>
                  <a:pt x="901534" y="1853969"/>
                </a:cubicBezTo>
                <a:lnTo>
                  <a:pt x="293606" y="1853969"/>
                </a:lnTo>
                <a:lnTo>
                  <a:pt x="0" y="1560363"/>
                </a:lnTo>
                <a:lnTo>
                  <a:pt x="12215" y="1480329"/>
                </a:lnTo>
                <a:cubicBezTo>
                  <a:pt x="185091" y="635508"/>
                  <a:pt x="932589" y="0"/>
                  <a:pt x="1828517" y="0"/>
                </a:cubicBezTo>
                <a:cubicBezTo>
                  <a:pt x="2852434" y="0"/>
                  <a:pt x="3682485" y="830051"/>
                  <a:pt x="3682485" y="1853969"/>
                </a:cubicBezTo>
                <a:close/>
              </a:path>
            </a:pathLst>
          </a:custGeom>
          <a:gradFill flip="none" rotWithShape="1">
            <a:gsLst>
              <a:gs pos="97000">
                <a:schemeClr val="bg2"/>
              </a:gs>
              <a:gs pos="31000">
                <a:schemeClr val="bg2">
                  <a:lumMod val="90000"/>
                  <a:lumOff val="10000"/>
                </a:schemeClr>
              </a:gs>
            </a:gsLst>
            <a:lin ang="15000000" scaled="0"/>
            <a:tileRect/>
          </a:gradFill>
          <a:ln>
            <a:noFill/>
          </a:ln>
          <a:effectLst>
            <a:innerShdw blurRad="508000" dist="101600" dir="9600000">
              <a:schemeClr val="accent1">
                <a:lumMod val="60000"/>
                <a:lumOff val="40000"/>
                <a:alpha val="8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sp>
        <p:nvSpPr>
          <p:cNvPr id="18" name="Freeform: Shape 17">
            <a:extLst>
              <a:ext uri="{FF2B5EF4-FFF2-40B4-BE49-F238E27FC236}">
                <a16:creationId xmlns:a16="http://schemas.microsoft.com/office/drawing/2014/main" id="{E0E8189B-747E-48AE-99A9-1BEE680125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flipH="1" flipV="1">
            <a:off x="8711129" y="3843994"/>
            <a:ext cx="3644147" cy="2149759"/>
          </a:xfrm>
          <a:custGeom>
            <a:avLst/>
            <a:gdLst>
              <a:gd name="connsiteX0" fmla="*/ 3644147 w 3644147"/>
              <a:gd name="connsiteY0" fmla="*/ 2149759 h 2149759"/>
              <a:gd name="connsiteX1" fmla="*/ 2717163 w 3644147"/>
              <a:gd name="connsiteY1" fmla="*/ 2149759 h 2149759"/>
              <a:gd name="connsiteX2" fmla="*/ 1790179 w 3644147"/>
              <a:gd name="connsiteY2" fmla="*/ 1074881 h 2149759"/>
              <a:gd name="connsiteX3" fmla="*/ 863196 w 3644147"/>
              <a:gd name="connsiteY3" fmla="*/ 2149759 h 2149759"/>
              <a:gd name="connsiteX4" fmla="*/ 551057 w 3644147"/>
              <a:gd name="connsiteY4" fmla="*/ 2149759 h 2149759"/>
              <a:gd name="connsiteX5" fmla="*/ 0 w 3644147"/>
              <a:gd name="connsiteY5" fmla="*/ 1598702 h 2149759"/>
              <a:gd name="connsiteX6" fmla="*/ 19562 w 3644147"/>
              <a:gd name="connsiteY6" fmla="*/ 1510486 h 2149759"/>
              <a:gd name="connsiteX7" fmla="*/ 1790179 w 3644147"/>
              <a:gd name="connsiteY7" fmla="*/ 0 h 2149759"/>
              <a:gd name="connsiteX8" fmla="*/ 3644147 w 3644147"/>
              <a:gd name="connsiteY8" fmla="*/ 2149759 h 21497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44147" h="2149759">
                <a:moveTo>
                  <a:pt x="3644147" y="2149759"/>
                </a:moveTo>
                <a:lnTo>
                  <a:pt x="2717163" y="2149759"/>
                </a:lnTo>
                <a:cubicBezTo>
                  <a:pt x="2717162" y="1556120"/>
                  <a:pt x="2302138" y="1074880"/>
                  <a:pt x="1790179" y="1074881"/>
                </a:cubicBezTo>
                <a:cubicBezTo>
                  <a:pt x="1278220" y="1074880"/>
                  <a:pt x="863196" y="1556119"/>
                  <a:pt x="863196" y="2149759"/>
                </a:cubicBezTo>
                <a:lnTo>
                  <a:pt x="551057" y="2149759"/>
                </a:lnTo>
                <a:lnTo>
                  <a:pt x="0" y="1598702"/>
                </a:lnTo>
                <a:lnTo>
                  <a:pt x="19562" y="1510486"/>
                </a:lnTo>
                <a:cubicBezTo>
                  <a:pt x="254295" y="635388"/>
                  <a:pt x="958246" y="0"/>
                  <a:pt x="1790179" y="0"/>
                </a:cubicBezTo>
                <a:cubicBezTo>
                  <a:pt x="2814097" y="0"/>
                  <a:pt x="3644147" y="962481"/>
                  <a:pt x="3644147" y="2149759"/>
                </a:cubicBezTo>
                <a:close/>
              </a:path>
            </a:pathLst>
          </a:custGeom>
          <a:solidFill>
            <a:schemeClr val="bg2">
              <a:lumMod val="50000"/>
              <a:lumOff val="50000"/>
              <a:alpha val="60000"/>
            </a:schemeClr>
          </a:solidFill>
          <a:ln>
            <a:noFill/>
          </a:ln>
          <a:effectLst>
            <a:softEdge rad="381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 name="Content Placeholder 2">
            <a:extLst>
              <a:ext uri="{FF2B5EF4-FFF2-40B4-BE49-F238E27FC236}">
                <a16:creationId xmlns:a16="http://schemas.microsoft.com/office/drawing/2014/main" id="{6BE587D0-227E-49CC-84A1-4AC61EAF2E41}"/>
              </a:ext>
            </a:extLst>
          </p:cNvPr>
          <p:cNvSpPr>
            <a:spLocks noGrp="1"/>
          </p:cNvSpPr>
          <p:nvPr>
            <p:ph idx="1"/>
          </p:nvPr>
        </p:nvSpPr>
        <p:spPr>
          <a:xfrm>
            <a:off x="2095500" y="3052367"/>
            <a:ext cx="6700838" cy="3040458"/>
          </a:xfrm>
        </p:spPr>
        <p:txBody>
          <a:bodyPr vert="horz" lIns="0" tIns="0" rIns="0" bIns="0" rtlCol="0" anchor="t">
            <a:normAutofit/>
          </a:bodyPr>
          <a:lstStyle/>
          <a:p>
            <a:r>
              <a:rPr lang="en-GB" dirty="0">
                <a:ea typeface="+mn-lt"/>
                <a:cs typeface="+mn-lt"/>
              </a:rPr>
              <a:t>Osterman and Kottkamp (2004) suggest that we learn most from difficult situations. </a:t>
            </a:r>
          </a:p>
          <a:p>
            <a:r>
              <a:rPr lang="en-GB" dirty="0">
                <a:ea typeface="+mn-lt"/>
                <a:cs typeface="+mn-lt"/>
              </a:rPr>
              <a:t>They suggest that we need to explore the problematic experiences and their cycle (which is based on Kolb) asks us to explore, observe and analyse the situation. </a:t>
            </a:r>
          </a:p>
          <a:p>
            <a:r>
              <a:rPr lang="en-GB" dirty="0">
                <a:ea typeface="+mn-lt"/>
                <a:cs typeface="+mn-lt"/>
              </a:rPr>
              <a:t>The third part of the model that they put forward asks us to search for new ideas and strategies.</a:t>
            </a:r>
            <a:endParaRPr lang="en-GB" dirty="0"/>
          </a:p>
        </p:txBody>
      </p:sp>
      <p:sp>
        <p:nvSpPr>
          <p:cNvPr id="20" name="Oval 19">
            <a:extLst>
              <a:ext uri="{FF2B5EF4-FFF2-40B4-BE49-F238E27FC236}">
                <a16:creationId xmlns:a16="http://schemas.microsoft.com/office/drawing/2014/main" id="{D9DE43D0-73AC-46B4-A39F-E66967A1F9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flipH="1" flipV="1">
            <a:off x="10021470" y="2920062"/>
            <a:ext cx="214196" cy="933178"/>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2" name="Freeform: Shape 21">
            <a:extLst>
              <a:ext uri="{FF2B5EF4-FFF2-40B4-BE49-F238E27FC236}">
                <a16:creationId xmlns:a16="http://schemas.microsoft.com/office/drawing/2014/main" id="{803C343E-7EAC-4512-955A-33B1833F2D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flipH="1" flipV="1">
            <a:off x="11901768" y="4915975"/>
            <a:ext cx="214196" cy="701949"/>
          </a:xfrm>
          <a:custGeom>
            <a:avLst/>
            <a:gdLst>
              <a:gd name="connsiteX0" fmla="*/ 128682 w 214196"/>
              <a:gd name="connsiteY0" fmla="*/ 9479 h 701949"/>
              <a:gd name="connsiteX1" fmla="*/ 214196 w 214196"/>
              <a:gd name="connsiteY1" fmla="*/ 466589 h 701949"/>
              <a:gd name="connsiteX2" fmla="*/ 213337 w 214196"/>
              <a:gd name="connsiteY2" fmla="*/ 503724 h 701949"/>
              <a:gd name="connsiteX3" fmla="*/ 15112 w 214196"/>
              <a:gd name="connsiteY3" fmla="*/ 701949 h 701949"/>
              <a:gd name="connsiteX4" fmla="*/ 8417 w 214196"/>
              <a:gd name="connsiteY4" fmla="*/ 648207 h 701949"/>
              <a:gd name="connsiteX5" fmla="*/ 0 w 214196"/>
              <a:gd name="connsiteY5" fmla="*/ 466589 h 701949"/>
              <a:gd name="connsiteX6" fmla="*/ 107098 w 214196"/>
              <a:gd name="connsiteY6" fmla="*/ 0 h 701949"/>
              <a:gd name="connsiteX7" fmla="*/ 128682 w 214196"/>
              <a:gd name="connsiteY7" fmla="*/ 9479 h 7019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4196" h="701949">
                <a:moveTo>
                  <a:pt x="128682" y="9479"/>
                </a:moveTo>
                <a:cubicBezTo>
                  <a:pt x="177485" y="52987"/>
                  <a:pt x="214196" y="241110"/>
                  <a:pt x="214196" y="466589"/>
                </a:cubicBezTo>
                <a:lnTo>
                  <a:pt x="213337" y="503724"/>
                </a:lnTo>
                <a:lnTo>
                  <a:pt x="15112" y="701949"/>
                </a:lnTo>
                <a:lnTo>
                  <a:pt x="8417" y="648207"/>
                </a:lnTo>
                <a:cubicBezTo>
                  <a:pt x="2997" y="592384"/>
                  <a:pt x="0" y="531011"/>
                  <a:pt x="0" y="466589"/>
                </a:cubicBezTo>
                <a:cubicBezTo>
                  <a:pt x="0" y="208899"/>
                  <a:pt x="47949" y="0"/>
                  <a:pt x="107098" y="0"/>
                </a:cubicBezTo>
                <a:cubicBezTo>
                  <a:pt x="114492" y="0"/>
                  <a:pt x="121710" y="3264"/>
                  <a:pt x="128682" y="9479"/>
                </a:cubicBezTo>
                <a:close/>
              </a:path>
            </a:pathLst>
          </a:cu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29633889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5931BE0-4B93-4D6C-878E-ACC59D6B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E212F61-B1B4-47D7-94B1-AB2CB345D416}"/>
              </a:ext>
            </a:extLst>
          </p:cNvPr>
          <p:cNvSpPr>
            <a:spLocks noGrp="1"/>
          </p:cNvSpPr>
          <p:nvPr>
            <p:ph type="title"/>
          </p:nvPr>
        </p:nvSpPr>
        <p:spPr>
          <a:xfrm>
            <a:off x="2160192" y="815077"/>
            <a:ext cx="8281987" cy="570003"/>
          </a:xfrm>
        </p:spPr>
        <p:txBody>
          <a:bodyPr wrap="square" anchor="t">
            <a:normAutofit fontScale="90000"/>
          </a:bodyPr>
          <a:lstStyle/>
          <a:p>
            <a:r>
              <a:rPr lang="en-GB" dirty="0"/>
              <a:t>Or positive experiences?</a:t>
            </a:r>
          </a:p>
        </p:txBody>
      </p:sp>
      <p:sp>
        <p:nvSpPr>
          <p:cNvPr id="10" name="Oval 9">
            <a:extLst>
              <a:ext uri="{FF2B5EF4-FFF2-40B4-BE49-F238E27FC236}">
                <a16:creationId xmlns:a16="http://schemas.microsoft.com/office/drawing/2014/main" id="{504E6BD3-B518-46A4-9CC0-30D0955523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19157" y="1584557"/>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2" name="Group 11">
            <a:extLst>
              <a:ext uri="{FF2B5EF4-FFF2-40B4-BE49-F238E27FC236}">
                <a16:creationId xmlns:a16="http://schemas.microsoft.com/office/drawing/2014/main" id="{A31FBE92-3FC2-48E4-874B-A5273A04252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70526" y="2488515"/>
            <a:ext cx="1262947" cy="1335600"/>
            <a:chOff x="2678417" y="2427951"/>
            <a:chExt cx="1262947" cy="1335600"/>
          </a:xfrm>
        </p:grpSpPr>
        <p:sp>
          <p:nvSpPr>
            <p:cNvPr id="13" name="Freeform: Shape 12">
              <a:extLst>
                <a:ext uri="{FF2B5EF4-FFF2-40B4-BE49-F238E27FC236}">
                  <a16:creationId xmlns:a16="http://schemas.microsoft.com/office/drawing/2014/main" id="{4F7C333A-2381-4657-ACDA-47654B21FA7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a:off x="2769891" y="2336477"/>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Oval 13">
              <a:extLst>
                <a:ext uri="{FF2B5EF4-FFF2-40B4-BE49-F238E27FC236}">
                  <a16:creationId xmlns:a16="http://schemas.microsoft.com/office/drawing/2014/main" id="{74A5CCC1-7BBD-4F00-82CF-C7683D9FF6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a:off x="2784291" y="2683551"/>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16" name="Freeform: Shape 15">
            <a:extLst>
              <a:ext uri="{FF2B5EF4-FFF2-40B4-BE49-F238E27FC236}">
                <a16:creationId xmlns:a16="http://schemas.microsoft.com/office/drawing/2014/main" id="{A0DAEA90-11E9-4069-BC2C-6F65C6C1C3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flipH="1" flipV="1">
            <a:off x="8600937" y="4090109"/>
            <a:ext cx="3682485" cy="1853969"/>
          </a:xfrm>
          <a:custGeom>
            <a:avLst/>
            <a:gdLst>
              <a:gd name="connsiteX0" fmla="*/ 3682485 w 3682485"/>
              <a:gd name="connsiteY0" fmla="*/ 1853969 h 1853969"/>
              <a:gd name="connsiteX1" fmla="*/ 2755500 w 3682485"/>
              <a:gd name="connsiteY1" fmla="*/ 1853969 h 1853969"/>
              <a:gd name="connsiteX2" fmla="*/ 1828517 w 3682485"/>
              <a:gd name="connsiteY2" fmla="*/ 926985 h 1853969"/>
              <a:gd name="connsiteX3" fmla="*/ 901534 w 3682485"/>
              <a:gd name="connsiteY3" fmla="*/ 1853969 h 1853969"/>
              <a:gd name="connsiteX4" fmla="*/ 293606 w 3682485"/>
              <a:gd name="connsiteY4" fmla="*/ 1853969 h 1853969"/>
              <a:gd name="connsiteX5" fmla="*/ 0 w 3682485"/>
              <a:gd name="connsiteY5" fmla="*/ 1560363 h 1853969"/>
              <a:gd name="connsiteX6" fmla="*/ 12215 w 3682485"/>
              <a:gd name="connsiteY6" fmla="*/ 1480329 h 1853969"/>
              <a:gd name="connsiteX7" fmla="*/ 1828517 w 3682485"/>
              <a:gd name="connsiteY7" fmla="*/ 0 h 1853969"/>
              <a:gd name="connsiteX8" fmla="*/ 3682485 w 3682485"/>
              <a:gd name="connsiteY8" fmla="*/ 1853969 h 1853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82485" h="1853969">
                <a:moveTo>
                  <a:pt x="3682485" y="1853969"/>
                </a:moveTo>
                <a:lnTo>
                  <a:pt x="2755500" y="1853969"/>
                </a:lnTo>
                <a:cubicBezTo>
                  <a:pt x="2755500" y="1342010"/>
                  <a:pt x="2340476" y="926985"/>
                  <a:pt x="1828517" y="926985"/>
                </a:cubicBezTo>
                <a:cubicBezTo>
                  <a:pt x="1316558" y="926985"/>
                  <a:pt x="901534" y="1342010"/>
                  <a:pt x="901534" y="1853969"/>
                </a:cubicBezTo>
                <a:lnTo>
                  <a:pt x="293606" y="1853969"/>
                </a:lnTo>
                <a:lnTo>
                  <a:pt x="0" y="1560363"/>
                </a:lnTo>
                <a:lnTo>
                  <a:pt x="12215" y="1480329"/>
                </a:lnTo>
                <a:cubicBezTo>
                  <a:pt x="185091" y="635508"/>
                  <a:pt x="932589" y="0"/>
                  <a:pt x="1828517" y="0"/>
                </a:cubicBezTo>
                <a:cubicBezTo>
                  <a:pt x="2852434" y="0"/>
                  <a:pt x="3682485" y="830051"/>
                  <a:pt x="3682485" y="1853969"/>
                </a:cubicBezTo>
                <a:close/>
              </a:path>
            </a:pathLst>
          </a:custGeom>
          <a:gradFill flip="none" rotWithShape="1">
            <a:gsLst>
              <a:gs pos="97000">
                <a:schemeClr val="bg2"/>
              </a:gs>
              <a:gs pos="31000">
                <a:schemeClr val="bg2">
                  <a:lumMod val="90000"/>
                  <a:lumOff val="10000"/>
                </a:schemeClr>
              </a:gs>
            </a:gsLst>
            <a:lin ang="15000000" scaled="0"/>
            <a:tileRect/>
          </a:gradFill>
          <a:ln>
            <a:noFill/>
          </a:ln>
          <a:effectLst>
            <a:innerShdw blurRad="508000" dist="101600" dir="9600000">
              <a:schemeClr val="accent1">
                <a:lumMod val="60000"/>
                <a:lumOff val="40000"/>
                <a:alpha val="8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sp>
        <p:nvSpPr>
          <p:cNvPr id="18" name="Freeform: Shape 17">
            <a:extLst>
              <a:ext uri="{FF2B5EF4-FFF2-40B4-BE49-F238E27FC236}">
                <a16:creationId xmlns:a16="http://schemas.microsoft.com/office/drawing/2014/main" id="{E0E8189B-747E-48AE-99A9-1BEE680125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flipH="1" flipV="1">
            <a:off x="8711129" y="3843994"/>
            <a:ext cx="3644147" cy="2149759"/>
          </a:xfrm>
          <a:custGeom>
            <a:avLst/>
            <a:gdLst>
              <a:gd name="connsiteX0" fmla="*/ 3644147 w 3644147"/>
              <a:gd name="connsiteY0" fmla="*/ 2149759 h 2149759"/>
              <a:gd name="connsiteX1" fmla="*/ 2717163 w 3644147"/>
              <a:gd name="connsiteY1" fmla="*/ 2149759 h 2149759"/>
              <a:gd name="connsiteX2" fmla="*/ 1790179 w 3644147"/>
              <a:gd name="connsiteY2" fmla="*/ 1074881 h 2149759"/>
              <a:gd name="connsiteX3" fmla="*/ 863196 w 3644147"/>
              <a:gd name="connsiteY3" fmla="*/ 2149759 h 2149759"/>
              <a:gd name="connsiteX4" fmla="*/ 551057 w 3644147"/>
              <a:gd name="connsiteY4" fmla="*/ 2149759 h 2149759"/>
              <a:gd name="connsiteX5" fmla="*/ 0 w 3644147"/>
              <a:gd name="connsiteY5" fmla="*/ 1598702 h 2149759"/>
              <a:gd name="connsiteX6" fmla="*/ 19562 w 3644147"/>
              <a:gd name="connsiteY6" fmla="*/ 1510486 h 2149759"/>
              <a:gd name="connsiteX7" fmla="*/ 1790179 w 3644147"/>
              <a:gd name="connsiteY7" fmla="*/ 0 h 2149759"/>
              <a:gd name="connsiteX8" fmla="*/ 3644147 w 3644147"/>
              <a:gd name="connsiteY8" fmla="*/ 2149759 h 21497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44147" h="2149759">
                <a:moveTo>
                  <a:pt x="3644147" y="2149759"/>
                </a:moveTo>
                <a:lnTo>
                  <a:pt x="2717163" y="2149759"/>
                </a:lnTo>
                <a:cubicBezTo>
                  <a:pt x="2717162" y="1556120"/>
                  <a:pt x="2302138" y="1074880"/>
                  <a:pt x="1790179" y="1074881"/>
                </a:cubicBezTo>
                <a:cubicBezTo>
                  <a:pt x="1278220" y="1074880"/>
                  <a:pt x="863196" y="1556119"/>
                  <a:pt x="863196" y="2149759"/>
                </a:cubicBezTo>
                <a:lnTo>
                  <a:pt x="551057" y="2149759"/>
                </a:lnTo>
                <a:lnTo>
                  <a:pt x="0" y="1598702"/>
                </a:lnTo>
                <a:lnTo>
                  <a:pt x="19562" y="1510486"/>
                </a:lnTo>
                <a:cubicBezTo>
                  <a:pt x="254295" y="635388"/>
                  <a:pt x="958246" y="0"/>
                  <a:pt x="1790179" y="0"/>
                </a:cubicBezTo>
                <a:cubicBezTo>
                  <a:pt x="2814097" y="0"/>
                  <a:pt x="3644147" y="962481"/>
                  <a:pt x="3644147" y="2149759"/>
                </a:cubicBezTo>
                <a:close/>
              </a:path>
            </a:pathLst>
          </a:custGeom>
          <a:solidFill>
            <a:schemeClr val="bg2">
              <a:lumMod val="50000"/>
              <a:lumOff val="50000"/>
              <a:alpha val="60000"/>
            </a:schemeClr>
          </a:solidFill>
          <a:ln>
            <a:noFill/>
          </a:ln>
          <a:effectLst>
            <a:softEdge rad="381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Content Placeholder 2">
            <a:extLst>
              <a:ext uri="{FF2B5EF4-FFF2-40B4-BE49-F238E27FC236}">
                <a16:creationId xmlns:a16="http://schemas.microsoft.com/office/drawing/2014/main" id="{BB1382E9-5275-454D-97F2-80BEBEC755A8}"/>
              </a:ext>
            </a:extLst>
          </p:cNvPr>
          <p:cNvSpPr>
            <a:spLocks noGrp="1"/>
          </p:cNvSpPr>
          <p:nvPr>
            <p:ph idx="1"/>
          </p:nvPr>
        </p:nvSpPr>
        <p:spPr>
          <a:xfrm>
            <a:off x="1779157" y="2200157"/>
            <a:ext cx="7017181" cy="3892668"/>
          </a:xfrm>
        </p:spPr>
        <p:txBody>
          <a:bodyPr vert="horz" lIns="0" tIns="0" rIns="0" bIns="0" rtlCol="0" anchor="t">
            <a:normAutofit/>
          </a:bodyPr>
          <a:lstStyle/>
          <a:p>
            <a:pPr>
              <a:lnSpc>
                <a:spcPct val="100000"/>
              </a:lnSpc>
            </a:pPr>
            <a:r>
              <a:rPr lang="en-GB" dirty="0" err="1"/>
              <a:t>Ghaye</a:t>
            </a:r>
            <a:r>
              <a:rPr lang="en-GB" dirty="0"/>
              <a:t> (2011) suggests that just focusing on negative or problematic experiences can be unhelpful and we should also look at positive situations. His ideas are based on Positive Psychology and ask us to consider the following questions:</a:t>
            </a:r>
          </a:p>
          <a:p>
            <a:pPr>
              <a:lnSpc>
                <a:spcPct val="100000"/>
              </a:lnSpc>
            </a:pPr>
            <a:r>
              <a:rPr lang="en-GB" dirty="0"/>
              <a:t>What is successful right now ?(Appreciate)</a:t>
            </a:r>
          </a:p>
          <a:p>
            <a:pPr>
              <a:lnSpc>
                <a:spcPct val="100000"/>
              </a:lnSpc>
            </a:pPr>
            <a:r>
              <a:rPr lang="en-GB" dirty="0"/>
              <a:t>What do we need to change to make things better? (Imagine)</a:t>
            </a:r>
          </a:p>
          <a:p>
            <a:pPr>
              <a:lnSpc>
                <a:spcPct val="100000"/>
              </a:lnSpc>
            </a:pPr>
            <a:r>
              <a:rPr lang="en-GB" dirty="0"/>
              <a:t>How can we achieve this? (Design)</a:t>
            </a:r>
          </a:p>
          <a:p>
            <a:pPr>
              <a:lnSpc>
                <a:spcPct val="100000"/>
              </a:lnSpc>
            </a:pPr>
            <a:r>
              <a:rPr lang="en-GB" dirty="0"/>
              <a:t>Who needs to take action and what will the consequences be? (Act)</a:t>
            </a:r>
          </a:p>
        </p:txBody>
      </p:sp>
      <p:sp>
        <p:nvSpPr>
          <p:cNvPr id="20" name="Oval 19">
            <a:extLst>
              <a:ext uri="{FF2B5EF4-FFF2-40B4-BE49-F238E27FC236}">
                <a16:creationId xmlns:a16="http://schemas.microsoft.com/office/drawing/2014/main" id="{D9DE43D0-73AC-46B4-A39F-E66967A1F9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flipH="1" flipV="1">
            <a:off x="10021470" y="2920062"/>
            <a:ext cx="214196" cy="933178"/>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2" name="Freeform: Shape 21">
            <a:extLst>
              <a:ext uri="{FF2B5EF4-FFF2-40B4-BE49-F238E27FC236}">
                <a16:creationId xmlns:a16="http://schemas.microsoft.com/office/drawing/2014/main" id="{803C343E-7EAC-4512-955A-33B1833F2D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flipH="1" flipV="1">
            <a:off x="11901768" y="4915975"/>
            <a:ext cx="214196" cy="701949"/>
          </a:xfrm>
          <a:custGeom>
            <a:avLst/>
            <a:gdLst>
              <a:gd name="connsiteX0" fmla="*/ 128682 w 214196"/>
              <a:gd name="connsiteY0" fmla="*/ 9479 h 701949"/>
              <a:gd name="connsiteX1" fmla="*/ 214196 w 214196"/>
              <a:gd name="connsiteY1" fmla="*/ 466589 h 701949"/>
              <a:gd name="connsiteX2" fmla="*/ 213337 w 214196"/>
              <a:gd name="connsiteY2" fmla="*/ 503724 h 701949"/>
              <a:gd name="connsiteX3" fmla="*/ 15112 w 214196"/>
              <a:gd name="connsiteY3" fmla="*/ 701949 h 701949"/>
              <a:gd name="connsiteX4" fmla="*/ 8417 w 214196"/>
              <a:gd name="connsiteY4" fmla="*/ 648207 h 701949"/>
              <a:gd name="connsiteX5" fmla="*/ 0 w 214196"/>
              <a:gd name="connsiteY5" fmla="*/ 466589 h 701949"/>
              <a:gd name="connsiteX6" fmla="*/ 107098 w 214196"/>
              <a:gd name="connsiteY6" fmla="*/ 0 h 701949"/>
              <a:gd name="connsiteX7" fmla="*/ 128682 w 214196"/>
              <a:gd name="connsiteY7" fmla="*/ 9479 h 7019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4196" h="701949">
                <a:moveTo>
                  <a:pt x="128682" y="9479"/>
                </a:moveTo>
                <a:cubicBezTo>
                  <a:pt x="177485" y="52987"/>
                  <a:pt x="214196" y="241110"/>
                  <a:pt x="214196" y="466589"/>
                </a:cubicBezTo>
                <a:lnTo>
                  <a:pt x="213337" y="503724"/>
                </a:lnTo>
                <a:lnTo>
                  <a:pt x="15112" y="701949"/>
                </a:lnTo>
                <a:lnTo>
                  <a:pt x="8417" y="648207"/>
                </a:lnTo>
                <a:cubicBezTo>
                  <a:pt x="2997" y="592384"/>
                  <a:pt x="0" y="531011"/>
                  <a:pt x="0" y="466589"/>
                </a:cubicBezTo>
                <a:cubicBezTo>
                  <a:pt x="0" y="208899"/>
                  <a:pt x="47949" y="0"/>
                  <a:pt x="107098" y="0"/>
                </a:cubicBezTo>
                <a:cubicBezTo>
                  <a:pt x="114492" y="0"/>
                  <a:pt x="121710" y="3264"/>
                  <a:pt x="128682" y="9479"/>
                </a:cubicBezTo>
                <a:close/>
              </a:path>
            </a:pathLst>
          </a:cu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38936099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2FB79-515C-424E-A801-99FBD4C54821}"/>
              </a:ext>
            </a:extLst>
          </p:cNvPr>
          <p:cNvSpPr>
            <a:spLocks noGrp="1"/>
          </p:cNvSpPr>
          <p:nvPr>
            <p:ph type="title"/>
          </p:nvPr>
        </p:nvSpPr>
        <p:spPr>
          <a:xfrm>
            <a:off x="720000" y="619200"/>
            <a:ext cx="10728322" cy="681586"/>
          </a:xfrm>
        </p:spPr>
        <p:txBody>
          <a:bodyPr wrap="square">
            <a:normAutofit/>
          </a:bodyPr>
          <a:lstStyle/>
          <a:p>
            <a:r>
              <a:rPr lang="en-GB" sz="3200"/>
              <a:t>What do you think?</a:t>
            </a:r>
          </a:p>
        </p:txBody>
      </p:sp>
      <p:graphicFrame>
        <p:nvGraphicFramePr>
          <p:cNvPr id="12" name="Content Placeholder 2">
            <a:extLst>
              <a:ext uri="{FF2B5EF4-FFF2-40B4-BE49-F238E27FC236}">
                <a16:creationId xmlns:a16="http://schemas.microsoft.com/office/drawing/2014/main" id="{03B57352-78C6-41E2-A0B6-83FCF63E47CA}"/>
              </a:ext>
            </a:extLst>
          </p:cNvPr>
          <p:cNvGraphicFramePr>
            <a:graphicFrameLocks noGrp="1"/>
          </p:cNvGraphicFramePr>
          <p:nvPr>
            <p:ph idx="1"/>
            <p:extLst>
              <p:ext uri="{D42A27DB-BD31-4B8C-83A1-F6EECF244321}">
                <p14:modId xmlns:p14="http://schemas.microsoft.com/office/powerpoint/2010/main" val="2854867714"/>
              </p:ext>
            </p:extLst>
          </p:nvPr>
        </p:nvGraphicFramePr>
        <p:xfrm>
          <a:off x="598805" y="1860868"/>
          <a:ext cx="10728325" cy="35877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941885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A5931BE0-4B93-4D6C-878E-ACC59D6B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6D52E7-A30F-4BC7-988F-34F37301E4CC}"/>
              </a:ext>
            </a:extLst>
          </p:cNvPr>
          <p:cNvSpPr>
            <a:spLocks noGrp="1"/>
          </p:cNvSpPr>
          <p:nvPr>
            <p:ph type="title"/>
          </p:nvPr>
        </p:nvSpPr>
        <p:spPr>
          <a:xfrm>
            <a:off x="550863" y="549275"/>
            <a:ext cx="5437185" cy="1165225"/>
          </a:xfrm>
        </p:spPr>
        <p:txBody>
          <a:bodyPr wrap="square" anchor="b">
            <a:normAutofit/>
          </a:bodyPr>
          <a:lstStyle/>
          <a:p>
            <a:r>
              <a:rPr lang="en-GB" dirty="0"/>
              <a:t>Aims</a:t>
            </a:r>
          </a:p>
        </p:txBody>
      </p:sp>
      <p:sp>
        <p:nvSpPr>
          <p:cNvPr id="3" name="Content Placeholder 2">
            <a:extLst>
              <a:ext uri="{FF2B5EF4-FFF2-40B4-BE49-F238E27FC236}">
                <a16:creationId xmlns:a16="http://schemas.microsoft.com/office/drawing/2014/main" id="{81F21B04-AAC1-4BCD-BBD9-F5E59C0D657A}"/>
              </a:ext>
            </a:extLst>
          </p:cNvPr>
          <p:cNvSpPr>
            <a:spLocks noGrp="1"/>
          </p:cNvSpPr>
          <p:nvPr>
            <p:ph idx="1"/>
          </p:nvPr>
        </p:nvSpPr>
        <p:spPr>
          <a:xfrm>
            <a:off x="550863" y="1930400"/>
            <a:ext cx="6373812" cy="4162425"/>
          </a:xfrm>
        </p:spPr>
        <p:txBody>
          <a:bodyPr vert="horz" lIns="91440" tIns="45720" rIns="91440" bIns="45720" rtlCol="0" anchor="t">
            <a:normAutofit/>
          </a:bodyPr>
          <a:lstStyle/>
          <a:p>
            <a:pPr>
              <a:lnSpc>
                <a:spcPct val="100000"/>
              </a:lnSpc>
            </a:pPr>
            <a:r>
              <a:rPr lang="en-GB" dirty="0"/>
              <a:t>We are now going to be exploring resilience and exploring the importance of self-care.</a:t>
            </a:r>
            <a:endParaRPr lang="en-US" dirty="0"/>
          </a:p>
          <a:p>
            <a:pPr>
              <a:lnSpc>
                <a:spcPct val="100000"/>
              </a:lnSpc>
            </a:pPr>
            <a:r>
              <a:rPr lang="en-GB" dirty="0"/>
              <a:t>As we work with CYP it is important that we know how to ensure that we are looking after ourselves. It is not unusual for individuals working in childcare to experience burnout during their career. </a:t>
            </a:r>
          </a:p>
          <a:p>
            <a:pPr>
              <a:lnSpc>
                <a:spcPct val="100000"/>
              </a:lnSpc>
            </a:pPr>
            <a:r>
              <a:rPr lang="en-GB" dirty="0"/>
              <a:t>In this lesson, I will be supporting you to explore how you can look after yourself and consider what you need to build your own resilience.</a:t>
            </a:r>
          </a:p>
        </p:txBody>
      </p:sp>
      <p:pic>
        <p:nvPicPr>
          <p:cNvPr id="7" name="Graphic 6" descr="In Love Face with Solid Fill">
            <a:extLst>
              <a:ext uri="{FF2B5EF4-FFF2-40B4-BE49-F238E27FC236}">
                <a16:creationId xmlns:a16="http://schemas.microsoft.com/office/drawing/2014/main" id="{DEE85086-8C82-45EC-650B-B74961217DA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924675" y="1072039"/>
            <a:ext cx="4713922" cy="4713922"/>
          </a:xfrm>
          <a:custGeom>
            <a:avLst/>
            <a:gdLst/>
            <a:ahLst/>
            <a:cxnLst/>
            <a:rect l="l" t="t" r="r" b="b"/>
            <a:pathLst>
              <a:path w="4713922" h="5759450">
                <a:moveTo>
                  <a:pt x="0" y="0"/>
                </a:moveTo>
                <a:lnTo>
                  <a:pt x="4713922" y="0"/>
                </a:lnTo>
                <a:lnTo>
                  <a:pt x="4713922" y="5759450"/>
                </a:lnTo>
                <a:lnTo>
                  <a:pt x="0" y="5759450"/>
                </a:lnTo>
                <a:close/>
              </a:path>
            </a:pathLst>
          </a:custGeom>
        </p:spPr>
      </p:pic>
    </p:spTree>
    <p:extLst>
      <p:ext uri="{BB962C8B-B14F-4D97-AF65-F5344CB8AC3E}">
        <p14:creationId xmlns:p14="http://schemas.microsoft.com/office/powerpoint/2010/main" val="29145003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C8949D-F3F7-45D0-B210-C29F0E26D05A}"/>
              </a:ext>
            </a:extLst>
          </p:cNvPr>
          <p:cNvSpPr>
            <a:spLocks noGrp="1"/>
          </p:cNvSpPr>
          <p:nvPr>
            <p:ph type="title"/>
          </p:nvPr>
        </p:nvSpPr>
        <p:spPr>
          <a:xfrm>
            <a:off x="1050389" y="914881"/>
            <a:ext cx="5212188" cy="964407"/>
          </a:xfrm>
        </p:spPr>
        <p:txBody>
          <a:bodyPr>
            <a:normAutofit/>
          </a:bodyPr>
          <a:lstStyle/>
          <a:p>
            <a:pPr algn="ctr"/>
            <a:r>
              <a:rPr lang="en-GB" dirty="0"/>
              <a:t>What is resilience?</a:t>
            </a:r>
            <a:endParaRPr lang="en-GB"/>
          </a:p>
        </p:txBody>
      </p:sp>
      <p:sp>
        <p:nvSpPr>
          <p:cNvPr id="3" name="Content Placeholder 2">
            <a:extLst>
              <a:ext uri="{FF2B5EF4-FFF2-40B4-BE49-F238E27FC236}">
                <a16:creationId xmlns:a16="http://schemas.microsoft.com/office/drawing/2014/main" id="{B55FF7BC-4F6B-49B4-B242-CF387DD832D7}"/>
              </a:ext>
            </a:extLst>
          </p:cNvPr>
          <p:cNvSpPr>
            <a:spLocks noGrp="1"/>
          </p:cNvSpPr>
          <p:nvPr>
            <p:ph idx="1"/>
          </p:nvPr>
        </p:nvSpPr>
        <p:spPr>
          <a:xfrm>
            <a:off x="1218040" y="2146570"/>
            <a:ext cx="5118965" cy="3754499"/>
          </a:xfrm>
        </p:spPr>
        <p:txBody>
          <a:bodyPr vert="horz" lIns="91440" tIns="45720" rIns="91440" bIns="45720" rtlCol="0">
            <a:normAutofit/>
          </a:bodyPr>
          <a:lstStyle/>
          <a:p>
            <a:r>
              <a:rPr lang="en-GB" dirty="0"/>
              <a:t>Spend a few minutes just reflecting on your own ideas of resilience.</a:t>
            </a:r>
          </a:p>
          <a:p>
            <a:r>
              <a:rPr lang="en-GB" dirty="0"/>
              <a:t>What does the term mean to you?</a:t>
            </a:r>
          </a:p>
          <a:p>
            <a:r>
              <a:rPr lang="en-GB" dirty="0"/>
              <a:t>Reflect on your own ability to demonstrate resilience.</a:t>
            </a:r>
          </a:p>
        </p:txBody>
      </p:sp>
      <p:pic>
        <p:nvPicPr>
          <p:cNvPr id="4" name="Picture 4" descr="A stone building that has a rocky cliff&#10;&#10;Description automatically generated">
            <a:extLst>
              <a:ext uri="{FF2B5EF4-FFF2-40B4-BE49-F238E27FC236}">
                <a16:creationId xmlns:a16="http://schemas.microsoft.com/office/drawing/2014/main" id="{62C32307-9BA1-4C3C-8C2E-A3E20037DD8C}"/>
              </a:ext>
            </a:extLst>
          </p:cNvPr>
          <p:cNvPicPr>
            <a:picLocks noChangeAspect="1"/>
          </p:cNvPicPr>
          <p:nvPr/>
        </p:nvPicPr>
        <p:blipFill rotWithShape="1">
          <a:blip r:embed="rId2"/>
          <a:srcRect r="8148"/>
          <a:stretch/>
        </p:blipFill>
        <p:spPr>
          <a:xfrm>
            <a:off x="7467600" y="10"/>
            <a:ext cx="4724400" cy="6857988"/>
          </a:xfrm>
          <a:prstGeom prst="rect">
            <a:avLst/>
          </a:prstGeom>
        </p:spPr>
      </p:pic>
    </p:spTree>
    <p:extLst>
      <p:ext uri="{BB962C8B-B14F-4D97-AF65-F5344CB8AC3E}">
        <p14:creationId xmlns:p14="http://schemas.microsoft.com/office/powerpoint/2010/main" val="19689882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60B7752B-728D-4CA3-8923-C4F7F7702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2A926E-5D1F-448F-8935-8D1DA680171C}"/>
              </a:ext>
            </a:extLst>
          </p:cNvPr>
          <p:cNvSpPr>
            <a:spLocks noGrp="1"/>
          </p:cNvSpPr>
          <p:nvPr>
            <p:ph type="title"/>
          </p:nvPr>
        </p:nvSpPr>
        <p:spPr>
          <a:xfrm>
            <a:off x="550863" y="550800"/>
            <a:ext cx="7308850" cy="986400"/>
          </a:xfrm>
        </p:spPr>
        <p:txBody>
          <a:bodyPr wrap="square" anchor="ctr">
            <a:normAutofit/>
          </a:bodyPr>
          <a:lstStyle/>
          <a:p>
            <a:r>
              <a:rPr lang="en-GB"/>
              <a:t>Resilience</a:t>
            </a:r>
          </a:p>
        </p:txBody>
      </p:sp>
      <p:sp>
        <p:nvSpPr>
          <p:cNvPr id="14" name="Rectangle 13">
            <a:extLst>
              <a:ext uri="{FF2B5EF4-FFF2-40B4-BE49-F238E27FC236}">
                <a16:creationId xmlns:a16="http://schemas.microsoft.com/office/drawing/2014/main" id="{88392DC7-0988-443B-A0D0-E726C7DB62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83435"/>
            <a:ext cx="12192000" cy="4774564"/>
          </a:xfrm>
          <a:prstGeom prst="rect">
            <a:avLst/>
          </a:prstGeom>
          <a:solidFill>
            <a:schemeClr val="bg2">
              <a:lumMod val="10000"/>
              <a:lumOff val="90000"/>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5" name="Content Placeholder 2">
            <a:extLst>
              <a:ext uri="{FF2B5EF4-FFF2-40B4-BE49-F238E27FC236}">
                <a16:creationId xmlns:a16="http://schemas.microsoft.com/office/drawing/2014/main" id="{34E52370-4F59-18F6-2864-379DD50B942F}"/>
              </a:ext>
            </a:extLst>
          </p:cNvPr>
          <p:cNvGraphicFramePr>
            <a:graphicFrameLocks noGrp="1"/>
          </p:cNvGraphicFramePr>
          <p:nvPr>
            <p:ph idx="1"/>
            <p:extLst>
              <p:ext uri="{D42A27DB-BD31-4B8C-83A1-F6EECF244321}">
                <p14:modId xmlns:p14="http://schemas.microsoft.com/office/powerpoint/2010/main" val="1450619028"/>
              </p:ext>
            </p:extLst>
          </p:nvPr>
        </p:nvGraphicFramePr>
        <p:xfrm>
          <a:off x="550863" y="2624135"/>
          <a:ext cx="11090276" cy="34686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579066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0B7752B-728D-4CA3-8923-C4F7F7702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4590B1-DEAC-43A5-AFD4-87B8C7254F5F}"/>
              </a:ext>
            </a:extLst>
          </p:cNvPr>
          <p:cNvSpPr>
            <a:spLocks noGrp="1"/>
          </p:cNvSpPr>
          <p:nvPr>
            <p:ph type="title"/>
          </p:nvPr>
        </p:nvSpPr>
        <p:spPr>
          <a:xfrm>
            <a:off x="550863" y="549275"/>
            <a:ext cx="3565525" cy="5543549"/>
          </a:xfrm>
        </p:spPr>
        <p:txBody>
          <a:bodyPr wrap="square" anchor="ctr">
            <a:normAutofit/>
          </a:bodyPr>
          <a:lstStyle/>
          <a:p>
            <a:r>
              <a:rPr lang="en-GB" dirty="0"/>
              <a:t>Four points to building resilience</a:t>
            </a:r>
          </a:p>
        </p:txBody>
      </p:sp>
      <p:sp>
        <p:nvSpPr>
          <p:cNvPr id="11" name="Rectangle 10">
            <a:extLst>
              <a:ext uri="{FF2B5EF4-FFF2-40B4-BE49-F238E27FC236}">
                <a16:creationId xmlns:a16="http://schemas.microsoft.com/office/drawing/2014/main" id="{429899A3-416E-4DB5-846D-0235260520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50899" y="0"/>
            <a:ext cx="7641102" cy="6858000"/>
          </a:xfrm>
          <a:prstGeom prst="rect">
            <a:avLst/>
          </a:prstGeom>
          <a:solidFill>
            <a:schemeClr val="bg2">
              <a:lumMod val="10000"/>
              <a:lumOff val="90000"/>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82F8A621-867D-83FD-749E-CF3DD7EF93E7}"/>
              </a:ext>
            </a:extLst>
          </p:cNvPr>
          <p:cNvGraphicFramePr>
            <a:graphicFrameLocks noGrp="1"/>
          </p:cNvGraphicFramePr>
          <p:nvPr>
            <p:ph idx="1"/>
            <p:extLst>
              <p:ext uri="{D42A27DB-BD31-4B8C-83A1-F6EECF244321}">
                <p14:modId xmlns:p14="http://schemas.microsoft.com/office/powerpoint/2010/main" val="1042996594"/>
              </p:ext>
            </p:extLst>
          </p:nvPr>
        </p:nvGraphicFramePr>
        <p:xfrm>
          <a:off x="5267325" y="549275"/>
          <a:ext cx="6373814"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997948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0B7752B-728D-4CA3-8923-C4F7F7702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E7E679-6BFF-465E-A426-20CD94C20419}"/>
              </a:ext>
            </a:extLst>
          </p:cNvPr>
          <p:cNvSpPr>
            <a:spLocks noGrp="1"/>
          </p:cNvSpPr>
          <p:nvPr>
            <p:ph type="title"/>
          </p:nvPr>
        </p:nvSpPr>
        <p:spPr>
          <a:xfrm>
            <a:off x="550863" y="549275"/>
            <a:ext cx="3565525" cy="5543549"/>
          </a:xfrm>
        </p:spPr>
        <p:txBody>
          <a:bodyPr wrap="square" anchor="ctr">
            <a:normAutofit/>
          </a:bodyPr>
          <a:lstStyle/>
          <a:p>
            <a:r>
              <a:rPr lang="en-GB" dirty="0"/>
              <a:t>Four points to building resilience</a:t>
            </a:r>
          </a:p>
        </p:txBody>
      </p:sp>
      <p:sp>
        <p:nvSpPr>
          <p:cNvPr id="11" name="Rectangle 10">
            <a:extLst>
              <a:ext uri="{FF2B5EF4-FFF2-40B4-BE49-F238E27FC236}">
                <a16:creationId xmlns:a16="http://schemas.microsoft.com/office/drawing/2014/main" id="{429899A3-416E-4DB5-846D-0235260520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50899" y="0"/>
            <a:ext cx="7641102" cy="6858000"/>
          </a:xfrm>
          <a:prstGeom prst="rect">
            <a:avLst/>
          </a:prstGeom>
          <a:solidFill>
            <a:schemeClr val="bg2">
              <a:lumMod val="10000"/>
              <a:lumOff val="90000"/>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5331D24E-68DE-47A9-C3CE-639292F4A11E}"/>
              </a:ext>
            </a:extLst>
          </p:cNvPr>
          <p:cNvGraphicFramePr>
            <a:graphicFrameLocks noGrp="1"/>
          </p:cNvGraphicFramePr>
          <p:nvPr>
            <p:ph idx="1"/>
            <p:extLst>
              <p:ext uri="{D42A27DB-BD31-4B8C-83A1-F6EECF244321}">
                <p14:modId xmlns:p14="http://schemas.microsoft.com/office/powerpoint/2010/main" val="4045391724"/>
              </p:ext>
            </p:extLst>
          </p:nvPr>
        </p:nvGraphicFramePr>
        <p:xfrm>
          <a:off x="5267325" y="549275"/>
          <a:ext cx="6373814"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798341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6BE754-F48B-436D-969D-FD7CFCCFC25C}"/>
              </a:ext>
            </a:extLst>
          </p:cNvPr>
          <p:cNvSpPr>
            <a:spLocks noGrp="1"/>
          </p:cNvSpPr>
          <p:nvPr>
            <p:ph type="title"/>
          </p:nvPr>
        </p:nvSpPr>
        <p:spPr>
          <a:xfrm>
            <a:off x="8128028" y="239150"/>
            <a:ext cx="3390899" cy="1303606"/>
          </a:xfrm>
        </p:spPr>
        <p:txBody>
          <a:bodyPr>
            <a:normAutofit fontScale="90000"/>
          </a:bodyPr>
          <a:lstStyle/>
          <a:p>
            <a:pPr algn="ctr"/>
            <a:r>
              <a:rPr lang="en-GB" dirty="0"/>
              <a:t>Finding support</a:t>
            </a:r>
            <a:endParaRPr lang="en-GB"/>
          </a:p>
        </p:txBody>
      </p:sp>
      <p:pic>
        <p:nvPicPr>
          <p:cNvPr id="4" name="Picture 4" descr="A person sitting on a bench&#10;&#10;Description automatically generated">
            <a:extLst>
              <a:ext uri="{FF2B5EF4-FFF2-40B4-BE49-F238E27FC236}">
                <a16:creationId xmlns:a16="http://schemas.microsoft.com/office/drawing/2014/main" id="{E5D43CBC-D7A8-4BB9-8A85-E49708E2194E}"/>
              </a:ext>
            </a:extLst>
          </p:cNvPr>
          <p:cNvPicPr>
            <a:picLocks noChangeAspect="1"/>
          </p:cNvPicPr>
          <p:nvPr/>
        </p:nvPicPr>
        <p:blipFill>
          <a:blip r:embed="rId2"/>
          <a:stretch>
            <a:fillRect/>
          </a:stretch>
        </p:blipFill>
        <p:spPr>
          <a:xfrm>
            <a:off x="683489" y="1394460"/>
            <a:ext cx="6096000" cy="4069080"/>
          </a:xfrm>
          <a:prstGeom prst="rect">
            <a:avLst/>
          </a:prstGeom>
          <a:ln>
            <a:solidFill>
              <a:schemeClr val="accent1"/>
            </a:solidFill>
          </a:ln>
        </p:spPr>
      </p:pic>
      <p:sp>
        <p:nvSpPr>
          <p:cNvPr id="3" name="Content Placeholder 2">
            <a:extLst>
              <a:ext uri="{FF2B5EF4-FFF2-40B4-BE49-F238E27FC236}">
                <a16:creationId xmlns:a16="http://schemas.microsoft.com/office/drawing/2014/main" id="{6B0A4FE0-0345-40DF-B4B6-1E5242AC963D}"/>
              </a:ext>
            </a:extLst>
          </p:cNvPr>
          <p:cNvSpPr>
            <a:spLocks noGrp="1"/>
          </p:cNvSpPr>
          <p:nvPr>
            <p:ph idx="1"/>
          </p:nvPr>
        </p:nvSpPr>
        <p:spPr>
          <a:xfrm>
            <a:off x="8115301" y="1814732"/>
            <a:ext cx="3390899" cy="4501662"/>
          </a:xfrm>
        </p:spPr>
        <p:txBody>
          <a:bodyPr vert="horz" lIns="91440" tIns="45720" rIns="91440" bIns="45720" rtlCol="0">
            <a:normAutofit/>
          </a:bodyPr>
          <a:lstStyle/>
          <a:p>
            <a:pPr>
              <a:lnSpc>
                <a:spcPct val="90000"/>
              </a:lnSpc>
            </a:pPr>
            <a:r>
              <a:rPr lang="en-GB" sz="2200"/>
              <a:t>When things become difficult in our life it is important that we have someone we can turn to for support.</a:t>
            </a:r>
          </a:p>
          <a:p>
            <a:pPr>
              <a:lnSpc>
                <a:spcPct val="90000"/>
              </a:lnSpc>
            </a:pPr>
            <a:r>
              <a:rPr lang="en-GB" sz="2200"/>
              <a:t>This can be a relative, a friend, or a professional.</a:t>
            </a:r>
          </a:p>
          <a:p>
            <a:pPr>
              <a:lnSpc>
                <a:spcPct val="90000"/>
              </a:lnSpc>
            </a:pPr>
            <a:r>
              <a:rPr lang="en-GB" sz="2200"/>
              <a:t>We need people who will listen, who will also support, but also gently challenge and help us to think through situations.</a:t>
            </a:r>
          </a:p>
        </p:txBody>
      </p:sp>
    </p:spTree>
    <p:extLst>
      <p:ext uri="{BB962C8B-B14F-4D97-AF65-F5344CB8AC3E}">
        <p14:creationId xmlns:p14="http://schemas.microsoft.com/office/powerpoint/2010/main" val="27637698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A484D-5DB8-4081-9C6A-81FAE4AAF995}"/>
              </a:ext>
            </a:extLst>
          </p:cNvPr>
          <p:cNvSpPr>
            <a:spLocks noGrp="1"/>
          </p:cNvSpPr>
          <p:nvPr>
            <p:ph type="title"/>
          </p:nvPr>
        </p:nvSpPr>
        <p:spPr>
          <a:xfrm>
            <a:off x="6781800" y="510494"/>
            <a:ext cx="4741045" cy="1022884"/>
          </a:xfrm>
        </p:spPr>
        <p:txBody>
          <a:bodyPr>
            <a:normAutofit/>
          </a:bodyPr>
          <a:lstStyle/>
          <a:p>
            <a:pPr algn="ctr"/>
            <a:r>
              <a:rPr lang="en-GB" dirty="0"/>
              <a:t>Feedback</a:t>
            </a:r>
            <a:endParaRPr lang="en-GB"/>
          </a:p>
        </p:txBody>
      </p:sp>
      <p:pic>
        <p:nvPicPr>
          <p:cNvPr id="4" name="Picture 4" descr="A person sitting on a table&#10;&#10;Description automatically generated">
            <a:extLst>
              <a:ext uri="{FF2B5EF4-FFF2-40B4-BE49-F238E27FC236}">
                <a16:creationId xmlns:a16="http://schemas.microsoft.com/office/drawing/2014/main" id="{70AD098A-2503-47AC-A6A1-7EE0509CAAB0}"/>
              </a:ext>
            </a:extLst>
          </p:cNvPr>
          <p:cNvPicPr>
            <a:picLocks noChangeAspect="1"/>
          </p:cNvPicPr>
          <p:nvPr/>
        </p:nvPicPr>
        <p:blipFill rotWithShape="1">
          <a:blip r:embed="rId2"/>
          <a:srcRect l="15044" r="27476" b="-2"/>
          <a:stretch/>
        </p:blipFill>
        <p:spPr>
          <a:xfrm>
            <a:off x="685801" y="685800"/>
            <a:ext cx="4724400" cy="5486400"/>
          </a:xfrm>
          <a:prstGeom prst="rect">
            <a:avLst/>
          </a:prstGeom>
          <a:ln>
            <a:solidFill>
              <a:schemeClr val="accent1"/>
            </a:solidFill>
          </a:ln>
        </p:spPr>
      </p:pic>
      <p:sp>
        <p:nvSpPr>
          <p:cNvPr id="3" name="Content Placeholder 2">
            <a:extLst>
              <a:ext uri="{FF2B5EF4-FFF2-40B4-BE49-F238E27FC236}">
                <a16:creationId xmlns:a16="http://schemas.microsoft.com/office/drawing/2014/main" id="{1C596B89-2014-46B4-9E05-66642ACAF755}"/>
              </a:ext>
            </a:extLst>
          </p:cNvPr>
          <p:cNvSpPr>
            <a:spLocks noGrp="1"/>
          </p:cNvSpPr>
          <p:nvPr>
            <p:ph idx="1"/>
          </p:nvPr>
        </p:nvSpPr>
        <p:spPr>
          <a:xfrm>
            <a:off x="6701170" y="1817153"/>
            <a:ext cx="4821675" cy="4471452"/>
          </a:xfrm>
        </p:spPr>
        <p:txBody>
          <a:bodyPr vert="horz" lIns="91440" tIns="45720" rIns="91440" bIns="45720" rtlCol="0">
            <a:normAutofit/>
          </a:bodyPr>
          <a:lstStyle/>
          <a:p>
            <a:r>
              <a:rPr lang="en-GB" dirty="0"/>
              <a:t>Feedback can support us, to help us to correct our mistakes, or change our behaviours.</a:t>
            </a:r>
            <a:endParaRPr lang="en-US" dirty="0"/>
          </a:p>
          <a:p>
            <a:r>
              <a:rPr lang="en-GB" dirty="0"/>
              <a:t>It can be helpful if given appropriately. Sometimes we need to ask for good feedback.</a:t>
            </a:r>
          </a:p>
          <a:p>
            <a:r>
              <a:rPr lang="en-GB" dirty="0"/>
              <a:t>Weak or limited feedback can also hinder our development. </a:t>
            </a:r>
            <a:endParaRPr lang="en-GB" dirty="0">
              <a:ea typeface="+mj-lt"/>
              <a:cs typeface="+mj-lt"/>
            </a:endParaRPr>
          </a:p>
        </p:txBody>
      </p:sp>
    </p:spTree>
    <p:extLst>
      <p:ext uri="{BB962C8B-B14F-4D97-AF65-F5344CB8AC3E}">
        <p14:creationId xmlns:p14="http://schemas.microsoft.com/office/powerpoint/2010/main" val="38002374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96BCE-E348-49B9-A5EB-23BC987D35E0}"/>
              </a:ext>
            </a:extLst>
          </p:cNvPr>
          <p:cNvSpPr>
            <a:spLocks noGrp="1"/>
          </p:cNvSpPr>
          <p:nvPr>
            <p:ph type="title"/>
          </p:nvPr>
        </p:nvSpPr>
        <p:spPr>
          <a:xfrm>
            <a:off x="5410200" y="496047"/>
            <a:ext cx="6119904" cy="1027953"/>
          </a:xfrm>
        </p:spPr>
        <p:txBody>
          <a:bodyPr>
            <a:normAutofit/>
          </a:bodyPr>
          <a:lstStyle/>
          <a:p>
            <a:pPr algn="ctr"/>
            <a:r>
              <a:rPr lang="en-GB" dirty="0"/>
              <a:t>Being ready for change</a:t>
            </a:r>
            <a:endParaRPr lang="en-GB"/>
          </a:p>
        </p:txBody>
      </p:sp>
      <p:pic>
        <p:nvPicPr>
          <p:cNvPr id="4" name="Picture 4" descr="A close up of a flower&#10;&#10;Description automatically generated">
            <a:extLst>
              <a:ext uri="{FF2B5EF4-FFF2-40B4-BE49-F238E27FC236}">
                <a16:creationId xmlns:a16="http://schemas.microsoft.com/office/drawing/2014/main" id="{5ADE3985-399F-42BE-84BA-7D82B196B91D}"/>
              </a:ext>
            </a:extLst>
          </p:cNvPr>
          <p:cNvPicPr>
            <a:picLocks noChangeAspect="1"/>
          </p:cNvPicPr>
          <p:nvPr/>
        </p:nvPicPr>
        <p:blipFill rotWithShape="1">
          <a:blip r:embed="rId2"/>
          <a:srcRect l="51989" r="6755" b="-2"/>
          <a:stretch/>
        </p:blipFill>
        <p:spPr>
          <a:xfrm>
            <a:off x="685800" y="685800"/>
            <a:ext cx="3390900" cy="5486400"/>
          </a:xfrm>
          <a:prstGeom prst="rect">
            <a:avLst/>
          </a:prstGeom>
          <a:ln>
            <a:solidFill>
              <a:schemeClr val="accent1"/>
            </a:solidFill>
          </a:ln>
        </p:spPr>
      </p:pic>
      <p:sp>
        <p:nvSpPr>
          <p:cNvPr id="3" name="Content Placeholder 2">
            <a:extLst>
              <a:ext uri="{FF2B5EF4-FFF2-40B4-BE49-F238E27FC236}">
                <a16:creationId xmlns:a16="http://schemas.microsoft.com/office/drawing/2014/main" id="{D928B4C3-6780-4C5E-A958-67885A5B1A03}"/>
              </a:ext>
            </a:extLst>
          </p:cNvPr>
          <p:cNvSpPr>
            <a:spLocks noGrp="1"/>
          </p:cNvSpPr>
          <p:nvPr>
            <p:ph idx="1"/>
          </p:nvPr>
        </p:nvSpPr>
        <p:spPr>
          <a:xfrm>
            <a:off x="5364126" y="1817153"/>
            <a:ext cx="6165978" cy="4471451"/>
          </a:xfrm>
        </p:spPr>
        <p:txBody>
          <a:bodyPr vert="horz" lIns="91440" tIns="45720" rIns="91440" bIns="45720" rtlCol="0">
            <a:normAutofit/>
          </a:bodyPr>
          <a:lstStyle/>
          <a:p>
            <a:r>
              <a:rPr lang="en-GB" dirty="0"/>
              <a:t>We are always experiencing new situations and different challenges, however we need to learn from these. We can have set-backs but we need to learn from these. If we can't learn we can't move forward. </a:t>
            </a:r>
          </a:p>
          <a:p>
            <a:r>
              <a:rPr lang="en-GB" dirty="0"/>
              <a:t>So, we need to be ready to accept change and work with it. </a:t>
            </a:r>
          </a:p>
        </p:txBody>
      </p:sp>
    </p:spTree>
    <p:extLst>
      <p:ext uri="{BB962C8B-B14F-4D97-AF65-F5344CB8AC3E}">
        <p14:creationId xmlns:p14="http://schemas.microsoft.com/office/powerpoint/2010/main" val="5001774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02B865-858A-46DF-BF9B-D336021F6911}"/>
              </a:ext>
            </a:extLst>
          </p:cNvPr>
          <p:cNvSpPr>
            <a:spLocks noGrp="1"/>
          </p:cNvSpPr>
          <p:nvPr>
            <p:ph type="title"/>
          </p:nvPr>
        </p:nvSpPr>
        <p:spPr>
          <a:xfrm>
            <a:off x="8128028" y="239150"/>
            <a:ext cx="3390899" cy="1303606"/>
          </a:xfrm>
        </p:spPr>
        <p:txBody>
          <a:bodyPr>
            <a:normAutofit/>
          </a:bodyPr>
          <a:lstStyle/>
          <a:p>
            <a:pPr algn="ctr"/>
            <a:r>
              <a:rPr lang="en-GB" dirty="0"/>
              <a:t>Self-Care</a:t>
            </a:r>
            <a:endParaRPr lang="en-GB"/>
          </a:p>
        </p:txBody>
      </p:sp>
      <p:pic>
        <p:nvPicPr>
          <p:cNvPr id="4" name="Picture 4" descr="Background pattern&#10;&#10;Description automatically generated">
            <a:extLst>
              <a:ext uri="{FF2B5EF4-FFF2-40B4-BE49-F238E27FC236}">
                <a16:creationId xmlns:a16="http://schemas.microsoft.com/office/drawing/2014/main" id="{88B4BB7D-12E9-4673-972E-107F4269D411}"/>
              </a:ext>
            </a:extLst>
          </p:cNvPr>
          <p:cNvPicPr>
            <a:picLocks noChangeAspect="1"/>
          </p:cNvPicPr>
          <p:nvPr/>
        </p:nvPicPr>
        <p:blipFill>
          <a:blip r:embed="rId2"/>
          <a:stretch>
            <a:fillRect/>
          </a:stretch>
        </p:blipFill>
        <p:spPr>
          <a:xfrm>
            <a:off x="683489" y="1143000"/>
            <a:ext cx="6096000" cy="4572000"/>
          </a:xfrm>
          <a:prstGeom prst="rect">
            <a:avLst/>
          </a:prstGeom>
          <a:ln>
            <a:solidFill>
              <a:schemeClr val="accent1"/>
            </a:solidFill>
          </a:ln>
        </p:spPr>
      </p:pic>
      <p:sp>
        <p:nvSpPr>
          <p:cNvPr id="3" name="Content Placeholder 2">
            <a:extLst>
              <a:ext uri="{FF2B5EF4-FFF2-40B4-BE49-F238E27FC236}">
                <a16:creationId xmlns:a16="http://schemas.microsoft.com/office/drawing/2014/main" id="{075DE789-CAC7-4901-AEEB-69AC08D279F7}"/>
              </a:ext>
            </a:extLst>
          </p:cNvPr>
          <p:cNvSpPr>
            <a:spLocks noGrp="1"/>
          </p:cNvSpPr>
          <p:nvPr>
            <p:ph idx="1"/>
          </p:nvPr>
        </p:nvSpPr>
        <p:spPr>
          <a:xfrm>
            <a:off x="8115301" y="1814732"/>
            <a:ext cx="3390899" cy="4501662"/>
          </a:xfrm>
        </p:spPr>
        <p:txBody>
          <a:bodyPr vert="horz" lIns="91440" tIns="45720" rIns="91440" bIns="45720" rtlCol="0">
            <a:normAutofit/>
          </a:bodyPr>
          <a:lstStyle/>
          <a:p>
            <a:pPr>
              <a:lnSpc>
                <a:spcPct val="90000"/>
              </a:lnSpc>
            </a:pPr>
            <a:r>
              <a:rPr lang="en-GB" sz="1900" dirty="0"/>
              <a:t>As CYP workers we work with many children and young people who are in crisis. We support them and listen to them at a very deep level. </a:t>
            </a:r>
          </a:p>
          <a:p>
            <a:pPr>
              <a:lnSpc>
                <a:spcPct val="90000"/>
              </a:lnSpc>
            </a:pPr>
            <a:r>
              <a:rPr lang="en-GB" sz="1900" dirty="0"/>
              <a:t>It is  also important that we recognise our own need for self-care.</a:t>
            </a:r>
          </a:p>
          <a:p>
            <a:pPr>
              <a:lnSpc>
                <a:spcPct val="90000"/>
              </a:lnSpc>
            </a:pPr>
            <a:r>
              <a:rPr lang="en-GB" sz="1900" dirty="0"/>
              <a:t>We need to ensure that we take time for ourselves, to ensure our well-being to avoid burn-out.</a:t>
            </a:r>
          </a:p>
          <a:p>
            <a:pPr>
              <a:lnSpc>
                <a:spcPct val="90000"/>
              </a:lnSpc>
            </a:pPr>
            <a:r>
              <a:rPr lang="en-GB" sz="1900" dirty="0"/>
              <a:t>So how can we ensure that we do look after ourselves?</a:t>
            </a:r>
          </a:p>
        </p:txBody>
      </p:sp>
    </p:spTree>
    <p:extLst>
      <p:ext uri="{BB962C8B-B14F-4D97-AF65-F5344CB8AC3E}">
        <p14:creationId xmlns:p14="http://schemas.microsoft.com/office/powerpoint/2010/main" val="35176528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53FDF-716A-4CD5-9F76-6188DB9DA874}"/>
              </a:ext>
            </a:extLst>
          </p:cNvPr>
          <p:cNvSpPr>
            <a:spLocks noGrp="1"/>
          </p:cNvSpPr>
          <p:nvPr>
            <p:ph type="title"/>
          </p:nvPr>
        </p:nvSpPr>
        <p:spPr>
          <a:xfrm>
            <a:off x="2057400" y="1371599"/>
            <a:ext cx="8115300" cy="2339633"/>
          </a:xfrm>
        </p:spPr>
        <p:txBody>
          <a:bodyPr vert="horz" lIns="91440" tIns="45720" rIns="91440" bIns="45720" rtlCol="0" anchor="b">
            <a:normAutofit/>
          </a:bodyPr>
          <a:lstStyle/>
          <a:p>
            <a:pPr algn="ctr"/>
            <a:r>
              <a:rPr lang="en-US" sz="4000" kern="1200" cap="all" spc="300" baseline="0">
                <a:solidFill>
                  <a:schemeClr val="tx2"/>
                </a:solidFill>
                <a:latin typeface="+mj-lt"/>
                <a:ea typeface="+mj-ea"/>
                <a:cs typeface="+mj-cs"/>
              </a:rPr>
              <a:t>FInk-Samnick (2007) Self Care</a:t>
            </a:r>
          </a:p>
        </p:txBody>
      </p:sp>
      <p:sp>
        <p:nvSpPr>
          <p:cNvPr id="3" name="Content Placeholder 2">
            <a:extLst>
              <a:ext uri="{FF2B5EF4-FFF2-40B4-BE49-F238E27FC236}">
                <a16:creationId xmlns:a16="http://schemas.microsoft.com/office/drawing/2014/main" id="{CE0205FC-D3E0-4ACE-B0F7-F1728E30EFF5}"/>
              </a:ext>
            </a:extLst>
          </p:cNvPr>
          <p:cNvSpPr>
            <a:spLocks noGrp="1"/>
          </p:cNvSpPr>
          <p:nvPr>
            <p:ph idx="1"/>
          </p:nvPr>
        </p:nvSpPr>
        <p:spPr>
          <a:xfrm>
            <a:off x="2057400" y="3896751"/>
            <a:ext cx="8115300" cy="1294226"/>
          </a:xfrm>
        </p:spPr>
        <p:txBody>
          <a:bodyPr vert="horz" lIns="91440" tIns="45720" rIns="91440" bIns="45720" rtlCol="0" anchor="t">
            <a:normAutofit/>
          </a:bodyPr>
          <a:lstStyle/>
          <a:p>
            <a:pPr marL="0" indent="0" algn="ctr">
              <a:buNone/>
            </a:pPr>
            <a:r>
              <a:rPr lang="en-US" sz="2800" i="1" kern="1200" dirty="0">
                <a:latin typeface="+mj-lt"/>
                <a:ea typeface="+mn-ea"/>
                <a:cs typeface="+mn-cs"/>
              </a:rPr>
              <a:t>Fink-</a:t>
            </a:r>
            <a:r>
              <a:rPr lang="en-US" sz="2800" i="1" kern="1200" dirty="0" err="1">
                <a:latin typeface="+mj-lt"/>
                <a:ea typeface="+mn-ea"/>
                <a:cs typeface="+mn-cs"/>
              </a:rPr>
              <a:t>Samnick</a:t>
            </a:r>
            <a:r>
              <a:rPr lang="en-US" sz="2800" i="1" kern="1200" dirty="0">
                <a:latin typeface="+mj-lt"/>
                <a:ea typeface="+mn-ea"/>
                <a:cs typeface="+mn-cs"/>
              </a:rPr>
              <a:t> suggested that there were six strategies that can be employed to support </a:t>
            </a:r>
            <a:r>
              <a:rPr lang="en-US" sz="2800" i="1" dirty="0"/>
              <a:t>self-care</a:t>
            </a:r>
            <a:r>
              <a:rPr lang="en-US" sz="2800" i="1" kern="1200" dirty="0">
                <a:latin typeface="+mj-lt"/>
                <a:ea typeface="+mn-ea"/>
                <a:cs typeface="+mn-cs"/>
              </a:rPr>
              <a:t>. </a:t>
            </a:r>
          </a:p>
        </p:txBody>
      </p:sp>
    </p:spTree>
    <p:extLst>
      <p:ext uri="{BB962C8B-B14F-4D97-AF65-F5344CB8AC3E}">
        <p14:creationId xmlns:p14="http://schemas.microsoft.com/office/powerpoint/2010/main" val="26238118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751340-7D62-4FB4-BD12-6C760E08CE56}"/>
              </a:ext>
            </a:extLst>
          </p:cNvPr>
          <p:cNvSpPr>
            <a:spLocks noGrp="1"/>
          </p:cNvSpPr>
          <p:nvPr>
            <p:ph type="title"/>
          </p:nvPr>
        </p:nvSpPr>
        <p:spPr>
          <a:xfrm>
            <a:off x="685800" y="412652"/>
            <a:ext cx="5410200" cy="1125415"/>
          </a:xfrm>
        </p:spPr>
        <p:txBody>
          <a:bodyPr>
            <a:normAutofit/>
          </a:bodyPr>
          <a:lstStyle/>
          <a:p>
            <a:pPr algn="ctr"/>
            <a:r>
              <a:rPr lang="en-GB" dirty="0"/>
              <a:t>Strategy One</a:t>
            </a:r>
            <a:endParaRPr lang="en-GB"/>
          </a:p>
        </p:txBody>
      </p:sp>
      <p:sp>
        <p:nvSpPr>
          <p:cNvPr id="3" name="Content Placeholder 2">
            <a:extLst>
              <a:ext uri="{FF2B5EF4-FFF2-40B4-BE49-F238E27FC236}">
                <a16:creationId xmlns:a16="http://schemas.microsoft.com/office/drawing/2014/main" id="{51E130BD-F978-4FA7-AB49-037C3B3B548C}"/>
              </a:ext>
            </a:extLst>
          </p:cNvPr>
          <p:cNvSpPr>
            <a:spLocks noGrp="1"/>
          </p:cNvSpPr>
          <p:nvPr>
            <p:ph idx="1"/>
          </p:nvPr>
        </p:nvSpPr>
        <p:spPr>
          <a:xfrm>
            <a:off x="685798" y="1817154"/>
            <a:ext cx="5410201" cy="4482670"/>
          </a:xfrm>
        </p:spPr>
        <p:txBody>
          <a:bodyPr vert="horz" lIns="91440" tIns="45720" rIns="91440" bIns="45720" rtlCol="0">
            <a:normAutofit fontScale="92500"/>
          </a:bodyPr>
          <a:lstStyle/>
          <a:p>
            <a:r>
              <a:rPr lang="en-GB" dirty="0"/>
              <a:t>Speak to colleagues. Look for support with your work.</a:t>
            </a:r>
          </a:p>
          <a:p>
            <a:endParaRPr lang="en-GB" dirty="0"/>
          </a:p>
          <a:p>
            <a:r>
              <a:rPr lang="en-GB" dirty="0"/>
              <a:t>If we are working deeply with our children and young people, we can have regular supervision. With our supervisors we can discuss client work but also look for guidance and support with our well-being. </a:t>
            </a:r>
          </a:p>
          <a:p>
            <a:r>
              <a:rPr lang="en-GB" dirty="0"/>
              <a:t>It is not therapy, but professional support. Good supervisors will notice when there are issues of self-care and highlight this to the therapist.</a:t>
            </a:r>
          </a:p>
          <a:p>
            <a:pPr marL="0" indent="0">
              <a:buNone/>
            </a:pPr>
            <a:endParaRPr lang="en-GB" dirty="0"/>
          </a:p>
        </p:txBody>
      </p:sp>
      <p:pic>
        <p:nvPicPr>
          <p:cNvPr id="4" name="Picture 4" descr="A person sitting at a table using a computer&#10;&#10;Description automatically generated">
            <a:extLst>
              <a:ext uri="{FF2B5EF4-FFF2-40B4-BE49-F238E27FC236}">
                <a16:creationId xmlns:a16="http://schemas.microsoft.com/office/drawing/2014/main" id="{CC3C7D64-8F15-4B26-A6F9-CCC616418B2C}"/>
              </a:ext>
            </a:extLst>
          </p:cNvPr>
          <p:cNvPicPr>
            <a:picLocks noChangeAspect="1"/>
          </p:cNvPicPr>
          <p:nvPr/>
        </p:nvPicPr>
        <p:blipFill rotWithShape="1">
          <a:blip r:embed="rId2"/>
          <a:srcRect l="27106" r="23757" b="-2"/>
          <a:stretch/>
        </p:blipFill>
        <p:spPr>
          <a:xfrm>
            <a:off x="7467600" y="685800"/>
            <a:ext cx="4038600" cy="5486400"/>
          </a:xfrm>
          <a:prstGeom prst="rect">
            <a:avLst/>
          </a:prstGeom>
          <a:ln>
            <a:solidFill>
              <a:schemeClr val="accent1"/>
            </a:solidFill>
          </a:ln>
        </p:spPr>
      </p:pic>
    </p:spTree>
    <p:extLst>
      <p:ext uri="{BB962C8B-B14F-4D97-AF65-F5344CB8AC3E}">
        <p14:creationId xmlns:p14="http://schemas.microsoft.com/office/powerpoint/2010/main" val="1472155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FB2ADC-E23C-4061-864B-CEDFEBE243BC}"/>
              </a:ext>
            </a:extLst>
          </p:cNvPr>
          <p:cNvSpPr>
            <a:spLocks noGrp="1"/>
          </p:cNvSpPr>
          <p:nvPr>
            <p:ph type="title"/>
          </p:nvPr>
        </p:nvSpPr>
        <p:spPr>
          <a:xfrm>
            <a:off x="698528" y="239150"/>
            <a:ext cx="5397472" cy="1303606"/>
          </a:xfrm>
        </p:spPr>
        <p:txBody>
          <a:bodyPr>
            <a:normAutofit/>
          </a:bodyPr>
          <a:lstStyle/>
          <a:p>
            <a:pPr algn="ctr"/>
            <a:r>
              <a:rPr lang="en-GB" dirty="0"/>
              <a:t>Strategy two</a:t>
            </a:r>
            <a:endParaRPr lang="en-GB"/>
          </a:p>
        </p:txBody>
      </p:sp>
      <p:sp>
        <p:nvSpPr>
          <p:cNvPr id="3" name="Content Placeholder 2">
            <a:extLst>
              <a:ext uri="{FF2B5EF4-FFF2-40B4-BE49-F238E27FC236}">
                <a16:creationId xmlns:a16="http://schemas.microsoft.com/office/drawing/2014/main" id="{A3DC10CE-E839-4E57-B61D-113E734B4B3F}"/>
              </a:ext>
            </a:extLst>
          </p:cNvPr>
          <p:cNvSpPr>
            <a:spLocks noGrp="1"/>
          </p:cNvSpPr>
          <p:nvPr>
            <p:ph idx="1"/>
          </p:nvPr>
        </p:nvSpPr>
        <p:spPr>
          <a:xfrm>
            <a:off x="685801" y="1817152"/>
            <a:ext cx="5485227" cy="4499241"/>
          </a:xfrm>
        </p:spPr>
        <p:txBody>
          <a:bodyPr vert="horz" lIns="91440" tIns="45720" rIns="91440" bIns="45720" rtlCol="0">
            <a:normAutofit/>
          </a:bodyPr>
          <a:lstStyle/>
          <a:p>
            <a:r>
              <a:rPr lang="en-GB" dirty="0"/>
              <a:t>Don't make rash decisions. Think things through carefully and give yourself time to pause and reflect. </a:t>
            </a:r>
          </a:p>
          <a:p>
            <a:r>
              <a:rPr lang="en-GB" dirty="0"/>
              <a:t>This is particularly true of when working with CYP. Boundaries are important. Giving yourself time to think will prevent any rash decisions from being made.</a:t>
            </a:r>
          </a:p>
        </p:txBody>
      </p:sp>
      <p:pic>
        <p:nvPicPr>
          <p:cNvPr id="7" name="Graphic 6" descr="Person with Idea">
            <a:extLst>
              <a:ext uri="{FF2B5EF4-FFF2-40B4-BE49-F238E27FC236}">
                <a16:creationId xmlns:a16="http://schemas.microsoft.com/office/drawing/2014/main" id="{723C535E-385B-4EDD-985B-CF6A6790112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480328" y="1416064"/>
            <a:ext cx="4025872" cy="4025872"/>
          </a:xfrm>
          <a:prstGeom prst="rect">
            <a:avLst/>
          </a:prstGeom>
        </p:spPr>
      </p:pic>
    </p:spTree>
    <p:extLst>
      <p:ext uri="{BB962C8B-B14F-4D97-AF65-F5344CB8AC3E}">
        <p14:creationId xmlns:p14="http://schemas.microsoft.com/office/powerpoint/2010/main" val="15358170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09180-9311-445D-A419-AF65F2356A5D}"/>
              </a:ext>
            </a:extLst>
          </p:cNvPr>
          <p:cNvSpPr>
            <a:spLocks noGrp="1"/>
          </p:cNvSpPr>
          <p:nvPr>
            <p:ph type="title"/>
          </p:nvPr>
        </p:nvSpPr>
        <p:spPr>
          <a:xfrm>
            <a:off x="554515" y="240349"/>
            <a:ext cx="5007386" cy="1295506"/>
          </a:xfrm>
        </p:spPr>
        <p:txBody>
          <a:bodyPr>
            <a:normAutofit/>
          </a:bodyPr>
          <a:lstStyle/>
          <a:p>
            <a:pPr algn="ctr"/>
            <a:r>
              <a:rPr lang="en-GB" dirty="0"/>
              <a:t>Strategy Three</a:t>
            </a:r>
            <a:endParaRPr lang="en-GB"/>
          </a:p>
        </p:txBody>
      </p:sp>
      <p:sp>
        <p:nvSpPr>
          <p:cNvPr id="3" name="Content Placeholder 2">
            <a:extLst>
              <a:ext uri="{FF2B5EF4-FFF2-40B4-BE49-F238E27FC236}">
                <a16:creationId xmlns:a16="http://schemas.microsoft.com/office/drawing/2014/main" id="{F5FF4137-4B1F-44C9-AC4F-1171E78EAF08}"/>
              </a:ext>
            </a:extLst>
          </p:cNvPr>
          <p:cNvSpPr>
            <a:spLocks noGrp="1"/>
          </p:cNvSpPr>
          <p:nvPr>
            <p:ph idx="1"/>
          </p:nvPr>
        </p:nvSpPr>
        <p:spPr>
          <a:xfrm>
            <a:off x="685800" y="1833055"/>
            <a:ext cx="4784651" cy="4486480"/>
          </a:xfrm>
        </p:spPr>
        <p:txBody>
          <a:bodyPr vert="horz" lIns="91440" tIns="45720" rIns="91440" bIns="45720" rtlCol="0">
            <a:normAutofit/>
          </a:bodyPr>
          <a:lstStyle/>
          <a:p>
            <a:r>
              <a:rPr lang="en-GB" dirty="0"/>
              <a:t>Being able to have fun, without feeling guilty. </a:t>
            </a:r>
          </a:p>
          <a:p>
            <a:r>
              <a:rPr lang="en-GB" dirty="0"/>
              <a:t>As carers it can often provoke feelings of guilt if we take time out for ourselves. Are we being selfish if we do something for ourselves?</a:t>
            </a:r>
          </a:p>
          <a:p>
            <a:r>
              <a:rPr lang="en-GB" dirty="0"/>
              <a:t>Strategy three is to have fun and not feel guilty. For many, this is a difficult strategy to master.</a:t>
            </a:r>
          </a:p>
        </p:txBody>
      </p:sp>
      <p:pic>
        <p:nvPicPr>
          <p:cNvPr id="4" name="Picture 4" descr="A picture containing bubble, object, wine, ball&#10;&#10;Description automatically generated">
            <a:extLst>
              <a:ext uri="{FF2B5EF4-FFF2-40B4-BE49-F238E27FC236}">
                <a16:creationId xmlns:a16="http://schemas.microsoft.com/office/drawing/2014/main" id="{9E1D5AD6-7DBD-4B4F-A401-F19EBE4A2239}"/>
              </a:ext>
            </a:extLst>
          </p:cNvPr>
          <p:cNvPicPr>
            <a:picLocks noChangeAspect="1"/>
          </p:cNvPicPr>
          <p:nvPr/>
        </p:nvPicPr>
        <p:blipFill rotWithShape="1">
          <a:blip r:embed="rId2"/>
          <a:srcRect l="25164" r="19828" b="-2"/>
          <a:stretch/>
        </p:blipFill>
        <p:spPr>
          <a:xfrm>
            <a:off x="7467601" y="1371600"/>
            <a:ext cx="3390900" cy="4114801"/>
          </a:xfrm>
          <a:prstGeom prst="rect">
            <a:avLst/>
          </a:prstGeom>
          <a:ln>
            <a:solidFill>
              <a:schemeClr val="accent1"/>
            </a:solidFill>
          </a:ln>
        </p:spPr>
      </p:pic>
    </p:spTree>
    <p:extLst>
      <p:ext uri="{BB962C8B-B14F-4D97-AF65-F5344CB8AC3E}">
        <p14:creationId xmlns:p14="http://schemas.microsoft.com/office/powerpoint/2010/main" val="3320618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D81F3-0736-4B5B-A827-AD736D524161}"/>
              </a:ext>
            </a:extLst>
          </p:cNvPr>
          <p:cNvSpPr>
            <a:spLocks noGrp="1"/>
          </p:cNvSpPr>
          <p:nvPr>
            <p:ph type="title"/>
          </p:nvPr>
        </p:nvSpPr>
        <p:spPr>
          <a:xfrm>
            <a:off x="554515" y="240349"/>
            <a:ext cx="5007386" cy="1295506"/>
          </a:xfrm>
        </p:spPr>
        <p:txBody>
          <a:bodyPr>
            <a:normAutofit/>
          </a:bodyPr>
          <a:lstStyle/>
          <a:p>
            <a:pPr algn="ctr"/>
            <a:r>
              <a:rPr lang="en-GB" dirty="0"/>
              <a:t>Strategy four</a:t>
            </a:r>
            <a:endParaRPr lang="en-US"/>
          </a:p>
        </p:txBody>
      </p:sp>
      <p:sp>
        <p:nvSpPr>
          <p:cNvPr id="3" name="Content Placeholder 2">
            <a:extLst>
              <a:ext uri="{FF2B5EF4-FFF2-40B4-BE49-F238E27FC236}">
                <a16:creationId xmlns:a16="http://schemas.microsoft.com/office/drawing/2014/main" id="{FC7E8CDD-F329-49A1-BA67-6BE268A591FF}"/>
              </a:ext>
            </a:extLst>
          </p:cNvPr>
          <p:cNvSpPr>
            <a:spLocks noGrp="1"/>
          </p:cNvSpPr>
          <p:nvPr>
            <p:ph idx="1"/>
          </p:nvPr>
        </p:nvSpPr>
        <p:spPr>
          <a:xfrm>
            <a:off x="685800" y="1833055"/>
            <a:ext cx="4784651" cy="4486480"/>
          </a:xfrm>
        </p:spPr>
        <p:txBody>
          <a:bodyPr vert="horz" lIns="91440" tIns="45720" rIns="91440" bIns="45720" rtlCol="0">
            <a:normAutofit/>
          </a:bodyPr>
          <a:lstStyle/>
          <a:p>
            <a:r>
              <a:rPr lang="en-GB" dirty="0"/>
              <a:t>Take time out.</a:t>
            </a:r>
            <a:endParaRPr lang="en-US" dirty="0"/>
          </a:p>
          <a:p>
            <a:r>
              <a:rPr lang="en-GB" dirty="0"/>
              <a:t>Even though we are working with clients who may be in crisis, it is still important that we take time out. This means that we take holidays, we take breaks. We can work with clients to enable them to prepare for the short break in their support work.</a:t>
            </a:r>
          </a:p>
          <a:p>
            <a:r>
              <a:rPr lang="en-GB" dirty="0"/>
              <a:t>If we are exhausted, we cannot support our children and young people.</a:t>
            </a:r>
          </a:p>
        </p:txBody>
      </p:sp>
      <p:pic>
        <p:nvPicPr>
          <p:cNvPr id="5" name="Picture 5" descr="A close up of a beach&#10;&#10;Description automatically generated">
            <a:extLst>
              <a:ext uri="{FF2B5EF4-FFF2-40B4-BE49-F238E27FC236}">
                <a16:creationId xmlns:a16="http://schemas.microsoft.com/office/drawing/2014/main" id="{37A2C405-9183-49C1-AFC2-12EF37DC3051}"/>
              </a:ext>
            </a:extLst>
          </p:cNvPr>
          <p:cNvPicPr>
            <a:picLocks noChangeAspect="1"/>
          </p:cNvPicPr>
          <p:nvPr/>
        </p:nvPicPr>
        <p:blipFill rotWithShape="1">
          <a:blip r:embed="rId2"/>
          <a:srcRect l="12092" r="32900" b="-2"/>
          <a:stretch/>
        </p:blipFill>
        <p:spPr>
          <a:xfrm>
            <a:off x="7467601" y="1371600"/>
            <a:ext cx="3390900" cy="4114801"/>
          </a:xfrm>
          <a:prstGeom prst="rect">
            <a:avLst/>
          </a:prstGeom>
          <a:ln>
            <a:solidFill>
              <a:schemeClr val="accent1"/>
            </a:solidFill>
          </a:ln>
        </p:spPr>
      </p:pic>
    </p:spTree>
    <p:extLst>
      <p:ext uri="{BB962C8B-B14F-4D97-AF65-F5344CB8AC3E}">
        <p14:creationId xmlns:p14="http://schemas.microsoft.com/office/powerpoint/2010/main" val="155812433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62405-80E6-4B54-9BD8-CA3DD85EE213}"/>
              </a:ext>
            </a:extLst>
          </p:cNvPr>
          <p:cNvSpPr>
            <a:spLocks noGrp="1"/>
          </p:cNvSpPr>
          <p:nvPr>
            <p:ph type="title"/>
          </p:nvPr>
        </p:nvSpPr>
        <p:spPr>
          <a:xfrm>
            <a:off x="6781800" y="510494"/>
            <a:ext cx="4741045" cy="1022884"/>
          </a:xfrm>
        </p:spPr>
        <p:txBody>
          <a:bodyPr>
            <a:normAutofit/>
          </a:bodyPr>
          <a:lstStyle/>
          <a:p>
            <a:pPr algn="ctr"/>
            <a:r>
              <a:rPr lang="en-GB" dirty="0"/>
              <a:t>Strategy five</a:t>
            </a:r>
            <a:endParaRPr lang="en-GB"/>
          </a:p>
        </p:txBody>
      </p:sp>
      <p:pic>
        <p:nvPicPr>
          <p:cNvPr id="4" name="Picture 4" descr="A path with grass and trees&#10;&#10;Description automatically generated">
            <a:extLst>
              <a:ext uri="{FF2B5EF4-FFF2-40B4-BE49-F238E27FC236}">
                <a16:creationId xmlns:a16="http://schemas.microsoft.com/office/drawing/2014/main" id="{E33E5C14-8F52-4AC1-9CE5-D025BFCFCB61}"/>
              </a:ext>
            </a:extLst>
          </p:cNvPr>
          <p:cNvPicPr>
            <a:picLocks noChangeAspect="1"/>
          </p:cNvPicPr>
          <p:nvPr/>
        </p:nvPicPr>
        <p:blipFill rotWithShape="1">
          <a:blip r:embed="rId2"/>
          <a:srcRect l="33022" r="9715" b="2"/>
          <a:stretch/>
        </p:blipFill>
        <p:spPr>
          <a:xfrm>
            <a:off x="685801" y="685800"/>
            <a:ext cx="4724400" cy="5486400"/>
          </a:xfrm>
          <a:prstGeom prst="rect">
            <a:avLst/>
          </a:prstGeom>
          <a:ln>
            <a:solidFill>
              <a:schemeClr val="accent1"/>
            </a:solidFill>
          </a:ln>
        </p:spPr>
      </p:pic>
      <p:sp>
        <p:nvSpPr>
          <p:cNvPr id="3" name="Content Placeholder 2">
            <a:extLst>
              <a:ext uri="{FF2B5EF4-FFF2-40B4-BE49-F238E27FC236}">
                <a16:creationId xmlns:a16="http://schemas.microsoft.com/office/drawing/2014/main" id="{C16E6269-CFEA-4E12-8D19-5296D7E9D6BD}"/>
              </a:ext>
            </a:extLst>
          </p:cNvPr>
          <p:cNvSpPr>
            <a:spLocks noGrp="1"/>
          </p:cNvSpPr>
          <p:nvPr>
            <p:ph idx="1"/>
          </p:nvPr>
        </p:nvSpPr>
        <p:spPr>
          <a:xfrm>
            <a:off x="6701170" y="1817153"/>
            <a:ext cx="4821675" cy="4471452"/>
          </a:xfrm>
        </p:spPr>
        <p:txBody>
          <a:bodyPr vert="horz" lIns="91440" tIns="45720" rIns="91440" bIns="45720" rtlCol="0">
            <a:normAutofit/>
          </a:bodyPr>
          <a:lstStyle/>
          <a:p>
            <a:r>
              <a:rPr lang="en-GB" dirty="0"/>
              <a:t>Treat yourself to revitalise.</a:t>
            </a:r>
          </a:p>
          <a:p>
            <a:r>
              <a:rPr lang="en-GB" dirty="0"/>
              <a:t>Consider what this means for you. What do you need to do to revitalise? It might be taking a walk, taking a long bath, going shopping?!</a:t>
            </a:r>
          </a:p>
        </p:txBody>
      </p:sp>
    </p:spTree>
    <p:extLst>
      <p:ext uri="{BB962C8B-B14F-4D97-AF65-F5344CB8AC3E}">
        <p14:creationId xmlns:p14="http://schemas.microsoft.com/office/powerpoint/2010/main" val="120698004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B63BE-79A0-423F-B8E0-82A72AE1601E}"/>
              </a:ext>
            </a:extLst>
          </p:cNvPr>
          <p:cNvSpPr>
            <a:spLocks noGrp="1"/>
          </p:cNvSpPr>
          <p:nvPr>
            <p:ph type="title"/>
          </p:nvPr>
        </p:nvSpPr>
        <p:spPr>
          <a:xfrm>
            <a:off x="554515" y="240349"/>
            <a:ext cx="5007386" cy="1295506"/>
          </a:xfrm>
        </p:spPr>
        <p:txBody>
          <a:bodyPr>
            <a:normAutofit/>
          </a:bodyPr>
          <a:lstStyle/>
          <a:p>
            <a:pPr algn="ctr"/>
            <a:r>
              <a:rPr lang="en-GB" dirty="0"/>
              <a:t>Strategy six</a:t>
            </a:r>
            <a:endParaRPr lang="en-GB"/>
          </a:p>
        </p:txBody>
      </p:sp>
      <p:sp>
        <p:nvSpPr>
          <p:cNvPr id="3" name="Content Placeholder 2">
            <a:extLst>
              <a:ext uri="{FF2B5EF4-FFF2-40B4-BE49-F238E27FC236}">
                <a16:creationId xmlns:a16="http://schemas.microsoft.com/office/drawing/2014/main" id="{2B59E257-A1CB-4DD8-B478-78689D12FE5A}"/>
              </a:ext>
            </a:extLst>
          </p:cNvPr>
          <p:cNvSpPr>
            <a:spLocks noGrp="1"/>
          </p:cNvSpPr>
          <p:nvPr>
            <p:ph idx="1"/>
          </p:nvPr>
        </p:nvSpPr>
        <p:spPr>
          <a:xfrm>
            <a:off x="685800" y="1833055"/>
            <a:ext cx="4784651" cy="4486480"/>
          </a:xfrm>
        </p:spPr>
        <p:txBody>
          <a:bodyPr vert="horz" lIns="91440" tIns="45720" rIns="91440" bIns="45720" rtlCol="0">
            <a:normAutofit/>
          </a:bodyPr>
          <a:lstStyle/>
          <a:p>
            <a:pPr>
              <a:lnSpc>
                <a:spcPct val="90000"/>
              </a:lnSpc>
            </a:pPr>
            <a:r>
              <a:rPr lang="en-GB" dirty="0"/>
              <a:t>Use your strength and frustration to support your profession.</a:t>
            </a:r>
          </a:p>
          <a:p>
            <a:pPr>
              <a:lnSpc>
                <a:spcPct val="90000"/>
              </a:lnSpc>
            </a:pPr>
            <a:endParaRPr lang="en-GB" dirty="0"/>
          </a:p>
          <a:p>
            <a:pPr>
              <a:lnSpc>
                <a:spcPct val="90000"/>
              </a:lnSpc>
            </a:pPr>
            <a:r>
              <a:rPr lang="en-GB" dirty="0"/>
              <a:t>If you are feeling a sense of frustration, perhaps you can engage in discussion with others within the CYP profession.</a:t>
            </a:r>
          </a:p>
        </p:txBody>
      </p:sp>
      <p:pic>
        <p:nvPicPr>
          <p:cNvPr id="5" name="Picture 5" descr="A person sitting on a chair in a room&#10;&#10;Description automatically generated">
            <a:extLst>
              <a:ext uri="{FF2B5EF4-FFF2-40B4-BE49-F238E27FC236}">
                <a16:creationId xmlns:a16="http://schemas.microsoft.com/office/drawing/2014/main" id="{04C41B7B-25E0-4182-BDA5-502E363E1E51}"/>
              </a:ext>
            </a:extLst>
          </p:cNvPr>
          <p:cNvPicPr>
            <a:picLocks noChangeAspect="1"/>
          </p:cNvPicPr>
          <p:nvPr/>
        </p:nvPicPr>
        <p:blipFill rotWithShape="1">
          <a:blip r:embed="rId2"/>
          <a:srcRect l="17325" r="28082" b="3"/>
          <a:stretch/>
        </p:blipFill>
        <p:spPr>
          <a:xfrm>
            <a:off x="7467601" y="1371600"/>
            <a:ext cx="3390900" cy="4114801"/>
          </a:xfrm>
          <a:prstGeom prst="rect">
            <a:avLst/>
          </a:prstGeom>
          <a:ln>
            <a:solidFill>
              <a:schemeClr val="accent1"/>
            </a:solidFill>
          </a:ln>
        </p:spPr>
      </p:pic>
    </p:spTree>
    <p:extLst>
      <p:ext uri="{BB962C8B-B14F-4D97-AF65-F5344CB8AC3E}">
        <p14:creationId xmlns:p14="http://schemas.microsoft.com/office/powerpoint/2010/main" val="82284233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B2788-F7B5-4B56-AF48-7722B008E911}"/>
              </a:ext>
            </a:extLst>
          </p:cNvPr>
          <p:cNvSpPr>
            <a:spLocks noGrp="1"/>
          </p:cNvSpPr>
          <p:nvPr>
            <p:ph type="title"/>
          </p:nvPr>
        </p:nvSpPr>
        <p:spPr>
          <a:xfrm>
            <a:off x="8128028" y="239150"/>
            <a:ext cx="3390899" cy="1303606"/>
          </a:xfrm>
        </p:spPr>
        <p:txBody>
          <a:bodyPr>
            <a:normAutofit/>
          </a:bodyPr>
          <a:lstStyle/>
          <a:p>
            <a:pPr algn="ctr"/>
            <a:r>
              <a:rPr lang="en-GB" dirty="0"/>
              <a:t>Self Care</a:t>
            </a:r>
            <a:endParaRPr lang="en-GB"/>
          </a:p>
        </p:txBody>
      </p:sp>
      <p:pic>
        <p:nvPicPr>
          <p:cNvPr id="4" name="Picture 4" descr="Text&#10;&#10;Description automatically generated">
            <a:extLst>
              <a:ext uri="{FF2B5EF4-FFF2-40B4-BE49-F238E27FC236}">
                <a16:creationId xmlns:a16="http://schemas.microsoft.com/office/drawing/2014/main" id="{EAED3BFB-FC58-40D9-A5C5-869D6DA893ED}"/>
              </a:ext>
            </a:extLst>
          </p:cNvPr>
          <p:cNvPicPr>
            <a:picLocks noChangeAspect="1"/>
          </p:cNvPicPr>
          <p:nvPr/>
        </p:nvPicPr>
        <p:blipFill>
          <a:blip r:embed="rId2"/>
          <a:stretch>
            <a:fillRect/>
          </a:stretch>
        </p:blipFill>
        <p:spPr>
          <a:xfrm>
            <a:off x="683489" y="1402080"/>
            <a:ext cx="6096000" cy="4053840"/>
          </a:xfrm>
          <a:prstGeom prst="rect">
            <a:avLst/>
          </a:prstGeom>
          <a:ln>
            <a:solidFill>
              <a:schemeClr val="accent1"/>
            </a:solidFill>
          </a:ln>
        </p:spPr>
      </p:pic>
      <p:sp>
        <p:nvSpPr>
          <p:cNvPr id="3" name="Content Placeholder 2">
            <a:extLst>
              <a:ext uri="{FF2B5EF4-FFF2-40B4-BE49-F238E27FC236}">
                <a16:creationId xmlns:a16="http://schemas.microsoft.com/office/drawing/2014/main" id="{6B26A8BA-D3E5-4066-A367-9E4A7DD0117F}"/>
              </a:ext>
            </a:extLst>
          </p:cNvPr>
          <p:cNvSpPr>
            <a:spLocks noGrp="1"/>
          </p:cNvSpPr>
          <p:nvPr>
            <p:ph idx="1"/>
          </p:nvPr>
        </p:nvSpPr>
        <p:spPr>
          <a:xfrm>
            <a:off x="8115301" y="1814732"/>
            <a:ext cx="3390899" cy="4501662"/>
          </a:xfrm>
        </p:spPr>
        <p:txBody>
          <a:bodyPr vert="horz" lIns="91440" tIns="45720" rIns="91440" bIns="45720" rtlCol="0">
            <a:normAutofit lnSpcReduction="10000"/>
          </a:bodyPr>
          <a:lstStyle/>
          <a:p>
            <a:pPr>
              <a:lnSpc>
                <a:spcPct val="90000"/>
              </a:lnSpc>
            </a:pPr>
            <a:r>
              <a:rPr lang="en-GB" sz="2000" dirty="0"/>
              <a:t>As </a:t>
            </a:r>
            <a:r>
              <a:rPr lang="en-GB" dirty="0"/>
              <a:t>empathic workers</a:t>
            </a:r>
            <a:r>
              <a:rPr lang="en-GB" sz="2000" dirty="0"/>
              <a:t> we often feel that we need to deeply support each client and not take time for ourselves.</a:t>
            </a:r>
            <a:endParaRPr lang="en-US" sz="2000" dirty="0"/>
          </a:p>
          <a:p>
            <a:pPr>
              <a:lnSpc>
                <a:spcPct val="90000"/>
              </a:lnSpc>
            </a:pPr>
            <a:r>
              <a:rPr lang="en-GB" sz="2000" dirty="0"/>
              <a:t>However, by not taking care of ourselves we are risking an early exit from the profession, through exhaustion and burnout. </a:t>
            </a:r>
          </a:p>
          <a:p>
            <a:pPr>
              <a:lnSpc>
                <a:spcPct val="90000"/>
              </a:lnSpc>
            </a:pPr>
            <a:r>
              <a:rPr lang="en-GB" sz="2000" dirty="0"/>
              <a:t>Self-care is important, it is not a selfish act, it is as necessary as supervision and professional development.</a:t>
            </a:r>
          </a:p>
        </p:txBody>
      </p:sp>
    </p:spTree>
    <p:extLst>
      <p:ext uri="{BB962C8B-B14F-4D97-AF65-F5344CB8AC3E}">
        <p14:creationId xmlns:p14="http://schemas.microsoft.com/office/powerpoint/2010/main" val="33318560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0B7752B-728D-4CA3-8923-C4F7F7702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78D8EB-B348-4BA7-B81A-12DDE6ADD4C0}"/>
              </a:ext>
            </a:extLst>
          </p:cNvPr>
          <p:cNvSpPr>
            <a:spLocks noGrp="1"/>
          </p:cNvSpPr>
          <p:nvPr>
            <p:ph type="title"/>
          </p:nvPr>
        </p:nvSpPr>
        <p:spPr>
          <a:xfrm>
            <a:off x="550863" y="549275"/>
            <a:ext cx="3565525" cy="5543549"/>
          </a:xfrm>
        </p:spPr>
        <p:txBody>
          <a:bodyPr wrap="square" anchor="ctr">
            <a:normAutofit/>
          </a:bodyPr>
          <a:lstStyle/>
          <a:p>
            <a:r>
              <a:rPr lang="en-GB"/>
              <a:t>Memories and feelings</a:t>
            </a:r>
          </a:p>
        </p:txBody>
      </p:sp>
      <p:sp>
        <p:nvSpPr>
          <p:cNvPr id="11" name="Rectangle 10">
            <a:extLst>
              <a:ext uri="{FF2B5EF4-FFF2-40B4-BE49-F238E27FC236}">
                <a16:creationId xmlns:a16="http://schemas.microsoft.com/office/drawing/2014/main" id="{429899A3-416E-4DB5-846D-0235260520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50899" y="0"/>
            <a:ext cx="7641102" cy="6858000"/>
          </a:xfrm>
          <a:prstGeom prst="rect">
            <a:avLst/>
          </a:prstGeom>
          <a:solidFill>
            <a:schemeClr val="bg2">
              <a:lumMod val="10000"/>
              <a:lumOff val="90000"/>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2175241E-A7EA-693F-5490-341A6009DE01}"/>
              </a:ext>
            </a:extLst>
          </p:cNvPr>
          <p:cNvGraphicFramePr>
            <a:graphicFrameLocks noGrp="1"/>
          </p:cNvGraphicFramePr>
          <p:nvPr>
            <p:ph idx="1"/>
            <p:extLst>
              <p:ext uri="{D42A27DB-BD31-4B8C-83A1-F6EECF244321}">
                <p14:modId xmlns:p14="http://schemas.microsoft.com/office/powerpoint/2010/main" val="2065514791"/>
              </p:ext>
            </p:extLst>
          </p:nvPr>
        </p:nvGraphicFramePr>
        <p:xfrm>
          <a:off x="5267325" y="549275"/>
          <a:ext cx="6373814"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1908339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5931BE0-4B93-4D6C-878E-ACC59D6B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A2CF73-6795-4F81-B514-FD0167A00CAD}"/>
              </a:ext>
            </a:extLst>
          </p:cNvPr>
          <p:cNvSpPr>
            <a:spLocks noGrp="1"/>
          </p:cNvSpPr>
          <p:nvPr>
            <p:ph type="title"/>
          </p:nvPr>
        </p:nvSpPr>
        <p:spPr>
          <a:xfrm>
            <a:off x="550863" y="549275"/>
            <a:ext cx="5437185" cy="1997855"/>
          </a:xfrm>
        </p:spPr>
        <p:txBody>
          <a:bodyPr wrap="square" anchor="b">
            <a:normAutofit/>
          </a:bodyPr>
          <a:lstStyle/>
          <a:p>
            <a:r>
              <a:rPr lang="en-GB" dirty="0"/>
              <a:t>Activity three</a:t>
            </a:r>
            <a:endParaRPr lang="en-GB"/>
          </a:p>
        </p:txBody>
      </p:sp>
      <p:sp>
        <p:nvSpPr>
          <p:cNvPr id="3" name="Content Placeholder 2">
            <a:extLst>
              <a:ext uri="{FF2B5EF4-FFF2-40B4-BE49-F238E27FC236}">
                <a16:creationId xmlns:a16="http://schemas.microsoft.com/office/drawing/2014/main" id="{699D20F2-35F4-4683-9399-862E1AF7411D}"/>
              </a:ext>
            </a:extLst>
          </p:cNvPr>
          <p:cNvSpPr>
            <a:spLocks noGrp="1"/>
          </p:cNvSpPr>
          <p:nvPr>
            <p:ph idx="1"/>
          </p:nvPr>
        </p:nvSpPr>
        <p:spPr>
          <a:xfrm>
            <a:off x="550863" y="2677306"/>
            <a:ext cx="5437187" cy="3415519"/>
          </a:xfrm>
        </p:spPr>
        <p:txBody>
          <a:bodyPr vert="horz" lIns="91440" tIns="45720" rIns="91440" bIns="45720" rtlCol="0" anchor="t">
            <a:normAutofit/>
          </a:bodyPr>
          <a:lstStyle/>
          <a:p>
            <a:r>
              <a:rPr lang="en-US" dirty="0"/>
              <a:t>Consider a time when you experienced something, and you were surprised by how you responded to it.</a:t>
            </a:r>
          </a:p>
          <a:p>
            <a:r>
              <a:rPr lang="en-US" dirty="0"/>
              <a:t>Can you discover the trigger to this?</a:t>
            </a:r>
          </a:p>
        </p:txBody>
      </p:sp>
      <p:pic>
        <p:nvPicPr>
          <p:cNvPr id="7" name="Graphic 6" descr="Surprised Face with No Fill">
            <a:extLst>
              <a:ext uri="{FF2B5EF4-FFF2-40B4-BE49-F238E27FC236}">
                <a16:creationId xmlns:a16="http://schemas.microsoft.com/office/drawing/2014/main" id="{F3E77BA5-8650-B955-ECAB-26DE0FDBF8E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924675" y="1072039"/>
            <a:ext cx="4713922" cy="4713922"/>
          </a:xfrm>
          <a:custGeom>
            <a:avLst/>
            <a:gdLst/>
            <a:ahLst/>
            <a:cxnLst/>
            <a:rect l="l" t="t" r="r" b="b"/>
            <a:pathLst>
              <a:path w="4713922" h="5759450">
                <a:moveTo>
                  <a:pt x="0" y="0"/>
                </a:moveTo>
                <a:lnTo>
                  <a:pt x="4713922" y="0"/>
                </a:lnTo>
                <a:lnTo>
                  <a:pt x="4713922" y="5759450"/>
                </a:lnTo>
                <a:lnTo>
                  <a:pt x="0" y="5759450"/>
                </a:lnTo>
                <a:close/>
              </a:path>
            </a:pathLst>
          </a:custGeom>
        </p:spPr>
      </p:pic>
    </p:spTree>
    <p:extLst>
      <p:ext uri="{BB962C8B-B14F-4D97-AF65-F5344CB8AC3E}">
        <p14:creationId xmlns:p14="http://schemas.microsoft.com/office/powerpoint/2010/main" val="207949585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205ED-49EF-4B76-9353-C4220AD78FEA}"/>
              </a:ext>
            </a:extLst>
          </p:cNvPr>
          <p:cNvSpPr>
            <a:spLocks noGrp="1"/>
          </p:cNvSpPr>
          <p:nvPr>
            <p:ph type="title"/>
          </p:nvPr>
        </p:nvSpPr>
        <p:spPr>
          <a:xfrm>
            <a:off x="1371599" y="1010097"/>
            <a:ext cx="9486901" cy="742503"/>
          </a:xfrm>
        </p:spPr>
        <p:txBody>
          <a:bodyPr anchor="b">
            <a:normAutofit/>
          </a:bodyPr>
          <a:lstStyle/>
          <a:p>
            <a:pPr algn="ctr"/>
            <a:r>
              <a:rPr lang="en-GB" dirty="0"/>
              <a:t>Processing feelings</a:t>
            </a:r>
          </a:p>
        </p:txBody>
      </p:sp>
      <p:sp>
        <p:nvSpPr>
          <p:cNvPr id="3" name="Content Placeholder 2">
            <a:extLst>
              <a:ext uri="{FF2B5EF4-FFF2-40B4-BE49-F238E27FC236}">
                <a16:creationId xmlns:a16="http://schemas.microsoft.com/office/drawing/2014/main" id="{D8392F9D-E19A-44C4-993F-11F370A1343C}"/>
              </a:ext>
            </a:extLst>
          </p:cNvPr>
          <p:cNvSpPr>
            <a:spLocks noGrp="1"/>
          </p:cNvSpPr>
          <p:nvPr>
            <p:ph idx="1"/>
          </p:nvPr>
        </p:nvSpPr>
        <p:spPr>
          <a:xfrm>
            <a:off x="1371600" y="2206257"/>
            <a:ext cx="9486901" cy="3540642"/>
          </a:xfrm>
        </p:spPr>
        <p:txBody>
          <a:bodyPr vert="horz" lIns="91440" tIns="45720" rIns="91440" bIns="45720" rtlCol="0">
            <a:normAutofit lnSpcReduction="10000"/>
          </a:bodyPr>
          <a:lstStyle/>
          <a:p>
            <a:pPr>
              <a:lnSpc>
                <a:spcPct val="90000"/>
              </a:lnSpc>
            </a:pPr>
            <a:r>
              <a:rPr lang="en-GB" sz="2000" dirty="0"/>
              <a:t>In addition to previous reflective models, there is also another model that encourages you to consider your feelings.</a:t>
            </a:r>
          </a:p>
          <a:p>
            <a:pPr>
              <a:lnSpc>
                <a:spcPct val="90000"/>
              </a:lnSpc>
            </a:pPr>
            <a:r>
              <a:rPr lang="en-GB" sz="2000" dirty="0" err="1"/>
              <a:t>Boud</a:t>
            </a:r>
            <a:r>
              <a:rPr lang="en-GB" sz="2000" dirty="0"/>
              <a:t>, Keough and Walker (1985) suggest the following cycle:</a:t>
            </a:r>
          </a:p>
          <a:p>
            <a:pPr>
              <a:lnSpc>
                <a:spcPct val="90000"/>
              </a:lnSpc>
            </a:pPr>
            <a:r>
              <a:rPr lang="en-GB" sz="2000" b="1" dirty="0"/>
              <a:t>Return to the experience: </a:t>
            </a:r>
            <a:r>
              <a:rPr lang="en-GB" sz="2000" dirty="0"/>
              <a:t>This means thinking about the event, perhaps discussing it with others and re-telling the story</a:t>
            </a:r>
            <a:endParaRPr lang="en-GB" sz="2000" b="1" dirty="0"/>
          </a:p>
          <a:p>
            <a:pPr>
              <a:lnSpc>
                <a:spcPct val="90000"/>
              </a:lnSpc>
            </a:pPr>
            <a:r>
              <a:rPr lang="en-GB" sz="2000" b="1" dirty="0"/>
              <a:t>Attend to the feelings: </a:t>
            </a:r>
            <a:r>
              <a:rPr lang="en-GB" sz="2000" dirty="0"/>
              <a:t>Whilst re-telling the story you think about the feelings and emotions that are being re-kindled, but you attend to the positive emotions and remove the negative ones.</a:t>
            </a:r>
            <a:endParaRPr lang="en-GB" sz="2000" b="1" dirty="0"/>
          </a:p>
          <a:p>
            <a:pPr>
              <a:lnSpc>
                <a:spcPct val="90000"/>
              </a:lnSpc>
            </a:pPr>
            <a:r>
              <a:rPr lang="en-GB" sz="2000" b="1" dirty="0"/>
              <a:t>Re-evaluating the experience: </a:t>
            </a:r>
            <a:r>
              <a:rPr lang="en-GB" sz="2000" dirty="0"/>
              <a:t>There should now be new knowledge, which should be added to the old existing knowledge.</a:t>
            </a:r>
            <a:endParaRPr lang="en-GB" sz="2000" b="1" dirty="0"/>
          </a:p>
        </p:txBody>
      </p:sp>
    </p:spTree>
    <p:extLst>
      <p:ext uri="{BB962C8B-B14F-4D97-AF65-F5344CB8AC3E}">
        <p14:creationId xmlns:p14="http://schemas.microsoft.com/office/powerpoint/2010/main" val="306596919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0B7752B-728D-4CA3-8923-C4F7F7702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EA39EE-DF43-4642-9789-F0F2DC759202}"/>
              </a:ext>
            </a:extLst>
          </p:cNvPr>
          <p:cNvSpPr>
            <a:spLocks noGrp="1"/>
          </p:cNvSpPr>
          <p:nvPr>
            <p:ph type="title"/>
          </p:nvPr>
        </p:nvSpPr>
        <p:spPr>
          <a:xfrm>
            <a:off x="550863" y="550800"/>
            <a:ext cx="7308850" cy="986400"/>
          </a:xfrm>
        </p:spPr>
        <p:txBody>
          <a:bodyPr wrap="square" anchor="ctr">
            <a:normAutofit/>
          </a:bodyPr>
          <a:lstStyle/>
          <a:p>
            <a:r>
              <a:rPr lang="en-GB" dirty="0"/>
              <a:t>Summary</a:t>
            </a:r>
            <a:endParaRPr lang="en-GB"/>
          </a:p>
        </p:txBody>
      </p:sp>
      <p:sp>
        <p:nvSpPr>
          <p:cNvPr id="11" name="Rectangle 10">
            <a:extLst>
              <a:ext uri="{FF2B5EF4-FFF2-40B4-BE49-F238E27FC236}">
                <a16:creationId xmlns:a16="http://schemas.microsoft.com/office/drawing/2014/main" id="{88392DC7-0988-443B-A0D0-E726C7DB62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83435"/>
            <a:ext cx="12192000" cy="4774564"/>
          </a:xfrm>
          <a:prstGeom prst="rect">
            <a:avLst/>
          </a:prstGeom>
          <a:solidFill>
            <a:schemeClr val="bg2">
              <a:lumMod val="10000"/>
              <a:lumOff val="90000"/>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1599B8C1-68EF-3EFA-CDC0-CFA9BC7C1652}"/>
              </a:ext>
            </a:extLst>
          </p:cNvPr>
          <p:cNvGraphicFramePr>
            <a:graphicFrameLocks noGrp="1"/>
          </p:cNvGraphicFramePr>
          <p:nvPr>
            <p:ph idx="1"/>
            <p:extLst>
              <p:ext uri="{D42A27DB-BD31-4B8C-83A1-F6EECF244321}">
                <p14:modId xmlns:p14="http://schemas.microsoft.com/office/powerpoint/2010/main" val="2779781833"/>
              </p:ext>
            </p:extLst>
          </p:nvPr>
        </p:nvGraphicFramePr>
        <p:xfrm>
          <a:off x="550863" y="2624135"/>
          <a:ext cx="11090276" cy="34686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5753871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5931BE0-4B93-4D6C-878E-ACC59D6B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D7E60C9-18B9-4921-A1AC-18C1EA12A81E}"/>
              </a:ext>
            </a:extLst>
          </p:cNvPr>
          <p:cNvSpPr>
            <a:spLocks noGrp="1"/>
          </p:cNvSpPr>
          <p:nvPr>
            <p:ph type="title"/>
          </p:nvPr>
        </p:nvSpPr>
        <p:spPr>
          <a:xfrm>
            <a:off x="550864" y="549275"/>
            <a:ext cx="3565524" cy="1997855"/>
          </a:xfrm>
        </p:spPr>
        <p:txBody>
          <a:bodyPr wrap="square" anchor="b">
            <a:normAutofit/>
          </a:bodyPr>
          <a:lstStyle/>
          <a:p>
            <a:r>
              <a:rPr lang="en-GB" dirty="0"/>
              <a:t>References</a:t>
            </a:r>
          </a:p>
        </p:txBody>
      </p:sp>
      <p:sp>
        <p:nvSpPr>
          <p:cNvPr id="3" name="Content Placeholder 2">
            <a:extLst>
              <a:ext uri="{FF2B5EF4-FFF2-40B4-BE49-F238E27FC236}">
                <a16:creationId xmlns:a16="http://schemas.microsoft.com/office/drawing/2014/main" id="{C783D0E3-0EB8-4CAD-A996-BF1719C3403F}"/>
              </a:ext>
            </a:extLst>
          </p:cNvPr>
          <p:cNvSpPr>
            <a:spLocks noGrp="1"/>
          </p:cNvSpPr>
          <p:nvPr>
            <p:ph idx="1"/>
          </p:nvPr>
        </p:nvSpPr>
        <p:spPr>
          <a:xfrm>
            <a:off x="550863" y="2678400"/>
            <a:ext cx="3565525" cy="3414425"/>
          </a:xfrm>
        </p:spPr>
        <p:txBody>
          <a:bodyPr vert="horz" lIns="91440" tIns="45720" rIns="91440" bIns="45720" rtlCol="0" anchor="t">
            <a:normAutofit/>
          </a:bodyPr>
          <a:lstStyle/>
          <a:p>
            <a:r>
              <a:rPr lang="en-GB" sz="1600" dirty="0" err="1"/>
              <a:t>Bassot</a:t>
            </a:r>
            <a:r>
              <a:rPr lang="en-GB" sz="1600" dirty="0"/>
              <a:t>, B. (2020). </a:t>
            </a:r>
            <a:r>
              <a:rPr lang="en-GB" sz="1600" i="1" dirty="0"/>
              <a:t>The Reflective Journal. </a:t>
            </a:r>
            <a:r>
              <a:rPr lang="en-GB" sz="1600" dirty="0"/>
              <a:t>3rd ed. Red Globe Press.</a:t>
            </a:r>
          </a:p>
          <a:p>
            <a:r>
              <a:rPr lang="en-GB" sz="1600" dirty="0" err="1">
                <a:ea typeface="+mj-lt"/>
                <a:cs typeface="+mj-lt"/>
              </a:rPr>
              <a:t>Boud</a:t>
            </a:r>
            <a:r>
              <a:rPr lang="en-GB" sz="1600" dirty="0">
                <a:ea typeface="+mj-lt"/>
                <a:cs typeface="+mj-lt"/>
              </a:rPr>
              <a:t>, D., Keogh, R. </a:t>
            </a:r>
            <a:r>
              <a:rPr lang="en-GB" sz="1600">
                <a:ea typeface="+mj-lt"/>
                <a:cs typeface="+mj-lt"/>
              </a:rPr>
              <a:t>&amp; </a:t>
            </a:r>
            <a:r>
              <a:rPr lang="en-GB" sz="1600" dirty="0">
                <a:ea typeface="+mj-lt"/>
                <a:cs typeface="+mj-lt"/>
              </a:rPr>
              <a:t>Walker, D. (1985). </a:t>
            </a:r>
            <a:r>
              <a:rPr lang="en-GB" sz="1600" i="1" dirty="0">
                <a:ea typeface="+mj-lt"/>
                <a:cs typeface="+mj-lt"/>
              </a:rPr>
              <a:t>Reflection: Turning Experience into Learning</a:t>
            </a:r>
            <a:r>
              <a:rPr lang="en-GB" sz="1600" dirty="0">
                <a:ea typeface="+mj-lt"/>
                <a:cs typeface="+mj-lt"/>
              </a:rPr>
              <a:t>.  Routledge Falmer.</a:t>
            </a:r>
            <a:endParaRPr lang="en-GB" sz="1600" dirty="0"/>
          </a:p>
          <a:p>
            <a:pPr marL="0" indent="0">
              <a:buNone/>
            </a:pPr>
            <a:endParaRPr lang="en-GB" sz="1600" dirty="0"/>
          </a:p>
          <a:p>
            <a:endParaRPr lang="en-GB" sz="1600" dirty="0"/>
          </a:p>
        </p:txBody>
      </p:sp>
      <p:pic>
        <p:nvPicPr>
          <p:cNvPr id="5" name="Picture 4">
            <a:extLst>
              <a:ext uri="{FF2B5EF4-FFF2-40B4-BE49-F238E27FC236}">
                <a16:creationId xmlns:a16="http://schemas.microsoft.com/office/drawing/2014/main" id="{2DFD89C8-5114-8614-E697-7B8206A267E9}"/>
              </a:ext>
            </a:extLst>
          </p:cNvPr>
          <p:cNvPicPr>
            <a:picLocks noChangeAspect="1"/>
          </p:cNvPicPr>
          <p:nvPr/>
        </p:nvPicPr>
        <p:blipFill>
          <a:blip r:embed="rId3"/>
          <a:srcRect r="37327"/>
          <a:stretch/>
        </p:blipFill>
        <p:spPr>
          <a:xfrm>
            <a:off x="4550899" y="10"/>
            <a:ext cx="7641102" cy="6857990"/>
          </a:xfrm>
          <a:custGeom>
            <a:avLst/>
            <a:gdLst/>
            <a:ahLst/>
            <a:cxnLst/>
            <a:rect l="l" t="t" r="r" b="b"/>
            <a:pathLst>
              <a:path w="7641102" h="6858000">
                <a:moveTo>
                  <a:pt x="0" y="0"/>
                </a:moveTo>
                <a:lnTo>
                  <a:pt x="7641102" y="0"/>
                </a:lnTo>
                <a:lnTo>
                  <a:pt x="7641102" y="6858000"/>
                </a:lnTo>
                <a:lnTo>
                  <a:pt x="0" y="6858000"/>
                </a:lnTo>
                <a:close/>
              </a:path>
            </a:pathLst>
          </a:custGeom>
        </p:spPr>
      </p:pic>
      <p:sp>
        <p:nvSpPr>
          <p:cNvPr id="11" name="Rectangle 10">
            <a:extLst>
              <a:ext uri="{FF2B5EF4-FFF2-40B4-BE49-F238E27FC236}">
                <a16:creationId xmlns:a16="http://schemas.microsoft.com/office/drawing/2014/main" id="{6FF3A87B-2255-45E0-A551-C11FAF932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50898" y="5773729"/>
            <a:ext cx="7641102" cy="1084271"/>
          </a:xfrm>
          <a:prstGeom prst="rect">
            <a:avLst/>
          </a:prstGeom>
          <a:gradFill flip="none" rotWithShape="1">
            <a:gsLst>
              <a:gs pos="100000">
                <a:schemeClr val="bg2">
                  <a:alpha val="60000"/>
                </a:schemeClr>
              </a:gs>
              <a:gs pos="40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932264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AD94E6-40CA-42CA-A1C9-592B0F3DFE6B}"/>
              </a:ext>
            </a:extLst>
          </p:cNvPr>
          <p:cNvSpPr>
            <a:spLocks noGrp="1"/>
          </p:cNvSpPr>
          <p:nvPr>
            <p:ph type="title"/>
          </p:nvPr>
        </p:nvSpPr>
        <p:spPr/>
        <p:txBody>
          <a:bodyPr/>
          <a:lstStyle/>
          <a:p>
            <a:r>
              <a:rPr lang="en-GB" dirty="0"/>
              <a:t>References</a:t>
            </a:r>
            <a:endParaRPr lang="en-US" dirty="0"/>
          </a:p>
        </p:txBody>
      </p:sp>
      <p:sp>
        <p:nvSpPr>
          <p:cNvPr id="3" name="Content Placeholder 2">
            <a:extLst>
              <a:ext uri="{FF2B5EF4-FFF2-40B4-BE49-F238E27FC236}">
                <a16:creationId xmlns:a16="http://schemas.microsoft.com/office/drawing/2014/main" id="{FE9A4F1E-9ED2-42E7-A60D-7C103FFF9D31}"/>
              </a:ext>
            </a:extLst>
          </p:cNvPr>
          <p:cNvSpPr>
            <a:spLocks noGrp="1"/>
          </p:cNvSpPr>
          <p:nvPr>
            <p:ph idx="1"/>
          </p:nvPr>
        </p:nvSpPr>
        <p:spPr/>
        <p:txBody>
          <a:bodyPr vert="horz" lIns="0" tIns="0" rIns="0" bIns="0" rtlCol="0" anchor="t">
            <a:normAutofit fontScale="92500" lnSpcReduction="20000"/>
          </a:bodyPr>
          <a:lstStyle/>
          <a:p>
            <a:pPr>
              <a:lnSpc>
                <a:spcPct val="100000"/>
              </a:lnSpc>
              <a:spcBef>
                <a:spcPts val="0"/>
              </a:spcBef>
            </a:pPr>
            <a:endParaRPr lang="en-GB" dirty="0">
              <a:solidFill>
                <a:srgbClr val="FFFFFF">
                  <a:alpha val="58000"/>
                </a:srgbClr>
              </a:solidFill>
            </a:endParaRPr>
          </a:p>
          <a:p>
            <a:pPr>
              <a:lnSpc>
                <a:spcPct val="100000"/>
              </a:lnSpc>
              <a:spcBef>
                <a:spcPts val="0"/>
              </a:spcBef>
            </a:pPr>
            <a:r>
              <a:rPr lang="en-US" dirty="0">
                <a:solidFill>
                  <a:srgbClr val="FFFFFF"/>
                </a:solidFill>
                <a:ea typeface="+mn-lt"/>
                <a:cs typeface="+mn-lt"/>
              </a:rPr>
              <a:t>Driscoll, J. (ed.) (2007</a:t>
            </a:r>
            <a:r>
              <a:rPr lang="en-US" i="1" dirty="0">
                <a:solidFill>
                  <a:srgbClr val="FFFFFF"/>
                </a:solidFill>
                <a:ea typeface="+mn-lt"/>
                <a:cs typeface="+mn-lt"/>
              </a:rPr>
              <a:t>). Practicing Clinical Supervision: A Reflective Approach for Healthcare Professionals</a:t>
            </a:r>
            <a:r>
              <a:rPr lang="en-US" dirty="0">
                <a:solidFill>
                  <a:srgbClr val="FFFFFF"/>
                </a:solidFill>
                <a:ea typeface="+mn-lt"/>
                <a:cs typeface="+mn-lt"/>
              </a:rPr>
              <a:t>.  Elsevier.</a:t>
            </a:r>
            <a:endParaRPr lang="en-GB" dirty="0">
              <a:solidFill>
                <a:srgbClr val="FFFFFF"/>
              </a:solidFill>
              <a:ea typeface="+mn-lt"/>
              <a:cs typeface="+mn-lt"/>
            </a:endParaRPr>
          </a:p>
          <a:p>
            <a:pPr>
              <a:lnSpc>
                <a:spcPct val="100000"/>
              </a:lnSpc>
              <a:spcBef>
                <a:spcPts val="0"/>
              </a:spcBef>
            </a:pPr>
            <a:endParaRPr lang="en-US" dirty="0">
              <a:solidFill>
                <a:srgbClr val="FFFFFF"/>
              </a:solidFill>
              <a:ea typeface="+mn-lt"/>
              <a:cs typeface="+mn-lt"/>
            </a:endParaRPr>
          </a:p>
          <a:p>
            <a:pPr>
              <a:lnSpc>
                <a:spcPct val="100000"/>
              </a:lnSpc>
              <a:spcBef>
                <a:spcPts val="0"/>
              </a:spcBef>
            </a:pPr>
            <a:r>
              <a:rPr lang="en-US" dirty="0" err="1">
                <a:solidFill>
                  <a:srgbClr val="FFFFFF"/>
                </a:solidFill>
                <a:ea typeface="+mn-lt"/>
                <a:cs typeface="+mn-lt"/>
              </a:rPr>
              <a:t>Ghaye</a:t>
            </a:r>
            <a:r>
              <a:rPr lang="en-US" dirty="0">
                <a:solidFill>
                  <a:srgbClr val="FFFFFF"/>
                </a:solidFill>
                <a:ea typeface="+mn-lt"/>
                <a:cs typeface="+mn-lt"/>
              </a:rPr>
              <a:t> , T. (2011). </a:t>
            </a:r>
            <a:r>
              <a:rPr lang="en-US" i="1" dirty="0">
                <a:solidFill>
                  <a:srgbClr val="FFFFFF"/>
                </a:solidFill>
                <a:ea typeface="+mn-lt"/>
                <a:cs typeface="+mn-lt"/>
              </a:rPr>
              <a:t>Teaching and Learning Through Reflective Practice: A practical guide for positive action</a:t>
            </a:r>
            <a:r>
              <a:rPr lang="en-US" dirty="0">
                <a:solidFill>
                  <a:srgbClr val="FFFFFF"/>
                </a:solidFill>
                <a:ea typeface="+mn-lt"/>
                <a:cs typeface="+mn-lt"/>
              </a:rPr>
              <a:t>.  Routledge.</a:t>
            </a:r>
          </a:p>
          <a:p>
            <a:pPr>
              <a:lnSpc>
                <a:spcPct val="100000"/>
              </a:lnSpc>
              <a:spcBef>
                <a:spcPts val="0"/>
              </a:spcBef>
            </a:pPr>
            <a:endParaRPr lang="en-US" dirty="0">
              <a:solidFill>
                <a:srgbClr val="FFFFFF"/>
              </a:solidFill>
              <a:ea typeface="+mn-lt"/>
              <a:cs typeface="+mn-lt"/>
            </a:endParaRPr>
          </a:p>
          <a:p>
            <a:pPr>
              <a:lnSpc>
                <a:spcPct val="100000"/>
              </a:lnSpc>
              <a:spcBef>
                <a:spcPts val="0"/>
              </a:spcBef>
            </a:pPr>
            <a:r>
              <a:rPr lang="en-US" dirty="0">
                <a:solidFill>
                  <a:srgbClr val="FFFFFF"/>
                </a:solidFill>
                <a:ea typeface="+mn-lt"/>
                <a:cs typeface="+mn-lt"/>
              </a:rPr>
              <a:t>Jasper, M. (2013). </a:t>
            </a:r>
            <a:r>
              <a:rPr lang="en-US" i="1" dirty="0">
                <a:solidFill>
                  <a:srgbClr val="FFFFFF"/>
                </a:solidFill>
                <a:ea typeface="+mn-lt"/>
                <a:cs typeface="+mn-lt"/>
              </a:rPr>
              <a:t>Beginning Reflective Practice</a:t>
            </a:r>
            <a:r>
              <a:rPr lang="en-US" dirty="0">
                <a:solidFill>
                  <a:srgbClr val="FFFFFF"/>
                </a:solidFill>
                <a:ea typeface="+mn-lt"/>
                <a:cs typeface="+mn-lt"/>
              </a:rPr>
              <a:t>.  Cengage Learning</a:t>
            </a:r>
          </a:p>
          <a:p>
            <a:pPr>
              <a:lnSpc>
                <a:spcPct val="100000"/>
              </a:lnSpc>
              <a:spcBef>
                <a:spcPts val="0"/>
              </a:spcBef>
            </a:pPr>
            <a:endParaRPr lang="en-US" dirty="0">
              <a:solidFill>
                <a:srgbClr val="FFFFFF"/>
              </a:solidFill>
            </a:endParaRPr>
          </a:p>
          <a:p>
            <a:pPr>
              <a:lnSpc>
                <a:spcPct val="100000"/>
              </a:lnSpc>
              <a:spcBef>
                <a:spcPts val="0"/>
              </a:spcBef>
            </a:pPr>
            <a:r>
              <a:rPr lang="en-US" dirty="0" err="1">
                <a:solidFill>
                  <a:srgbClr val="FFFFFF"/>
                </a:solidFill>
              </a:rPr>
              <a:t>Illeris</a:t>
            </a:r>
            <a:r>
              <a:rPr lang="en-US" dirty="0">
                <a:solidFill>
                  <a:srgbClr val="FFFFFF"/>
                </a:solidFill>
              </a:rPr>
              <a:t>, K. (2014). </a:t>
            </a:r>
            <a:r>
              <a:rPr lang="en-US" i="1" dirty="0">
                <a:solidFill>
                  <a:srgbClr val="FFFFFF"/>
                </a:solidFill>
              </a:rPr>
              <a:t>Transformative Learning and Identity</a:t>
            </a:r>
            <a:r>
              <a:rPr lang="en-US" dirty="0">
                <a:solidFill>
                  <a:srgbClr val="FFFFFF"/>
                </a:solidFill>
              </a:rPr>
              <a:t>. Routledge</a:t>
            </a:r>
          </a:p>
          <a:p>
            <a:pPr>
              <a:lnSpc>
                <a:spcPct val="100000"/>
              </a:lnSpc>
              <a:spcBef>
                <a:spcPts val="0"/>
              </a:spcBef>
            </a:pPr>
            <a:endParaRPr lang="en-US" dirty="0">
              <a:solidFill>
                <a:srgbClr val="FFFFFF"/>
              </a:solidFill>
            </a:endParaRPr>
          </a:p>
          <a:p>
            <a:pPr>
              <a:lnSpc>
                <a:spcPct val="100000"/>
              </a:lnSpc>
              <a:spcBef>
                <a:spcPts val="0"/>
              </a:spcBef>
            </a:pPr>
            <a:r>
              <a:rPr lang="en-US" dirty="0">
                <a:solidFill>
                  <a:srgbClr val="FFFFFF"/>
                </a:solidFill>
              </a:rPr>
              <a:t>Osterman, K.F. &amp; Kottkamp, R.B. (2004) </a:t>
            </a:r>
            <a:r>
              <a:rPr lang="en-US" i="1" dirty="0">
                <a:solidFill>
                  <a:srgbClr val="FFFFFF"/>
                </a:solidFill>
              </a:rPr>
              <a:t>Reflective Practice for Educators, 2nd ed</a:t>
            </a:r>
            <a:r>
              <a:rPr lang="en-US" dirty="0">
                <a:solidFill>
                  <a:srgbClr val="FFFFFF"/>
                </a:solidFill>
              </a:rPr>
              <a:t>.  Corwin Press.</a:t>
            </a:r>
          </a:p>
          <a:p>
            <a:pPr>
              <a:lnSpc>
                <a:spcPct val="100000"/>
              </a:lnSpc>
              <a:spcBef>
                <a:spcPts val="0"/>
              </a:spcBef>
            </a:pPr>
            <a:endParaRPr lang="en-US" dirty="0">
              <a:solidFill>
                <a:srgbClr val="FFFFFF"/>
              </a:solidFill>
            </a:endParaRPr>
          </a:p>
          <a:p>
            <a:pPr marL="0" indent="0">
              <a:lnSpc>
                <a:spcPct val="100000"/>
              </a:lnSpc>
              <a:spcBef>
                <a:spcPts val="0"/>
              </a:spcBef>
              <a:buNone/>
            </a:pPr>
            <a:endParaRPr lang="en-US" dirty="0">
              <a:solidFill>
                <a:srgbClr val="FFFFFF"/>
              </a:solidFill>
            </a:endParaRPr>
          </a:p>
        </p:txBody>
      </p:sp>
    </p:spTree>
    <p:extLst>
      <p:ext uri="{BB962C8B-B14F-4D97-AF65-F5344CB8AC3E}">
        <p14:creationId xmlns:p14="http://schemas.microsoft.com/office/powerpoint/2010/main" val="960744017"/>
      </p:ext>
    </p:extLst>
  </p:cSld>
  <p:clrMapOvr>
    <a:masterClrMapping/>
  </p:clrMapOvr>
</p:sld>
</file>

<file path=ppt/theme/theme1.xml><?xml version="1.0" encoding="utf-8"?>
<a:theme xmlns:a="http://schemas.openxmlformats.org/drawingml/2006/main" name="3DFloatVTI">
  <a:themeElements>
    <a:clrScheme name="AnalogousFromDarkSeedLeftStep">
      <a:dk1>
        <a:srgbClr val="000000"/>
      </a:dk1>
      <a:lt1>
        <a:srgbClr val="FFFFFF"/>
      </a:lt1>
      <a:dk2>
        <a:srgbClr val="412E24"/>
      </a:dk2>
      <a:lt2>
        <a:srgbClr val="E7E2E8"/>
      </a:lt2>
      <a:accent1>
        <a:srgbClr val="40B821"/>
      </a:accent1>
      <a:accent2>
        <a:srgbClr val="75B113"/>
      </a:accent2>
      <a:accent3>
        <a:srgbClr val="A9A41E"/>
      </a:accent3>
      <a:accent4>
        <a:srgbClr val="D57F17"/>
      </a:accent4>
      <a:accent5>
        <a:srgbClr val="E74129"/>
      </a:accent5>
      <a:accent6>
        <a:srgbClr val="D5174E"/>
      </a:accent6>
      <a:hlink>
        <a:srgbClr val="BF653F"/>
      </a:hlink>
      <a:folHlink>
        <a:srgbClr val="7F7F7F"/>
      </a:folHlink>
    </a:clrScheme>
    <a:fontScheme name="Float">
      <a:majorFont>
        <a:latin typeface="Sitka Heading"/>
        <a:ea typeface=""/>
        <a:cs typeface=""/>
      </a:majorFont>
      <a:minorFont>
        <a:latin typeface="Source Sans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3DFloatVTI" id="{F59BA300-ED19-4B39-9AE3-7882B1DE8B78}" vid="{0FEC63E3-719F-4F50-9F1E-5B8BAF3910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3054</Words>
  <Application>Microsoft Office PowerPoint</Application>
  <PresentationFormat>Widescreen</PresentationFormat>
  <Paragraphs>222</Paragraphs>
  <Slides>49</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49</vt:i4>
      </vt:variant>
    </vt:vector>
  </HeadingPairs>
  <TitlesOfParts>
    <vt:vector size="55" baseType="lpstr">
      <vt:lpstr>Arial</vt:lpstr>
      <vt:lpstr>Calibri</vt:lpstr>
      <vt:lpstr>Sitka Heading</vt:lpstr>
      <vt:lpstr>Source Sans Pro</vt:lpstr>
      <vt:lpstr>The Hand Extrablack</vt:lpstr>
      <vt:lpstr>3DFloatVTI</vt:lpstr>
      <vt:lpstr>Reflective Practice and Self Care</vt:lpstr>
      <vt:lpstr>Aims</vt:lpstr>
      <vt:lpstr>Models</vt:lpstr>
      <vt:lpstr>ERA Model (Jasper, 2014)</vt:lpstr>
      <vt:lpstr>ERA model</vt:lpstr>
      <vt:lpstr>ERA explained</vt:lpstr>
      <vt:lpstr>Learning</vt:lpstr>
      <vt:lpstr>Driscoll's 'What?' model</vt:lpstr>
      <vt:lpstr>PowerPoint Presentation</vt:lpstr>
      <vt:lpstr>Driscoll's model</vt:lpstr>
      <vt:lpstr>Good starting points</vt:lpstr>
      <vt:lpstr>Kolb's Learning Cycle</vt:lpstr>
      <vt:lpstr>Kolb's Experiential Learning Cycle</vt:lpstr>
      <vt:lpstr>Gibb's Reflective Model</vt:lpstr>
      <vt:lpstr>Gibb's reflective model: 6 stages</vt:lpstr>
      <vt:lpstr>Models of Reflection: Activity Two</vt:lpstr>
      <vt:lpstr>Critiquing the Models.</vt:lpstr>
      <vt:lpstr>Strengths and Limitations of Models</vt:lpstr>
      <vt:lpstr>Moving forward and going backwards..</vt:lpstr>
      <vt:lpstr>Why does this happen?</vt:lpstr>
      <vt:lpstr>Why does this happen?</vt:lpstr>
      <vt:lpstr>Activity Three</vt:lpstr>
      <vt:lpstr>Do we learn from difficult situations or positive situations?</vt:lpstr>
      <vt:lpstr>Do you learn more from problematic experiences?</vt:lpstr>
      <vt:lpstr>Or positive experiences?</vt:lpstr>
      <vt:lpstr>What do you think?</vt:lpstr>
      <vt:lpstr>Aims</vt:lpstr>
      <vt:lpstr>What is resilience?</vt:lpstr>
      <vt:lpstr>Resilience</vt:lpstr>
      <vt:lpstr>Four points to building resilience</vt:lpstr>
      <vt:lpstr>Four points to building resilience</vt:lpstr>
      <vt:lpstr>Finding support</vt:lpstr>
      <vt:lpstr>Feedback</vt:lpstr>
      <vt:lpstr>Being ready for change</vt:lpstr>
      <vt:lpstr>Self-Care</vt:lpstr>
      <vt:lpstr>FInk-Samnick (2007) Self Care</vt:lpstr>
      <vt:lpstr>Strategy One</vt:lpstr>
      <vt:lpstr>Strategy two</vt:lpstr>
      <vt:lpstr>Strategy Three</vt:lpstr>
      <vt:lpstr>Strategy four</vt:lpstr>
      <vt:lpstr>Strategy five</vt:lpstr>
      <vt:lpstr>Strategy six</vt:lpstr>
      <vt:lpstr>Self Care</vt:lpstr>
      <vt:lpstr>Memories and feelings</vt:lpstr>
      <vt:lpstr>Activity three</vt:lpstr>
      <vt:lpstr>Processing feelings</vt:lpstr>
      <vt:lpstr>Summary</vt:lpstr>
      <vt:lpstr>References</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Reflective Practice and Self Care</dc:title>
  <dc:creator>Catherine Slade</dc:creator>
  <cp:lastModifiedBy>Karen EatonThomas</cp:lastModifiedBy>
  <cp:revision>2</cp:revision>
  <dcterms:created xsi:type="dcterms:W3CDTF">2023-12-04T10:42:17Z</dcterms:created>
  <dcterms:modified xsi:type="dcterms:W3CDTF">2024-12-09T14:17:42Z</dcterms:modified>
</cp:coreProperties>
</file>