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9" r:id="rId1"/>
  </p:sldMasterIdLst>
  <p:notesMasterIdLst>
    <p:notesMasterId r:id="rId24"/>
  </p:notesMasterIdLst>
  <p:sldIdLst>
    <p:sldId id="259" r:id="rId2"/>
    <p:sldId id="257" r:id="rId3"/>
    <p:sldId id="290" r:id="rId4"/>
    <p:sldId id="258" r:id="rId5"/>
    <p:sldId id="275" r:id="rId6"/>
    <p:sldId id="260" r:id="rId7"/>
    <p:sldId id="268" r:id="rId8"/>
    <p:sldId id="277" r:id="rId9"/>
    <p:sldId id="262" r:id="rId10"/>
    <p:sldId id="265" r:id="rId11"/>
    <p:sldId id="278" r:id="rId12"/>
    <p:sldId id="279" r:id="rId13"/>
    <p:sldId id="280" r:id="rId14"/>
    <p:sldId id="281" r:id="rId15"/>
    <p:sldId id="282" r:id="rId16"/>
    <p:sldId id="284" r:id="rId17"/>
    <p:sldId id="286" r:id="rId18"/>
    <p:sldId id="287" r:id="rId19"/>
    <p:sldId id="285" r:id="rId20"/>
    <p:sldId id="288" r:id="rId21"/>
    <p:sldId id="274" r:id="rId22"/>
    <p:sldId id="289" r:id="rId23"/>
  </p:sldIdLst>
  <p:sldSz cx="9144000" cy="6858000" type="screen4x3"/>
  <p:notesSz cx="6858000" cy="9144000"/>
  <p:defaultTextStyle>
    <a:defPPr>
      <a:defRPr lang="en-GB"/>
    </a:defPPr>
    <a:lvl1pPr algn="l" rtl="0" fontAlgn="base">
      <a:spcBef>
        <a:spcPct val="0"/>
      </a:spcBef>
      <a:spcAft>
        <a:spcPct val="0"/>
      </a:spcAft>
      <a:defRPr sz="2000" kern="1200">
        <a:solidFill>
          <a:schemeClr val="tx1"/>
        </a:solidFill>
        <a:latin typeface="Tahoma" pitchFamily="34" charset="0"/>
        <a:ea typeface="+mn-ea"/>
        <a:cs typeface="Times New Roman" pitchFamily="18" charset="0"/>
      </a:defRPr>
    </a:lvl1pPr>
    <a:lvl2pPr marL="457200" algn="l" rtl="0" fontAlgn="base">
      <a:spcBef>
        <a:spcPct val="0"/>
      </a:spcBef>
      <a:spcAft>
        <a:spcPct val="0"/>
      </a:spcAft>
      <a:defRPr sz="2000" kern="1200">
        <a:solidFill>
          <a:schemeClr val="tx1"/>
        </a:solidFill>
        <a:latin typeface="Tahoma" pitchFamily="34" charset="0"/>
        <a:ea typeface="+mn-ea"/>
        <a:cs typeface="Times New Roman" pitchFamily="18" charset="0"/>
      </a:defRPr>
    </a:lvl2pPr>
    <a:lvl3pPr marL="914400" algn="l" rtl="0" fontAlgn="base">
      <a:spcBef>
        <a:spcPct val="0"/>
      </a:spcBef>
      <a:spcAft>
        <a:spcPct val="0"/>
      </a:spcAft>
      <a:defRPr sz="2000" kern="1200">
        <a:solidFill>
          <a:schemeClr val="tx1"/>
        </a:solidFill>
        <a:latin typeface="Tahoma" pitchFamily="34" charset="0"/>
        <a:ea typeface="+mn-ea"/>
        <a:cs typeface="Times New Roman" pitchFamily="18" charset="0"/>
      </a:defRPr>
    </a:lvl3pPr>
    <a:lvl4pPr marL="1371600" algn="l" rtl="0" fontAlgn="base">
      <a:spcBef>
        <a:spcPct val="0"/>
      </a:spcBef>
      <a:spcAft>
        <a:spcPct val="0"/>
      </a:spcAft>
      <a:defRPr sz="2000" kern="1200">
        <a:solidFill>
          <a:schemeClr val="tx1"/>
        </a:solidFill>
        <a:latin typeface="Tahoma" pitchFamily="34" charset="0"/>
        <a:ea typeface="+mn-ea"/>
        <a:cs typeface="Times New Roman" pitchFamily="18" charset="0"/>
      </a:defRPr>
    </a:lvl4pPr>
    <a:lvl5pPr marL="1828800" algn="l" rtl="0" fontAlgn="base">
      <a:spcBef>
        <a:spcPct val="0"/>
      </a:spcBef>
      <a:spcAft>
        <a:spcPct val="0"/>
      </a:spcAft>
      <a:defRPr sz="2000" kern="1200">
        <a:solidFill>
          <a:schemeClr val="tx1"/>
        </a:solidFill>
        <a:latin typeface="Tahoma" pitchFamily="34" charset="0"/>
        <a:ea typeface="+mn-ea"/>
        <a:cs typeface="Times New Roman" pitchFamily="18" charset="0"/>
      </a:defRPr>
    </a:lvl5pPr>
    <a:lvl6pPr marL="2286000" algn="l" defTabSz="914400" rtl="0" eaLnBrk="1" latinLnBrk="0" hangingPunct="1">
      <a:defRPr sz="2000" kern="1200">
        <a:solidFill>
          <a:schemeClr val="tx1"/>
        </a:solidFill>
        <a:latin typeface="Tahoma" pitchFamily="34" charset="0"/>
        <a:ea typeface="+mn-ea"/>
        <a:cs typeface="Times New Roman" pitchFamily="18" charset="0"/>
      </a:defRPr>
    </a:lvl6pPr>
    <a:lvl7pPr marL="2743200" algn="l" defTabSz="914400" rtl="0" eaLnBrk="1" latinLnBrk="0" hangingPunct="1">
      <a:defRPr sz="2000" kern="1200">
        <a:solidFill>
          <a:schemeClr val="tx1"/>
        </a:solidFill>
        <a:latin typeface="Tahoma" pitchFamily="34" charset="0"/>
        <a:ea typeface="+mn-ea"/>
        <a:cs typeface="Times New Roman" pitchFamily="18" charset="0"/>
      </a:defRPr>
    </a:lvl7pPr>
    <a:lvl8pPr marL="3200400" algn="l" defTabSz="914400" rtl="0" eaLnBrk="1" latinLnBrk="0" hangingPunct="1">
      <a:defRPr sz="2000" kern="1200">
        <a:solidFill>
          <a:schemeClr val="tx1"/>
        </a:solidFill>
        <a:latin typeface="Tahoma" pitchFamily="34" charset="0"/>
        <a:ea typeface="+mn-ea"/>
        <a:cs typeface="Times New Roman" pitchFamily="18" charset="0"/>
      </a:defRPr>
    </a:lvl8pPr>
    <a:lvl9pPr marL="3657600" algn="l" defTabSz="914400" rtl="0" eaLnBrk="1" latinLnBrk="0" hangingPunct="1">
      <a:defRPr sz="2000" kern="1200">
        <a:solidFill>
          <a:schemeClr val="tx1"/>
        </a:solidFill>
        <a:latin typeface="Tahoma" pitchFamily="34" charset="0"/>
        <a:ea typeface="+mn-ea"/>
        <a:cs typeface="Times New Roman"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outlineViewPr>
    <p:cViewPr>
      <p:scale>
        <a:sx n="25" d="100"/>
        <a:sy n="25"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C9597B30-FDA6-4455-9411-348B7D70FCAE}" type="datetimeFigureOut">
              <a:rPr lang="en-US"/>
              <a:pPr>
                <a:defRPr/>
              </a:pPr>
              <a:t>2/22/2018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05D70307-46D9-48FC-A11F-253E8909F522}" type="slidenum">
              <a:rPr lang="en-US"/>
              <a:pPr>
                <a:defRPr/>
              </a:pPr>
              <a:t>‹#›</a:t>
            </a:fld>
            <a:endParaRPr lang="en-US"/>
          </a:p>
        </p:txBody>
      </p:sp>
    </p:spTree>
    <p:extLst>
      <p:ext uri="{BB962C8B-B14F-4D97-AF65-F5344CB8AC3E}">
        <p14:creationId xmlns:p14="http://schemas.microsoft.com/office/powerpoint/2010/main" val="359450874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000">
                <a:solidFill>
                  <a:schemeClr val="tx1"/>
                </a:solidFill>
                <a:latin typeface="Tahoma" pitchFamily="34" charset="0"/>
                <a:cs typeface="Times New Roman" pitchFamily="18" charset="0"/>
              </a:defRPr>
            </a:lvl1pPr>
            <a:lvl2pPr marL="742950" indent="-285750" eaLnBrk="0" hangingPunct="0">
              <a:defRPr sz="2000">
                <a:solidFill>
                  <a:schemeClr val="tx1"/>
                </a:solidFill>
                <a:latin typeface="Tahoma" pitchFamily="34" charset="0"/>
                <a:cs typeface="Times New Roman" pitchFamily="18" charset="0"/>
              </a:defRPr>
            </a:lvl2pPr>
            <a:lvl3pPr marL="1143000" indent="-228600" eaLnBrk="0" hangingPunct="0">
              <a:defRPr sz="2000">
                <a:solidFill>
                  <a:schemeClr val="tx1"/>
                </a:solidFill>
                <a:latin typeface="Tahoma" pitchFamily="34" charset="0"/>
                <a:cs typeface="Times New Roman" pitchFamily="18" charset="0"/>
              </a:defRPr>
            </a:lvl3pPr>
            <a:lvl4pPr marL="1600200" indent="-228600" eaLnBrk="0" hangingPunct="0">
              <a:defRPr sz="2000">
                <a:solidFill>
                  <a:schemeClr val="tx1"/>
                </a:solidFill>
                <a:latin typeface="Tahoma" pitchFamily="34" charset="0"/>
                <a:cs typeface="Times New Roman" pitchFamily="18" charset="0"/>
              </a:defRPr>
            </a:lvl4pPr>
            <a:lvl5pPr marL="2057400" indent="-228600" eaLnBrk="0" hangingPunct="0">
              <a:defRPr sz="2000">
                <a:solidFill>
                  <a:schemeClr val="tx1"/>
                </a:solidFill>
                <a:latin typeface="Tahoma" pitchFamily="34" charset="0"/>
                <a:cs typeface="Times New Roman" pitchFamily="18" charset="0"/>
              </a:defRPr>
            </a:lvl5pPr>
            <a:lvl6pPr marL="2514600" indent="-228600" eaLnBrk="0" fontAlgn="base" hangingPunct="0">
              <a:spcBef>
                <a:spcPct val="0"/>
              </a:spcBef>
              <a:spcAft>
                <a:spcPct val="0"/>
              </a:spcAft>
              <a:defRPr sz="2000">
                <a:solidFill>
                  <a:schemeClr val="tx1"/>
                </a:solidFill>
                <a:latin typeface="Tahoma" pitchFamily="34" charset="0"/>
                <a:cs typeface="Times New Roman" pitchFamily="18" charset="0"/>
              </a:defRPr>
            </a:lvl6pPr>
            <a:lvl7pPr marL="2971800" indent="-228600" eaLnBrk="0" fontAlgn="base" hangingPunct="0">
              <a:spcBef>
                <a:spcPct val="0"/>
              </a:spcBef>
              <a:spcAft>
                <a:spcPct val="0"/>
              </a:spcAft>
              <a:defRPr sz="2000">
                <a:solidFill>
                  <a:schemeClr val="tx1"/>
                </a:solidFill>
                <a:latin typeface="Tahoma" pitchFamily="34" charset="0"/>
                <a:cs typeface="Times New Roman" pitchFamily="18" charset="0"/>
              </a:defRPr>
            </a:lvl7pPr>
            <a:lvl8pPr marL="3429000" indent="-228600" eaLnBrk="0" fontAlgn="base" hangingPunct="0">
              <a:spcBef>
                <a:spcPct val="0"/>
              </a:spcBef>
              <a:spcAft>
                <a:spcPct val="0"/>
              </a:spcAft>
              <a:defRPr sz="2000">
                <a:solidFill>
                  <a:schemeClr val="tx1"/>
                </a:solidFill>
                <a:latin typeface="Tahoma" pitchFamily="34" charset="0"/>
                <a:cs typeface="Times New Roman" pitchFamily="18" charset="0"/>
              </a:defRPr>
            </a:lvl8pPr>
            <a:lvl9pPr marL="3886200" indent="-228600" eaLnBrk="0" fontAlgn="base" hangingPunct="0">
              <a:spcBef>
                <a:spcPct val="0"/>
              </a:spcBef>
              <a:spcAft>
                <a:spcPct val="0"/>
              </a:spcAft>
              <a:defRPr sz="2000">
                <a:solidFill>
                  <a:schemeClr val="tx1"/>
                </a:solidFill>
                <a:latin typeface="Tahoma" pitchFamily="34" charset="0"/>
                <a:cs typeface="Times New Roman" pitchFamily="18" charset="0"/>
              </a:defRPr>
            </a:lvl9pPr>
          </a:lstStyle>
          <a:p>
            <a:pPr eaLnBrk="1" hangingPunct="1"/>
            <a:fld id="{9C20841C-3A5D-4AE8-B2C2-12FC6A5DBBE8}" type="slidenum">
              <a:rPr lang="en-US" altLang="en-US" sz="1200"/>
              <a:pPr eaLnBrk="1" hangingPunct="1"/>
              <a:t>22</a:t>
            </a:fld>
            <a:endParaRPr lang="en-US" altLang="en-US" sz="1200"/>
          </a:p>
        </p:txBody>
      </p:sp>
    </p:spTree>
    <p:extLst>
      <p:ext uri="{BB962C8B-B14F-4D97-AF65-F5344CB8AC3E}">
        <p14:creationId xmlns:p14="http://schemas.microsoft.com/office/powerpoint/2010/main" val="2250657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2438400"/>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eaLnBrk="1" hangingPunct="1">
                  <a:defRPr/>
                </a:pPr>
                <a:endParaRPr lang="en-US" altLang="en-US" smtClean="0"/>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eaLnBrk="1" hangingPunct="1">
                  <a:defRPr/>
                </a:pPr>
                <a:endParaRPr lang="en-US" altLang="en-US" smtClean="0"/>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eaLnBrk="1" hangingPunct="1">
                  <a:defRPr/>
                </a:pPr>
                <a:endParaRPr lang="en-US" altLang="en-US" smtClean="0"/>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eaLnBrk="1" hangingPunct="1">
                  <a:defRPr/>
                </a:pPr>
                <a:endParaRPr lang="en-US" altLang="en-US" smtClean="0"/>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eaLnBrk="1" hangingPunct="1">
                <a:defRPr/>
              </a:pPr>
              <a:endParaRPr lang="en-US" altLang="en-US" smtClean="0"/>
            </a:p>
          </p:txBody>
        </p:sp>
        <p:sp>
          <p:nvSpPr>
            <p:cNvPr id="8" name="Rectangle 10"/>
            <p:cNvSpPr>
              <a:spLocks noChangeArrowheads="1"/>
            </p:cNvSpPr>
            <p:nvPr/>
          </p:nvSpPr>
          <p:spPr bwMode="auto">
            <a:xfrm>
              <a:off x="400" y="1536"/>
              <a:ext cx="20" cy="663"/>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eaLnBrk="1" hangingPunct="1">
                <a:defRPr/>
              </a:pPr>
              <a:endParaRPr lang="en-US" altLang="en-US" smtClean="0"/>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eaLnBrk="1" hangingPunct="1">
                <a:defRPr/>
              </a:pPr>
              <a:endParaRPr lang="en-US" altLang="en-US" smtClean="0"/>
            </a:p>
          </p:txBody>
        </p:sp>
      </p:grpSp>
      <p:sp>
        <p:nvSpPr>
          <p:cNvPr id="4108"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4109" name="Rectangle 13"/>
          <p:cNvSpPr>
            <a:spLocks noGrp="1" noChangeArrowheads="1"/>
          </p:cNvSpPr>
          <p:nvPr>
            <p:ph type="subTitle" idx="1"/>
          </p:nvPr>
        </p:nvSpPr>
        <p:spPr>
          <a:xfrm>
            <a:off x="1371600" y="3886200"/>
            <a:ext cx="6400800" cy="1752600"/>
          </a:xfrm>
        </p:spPr>
        <p:txBody>
          <a:bodyPr/>
          <a:lstStyle>
            <a:lvl1pPr marL="0" indent="0" algn="ctr">
              <a:buFont typeface="Wingdings"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369AA034-9F99-46F8-9400-820BD41BA652}" type="slidenum">
              <a:rPr lang="en-US" altLang="en-US"/>
              <a:pPr>
                <a:defRPr/>
              </a:pPr>
              <a:t>‹#›</a:t>
            </a:fld>
            <a:endParaRPr lang="en-US" altLang="en-US"/>
          </a:p>
        </p:txBody>
      </p:sp>
    </p:spTree>
    <p:extLst>
      <p:ext uri="{BB962C8B-B14F-4D97-AF65-F5344CB8AC3E}">
        <p14:creationId xmlns:p14="http://schemas.microsoft.com/office/powerpoint/2010/main" val="538693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pPr>
              <a:defRPr/>
            </a:pPr>
            <a:fld id="{97D4B5D8-7814-47A6-9C96-AC7ECB160969}" type="slidenum">
              <a:rPr lang="en-US" altLang="en-US"/>
              <a:pPr>
                <a:defRPr/>
              </a:pPr>
              <a:t>‹#›</a:t>
            </a:fld>
            <a:endParaRPr lang="en-US" altLang="en-US"/>
          </a:p>
        </p:txBody>
      </p:sp>
    </p:spTree>
    <p:extLst>
      <p:ext uri="{BB962C8B-B14F-4D97-AF65-F5344CB8AC3E}">
        <p14:creationId xmlns:p14="http://schemas.microsoft.com/office/powerpoint/2010/main" val="495902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pPr>
              <a:defRPr/>
            </a:pPr>
            <a:fld id="{0F2389A6-AA92-4D95-90ED-54503464801B}" type="slidenum">
              <a:rPr lang="en-US" altLang="en-US"/>
              <a:pPr>
                <a:defRPr/>
              </a:pPr>
              <a:t>‹#›</a:t>
            </a:fld>
            <a:endParaRPr lang="en-US" altLang="en-US"/>
          </a:p>
        </p:txBody>
      </p:sp>
    </p:spTree>
    <p:extLst>
      <p:ext uri="{BB962C8B-B14F-4D97-AF65-F5344CB8AC3E}">
        <p14:creationId xmlns:p14="http://schemas.microsoft.com/office/powerpoint/2010/main" val="950991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pPr>
              <a:defRPr/>
            </a:pPr>
            <a:fld id="{51D1470B-A39C-4C21-BA4F-E725911902D9}" type="slidenum">
              <a:rPr lang="en-US" altLang="en-US"/>
              <a:pPr>
                <a:defRPr/>
              </a:pPr>
              <a:t>‹#›</a:t>
            </a:fld>
            <a:endParaRPr lang="en-US" altLang="en-US"/>
          </a:p>
        </p:txBody>
      </p:sp>
    </p:spTree>
    <p:extLst>
      <p:ext uri="{BB962C8B-B14F-4D97-AF65-F5344CB8AC3E}">
        <p14:creationId xmlns:p14="http://schemas.microsoft.com/office/powerpoint/2010/main" val="553173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Rectangle 11"/>
          <p:cNvSpPr>
            <a:spLocks noGrp="1" noChangeArrowheads="1"/>
          </p:cNvSpPr>
          <p:nvPr>
            <p:ph type="dt" sz="half" idx="10"/>
          </p:nvPr>
        </p:nvSpPr>
        <p:spPr>
          <a:ln/>
        </p:spPr>
        <p:txBody>
          <a:bodyPr/>
          <a:lstStyle>
            <a:lvl1pPr>
              <a:defRPr/>
            </a:lvl1pPr>
          </a:lstStyle>
          <a:p>
            <a:pPr>
              <a:defRPr/>
            </a:pPr>
            <a:endParaRPr lang="en-US"/>
          </a:p>
        </p:txBody>
      </p:sp>
      <p:sp>
        <p:nvSpPr>
          <p:cNvPr id="8" name="Rectangle 12"/>
          <p:cNvSpPr>
            <a:spLocks noGrp="1" noChangeArrowheads="1"/>
          </p:cNvSpPr>
          <p:nvPr>
            <p:ph type="ftr" sz="quarter" idx="11"/>
          </p:nvPr>
        </p:nvSpPr>
        <p:spPr>
          <a:ln/>
        </p:spPr>
        <p:txBody>
          <a:bodyPr/>
          <a:lstStyle>
            <a:lvl1pPr>
              <a:defRPr/>
            </a:lvl1pPr>
          </a:lstStyle>
          <a:p>
            <a:pPr>
              <a:defRPr/>
            </a:pPr>
            <a:endParaRPr lang="en-US"/>
          </a:p>
        </p:txBody>
      </p:sp>
      <p:sp>
        <p:nvSpPr>
          <p:cNvPr id="9" name="Rectangle 13"/>
          <p:cNvSpPr>
            <a:spLocks noGrp="1" noChangeArrowheads="1"/>
          </p:cNvSpPr>
          <p:nvPr>
            <p:ph type="sldNum" sz="quarter" idx="12"/>
          </p:nvPr>
        </p:nvSpPr>
        <p:spPr>
          <a:ln/>
        </p:spPr>
        <p:txBody>
          <a:bodyPr/>
          <a:lstStyle>
            <a:lvl1pPr>
              <a:defRPr/>
            </a:lvl1pPr>
          </a:lstStyle>
          <a:p>
            <a:pPr>
              <a:defRPr/>
            </a:pPr>
            <a:fld id="{E2E8F5D6-CFC7-42E1-9CAD-772E9B587FDD}" type="slidenum">
              <a:rPr lang="en-US" altLang="en-US"/>
              <a:pPr>
                <a:defRPr/>
              </a:pPr>
              <a:t>‹#›</a:t>
            </a:fld>
            <a:endParaRPr lang="en-US" altLang="en-US"/>
          </a:p>
        </p:txBody>
      </p:sp>
    </p:spTree>
    <p:extLst>
      <p:ext uri="{BB962C8B-B14F-4D97-AF65-F5344CB8AC3E}">
        <p14:creationId xmlns:p14="http://schemas.microsoft.com/office/powerpoint/2010/main" val="44386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Rectangle 11"/>
          <p:cNvSpPr>
            <a:spLocks noGrp="1" noChangeArrowheads="1"/>
          </p:cNvSpPr>
          <p:nvPr>
            <p:ph type="dt" sz="half" idx="10"/>
          </p:nvPr>
        </p:nvSpPr>
        <p:spPr>
          <a:ln/>
        </p:spPr>
        <p:txBody>
          <a:bodyPr/>
          <a:lstStyle>
            <a:lvl1pPr>
              <a:defRPr/>
            </a:lvl1pPr>
          </a:lstStyle>
          <a:p>
            <a:pPr>
              <a:defRPr/>
            </a:pPr>
            <a:endParaRPr lang="en-US"/>
          </a:p>
        </p:txBody>
      </p:sp>
      <p:sp>
        <p:nvSpPr>
          <p:cNvPr id="4" name="Rectangle 12"/>
          <p:cNvSpPr>
            <a:spLocks noGrp="1" noChangeArrowheads="1"/>
          </p:cNvSpPr>
          <p:nvPr>
            <p:ph type="ftr" sz="quarter" idx="11"/>
          </p:nvPr>
        </p:nvSpPr>
        <p:spPr>
          <a:ln/>
        </p:spPr>
        <p:txBody>
          <a:bodyPr/>
          <a:lstStyle>
            <a:lvl1pPr>
              <a:defRPr/>
            </a:lvl1pPr>
          </a:lstStyle>
          <a:p>
            <a:pPr>
              <a:defRPr/>
            </a:pPr>
            <a:endParaRPr lang="en-US"/>
          </a:p>
        </p:txBody>
      </p:sp>
      <p:sp>
        <p:nvSpPr>
          <p:cNvPr id="5" name="Rectangle 13"/>
          <p:cNvSpPr>
            <a:spLocks noGrp="1" noChangeArrowheads="1"/>
          </p:cNvSpPr>
          <p:nvPr>
            <p:ph type="sldNum" sz="quarter" idx="12"/>
          </p:nvPr>
        </p:nvSpPr>
        <p:spPr>
          <a:ln/>
        </p:spPr>
        <p:txBody>
          <a:bodyPr/>
          <a:lstStyle>
            <a:lvl1pPr>
              <a:defRPr/>
            </a:lvl1pPr>
          </a:lstStyle>
          <a:p>
            <a:pPr>
              <a:defRPr/>
            </a:pPr>
            <a:fld id="{7C497725-9E8E-4793-8DC2-0B273FBE76E4}" type="slidenum">
              <a:rPr lang="en-US" altLang="en-US"/>
              <a:pPr>
                <a:defRPr/>
              </a:pPr>
              <a:t>‹#›</a:t>
            </a:fld>
            <a:endParaRPr lang="en-US" altLang="en-US"/>
          </a:p>
        </p:txBody>
      </p:sp>
    </p:spTree>
    <p:extLst>
      <p:ext uri="{BB962C8B-B14F-4D97-AF65-F5344CB8AC3E}">
        <p14:creationId xmlns:p14="http://schemas.microsoft.com/office/powerpoint/2010/main" val="3992080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p>
        </p:txBody>
      </p:sp>
      <p:sp>
        <p:nvSpPr>
          <p:cNvPr id="3" name="Rectangle 12"/>
          <p:cNvSpPr>
            <a:spLocks noGrp="1" noChangeArrowheads="1"/>
          </p:cNvSpPr>
          <p:nvPr>
            <p:ph type="ftr" sz="quarter" idx="11"/>
          </p:nvPr>
        </p:nvSpPr>
        <p:spPr>
          <a:ln/>
        </p:spPr>
        <p:txBody>
          <a:bodyPr/>
          <a:lstStyle>
            <a:lvl1pPr>
              <a:defRPr/>
            </a:lvl1pPr>
          </a:lstStyle>
          <a:p>
            <a:pPr>
              <a:defRPr/>
            </a:pPr>
            <a:endParaRPr lang="en-US"/>
          </a:p>
        </p:txBody>
      </p:sp>
      <p:sp>
        <p:nvSpPr>
          <p:cNvPr id="4" name="Rectangle 13"/>
          <p:cNvSpPr>
            <a:spLocks noGrp="1" noChangeArrowheads="1"/>
          </p:cNvSpPr>
          <p:nvPr>
            <p:ph type="sldNum" sz="quarter" idx="12"/>
          </p:nvPr>
        </p:nvSpPr>
        <p:spPr>
          <a:ln/>
        </p:spPr>
        <p:txBody>
          <a:bodyPr/>
          <a:lstStyle>
            <a:lvl1pPr>
              <a:defRPr/>
            </a:lvl1pPr>
          </a:lstStyle>
          <a:p>
            <a:pPr>
              <a:defRPr/>
            </a:pPr>
            <a:fld id="{667AEA17-5EC2-484D-8051-9B3ECF149424}" type="slidenum">
              <a:rPr lang="en-US" altLang="en-US"/>
              <a:pPr>
                <a:defRPr/>
              </a:pPr>
              <a:t>‹#›</a:t>
            </a:fld>
            <a:endParaRPr lang="en-US" altLang="en-US"/>
          </a:p>
        </p:txBody>
      </p:sp>
    </p:spTree>
    <p:extLst>
      <p:ext uri="{BB962C8B-B14F-4D97-AF65-F5344CB8AC3E}">
        <p14:creationId xmlns:p14="http://schemas.microsoft.com/office/powerpoint/2010/main" val="3995965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pPr>
              <a:defRPr/>
            </a:pPr>
            <a:fld id="{5A500B89-5746-4E91-9E0B-6DC2F41618C4}" type="slidenum">
              <a:rPr lang="en-US" altLang="en-US"/>
              <a:pPr>
                <a:defRPr/>
              </a:pPr>
              <a:t>‹#›</a:t>
            </a:fld>
            <a:endParaRPr lang="en-US" altLang="en-US"/>
          </a:p>
        </p:txBody>
      </p:sp>
    </p:spTree>
    <p:extLst>
      <p:ext uri="{BB962C8B-B14F-4D97-AF65-F5344CB8AC3E}">
        <p14:creationId xmlns:p14="http://schemas.microsoft.com/office/powerpoint/2010/main" val="3620834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pPr>
              <a:defRPr/>
            </a:pPr>
            <a:fld id="{372D3C9C-A21E-4E0A-B98C-6C93494C214D}" type="slidenum">
              <a:rPr lang="en-US" altLang="en-US"/>
              <a:pPr>
                <a:defRPr/>
              </a:pPr>
              <a:t>‹#›</a:t>
            </a:fld>
            <a:endParaRPr lang="en-US" altLang="en-US"/>
          </a:p>
        </p:txBody>
      </p:sp>
    </p:spTree>
    <p:extLst>
      <p:ext uri="{BB962C8B-B14F-4D97-AF65-F5344CB8AC3E}">
        <p14:creationId xmlns:p14="http://schemas.microsoft.com/office/powerpoint/2010/main" val="4059298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pPr>
              <a:defRPr/>
            </a:pPr>
            <a:fld id="{2A0064CF-A33A-4CD5-AA13-823BBFC89035}" type="slidenum">
              <a:rPr lang="en-US" altLang="en-US"/>
              <a:pPr>
                <a:defRPr/>
              </a:pPr>
              <a:t>‹#›</a:t>
            </a:fld>
            <a:endParaRPr lang="en-US" altLang="en-US"/>
          </a:p>
        </p:txBody>
      </p:sp>
    </p:spTree>
    <p:extLst>
      <p:ext uri="{BB962C8B-B14F-4D97-AF65-F5344CB8AC3E}">
        <p14:creationId xmlns:p14="http://schemas.microsoft.com/office/powerpoint/2010/main" val="499859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617538"/>
            <a:ext cx="1951038" cy="551497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1150938" y="617538"/>
            <a:ext cx="5700712" cy="551497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pPr>
              <a:defRPr/>
            </a:pPr>
            <a:fld id="{06C2556F-31F2-4787-8786-216B79D4DD47}" type="slidenum">
              <a:rPr lang="en-US" altLang="en-US"/>
              <a:pPr>
                <a:defRPr/>
              </a:pPr>
              <a:t>‹#›</a:t>
            </a:fld>
            <a:endParaRPr lang="en-US" altLang="en-US"/>
          </a:p>
        </p:txBody>
      </p:sp>
    </p:spTree>
    <p:extLst>
      <p:ext uri="{BB962C8B-B14F-4D97-AF65-F5344CB8AC3E}">
        <p14:creationId xmlns:p14="http://schemas.microsoft.com/office/powerpoint/2010/main" val="1987597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533400"/>
            <a:ext cx="7696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762000" y="1905000"/>
            <a:ext cx="37719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86300" y="1905000"/>
            <a:ext cx="37719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0CD9001E-B331-4211-A34A-9466970F0307}" type="slidenum">
              <a:rPr lang="en-GB" altLang="en-US"/>
              <a:pPr>
                <a:defRPr/>
              </a:pPr>
              <a:t>‹#›</a:t>
            </a:fld>
            <a:endParaRPr lang="en-GB" altLang="en-US"/>
          </a:p>
        </p:txBody>
      </p:sp>
    </p:spTree>
    <p:extLst>
      <p:ext uri="{BB962C8B-B14F-4D97-AF65-F5344CB8AC3E}">
        <p14:creationId xmlns:p14="http://schemas.microsoft.com/office/powerpoint/2010/main" val="3847010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17000"/>
            <a:lum/>
          </a:blip>
          <a:srcRect/>
          <a:stretch>
            <a:fillRect l="-6000" r="-6000"/>
          </a:stretch>
        </a:blip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ltGray">
          <a:xfrm>
            <a:off x="417513" y="1098550"/>
            <a:ext cx="438150" cy="474663"/>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algn="ctr" eaLnBrk="1" hangingPunct="1">
              <a:defRPr/>
            </a:pPr>
            <a:endParaRPr kumimoji="1" lang="en-US" altLang="en-US" sz="2400" smtClean="0"/>
          </a:p>
        </p:txBody>
      </p:sp>
      <p:sp>
        <p:nvSpPr>
          <p:cNvPr id="1027"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algn="ctr" eaLnBrk="1" hangingPunct="1">
              <a:defRPr/>
            </a:pPr>
            <a:endParaRPr kumimoji="1" lang="en-US" altLang="en-US" sz="2400" smtClean="0"/>
          </a:p>
        </p:txBody>
      </p:sp>
      <p:sp>
        <p:nvSpPr>
          <p:cNvPr id="1028" name="Rectangle 4"/>
          <p:cNvSpPr>
            <a:spLocks noChangeArrowheads="1"/>
          </p:cNvSpPr>
          <p:nvPr/>
        </p:nvSpPr>
        <p:spPr bwMode="ltGray">
          <a:xfrm>
            <a:off x="541338" y="1520825"/>
            <a:ext cx="422275" cy="474663"/>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algn="ctr" eaLnBrk="1" hangingPunct="1">
              <a:defRPr/>
            </a:pPr>
            <a:endParaRPr kumimoji="1" lang="en-US" altLang="en-US" sz="2400" smtClean="0"/>
          </a:p>
        </p:txBody>
      </p:sp>
      <p:sp>
        <p:nvSpPr>
          <p:cNvPr id="1029"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algn="ctr" eaLnBrk="1" hangingPunct="1">
              <a:defRPr/>
            </a:pPr>
            <a:endParaRPr kumimoji="1" lang="en-US" altLang="en-US" sz="2400" smtClean="0"/>
          </a:p>
        </p:txBody>
      </p:sp>
      <p:sp>
        <p:nvSpPr>
          <p:cNvPr id="1030"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algn="ctr" eaLnBrk="1" hangingPunct="1">
              <a:defRPr/>
            </a:pPr>
            <a:endParaRPr kumimoji="1" lang="en-US" altLang="en-US" sz="2400" smtClean="0"/>
          </a:p>
        </p:txBody>
      </p:sp>
      <p:sp>
        <p:nvSpPr>
          <p:cNvPr id="1031" name="Rectangle 7"/>
          <p:cNvSpPr>
            <a:spLocks noChangeArrowheads="1"/>
          </p:cNvSpPr>
          <p:nvPr/>
        </p:nvSpPr>
        <p:spPr bwMode="gray">
          <a:xfrm>
            <a:off x="762000" y="990600"/>
            <a:ext cx="31750" cy="1052513"/>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algn="ctr" eaLnBrk="1" hangingPunct="1">
              <a:defRPr/>
            </a:pPr>
            <a:endParaRPr kumimoji="1" lang="en-US" altLang="en-US" sz="2400" smtClean="0"/>
          </a:p>
        </p:txBody>
      </p:sp>
      <p:sp>
        <p:nvSpPr>
          <p:cNvPr id="1032"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chemeClr val="tx1"/>
                </a:solidFill>
                <a:latin typeface="Tahoma" pitchFamily="-110" charset="0"/>
                <a:cs typeface="Times New Roman" pitchFamily="-110" charset="0"/>
              </a:defRPr>
            </a:lvl1pPr>
            <a:lvl2pPr marL="742950" indent="-285750" eaLnBrk="0" hangingPunct="0">
              <a:defRPr sz="2000">
                <a:solidFill>
                  <a:schemeClr val="tx1"/>
                </a:solidFill>
                <a:latin typeface="Tahoma" pitchFamily="-110" charset="0"/>
                <a:cs typeface="Times New Roman" pitchFamily="-110" charset="0"/>
              </a:defRPr>
            </a:lvl2pPr>
            <a:lvl3pPr marL="1143000" indent="-228600" eaLnBrk="0" hangingPunct="0">
              <a:defRPr sz="2000">
                <a:solidFill>
                  <a:schemeClr val="tx1"/>
                </a:solidFill>
                <a:latin typeface="Tahoma" pitchFamily="-110" charset="0"/>
                <a:cs typeface="Times New Roman" pitchFamily="-110" charset="0"/>
              </a:defRPr>
            </a:lvl3pPr>
            <a:lvl4pPr marL="1600200" indent="-228600" eaLnBrk="0" hangingPunct="0">
              <a:defRPr sz="2000">
                <a:solidFill>
                  <a:schemeClr val="tx1"/>
                </a:solidFill>
                <a:latin typeface="Tahoma" pitchFamily="-110" charset="0"/>
                <a:cs typeface="Times New Roman" pitchFamily="-110" charset="0"/>
              </a:defRPr>
            </a:lvl4pPr>
            <a:lvl5pPr marL="2057400" indent="-228600" eaLnBrk="0" hangingPunct="0">
              <a:defRPr sz="2000">
                <a:solidFill>
                  <a:schemeClr val="tx1"/>
                </a:solidFill>
                <a:latin typeface="Tahoma" pitchFamily="-110" charset="0"/>
                <a:cs typeface="Times New Roman" pitchFamily="-110" charset="0"/>
              </a:defRPr>
            </a:lvl5pPr>
            <a:lvl6pPr marL="2514600" indent="-228600" eaLnBrk="0" fontAlgn="base" hangingPunct="0">
              <a:spcBef>
                <a:spcPct val="0"/>
              </a:spcBef>
              <a:spcAft>
                <a:spcPct val="0"/>
              </a:spcAft>
              <a:defRPr sz="2000">
                <a:solidFill>
                  <a:schemeClr val="tx1"/>
                </a:solidFill>
                <a:latin typeface="Tahoma" pitchFamily="-110" charset="0"/>
                <a:cs typeface="Times New Roman" pitchFamily="-110" charset="0"/>
              </a:defRPr>
            </a:lvl6pPr>
            <a:lvl7pPr marL="2971800" indent="-228600" eaLnBrk="0" fontAlgn="base" hangingPunct="0">
              <a:spcBef>
                <a:spcPct val="0"/>
              </a:spcBef>
              <a:spcAft>
                <a:spcPct val="0"/>
              </a:spcAft>
              <a:defRPr sz="2000">
                <a:solidFill>
                  <a:schemeClr val="tx1"/>
                </a:solidFill>
                <a:latin typeface="Tahoma" pitchFamily="-110" charset="0"/>
                <a:cs typeface="Times New Roman" pitchFamily="-110" charset="0"/>
              </a:defRPr>
            </a:lvl7pPr>
            <a:lvl8pPr marL="3429000" indent="-228600" eaLnBrk="0" fontAlgn="base" hangingPunct="0">
              <a:spcBef>
                <a:spcPct val="0"/>
              </a:spcBef>
              <a:spcAft>
                <a:spcPct val="0"/>
              </a:spcAft>
              <a:defRPr sz="2000">
                <a:solidFill>
                  <a:schemeClr val="tx1"/>
                </a:solidFill>
                <a:latin typeface="Tahoma" pitchFamily="-110" charset="0"/>
                <a:cs typeface="Times New Roman" pitchFamily="-110" charset="0"/>
              </a:defRPr>
            </a:lvl8pPr>
            <a:lvl9pPr marL="3886200" indent="-228600" eaLnBrk="0" fontAlgn="base" hangingPunct="0">
              <a:spcBef>
                <a:spcPct val="0"/>
              </a:spcBef>
              <a:spcAft>
                <a:spcPct val="0"/>
              </a:spcAft>
              <a:defRPr sz="2000">
                <a:solidFill>
                  <a:schemeClr val="tx1"/>
                </a:solidFill>
                <a:latin typeface="Tahoma" pitchFamily="-110" charset="0"/>
                <a:cs typeface="Times New Roman" pitchFamily="-110" charset="0"/>
              </a:defRPr>
            </a:lvl9pPr>
          </a:lstStyle>
          <a:p>
            <a:pPr algn="ctr" eaLnBrk="1" hangingPunct="1">
              <a:defRPr/>
            </a:pPr>
            <a:endParaRPr kumimoji="1" lang="en-US" altLang="en-US" sz="2400" smtClean="0"/>
          </a:p>
        </p:txBody>
      </p:sp>
      <p:sp>
        <p:nvSpPr>
          <p:cNvPr id="1033" name="Rectangle 9"/>
          <p:cNvSpPr>
            <a:spLocks noGrp="1" noChangeArrowheads="1"/>
          </p:cNvSpPr>
          <p:nvPr>
            <p:ph type="title"/>
          </p:nvPr>
        </p:nvSpPr>
        <p:spPr bwMode="auto">
          <a:xfrm>
            <a:off x="1150938" y="617538"/>
            <a:ext cx="77930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3083"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Tahoma" charset="0"/>
                <a:ea typeface="Times New Roman" charset="0"/>
                <a:cs typeface="Times New Roman" charset="0"/>
              </a:defRPr>
            </a:lvl1pPr>
          </a:lstStyle>
          <a:p>
            <a:pPr>
              <a:defRPr/>
            </a:pPr>
            <a:endParaRPr lang="en-US"/>
          </a:p>
        </p:txBody>
      </p:sp>
      <p:sp>
        <p:nvSpPr>
          <p:cNvPr id="3084"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Tahoma" charset="0"/>
                <a:ea typeface="Times New Roman" charset="0"/>
                <a:cs typeface="Times New Roman" charset="0"/>
              </a:defRPr>
            </a:lvl1pPr>
          </a:lstStyle>
          <a:p>
            <a:pPr>
              <a:defRPr/>
            </a:pPr>
            <a:endParaRPr lang="en-US"/>
          </a:p>
        </p:txBody>
      </p:sp>
      <p:sp>
        <p:nvSpPr>
          <p:cNvPr id="3085"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Tahoma" pitchFamily="-110" charset="0"/>
                <a:cs typeface="Times New Roman" pitchFamily="-110" charset="0"/>
              </a:defRPr>
            </a:lvl1pPr>
          </a:lstStyle>
          <a:p>
            <a:pPr>
              <a:defRPr/>
            </a:pPr>
            <a:fld id="{FE5EED2F-B1EE-4C17-9FE6-0CFE0E5E842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70"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1" r:id="rId12"/>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charset="0"/>
          <a:ea typeface="Times New Roman" charset="0"/>
          <a:cs typeface="Times New Roman" charset="0"/>
        </a:defRPr>
      </a:lvl2pPr>
      <a:lvl3pPr algn="l" rtl="0" eaLnBrk="0" fontAlgn="base" hangingPunct="0">
        <a:spcBef>
          <a:spcPct val="0"/>
        </a:spcBef>
        <a:spcAft>
          <a:spcPct val="0"/>
        </a:spcAft>
        <a:defRPr sz="4400">
          <a:solidFill>
            <a:schemeClr val="tx2"/>
          </a:solidFill>
          <a:latin typeface="Tahoma" charset="0"/>
          <a:ea typeface="Times New Roman" charset="0"/>
          <a:cs typeface="Times New Roman" charset="0"/>
        </a:defRPr>
      </a:lvl3pPr>
      <a:lvl4pPr algn="l" rtl="0" eaLnBrk="0" fontAlgn="base" hangingPunct="0">
        <a:spcBef>
          <a:spcPct val="0"/>
        </a:spcBef>
        <a:spcAft>
          <a:spcPct val="0"/>
        </a:spcAft>
        <a:defRPr sz="4400">
          <a:solidFill>
            <a:schemeClr val="tx2"/>
          </a:solidFill>
          <a:latin typeface="Tahoma" charset="0"/>
          <a:ea typeface="Times New Roman" charset="0"/>
          <a:cs typeface="Times New Roman" charset="0"/>
        </a:defRPr>
      </a:lvl4pPr>
      <a:lvl5pPr algn="l" rtl="0" eaLnBrk="0" fontAlgn="base" hangingPunct="0">
        <a:spcBef>
          <a:spcPct val="0"/>
        </a:spcBef>
        <a:spcAft>
          <a:spcPct val="0"/>
        </a:spcAft>
        <a:defRPr sz="4400">
          <a:solidFill>
            <a:schemeClr val="tx2"/>
          </a:solidFill>
          <a:latin typeface="Tahoma" charset="0"/>
          <a:ea typeface="Times New Roman" charset="0"/>
          <a:cs typeface="Times New Roman" charset="0"/>
        </a:defRPr>
      </a:lvl5pPr>
      <a:lvl6pPr marL="457200" algn="l" rtl="0" fontAlgn="base">
        <a:spcBef>
          <a:spcPct val="0"/>
        </a:spcBef>
        <a:spcAft>
          <a:spcPct val="0"/>
        </a:spcAft>
        <a:defRPr sz="4400">
          <a:solidFill>
            <a:schemeClr val="tx2"/>
          </a:solidFill>
          <a:latin typeface="Tahoma" charset="0"/>
          <a:ea typeface="Times New Roman" charset="0"/>
          <a:cs typeface="Times New Roman" charset="0"/>
        </a:defRPr>
      </a:lvl6pPr>
      <a:lvl7pPr marL="914400" algn="l" rtl="0" fontAlgn="base">
        <a:spcBef>
          <a:spcPct val="0"/>
        </a:spcBef>
        <a:spcAft>
          <a:spcPct val="0"/>
        </a:spcAft>
        <a:defRPr sz="4400">
          <a:solidFill>
            <a:schemeClr val="tx2"/>
          </a:solidFill>
          <a:latin typeface="Tahoma" charset="0"/>
          <a:ea typeface="Times New Roman" charset="0"/>
          <a:cs typeface="Times New Roman" charset="0"/>
        </a:defRPr>
      </a:lvl7pPr>
      <a:lvl8pPr marL="1371600" algn="l" rtl="0" fontAlgn="base">
        <a:spcBef>
          <a:spcPct val="0"/>
        </a:spcBef>
        <a:spcAft>
          <a:spcPct val="0"/>
        </a:spcAft>
        <a:defRPr sz="4400">
          <a:solidFill>
            <a:schemeClr val="tx2"/>
          </a:solidFill>
          <a:latin typeface="Tahoma" charset="0"/>
          <a:ea typeface="Times New Roman" charset="0"/>
          <a:cs typeface="Times New Roman" charset="0"/>
        </a:defRPr>
      </a:lvl8pPr>
      <a:lvl9pPr marL="1828800" algn="l" rtl="0" fontAlgn="base">
        <a:spcBef>
          <a:spcPct val="0"/>
        </a:spcBef>
        <a:spcAft>
          <a:spcPct val="0"/>
        </a:spcAft>
        <a:defRPr sz="4400">
          <a:solidFill>
            <a:schemeClr val="tx2"/>
          </a:solidFill>
          <a:latin typeface="Tahoma" charset="0"/>
          <a:ea typeface="Times New Roman" charset="0"/>
          <a:cs typeface="Times New Roman"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ea typeface="+mn-ea"/>
          <a:cs typeface="+mn-cs"/>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ea typeface="+mn-ea"/>
          <a:cs typeface="+mn-cs"/>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ea typeface="+mn-ea"/>
          <a:cs typeface="+mn-cs"/>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ea typeface="+mn-ea"/>
          <a:cs typeface="+mn-cs"/>
        </a:defRPr>
      </a:lvl5pPr>
      <a:lvl6pPr marL="2514600" indent="-228600" algn="l" rtl="0" fontAlgn="base">
        <a:spcBef>
          <a:spcPct val="20000"/>
        </a:spcBef>
        <a:spcAft>
          <a:spcPct val="0"/>
        </a:spcAft>
        <a:buClr>
          <a:schemeClr val="accent1"/>
        </a:buClr>
        <a:buSzPct val="50000"/>
        <a:buFont typeface="Wingdings" charset="2"/>
        <a:buChar char="n"/>
        <a:defRPr sz="2000">
          <a:solidFill>
            <a:schemeClr val="tx1"/>
          </a:solidFill>
          <a:latin typeface="+mn-lt"/>
          <a:ea typeface="+mn-ea"/>
          <a:cs typeface="+mn-cs"/>
        </a:defRPr>
      </a:lvl6pPr>
      <a:lvl7pPr marL="2971800" indent="-228600" algn="l" rtl="0" fontAlgn="base">
        <a:spcBef>
          <a:spcPct val="20000"/>
        </a:spcBef>
        <a:spcAft>
          <a:spcPct val="0"/>
        </a:spcAft>
        <a:buClr>
          <a:schemeClr val="accent1"/>
        </a:buClr>
        <a:buSzPct val="50000"/>
        <a:buFont typeface="Wingdings" charset="2"/>
        <a:buChar char="n"/>
        <a:defRPr sz="2000">
          <a:solidFill>
            <a:schemeClr val="tx1"/>
          </a:solidFill>
          <a:latin typeface="+mn-lt"/>
          <a:ea typeface="+mn-ea"/>
          <a:cs typeface="+mn-cs"/>
        </a:defRPr>
      </a:lvl7pPr>
      <a:lvl8pPr marL="3429000" indent="-228600" algn="l" rtl="0" fontAlgn="base">
        <a:spcBef>
          <a:spcPct val="20000"/>
        </a:spcBef>
        <a:spcAft>
          <a:spcPct val="0"/>
        </a:spcAft>
        <a:buClr>
          <a:schemeClr val="accent1"/>
        </a:buClr>
        <a:buSzPct val="50000"/>
        <a:buFont typeface="Wingdings" charset="2"/>
        <a:buChar char="n"/>
        <a:defRPr sz="2000">
          <a:solidFill>
            <a:schemeClr val="tx1"/>
          </a:solidFill>
          <a:latin typeface="+mn-lt"/>
          <a:ea typeface="+mn-ea"/>
          <a:cs typeface="+mn-cs"/>
        </a:defRPr>
      </a:lvl8pPr>
      <a:lvl9pPr marL="3886200" indent="-228600" algn="l" rtl="0" fontAlgn="base">
        <a:spcBef>
          <a:spcPct val="20000"/>
        </a:spcBef>
        <a:spcAft>
          <a:spcPct val="0"/>
        </a:spcAft>
        <a:buClr>
          <a:schemeClr val="accent1"/>
        </a:buClr>
        <a:buSzPct val="50000"/>
        <a:buFont typeface="Wingdings" charset="2"/>
        <a:buChar char="n"/>
        <a:defRPr sz="20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www.google.co.uk/imgres?q=Scott+Quinnell&amp;hl=en&amp;sa=G&amp;biw=1600&amp;bih=665&amp;gbv=2&amp;tbm=isch&amp;tbnid=p6HHENYWhTYykM:&amp;imgrefurl=http://www.walesonline.co.uk/rugbynation/the-british-and-irish-lions/2009/05/26/ten-greatest-welsh-lions-moments-scott-quinnell-91466-23708163/&amp;docid=B2JObUDrO6ozTM&amp;imgurl=http://images.icnetwork.co.uk/upl/icwales2/may2009/9/6/scott-quinnell-267936862.jpg&amp;w=250&amp;h=176&amp;ei=XTjETufYB7KM4gSyttG0DQ&amp;zoom=1" TargetMode="External"/><Relationship Id="rId7"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www.tes.co.uk/teaching-resource/Dyslexia-Support-6082898/"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8.jpeg"/><Relationship Id="rId2" Type="http://schemas.openxmlformats.org/officeDocument/2006/relationships/slideLayout" Target="../slideLayouts/slideLayout6.xml"/><Relationship Id="rId1" Type="http://schemas.openxmlformats.org/officeDocument/2006/relationships/vmlDrawing" Target="../drawings/vmlDrawing1.vml"/><Relationship Id="rId6" Type="http://schemas.openxmlformats.org/officeDocument/2006/relationships/image" Target="../media/image17.jpeg"/><Relationship Id="rId5" Type="http://schemas.openxmlformats.org/officeDocument/2006/relationships/image" Target="../media/image15.png"/><Relationship Id="rId4"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uk/imgres?imgurl=http://www.easywebmarketing.co.uk/images/4/ref.153p.gif&amp;imgrefurl=http://www.cuisenaire.co.uk/Products.aspx?PageId=77&amp;PtId=50&amp;PTName=Mathematics&amp;PSTId=321&amp;PSTName=Cuisenaire%20Sets&amp;usg=__hgLx_S3uQdT51FdgW7MV0KjlGS4=&amp;h=390&amp;w=420&amp;sz=82&amp;hl=en&amp;start=9&amp;sig2=tsEyEkHavmUlPBzZaBJztA&amp;zoom=1&amp;tbnid=5n2AebHVpcRzFM:&amp;tbnh=116&amp;tbnw=125&amp;ei=lIONT7bQGoX-8gOf0925Cw&amp;prev=/search?q=cuisenaire+rods&amp;hl=en&amp;gbv=2&amp;tbm=isch&amp;itbs=1" TargetMode="External"/><Relationship Id="rId7" Type="http://schemas.openxmlformats.org/officeDocument/2006/relationships/image" Target="../media/image25.jpeg"/><Relationship Id="rId2" Type="http://schemas.openxmlformats.org/officeDocument/2006/relationships/image" Target="../media/image22.png"/><Relationship Id="rId1" Type="http://schemas.openxmlformats.org/officeDocument/2006/relationships/slideLayout" Target="../slideLayouts/slideLayout12.xml"/><Relationship Id="rId6" Type="http://schemas.openxmlformats.org/officeDocument/2006/relationships/image" Target="../media/image24.jpeg"/><Relationship Id="rId5" Type="http://schemas.openxmlformats.org/officeDocument/2006/relationships/hyperlink" Target="http://www.google.co.uk/imgres?imgurl=http://www.juniorscholars.co.uk/images/products/medium/5001111303481.jpg&amp;imgrefurl=http://www.juniorscholars.co.uk/Invicta-Base-Ten-Group-Set-(Dienes)-P5001111303481/&amp;usg=__6Bp_M5jR7DejqsQBK-dzGJ4f36w=&amp;h=268&amp;w=268&amp;sz=16&amp;hl=en&amp;start=1&amp;sig2=HdslDoT7oq753wGFPGVCow&amp;zoom=1&amp;tbnid=qXlsVfti567Y4M:&amp;tbnh=113&amp;tbnw=113&amp;ei=coSNT43oN8fn8QPR4OinCw&amp;prev=/search?q=dienes+apparatus&amp;hl=en&amp;gbv=2&amp;tbm=isch&amp;itbs=1" TargetMode="External"/><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ogle.co.uk/imgres?imgurl=https://s-media-cache-ak0.pinimg.com/236x/00/53/88/00538881f06e645493407d678cc44922.jpg&amp;imgrefurl=https://www.pinterest.com/malaniz80/quotes/&amp;docid=ix3RO725XU270M&amp;tbnid=dQ4rJ1t5ecF9kM:&amp;w=236&amp;h=330&amp;ved=0CAQQxiAwAmoVChMIxonY16TTyAIVhm4UCh1qzwW4&amp;iact=c&amp;ictx=1"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hyperlink" Target="http://www.tes.co.uk/teaching-resource/Teachers-TV-Dyscalculia-6083958/" TargetMode="External"/><Relationship Id="rId5" Type="http://schemas.openxmlformats.org/officeDocument/2006/relationships/hyperlink" Target="https://www.youtube.com/watch?v=GstqJ5sEEoo" TargetMode="External"/><Relationship Id="rId4" Type="http://schemas.openxmlformats.org/officeDocument/2006/relationships/hyperlink" Target="https://www.youtube.com/watch?v=8yVnkK2XZK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empowher.com/media/reference/dyslexi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tda.gov.uk/teacher/developing-career/sen-and-disability/sen-training-resources/induction/dyslexia-primary-classroom.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descr="ANd9GcTntmdMuZfJ9cMqUvO0pDOyh01rS5Al8NeevytpHdSKb95Ew2sdos6658G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304800"/>
            <a:ext cx="1809750"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Rectangle 9"/>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0" name="Rectangle 10"/>
          <p:cNvSpPr>
            <a:spLocks noChangeArrowheads="1"/>
          </p:cNvSpPr>
          <p:nvPr/>
        </p:nvSpPr>
        <p:spPr bwMode="auto">
          <a:xfrm>
            <a:off x="-55563" y="-400050"/>
            <a:ext cx="9144001"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AutoNum type="arabicPeriod"/>
            </a:pPr>
            <a:endParaRPr lang="en-GB" altLang="en-US" sz="2400">
              <a:solidFill>
                <a:srgbClr val="CC0000"/>
              </a:solidFill>
              <a:latin typeface="Times New Roman" pitchFamily="18" charset="0"/>
            </a:endParaRPr>
          </a:p>
          <a:p>
            <a:pPr lvl="1">
              <a:spcBef>
                <a:spcPct val="0"/>
              </a:spcBef>
              <a:buClrTx/>
              <a:buSzTx/>
              <a:buFontTx/>
              <a:buNone/>
            </a:pPr>
            <a:endParaRPr lang="en-GB" altLang="en-US" sz="2400">
              <a:latin typeface="Times New Roman" pitchFamily="18" charset="0"/>
            </a:endParaRPr>
          </a:p>
        </p:txBody>
      </p:sp>
      <p:sp>
        <p:nvSpPr>
          <p:cNvPr id="4101" name="Rectangle 11"/>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2" name="Rectangle 14"/>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endParaRPr lang="en-GB" altLang="en-US" sz="2400">
              <a:solidFill>
                <a:srgbClr val="CC0000"/>
              </a:solidFill>
              <a:latin typeface="Times New Roman" pitchFamily="18" charset="0"/>
            </a:endParaRPr>
          </a:p>
          <a:p>
            <a:pPr>
              <a:spcBef>
                <a:spcPct val="0"/>
              </a:spcBef>
              <a:buClrTx/>
              <a:buSzTx/>
              <a:buFontTx/>
              <a:buNone/>
            </a:pPr>
            <a:endParaRPr lang="en-GB" altLang="en-US" sz="2400">
              <a:latin typeface="Times New Roman" pitchFamily="18" charset="0"/>
            </a:endParaRPr>
          </a:p>
        </p:txBody>
      </p:sp>
      <p:sp>
        <p:nvSpPr>
          <p:cNvPr id="4103" name="Rectangle 15"/>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4" name="Rectangle 16"/>
          <p:cNvSpPr>
            <a:spLocks noChangeArrowheads="1"/>
          </p:cNvSpPr>
          <p:nvPr/>
        </p:nvSpPr>
        <p:spPr bwMode="auto">
          <a:xfrm>
            <a:off x="0" y="-411163"/>
            <a:ext cx="9144000" cy="822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AutoNum type="arabicPeriod"/>
            </a:pPr>
            <a:endParaRPr lang="en-GB" altLang="en-US" sz="2400">
              <a:solidFill>
                <a:srgbClr val="CC0000"/>
              </a:solidFill>
              <a:latin typeface="Times New Roman" pitchFamily="18" charset="0"/>
            </a:endParaRPr>
          </a:p>
          <a:p>
            <a:pPr lvl="1">
              <a:spcBef>
                <a:spcPct val="0"/>
              </a:spcBef>
              <a:buClrTx/>
              <a:buSzTx/>
              <a:buFontTx/>
              <a:buNone/>
            </a:pPr>
            <a:endParaRPr lang="en-GB" altLang="en-US" sz="2400">
              <a:latin typeface="Times New Roman" pitchFamily="18" charset="0"/>
            </a:endParaRPr>
          </a:p>
        </p:txBody>
      </p:sp>
      <p:sp>
        <p:nvSpPr>
          <p:cNvPr id="4105" name="Rectangle 17"/>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4106" name="Rectangle 20"/>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endParaRPr lang="en-GB" altLang="en-US" sz="2400">
              <a:solidFill>
                <a:srgbClr val="CC0000"/>
              </a:solidFill>
              <a:latin typeface="Times New Roman" pitchFamily="18" charset="0"/>
            </a:endParaRPr>
          </a:p>
          <a:p>
            <a:pPr>
              <a:spcBef>
                <a:spcPct val="0"/>
              </a:spcBef>
              <a:buClrTx/>
              <a:buSzTx/>
              <a:buFontTx/>
              <a:buNone/>
            </a:pPr>
            <a:endParaRPr lang="en-GB" altLang="en-US" sz="2400">
              <a:latin typeface="Times New Roman" pitchFamily="18" charset="0"/>
            </a:endParaRPr>
          </a:p>
        </p:txBody>
      </p:sp>
      <p:sp>
        <p:nvSpPr>
          <p:cNvPr id="4107" name="AutoShape 19" descr="data:image/jpeg;base64,/9j/4AAQSkZJRgABAQAAAQABAAD/2wCEAAkGBhQSERUUExQVFRUWGRcYGBcYGBwYGBgYHRcaFxgXGh0YGyYeFxojHRwXHy8gJCcpLCwtFx4xNTAqNSYrLCkBCQoKDgwOGg8PGiolHyQ0LikpLiotLCwqLCwsLCwsLCwsLCksLCwsKSwsLCwsLCksLCwsLCwpLCwsLCksKSwpLP/AABEIAIwAyAMBIgACEQEDEQH/xAAcAAABBQEBAQAAAAAAAAAAAAAGAgMEBQcAAQj/xAA+EAABAgQEAwUGBAQGAwEAAAABAhEAAwQhBRIxQQZRYRMicYGRMqGxwdHwBxRCUhUjYuEzU4KSovFDstJy/8QAGgEAAgMBAQAAAAAAAAAAAAAAAgQAAQMFBv/EACkRAAICAQQBAwMFAQAAAAAAAAABAhEDBBIhMSIFE0EUUZEyYXGB4aH/2gAMAwEAAhEDEQA/AIQw9ByKShHeFgQhzfRgdel2h6bQoSSMsrqAEkp8W0h6YUpYOSyUJFmulT7+J9x2iYlSFpILkHtDp+9RVzs3d8W844UtndnTcY/ALYhh6JlgpKFBxZI09PfAmqoEtZStAmlOjlka6skAq9Y0KZhaAdIHOLMEzDtUAApBcc0j6RtpsyUtrFM0LVooqrF5k0JC8oSn2UJSEoHVki56m8Mt4RFkqgkw3hVZQJtQtNNJ/fM9pQ1aWj2ln0HWOukIMIOG61CkIzBOZPdNhtofRoNqaqQQwaMsxDFKdCQillrAdzOmK767W7o7qU++L/AcUUQHhWS9tt/A1DK6phHiqweURabFMnKFTJoULxX1dPa0JTkm7NveSQQUfGaAoJJgoo8bSsWMYdiNKsFxFlgPFSpfdWS8PY343YvGdvk2ebXBoqquvEDdNxGJgha6x4CWoSN4ziiaqoN+cZNxVOXMrCO8VFkpB8dBGk9vFXimBJqJktb5ZiCCFdAoKvz0PrFLUJsPJNZaijOaikXLWUrBCk6g9fi4a8MyJCpi0pQlS1KLBKQSonkALk+EapinBorFhQaWrMylkOChm0FyRsLQe8I8J0dAl5QUuafamqAz+AayB0Hm8XDU433JfkwyYHF0jGZH4ZYmtmpVh/3KQn1BU4jQsM4bqKWklibLIyJ7zEEC/Q6RopxVP7V/7f7w3/EULdJStiCC6WDGx3g/fxfE1+QsTnjdpGcqqIj1E5wRzEWGMcOzZa1dmkrl6gi5bkRq4+UUCp0YvVfA1LVUeUVfZn0iauqs7xQTFZJmYvlV7jEqdUjLrC38BQkpq0dXnOGjog/ngAb3j2CVootJyYXIELULQkKYPHLDHVB4gYgm4HSJsuZvEXECHB33+sHi/UL514cDHBHB+aaQnskBN+0yZ5lz+ntHQg21YwWY9+FkuYCtMxaphHtTT2nk5ukeHpHvAAAK1dWg3qpgyx2oSco8iseOT5kxzDlyJhlrDKSb8j1B5QR8O6CGfxDJVVra+Vhbwh3AHyi0Dmd4zKS5CDPCgYYeFZ45wIifShUD2KYUzlIvBKVQ1VIdMa48jiyAxgtcpK8hg0lTXTAeaEiZmEFGFy1LIQ4BO5hjNta3GkY2S5EpSyyQSen3aCCloEoSLd/c+03gWt5ephdFSCWnKNN+ZPMw+Ddt4409Q+oDuLTqPMhVHLu0WSJuXwiFKS3jFFxjjM2VLCZAUZsxWRJSCVJASFKUkAe13kAHa51Zg0+J5pqKNcslCNsL/wCIJBYqAOwNifAHXyh0mMywPgNMxGeqVN7RXeKXCVJcls5UhSis6sWYEaxLUidhq0mWtUynUSDLWdCACQCLAsXCgALF07R0npMbk8cJ+SFVlklulHg0DNAzxJw7mebKF9VJG/8AUOvTeLOpqCuQVSjcoKpZJAuUug3LAg8zYiB7AsEq0ZlmYUrBsFLCxM1JzZVEAbOecBg03i5SlTRMsk6VWDU1Lgg+EUlTTzE2QQocnY/3gv4jkd4TMmQrcLQ7hMxLZgDyLhXnAVX1hSsgjqDzBhjGmm0Xp2k2mdLkKd1AjoY6HPzhUnpHRpyN0FqRDNU7Bg9/sxKSIYrpzJYB1GwH1jkLsIr63EUy08ybAbkxHQot3td4k0uEC0xZzKBLxKrqoGWAACNlN8IYjKKdIwzQco3ZWyK6YmblStSUsCwJF7jaEcQ41OQkNNmA9FGPE/4v+kfEmIGNK7SYhA3IHlv7odh2iQpYrJ8ikKpaFLJUogEklyXvEqWgJMe5Dz/6jky4GWW1Qk5DhVHZ4SUx4UxiZi88eTJlo87OPBKicFkVQBMFXDwlhJt/MDZnb2VB0lJFspF3gJx/EhTgAMVq9w5n5QzUcRLFChTHtVpVJKgWdCFOgkAe0CVJfl5QzLTvLi7r7GuKdS6DfFOPJEg5bzFf0kEDxPOIWG/iRIKiVhSX/wBTAfHc+cZVIkqUoDcnX4u0GVHwDM7MTDcEAlJN9H+kA9DhiuRqOScujVMLxSVUJzylhQFuo8QbiJfY63N9Q5bRtPAAeQjKuHahdPNSZRLEsUE2IP8Ad41lEwFIOgZ77eMczPheGXi+GbJ32MqISLAdNAOZ6AAOSdgDAFX46aypTKk95AUUoteYs2K76AsABskX1MWnHGKKymRLd1WmEatY9kOuhV5DYu7wlw4KUOtu3VZXNCWJMtI/cR7R65RuY6ukwLTw3y/UxHNN5JbV0FFFT5EIQ7hKQkHm2pHR3bo0TJa4p8LxtFQkql+yCxcZSCwItyZ/SIuLcUpkKSkF1q9kchpnPwA3IfQXQ9jJlztSVPtm++MYWiLxRJzqmpSLpCVnopIyq/4m/wD+YDTQJmagum4ILW9I0vCaAEGYoPnSQH/afaJ8dPWM/qFJp1zO0JyoKgW1YHVheHc/jKo/Ywg6akyCKZKHBF9gA5MdEGs4ypkvkzLPg3vN46MlizPnax15sa+QmnVGW7xTTselhRJLqFgkX8T0HjA/iuKK/wDNND/5Uouf9SjZMD9RVldgAhP7R8zqo+MHh0d8sCeZR6CPEOMixEsPd9e706q8Aw8YcwPiSZNX2c5QIIdLAC42sBtt0gTy9In4PSlS3Gxd3+9nh56fHGD4FHOeR0GRWylK8h5RCog9QVHRIt4m31jpyikRGo1kOXuYWUeB2cPHYgh7YQrthFMmYecO9oYy9sw+mLM1IjhUCKoLMOypalFkgn4AdSdBF+2EtNZZiqEOqqEolqmL9lN2GqubRTpmISTnU7bJu/nHVuO5hZALC36QA1mAUffbpBxw82xzH6a3zLgpONKVYrprjuqIVLYWMpQBQUts3ziOqeE5EKH6B7+9y100hWJYvNWfaKWYWYAAOwFnG8E3D1BkkqE+UpU5YB7wBUpBHdcEGzbFtTprD2Sfj0L/AEeydJ3/AF/pXcPYckzArUAu33teNJkViWZ2A9w+UCVDhxlVGUuA2ZjyIdj1EW1XiS5I/kylTFHQgHKOpOg9YTk7ZtCKjEtqehk586Egl3to/Pl6tBDIW5G3eSw3DkAH1v5RnmDYpWz3KpbpYsmwvyd/dBJwthUyXKUqasTFr19qydknMdQX5Qvm8I7n8NMBqyk/h1QogiVNJBfMEq9rV3bV948qsMr1C35jwzqHxVBv2IVs/jf4x4KFI/SkeQi36qviP/RT6T9wZ4Rw6dITME1CkZlSyH3ZE12/4+6KfiTAJ66kzZcpS0EIYpvohKdi40IjQUSEjQB+YAePPyqDqE+YBjGPqFZHPb3+4b09wUbKSkxaeJRTMBCmAGYEKDdbdLXtFDxlSPOmDaYkH/cmNAEpIDajlqPTSAjjrOmalRS0vKEpOwId0nkfl4RtLUxzVtVMylhklRisxBCiDqCxjon8QSMs9RGiu8PPX3x0dmLtJi74K5SuUevDeaJ1Dh795RYe8/SI2kuQopvgakyyosHJ6Xgw4fpQiUlJT35iyS/6UJ189BC8DpswCZSHPIC7dYIRwWSUqm1HZAWyywHYlyMxs53NxCeTJv8AEdxwWPybKaanMGSlytRSkdA97eB9IXS8KVSiSKaYlOxUMoPUZmjQMPrKenCMkpAyjKF6rAb9Sje/pfaF1/4gygGurnl/+j/eKhBVybp5MrrHGwCmcKVSdZKvJlf+pMQainXLLTEqQeSgR8YJMQ4umzGyBMsA2JOZXTp7oosd4nmqQUqmqWNw/d8gLRbgvgcjo81bp0iKgkqSkB1LISlNrklhrYX3i/oqDNKKSCVTpFQUoZjLmyVgqtqTlBHNyYCKCrUJonG5QpKgDzSQoeVhGmLds8hlLlLVXUw/zJMy9RK37yVO48G0eNYQSKleNLb+TOEvqfSFqmN4Ra8TYUmXME2TennjtJJ5A+1LLWdJs3JvGKcrG8C0dHHkTjaIdbK3G+sajipKVU01AzGZTSVFzYkJym+ruNYy+asQc4Tjhn0MtJLzKVWQ9ZK7oPXKUlLcr7xJcwaEs1b1Jf2SpGJiZMCljKrk7jwc3J0vE+biiJaDnIy/doC6qrZZLEOdesPow8z2C1Ol3LEv0Lg6iFdtcirl8IK6XGVoSgdlMUFK7mTLZzbM5BBf5RM4X4gRMWpDFGZSsjkbEjLYsel7tAbW00yTKmKMyflGVEvOpklSiAWZibPt6xCkVLJDFmZtm+/lF5MSyQcRjT4vdvdwbKqHE5Vi2o2MD2GcTpVKlqmlnAdf6XdmV+06a2L+UXEtYPeSfAiPPSi4OmLyjTokhB8tojTX84l09RmsoB+nxha5LGBA6I1EHDvcBj9Yo+NxmpJp/qlt5K/7ggMsByLQxMuCGccuf1jXHJqSZTMD4okd1KuRY+env+MdF9xHMlzqactCChIUpkkMRlWzMdI6PU6edx5OZkknLgFuHuFairmFMmW/Z+2onKhHiTvrYOekGdbwKimAROnhcwsSiWO6nopSrl+gB35OWYnV/lT2UhOVLZrAAcibaqOr+rwNrqAV97MSXOZT6m5MDOe7g1jGiZhq5clPcCUXAYD3km5bqYcrsVyjM5fYeOre+Is10gkgAEa/A9bP4xUT6jMXO1h4ffxjOkdHR6V55c9Lscn1hUXNhy2hCJwYk+XziFNmak6DbmYjT55PRtvT6xaR6HdHDHbFcE6ZODFmtvvFRUF7dLev2YkTrI56esMyZYUefTz0gkjHLLcqGgoAMD5gEwU8JcRZQmTNWpCQsTJM/wDyJmhKgC6pSxZQtq/URp2ASkDMvMnKzgMocjlNwebEps/SKasSElkrSpJdmBBF9w1ju17QfQk1GcaYc1uLU2SZ35ZlLJ7alCgVS1lX+PSKNlJJ7zWN2PQeTwsicQKSrlzif/GpC0TUjqkIUCA91Pl6xSUeGqnTES0KJKi3spJbcswHvjWuGMLEhBk0yUlVu1qFh0hW4SA3aKH7QyUvcvaI5IQzZPZ4V2UNP+F9PKlBVbVEK2CGQM2yUlQJWfK7x2D8FdlOE2TM7WQypcxMxBQsFSAUuC2ZJdJcM1vK/wAFq6dVYuU4mKFjUTZicyyLKCEuO7mDDJbu3GkT8JT/AD6xBBCQmQcu2YoU/ibJjHfJTSa4E3mlT5Mi4hxgSZsyVkUcpsVHK4IBSWHMFMNYNPX+UnTw+dCwQ3shLpBccme/WCjFOCZmK1rSmRLkfyps9QGUqCicqAP8RSQTuwcCzAEq4h4NpMLweoSCVKUgoClkBS5ilDKABvuw2SYb2RrhARyNy5ZlNfxFNqEpQtsqTmAA3Zn8g/qYQisADcvsmKuWsgWDqNgBr5NFpIwtCadU6ZNDglCZIBzlZFio6JA9rc90DcQCgukdJZ/ZjwIosamy/ZXbQpPeSfI29IJuGeLRnCVr/Lq/SpN5atsq0myTyV5E6QEJmgiPIrLpseRU1/ZyY6ialdm502OoVbtZZUP2uhQPUXHyiUvHFp1DjmLjxBGnhHz6SpJBQopPQmLGj4vqZX6yfMv6iOVP0uS/S7Go6qL7RvUivE26S43+cRMbxuXTyzMUtLACz3JzaDrpGOp47nPmSClX7gfjziLiWLzKhSVzCCQGtuHJ8yYHH6bNy8+gZ6mKXiFGOV3bUs2cWT2gJb/Vb4R7FBxPVq7OTLCSEKQhTlrs4sxPd8bx5HVwY9kaEnzyaljMpSiWs9sx0F9fHaFSsBTlvyufLWPKniJFkqRkUSBlm9wOf6iCk+sQuIsTXKkutSHmOEJQ5B2Kidwn5gbwFD0ccpSUUge4vrhmEqWoqALzDtm2SOiRr18L0kpfkPv3QgKO92+7widMtoT4aGIehw41hjSFLqdTs9usNyLO5u7/ADhUunUS69tANIc7Igm2u+sQ3W58sanL7pa+ptC5FHMy91CvS/o7xMpZTlIIu49IuJDJKgebQEp7RHUZZQlSBGfUqByLWtLF8irB21YiGVlhYnyP0g8RwrLrVOoKKUi5SQFAnRnt1vsIAeJsFFHOSlCypKkBaSqyhcpII8RG0Gpr9znz1bhdr8B1+H2DMhU9YKszgB79nb9txmPuHWCLini1NPTFKQUEkS/5RGeSkj2gksHAYBtCdQzjO8N/EyfIkGWlCCtwyiCQEs2XK7WYAX5xWnFF19QhMyWkzVrSAsPoWAQU5gFJe+xub6Nftyu30cyeTe7DnhhMuajKuXInSpa0LRPSFJUZrjuKQboVlSCpIDWBLu5LsJrSpVQQzzJxSG5IShGvN0q9Ypqah/KJQnItwCkHIQlLe0tRN3Up217oQHIAJu5UlKJeZwkBy4trc6XuST5wtOXPBrjhfLBXjH8QqmhnppqZCE2BKlJz5lKP6QbNz6vArXU9dia0qn1AVkdjMUBLS4dkiWCMzMSydg50gg/E2qT2dNNR/iBUyyv2qQMyi+rFKbf1QJ4KtBQqTOOinB0OfQh/d9Y3U2oKg6SnR1JVJoJi5c6Uoz0l0zpU8oLbNYpKCL3AN7tcRXY1j8ypmlcxRU1gC1huO6AH6teNWwRYCEBKVTSAEhCkZQPIgAfCM142wUya+clCQEEhSUo0SCAcrbNfSw2g8WXc+QNRGkUSjHjnn5Q4KVZ/QfQwtOGTSCQg2YxvuX3EhhU07whUTJWEzVD2WF9bORZo5OBzSWCfePH+0Dvj9yrRESqJCTo2trRIRw5OOw6d7W/xidh+CKQcy2cbe9+sDLLFLslnTKidMkdiQlSEkFJOss7gHkeUdFp2fXxbl4A66x0LLPRNxayccyHuBabaJIKCeSkLzAB9Skh+QEVFdWLmrQSmXLYMShLA6kEpBZ9ns4hgVCgf1O/hd/d/eGrvd9LvAqTGFq8i5TFrmqBBIB6gt8fOFoqQTexHWORSHXLy8H+TwqVQWLpdum32Im9DMPVM8e2n/Iv80nx9w98SZGKSEgqWmZML2Qn+Wk6s61B/QPY6w2ihsO7oDt5k+IP0h6Vg40Zgfjdj984r3YoLJ6tnmqVL+CJL4omTZgSqXKkyg5QiWNSzOpSnUstzO8EKp0qYl3ZTMfvnFYvCEllKQDlbQNbUsNy/3eHU4YbOm2zc390BkyRk7FY6qSXPIXYROFNIKXZwXPNSg3usPAdYzH8Qq7tqxgLS0JluBqXKj43JHlBWnDDuDbkT9tHDBQoMoP0bxb4mBhmUHZlLK2qoy1vrE/A8yKmStj3ZqC5BZ0zE7+LP4xoBwRDWQA7bDa4DNr9Yf/hJswG/vuQW5mN3rFXRnuC+q4tlrCkFScwDsdzuHNr6RT1XE4yHKlv6WuCAbHbUfMOIgpw02fXdvd5fSOThpBHfIIHvN+WlhbpCjyXybRzyiuECeNpqqtSVFDJR7KVW9oAk675Rbp4xHp+HVvlWi57wU9hd9ut/ODZNEAWf6eXL+0JVh4UbEsL+fOD+pfSMnkk3Z5TYiwl9qiYohrGY6SXsXABaz9IiYwO1nLmZQAQOngbj7e8SzQDZRAHqB9vCZ+GAq9pQHuI/7YxnvsuWWc1TK2VRXdyXYhOnUelvvRf5IOA5s5520u/pE+VhZFnIPrd9bw4ujJ5P6DfkevvgXIyoq59GnNdwLu3noNAH+sIXTAMz+e3IDnFr/CwXcvybY/b2hSMOB5sN25sPI2ibyUUpKDYMNfj0HLN/fSO7MEbWvp4lmN+e8XMzCktYX3+/OI66It9+Ply8om9FUVypYSRlYj56aWvc+kdFkcPBAOnSwOzu3n6x0FuRCsVJSQxDaeJ3hxNOAA/1hpHjsfhD0uXdNzcRbKselyhbf5DaH5cga7jaI0pDkvtEuSgXgGFYoU4Is310iQiXlD+DeMIlByIUk3bYQDZLFy7D0doeQGO7aw2g2feJJT5WeKLPCkF7t1+EcF2uW5b2j0DZ7co9Sh9YH5JZyTex66Q4vmISEa+ENylOwiEsUEG4J12j3IwY3fWFhTvCAssYhBSEhxHqpYGm8eS6cFjHLliJRdHoSPC+kIUga8ocA1MJy2PWIUImSu9YW1LmEv0tC1W++kNTTaIUdLSeTDpHFPOxeORL0udITM1N9YsgzMBOhaGuxUBdR1Hzh9fyhCeUEixlZtZnHWPYjr1josG18n//2Q==">
            <a:hlinkClick r:id="rId3"/>
          </p:cNvPr>
          <p:cNvSpPr>
            <a:spLocks noChangeAspect="1" noChangeArrowheads="1"/>
          </p:cNvSpPr>
          <p:nvPr/>
        </p:nvSpPr>
        <p:spPr bwMode="auto">
          <a:xfrm>
            <a:off x="9144000" y="-990600"/>
            <a:ext cx="19812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Char char="•"/>
            </a:pPr>
            <a:r>
              <a:rPr lang="en-GB" altLang="en-US" sz="2000">
                <a:solidFill>
                  <a:srgbClr val="FFFFFF"/>
                </a:solidFill>
                <a:hlinkClick r:id="rId3"/>
              </a:rPr>
              <a:t> </a:t>
            </a:r>
            <a:endParaRPr lang="en-GB" altLang="en-US" sz="2000">
              <a:solidFill>
                <a:srgbClr val="FFFFFF"/>
              </a:solidFill>
            </a:endParaRPr>
          </a:p>
        </p:txBody>
      </p:sp>
      <p:sp>
        <p:nvSpPr>
          <p:cNvPr id="4108" name="TextBox 17"/>
          <p:cNvSpPr txBox="1">
            <a:spLocks noChangeArrowheads="1"/>
          </p:cNvSpPr>
          <p:nvPr/>
        </p:nvSpPr>
        <p:spPr bwMode="auto">
          <a:xfrm>
            <a:off x="3657600" y="2286000"/>
            <a:ext cx="25146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800" dirty="0" smtClean="0"/>
              <a:t>ECAD5003</a:t>
            </a:r>
            <a:r>
              <a:rPr lang="en-US" altLang="en-US" sz="2800" dirty="0" smtClean="0"/>
              <a:t>C</a:t>
            </a:r>
            <a:endParaRPr lang="en-US" altLang="en-US" sz="2800" dirty="0"/>
          </a:p>
        </p:txBody>
      </p:sp>
      <p:pic>
        <p:nvPicPr>
          <p:cNvPr id="13325" name="Picture 1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00400" y="4648200"/>
            <a:ext cx="2057400" cy="186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6" name="Picture 20"/>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076950" y="2667000"/>
            <a:ext cx="25209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7" name="Picture 2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705600" y="304800"/>
            <a:ext cx="1879600" cy="219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8" name="Picture 2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57200" y="4953000"/>
            <a:ext cx="2044700" cy="162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9" name="Picture 25"/>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86200" y="304800"/>
            <a:ext cx="24384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0" name="Picture 26"/>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85800" y="2209800"/>
            <a:ext cx="1905000" cy="2633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1" name="Picture 28"/>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429000" y="2895600"/>
            <a:ext cx="2290763"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2" name="Picture 29"/>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5943600" y="4648200"/>
            <a:ext cx="230663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7" name="TextBox 20"/>
          <p:cNvSpPr txBox="1">
            <a:spLocks noChangeArrowheads="1"/>
          </p:cNvSpPr>
          <p:nvPr/>
        </p:nvSpPr>
        <p:spPr bwMode="auto">
          <a:xfrm>
            <a:off x="9906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1</a:t>
            </a:r>
          </a:p>
        </p:txBody>
      </p:sp>
      <p:sp>
        <p:nvSpPr>
          <p:cNvPr id="4118" name="TextBox 22"/>
          <p:cNvSpPr txBox="1">
            <a:spLocks noChangeArrowheads="1"/>
          </p:cNvSpPr>
          <p:nvPr/>
        </p:nvSpPr>
        <p:spPr bwMode="auto">
          <a:xfrm>
            <a:off x="35052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2</a:t>
            </a:r>
          </a:p>
        </p:txBody>
      </p:sp>
      <p:sp>
        <p:nvSpPr>
          <p:cNvPr id="4119" name="TextBox 23"/>
          <p:cNvSpPr txBox="1">
            <a:spLocks noChangeArrowheads="1"/>
          </p:cNvSpPr>
          <p:nvPr/>
        </p:nvSpPr>
        <p:spPr bwMode="auto">
          <a:xfrm>
            <a:off x="64008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3</a:t>
            </a:r>
          </a:p>
        </p:txBody>
      </p:sp>
      <p:sp>
        <p:nvSpPr>
          <p:cNvPr id="4120" name="TextBox 24"/>
          <p:cNvSpPr txBox="1">
            <a:spLocks noChangeArrowheads="1"/>
          </p:cNvSpPr>
          <p:nvPr/>
        </p:nvSpPr>
        <p:spPr bwMode="auto">
          <a:xfrm>
            <a:off x="304800" y="2209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4</a:t>
            </a:r>
          </a:p>
        </p:txBody>
      </p:sp>
      <p:sp>
        <p:nvSpPr>
          <p:cNvPr id="4121" name="TextBox 26"/>
          <p:cNvSpPr txBox="1">
            <a:spLocks noChangeArrowheads="1"/>
          </p:cNvSpPr>
          <p:nvPr/>
        </p:nvSpPr>
        <p:spPr bwMode="auto">
          <a:xfrm>
            <a:off x="3048000" y="2971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5</a:t>
            </a:r>
          </a:p>
        </p:txBody>
      </p:sp>
      <p:sp>
        <p:nvSpPr>
          <p:cNvPr id="4122" name="TextBox 27"/>
          <p:cNvSpPr txBox="1">
            <a:spLocks noChangeArrowheads="1"/>
          </p:cNvSpPr>
          <p:nvPr/>
        </p:nvSpPr>
        <p:spPr bwMode="auto">
          <a:xfrm>
            <a:off x="5791200" y="27432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6</a:t>
            </a:r>
          </a:p>
        </p:txBody>
      </p:sp>
      <p:sp>
        <p:nvSpPr>
          <p:cNvPr id="4123" name="TextBox 28"/>
          <p:cNvSpPr txBox="1">
            <a:spLocks noChangeArrowheads="1"/>
          </p:cNvSpPr>
          <p:nvPr/>
        </p:nvSpPr>
        <p:spPr bwMode="auto">
          <a:xfrm>
            <a:off x="152400" y="50292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7</a:t>
            </a:r>
          </a:p>
        </p:txBody>
      </p:sp>
      <p:sp>
        <p:nvSpPr>
          <p:cNvPr id="4124" name="TextBox 29"/>
          <p:cNvSpPr txBox="1">
            <a:spLocks noChangeArrowheads="1"/>
          </p:cNvSpPr>
          <p:nvPr/>
        </p:nvSpPr>
        <p:spPr bwMode="auto">
          <a:xfrm>
            <a:off x="2819400" y="47244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8</a:t>
            </a:r>
          </a:p>
        </p:txBody>
      </p:sp>
      <p:sp>
        <p:nvSpPr>
          <p:cNvPr id="4125" name="TextBox 30"/>
          <p:cNvSpPr txBox="1">
            <a:spLocks noChangeArrowheads="1"/>
          </p:cNvSpPr>
          <p:nvPr/>
        </p:nvSpPr>
        <p:spPr bwMode="auto">
          <a:xfrm>
            <a:off x="5638800" y="47244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2000"/>
              <a:t>9</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2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2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3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333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332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332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332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3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Amcanion:</a:t>
            </a:r>
          </a:p>
        </p:txBody>
      </p:sp>
      <p:sp>
        <p:nvSpPr>
          <p:cNvPr id="5123" name="Rectangle 3"/>
          <p:cNvSpPr>
            <a:spLocks noGrp="1" noChangeArrowheads="1"/>
          </p:cNvSpPr>
          <p:nvPr>
            <p:ph type="body" idx="1"/>
          </p:nvPr>
        </p:nvSpPr>
        <p:spPr>
          <a:xfrm>
            <a:off x="685800" y="2133600"/>
            <a:ext cx="5218112" cy="4459288"/>
          </a:xfrm>
        </p:spPr>
        <p:txBody>
          <a:bodyPr/>
          <a:lstStyle/>
          <a:p>
            <a:pPr eaLnBrk="1" hangingPunct="1"/>
            <a:r>
              <a:rPr lang="en-GB" altLang="en-US" dirty="0" err="1" smtClean="0"/>
              <a:t>datblygu</a:t>
            </a:r>
            <a:r>
              <a:rPr lang="en-GB" altLang="en-US" dirty="0" smtClean="0"/>
              <a:t> </a:t>
            </a:r>
            <a:r>
              <a:rPr lang="en-GB" altLang="en-US" dirty="0" err="1" smtClean="0"/>
              <a:t>dealltwriaeth</a:t>
            </a:r>
            <a:r>
              <a:rPr lang="en-GB" altLang="en-US" dirty="0" smtClean="0"/>
              <a:t> </a:t>
            </a:r>
            <a:r>
              <a:rPr lang="en-GB" altLang="en-US" dirty="0" err="1" smtClean="0"/>
              <a:t>o</a:t>
            </a:r>
            <a:r>
              <a:rPr lang="en-GB" altLang="en-US" dirty="0" smtClean="0"/>
              <a:t> </a:t>
            </a:r>
            <a:r>
              <a:rPr lang="en-GB" altLang="en-US" dirty="0" err="1" smtClean="0"/>
              <a:t>rai</a:t>
            </a:r>
            <a:r>
              <a:rPr lang="en-GB" altLang="en-US" dirty="0" smtClean="0"/>
              <a:t> </a:t>
            </a:r>
            <a:r>
              <a:rPr lang="en-GB" altLang="en-US" dirty="0" err="1" smtClean="0"/>
              <a:t>o’r</a:t>
            </a:r>
            <a:r>
              <a:rPr lang="en-GB" altLang="en-US" dirty="0" smtClean="0"/>
              <a:t> </a:t>
            </a:r>
            <a:r>
              <a:rPr lang="en-GB" altLang="en-US" dirty="0" err="1" smtClean="0"/>
              <a:t>rhwystrau</a:t>
            </a:r>
            <a:r>
              <a:rPr lang="en-GB" altLang="en-US" dirty="0" smtClean="0"/>
              <a:t> </a:t>
            </a:r>
            <a:r>
              <a:rPr lang="en-GB" altLang="en-US" dirty="0" err="1" smtClean="0"/>
              <a:t>rhag</a:t>
            </a:r>
            <a:r>
              <a:rPr lang="en-GB" altLang="en-US" dirty="0" smtClean="0"/>
              <a:t> </a:t>
            </a:r>
            <a:r>
              <a:rPr lang="en-GB" altLang="en-US" dirty="0" err="1" smtClean="0"/>
              <a:t>dysgu</a:t>
            </a:r>
            <a:r>
              <a:rPr lang="en-GB" altLang="en-US" dirty="0" smtClean="0"/>
              <a:t> </a:t>
            </a:r>
            <a:r>
              <a:rPr lang="en-GB" altLang="en-US" dirty="0" err="1" smtClean="0"/>
              <a:t>sydd</a:t>
            </a:r>
            <a:r>
              <a:rPr lang="en-GB" altLang="en-US" dirty="0" smtClean="0"/>
              <a:t> </a:t>
            </a:r>
            <a:r>
              <a:rPr lang="en-GB" altLang="en-US" dirty="0" err="1" smtClean="0"/>
              <a:t>gan</a:t>
            </a:r>
            <a:r>
              <a:rPr lang="en-GB" altLang="en-US" dirty="0" smtClean="0"/>
              <a:t> </a:t>
            </a:r>
            <a:r>
              <a:rPr lang="en-GB" altLang="en-US" dirty="0" err="1" smtClean="0"/>
              <a:t>ddysgwyr</a:t>
            </a:r>
            <a:r>
              <a:rPr lang="en-GB" altLang="en-US" dirty="0" smtClean="0"/>
              <a:t> </a:t>
            </a:r>
            <a:r>
              <a:rPr lang="en-GB" altLang="en-US" dirty="0" err="1" smtClean="0"/>
              <a:t>â</a:t>
            </a:r>
            <a:r>
              <a:rPr lang="en-GB" altLang="en-US" dirty="0" smtClean="0"/>
              <a:t> </a:t>
            </a:r>
            <a:r>
              <a:rPr lang="en-GB" altLang="en-US" dirty="0" err="1" smtClean="0"/>
              <a:t>dyslecsia</a:t>
            </a:r>
            <a:r>
              <a:rPr lang="en-GB" altLang="en-US" dirty="0" smtClean="0"/>
              <a:t>, </a:t>
            </a:r>
            <a:r>
              <a:rPr lang="en-GB" altLang="en-US" dirty="0" err="1" smtClean="0"/>
              <a:t>dyscalciwlia</a:t>
            </a:r>
            <a:r>
              <a:rPr lang="en-GB" altLang="en-US" dirty="0" smtClean="0"/>
              <a:t> a/</a:t>
            </a:r>
            <a:r>
              <a:rPr lang="en-GB" altLang="en-US" dirty="0" err="1" smtClean="0"/>
              <a:t>neu</a:t>
            </a:r>
            <a:r>
              <a:rPr lang="en-GB" altLang="en-US" dirty="0" smtClean="0"/>
              <a:t> </a:t>
            </a:r>
            <a:r>
              <a:rPr lang="en-GB" altLang="en-US" dirty="0" err="1" smtClean="0"/>
              <a:t>anawsterau</a:t>
            </a:r>
            <a:r>
              <a:rPr lang="en-GB" altLang="en-US" dirty="0" smtClean="0"/>
              <a:t> </a:t>
            </a:r>
            <a:r>
              <a:rPr lang="en-GB" altLang="en-US" dirty="0" err="1" smtClean="0"/>
              <a:t>dysgu</a:t>
            </a:r>
            <a:r>
              <a:rPr lang="en-GB" altLang="en-US" dirty="0" smtClean="0"/>
              <a:t> </a:t>
            </a:r>
            <a:r>
              <a:rPr lang="en-GB" altLang="en-US" dirty="0" err="1" smtClean="0"/>
              <a:t>penodol</a:t>
            </a:r>
            <a:r>
              <a:rPr lang="en-GB" altLang="en-US" dirty="0" smtClean="0"/>
              <a:t> </a:t>
            </a:r>
          </a:p>
          <a:p>
            <a:pPr eaLnBrk="1" hangingPunct="1"/>
            <a:r>
              <a:rPr lang="en-GB" altLang="en-US" dirty="0" err="1" smtClean="0"/>
              <a:t>archwilio</a:t>
            </a:r>
            <a:r>
              <a:rPr lang="en-GB" altLang="en-US" dirty="0" smtClean="0"/>
              <a:t> yr </a:t>
            </a:r>
            <a:r>
              <a:rPr lang="en-GB" altLang="en-US" dirty="0" err="1" smtClean="0"/>
              <a:t>oblygiadau</a:t>
            </a:r>
            <a:r>
              <a:rPr lang="en-GB" altLang="en-US" dirty="0" smtClean="0"/>
              <a:t> </a:t>
            </a:r>
            <a:r>
              <a:rPr lang="en-GB" altLang="en-US" dirty="0" err="1" smtClean="0"/>
              <a:t>ar</a:t>
            </a:r>
            <a:r>
              <a:rPr lang="en-GB" altLang="en-US" dirty="0" smtClean="0"/>
              <a:t> </a:t>
            </a:r>
            <a:r>
              <a:rPr lang="en-GB" altLang="en-US" dirty="0" err="1" smtClean="0"/>
              <a:t>gyfer</a:t>
            </a:r>
            <a:r>
              <a:rPr lang="en-GB" altLang="en-US" dirty="0" smtClean="0"/>
              <a:t> </a:t>
            </a:r>
            <a:r>
              <a:rPr lang="en-GB" altLang="en-US" dirty="0" err="1" smtClean="0"/>
              <a:t>dysgu</a:t>
            </a:r>
            <a:r>
              <a:rPr lang="en-GB" altLang="en-US" dirty="0" smtClean="0"/>
              <a:t> ac </a:t>
            </a:r>
            <a:r>
              <a:rPr lang="en-GB" altLang="en-US" dirty="0" err="1" smtClean="0"/>
              <a:t>addysgu</a:t>
            </a:r>
            <a:endParaRPr lang="en-GB" altLang="en-US" dirty="0" smtClean="0"/>
          </a:p>
          <a:p>
            <a:pPr eaLnBrk="1" hangingPunct="1">
              <a:buFont typeface="Wingdings" pitchFamily="2" charset="2"/>
              <a:buNone/>
            </a:pPr>
            <a:endParaRPr lang="en-GB" altLang="en-US" dirty="0" smtClean="0"/>
          </a:p>
        </p:txBody>
      </p:sp>
      <p:pic>
        <p:nvPicPr>
          <p:cNvPr id="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92964">
            <a:off x="6142344" y="2160877"/>
            <a:ext cx="2388603" cy="34103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52600" y="2057400"/>
            <a:ext cx="5791200" cy="432409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Diffinio dyslecsia</a:t>
            </a:r>
          </a:p>
        </p:txBody>
      </p:sp>
      <p:sp>
        <p:nvSpPr>
          <p:cNvPr id="9219" name="AutoShape 3"/>
          <p:cNvSpPr>
            <a:spLocks noChangeArrowheads="1"/>
          </p:cNvSpPr>
          <p:nvPr/>
        </p:nvSpPr>
        <p:spPr bwMode="auto">
          <a:xfrm>
            <a:off x="152400" y="1981200"/>
            <a:ext cx="8763000" cy="1524000"/>
          </a:xfrm>
          <a:prstGeom prst="wedgeRoundRectCallout">
            <a:avLst>
              <a:gd name="adj1" fmla="val -33968"/>
              <a:gd name="adj2" fmla="val 73611"/>
              <a:gd name="adj3" fmla="val 16667"/>
            </a:avLst>
          </a:prstGeom>
          <a:solidFill>
            <a:srgbClr val="99CCFF"/>
          </a:solidFill>
          <a:ln w="9525">
            <a:solidFill>
              <a:schemeClr val="tx1"/>
            </a:solidFill>
            <a:miter lim="800000"/>
            <a:headEnd/>
            <a:tailEnd/>
          </a:ln>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algn="ctr" eaLnBrk="1" hangingPunct="1">
              <a:spcBef>
                <a:spcPct val="0"/>
              </a:spcBef>
              <a:buClrTx/>
              <a:buSzTx/>
              <a:buFontTx/>
              <a:buNone/>
            </a:pPr>
            <a:r>
              <a:rPr lang="en-GB" altLang="en-US" sz="2400"/>
              <a:t>“Dyslexia is evident when accurate fluent reading and/or spelling develops incompletely or with great difficulty.”          </a:t>
            </a:r>
            <a:r>
              <a:rPr lang="en-GB" altLang="en-US" sz="2000"/>
              <a:t>(British Psychological Society, 1999 </a:t>
            </a:r>
            <a:r>
              <a:rPr lang="en-GB" altLang="en-US" sz="2000" i="1"/>
              <a:t>cited in </a:t>
            </a:r>
            <a:r>
              <a:rPr lang="en-GB" altLang="en-US" sz="2000"/>
              <a:t>Hall, 2009, p.7)</a:t>
            </a:r>
          </a:p>
        </p:txBody>
      </p:sp>
      <p:sp>
        <p:nvSpPr>
          <p:cNvPr id="9220" name="AutoShape 4"/>
          <p:cNvSpPr>
            <a:spLocks noChangeArrowheads="1"/>
          </p:cNvSpPr>
          <p:nvPr/>
        </p:nvSpPr>
        <p:spPr bwMode="auto">
          <a:xfrm>
            <a:off x="609600" y="3581400"/>
            <a:ext cx="8001000" cy="2971800"/>
          </a:xfrm>
          <a:prstGeom prst="cloudCallout">
            <a:avLst>
              <a:gd name="adj1" fmla="val -43750"/>
              <a:gd name="adj2" fmla="val 45889"/>
            </a:avLst>
          </a:prstGeom>
          <a:solidFill>
            <a:srgbClr val="99CCFF"/>
          </a:solidFill>
          <a:ln w="9525">
            <a:solidFill>
              <a:schemeClr val="tx1"/>
            </a:solidFill>
            <a:miter lim="800000"/>
            <a:headEnd/>
            <a:tailEnd/>
          </a:ln>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algn="ctr" eaLnBrk="1" hangingPunct="1">
              <a:spcBef>
                <a:spcPct val="0"/>
              </a:spcBef>
              <a:buClrTx/>
              <a:buSzTx/>
              <a:buFontTx/>
              <a:buNone/>
            </a:pPr>
            <a:r>
              <a:rPr lang="en-GB" altLang="en-US" sz="2000"/>
              <a:t>“A processing difference experienced by people of all ages, often characterised by difficulties in literacy, it can affect other cognitive areas such as memory, speed of processing, time management, co-ordination and directional aspects .”</a:t>
            </a:r>
          </a:p>
          <a:p>
            <a:pPr algn="ctr" eaLnBrk="1" hangingPunct="1">
              <a:spcBef>
                <a:spcPct val="0"/>
              </a:spcBef>
              <a:buClrTx/>
              <a:buSzTx/>
              <a:buFontTx/>
              <a:buNone/>
            </a:pPr>
            <a:r>
              <a:rPr lang="en-GB" altLang="en-US" sz="2000"/>
              <a:t>(Reid, 2004 </a:t>
            </a:r>
            <a:r>
              <a:rPr lang="en-GB" altLang="en-US" sz="2000" i="1"/>
              <a:t>cited in </a:t>
            </a:r>
            <a:r>
              <a:rPr lang="en-GB" altLang="en-US" sz="2000"/>
              <a:t>Hall, 2009, p.7)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mtClean="0"/>
              <a:t>Gwahaniaeth dysgu</a:t>
            </a:r>
          </a:p>
        </p:txBody>
      </p:sp>
      <p:pic>
        <p:nvPicPr>
          <p:cNvPr id="10243"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905000"/>
            <a:ext cx="3995738"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29138" y="3657600"/>
            <a:ext cx="4614862"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smtClean="0"/>
              <a:t>Rhwystrau rhag dysgu</a:t>
            </a:r>
          </a:p>
        </p:txBody>
      </p:sp>
      <p:sp>
        <p:nvSpPr>
          <p:cNvPr id="11267" name="Rectangle 3"/>
          <p:cNvSpPr>
            <a:spLocks noGrp="1" noChangeArrowheads="1"/>
          </p:cNvSpPr>
          <p:nvPr>
            <p:ph type="body" sz="half" idx="1"/>
          </p:nvPr>
        </p:nvSpPr>
        <p:spPr/>
        <p:txBody>
          <a:bodyPr/>
          <a:lstStyle/>
          <a:p>
            <a:r>
              <a:rPr lang="en-GB" altLang="en-US" smtClean="0"/>
              <a:t>‘dys’ – anhawster + ‘lexia’ – iaith</a:t>
            </a:r>
          </a:p>
          <a:p>
            <a:r>
              <a:rPr lang="en-GB" altLang="en-US" smtClean="0"/>
              <a:t>sillafu a chymysgu geiriau, e.e. oedd/ddoe (go chwith)</a:t>
            </a:r>
          </a:p>
          <a:p>
            <a:r>
              <a:rPr lang="en-GB" altLang="en-US" smtClean="0"/>
              <a:t>colli lle wrth ddarllen </a:t>
            </a:r>
          </a:p>
          <a:p>
            <a:r>
              <a:rPr lang="en-GB" altLang="en-US" smtClean="0"/>
              <a:t>diffyg canolbwyntio am amser hir</a:t>
            </a:r>
          </a:p>
          <a:p>
            <a:r>
              <a:rPr lang="en-GB" altLang="en-US" smtClean="0"/>
              <a:t>diffyg trefn</a:t>
            </a:r>
          </a:p>
          <a:p>
            <a:endParaRPr lang="en-GB" altLang="en-US" smtClean="0"/>
          </a:p>
        </p:txBody>
      </p:sp>
      <p:sp>
        <p:nvSpPr>
          <p:cNvPr id="11268" name="Content Placeholder 8"/>
          <p:cNvSpPr>
            <a:spLocks noGrp="1"/>
          </p:cNvSpPr>
          <p:nvPr>
            <p:ph sz="half" idx="2"/>
          </p:nvPr>
        </p:nvSpPr>
        <p:spPr>
          <a:xfrm>
            <a:off x="5145088" y="2017713"/>
            <a:ext cx="3998912" cy="4114800"/>
          </a:xfrm>
        </p:spPr>
        <p:txBody>
          <a:bodyPr/>
          <a:lstStyle/>
          <a:p>
            <a:pPr eaLnBrk="1" hangingPunct="1">
              <a:lnSpc>
                <a:spcPct val="90000"/>
              </a:lnSpc>
            </a:pPr>
            <a:r>
              <a:rPr lang="en-GB" altLang="en-US" smtClean="0"/>
              <a:t>methu cofio dilyniannau syml, e.e. diwrnodau’r wythnos</a:t>
            </a:r>
          </a:p>
          <a:p>
            <a:pPr eaLnBrk="1" hangingPunct="1">
              <a:lnSpc>
                <a:spcPct val="90000"/>
              </a:lnSpc>
            </a:pPr>
            <a:r>
              <a:rPr lang="en-GB" altLang="en-US" smtClean="0"/>
              <a:t>methu dilyn cyfarwyddiadau llafar</a:t>
            </a:r>
          </a:p>
          <a:p>
            <a:pPr eaLnBrk="1" hangingPunct="1">
              <a:lnSpc>
                <a:spcPct val="90000"/>
              </a:lnSpc>
            </a:pPr>
            <a:r>
              <a:rPr lang="en-GB" altLang="en-US" smtClean="0"/>
              <a:t>anodd deall amser a chyfeiriadau</a:t>
            </a:r>
          </a:p>
          <a:p>
            <a:pPr eaLnBrk="1" hangingPunct="1">
              <a:lnSpc>
                <a:spcPct val="90000"/>
              </a:lnSpc>
            </a:pPr>
            <a:r>
              <a:rPr lang="en-GB" altLang="en-US" smtClean="0"/>
              <a:t>lefelau isel o gymhelliant a hunan-barch</a:t>
            </a:r>
          </a:p>
          <a:p>
            <a:endParaRPr lang="en-US" altLang="en-US"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Asesu</a:t>
            </a:r>
          </a:p>
        </p:txBody>
      </p:sp>
      <p:sp>
        <p:nvSpPr>
          <p:cNvPr id="12291" name="WordArt 3"/>
          <p:cNvSpPr>
            <a:spLocks noChangeArrowheads="1" noChangeShapeType="1" noTextEdit="1"/>
          </p:cNvSpPr>
          <p:nvPr/>
        </p:nvSpPr>
        <p:spPr bwMode="auto">
          <a:xfrm>
            <a:off x="1524000" y="2209800"/>
            <a:ext cx="5715000" cy="3886200"/>
          </a:xfrm>
          <a:prstGeom prst="rect">
            <a:avLst/>
          </a:prstGeom>
        </p:spPr>
        <p:txBody>
          <a:bodyPr wrap="none" fromWordArt="1">
            <a:prstTxWarp prst="textPlain">
              <a:avLst>
                <a:gd name="adj" fmla="val 50000"/>
              </a:avLst>
            </a:prstTxWarp>
          </a:bodyPr>
          <a:lstStyle/>
          <a:p>
            <a:pPr algn="ctr"/>
            <a:r>
              <a:rPr lang="en-US"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a:rPr>
              <a:t>Ffurfiol</a:t>
            </a:r>
          </a:p>
          <a:p>
            <a:pPr algn="ctr"/>
            <a:r>
              <a:rPr lang="en-US"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a:rPr>
              <a:t> +</a:t>
            </a:r>
          </a:p>
          <a:p>
            <a:pPr algn="ctr"/>
            <a:r>
              <a:rPr lang="en-US"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a:rPr>
              <a:t>Anffurfiol</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mtClean="0"/>
              <a:t>Cefnogi’r dysgu – Lee Pascal</a:t>
            </a:r>
          </a:p>
        </p:txBody>
      </p:sp>
      <p:sp>
        <p:nvSpPr>
          <p:cNvPr id="13315" name="Content Placeholder 2"/>
          <p:cNvSpPr>
            <a:spLocks noGrp="1"/>
          </p:cNvSpPr>
          <p:nvPr>
            <p:ph idx="1"/>
          </p:nvPr>
        </p:nvSpPr>
        <p:spPr/>
        <p:txBody>
          <a:bodyPr/>
          <a:lstStyle/>
          <a:p>
            <a:pPr marL="514350" indent="-514350">
              <a:buFont typeface="Wingdings" pitchFamily="2" charset="2"/>
              <a:buChar char="q"/>
            </a:pPr>
            <a:r>
              <a:rPr lang="en-GB" altLang="en-US" smtClean="0"/>
              <a:t>Wrth wylio’r fideo ystyriwch y defnydd  o wahanol ddulliau dysgu ac addysgu.</a:t>
            </a:r>
          </a:p>
          <a:p>
            <a:pPr marL="514350" indent="-514350">
              <a:buFont typeface="Wingdings" pitchFamily="2" charset="2"/>
              <a:buChar char="q"/>
            </a:pPr>
            <a:r>
              <a:rPr lang="en-GB" altLang="en-US" smtClean="0"/>
              <a:t>Nodwch rhain. </a:t>
            </a:r>
          </a:p>
          <a:p>
            <a:pPr marL="514350" indent="-514350">
              <a:buFont typeface="Wingdings" pitchFamily="2" charset="2"/>
              <a:buNone/>
            </a:pPr>
            <a:endParaRPr lang="en-GB" altLang="en-US" smtClean="0"/>
          </a:p>
          <a:p>
            <a:pPr marL="514350" indent="-514350">
              <a:buFont typeface="Wingdings" pitchFamily="2" charset="2"/>
              <a:buNone/>
            </a:pPr>
            <a:endParaRPr lang="en-GB" altLang="en-US" smtClean="0"/>
          </a:p>
          <a:p>
            <a:pPr marL="514350" indent="-514350" eaLnBrk="1" hangingPunct="1">
              <a:spcBef>
                <a:spcPct val="0"/>
              </a:spcBef>
              <a:buClrTx/>
              <a:buSzTx/>
              <a:buFontTx/>
              <a:buNone/>
            </a:pPr>
            <a:r>
              <a:rPr lang="en-GB" altLang="en-US" sz="2400" smtClean="0">
                <a:hlinkClick r:id="rId2"/>
              </a:rPr>
              <a:t>http://www.tes.co.uk/teaching-resource/Dyslexia-Support-6082898/</a:t>
            </a:r>
            <a:r>
              <a:rPr lang="en-GB" altLang="en-US" sz="2400" smtClean="0"/>
              <a:t> </a:t>
            </a:r>
          </a:p>
          <a:p>
            <a:pPr marL="514350" indent="-514350"/>
            <a:endParaRPr lang="en-US" altLang="en-US"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title"/>
          </p:nvPr>
        </p:nvSpPr>
        <p:spPr/>
        <p:txBody>
          <a:bodyPr/>
          <a:lstStyle/>
          <a:p>
            <a:pPr eaLnBrk="1" hangingPunct="1"/>
            <a:r>
              <a:rPr lang="en-GB" altLang="en-US" smtClean="0"/>
              <a:t>Adnoddau i gefnogi’r dysgu</a:t>
            </a:r>
          </a:p>
        </p:txBody>
      </p:sp>
      <p:pic>
        <p:nvPicPr>
          <p:cNvPr id="24580" name="Picture 8" descr="Session8 Pg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905000"/>
            <a:ext cx="2819400" cy="211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 Box 9"/>
          <p:cNvSpPr txBox="1">
            <a:spLocks noChangeArrowheads="1"/>
          </p:cNvSpPr>
          <p:nvPr/>
        </p:nvSpPr>
        <p:spPr bwMode="auto">
          <a:xfrm>
            <a:off x="7162800" y="6324600"/>
            <a:ext cx="2819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2000"/>
              <a:t>(TDA, 2008)</a:t>
            </a:r>
          </a:p>
        </p:txBody>
      </p:sp>
      <p:graphicFrame>
        <p:nvGraphicFramePr>
          <p:cNvPr id="24578" name="Object 3"/>
          <p:cNvGraphicFramePr>
            <a:graphicFrameLocks noChangeAspect="1"/>
          </p:cNvGraphicFramePr>
          <p:nvPr/>
        </p:nvGraphicFramePr>
        <p:xfrm>
          <a:off x="4953000" y="1905000"/>
          <a:ext cx="3048000" cy="2144713"/>
        </p:xfrm>
        <a:graphic>
          <a:graphicData uri="http://schemas.openxmlformats.org/presentationml/2006/ole">
            <mc:AlternateContent xmlns:mc="http://schemas.openxmlformats.org/markup-compatibility/2006">
              <mc:Choice xmlns:v="urn:schemas-microsoft-com:vml" Requires="v">
                <p:oleObj spid="_x0000_s14345" name="Photo Editor Photo" r:id="rId4" imgW="7621064" imgH="5361905" progId="">
                  <p:embed/>
                </p:oleObj>
              </mc:Choice>
              <mc:Fallback>
                <p:oleObj name="Photo Editor Photo" r:id="rId4" imgW="7621064" imgH="5361905" progId="">
                  <p:embed/>
                  <p:pic>
                    <p:nvPicPr>
                      <p:cNvPr id="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3000" y="1905000"/>
                        <a:ext cx="3048000" cy="2144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24582" name="Picture 3" descr="DSCN071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4850" y="4114800"/>
            <a:ext cx="19431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3" descr="DSCN071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62400" y="4191000"/>
            <a:ext cx="3198813"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458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45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p:cNvSpPr>
            <a:spLocks noGrp="1" noChangeArrowheads="1"/>
          </p:cNvSpPr>
          <p:nvPr>
            <p:ph type="title"/>
          </p:nvPr>
        </p:nvSpPr>
        <p:spPr/>
        <p:txBody>
          <a:bodyPr/>
          <a:lstStyle/>
          <a:p>
            <a:pPr eaLnBrk="1" hangingPunct="1"/>
            <a:r>
              <a:rPr lang="en-GB" altLang="en-US" smtClean="0"/>
              <a:t>Mwy o adnoddau i gefnogi’r dysgu</a:t>
            </a:r>
          </a:p>
        </p:txBody>
      </p:sp>
      <p:sp>
        <p:nvSpPr>
          <p:cNvPr id="15363" name="Rectangle 7"/>
          <p:cNvSpPr>
            <a:spLocks noGrp="1" noChangeArrowheads="1"/>
          </p:cNvSpPr>
          <p:nvPr>
            <p:ph type="body" idx="1"/>
          </p:nvPr>
        </p:nvSpPr>
        <p:spPr>
          <a:xfrm>
            <a:off x="304800" y="2017713"/>
            <a:ext cx="8650288" cy="4114800"/>
          </a:xfrm>
        </p:spPr>
        <p:txBody>
          <a:bodyPr/>
          <a:lstStyle/>
          <a:p>
            <a:pPr eaLnBrk="1" hangingPunct="1"/>
            <a:endParaRPr lang="en-GB" altLang="en-US" smtClean="0"/>
          </a:p>
          <a:p>
            <a:pPr eaLnBrk="1" hangingPunct="1"/>
            <a:r>
              <a:rPr lang="en-GB" altLang="en-US" smtClean="0"/>
              <a:t>Yr wyddor lliwiau’r enfys</a:t>
            </a:r>
          </a:p>
          <a:p>
            <a:pPr eaLnBrk="1" hangingPunct="1"/>
            <a:r>
              <a:rPr lang="en-GB" altLang="en-US" smtClean="0"/>
              <a:t>Papur/gorchudd lliw</a:t>
            </a:r>
          </a:p>
          <a:p>
            <a:pPr eaLnBrk="1" hangingPunct="1"/>
            <a:r>
              <a:rPr lang="en-GB" altLang="en-US" smtClean="0"/>
              <a:t>Prennau mesur darllen</a:t>
            </a:r>
          </a:p>
          <a:p>
            <a:pPr eaLnBrk="1" hangingPunct="1"/>
            <a:r>
              <a:rPr lang="en-GB" altLang="en-US" smtClean="0"/>
              <a:t>Teclyn gafael mewn pensil</a:t>
            </a:r>
          </a:p>
          <a:p>
            <a:pPr eaLnBrk="1" hangingPunct="1"/>
            <a:r>
              <a:rPr lang="en-GB" altLang="en-US" smtClean="0"/>
              <a:t>Defnydd o TGCh</a:t>
            </a:r>
          </a:p>
          <a:p>
            <a:pPr eaLnBrk="1" hangingPunct="1"/>
            <a:r>
              <a:rPr lang="en-GB" altLang="en-US" smtClean="0"/>
              <a:t>Gemau cof </a:t>
            </a:r>
          </a:p>
          <a:p>
            <a:pPr eaLnBrk="1" hangingPunct="1"/>
            <a:endParaRPr lang="en-GB" altLang="en-US" smtClean="0"/>
          </a:p>
        </p:txBody>
      </p:sp>
      <p:pic>
        <p:nvPicPr>
          <p:cNvPr id="15364" name="Picture 3" descr="DSCN076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9613" y="2438400"/>
            <a:ext cx="3148012"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 Box 9"/>
          <p:cNvSpPr txBox="1">
            <a:spLocks noChangeArrowheads="1"/>
          </p:cNvSpPr>
          <p:nvPr/>
        </p:nvSpPr>
        <p:spPr bwMode="auto">
          <a:xfrm>
            <a:off x="6858000" y="5334000"/>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2000"/>
              <a:t>(TDA, 2008)</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AutoShape 2" descr="https://www.inmar.com/PublishingImages/Question%20People.jpg"/>
          <p:cNvSpPr>
            <a:spLocks noChangeAspect="1" noChangeArrowheads="1"/>
          </p:cNvSpPr>
          <p:nvPr/>
        </p:nvSpPr>
        <p:spPr bwMode="auto">
          <a:xfrm>
            <a:off x="79375" y="-152400"/>
            <a:ext cx="38481000" cy="3581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742950" indent="-285750"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16387" name="AutoShape 4" descr="Image result for questions"/>
          <p:cNvSpPr>
            <a:spLocks noChangeAspect="1" noChangeArrowheads="1"/>
          </p:cNvSpPr>
          <p:nvPr/>
        </p:nvSpPr>
        <p:spPr bwMode="auto">
          <a:xfrm>
            <a:off x="79375" y="-1524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742950" indent="-285750"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pic>
        <p:nvPicPr>
          <p:cNvPr id="16388"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2060575"/>
            <a:ext cx="7239000" cy="407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90800" y="1981200"/>
            <a:ext cx="4191000" cy="392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Ffeithiau!</a:t>
            </a:r>
          </a:p>
        </p:txBody>
      </p:sp>
      <p:sp>
        <p:nvSpPr>
          <p:cNvPr id="18435" name="Rectangle 3"/>
          <p:cNvSpPr>
            <a:spLocks noGrp="1" noChangeArrowheads="1"/>
          </p:cNvSpPr>
          <p:nvPr>
            <p:ph type="body" idx="1"/>
          </p:nvPr>
        </p:nvSpPr>
        <p:spPr/>
        <p:txBody>
          <a:bodyPr/>
          <a:lstStyle/>
          <a:p>
            <a:pPr eaLnBrk="1" hangingPunct="1">
              <a:lnSpc>
                <a:spcPct val="80000"/>
              </a:lnSpc>
              <a:buClr>
                <a:srgbClr val="0066FF"/>
              </a:buClr>
              <a:buFont typeface="Wingdings" pitchFamily="2" charset="2"/>
              <a:buBlip>
                <a:blip r:embed="rId2"/>
              </a:buBlip>
            </a:pPr>
            <a:r>
              <a:rPr lang="en-GB" altLang="en-US" sz="2500" smtClean="0"/>
              <a:t>yn ôl y Williams Review (DCSF, 2008) mae oddeutu 6% o ddisgyblion wedi syrthio’n ôl yn sylweddol erbyn diwedd CA2 (islaw lefel 3)</a:t>
            </a:r>
          </a:p>
          <a:p>
            <a:pPr eaLnBrk="1" hangingPunct="1">
              <a:lnSpc>
                <a:spcPct val="80000"/>
              </a:lnSpc>
              <a:buClr>
                <a:srgbClr val="0066FF"/>
              </a:buClr>
              <a:buFont typeface="Wingdings" pitchFamily="2" charset="2"/>
              <a:buBlip>
                <a:blip r:embed="rId2"/>
              </a:buBlip>
            </a:pPr>
            <a:r>
              <a:rPr lang="en-GB" altLang="en-US" sz="2500" smtClean="0"/>
              <a:t>mae Butterworth yn amcangyfrif bod rhwng 4% a 6% o boblogaeth Prydain â dyscalcwlia</a:t>
            </a:r>
          </a:p>
          <a:p>
            <a:pPr eaLnBrk="1" hangingPunct="1">
              <a:lnSpc>
                <a:spcPct val="80000"/>
              </a:lnSpc>
              <a:buClr>
                <a:srgbClr val="0066FF"/>
              </a:buClr>
              <a:buFont typeface="Wingdings" pitchFamily="2" charset="2"/>
              <a:buBlip>
                <a:blip r:embed="rId2"/>
              </a:buBlip>
            </a:pPr>
            <a:r>
              <a:rPr lang="en-GB" altLang="en-US" sz="2500" smtClean="0"/>
              <a:t>mae’r ‘Department for Innovation, Universities and Skills’ yn amcangyfrif bod 4-10% o’r boblogaeth gyffredin â dyslecsia, ac oddeutu 50-60% o’r rheiny ag anawsterau tebyg gydag agweddau o fathemateg</a:t>
            </a:r>
          </a:p>
          <a:p>
            <a:pPr algn="r" eaLnBrk="1" hangingPunct="1">
              <a:lnSpc>
                <a:spcPct val="80000"/>
              </a:lnSpc>
              <a:buFont typeface="Wingdings" pitchFamily="2" charset="2"/>
              <a:buNone/>
            </a:pPr>
            <a:r>
              <a:rPr lang="en-GB" altLang="en-US" sz="1600" smtClean="0"/>
              <a:t>(Bird, 2009, t. 1)</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143000" y="457200"/>
            <a:ext cx="7793038" cy="1143000"/>
          </a:xfrm>
        </p:spPr>
        <p:txBody>
          <a:bodyPr/>
          <a:lstStyle/>
          <a:p>
            <a:pPr eaLnBrk="1" hangingPunct="1"/>
            <a:r>
              <a:rPr lang="en-GB" altLang="en-US" smtClean="0"/>
              <a:t>Diffinio Dyscalcwlia</a:t>
            </a:r>
          </a:p>
        </p:txBody>
      </p:sp>
      <p:sp>
        <p:nvSpPr>
          <p:cNvPr id="19459" name="Rectangle 4"/>
          <p:cNvSpPr>
            <a:spLocks noGrp="1" noChangeArrowheads="1"/>
          </p:cNvSpPr>
          <p:nvPr>
            <p:ph type="body" idx="1"/>
          </p:nvPr>
        </p:nvSpPr>
        <p:spPr>
          <a:xfrm>
            <a:off x="684213" y="2060575"/>
            <a:ext cx="7772400" cy="4114800"/>
          </a:xfrm>
          <a:noFill/>
          <a:ln w="28575">
            <a:solidFill>
              <a:srgbClr val="0000FF"/>
            </a:solidFill>
            <a:miter lim="800000"/>
            <a:headEnd/>
            <a:tailEnd/>
          </a:ln>
        </p:spPr>
        <p:txBody>
          <a:bodyPr/>
          <a:lstStyle/>
          <a:p>
            <a:pPr eaLnBrk="1" hangingPunct="1">
              <a:buFont typeface="Wingdings" pitchFamily="2" charset="2"/>
              <a:buNone/>
            </a:pPr>
            <a:r>
              <a:rPr lang="en-GB" altLang="en-US" sz="2700" smtClean="0"/>
              <a:t>   “A condition that affects the ability to acquire arithmetical skills.  Dyscalculic learners may have difficulty understanding simple number concepts, lack an intuitive grasp of numbers, and have problems learning number facts and procedures.  Even if they produce a correct answer or use a correct method, they may do so mechanically and without confidence.”</a:t>
            </a:r>
          </a:p>
          <a:p>
            <a:pPr algn="r" eaLnBrk="1" hangingPunct="1">
              <a:buFont typeface="Wingdings" pitchFamily="2" charset="2"/>
              <a:buNone/>
            </a:pPr>
            <a:r>
              <a:rPr lang="en-GB" altLang="en-US" sz="2000" smtClean="0"/>
              <a:t>(Department for Education and Skills, 2001, t.2)</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6"/>
          <p:cNvSpPr>
            <a:spLocks noGrp="1" noChangeArrowheads="1"/>
          </p:cNvSpPr>
          <p:nvPr>
            <p:ph type="title"/>
          </p:nvPr>
        </p:nvSpPr>
        <p:spPr/>
        <p:txBody>
          <a:bodyPr/>
          <a:lstStyle/>
          <a:p>
            <a:pPr eaLnBrk="1" hangingPunct="1"/>
            <a:r>
              <a:rPr lang="en-GB" altLang="en-US" smtClean="0"/>
              <a:t>Nodweddion allweddol </a:t>
            </a:r>
          </a:p>
        </p:txBody>
      </p:sp>
      <p:sp>
        <p:nvSpPr>
          <p:cNvPr id="20483" name="Rectangle 7"/>
          <p:cNvSpPr>
            <a:spLocks noGrp="1" noChangeArrowheads="1"/>
          </p:cNvSpPr>
          <p:nvPr>
            <p:ph type="body" idx="1"/>
          </p:nvPr>
        </p:nvSpPr>
        <p:spPr>
          <a:xfrm>
            <a:off x="304800" y="1981200"/>
            <a:ext cx="8382000" cy="4038600"/>
          </a:xfrm>
        </p:spPr>
        <p:txBody>
          <a:bodyPr/>
          <a:lstStyle/>
          <a:p>
            <a:pPr eaLnBrk="1" hangingPunct="1">
              <a:buFont typeface="Wingdings" pitchFamily="2" charset="2"/>
              <a:buBlip>
                <a:blip r:embed="rId2"/>
              </a:buBlip>
            </a:pPr>
            <a:r>
              <a:rPr lang="en-US" altLang="en-US" sz="2700" smtClean="0"/>
              <a:t>diffyg cymhelliant mewn gweithgareddau mathemategol </a:t>
            </a:r>
          </a:p>
          <a:p>
            <a:pPr eaLnBrk="1" hangingPunct="1">
              <a:buFont typeface="Wingdings" pitchFamily="2" charset="2"/>
              <a:buBlip>
                <a:blip r:embed="rId2"/>
              </a:buBlip>
            </a:pPr>
            <a:r>
              <a:rPr lang="en-US" altLang="en-US" sz="2700" smtClean="0"/>
              <a:t>diffyg hunan-hyder - hyd yn oed pan fydd yr ateb yn gywir </a:t>
            </a:r>
          </a:p>
          <a:p>
            <a:pPr eaLnBrk="1" hangingPunct="1">
              <a:buFont typeface="Wingdings" pitchFamily="2" charset="2"/>
              <a:buBlip>
                <a:blip r:embed="rId2"/>
              </a:buBlip>
            </a:pPr>
            <a:r>
              <a:rPr lang="en-US" altLang="en-US" sz="2700" smtClean="0"/>
              <a:t>pryderi </a:t>
            </a:r>
          </a:p>
          <a:p>
            <a:pPr eaLnBrk="1" hangingPunct="1">
              <a:buFont typeface="Wingdings" pitchFamily="2" charset="2"/>
              <a:buBlip>
                <a:blip r:embed="rId2"/>
              </a:buBlip>
            </a:pPr>
            <a:r>
              <a:rPr lang="en-US" altLang="en-US" sz="2700" smtClean="0"/>
              <a:t>datblygu strategaethau osgoi </a:t>
            </a:r>
          </a:p>
          <a:p>
            <a:pPr eaLnBrk="1" hangingPunct="1">
              <a:buFont typeface="Wingdings" pitchFamily="2" charset="2"/>
              <a:buBlip>
                <a:blip r:embed="rId2"/>
              </a:buBlip>
            </a:pPr>
            <a:r>
              <a:rPr lang="en-US" altLang="en-US" sz="2700" smtClean="0"/>
              <a:t>osgoi cymryd rhan mewn gweithgareddau grŵp cyfan </a:t>
            </a:r>
          </a:p>
          <a:p>
            <a:pPr eaLnBrk="1" hangingPunct="1">
              <a:buFont typeface="Wingdings" pitchFamily="2" charset="2"/>
              <a:buBlip>
                <a:blip r:embed="rId2"/>
              </a:buBlip>
            </a:pPr>
            <a:r>
              <a:rPr lang="en-US" altLang="en-US" sz="2700" smtClean="0"/>
              <a:t>agwedd ”Dw i’n casau Mathemateg!”</a:t>
            </a:r>
            <a:endParaRPr lang="en-GB" altLang="en-US" sz="2700" smtClean="0"/>
          </a:p>
          <a:p>
            <a:pPr eaLnBrk="1" hangingPunct="1"/>
            <a:endParaRPr lang="en-GB" altLang="en-US" sz="2700" smtClean="0"/>
          </a:p>
        </p:txBody>
      </p:sp>
      <p:sp>
        <p:nvSpPr>
          <p:cNvPr id="20484" name="Text Box 4"/>
          <p:cNvSpPr txBox="1">
            <a:spLocks noChangeArrowheads="1"/>
          </p:cNvSpPr>
          <p:nvPr/>
        </p:nvSpPr>
        <p:spPr bwMode="auto">
          <a:xfrm>
            <a:off x="4724400" y="5943600"/>
            <a:ext cx="3657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2400">
              <a:ea typeface="MS PGothic" pitchFamily="34" charset="-128"/>
            </a:endParaRPr>
          </a:p>
        </p:txBody>
      </p:sp>
      <p:sp>
        <p:nvSpPr>
          <p:cNvPr id="20485" name="Text Box 5"/>
          <p:cNvSpPr txBox="1">
            <a:spLocks noChangeArrowheads="1"/>
          </p:cNvSpPr>
          <p:nvPr/>
        </p:nvSpPr>
        <p:spPr bwMode="auto">
          <a:xfrm>
            <a:off x="4572000" y="6019800"/>
            <a:ext cx="426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2400">
              <a:ea typeface="MS PGothic" pitchFamily="34" charset="-128"/>
            </a:endParaRP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title"/>
          </p:nvPr>
        </p:nvSpPr>
        <p:spPr/>
        <p:txBody>
          <a:bodyPr/>
          <a:lstStyle/>
          <a:p>
            <a:pPr eaLnBrk="1" hangingPunct="1"/>
            <a:r>
              <a:rPr lang="en-GB" altLang="en-US" smtClean="0"/>
              <a:t>Adnabod yr arwyddion</a:t>
            </a:r>
          </a:p>
        </p:txBody>
      </p:sp>
      <p:sp>
        <p:nvSpPr>
          <p:cNvPr id="22531" name="Rectangle 5"/>
          <p:cNvSpPr>
            <a:spLocks noGrp="1" noChangeArrowheads="1"/>
          </p:cNvSpPr>
          <p:nvPr>
            <p:ph type="body" sz="half" idx="1"/>
          </p:nvPr>
        </p:nvSpPr>
        <p:spPr/>
        <p:txBody>
          <a:bodyPr/>
          <a:lstStyle/>
          <a:p>
            <a:pPr eaLnBrk="1" hangingPunct="1">
              <a:lnSpc>
                <a:spcPct val="90000"/>
              </a:lnSpc>
              <a:buFont typeface="Wingdings" pitchFamily="2" charset="2"/>
              <a:buNone/>
            </a:pPr>
            <a:r>
              <a:rPr lang="en-GB" altLang="en-US" sz="2300" smtClean="0"/>
              <a:t>Anffurfiol:</a:t>
            </a:r>
          </a:p>
          <a:p>
            <a:pPr eaLnBrk="1" hangingPunct="1">
              <a:lnSpc>
                <a:spcPct val="90000"/>
              </a:lnSpc>
              <a:buFont typeface="Wingdings" pitchFamily="2" charset="2"/>
              <a:buBlip>
                <a:blip r:embed="rId2"/>
              </a:buBlip>
            </a:pPr>
            <a:r>
              <a:rPr lang="en-US" altLang="en-US" sz="2300" smtClean="0"/>
              <a:t>Oes ganddynt anhawster wrth gyfrif yn ôl? </a:t>
            </a:r>
          </a:p>
          <a:p>
            <a:pPr eaLnBrk="1" hangingPunct="1">
              <a:lnSpc>
                <a:spcPct val="90000"/>
              </a:lnSpc>
              <a:buFont typeface="Wingdings" pitchFamily="2" charset="2"/>
              <a:buBlip>
                <a:blip r:embed="rId2"/>
              </a:buBlip>
            </a:pPr>
            <a:r>
              <a:rPr lang="en-US" altLang="en-US" sz="2300" smtClean="0"/>
              <a:t>Pa mor ddibynadwy ydynt wrth gofio eu tablau? </a:t>
            </a:r>
          </a:p>
          <a:p>
            <a:pPr eaLnBrk="1" hangingPunct="1">
              <a:lnSpc>
                <a:spcPct val="90000"/>
              </a:lnSpc>
              <a:buFont typeface="Wingdings" pitchFamily="2" charset="2"/>
              <a:buBlip>
                <a:blip r:embed="rId2"/>
              </a:buBlip>
            </a:pPr>
            <a:r>
              <a:rPr lang="en-US" altLang="en-US" sz="2300" smtClean="0"/>
              <a:t>A oes ganddynt strategaethau cyfrif y tu hwnt i gyfrif fesul un?</a:t>
            </a:r>
          </a:p>
        </p:txBody>
      </p:sp>
      <p:sp>
        <p:nvSpPr>
          <p:cNvPr id="22532" name="Rectangle 6"/>
          <p:cNvSpPr>
            <a:spLocks noGrp="1" noChangeArrowheads="1"/>
          </p:cNvSpPr>
          <p:nvPr>
            <p:ph type="body" sz="half" idx="2"/>
          </p:nvPr>
        </p:nvSpPr>
        <p:spPr/>
        <p:txBody>
          <a:bodyPr/>
          <a:lstStyle/>
          <a:p>
            <a:pPr eaLnBrk="1" hangingPunct="1">
              <a:lnSpc>
                <a:spcPct val="90000"/>
              </a:lnSpc>
              <a:buFont typeface="Wingdings" pitchFamily="2" charset="2"/>
              <a:buNone/>
            </a:pPr>
            <a:r>
              <a:rPr lang="en-GB" altLang="en-US" sz="2300" smtClean="0"/>
              <a:t>Ffurfiol:</a:t>
            </a:r>
          </a:p>
          <a:p>
            <a:pPr eaLnBrk="1" hangingPunct="1">
              <a:lnSpc>
                <a:spcPct val="90000"/>
              </a:lnSpc>
              <a:buFont typeface="Wingdings" pitchFamily="2" charset="2"/>
              <a:buBlip>
                <a:blip r:embed="rId2"/>
              </a:buBlip>
            </a:pPr>
            <a:r>
              <a:rPr lang="en-GB" altLang="en-US" sz="2300" smtClean="0"/>
              <a:t>diagnosis ffurfiol gan athro/athrawes cymwysedig neu gan seicolegydd addysg</a:t>
            </a:r>
          </a:p>
          <a:p>
            <a:pPr eaLnBrk="1" hangingPunct="1">
              <a:lnSpc>
                <a:spcPct val="90000"/>
              </a:lnSpc>
              <a:buFont typeface="Wingdings" pitchFamily="2" charset="2"/>
              <a:buBlip>
                <a:blip r:embed="rId2"/>
              </a:buBlip>
            </a:pPr>
            <a:r>
              <a:rPr lang="en-GB" altLang="en-US" sz="2300" smtClean="0"/>
              <a:t>yn dilyn asesiad trylwyr e.e. ‘Dyscalculia Screener’ Butterworth ar y cyfrifiadur</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Strategaethau i gefnogi’r dysgu</a:t>
            </a:r>
          </a:p>
        </p:txBody>
      </p:sp>
      <p:sp>
        <p:nvSpPr>
          <p:cNvPr id="23555" name="Rectangle 3"/>
          <p:cNvSpPr>
            <a:spLocks noGrp="1" noChangeArrowheads="1"/>
          </p:cNvSpPr>
          <p:nvPr>
            <p:ph type="body" idx="1"/>
          </p:nvPr>
        </p:nvSpPr>
        <p:spPr/>
        <p:txBody>
          <a:bodyPr/>
          <a:lstStyle/>
          <a:p>
            <a:pPr eaLnBrk="1" hangingPunct="1">
              <a:lnSpc>
                <a:spcPct val="80000"/>
              </a:lnSpc>
              <a:buFont typeface="Wingdings" pitchFamily="2" charset="2"/>
              <a:buBlip>
                <a:blip r:embed="rId2"/>
              </a:buBlip>
            </a:pPr>
            <a:r>
              <a:rPr lang="en-US" altLang="en-US" sz="2400" smtClean="0"/>
              <a:t>defnyddio’r hyn mae'r disgybl yn gwybod yn barod </a:t>
            </a:r>
          </a:p>
          <a:p>
            <a:pPr eaLnBrk="1" hangingPunct="1">
              <a:lnSpc>
                <a:spcPct val="80000"/>
              </a:lnSpc>
              <a:buFont typeface="Wingdings" pitchFamily="2" charset="2"/>
              <a:buBlip>
                <a:blip r:embed="rId2"/>
              </a:buBlip>
            </a:pPr>
            <a:r>
              <a:rPr lang="en-US" altLang="en-US" sz="2400" smtClean="0"/>
              <a:t>defnyddio gwahanol arddulliau dysgu: </a:t>
            </a:r>
          </a:p>
          <a:p>
            <a:pPr lvl="1" eaLnBrk="1" hangingPunct="1">
              <a:lnSpc>
                <a:spcPct val="80000"/>
              </a:lnSpc>
              <a:buClr>
                <a:srgbClr val="0066FF"/>
              </a:buClr>
              <a:buSzTx/>
              <a:buFont typeface="Wingdings" pitchFamily="2" charset="2"/>
              <a:buChar char="q"/>
            </a:pPr>
            <a:r>
              <a:rPr lang="en-GB" altLang="en-US" sz="2200" smtClean="0"/>
              <a:t> deunydd sain</a:t>
            </a:r>
          </a:p>
          <a:p>
            <a:pPr lvl="1" eaLnBrk="1" hangingPunct="1">
              <a:lnSpc>
                <a:spcPct val="80000"/>
              </a:lnSpc>
              <a:buClr>
                <a:srgbClr val="0066FF"/>
              </a:buClr>
              <a:buSzTx/>
              <a:buFont typeface="Wingdings" pitchFamily="2" charset="2"/>
              <a:buChar char="q"/>
            </a:pPr>
            <a:r>
              <a:rPr lang="en-GB" altLang="en-US" sz="2200" smtClean="0"/>
              <a:t> strategaethau gweledol</a:t>
            </a:r>
          </a:p>
          <a:p>
            <a:pPr lvl="1" eaLnBrk="1" hangingPunct="1">
              <a:lnSpc>
                <a:spcPct val="80000"/>
              </a:lnSpc>
              <a:buClr>
                <a:srgbClr val="0066FF"/>
              </a:buClr>
              <a:buSzTx/>
              <a:buFont typeface="Wingdings" pitchFamily="2" charset="2"/>
              <a:buChar char="q"/>
            </a:pPr>
            <a:r>
              <a:rPr lang="en-GB" altLang="en-US" sz="2200" smtClean="0"/>
              <a:t> cinesthetig  - profiadau ymarferol	</a:t>
            </a:r>
            <a:endParaRPr lang="en-US" altLang="en-US" sz="2400" smtClean="0"/>
          </a:p>
          <a:p>
            <a:pPr eaLnBrk="1" hangingPunct="1">
              <a:lnSpc>
                <a:spcPct val="80000"/>
              </a:lnSpc>
              <a:buFont typeface="Wingdings" pitchFamily="2" charset="2"/>
              <a:buBlip>
                <a:blip r:embed="rId2"/>
              </a:buBlip>
            </a:pPr>
            <a:r>
              <a:rPr lang="en-US" altLang="en-US" sz="2400" smtClean="0"/>
              <a:t> dangos dulliau gwahanol </a:t>
            </a:r>
          </a:p>
          <a:p>
            <a:pPr eaLnBrk="1" hangingPunct="1">
              <a:lnSpc>
                <a:spcPct val="80000"/>
              </a:lnSpc>
              <a:buFont typeface="Wingdings" pitchFamily="2" charset="2"/>
              <a:buBlip>
                <a:blip r:embed="rId2"/>
              </a:buBlip>
            </a:pPr>
            <a:r>
              <a:rPr lang="en-US" altLang="en-US" sz="2400" smtClean="0"/>
              <a:t>dysgu 'pam' yn ogystal â 'sut' </a:t>
            </a:r>
          </a:p>
          <a:p>
            <a:pPr eaLnBrk="1" hangingPunct="1">
              <a:lnSpc>
                <a:spcPct val="80000"/>
              </a:lnSpc>
              <a:buFont typeface="Wingdings" pitchFamily="2" charset="2"/>
              <a:buBlip>
                <a:blip r:embed="rId2"/>
              </a:buBlip>
            </a:pPr>
            <a:r>
              <a:rPr lang="en-US" altLang="en-US" sz="2400" smtClean="0"/>
              <a:t>defnydd o TGCh </a:t>
            </a:r>
          </a:p>
          <a:p>
            <a:pPr eaLnBrk="1" hangingPunct="1">
              <a:lnSpc>
                <a:spcPct val="80000"/>
              </a:lnSpc>
              <a:buFont typeface="Wingdings" pitchFamily="2" charset="2"/>
              <a:buBlip>
                <a:blip r:embed="rId2"/>
              </a:buBlip>
            </a:pPr>
            <a:r>
              <a:rPr lang="en-US" altLang="en-US" sz="2400" smtClean="0"/>
              <a:t>COFIWCH - nid yw’r un dull yn addas i bawb</a:t>
            </a:r>
            <a:endParaRPr lang="en-GB" altLang="en-US" sz="2400" smtClean="0"/>
          </a:p>
          <a:p>
            <a:pPr eaLnBrk="1" hangingPunct="1">
              <a:lnSpc>
                <a:spcPct val="80000"/>
              </a:lnSpc>
              <a:buFont typeface="Wingdings" pitchFamily="2" charset="2"/>
              <a:buNone/>
            </a:pPr>
            <a:r>
              <a:rPr lang="en-GB" altLang="en-US" sz="2400" smtClean="0"/>
              <a:t>                                                  </a:t>
            </a:r>
            <a:r>
              <a:rPr lang="en-GB" altLang="en-US" sz="2000" smtClean="0"/>
              <a:t>(Chinn &amp; Ashcroft, 2007)</a:t>
            </a:r>
            <a:endParaRPr lang="en-GB" altLang="en-US" sz="2400" smtClean="0"/>
          </a:p>
          <a:p>
            <a:pPr eaLnBrk="1" hangingPunct="1">
              <a:lnSpc>
                <a:spcPct val="80000"/>
              </a:lnSpc>
              <a:buFont typeface="Wingdings" pitchFamily="2" charset="2"/>
              <a:buBlip>
                <a:blip r:embed="rId2"/>
              </a:buBlip>
            </a:pPr>
            <a:endParaRPr lang="en-GB" altLang="en-US" sz="2400" smtClean="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     Mwy o strategaethau</a:t>
            </a:r>
          </a:p>
        </p:txBody>
      </p:sp>
      <p:sp>
        <p:nvSpPr>
          <p:cNvPr id="24579" name="Rectangle 4"/>
          <p:cNvSpPr>
            <a:spLocks noGrp="1" noChangeArrowheads="1"/>
          </p:cNvSpPr>
          <p:nvPr>
            <p:ph type="body" sz="half" idx="1"/>
          </p:nvPr>
        </p:nvSpPr>
        <p:spPr/>
        <p:txBody>
          <a:bodyPr/>
          <a:lstStyle/>
          <a:p>
            <a:pPr eaLnBrk="1" hangingPunct="1">
              <a:lnSpc>
                <a:spcPct val="90000"/>
              </a:lnSpc>
              <a:buFont typeface="Wingdings" pitchFamily="2" charset="2"/>
              <a:buBlip>
                <a:blip r:embed="rId2"/>
              </a:buBlip>
            </a:pPr>
            <a:r>
              <a:rPr lang="en-GB" altLang="en-US" sz="2000" smtClean="0"/>
              <a:t>defnyddiwch adnoddau, e.e. ffyn Cuisenaire, blociau Dienes fel model weledol a gwybyddol</a:t>
            </a:r>
          </a:p>
          <a:p>
            <a:pPr eaLnBrk="1" hangingPunct="1">
              <a:lnSpc>
                <a:spcPct val="90000"/>
              </a:lnSpc>
              <a:buFont typeface="Wingdings" pitchFamily="2" charset="2"/>
              <a:buBlip>
                <a:blip r:embed="rId2"/>
              </a:buBlip>
            </a:pPr>
            <a:r>
              <a:rPr lang="en-US" altLang="en-US" sz="2000" smtClean="0"/>
              <a:t>annog meddwl yn nhermau cydrannau / darnau ar gyfer adeiladu neu rannu rhifau</a:t>
            </a:r>
          </a:p>
          <a:p>
            <a:pPr eaLnBrk="1" hangingPunct="1">
              <a:lnSpc>
                <a:spcPct val="90000"/>
              </a:lnSpc>
              <a:buFont typeface="Wingdings" pitchFamily="2" charset="2"/>
              <a:buBlip>
                <a:blip r:embed="rId2"/>
              </a:buBlip>
            </a:pPr>
            <a:r>
              <a:rPr lang="en-GB" altLang="en-US" sz="2000" smtClean="0"/>
              <a:t>rhoi digon o amser</a:t>
            </a:r>
          </a:p>
          <a:p>
            <a:pPr eaLnBrk="1" hangingPunct="1">
              <a:lnSpc>
                <a:spcPct val="90000"/>
              </a:lnSpc>
              <a:buFont typeface="Wingdings" pitchFamily="2" charset="2"/>
              <a:buBlip>
                <a:blip r:embed="rId2"/>
              </a:buBlip>
            </a:pPr>
            <a:r>
              <a:rPr lang="en-GB" altLang="en-US" sz="2000" smtClean="0"/>
              <a:t>siarad trwy’r broses ac annog y disgyblion i siarad drwy eu prosesau meddwl hwythau</a:t>
            </a:r>
          </a:p>
        </p:txBody>
      </p:sp>
      <p:pic>
        <p:nvPicPr>
          <p:cNvPr id="24580" name="Picture 9" descr="ANd9GcT9QCN2Z3ZIlUSi5tQuQ_CQAZzgY63VP0EEPr9M43cmxh8HVZdpsOeBr4o">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3713" y="1844675"/>
            <a:ext cx="1800225" cy="1671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10"/>
          <p:cNvSpPr>
            <a:spLocks noChangeArrowheads="1"/>
          </p:cNvSpPr>
          <p:nvPr/>
        </p:nvSpPr>
        <p:spPr bwMode="auto">
          <a:xfrm>
            <a:off x="2409825" y="5443538"/>
            <a:ext cx="137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800">
                <a:latin typeface="Arial" charset="0"/>
                <a:ea typeface="MS PGothic" pitchFamily="34" charset="-128"/>
              </a:rPr>
              <a:t>(Bird, 2009)</a:t>
            </a:r>
          </a:p>
        </p:txBody>
      </p:sp>
      <p:sp>
        <p:nvSpPr>
          <p:cNvPr id="24582" name="Rectangle 13"/>
          <p:cNvSpPr>
            <a:spLocks noChangeArrowheads="1"/>
          </p:cNvSpPr>
          <p:nvPr/>
        </p:nvSpPr>
        <p:spPr bwMode="auto">
          <a:xfrm>
            <a:off x="6799263" y="3516313"/>
            <a:ext cx="184467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a:latin typeface="Arial" charset="0"/>
                <a:ea typeface="MS PGothic" pitchFamily="34" charset="-128"/>
              </a:rPr>
              <a:t>(cuisenaire.co.uk</a:t>
            </a:r>
            <a:r>
              <a:rPr lang="en-GB" altLang="en-US" sz="1600">
                <a:latin typeface="Arial" charset="0"/>
                <a:ea typeface="MS PGothic" pitchFamily="34" charset="-128"/>
              </a:rPr>
              <a:t> )</a:t>
            </a:r>
          </a:p>
        </p:txBody>
      </p:sp>
      <p:pic>
        <p:nvPicPr>
          <p:cNvPr id="24583" name="Picture 19" descr="ANd9GcQ0-5XMWEZDqj6j9N3-CwijRdRBn-3JyE-irnaSbnszX7YTN7eQmQbF5zo">
            <a:hlinkClick r:id="rId5"/>
          </p:cNvPr>
          <p:cNvPicPr>
            <a:picLocks noGrp="1" noChangeAspect="1" noChangeArrowheads="1"/>
          </p:cNvPicPr>
          <p:nvPr>
            <p:ph sz="half" idx="2"/>
          </p:nvPr>
        </p:nvPicPr>
        <p:blipFill>
          <a:blip r:embed="rId6">
            <a:extLst>
              <a:ext uri="{28A0092B-C50C-407E-A947-70E740481C1C}">
                <a14:useLocalDpi xmlns:a14="http://schemas.microsoft.com/office/drawing/2010/main" val="0"/>
              </a:ext>
            </a:extLst>
          </a:blip>
          <a:srcRect/>
          <a:stretch>
            <a:fillRect/>
          </a:stretch>
        </p:blipFill>
        <p:spPr>
          <a:xfrm>
            <a:off x="7110413" y="4043363"/>
            <a:ext cx="1584325" cy="1584325"/>
          </a:xfrm>
        </p:spPr>
      </p:pic>
      <p:sp>
        <p:nvSpPr>
          <p:cNvPr id="24584" name="Rectangle 21"/>
          <p:cNvSpPr>
            <a:spLocks noChangeArrowheads="1"/>
          </p:cNvSpPr>
          <p:nvPr/>
        </p:nvSpPr>
        <p:spPr bwMode="auto">
          <a:xfrm>
            <a:off x="6632575" y="5757863"/>
            <a:ext cx="2178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a:latin typeface="Arial" charset="0"/>
                <a:ea typeface="MS PGothic" pitchFamily="34" charset="-128"/>
              </a:rPr>
              <a:t>(juniorscholars.co.uk)</a:t>
            </a:r>
            <a:r>
              <a:rPr lang="en-GB" altLang="en-US" sz="1800">
                <a:latin typeface="Arial" charset="0"/>
                <a:ea typeface="MS PGothic" pitchFamily="34" charset="-128"/>
              </a:rPr>
              <a:t> </a:t>
            </a:r>
          </a:p>
        </p:txBody>
      </p:sp>
      <p:pic>
        <p:nvPicPr>
          <p:cNvPr id="24585" name="Picture 8"/>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rot="916572">
            <a:off x="4776788" y="3068638"/>
            <a:ext cx="1625600" cy="108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6" name="Rectangle 13"/>
          <p:cNvSpPr>
            <a:spLocks noChangeArrowheads="1"/>
          </p:cNvSpPr>
          <p:nvPr/>
        </p:nvSpPr>
        <p:spPr bwMode="auto">
          <a:xfrm>
            <a:off x="4706938" y="4175125"/>
            <a:ext cx="17018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GB" altLang="en-US" sz="1600" i="1">
                <a:latin typeface="Arial" charset="0"/>
                <a:ea typeface="MS PGothic" pitchFamily="34" charset="-128"/>
              </a:rPr>
              <a:t>(numicon.co.uk</a:t>
            </a:r>
            <a:r>
              <a:rPr lang="en-GB" altLang="en-US" sz="1600">
                <a:latin typeface="Arial" charset="0"/>
                <a:ea typeface="MS PGothic" pitchFamily="34" charset="-128"/>
              </a:rPr>
              <a:t>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6"/>
          <p:cNvSpPr>
            <a:spLocks noChangeArrowheads="1"/>
          </p:cNvSpPr>
          <p:nvPr/>
        </p:nvSpPr>
        <p:spPr bwMode="auto">
          <a:xfrm>
            <a:off x="38100" y="-2286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1800">
              <a:latin typeface="Arial" charset="0"/>
              <a:ea typeface="MS PGothic" pitchFamily="34" charset="-128"/>
            </a:endParaRPr>
          </a:p>
        </p:txBody>
      </p:sp>
      <p:pic>
        <p:nvPicPr>
          <p:cNvPr id="25603" name="Picture 0" descr="double bubbl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404813"/>
            <a:ext cx="8135938"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Rectangle 7"/>
          <p:cNvSpPr>
            <a:spLocks noChangeArrowheads="1"/>
          </p:cNvSpPr>
          <p:nvPr/>
        </p:nvSpPr>
        <p:spPr bwMode="auto">
          <a:xfrm>
            <a:off x="38100" y="-228600"/>
            <a:ext cx="6175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r>
              <a:rPr lang="en-US" altLang="en-US" sz="1200">
                <a:latin typeface="Cambria" pitchFamily="18" charset="0"/>
                <a:ea typeface="MS PGothic" pitchFamily="34" charset="-128"/>
              </a:rPr>
              <a:t>             </a:t>
            </a:r>
            <a:endParaRPr lang="en-US" altLang="en-US" sz="2400">
              <a:latin typeface="Times New Roman" pitchFamily="18" charset="0"/>
              <a:ea typeface="MS PGothic" pitchFamily="34" charset="-128"/>
            </a:endParaRPr>
          </a:p>
        </p:txBody>
      </p:sp>
      <p:sp>
        <p:nvSpPr>
          <p:cNvPr id="25605" name="Text Box 8"/>
          <p:cNvSpPr txBox="1">
            <a:spLocks noChangeArrowheads="1"/>
          </p:cNvSpPr>
          <p:nvPr/>
        </p:nvSpPr>
        <p:spPr bwMode="auto">
          <a:xfrm>
            <a:off x="2555875" y="3141663"/>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1800">
              <a:latin typeface="Arial" charset="0"/>
              <a:ea typeface="MS PGothic" pitchFamily="34" charset="-128"/>
            </a:endParaRPr>
          </a:p>
        </p:txBody>
      </p:sp>
      <p:sp>
        <p:nvSpPr>
          <p:cNvPr id="25606" name="Text Box 9"/>
          <p:cNvSpPr txBox="1">
            <a:spLocks noChangeArrowheads="1"/>
          </p:cNvSpPr>
          <p:nvPr/>
        </p:nvSpPr>
        <p:spPr bwMode="auto">
          <a:xfrm>
            <a:off x="2627313" y="3068638"/>
            <a:ext cx="1008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endParaRPr lang="en-US" altLang="en-US" sz="1800">
              <a:latin typeface="Arial" charset="0"/>
              <a:ea typeface="MS PGothic" pitchFamily="34" charset="-128"/>
            </a:endParaRPr>
          </a:p>
        </p:txBody>
      </p:sp>
      <p:sp>
        <p:nvSpPr>
          <p:cNvPr id="25607" name="Text Box 10"/>
          <p:cNvSpPr txBox="1">
            <a:spLocks noChangeArrowheads="1"/>
          </p:cNvSpPr>
          <p:nvPr/>
        </p:nvSpPr>
        <p:spPr bwMode="auto">
          <a:xfrm>
            <a:off x="2514600" y="3068638"/>
            <a:ext cx="12652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1800">
                <a:latin typeface="Arial" charset="0"/>
                <a:ea typeface="MS PGothic" pitchFamily="34" charset="-128"/>
              </a:rPr>
              <a:t>Dyslecsia</a:t>
            </a:r>
          </a:p>
        </p:txBody>
      </p:sp>
      <p:sp>
        <p:nvSpPr>
          <p:cNvPr id="25608" name="Text Box 11"/>
          <p:cNvSpPr txBox="1">
            <a:spLocks noChangeArrowheads="1"/>
          </p:cNvSpPr>
          <p:nvPr/>
        </p:nvSpPr>
        <p:spPr bwMode="auto">
          <a:xfrm>
            <a:off x="5364163" y="3068638"/>
            <a:ext cx="1493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37931725" indent="-37474525"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50000"/>
              </a:spcBef>
              <a:buClrTx/>
              <a:buSzTx/>
              <a:buFontTx/>
              <a:buNone/>
            </a:pPr>
            <a:r>
              <a:rPr lang="en-GB" altLang="en-US" sz="1800">
                <a:latin typeface="Arial" charset="0"/>
                <a:ea typeface="MS PGothic" pitchFamily="34" charset="-128"/>
              </a:rPr>
              <a:t>Dyscalcwlia</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Cofiwch</a:t>
            </a:r>
            <a:endParaRPr lang="en-US" altLang="en-US" smtClean="0"/>
          </a:p>
        </p:txBody>
      </p:sp>
      <p:sp>
        <p:nvSpPr>
          <p:cNvPr id="26627" name="AutoShape 2" descr="Related image">
            <a:hlinkClick r:id="rId2"/>
          </p:cNvPr>
          <p:cNvSpPr>
            <a:spLocks noChangeAspect="1" noChangeArrowheads="1"/>
          </p:cNvSpPr>
          <p:nvPr/>
        </p:nvSpPr>
        <p:spPr bwMode="auto">
          <a:xfrm>
            <a:off x="150813" y="-1524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folHlink"/>
              </a:buClr>
              <a:buSzPct val="60000"/>
              <a:buFont typeface="Wingdings" pitchFamily="2" charset="2"/>
              <a:buChar char="n"/>
              <a:defRPr sz="3200">
                <a:solidFill>
                  <a:schemeClr val="tx1"/>
                </a:solidFill>
                <a:latin typeface="Tahoma" pitchFamily="34" charset="0"/>
                <a:cs typeface="Times New Roman" pitchFamily="18" charset="0"/>
              </a:defRPr>
            </a:lvl1pPr>
            <a:lvl2pPr marL="742950" indent="-285750" eaLnBrk="0" hangingPunct="0">
              <a:spcBef>
                <a:spcPct val="20000"/>
              </a:spcBef>
              <a:buClr>
                <a:schemeClr val="hlink"/>
              </a:buClr>
              <a:buSzPct val="55000"/>
              <a:buFont typeface="Wingdings" pitchFamily="2" charset="2"/>
              <a:buChar char="n"/>
              <a:defRPr sz="2800">
                <a:solidFill>
                  <a:schemeClr val="tx1"/>
                </a:solidFill>
                <a:latin typeface="Tahoma" pitchFamily="34" charset="0"/>
                <a:cs typeface="Times New Roman" pitchFamily="18" charset="0"/>
              </a:defRPr>
            </a:lvl2pPr>
            <a:lvl3pPr marL="1143000" indent="-228600" eaLnBrk="0" hangingPunct="0">
              <a:spcBef>
                <a:spcPct val="20000"/>
              </a:spcBef>
              <a:buClr>
                <a:schemeClr val="folHlink"/>
              </a:buClr>
              <a:buSzPct val="50000"/>
              <a:buFont typeface="Wingdings" pitchFamily="2" charset="2"/>
              <a:buChar char="n"/>
              <a:defRPr sz="2400">
                <a:solidFill>
                  <a:schemeClr val="tx1"/>
                </a:solidFill>
                <a:latin typeface="Tahoma" pitchFamily="34" charset="0"/>
                <a:cs typeface="Times New Roman" pitchFamily="18" charset="0"/>
              </a:defRPr>
            </a:lvl3pPr>
            <a:lvl4pPr marL="1600200" indent="-228600" eaLnBrk="0" hangingPunct="0">
              <a:spcBef>
                <a:spcPct val="20000"/>
              </a:spcBef>
              <a:buClr>
                <a:schemeClr val="accent2"/>
              </a:buClr>
              <a:buSzPct val="55000"/>
              <a:buFont typeface="Wingdings" pitchFamily="2" charset="2"/>
              <a:buChar char="n"/>
              <a:defRPr sz="2000">
                <a:solidFill>
                  <a:schemeClr val="tx1"/>
                </a:solidFill>
                <a:latin typeface="Tahoma" pitchFamily="34" charset="0"/>
                <a:cs typeface="Times New Roman" pitchFamily="18" charset="0"/>
              </a:defRPr>
            </a:lvl4pPr>
            <a:lvl5pPr marL="2057400" indent="-228600" eaLnBrk="0" hangingPunct="0">
              <a:spcBef>
                <a:spcPct val="20000"/>
              </a:spcBef>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5pPr>
            <a:lvl6pPr marL="25146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6pPr>
            <a:lvl7pPr marL="29718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7pPr>
            <a:lvl8pPr marL="34290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8pPr>
            <a:lvl9pPr marL="3886200" indent="-22860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Tahoma" pitchFamily="34" charset="0"/>
                <a:cs typeface="Times New Roman" pitchFamily="18" charset="0"/>
              </a:defRPr>
            </a:lvl9pPr>
          </a:lstStyle>
          <a:p>
            <a:pPr eaLnBrk="1" hangingPunct="1">
              <a:spcBef>
                <a:spcPct val="0"/>
              </a:spcBef>
              <a:buClrTx/>
              <a:buSzTx/>
              <a:buFontTx/>
              <a:buNone/>
            </a:pPr>
            <a:endParaRPr lang="en-US" altLang="en-US" sz="2000"/>
          </a:p>
        </p:txBody>
      </p:sp>
      <p:sp>
        <p:nvSpPr>
          <p:cNvPr id="5" name="Rounded Rectangle 4"/>
          <p:cNvSpPr/>
          <p:nvPr/>
        </p:nvSpPr>
        <p:spPr bwMode="auto">
          <a:xfrm>
            <a:off x="827088" y="2365375"/>
            <a:ext cx="7285037" cy="3095625"/>
          </a:xfrm>
          <a:prstGeom prst="roundRect">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a:defRPr/>
            </a:pPr>
            <a:r>
              <a:rPr lang="en-US" i="1" dirty="0"/>
              <a:t>“</a:t>
            </a:r>
            <a:r>
              <a:rPr lang="en-US" sz="3250" i="1" dirty="0"/>
              <a:t>A teacher sent the following note </a:t>
            </a:r>
          </a:p>
          <a:p>
            <a:pPr>
              <a:defRPr/>
            </a:pPr>
            <a:r>
              <a:rPr lang="en-US" sz="3250" i="1" dirty="0"/>
              <a:t>home with a six-year-old boy: </a:t>
            </a:r>
          </a:p>
          <a:p>
            <a:pPr>
              <a:defRPr/>
            </a:pPr>
            <a:r>
              <a:rPr lang="en-US" sz="3250" i="1" dirty="0"/>
              <a:t>“He is too stupid to learn.” </a:t>
            </a:r>
          </a:p>
          <a:p>
            <a:pPr>
              <a:defRPr/>
            </a:pPr>
            <a:r>
              <a:rPr lang="en-US" sz="3250" i="1" dirty="0"/>
              <a:t>That boy was Thomas A. Edison”. </a:t>
            </a:r>
            <a:r>
              <a:rPr lang="en-US" sz="3250" dirty="0"/>
              <a:t/>
            </a:r>
            <a:br>
              <a:rPr lang="en-US" sz="3250" dirty="0"/>
            </a:br>
            <a:r>
              <a:rPr lang="en-US" sz="3250" b="1" dirty="0"/>
              <a:t>- Thomas Edison</a:t>
            </a:r>
            <a:endParaRPr lang="en-US" sz="3250" dirty="0">
              <a:latin typeface="Tahoma" charset="0"/>
              <a:cs typeface="Times New Roman"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US" altLang="en-US" smtClean="0"/>
              <a:t>Tasg ddysgu cyfeiriedig</a:t>
            </a:r>
          </a:p>
        </p:txBody>
      </p:sp>
      <p:sp>
        <p:nvSpPr>
          <p:cNvPr id="27651" name="Content Placeholder 2"/>
          <p:cNvSpPr>
            <a:spLocks noGrp="1"/>
          </p:cNvSpPr>
          <p:nvPr>
            <p:ph idx="1"/>
          </p:nvPr>
        </p:nvSpPr>
        <p:spPr>
          <a:xfrm>
            <a:off x="0" y="2057400"/>
            <a:ext cx="8955088" cy="4114800"/>
          </a:xfrm>
        </p:spPr>
        <p:txBody>
          <a:bodyPr/>
          <a:lstStyle/>
          <a:p>
            <a:pPr>
              <a:buFont typeface="Wingdings" pitchFamily="2" charset="2"/>
              <a:buNone/>
            </a:pPr>
            <a:r>
              <a:rPr lang="en-US" altLang="en-US" sz="2800" smtClean="0"/>
              <a:t>   </a:t>
            </a:r>
            <a:r>
              <a:rPr lang="en-US" altLang="en-US" sz="2400" smtClean="0"/>
              <a:t>Darllenwch y ddwy erthygl yma a lluniwch grynodeb o’r prif bwyntiau ar gyfer eich PDP:</a:t>
            </a:r>
          </a:p>
          <a:p>
            <a:pPr>
              <a:buFont typeface="Wingdings" pitchFamily="2" charset="2"/>
              <a:buNone/>
            </a:pPr>
            <a:r>
              <a:rPr lang="en-US" altLang="en-US" sz="2800" smtClean="0"/>
              <a:t>1.</a:t>
            </a:r>
          </a:p>
          <a:p>
            <a:pPr>
              <a:buFont typeface="Wingdings" pitchFamily="2" charset="2"/>
              <a:buNone/>
            </a:pPr>
            <a:endParaRPr lang="en-US" altLang="en-US" sz="2800" smtClean="0"/>
          </a:p>
          <a:p>
            <a:pPr>
              <a:buFont typeface="Wingdings" pitchFamily="2" charset="2"/>
              <a:buNone/>
            </a:pPr>
            <a:r>
              <a:rPr lang="en-US" altLang="en-US" sz="2800" smtClean="0"/>
              <a:t>2. </a:t>
            </a:r>
          </a:p>
          <a:p>
            <a:pPr>
              <a:buFont typeface="Tahoma" pitchFamily="34" charset="0"/>
              <a:buAutoNum type="arabicParenR"/>
            </a:pPr>
            <a:endParaRPr lang="en-US" altLang="en-US" sz="2800" smtClean="0"/>
          </a:p>
        </p:txBody>
      </p:sp>
      <p:pic>
        <p:nvPicPr>
          <p:cNvPr id="27652"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997200"/>
            <a:ext cx="7239000"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3750" y="4186238"/>
            <a:ext cx="7315200" cy="69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8" name="TextBox 1"/>
          <p:cNvSpPr txBox="1">
            <a:spLocks noChangeArrowheads="1"/>
          </p:cNvSpPr>
          <p:nvPr/>
        </p:nvSpPr>
        <p:spPr bwMode="auto">
          <a:xfrm>
            <a:off x="0" y="4959350"/>
            <a:ext cx="914400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Tahoma" pitchFamily="34" charset="0"/>
                <a:cs typeface="Times New Roman" pitchFamily="18" charset="0"/>
              </a:defRPr>
            </a:lvl1pPr>
            <a:lvl2pPr marL="742950" indent="-285750" eaLnBrk="0" hangingPunct="0">
              <a:defRPr sz="2000">
                <a:solidFill>
                  <a:schemeClr val="tx1"/>
                </a:solidFill>
                <a:latin typeface="Tahoma" pitchFamily="34" charset="0"/>
                <a:cs typeface="Times New Roman" pitchFamily="18" charset="0"/>
              </a:defRPr>
            </a:lvl2pPr>
            <a:lvl3pPr marL="1143000" indent="-228600" eaLnBrk="0" hangingPunct="0">
              <a:defRPr sz="2000">
                <a:solidFill>
                  <a:schemeClr val="tx1"/>
                </a:solidFill>
                <a:latin typeface="Tahoma" pitchFamily="34" charset="0"/>
                <a:cs typeface="Times New Roman" pitchFamily="18" charset="0"/>
              </a:defRPr>
            </a:lvl3pPr>
            <a:lvl4pPr marL="1600200" indent="-228600" eaLnBrk="0" hangingPunct="0">
              <a:defRPr sz="2000">
                <a:solidFill>
                  <a:schemeClr val="tx1"/>
                </a:solidFill>
                <a:latin typeface="Tahoma" pitchFamily="34" charset="0"/>
                <a:cs typeface="Times New Roman" pitchFamily="18" charset="0"/>
              </a:defRPr>
            </a:lvl4pPr>
            <a:lvl5pPr marL="2057400" indent="-228600" eaLnBrk="0" hangingPunct="0">
              <a:defRPr sz="2000">
                <a:solidFill>
                  <a:schemeClr val="tx1"/>
                </a:solidFill>
                <a:latin typeface="Tahoma" pitchFamily="34" charset="0"/>
                <a:cs typeface="Times New Roman" pitchFamily="18" charset="0"/>
              </a:defRPr>
            </a:lvl5pPr>
            <a:lvl6pPr marL="2514600" indent="-228600" eaLnBrk="0" fontAlgn="base" hangingPunct="0">
              <a:spcBef>
                <a:spcPct val="0"/>
              </a:spcBef>
              <a:spcAft>
                <a:spcPct val="0"/>
              </a:spcAft>
              <a:defRPr sz="2000">
                <a:solidFill>
                  <a:schemeClr val="tx1"/>
                </a:solidFill>
                <a:latin typeface="Tahoma" pitchFamily="34" charset="0"/>
                <a:cs typeface="Times New Roman" pitchFamily="18" charset="0"/>
              </a:defRPr>
            </a:lvl6pPr>
            <a:lvl7pPr marL="2971800" indent="-228600" eaLnBrk="0" fontAlgn="base" hangingPunct="0">
              <a:spcBef>
                <a:spcPct val="0"/>
              </a:spcBef>
              <a:spcAft>
                <a:spcPct val="0"/>
              </a:spcAft>
              <a:defRPr sz="2000">
                <a:solidFill>
                  <a:schemeClr val="tx1"/>
                </a:solidFill>
                <a:latin typeface="Tahoma" pitchFamily="34" charset="0"/>
                <a:cs typeface="Times New Roman" pitchFamily="18" charset="0"/>
              </a:defRPr>
            </a:lvl7pPr>
            <a:lvl8pPr marL="3429000" indent="-228600" eaLnBrk="0" fontAlgn="base" hangingPunct="0">
              <a:spcBef>
                <a:spcPct val="0"/>
              </a:spcBef>
              <a:spcAft>
                <a:spcPct val="0"/>
              </a:spcAft>
              <a:defRPr sz="2000">
                <a:solidFill>
                  <a:schemeClr val="tx1"/>
                </a:solidFill>
                <a:latin typeface="Tahoma" pitchFamily="34" charset="0"/>
                <a:cs typeface="Times New Roman" pitchFamily="18" charset="0"/>
              </a:defRPr>
            </a:lvl8pPr>
            <a:lvl9pPr marL="3886200" indent="-228600" eaLnBrk="0" fontAlgn="base" hangingPunct="0">
              <a:spcBef>
                <a:spcPct val="0"/>
              </a:spcBef>
              <a:spcAft>
                <a:spcPct val="0"/>
              </a:spcAft>
              <a:defRPr sz="2000">
                <a:solidFill>
                  <a:schemeClr val="tx1"/>
                </a:solidFill>
                <a:latin typeface="Tahoma" pitchFamily="34" charset="0"/>
                <a:cs typeface="Times New Roman" pitchFamily="18" charset="0"/>
              </a:defRPr>
            </a:lvl9pPr>
          </a:lstStyle>
          <a:p>
            <a:pPr eaLnBrk="1" hangingPunct="1">
              <a:defRPr/>
            </a:pPr>
            <a:r>
              <a:rPr lang="en-GB" altLang="en-US" dirty="0" err="1" smtClean="0"/>
              <a:t>Gwyliwch</a:t>
            </a:r>
            <a:r>
              <a:rPr lang="en-GB" altLang="en-US" dirty="0" smtClean="0"/>
              <a:t> y </a:t>
            </a:r>
            <a:r>
              <a:rPr lang="en-GB" altLang="en-US" dirty="0" err="1" smtClean="0"/>
              <a:t>fideos</a:t>
            </a:r>
            <a:r>
              <a:rPr lang="en-GB" altLang="en-US" dirty="0" smtClean="0"/>
              <a:t> </a:t>
            </a:r>
            <a:r>
              <a:rPr lang="en-GB" altLang="en-US" dirty="0" err="1" smtClean="0"/>
              <a:t>yma</a:t>
            </a:r>
            <a:r>
              <a:rPr lang="en-GB" altLang="en-US" dirty="0" smtClean="0"/>
              <a:t> :</a:t>
            </a:r>
          </a:p>
          <a:p>
            <a:pPr marL="457200" indent="-457200" eaLnBrk="1" hangingPunct="1">
              <a:buFontTx/>
              <a:buAutoNum type="arabicPeriod"/>
              <a:defRPr/>
            </a:pPr>
            <a:r>
              <a:rPr lang="en-GB" altLang="en-US" dirty="0" err="1" smtClean="0"/>
              <a:t>Dyslecisa</a:t>
            </a:r>
            <a:r>
              <a:rPr lang="en-GB" altLang="en-US" dirty="0" smtClean="0"/>
              <a:t> - Jacob Heywood o </a:t>
            </a:r>
            <a:r>
              <a:rPr lang="en-GB" altLang="en-US" dirty="0" err="1" smtClean="0"/>
              <a:t>Fangor</a:t>
            </a:r>
            <a:r>
              <a:rPr lang="en-GB" altLang="en-US" dirty="0" smtClean="0"/>
              <a:t> </a:t>
            </a:r>
            <a:r>
              <a:rPr lang="en-GB" altLang="en-US" dirty="0" err="1" smtClean="0"/>
              <a:t>sy’n</a:t>
            </a:r>
            <a:r>
              <a:rPr lang="en-GB" altLang="en-US" dirty="0" smtClean="0"/>
              <a:t> 11 </a:t>
            </a:r>
            <a:r>
              <a:rPr lang="en-GB" altLang="en-US" dirty="0" err="1" smtClean="0"/>
              <a:t>oed</a:t>
            </a:r>
            <a:r>
              <a:rPr lang="en-GB" altLang="en-US" dirty="0" smtClean="0"/>
              <a:t>: </a:t>
            </a:r>
            <a:r>
              <a:rPr lang="en-GB" altLang="en-US" dirty="0" smtClean="0">
                <a:hlinkClick r:id="rId4"/>
              </a:rPr>
              <a:t>https://www.youtube.com/watch?v=8yVnkK2XZKM</a:t>
            </a:r>
            <a:endParaRPr lang="en-GB" altLang="en-US" dirty="0" smtClean="0"/>
          </a:p>
          <a:p>
            <a:pPr marL="457200" indent="-457200" eaLnBrk="1" hangingPunct="1">
              <a:buFontTx/>
              <a:buAutoNum type="arabicPeriod"/>
              <a:defRPr/>
            </a:pPr>
            <a:r>
              <a:rPr lang="en-GB" altLang="en-US" dirty="0" err="1" smtClean="0"/>
              <a:t>Dyscalciwlia</a:t>
            </a:r>
            <a:r>
              <a:rPr lang="en-GB" altLang="en-US" dirty="0" smtClean="0"/>
              <a:t> - </a:t>
            </a:r>
            <a:r>
              <a:rPr lang="en-GB" altLang="en-US" dirty="0"/>
              <a:t>- </a:t>
            </a:r>
            <a:r>
              <a:rPr lang="en-US" dirty="0">
                <a:ea typeface="ＭＳ Ｐゴシック" pitchFamily="-102" charset="-128"/>
                <a:hlinkClick r:id="rId5"/>
              </a:rPr>
              <a:t>https://www.youtube.com/watch?v=GstqJ5sEEoo</a:t>
            </a:r>
            <a:endParaRPr lang="en-US" dirty="0">
              <a:ea typeface="ＭＳ Ｐゴシック" pitchFamily="-102" charset="-128"/>
            </a:endParaRPr>
          </a:p>
          <a:p>
            <a:pPr>
              <a:buFont typeface="Wingdings" pitchFamily="-102" charset="2"/>
              <a:buNone/>
              <a:defRPr/>
            </a:pPr>
            <a:r>
              <a:rPr lang="en-US" dirty="0">
                <a:ea typeface="ＭＳ Ｐゴシック" pitchFamily="-102" charset="-128"/>
                <a:hlinkClick r:id="rId6"/>
              </a:rPr>
              <a:t>   http://www.tes.co.uk/teaching-resource/Teachers-      TV-Dyscalculia-6083958/</a:t>
            </a:r>
            <a:endParaRPr lang="en-GB" altLang="en-US" dirty="0">
              <a:ea typeface="ＭＳ Ｐゴシック" pitchFamily="-102" charset="-128"/>
            </a:endParaRPr>
          </a:p>
          <a:p>
            <a:pPr marL="457200" indent="-457200" eaLnBrk="1" hangingPunct="1">
              <a:buFontTx/>
              <a:buAutoNum type="arabicPeriod"/>
              <a:defRPr/>
            </a:pPr>
            <a:r>
              <a:rPr lang="en-GB" altLang="en-US" dirty="0" smtClean="0"/>
              <a:t> </a:t>
            </a:r>
            <a:endParaRPr lang="en-US" altLang="en-US"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Cyfeirnodau</a:t>
            </a:r>
          </a:p>
        </p:txBody>
      </p:sp>
      <p:sp>
        <p:nvSpPr>
          <p:cNvPr id="28675" name="Rectangle 3"/>
          <p:cNvSpPr>
            <a:spLocks noGrp="1" noChangeArrowheads="1"/>
          </p:cNvSpPr>
          <p:nvPr>
            <p:ph type="body" idx="1"/>
          </p:nvPr>
        </p:nvSpPr>
        <p:spPr>
          <a:xfrm>
            <a:off x="0" y="2017713"/>
            <a:ext cx="9144000" cy="4114800"/>
          </a:xfrm>
        </p:spPr>
        <p:txBody>
          <a:bodyPr/>
          <a:lstStyle/>
          <a:p>
            <a:pPr eaLnBrk="1" hangingPunct="1">
              <a:lnSpc>
                <a:spcPct val="80000"/>
              </a:lnSpc>
              <a:buFont typeface="Wingdings" pitchFamily="2" charset="2"/>
              <a:buNone/>
            </a:pPr>
            <a:r>
              <a:rPr lang="en-GB" altLang="en-US" sz="2400" dirty="0" smtClean="0"/>
              <a:t>   </a:t>
            </a:r>
            <a:r>
              <a:rPr lang="en-GB" altLang="en-US" sz="1800" dirty="0" smtClean="0"/>
              <a:t>Bird, R. (2009) </a:t>
            </a:r>
            <a:r>
              <a:rPr lang="en-GB" altLang="en-US" sz="1800" i="1" dirty="0" smtClean="0"/>
              <a:t>Overcoming Difficulties with Number, </a:t>
            </a:r>
            <a:r>
              <a:rPr lang="en-GB" altLang="en-US" sz="1800" dirty="0" smtClean="0"/>
              <a:t>London: Sage.</a:t>
            </a:r>
          </a:p>
          <a:p>
            <a:pPr eaLnBrk="1" hangingPunct="1">
              <a:lnSpc>
                <a:spcPct val="80000"/>
              </a:lnSpc>
              <a:buFont typeface="Wingdings" pitchFamily="2" charset="2"/>
              <a:buNone/>
            </a:pPr>
            <a:r>
              <a:rPr lang="en-GB" altLang="en-US" sz="1800" dirty="0" smtClean="0"/>
              <a:t>	Bird, R. (2011) </a:t>
            </a:r>
            <a:r>
              <a:rPr lang="en-GB" altLang="en-US" sz="1800" i="1" dirty="0" smtClean="0"/>
              <a:t>The Dyscalculia Toolkit, </a:t>
            </a:r>
            <a:r>
              <a:rPr lang="en-GB" altLang="en-US" sz="1800" dirty="0" smtClean="0"/>
              <a:t>London: Sage.</a:t>
            </a:r>
          </a:p>
          <a:p>
            <a:pPr eaLnBrk="1" hangingPunct="1">
              <a:lnSpc>
                <a:spcPct val="80000"/>
              </a:lnSpc>
              <a:buFont typeface="Wingdings" pitchFamily="2" charset="2"/>
              <a:buNone/>
            </a:pPr>
            <a:r>
              <a:rPr lang="en-GB" altLang="en-US" sz="1800" dirty="0" smtClean="0"/>
              <a:t>	Chinn, S. &amp; Ashcroft, R., (2007) </a:t>
            </a:r>
            <a:r>
              <a:rPr lang="en-GB" altLang="en-US" sz="1800" i="1" dirty="0" smtClean="0"/>
              <a:t>Mathematics for Dyslexics, </a:t>
            </a:r>
            <a:r>
              <a:rPr lang="en-GB" altLang="en-US" sz="1800" dirty="0" smtClean="0"/>
              <a:t>London: John Wiley &amp; Sons Ltd.</a:t>
            </a:r>
          </a:p>
          <a:p>
            <a:pPr eaLnBrk="1" hangingPunct="1">
              <a:lnSpc>
                <a:spcPct val="80000"/>
              </a:lnSpc>
              <a:buFont typeface="Wingdings" pitchFamily="2" charset="2"/>
              <a:buNone/>
            </a:pPr>
            <a:r>
              <a:rPr lang="en-GB" altLang="en-US" sz="1800" dirty="0" smtClean="0"/>
              <a:t>	Bennett, J. (2012) </a:t>
            </a:r>
            <a:r>
              <a:rPr lang="en-GB" altLang="en-US" sz="1800" i="1" dirty="0" smtClean="0"/>
              <a:t>Dyslexia Pocketbook. </a:t>
            </a:r>
            <a:r>
              <a:rPr lang="en-GB" altLang="en-US" sz="1800" dirty="0" smtClean="0"/>
              <a:t>Hampshire: Teachers’ Pocketbooks.</a:t>
            </a:r>
          </a:p>
          <a:p>
            <a:pPr eaLnBrk="1" hangingPunct="1">
              <a:lnSpc>
                <a:spcPct val="80000"/>
              </a:lnSpc>
              <a:buFont typeface="Wingdings" pitchFamily="2" charset="2"/>
              <a:buNone/>
            </a:pPr>
            <a:r>
              <a:rPr lang="en-GB" altLang="en-US" sz="1800" dirty="0" smtClean="0"/>
              <a:t>	</a:t>
            </a:r>
            <a:r>
              <a:rPr lang="en-US" altLang="en-US" sz="1800" dirty="0" smtClean="0"/>
              <a:t>Chinn, S. (2004) </a:t>
            </a:r>
            <a:r>
              <a:rPr lang="en-US" altLang="en-US" sz="1800" i="1" dirty="0" smtClean="0"/>
              <a:t>The trouble with </a:t>
            </a:r>
            <a:r>
              <a:rPr lang="en-US" altLang="en-US" sz="1800" i="1" dirty="0" err="1" smtClean="0"/>
              <a:t>maths</a:t>
            </a:r>
            <a:r>
              <a:rPr lang="en-US" altLang="en-US" sz="1800" i="1" dirty="0" smtClean="0"/>
              <a:t>: a practical guide to helping learners with numeracy difficulties. </a:t>
            </a:r>
            <a:r>
              <a:rPr lang="en-US" altLang="en-US" sz="1800" dirty="0" err="1" smtClean="0"/>
              <a:t>London:RoutledgeFalmer</a:t>
            </a:r>
            <a:r>
              <a:rPr lang="en-US" altLang="en-US" sz="1800" dirty="0" smtClean="0"/>
              <a:t>.</a:t>
            </a:r>
            <a:endParaRPr lang="en-GB" altLang="en-US" sz="1800" dirty="0" smtClean="0"/>
          </a:p>
          <a:p>
            <a:pPr eaLnBrk="1" hangingPunct="1">
              <a:lnSpc>
                <a:spcPct val="80000"/>
              </a:lnSpc>
              <a:buFont typeface="Wingdings" pitchFamily="2" charset="2"/>
              <a:buNone/>
            </a:pPr>
            <a:r>
              <a:rPr lang="en-GB" altLang="en-US" sz="1800" dirty="0" smtClean="0"/>
              <a:t>    Department for Education and Skills, (2005) </a:t>
            </a:r>
            <a:r>
              <a:rPr lang="en-GB" altLang="en-US" sz="1800" i="1" dirty="0" smtClean="0"/>
              <a:t>Learning and Teaching for Dyslexic Children, </a:t>
            </a:r>
            <a:r>
              <a:rPr lang="en-GB" altLang="en-US" sz="1800" dirty="0" smtClean="0"/>
              <a:t>London: </a:t>
            </a:r>
            <a:r>
              <a:rPr lang="en-GB" altLang="en-US" sz="1800" dirty="0" err="1" smtClean="0"/>
              <a:t>DfES</a:t>
            </a:r>
            <a:r>
              <a:rPr lang="en-GB" altLang="en-US" sz="1800" dirty="0" smtClean="0"/>
              <a:t>.</a:t>
            </a:r>
          </a:p>
          <a:p>
            <a:pPr eaLnBrk="1" hangingPunct="1">
              <a:lnSpc>
                <a:spcPct val="80000"/>
              </a:lnSpc>
              <a:buFont typeface="Wingdings" pitchFamily="2" charset="2"/>
              <a:buNone/>
            </a:pPr>
            <a:r>
              <a:rPr lang="en-GB" altLang="en-US" sz="1800" dirty="0" smtClean="0"/>
              <a:t>    Hall, W. (2009) </a:t>
            </a:r>
            <a:r>
              <a:rPr lang="en-GB" altLang="en-US" sz="1800" i="1" dirty="0" smtClean="0"/>
              <a:t>Dyslexia in the Primary Classroom, </a:t>
            </a:r>
            <a:r>
              <a:rPr lang="en-GB" altLang="en-US" sz="1800" dirty="0" smtClean="0"/>
              <a:t>Exeter: Learning Matters Ltd.</a:t>
            </a:r>
          </a:p>
          <a:p>
            <a:pPr eaLnBrk="1" hangingPunct="1">
              <a:lnSpc>
                <a:spcPct val="80000"/>
              </a:lnSpc>
              <a:buFont typeface="Wingdings" pitchFamily="2" charset="2"/>
              <a:buNone/>
            </a:pPr>
            <a:r>
              <a:rPr lang="en-GB" altLang="en-US" sz="1800" dirty="0" smtClean="0"/>
              <a:t>	Dyslexia Software, </a:t>
            </a:r>
            <a:r>
              <a:rPr lang="en-GB" altLang="en-US" sz="1800" dirty="0" smtClean="0">
                <a:hlinkClick r:id="rId3"/>
              </a:rPr>
              <a:t>http://www.empowher.com/media/reference/dyslexia</a:t>
            </a:r>
            <a:r>
              <a:rPr lang="en-GB" altLang="en-US" sz="1800" dirty="0" smtClean="0"/>
              <a:t> (</a:t>
            </a:r>
            <a:r>
              <a:rPr lang="en-GB" altLang="en-US" sz="1800" dirty="0" err="1" smtClean="0"/>
              <a:t>darllenwyd</a:t>
            </a:r>
            <a:r>
              <a:rPr lang="en-GB" altLang="en-US" sz="1800" dirty="0" smtClean="0"/>
              <a:t> </a:t>
            </a:r>
            <a:r>
              <a:rPr lang="en-GB" altLang="en-US" sz="1800" dirty="0" err="1" smtClean="0"/>
              <a:t>Mehefin</a:t>
            </a:r>
            <a:r>
              <a:rPr lang="en-GB" altLang="en-US" sz="1800" dirty="0" smtClean="0"/>
              <a:t> 20fed 2015)</a:t>
            </a:r>
          </a:p>
          <a:p>
            <a:pPr eaLnBrk="1" hangingPunct="1">
              <a:lnSpc>
                <a:spcPct val="80000"/>
              </a:lnSpc>
              <a:buFont typeface="Wingdings" pitchFamily="2" charset="2"/>
              <a:buNone/>
            </a:pPr>
            <a:r>
              <a:rPr lang="en-GB" altLang="en-US" sz="1800" dirty="0" smtClean="0"/>
              <a:t>   	Training and Development Agency for Schools (TDA) </a:t>
            </a:r>
            <a:r>
              <a:rPr lang="en-GB" altLang="en-US" sz="1800" i="1" dirty="0" smtClean="0"/>
              <a:t>Dyslexia in the Primary Classroom </a:t>
            </a:r>
            <a:r>
              <a:rPr lang="en-GB" altLang="en-US" sz="1800" i="1" dirty="0" smtClean="0">
                <a:hlinkClick r:id="rId4"/>
              </a:rPr>
              <a:t>http://www.tda.gov.uk/teacher/developing-career/sen-and-disability/sen-training-resources/induction/dyslexia-primary-classroom.aspx</a:t>
            </a:r>
            <a:r>
              <a:rPr lang="en-GB" altLang="en-US" sz="1800" i="1" dirty="0" smtClean="0"/>
              <a:t> </a:t>
            </a:r>
            <a:r>
              <a:rPr lang="en-GB" altLang="en-US" sz="1800" dirty="0" smtClean="0"/>
              <a:t>(</a:t>
            </a:r>
            <a:r>
              <a:rPr lang="en-GB" altLang="en-US" sz="1800" dirty="0" err="1" smtClean="0"/>
              <a:t>darllenwyd</a:t>
            </a:r>
            <a:r>
              <a:rPr lang="en-GB" altLang="en-US" sz="1800" dirty="0" smtClean="0"/>
              <a:t>  </a:t>
            </a:r>
            <a:r>
              <a:rPr lang="en-GB" altLang="en-US" sz="1800" dirty="0" err="1" smtClean="0"/>
              <a:t>Tachwedd</a:t>
            </a:r>
            <a:r>
              <a:rPr lang="en-GB" altLang="en-US" sz="1800" dirty="0" smtClean="0"/>
              <a:t> 10</a:t>
            </a:r>
            <a:r>
              <a:rPr lang="en-GB" altLang="en-US" sz="1800" baseline="30000" dirty="0" smtClean="0"/>
              <a:t>fed</a:t>
            </a:r>
            <a:r>
              <a:rPr lang="en-GB" altLang="en-US" sz="1800" dirty="0" smtClean="0"/>
              <a:t> 2014)</a:t>
            </a:r>
            <a:endParaRPr lang="en-GB" altLang="en-US" sz="1800" i="1"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Blends">
  <a:themeElements>
    <a:clrScheme name="">
      <a:dk1>
        <a:srgbClr val="000000"/>
      </a:dk1>
      <a:lt1>
        <a:srgbClr val="FFFF66"/>
      </a:lt1>
      <a:dk2>
        <a:srgbClr val="333399"/>
      </a:dk2>
      <a:lt2>
        <a:srgbClr val="1C1C1C"/>
      </a:lt2>
      <a:accent1>
        <a:srgbClr val="00E4A8"/>
      </a:accent1>
      <a:accent2>
        <a:srgbClr val="FFCF01"/>
      </a:accent2>
      <a:accent3>
        <a:srgbClr val="FFFFB8"/>
      </a:accent3>
      <a:accent4>
        <a:srgbClr val="000000"/>
      </a:accent4>
      <a:accent5>
        <a:srgbClr val="AAEFD1"/>
      </a:accent5>
      <a:accent6>
        <a:srgbClr val="E7BB01"/>
      </a:accent6>
      <a:hlink>
        <a:srgbClr val="FF0000"/>
      </a:hlink>
      <a:folHlink>
        <a:srgbClr val="3333CC"/>
      </a:folHlink>
    </a:clrScheme>
    <a:fontScheme name="Blends">
      <a:majorFont>
        <a:latin typeface="Tahoma"/>
        <a:ea typeface="Times New Roman"/>
        <a:cs typeface="Times New Roman"/>
      </a:majorFont>
      <a:minorFont>
        <a:latin typeface="Tahoma"/>
        <a:ea typeface="Times New Roman"/>
        <a:cs typeface="Times New Roma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000" b="0" i="0" u="none" strike="noStrike" cap="none" normalizeH="0" baseline="0">
            <a:ln>
              <a:noFill/>
            </a:ln>
            <a:solidFill>
              <a:schemeClr val="tx1"/>
            </a:solidFill>
            <a:effectLst/>
            <a:latin typeface="Tahoma" charset="0"/>
            <a:ea typeface="Times New Roman" charset="0"/>
            <a:cs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000" b="0" i="0" u="none" strike="noStrike" cap="none" normalizeH="0" baseline="0">
            <a:ln>
              <a:noFill/>
            </a:ln>
            <a:solidFill>
              <a:schemeClr val="tx1"/>
            </a:solidFill>
            <a:effectLst/>
            <a:latin typeface="Tahoma" charset="0"/>
            <a:ea typeface="Times New Roman" charset="0"/>
            <a:cs typeface="Times New Roman"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360</TotalTime>
  <Words>716</Words>
  <Application>Microsoft Office PowerPoint</Application>
  <PresentationFormat>On-screen Show (4:3)</PresentationFormat>
  <Paragraphs>122</Paragraphs>
  <Slides>22</Slides>
  <Notes>1</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33" baseType="lpstr">
      <vt:lpstr>MS PGothic</vt:lpstr>
      <vt:lpstr>MS PGothic</vt:lpstr>
      <vt:lpstr>Arial</vt:lpstr>
      <vt:lpstr>Calibri</vt:lpstr>
      <vt:lpstr>Cambria</vt:lpstr>
      <vt:lpstr>Impact</vt:lpstr>
      <vt:lpstr>Tahoma</vt:lpstr>
      <vt:lpstr>Times New Roman</vt:lpstr>
      <vt:lpstr>Wingdings</vt:lpstr>
      <vt:lpstr>Blends</vt:lpstr>
      <vt:lpstr>Photo Editor Photo</vt:lpstr>
      <vt:lpstr>PowerPoint Presentation</vt:lpstr>
      <vt:lpstr>Amcanion:</vt:lpstr>
      <vt:lpstr>PowerPoint Presentation</vt:lpstr>
      <vt:lpstr>Diffinio dyslecsia</vt:lpstr>
      <vt:lpstr>Gwahaniaeth dysgu</vt:lpstr>
      <vt:lpstr>Rhwystrau rhag dysgu</vt:lpstr>
      <vt:lpstr>Asesu</vt:lpstr>
      <vt:lpstr>Cefnogi’r dysgu – Lee Pascal</vt:lpstr>
      <vt:lpstr>Adnoddau i gefnogi’r dysgu</vt:lpstr>
      <vt:lpstr>Mwy o adnoddau i gefnogi’r dysgu</vt:lpstr>
      <vt:lpstr>PowerPoint Presentation</vt:lpstr>
      <vt:lpstr>PowerPoint Presentation</vt:lpstr>
      <vt:lpstr>Ffeithiau!</vt:lpstr>
      <vt:lpstr>Diffinio Dyscalcwlia</vt:lpstr>
      <vt:lpstr>Nodweddion allweddol </vt:lpstr>
      <vt:lpstr>Adnabod yr arwyddion</vt:lpstr>
      <vt:lpstr>Strategaethau i gefnogi’r dysgu</vt:lpstr>
      <vt:lpstr>     Mwy o strategaethau</vt:lpstr>
      <vt:lpstr>PowerPoint Presentation</vt:lpstr>
      <vt:lpstr>Cofiwch</vt:lpstr>
      <vt:lpstr>Tasg ddysgu cyfeiriedig</vt:lpstr>
      <vt:lpstr>Cyfeirnodau</vt:lpstr>
    </vt:vector>
  </TitlesOfParts>
  <Company>Ryder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pupils with dyslexia</dc:title>
  <dc:creator>Deian</dc:creator>
  <cp:lastModifiedBy>Nanna Ryder</cp:lastModifiedBy>
  <cp:revision>40</cp:revision>
  <dcterms:created xsi:type="dcterms:W3CDTF">2016-10-31T22:13:07Z</dcterms:created>
  <dcterms:modified xsi:type="dcterms:W3CDTF">2018-02-22T09:44:16Z</dcterms:modified>
</cp:coreProperties>
</file>