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5" Type="http://schemas.microsoft.com/office/2016/11/relationships/changesInfo" Target="changesInfos/changesInfo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 Anghel" userId="6e5e89fa-fe21-4b7b-b993-ba00371a876a" providerId="ADAL" clId="{05A21666-0612-0140-8715-2BA90DAAB57B}"/>
    <pc:docChg chg="undo custSel addSld modSld">
      <pc:chgData name="Sara Anghel" userId="6e5e89fa-fe21-4b7b-b993-ba00371a876a" providerId="ADAL" clId="{05A21666-0612-0140-8715-2BA90DAAB57B}" dt="2023-03-04T23:47:02.344" v="2903" actId="20577"/>
      <pc:docMkLst>
        <pc:docMk/>
      </pc:docMkLst>
      <pc:sldChg chg="addSp delSp modSp mod setBg">
        <pc:chgData name="Sara Anghel" userId="6e5e89fa-fe21-4b7b-b993-ba00371a876a" providerId="ADAL" clId="{05A21666-0612-0140-8715-2BA90DAAB57B}" dt="2023-03-04T21:55:48.495" v="188" actId="27636"/>
        <pc:sldMkLst>
          <pc:docMk/>
          <pc:sldMk cId="4047160202" sldId="256"/>
        </pc:sldMkLst>
        <pc:spChg chg="mod">
          <ac:chgData name="Sara Anghel" userId="6e5e89fa-fe21-4b7b-b993-ba00371a876a" providerId="ADAL" clId="{05A21666-0612-0140-8715-2BA90DAAB57B}" dt="2023-03-04T21:55:48.495" v="188" actId="27636"/>
          <ac:spMkLst>
            <pc:docMk/>
            <pc:sldMk cId="4047160202" sldId="256"/>
            <ac:spMk id="2" creationId="{7A95006E-BE31-F95A-03DF-21E88C61ADE9}"/>
          </ac:spMkLst>
        </pc:spChg>
        <pc:spChg chg="mod">
          <ac:chgData name="Sara Anghel" userId="6e5e89fa-fe21-4b7b-b993-ba00371a876a" providerId="ADAL" clId="{05A21666-0612-0140-8715-2BA90DAAB57B}" dt="2023-03-04T21:54:46.695" v="124" actId="27636"/>
          <ac:spMkLst>
            <pc:docMk/>
            <pc:sldMk cId="4047160202" sldId="256"/>
            <ac:spMk id="3" creationId="{D4EF5C7D-3B0D-919E-A74D-35A2CF5D6D68}"/>
          </ac:spMkLst>
        </pc:spChg>
        <pc:spChg chg="add del">
          <ac:chgData name="Sara Anghel" userId="6e5e89fa-fe21-4b7b-b993-ba00371a876a" providerId="ADAL" clId="{05A21666-0612-0140-8715-2BA90DAAB57B}" dt="2023-03-04T21:24:42.084" v="76" actId="139"/>
          <ac:spMkLst>
            <pc:docMk/>
            <pc:sldMk cId="4047160202" sldId="256"/>
            <ac:spMk id="4" creationId="{EBD71E00-0CE3-BABA-6DCF-025C41F656A4}"/>
          </ac:spMkLst>
        </pc:spChg>
        <pc:spChg chg="add del">
          <ac:chgData name="Sara Anghel" userId="6e5e89fa-fe21-4b7b-b993-ba00371a876a" providerId="ADAL" clId="{05A21666-0612-0140-8715-2BA90DAAB57B}" dt="2023-03-04T21:43:50.551" v="99" actId="26606"/>
          <ac:spMkLst>
            <pc:docMk/>
            <pc:sldMk cId="4047160202" sldId="256"/>
            <ac:spMk id="11" creationId="{147E635D-C3B4-465B-AF24-991B6BF63C49}"/>
          </ac:spMkLst>
        </pc:spChg>
        <pc:spChg chg="add del">
          <ac:chgData name="Sara Anghel" userId="6e5e89fa-fe21-4b7b-b993-ba00371a876a" providerId="ADAL" clId="{05A21666-0612-0140-8715-2BA90DAAB57B}" dt="2023-03-04T21:51:19.607" v="106" actId="26606"/>
          <ac:spMkLst>
            <pc:docMk/>
            <pc:sldMk cId="4047160202" sldId="256"/>
            <ac:spMk id="12" creationId="{147E635D-C3B4-465B-AF24-991B6BF63C49}"/>
          </ac:spMkLst>
        </pc:spChg>
        <pc:spChg chg="add del">
          <ac:chgData name="Sara Anghel" userId="6e5e89fa-fe21-4b7b-b993-ba00371a876a" providerId="ADAL" clId="{05A21666-0612-0140-8715-2BA90DAAB57B}" dt="2023-03-04T21:43:50.551" v="99" actId="26606"/>
          <ac:spMkLst>
            <pc:docMk/>
            <pc:sldMk cId="4047160202" sldId="256"/>
            <ac:spMk id="17" creationId="{14E56C4B-C9E0-4F01-AF43-E69279A06A1C}"/>
          </ac:spMkLst>
        </pc:spChg>
        <pc:spChg chg="add del">
          <ac:chgData name="Sara Anghel" userId="6e5e89fa-fe21-4b7b-b993-ba00371a876a" providerId="ADAL" clId="{05A21666-0612-0140-8715-2BA90DAAB57B}" dt="2023-03-04T21:51:19.607" v="106" actId="26606"/>
          <ac:spMkLst>
            <pc:docMk/>
            <pc:sldMk cId="4047160202" sldId="256"/>
            <ac:spMk id="18" creationId="{14E56C4B-C9E0-4F01-AF43-E69279A06A1C}"/>
          </ac:spMkLst>
        </pc:spChg>
        <pc:spChg chg="add del">
          <ac:chgData name="Sara Anghel" userId="6e5e89fa-fe21-4b7b-b993-ba00371a876a" providerId="ADAL" clId="{05A21666-0612-0140-8715-2BA90DAAB57B}" dt="2023-03-04T21:43:50.551" v="99" actId="26606"/>
          <ac:spMkLst>
            <pc:docMk/>
            <pc:sldMk cId="4047160202" sldId="256"/>
            <ac:spMk id="19" creationId="{8C654A17-56DA-4921-A42B-DE255FA66365}"/>
          </ac:spMkLst>
        </pc:spChg>
        <pc:spChg chg="add del">
          <ac:chgData name="Sara Anghel" userId="6e5e89fa-fe21-4b7b-b993-ba00371a876a" providerId="ADAL" clId="{05A21666-0612-0140-8715-2BA90DAAB57B}" dt="2023-03-04T21:51:19.607" v="106" actId="26606"/>
          <ac:spMkLst>
            <pc:docMk/>
            <pc:sldMk cId="4047160202" sldId="256"/>
            <ac:spMk id="20" creationId="{8C654A17-56DA-4921-A42B-DE255FA66365}"/>
          </ac:spMkLst>
        </pc:spChg>
        <pc:spChg chg="add del">
          <ac:chgData name="Sara Anghel" userId="6e5e89fa-fe21-4b7b-b993-ba00371a876a" providerId="ADAL" clId="{05A21666-0612-0140-8715-2BA90DAAB57B}" dt="2023-03-04T21:44:00.727" v="102" actId="26606"/>
          <ac:spMkLst>
            <pc:docMk/>
            <pc:sldMk cId="4047160202" sldId="256"/>
            <ac:spMk id="21" creationId="{803A8740-FDD5-4A54-851E-CEC119ED8A1F}"/>
          </ac:spMkLst>
        </pc:spChg>
        <pc:spChg chg="add del">
          <ac:chgData name="Sara Anghel" userId="6e5e89fa-fe21-4b7b-b993-ba00371a876a" providerId="ADAL" clId="{05A21666-0612-0140-8715-2BA90DAAB57B}" dt="2023-03-04T21:44:00.727" v="102" actId="26606"/>
          <ac:spMkLst>
            <pc:docMk/>
            <pc:sldMk cId="4047160202" sldId="256"/>
            <ac:spMk id="24" creationId="{27F7FCF9-9DC8-4809-ABA1-9E838A2C2940}"/>
          </ac:spMkLst>
        </pc:spChg>
        <pc:spChg chg="add del">
          <ac:chgData name="Sara Anghel" userId="6e5e89fa-fe21-4b7b-b993-ba00371a876a" providerId="ADAL" clId="{05A21666-0612-0140-8715-2BA90DAAB57B}" dt="2023-03-04T21:44:00.727" v="102" actId="26606"/>
          <ac:spMkLst>
            <pc:docMk/>
            <pc:sldMk cId="4047160202" sldId="256"/>
            <ac:spMk id="25" creationId="{DCDABCB5-7B43-4F1E-A92D-40B7FC42C004}"/>
          </ac:spMkLst>
        </pc:spChg>
        <pc:spChg chg="add del">
          <ac:chgData name="Sara Anghel" userId="6e5e89fa-fe21-4b7b-b993-ba00371a876a" providerId="ADAL" clId="{05A21666-0612-0140-8715-2BA90DAAB57B}" dt="2023-03-04T21:44:00.727" v="102" actId="26606"/>
          <ac:spMkLst>
            <pc:docMk/>
            <pc:sldMk cId="4047160202" sldId="256"/>
            <ac:spMk id="26" creationId="{9068540E-7885-4861-BD0F-315690043ED8}"/>
          </ac:spMkLst>
        </pc:spChg>
        <pc:spChg chg="add del">
          <ac:chgData name="Sara Anghel" userId="6e5e89fa-fe21-4b7b-b993-ba00371a876a" providerId="ADAL" clId="{05A21666-0612-0140-8715-2BA90DAAB57B}" dt="2023-03-04T21:53:14.081" v="111" actId="26606"/>
          <ac:spMkLst>
            <pc:docMk/>
            <pc:sldMk cId="4047160202" sldId="256"/>
            <ac:spMk id="28" creationId="{27F7FCF9-9DC8-4809-ABA1-9E838A2C2940}"/>
          </ac:spMkLst>
        </pc:spChg>
        <pc:spChg chg="add del">
          <ac:chgData name="Sara Anghel" userId="6e5e89fa-fe21-4b7b-b993-ba00371a876a" providerId="ADAL" clId="{05A21666-0612-0140-8715-2BA90DAAB57B}" dt="2023-03-04T21:53:14.081" v="111" actId="26606"/>
          <ac:spMkLst>
            <pc:docMk/>
            <pc:sldMk cId="4047160202" sldId="256"/>
            <ac:spMk id="29" creationId="{DCDABCB5-7B43-4F1E-A92D-40B7FC42C004}"/>
          </ac:spMkLst>
        </pc:spChg>
        <pc:spChg chg="add del">
          <ac:chgData name="Sara Anghel" userId="6e5e89fa-fe21-4b7b-b993-ba00371a876a" providerId="ADAL" clId="{05A21666-0612-0140-8715-2BA90DAAB57B}" dt="2023-03-04T21:53:14.081" v="111" actId="26606"/>
          <ac:spMkLst>
            <pc:docMk/>
            <pc:sldMk cId="4047160202" sldId="256"/>
            <ac:spMk id="30" creationId="{9068540E-7885-4861-BD0F-315690043ED8}"/>
          </ac:spMkLst>
        </pc:spChg>
        <pc:spChg chg="add del">
          <ac:chgData name="Sara Anghel" userId="6e5e89fa-fe21-4b7b-b993-ba00371a876a" providerId="ADAL" clId="{05A21666-0612-0140-8715-2BA90DAAB57B}" dt="2023-03-04T21:53:14.081" v="111" actId="26606"/>
          <ac:spMkLst>
            <pc:docMk/>
            <pc:sldMk cId="4047160202" sldId="256"/>
            <ac:spMk id="31" creationId="{803A8740-FDD5-4A54-851E-CEC119ED8A1F}"/>
          </ac:spMkLst>
        </pc:spChg>
        <pc:spChg chg="add del">
          <ac:chgData name="Sara Anghel" userId="6e5e89fa-fe21-4b7b-b993-ba00371a876a" providerId="ADAL" clId="{05A21666-0612-0140-8715-2BA90DAAB57B}" dt="2023-03-04T21:53:52.156" v="115" actId="26606"/>
          <ac:spMkLst>
            <pc:docMk/>
            <pc:sldMk cId="4047160202" sldId="256"/>
            <ac:spMk id="32" creationId="{147E635D-C3B4-465B-AF24-991B6BF63C49}"/>
          </ac:spMkLst>
        </pc:spChg>
        <pc:spChg chg="add del">
          <ac:chgData name="Sara Anghel" userId="6e5e89fa-fe21-4b7b-b993-ba00371a876a" providerId="ADAL" clId="{05A21666-0612-0140-8715-2BA90DAAB57B}" dt="2023-03-04T21:53:52.156" v="115" actId="26606"/>
          <ac:spMkLst>
            <pc:docMk/>
            <pc:sldMk cId="4047160202" sldId="256"/>
            <ac:spMk id="35" creationId="{14E56C4B-C9E0-4F01-AF43-E69279A06A1C}"/>
          </ac:spMkLst>
        </pc:spChg>
        <pc:spChg chg="add del">
          <ac:chgData name="Sara Anghel" userId="6e5e89fa-fe21-4b7b-b993-ba00371a876a" providerId="ADAL" clId="{05A21666-0612-0140-8715-2BA90DAAB57B}" dt="2023-03-04T21:53:52.156" v="115" actId="26606"/>
          <ac:spMkLst>
            <pc:docMk/>
            <pc:sldMk cId="4047160202" sldId="256"/>
            <ac:spMk id="36" creationId="{8C654A17-56DA-4921-A42B-DE255FA66365}"/>
          </ac:spMkLst>
        </pc:spChg>
        <pc:spChg chg="add del">
          <ac:chgData name="Sara Anghel" userId="6e5e89fa-fe21-4b7b-b993-ba00371a876a" providerId="ADAL" clId="{05A21666-0612-0140-8715-2BA90DAAB57B}" dt="2023-03-04T21:54:04.621" v="118" actId="26606"/>
          <ac:spMkLst>
            <pc:docMk/>
            <pc:sldMk cId="4047160202" sldId="256"/>
            <ac:spMk id="40" creationId="{27F7FCF9-9DC8-4809-ABA1-9E838A2C2940}"/>
          </ac:spMkLst>
        </pc:spChg>
        <pc:spChg chg="add del">
          <ac:chgData name="Sara Anghel" userId="6e5e89fa-fe21-4b7b-b993-ba00371a876a" providerId="ADAL" clId="{05A21666-0612-0140-8715-2BA90DAAB57B}" dt="2023-03-04T21:54:04.621" v="118" actId="26606"/>
          <ac:spMkLst>
            <pc:docMk/>
            <pc:sldMk cId="4047160202" sldId="256"/>
            <ac:spMk id="41" creationId="{DCDABCB5-7B43-4F1E-A92D-40B7FC42C004}"/>
          </ac:spMkLst>
        </pc:spChg>
        <pc:spChg chg="add del">
          <ac:chgData name="Sara Anghel" userId="6e5e89fa-fe21-4b7b-b993-ba00371a876a" providerId="ADAL" clId="{05A21666-0612-0140-8715-2BA90DAAB57B}" dt="2023-03-04T21:54:04.621" v="118" actId="26606"/>
          <ac:spMkLst>
            <pc:docMk/>
            <pc:sldMk cId="4047160202" sldId="256"/>
            <ac:spMk id="42" creationId="{9068540E-7885-4861-BD0F-315690043ED8}"/>
          </ac:spMkLst>
        </pc:spChg>
        <pc:spChg chg="add del">
          <ac:chgData name="Sara Anghel" userId="6e5e89fa-fe21-4b7b-b993-ba00371a876a" providerId="ADAL" clId="{05A21666-0612-0140-8715-2BA90DAAB57B}" dt="2023-03-04T21:54:04.621" v="118" actId="26606"/>
          <ac:spMkLst>
            <pc:docMk/>
            <pc:sldMk cId="4047160202" sldId="256"/>
            <ac:spMk id="43" creationId="{803A8740-FDD5-4A54-851E-CEC119ED8A1F}"/>
          </ac:spMkLst>
        </pc:spChg>
        <pc:spChg chg="add del">
          <ac:chgData name="Sara Anghel" userId="6e5e89fa-fe21-4b7b-b993-ba00371a876a" providerId="ADAL" clId="{05A21666-0612-0140-8715-2BA90DAAB57B}" dt="2023-03-04T21:54:46.507" v="122" actId="26606"/>
          <ac:spMkLst>
            <pc:docMk/>
            <pc:sldMk cId="4047160202" sldId="256"/>
            <ac:spMk id="45" creationId="{147E635D-C3B4-465B-AF24-991B6BF63C49}"/>
          </ac:spMkLst>
        </pc:spChg>
        <pc:spChg chg="add del">
          <ac:chgData name="Sara Anghel" userId="6e5e89fa-fe21-4b7b-b993-ba00371a876a" providerId="ADAL" clId="{05A21666-0612-0140-8715-2BA90DAAB57B}" dt="2023-03-04T21:54:46.507" v="122" actId="26606"/>
          <ac:spMkLst>
            <pc:docMk/>
            <pc:sldMk cId="4047160202" sldId="256"/>
            <ac:spMk id="48" creationId="{14E56C4B-C9E0-4F01-AF43-E69279A06A1C}"/>
          </ac:spMkLst>
        </pc:spChg>
        <pc:spChg chg="add del">
          <ac:chgData name="Sara Anghel" userId="6e5e89fa-fe21-4b7b-b993-ba00371a876a" providerId="ADAL" clId="{05A21666-0612-0140-8715-2BA90DAAB57B}" dt="2023-03-04T21:54:46.507" v="122" actId="26606"/>
          <ac:spMkLst>
            <pc:docMk/>
            <pc:sldMk cId="4047160202" sldId="256"/>
            <ac:spMk id="50" creationId="{8C654A17-56DA-4921-A42B-DE255FA66365}"/>
          </ac:spMkLst>
        </pc:spChg>
        <pc:spChg chg="add">
          <ac:chgData name="Sara Anghel" userId="6e5e89fa-fe21-4b7b-b993-ba00371a876a" providerId="ADAL" clId="{05A21666-0612-0140-8715-2BA90DAAB57B}" dt="2023-03-04T21:54:46.646" v="123" actId="26606"/>
          <ac:spMkLst>
            <pc:docMk/>
            <pc:sldMk cId="4047160202" sldId="256"/>
            <ac:spMk id="52" creationId="{803A8740-FDD5-4A54-851E-CEC119ED8A1F}"/>
          </ac:spMkLst>
        </pc:spChg>
        <pc:spChg chg="add">
          <ac:chgData name="Sara Anghel" userId="6e5e89fa-fe21-4b7b-b993-ba00371a876a" providerId="ADAL" clId="{05A21666-0612-0140-8715-2BA90DAAB57B}" dt="2023-03-04T21:54:46.646" v="123" actId="26606"/>
          <ac:spMkLst>
            <pc:docMk/>
            <pc:sldMk cId="4047160202" sldId="256"/>
            <ac:spMk id="55" creationId="{27F7FCF9-9DC8-4809-ABA1-9E838A2C2940}"/>
          </ac:spMkLst>
        </pc:spChg>
        <pc:spChg chg="add">
          <ac:chgData name="Sara Anghel" userId="6e5e89fa-fe21-4b7b-b993-ba00371a876a" providerId="ADAL" clId="{05A21666-0612-0140-8715-2BA90DAAB57B}" dt="2023-03-04T21:54:46.646" v="123" actId="26606"/>
          <ac:spMkLst>
            <pc:docMk/>
            <pc:sldMk cId="4047160202" sldId="256"/>
            <ac:spMk id="56" creationId="{DCDABCB5-7B43-4F1E-A92D-40B7FC42C004}"/>
          </ac:spMkLst>
        </pc:spChg>
        <pc:spChg chg="add">
          <ac:chgData name="Sara Anghel" userId="6e5e89fa-fe21-4b7b-b993-ba00371a876a" providerId="ADAL" clId="{05A21666-0612-0140-8715-2BA90DAAB57B}" dt="2023-03-04T21:54:46.646" v="123" actId="26606"/>
          <ac:spMkLst>
            <pc:docMk/>
            <pc:sldMk cId="4047160202" sldId="256"/>
            <ac:spMk id="57" creationId="{9068540E-7885-4861-BD0F-315690043ED8}"/>
          </ac:spMkLst>
        </pc:spChg>
        <pc:picChg chg="add del">
          <ac:chgData name="Sara Anghel" userId="6e5e89fa-fe21-4b7b-b993-ba00371a876a" providerId="ADAL" clId="{05A21666-0612-0140-8715-2BA90DAAB57B}" dt="2023-03-04T21:40:41.644" v="96" actId="931"/>
          <ac:picMkLst>
            <pc:docMk/>
            <pc:sldMk cId="4047160202" sldId="256"/>
            <ac:picMk id="5" creationId="{9E94E6E6-442B-F3B4-6C24-7715A3C5E8DC}"/>
          </ac:picMkLst>
        </pc:picChg>
        <pc:picChg chg="add del mod ord">
          <ac:chgData name="Sara Anghel" userId="6e5e89fa-fe21-4b7b-b993-ba00371a876a" providerId="ADAL" clId="{05A21666-0612-0140-8715-2BA90DAAB57B}" dt="2023-03-04T21:44:39.636" v="103" actId="931"/>
          <ac:picMkLst>
            <pc:docMk/>
            <pc:sldMk cId="4047160202" sldId="256"/>
            <ac:picMk id="6" creationId="{D0091C75-FD14-97BC-FE7F-796B9220796B}"/>
          </ac:picMkLst>
        </pc:picChg>
        <pc:picChg chg="add del mod ord">
          <ac:chgData name="Sara Anghel" userId="6e5e89fa-fe21-4b7b-b993-ba00371a876a" providerId="ADAL" clId="{05A21666-0612-0140-8715-2BA90DAAB57B}" dt="2023-03-04T21:51:21.842" v="107" actId="931"/>
          <ac:picMkLst>
            <pc:docMk/>
            <pc:sldMk cId="4047160202" sldId="256"/>
            <ac:picMk id="7" creationId="{C4D1D647-AA78-95E4-5EB1-DB18D1B58B56}"/>
          </ac:picMkLst>
        </pc:picChg>
        <pc:picChg chg="add del mod ord">
          <ac:chgData name="Sara Anghel" userId="6e5e89fa-fe21-4b7b-b993-ba00371a876a" providerId="ADAL" clId="{05A21666-0612-0140-8715-2BA90DAAB57B}" dt="2023-03-04T21:53:16.719" v="112" actId="931"/>
          <ac:picMkLst>
            <pc:docMk/>
            <pc:sldMk cId="4047160202" sldId="256"/>
            <ac:picMk id="8" creationId="{22DA4F49-158D-43DC-4419-1CE807CA1D49}"/>
          </ac:picMkLst>
        </pc:picChg>
        <pc:picChg chg="add del mod ord">
          <ac:chgData name="Sara Anghel" userId="6e5e89fa-fe21-4b7b-b993-ba00371a876a" providerId="ADAL" clId="{05A21666-0612-0140-8715-2BA90DAAB57B}" dt="2023-03-04T21:54:07.453" v="119" actId="931"/>
          <ac:picMkLst>
            <pc:docMk/>
            <pc:sldMk cId="4047160202" sldId="256"/>
            <ac:picMk id="9" creationId="{370B6A0A-5699-507D-FFFC-0E7D45322D75}"/>
          </ac:picMkLst>
        </pc:picChg>
        <pc:picChg chg="add del">
          <ac:chgData name="Sara Anghel" userId="6e5e89fa-fe21-4b7b-b993-ba00371a876a" providerId="ADAL" clId="{05A21666-0612-0140-8715-2BA90DAAB57B}" dt="2023-03-04T21:53:14.081" v="111" actId="26606"/>
          <ac:picMkLst>
            <pc:docMk/>
            <pc:sldMk cId="4047160202" sldId="256"/>
            <ac:picMk id="10" creationId="{97E95E2F-46AB-4CC1-B3EC-E895B8364993}"/>
          </ac:picMkLst>
        </pc:picChg>
        <pc:picChg chg="add del">
          <ac:chgData name="Sara Anghel" userId="6e5e89fa-fe21-4b7b-b993-ba00371a876a" providerId="ADAL" clId="{05A21666-0612-0140-8715-2BA90DAAB57B}" dt="2023-03-04T21:43:50.551" v="99" actId="26606"/>
          <ac:picMkLst>
            <pc:docMk/>
            <pc:sldMk cId="4047160202" sldId="256"/>
            <ac:picMk id="13" creationId="{4A0623D0-396B-499E-BBFB-C17F1BB0F2DF}"/>
          </ac:picMkLst>
        </pc:picChg>
        <pc:picChg chg="add del">
          <ac:chgData name="Sara Anghel" userId="6e5e89fa-fe21-4b7b-b993-ba00371a876a" providerId="ADAL" clId="{05A21666-0612-0140-8715-2BA90DAAB57B}" dt="2023-03-04T21:51:19.607" v="106" actId="26606"/>
          <ac:picMkLst>
            <pc:docMk/>
            <pc:sldMk cId="4047160202" sldId="256"/>
            <ac:picMk id="14" creationId="{4A0623D0-396B-499E-BBFB-C17F1BB0F2DF}"/>
          </ac:picMkLst>
        </pc:picChg>
        <pc:picChg chg="add del">
          <ac:chgData name="Sara Anghel" userId="6e5e89fa-fe21-4b7b-b993-ba00371a876a" providerId="ADAL" clId="{05A21666-0612-0140-8715-2BA90DAAB57B}" dt="2023-03-04T21:43:50.551" v="99" actId="26606"/>
          <ac:picMkLst>
            <pc:docMk/>
            <pc:sldMk cId="4047160202" sldId="256"/>
            <ac:picMk id="15" creationId="{21AF192C-698D-4635-9C9F-F9769A56A96C}"/>
          </ac:picMkLst>
        </pc:picChg>
        <pc:picChg chg="add del">
          <ac:chgData name="Sara Anghel" userId="6e5e89fa-fe21-4b7b-b993-ba00371a876a" providerId="ADAL" clId="{05A21666-0612-0140-8715-2BA90DAAB57B}" dt="2023-03-04T21:51:19.607" v="106" actId="26606"/>
          <ac:picMkLst>
            <pc:docMk/>
            <pc:sldMk cId="4047160202" sldId="256"/>
            <ac:picMk id="16" creationId="{21AF192C-698D-4635-9C9F-F9769A56A96C}"/>
          </ac:picMkLst>
        </pc:picChg>
        <pc:picChg chg="add del">
          <ac:chgData name="Sara Anghel" userId="6e5e89fa-fe21-4b7b-b993-ba00371a876a" providerId="ADAL" clId="{05A21666-0612-0140-8715-2BA90DAAB57B}" dt="2023-03-04T21:44:00.727" v="102" actId="26606"/>
          <ac:picMkLst>
            <pc:docMk/>
            <pc:sldMk cId="4047160202" sldId="256"/>
            <ac:picMk id="22" creationId="{97E95E2F-46AB-4CC1-B3EC-E895B8364993}"/>
          </ac:picMkLst>
        </pc:picChg>
        <pc:picChg chg="add del">
          <ac:chgData name="Sara Anghel" userId="6e5e89fa-fe21-4b7b-b993-ba00371a876a" providerId="ADAL" clId="{05A21666-0612-0140-8715-2BA90DAAB57B}" dt="2023-03-04T21:44:00.727" v="102" actId="26606"/>
          <ac:picMkLst>
            <pc:docMk/>
            <pc:sldMk cId="4047160202" sldId="256"/>
            <ac:picMk id="23" creationId="{948DAB23-6C4D-4138-8D67-DC09574BC896}"/>
          </ac:picMkLst>
        </pc:picChg>
        <pc:picChg chg="add del">
          <ac:chgData name="Sara Anghel" userId="6e5e89fa-fe21-4b7b-b993-ba00371a876a" providerId="ADAL" clId="{05A21666-0612-0140-8715-2BA90DAAB57B}" dt="2023-03-04T21:53:14.081" v="111" actId="26606"/>
          <ac:picMkLst>
            <pc:docMk/>
            <pc:sldMk cId="4047160202" sldId="256"/>
            <ac:picMk id="27" creationId="{948DAB23-6C4D-4138-8D67-DC09574BC896}"/>
          </ac:picMkLst>
        </pc:picChg>
        <pc:picChg chg="add del">
          <ac:chgData name="Sara Anghel" userId="6e5e89fa-fe21-4b7b-b993-ba00371a876a" providerId="ADAL" clId="{05A21666-0612-0140-8715-2BA90DAAB57B}" dt="2023-03-04T21:53:52.156" v="115" actId="26606"/>
          <ac:picMkLst>
            <pc:docMk/>
            <pc:sldMk cId="4047160202" sldId="256"/>
            <ac:picMk id="33" creationId="{4A0623D0-396B-499E-BBFB-C17F1BB0F2DF}"/>
          </ac:picMkLst>
        </pc:picChg>
        <pc:picChg chg="add del">
          <ac:chgData name="Sara Anghel" userId="6e5e89fa-fe21-4b7b-b993-ba00371a876a" providerId="ADAL" clId="{05A21666-0612-0140-8715-2BA90DAAB57B}" dt="2023-03-04T21:53:52.156" v="115" actId="26606"/>
          <ac:picMkLst>
            <pc:docMk/>
            <pc:sldMk cId="4047160202" sldId="256"/>
            <ac:picMk id="34" creationId="{21AF192C-698D-4635-9C9F-F9769A56A96C}"/>
          </ac:picMkLst>
        </pc:picChg>
        <pc:picChg chg="add mod ord">
          <ac:chgData name="Sara Anghel" userId="6e5e89fa-fe21-4b7b-b993-ba00371a876a" providerId="ADAL" clId="{05A21666-0612-0140-8715-2BA90DAAB57B}" dt="2023-03-04T21:54:46.646" v="123" actId="26606"/>
          <ac:picMkLst>
            <pc:docMk/>
            <pc:sldMk cId="4047160202" sldId="256"/>
            <ac:picMk id="37" creationId="{DCAE9D85-9160-2A18-36DF-F9ECFCC0435E}"/>
          </ac:picMkLst>
        </pc:picChg>
        <pc:picChg chg="add del">
          <ac:chgData name="Sara Anghel" userId="6e5e89fa-fe21-4b7b-b993-ba00371a876a" providerId="ADAL" clId="{05A21666-0612-0140-8715-2BA90DAAB57B}" dt="2023-03-04T21:54:04.621" v="118" actId="26606"/>
          <ac:picMkLst>
            <pc:docMk/>
            <pc:sldMk cId="4047160202" sldId="256"/>
            <ac:picMk id="38" creationId="{97E95E2F-46AB-4CC1-B3EC-E895B8364993}"/>
          </ac:picMkLst>
        </pc:picChg>
        <pc:picChg chg="add del">
          <ac:chgData name="Sara Anghel" userId="6e5e89fa-fe21-4b7b-b993-ba00371a876a" providerId="ADAL" clId="{05A21666-0612-0140-8715-2BA90DAAB57B}" dt="2023-03-04T21:54:04.621" v="118" actId="26606"/>
          <ac:picMkLst>
            <pc:docMk/>
            <pc:sldMk cId="4047160202" sldId="256"/>
            <ac:picMk id="39" creationId="{948DAB23-6C4D-4138-8D67-DC09574BC896}"/>
          </ac:picMkLst>
        </pc:picChg>
        <pc:picChg chg="add del">
          <ac:chgData name="Sara Anghel" userId="6e5e89fa-fe21-4b7b-b993-ba00371a876a" providerId="ADAL" clId="{05A21666-0612-0140-8715-2BA90DAAB57B}" dt="2023-03-04T21:54:46.507" v="122" actId="26606"/>
          <ac:picMkLst>
            <pc:docMk/>
            <pc:sldMk cId="4047160202" sldId="256"/>
            <ac:picMk id="44" creationId="{4A0623D0-396B-499E-BBFB-C17F1BB0F2DF}"/>
          </ac:picMkLst>
        </pc:picChg>
        <pc:picChg chg="add del">
          <ac:chgData name="Sara Anghel" userId="6e5e89fa-fe21-4b7b-b993-ba00371a876a" providerId="ADAL" clId="{05A21666-0612-0140-8715-2BA90DAAB57B}" dt="2023-03-04T21:54:46.507" v="122" actId="26606"/>
          <ac:picMkLst>
            <pc:docMk/>
            <pc:sldMk cId="4047160202" sldId="256"/>
            <ac:picMk id="46" creationId="{21AF192C-698D-4635-9C9F-F9769A56A96C}"/>
          </ac:picMkLst>
        </pc:picChg>
        <pc:picChg chg="add">
          <ac:chgData name="Sara Anghel" userId="6e5e89fa-fe21-4b7b-b993-ba00371a876a" providerId="ADAL" clId="{05A21666-0612-0140-8715-2BA90DAAB57B}" dt="2023-03-04T21:54:46.646" v="123" actId="26606"/>
          <ac:picMkLst>
            <pc:docMk/>
            <pc:sldMk cId="4047160202" sldId="256"/>
            <ac:picMk id="53" creationId="{97E95E2F-46AB-4CC1-B3EC-E895B8364993}"/>
          </ac:picMkLst>
        </pc:picChg>
        <pc:picChg chg="add">
          <ac:chgData name="Sara Anghel" userId="6e5e89fa-fe21-4b7b-b993-ba00371a876a" providerId="ADAL" clId="{05A21666-0612-0140-8715-2BA90DAAB57B}" dt="2023-03-04T21:54:46.646" v="123" actId="26606"/>
          <ac:picMkLst>
            <pc:docMk/>
            <pc:sldMk cId="4047160202" sldId="256"/>
            <ac:picMk id="54" creationId="{948DAB23-6C4D-4138-8D67-DC09574BC896}"/>
          </ac:picMkLst>
        </pc:picChg>
      </pc:sldChg>
      <pc:sldChg chg="addSp delSp modSp new mod setBg">
        <pc:chgData name="Sara Anghel" userId="6e5e89fa-fe21-4b7b-b993-ba00371a876a" providerId="ADAL" clId="{05A21666-0612-0140-8715-2BA90DAAB57B}" dt="2023-03-04T23:47:02.344" v="2903" actId="20577"/>
        <pc:sldMkLst>
          <pc:docMk/>
          <pc:sldMk cId="1761999082" sldId="257"/>
        </pc:sldMkLst>
        <pc:spChg chg="mod">
          <ac:chgData name="Sara Anghel" userId="6e5e89fa-fe21-4b7b-b993-ba00371a876a" providerId="ADAL" clId="{05A21666-0612-0140-8715-2BA90DAAB57B}" dt="2023-03-04T22:08:04.387" v="442" actId="26606"/>
          <ac:spMkLst>
            <pc:docMk/>
            <pc:sldMk cId="1761999082" sldId="257"/>
            <ac:spMk id="2" creationId="{08668053-845D-14B9-CAED-AC55C4AABDBF}"/>
          </ac:spMkLst>
        </pc:spChg>
        <pc:spChg chg="mod ord">
          <ac:chgData name="Sara Anghel" userId="6e5e89fa-fe21-4b7b-b993-ba00371a876a" providerId="ADAL" clId="{05A21666-0612-0140-8715-2BA90DAAB57B}" dt="2023-03-04T23:47:02.344" v="2903" actId="20577"/>
          <ac:spMkLst>
            <pc:docMk/>
            <pc:sldMk cId="1761999082" sldId="257"/>
            <ac:spMk id="3" creationId="{F6D50A03-9F48-27BF-5B6C-E40EF902F98D}"/>
          </ac:spMkLst>
        </pc:spChg>
        <pc:spChg chg="add del">
          <ac:chgData name="Sara Anghel" userId="6e5e89fa-fe21-4b7b-b993-ba00371a876a" providerId="ADAL" clId="{05A21666-0612-0140-8715-2BA90DAAB57B}" dt="2023-03-04T22:07:52.691" v="439" actId="26606"/>
          <ac:spMkLst>
            <pc:docMk/>
            <pc:sldMk cId="1761999082" sldId="257"/>
            <ac:spMk id="10" creationId="{54961F17-D0E4-4576-8697-C062B28F32CF}"/>
          </ac:spMkLst>
        </pc:spChg>
        <pc:spChg chg="add del">
          <ac:chgData name="Sara Anghel" userId="6e5e89fa-fe21-4b7b-b993-ba00371a876a" providerId="ADAL" clId="{05A21666-0612-0140-8715-2BA90DAAB57B}" dt="2023-03-04T22:07:52.691" v="439" actId="26606"/>
          <ac:spMkLst>
            <pc:docMk/>
            <pc:sldMk cId="1761999082" sldId="257"/>
            <ac:spMk id="16" creationId="{5F3ADA23-8B3C-4029-923E-81303CBEA190}"/>
          </ac:spMkLst>
        </pc:spChg>
        <pc:spChg chg="add del">
          <ac:chgData name="Sara Anghel" userId="6e5e89fa-fe21-4b7b-b993-ba00371a876a" providerId="ADAL" clId="{05A21666-0612-0140-8715-2BA90DAAB57B}" dt="2023-03-04T22:07:52.691" v="439" actId="26606"/>
          <ac:spMkLst>
            <pc:docMk/>
            <pc:sldMk cId="1761999082" sldId="257"/>
            <ac:spMk id="18" creationId="{39EAE543-FFF6-43C7-AD71-A9856C6E7C89}"/>
          </ac:spMkLst>
        </pc:spChg>
        <pc:spChg chg="add del">
          <ac:chgData name="Sara Anghel" userId="6e5e89fa-fe21-4b7b-b993-ba00371a876a" providerId="ADAL" clId="{05A21666-0612-0140-8715-2BA90DAAB57B}" dt="2023-03-04T22:07:52.691" v="439" actId="26606"/>
          <ac:spMkLst>
            <pc:docMk/>
            <pc:sldMk cId="1761999082" sldId="257"/>
            <ac:spMk id="20" creationId="{8D7E355E-8304-4C50-B384-7DAC68D87CEC}"/>
          </ac:spMkLst>
        </pc:spChg>
        <pc:spChg chg="add del">
          <ac:chgData name="Sara Anghel" userId="6e5e89fa-fe21-4b7b-b993-ba00371a876a" providerId="ADAL" clId="{05A21666-0612-0140-8715-2BA90DAAB57B}" dt="2023-03-04T22:07:52.691" v="439" actId="26606"/>
          <ac:spMkLst>
            <pc:docMk/>
            <pc:sldMk cId="1761999082" sldId="257"/>
            <ac:spMk id="22" creationId="{0178E784-3C81-4963-ACD9-58EF41CE826D}"/>
          </ac:spMkLst>
        </pc:spChg>
        <pc:spChg chg="add del">
          <ac:chgData name="Sara Anghel" userId="6e5e89fa-fe21-4b7b-b993-ba00371a876a" providerId="ADAL" clId="{05A21666-0612-0140-8715-2BA90DAAB57B}" dt="2023-03-04T22:08:04.257" v="441" actId="26606"/>
          <ac:spMkLst>
            <pc:docMk/>
            <pc:sldMk cId="1761999082" sldId="257"/>
            <ac:spMk id="24" creationId="{43BBAF34-367D-4E18-A62E-4602BD90855C}"/>
          </ac:spMkLst>
        </pc:spChg>
        <pc:spChg chg="add del">
          <ac:chgData name="Sara Anghel" userId="6e5e89fa-fe21-4b7b-b993-ba00371a876a" providerId="ADAL" clId="{05A21666-0612-0140-8715-2BA90DAAB57B}" dt="2023-03-04T22:08:04.257" v="441" actId="26606"/>
          <ac:spMkLst>
            <pc:docMk/>
            <pc:sldMk cId="1761999082" sldId="257"/>
            <ac:spMk id="25" creationId="{99A4CF08-858A-49E4-B707-4E7585D11566}"/>
          </ac:spMkLst>
        </pc:spChg>
        <pc:spChg chg="add del">
          <ac:chgData name="Sara Anghel" userId="6e5e89fa-fe21-4b7b-b993-ba00371a876a" providerId="ADAL" clId="{05A21666-0612-0140-8715-2BA90DAAB57B}" dt="2023-03-04T22:08:04.257" v="441" actId="26606"/>
          <ac:spMkLst>
            <pc:docMk/>
            <pc:sldMk cId="1761999082" sldId="257"/>
            <ac:spMk id="26" creationId="{56938E62-910D-4D69-AA09-567AAAC3776D}"/>
          </ac:spMkLst>
        </pc:spChg>
        <pc:spChg chg="add del">
          <ac:chgData name="Sara Anghel" userId="6e5e89fa-fe21-4b7b-b993-ba00371a876a" providerId="ADAL" clId="{05A21666-0612-0140-8715-2BA90DAAB57B}" dt="2023-03-04T22:08:04.257" v="441" actId="26606"/>
          <ac:spMkLst>
            <pc:docMk/>
            <pc:sldMk cId="1761999082" sldId="257"/>
            <ac:spMk id="27" creationId="{A74E54C6-D084-4BC8-B3F9-8B9EC22A6B67}"/>
          </ac:spMkLst>
        </pc:spChg>
        <pc:spChg chg="add del">
          <ac:chgData name="Sara Anghel" userId="6e5e89fa-fe21-4b7b-b993-ba00371a876a" providerId="ADAL" clId="{05A21666-0612-0140-8715-2BA90DAAB57B}" dt="2023-03-04T22:08:04.257" v="441" actId="26606"/>
          <ac:spMkLst>
            <pc:docMk/>
            <pc:sldMk cId="1761999082" sldId="257"/>
            <ac:spMk id="28" creationId="{777713DB-A0B1-4507-9991-B6DCAE436C74}"/>
          </ac:spMkLst>
        </pc:spChg>
        <pc:spChg chg="add">
          <ac:chgData name="Sara Anghel" userId="6e5e89fa-fe21-4b7b-b993-ba00371a876a" providerId="ADAL" clId="{05A21666-0612-0140-8715-2BA90DAAB57B}" dt="2023-03-04T22:08:04.387" v="442" actId="26606"/>
          <ac:spMkLst>
            <pc:docMk/>
            <pc:sldMk cId="1761999082" sldId="257"/>
            <ac:spMk id="31" creationId="{54961F17-D0E4-4576-8697-C062B28F32CF}"/>
          </ac:spMkLst>
        </pc:spChg>
        <pc:spChg chg="add">
          <ac:chgData name="Sara Anghel" userId="6e5e89fa-fe21-4b7b-b993-ba00371a876a" providerId="ADAL" clId="{05A21666-0612-0140-8715-2BA90DAAB57B}" dt="2023-03-04T22:08:04.387" v="442" actId="26606"/>
          <ac:spMkLst>
            <pc:docMk/>
            <pc:sldMk cId="1761999082" sldId="257"/>
            <ac:spMk id="34" creationId="{5F3ADA23-8B3C-4029-923E-81303CBEA190}"/>
          </ac:spMkLst>
        </pc:spChg>
        <pc:spChg chg="add">
          <ac:chgData name="Sara Anghel" userId="6e5e89fa-fe21-4b7b-b993-ba00371a876a" providerId="ADAL" clId="{05A21666-0612-0140-8715-2BA90DAAB57B}" dt="2023-03-04T22:08:04.387" v="442" actId="26606"/>
          <ac:spMkLst>
            <pc:docMk/>
            <pc:sldMk cId="1761999082" sldId="257"/>
            <ac:spMk id="35" creationId="{39EAE543-FFF6-43C7-AD71-A9856C6E7C89}"/>
          </ac:spMkLst>
        </pc:spChg>
        <pc:spChg chg="add">
          <ac:chgData name="Sara Anghel" userId="6e5e89fa-fe21-4b7b-b993-ba00371a876a" providerId="ADAL" clId="{05A21666-0612-0140-8715-2BA90DAAB57B}" dt="2023-03-04T22:08:04.387" v="442" actId="26606"/>
          <ac:spMkLst>
            <pc:docMk/>
            <pc:sldMk cId="1761999082" sldId="257"/>
            <ac:spMk id="36" creationId="{8D7E355E-8304-4C50-B384-7DAC68D87CEC}"/>
          </ac:spMkLst>
        </pc:spChg>
        <pc:spChg chg="add">
          <ac:chgData name="Sara Anghel" userId="6e5e89fa-fe21-4b7b-b993-ba00371a876a" providerId="ADAL" clId="{05A21666-0612-0140-8715-2BA90DAAB57B}" dt="2023-03-04T22:08:04.387" v="442" actId="26606"/>
          <ac:spMkLst>
            <pc:docMk/>
            <pc:sldMk cId="1761999082" sldId="257"/>
            <ac:spMk id="37" creationId="{0178E784-3C81-4963-ACD9-58EF41CE826D}"/>
          </ac:spMkLst>
        </pc:spChg>
        <pc:picChg chg="add del">
          <ac:chgData name="Sara Anghel" userId="6e5e89fa-fe21-4b7b-b993-ba00371a876a" providerId="ADAL" clId="{05A21666-0612-0140-8715-2BA90DAAB57B}" dt="2023-03-04T22:06:11.315" v="435" actId="931"/>
          <ac:picMkLst>
            <pc:docMk/>
            <pc:sldMk cId="1761999082" sldId="257"/>
            <ac:picMk id="4" creationId="{072FBF06-7CCD-2CB8-0CE8-48638A10EF00}"/>
          </ac:picMkLst>
        </pc:picChg>
        <pc:picChg chg="add mod">
          <ac:chgData name="Sara Anghel" userId="6e5e89fa-fe21-4b7b-b993-ba00371a876a" providerId="ADAL" clId="{05A21666-0612-0140-8715-2BA90DAAB57B}" dt="2023-03-04T22:08:04.387" v="442" actId="26606"/>
          <ac:picMkLst>
            <pc:docMk/>
            <pc:sldMk cId="1761999082" sldId="257"/>
            <ac:picMk id="5" creationId="{1FB6EB11-E655-B1C8-8C26-232718147EE4}"/>
          </ac:picMkLst>
        </pc:picChg>
        <pc:picChg chg="add del">
          <ac:chgData name="Sara Anghel" userId="6e5e89fa-fe21-4b7b-b993-ba00371a876a" providerId="ADAL" clId="{05A21666-0612-0140-8715-2BA90DAAB57B}" dt="2023-03-04T22:07:52.691" v="439" actId="26606"/>
          <ac:picMkLst>
            <pc:docMk/>
            <pc:sldMk cId="1761999082" sldId="257"/>
            <ac:picMk id="12" creationId="{02DF1AEC-0327-4A10-AED3-E227ACAEBC5D}"/>
          </ac:picMkLst>
        </pc:picChg>
        <pc:picChg chg="add del">
          <ac:chgData name="Sara Anghel" userId="6e5e89fa-fe21-4b7b-b993-ba00371a876a" providerId="ADAL" clId="{05A21666-0612-0140-8715-2BA90DAAB57B}" dt="2023-03-04T22:07:52.691" v="439" actId="26606"/>
          <ac:picMkLst>
            <pc:docMk/>
            <pc:sldMk cId="1761999082" sldId="257"/>
            <ac:picMk id="14" creationId="{C839742D-6F41-4E7D-9C32-1D9825B40F2F}"/>
          </ac:picMkLst>
        </pc:picChg>
        <pc:picChg chg="add del">
          <ac:chgData name="Sara Anghel" userId="6e5e89fa-fe21-4b7b-b993-ba00371a876a" providerId="ADAL" clId="{05A21666-0612-0140-8715-2BA90DAAB57B}" dt="2023-03-04T22:08:04.257" v="441" actId="26606"/>
          <ac:picMkLst>
            <pc:docMk/>
            <pc:sldMk cId="1761999082" sldId="257"/>
            <ac:picMk id="29" creationId="{A9A96FF2-ACD7-48C4-BCE1-FC7F42108606}"/>
          </ac:picMkLst>
        </pc:picChg>
        <pc:picChg chg="add">
          <ac:chgData name="Sara Anghel" userId="6e5e89fa-fe21-4b7b-b993-ba00371a876a" providerId="ADAL" clId="{05A21666-0612-0140-8715-2BA90DAAB57B}" dt="2023-03-04T22:08:04.387" v="442" actId="26606"/>
          <ac:picMkLst>
            <pc:docMk/>
            <pc:sldMk cId="1761999082" sldId="257"/>
            <ac:picMk id="32" creationId="{02DF1AEC-0327-4A10-AED3-E227ACAEBC5D}"/>
          </ac:picMkLst>
        </pc:picChg>
        <pc:picChg chg="add">
          <ac:chgData name="Sara Anghel" userId="6e5e89fa-fe21-4b7b-b993-ba00371a876a" providerId="ADAL" clId="{05A21666-0612-0140-8715-2BA90DAAB57B}" dt="2023-03-04T22:08:04.387" v="442" actId="26606"/>
          <ac:picMkLst>
            <pc:docMk/>
            <pc:sldMk cId="1761999082" sldId="257"/>
            <ac:picMk id="33" creationId="{C839742D-6F41-4E7D-9C32-1D9825B40F2F}"/>
          </ac:picMkLst>
        </pc:picChg>
      </pc:sldChg>
      <pc:sldChg chg="addSp delSp modSp new mod setBg">
        <pc:chgData name="Sara Anghel" userId="6e5e89fa-fe21-4b7b-b993-ba00371a876a" providerId="ADAL" clId="{05A21666-0612-0140-8715-2BA90DAAB57B}" dt="2023-03-04T23:28:59.507" v="2119" actId="20577"/>
        <pc:sldMkLst>
          <pc:docMk/>
          <pc:sldMk cId="2133168363" sldId="258"/>
        </pc:sldMkLst>
        <pc:spChg chg="mod">
          <ac:chgData name="Sara Anghel" userId="6e5e89fa-fe21-4b7b-b993-ba00371a876a" providerId="ADAL" clId="{05A21666-0612-0140-8715-2BA90DAAB57B}" dt="2023-03-04T22:53:10.863" v="1299" actId="26606"/>
          <ac:spMkLst>
            <pc:docMk/>
            <pc:sldMk cId="2133168363" sldId="258"/>
            <ac:spMk id="2" creationId="{8CEC4A1F-DA2B-34BA-7B34-7C4C5B88A1AC}"/>
          </ac:spMkLst>
        </pc:spChg>
        <pc:spChg chg="mod">
          <ac:chgData name="Sara Anghel" userId="6e5e89fa-fe21-4b7b-b993-ba00371a876a" providerId="ADAL" clId="{05A21666-0612-0140-8715-2BA90DAAB57B}" dt="2023-03-04T23:28:59.507" v="2119" actId="20577"/>
          <ac:spMkLst>
            <pc:docMk/>
            <pc:sldMk cId="2133168363" sldId="258"/>
            <ac:spMk id="3" creationId="{7AEACE85-836C-4B34-B9DA-696A6B631A8F}"/>
          </ac:spMkLst>
        </pc:spChg>
        <pc:spChg chg="add del">
          <ac:chgData name="Sara Anghel" userId="6e5e89fa-fe21-4b7b-b993-ba00371a876a" providerId="ADAL" clId="{05A21666-0612-0140-8715-2BA90DAAB57B}" dt="2023-03-04T22:53:10.764" v="1298" actId="26606"/>
          <ac:spMkLst>
            <pc:docMk/>
            <pc:sldMk cId="2133168363" sldId="258"/>
            <ac:spMk id="8" creationId="{40C8693A-B687-4F5E-B86B-B4F11D52347E}"/>
          </ac:spMkLst>
        </pc:spChg>
        <pc:spChg chg="add del">
          <ac:chgData name="Sara Anghel" userId="6e5e89fa-fe21-4b7b-b993-ba00371a876a" providerId="ADAL" clId="{05A21666-0612-0140-8715-2BA90DAAB57B}" dt="2023-03-04T22:46:42.793" v="1247" actId="26606"/>
          <ac:spMkLst>
            <pc:docMk/>
            <pc:sldMk cId="2133168363" sldId="258"/>
            <ac:spMk id="9" creationId="{E282C91B-B6A5-4E76-954D-2C44EE80BFFE}"/>
          </ac:spMkLst>
        </pc:spChg>
        <pc:spChg chg="add del">
          <ac:chgData name="Sara Anghel" userId="6e5e89fa-fe21-4b7b-b993-ba00371a876a" providerId="ADAL" clId="{05A21666-0612-0140-8715-2BA90DAAB57B}" dt="2023-03-04T22:51:38.146" v="1294" actId="26606"/>
          <ac:spMkLst>
            <pc:docMk/>
            <pc:sldMk cId="2133168363" sldId="258"/>
            <ac:spMk id="10" creationId="{3FAD17B9-9E6C-4DD1-9728-97B5E5FCCAB2}"/>
          </ac:spMkLst>
        </pc:spChg>
        <pc:spChg chg="add del">
          <ac:chgData name="Sara Anghel" userId="6e5e89fa-fe21-4b7b-b993-ba00371a876a" providerId="ADAL" clId="{05A21666-0612-0140-8715-2BA90DAAB57B}" dt="2023-03-04T22:51:38.146" v="1294" actId="26606"/>
          <ac:spMkLst>
            <pc:docMk/>
            <pc:sldMk cId="2133168363" sldId="258"/>
            <ac:spMk id="12" creationId="{D7AC3F90-A588-42FF-B41D-062A8D91B9E5}"/>
          </ac:spMkLst>
        </pc:spChg>
        <pc:spChg chg="add del">
          <ac:chgData name="Sara Anghel" userId="6e5e89fa-fe21-4b7b-b993-ba00371a876a" providerId="ADAL" clId="{05A21666-0612-0140-8715-2BA90DAAB57B}" dt="2023-03-04T22:46:42.793" v="1247" actId="26606"/>
          <ac:spMkLst>
            <pc:docMk/>
            <pc:sldMk cId="2133168363" sldId="258"/>
            <ac:spMk id="15" creationId="{00D4A0E6-CA46-4656-BDC7-2DE7BB7A255E}"/>
          </ac:spMkLst>
        </pc:spChg>
        <pc:spChg chg="add del">
          <ac:chgData name="Sara Anghel" userId="6e5e89fa-fe21-4b7b-b993-ba00371a876a" providerId="ADAL" clId="{05A21666-0612-0140-8715-2BA90DAAB57B}" dt="2023-03-04T22:51:38.146" v="1294" actId="26606"/>
          <ac:spMkLst>
            <pc:docMk/>
            <pc:sldMk cId="2133168363" sldId="258"/>
            <ac:spMk id="16" creationId="{E1AADF25-43E9-4DE0-AD82-4F6052319136}"/>
          </ac:spMkLst>
        </pc:spChg>
        <pc:spChg chg="add del">
          <ac:chgData name="Sara Anghel" userId="6e5e89fa-fe21-4b7b-b993-ba00371a876a" providerId="ADAL" clId="{05A21666-0612-0140-8715-2BA90DAAB57B}" dt="2023-03-04T22:46:42.793" v="1247" actId="26606"/>
          <ac:spMkLst>
            <pc:docMk/>
            <pc:sldMk cId="2133168363" sldId="258"/>
            <ac:spMk id="17" creationId="{E1997F07-DC2E-43EA-82A8-E39DC0D5AFFE}"/>
          </ac:spMkLst>
        </pc:spChg>
        <pc:spChg chg="add del">
          <ac:chgData name="Sara Anghel" userId="6e5e89fa-fe21-4b7b-b993-ba00371a876a" providerId="ADAL" clId="{05A21666-0612-0140-8715-2BA90DAAB57B}" dt="2023-03-04T22:51:38.146" v="1294" actId="26606"/>
          <ac:spMkLst>
            <pc:docMk/>
            <pc:sldMk cId="2133168363" sldId="258"/>
            <ac:spMk id="18" creationId="{CBC2D515-EF3C-4E4E-8BC1-192B21E92713}"/>
          </ac:spMkLst>
        </pc:spChg>
        <pc:spChg chg="add del">
          <ac:chgData name="Sara Anghel" userId="6e5e89fa-fe21-4b7b-b993-ba00371a876a" providerId="ADAL" clId="{05A21666-0612-0140-8715-2BA90DAAB57B}" dt="2023-03-04T22:46:42.793" v="1247" actId="26606"/>
          <ac:spMkLst>
            <pc:docMk/>
            <pc:sldMk cId="2133168363" sldId="258"/>
            <ac:spMk id="19" creationId="{13B87034-263E-4699-AC64-49D20A6341E3}"/>
          </ac:spMkLst>
        </pc:spChg>
        <pc:spChg chg="add del">
          <ac:chgData name="Sara Anghel" userId="6e5e89fa-fe21-4b7b-b993-ba00371a876a" providerId="ADAL" clId="{05A21666-0612-0140-8715-2BA90DAAB57B}" dt="2023-03-04T22:46:42.793" v="1247" actId="26606"/>
          <ac:spMkLst>
            <pc:docMk/>
            <pc:sldMk cId="2133168363" sldId="258"/>
            <ac:spMk id="21" creationId="{FEB6231E-D152-4692-BAEC-32F00FA1ADBF}"/>
          </ac:spMkLst>
        </pc:spChg>
        <pc:spChg chg="add del">
          <ac:chgData name="Sara Anghel" userId="6e5e89fa-fe21-4b7b-b993-ba00371a876a" providerId="ADAL" clId="{05A21666-0612-0140-8715-2BA90DAAB57B}" dt="2023-03-04T22:46:51.421" v="1250" actId="26606"/>
          <ac:spMkLst>
            <pc:docMk/>
            <pc:sldMk cId="2133168363" sldId="258"/>
            <ac:spMk id="23" creationId="{3FAD17B9-9E6C-4DD1-9728-97B5E5FCCAB2}"/>
          </ac:spMkLst>
        </pc:spChg>
        <pc:spChg chg="add del">
          <ac:chgData name="Sara Anghel" userId="6e5e89fa-fe21-4b7b-b993-ba00371a876a" providerId="ADAL" clId="{05A21666-0612-0140-8715-2BA90DAAB57B}" dt="2023-03-04T22:46:51.421" v="1250" actId="26606"/>
          <ac:spMkLst>
            <pc:docMk/>
            <pc:sldMk cId="2133168363" sldId="258"/>
            <ac:spMk id="24" creationId="{D7AC3F90-A588-42FF-B41D-062A8D91B9E5}"/>
          </ac:spMkLst>
        </pc:spChg>
        <pc:spChg chg="add del">
          <ac:chgData name="Sara Anghel" userId="6e5e89fa-fe21-4b7b-b993-ba00371a876a" providerId="ADAL" clId="{05A21666-0612-0140-8715-2BA90DAAB57B}" dt="2023-03-04T22:46:51.421" v="1250" actId="26606"/>
          <ac:spMkLst>
            <pc:docMk/>
            <pc:sldMk cId="2133168363" sldId="258"/>
            <ac:spMk id="26" creationId="{E1AADF25-43E9-4DE0-AD82-4F6052319136}"/>
          </ac:spMkLst>
        </pc:spChg>
        <pc:spChg chg="add del">
          <ac:chgData name="Sara Anghel" userId="6e5e89fa-fe21-4b7b-b993-ba00371a876a" providerId="ADAL" clId="{05A21666-0612-0140-8715-2BA90DAAB57B}" dt="2023-03-04T22:46:51.421" v="1250" actId="26606"/>
          <ac:spMkLst>
            <pc:docMk/>
            <pc:sldMk cId="2133168363" sldId="258"/>
            <ac:spMk id="27" creationId="{CBC2D515-EF3C-4E4E-8BC1-192B21E92713}"/>
          </ac:spMkLst>
        </pc:spChg>
        <pc:spChg chg="add del">
          <ac:chgData name="Sara Anghel" userId="6e5e89fa-fe21-4b7b-b993-ba00371a876a" providerId="ADAL" clId="{05A21666-0612-0140-8715-2BA90DAAB57B}" dt="2023-03-04T22:53:10.764" v="1298" actId="26606"/>
          <ac:spMkLst>
            <pc:docMk/>
            <pc:sldMk cId="2133168363" sldId="258"/>
            <ac:spMk id="28" creationId="{E7B58214-716F-43B8-8272-85CE2B9AB0B5}"/>
          </ac:spMkLst>
        </pc:spChg>
        <pc:spChg chg="add del">
          <ac:chgData name="Sara Anghel" userId="6e5e89fa-fe21-4b7b-b993-ba00371a876a" providerId="ADAL" clId="{05A21666-0612-0140-8715-2BA90DAAB57B}" dt="2023-03-04T22:53:10.764" v="1298" actId="26606"/>
          <ac:spMkLst>
            <pc:docMk/>
            <pc:sldMk cId="2133168363" sldId="258"/>
            <ac:spMk id="29" creationId="{2A5C070E-7DB1-4147-B6A8-D14B9C40E159}"/>
          </ac:spMkLst>
        </pc:spChg>
        <pc:spChg chg="add del">
          <ac:chgData name="Sara Anghel" userId="6e5e89fa-fe21-4b7b-b993-ba00371a876a" providerId="ADAL" clId="{05A21666-0612-0140-8715-2BA90DAAB57B}" dt="2023-03-04T22:53:10.764" v="1298" actId="26606"/>
          <ac:spMkLst>
            <pc:docMk/>
            <pc:sldMk cId="2133168363" sldId="258"/>
            <ac:spMk id="30" creationId="{A31070C9-36CD-4B65-8159-324995821FB9}"/>
          </ac:spMkLst>
        </pc:spChg>
        <pc:spChg chg="add del">
          <ac:chgData name="Sara Anghel" userId="6e5e89fa-fe21-4b7b-b993-ba00371a876a" providerId="ADAL" clId="{05A21666-0612-0140-8715-2BA90DAAB57B}" dt="2023-03-04T22:53:10.764" v="1298" actId="26606"/>
          <ac:spMkLst>
            <pc:docMk/>
            <pc:sldMk cId="2133168363" sldId="258"/>
            <ac:spMk id="31" creationId="{89C35FB2-5194-4BE0-92D0-464E2B7116C7}"/>
          </ac:spMkLst>
        </pc:spChg>
        <pc:spChg chg="add">
          <ac:chgData name="Sara Anghel" userId="6e5e89fa-fe21-4b7b-b993-ba00371a876a" providerId="ADAL" clId="{05A21666-0612-0140-8715-2BA90DAAB57B}" dt="2023-03-04T22:53:10.863" v="1299" actId="26606"/>
          <ac:spMkLst>
            <pc:docMk/>
            <pc:sldMk cId="2133168363" sldId="258"/>
            <ac:spMk id="33" creationId="{3FAD17B9-9E6C-4DD1-9728-97B5E5FCCAB2}"/>
          </ac:spMkLst>
        </pc:spChg>
        <pc:spChg chg="add">
          <ac:chgData name="Sara Anghel" userId="6e5e89fa-fe21-4b7b-b993-ba00371a876a" providerId="ADAL" clId="{05A21666-0612-0140-8715-2BA90DAAB57B}" dt="2023-03-04T22:53:10.863" v="1299" actId="26606"/>
          <ac:spMkLst>
            <pc:docMk/>
            <pc:sldMk cId="2133168363" sldId="258"/>
            <ac:spMk id="34" creationId="{D7AC3F90-A588-42FF-B41D-062A8D91B9E5}"/>
          </ac:spMkLst>
        </pc:spChg>
        <pc:spChg chg="add">
          <ac:chgData name="Sara Anghel" userId="6e5e89fa-fe21-4b7b-b993-ba00371a876a" providerId="ADAL" clId="{05A21666-0612-0140-8715-2BA90DAAB57B}" dt="2023-03-04T22:53:10.863" v="1299" actId="26606"/>
          <ac:spMkLst>
            <pc:docMk/>
            <pc:sldMk cId="2133168363" sldId="258"/>
            <ac:spMk id="36" creationId="{E1AADF25-43E9-4DE0-AD82-4F6052319136}"/>
          </ac:spMkLst>
        </pc:spChg>
        <pc:spChg chg="add">
          <ac:chgData name="Sara Anghel" userId="6e5e89fa-fe21-4b7b-b993-ba00371a876a" providerId="ADAL" clId="{05A21666-0612-0140-8715-2BA90DAAB57B}" dt="2023-03-04T22:53:10.863" v="1299" actId="26606"/>
          <ac:spMkLst>
            <pc:docMk/>
            <pc:sldMk cId="2133168363" sldId="258"/>
            <ac:spMk id="37" creationId="{CBC2D515-EF3C-4E4E-8BC1-192B21E92713}"/>
          </ac:spMkLst>
        </pc:spChg>
        <pc:picChg chg="add del mod ord">
          <ac:chgData name="Sara Anghel" userId="6e5e89fa-fe21-4b7b-b993-ba00371a876a" providerId="ADAL" clId="{05A21666-0612-0140-8715-2BA90DAAB57B}" dt="2023-03-04T22:46:53.497" v="1251" actId="931"/>
          <ac:picMkLst>
            <pc:docMk/>
            <pc:sldMk cId="2133168363" sldId="258"/>
            <ac:picMk id="4" creationId="{CDA9736D-2FC0-6E0A-CBDC-ACBED8C7658E}"/>
          </ac:picMkLst>
        </pc:picChg>
        <pc:picChg chg="add del mod ord">
          <ac:chgData name="Sara Anghel" userId="6e5e89fa-fe21-4b7b-b993-ba00371a876a" providerId="ADAL" clId="{05A21666-0612-0140-8715-2BA90DAAB57B}" dt="2023-03-04T22:51:50.983" v="1295" actId="931"/>
          <ac:picMkLst>
            <pc:docMk/>
            <pc:sldMk cId="2133168363" sldId="258"/>
            <ac:picMk id="5" creationId="{891925F8-1B62-F03C-1207-EFB4F9F0F6A4}"/>
          </ac:picMkLst>
        </pc:picChg>
        <pc:picChg chg="add mod ord">
          <ac:chgData name="Sara Anghel" userId="6e5e89fa-fe21-4b7b-b993-ba00371a876a" providerId="ADAL" clId="{05A21666-0612-0140-8715-2BA90DAAB57B}" dt="2023-03-04T22:53:10.863" v="1299" actId="26606"/>
          <ac:picMkLst>
            <pc:docMk/>
            <pc:sldMk cId="2133168363" sldId="258"/>
            <ac:picMk id="6" creationId="{E96AEBE6-3B4B-B5D6-E720-12DCADB14563}"/>
          </ac:picMkLst>
        </pc:picChg>
        <pc:picChg chg="add del">
          <ac:chgData name="Sara Anghel" userId="6e5e89fa-fe21-4b7b-b993-ba00371a876a" providerId="ADAL" clId="{05A21666-0612-0140-8715-2BA90DAAB57B}" dt="2023-03-04T22:46:42.793" v="1247" actId="26606"/>
          <ac:picMkLst>
            <pc:docMk/>
            <pc:sldMk cId="2133168363" sldId="258"/>
            <ac:picMk id="11" creationId="{A79CB76A-0439-4DFC-AD47-1F2B333319E8}"/>
          </ac:picMkLst>
        </pc:picChg>
        <pc:picChg chg="add del">
          <ac:chgData name="Sara Anghel" userId="6e5e89fa-fe21-4b7b-b993-ba00371a876a" providerId="ADAL" clId="{05A21666-0612-0140-8715-2BA90DAAB57B}" dt="2023-03-04T22:46:42.793" v="1247" actId="26606"/>
          <ac:picMkLst>
            <pc:docMk/>
            <pc:sldMk cId="2133168363" sldId="258"/>
            <ac:picMk id="13" creationId="{40F6D462-B116-42B2-9230-BDF302E96CC3}"/>
          </ac:picMkLst>
        </pc:picChg>
        <pc:picChg chg="add del">
          <ac:chgData name="Sara Anghel" userId="6e5e89fa-fe21-4b7b-b993-ba00371a876a" providerId="ADAL" clId="{05A21666-0612-0140-8715-2BA90DAAB57B}" dt="2023-03-04T22:51:38.146" v="1294" actId="26606"/>
          <ac:picMkLst>
            <pc:docMk/>
            <pc:sldMk cId="2133168363" sldId="258"/>
            <ac:picMk id="14" creationId="{015AB904-4FB7-4A0D-B43E-03ACF05E1445}"/>
          </ac:picMkLst>
        </pc:picChg>
        <pc:picChg chg="add del">
          <ac:chgData name="Sara Anghel" userId="6e5e89fa-fe21-4b7b-b993-ba00371a876a" providerId="ADAL" clId="{05A21666-0612-0140-8715-2BA90DAAB57B}" dt="2023-03-04T22:53:10.764" v="1298" actId="26606"/>
          <ac:picMkLst>
            <pc:docMk/>
            <pc:sldMk cId="2133168363" sldId="258"/>
            <ac:picMk id="20" creationId="{D51084F9-D042-49BE-9E1A-43E583B98FCC}"/>
          </ac:picMkLst>
        </pc:picChg>
        <pc:picChg chg="add del">
          <ac:chgData name="Sara Anghel" userId="6e5e89fa-fe21-4b7b-b993-ba00371a876a" providerId="ADAL" clId="{05A21666-0612-0140-8715-2BA90DAAB57B}" dt="2023-03-04T22:53:10.764" v="1298" actId="26606"/>
          <ac:picMkLst>
            <pc:docMk/>
            <pc:sldMk cId="2133168363" sldId="258"/>
            <ac:picMk id="22" creationId="{EE65CA45-264D-4FD3-9249-3CB04EC97E80}"/>
          </ac:picMkLst>
        </pc:picChg>
        <pc:picChg chg="add del">
          <ac:chgData name="Sara Anghel" userId="6e5e89fa-fe21-4b7b-b993-ba00371a876a" providerId="ADAL" clId="{05A21666-0612-0140-8715-2BA90DAAB57B}" dt="2023-03-04T22:46:51.421" v="1250" actId="26606"/>
          <ac:picMkLst>
            <pc:docMk/>
            <pc:sldMk cId="2133168363" sldId="258"/>
            <ac:picMk id="25" creationId="{015AB904-4FB7-4A0D-B43E-03ACF05E1445}"/>
          </ac:picMkLst>
        </pc:picChg>
        <pc:picChg chg="add">
          <ac:chgData name="Sara Anghel" userId="6e5e89fa-fe21-4b7b-b993-ba00371a876a" providerId="ADAL" clId="{05A21666-0612-0140-8715-2BA90DAAB57B}" dt="2023-03-04T22:53:10.863" v="1299" actId="26606"/>
          <ac:picMkLst>
            <pc:docMk/>
            <pc:sldMk cId="2133168363" sldId="258"/>
            <ac:picMk id="35" creationId="{015AB904-4FB7-4A0D-B43E-03ACF05E1445}"/>
          </ac:picMkLst>
        </pc:picChg>
      </pc:sldChg>
      <pc:sldChg chg="addSp delSp modSp new mod setBg">
        <pc:chgData name="Sara Anghel" userId="6e5e89fa-fe21-4b7b-b993-ba00371a876a" providerId="ADAL" clId="{05A21666-0612-0140-8715-2BA90DAAB57B}" dt="2023-03-04T23:17:13.647" v="1956" actId="26606"/>
        <pc:sldMkLst>
          <pc:docMk/>
          <pc:sldMk cId="402068550" sldId="259"/>
        </pc:sldMkLst>
        <pc:spChg chg="mod">
          <ac:chgData name="Sara Anghel" userId="6e5e89fa-fe21-4b7b-b993-ba00371a876a" providerId="ADAL" clId="{05A21666-0612-0140-8715-2BA90DAAB57B}" dt="2023-03-04T23:17:13.647" v="1956" actId="26606"/>
          <ac:spMkLst>
            <pc:docMk/>
            <pc:sldMk cId="402068550" sldId="259"/>
            <ac:spMk id="2" creationId="{59EFE7AB-AE11-8FFF-F734-D7EEAAC62A55}"/>
          </ac:spMkLst>
        </pc:spChg>
        <pc:spChg chg="mod ord">
          <ac:chgData name="Sara Anghel" userId="6e5e89fa-fe21-4b7b-b993-ba00371a876a" providerId="ADAL" clId="{05A21666-0612-0140-8715-2BA90DAAB57B}" dt="2023-03-04T23:17:13.647" v="1956" actId="26606"/>
          <ac:spMkLst>
            <pc:docMk/>
            <pc:sldMk cId="402068550" sldId="259"/>
            <ac:spMk id="3" creationId="{08B15731-5C2F-3CDE-44D3-44A08378812C}"/>
          </ac:spMkLst>
        </pc:spChg>
        <pc:spChg chg="add del">
          <ac:chgData name="Sara Anghel" userId="6e5e89fa-fe21-4b7b-b993-ba00371a876a" providerId="ADAL" clId="{05A21666-0612-0140-8715-2BA90DAAB57B}" dt="2023-03-04T23:17:07.566" v="1953" actId="26606"/>
          <ac:spMkLst>
            <pc:docMk/>
            <pc:sldMk cId="402068550" sldId="259"/>
            <ac:spMk id="9" creationId="{E819EF56-0D05-401F-8D9D-A087F3B0ED7C}"/>
          </ac:spMkLst>
        </pc:spChg>
        <pc:spChg chg="add del">
          <ac:chgData name="Sara Anghel" userId="6e5e89fa-fe21-4b7b-b993-ba00371a876a" providerId="ADAL" clId="{05A21666-0612-0140-8715-2BA90DAAB57B}" dt="2023-03-04T23:17:07.566" v="1953" actId="26606"/>
          <ac:spMkLst>
            <pc:docMk/>
            <pc:sldMk cId="402068550" sldId="259"/>
            <ac:spMk id="15" creationId="{2F99DFE0-DA13-4703-95B6-9CFDBD4A2DCB}"/>
          </ac:spMkLst>
        </pc:spChg>
        <pc:spChg chg="add del">
          <ac:chgData name="Sara Anghel" userId="6e5e89fa-fe21-4b7b-b993-ba00371a876a" providerId="ADAL" clId="{05A21666-0612-0140-8715-2BA90DAAB57B}" dt="2023-03-04T23:17:07.566" v="1953" actId="26606"/>
          <ac:spMkLst>
            <pc:docMk/>
            <pc:sldMk cId="402068550" sldId="259"/>
            <ac:spMk id="17" creationId="{39580BCA-5EE9-4DE6-9060-8F5DFB3A0ECC}"/>
          </ac:spMkLst>
        </pc:spChg>
        <pc:spChg chg="add del">
          <ac:chgData name="Sara Anghel" userId="6e5e89fa-fe21-4b7b-b993-ba00371a876a" providerId="ADAL" clId="{05A21666-0612-0140-8715-2BA90DAAB57B}" dt="2023-03-04T23:17:07.566" v="1953" actId="26606"/>
          <ac:spMkLst>
            <pc:docMk/>
            <pc:sldMk cId="402068550" sldId="259"/>
            <ac:spMk id="19" creationId="{66997ED0-2734-463E-AB2D-7DE229F57E2B}"/>
          </ac:spMkLst>
        </pc:spChg>
        <pc:spChg chg="add del">
          <ac:chgData name="Sara Anghel" userId="6e5e89fa-fe21-4b7b-b993-ba00371a876a" providerId="ADAL" clId="{05A21666-0612-0140-8715-2BA90DAAB57B}" dt="2023-03-04T23:17:07.566" v="1953" actId="26606"/>
          <ac:spMkLst>
            <pc:docMk/>
            <pc:sldMk cId="402068550" sldId="259"/>
            <ac:spMk id="21" creationId="{060ECCAC-739E-4C22-866F-FD51CC0CFF16}"/>
          </ac:spMkLst>
        </pc:spChg>
        <pc:spChg chg="add del">
          <ac:chgData name="Sara Anghel" userId="6e5e89fa-fe21-4b7b-b993-ba00371a876a" providerId="ADAL" clId="{05A21666-0612-0140-8715-2BA90DAAB57B}" dt="2023-03-04T23:17:07.566" v="1953" actId="26606"/>
          <ac:spMkLst>
            <pc:docMk/>
            <pc:sldMk cId="402068550" sldId="259"/>
            <ac:spMk id="23" creationId="{ACDC68EF-9D08-46DF-9BD5-25822D9DD47E}"/>
          </ac:spMkLst>
        </pc:spChg>
        <pc:spChg chg="add del">
          <ac:chgData name="Sara Anghel" userId="6e5e89fa-fe21-4b7b-b993-ba00371a876a" providerId="ADAL" clId="{05A21666-0612-0140-8715-2BA90DAAB57B}" dt="2023-03-04T23:17:07.566" v="1953" actId="26606"/>
          <ac:spMkLst>
            <pc:docMk/>
            <pc:sldMk cId="402068550" sldId="259"/>
            <ac:spMk id="25" creationId="{AFDEBBBE-12A0-4779-9A86-7AFEA7AE9B80}"/>
          </ac:spMkLst>
        </pc:spChg>
        <pc:spChg chg="add del">
          <ac:chgData name="Sara Anghel" userId="6e5e89fa-fe21-4b7b-b993-ba00371a876a" providerId="ADAL" clId="{05A21666-0612-0140-8715-2BA90DAAB57B}" dt="2023-03-04T23:17:13.511" v="1955" actId="26606"/>
          <ac:spMkLst>
            <pc:docMk/>
            <pc:sldMk cId="402068550" sldId="259"/>
            <ac:spMk id="27" creationId="{9B0F3308-12C4-4DD7-ABB4-D0DFAA3CF6DE}"/>
          </ac:spMkLst>
        </pc:spChg>
        <pc:spChg chg="add del">
          <ac:chgData name="Sara Anghel" userId="6e5e89fa-fe21-4b7b-b993-ba00371a876a" providerId="ADAL" clId="{05A21666-0612-0140-8715-2BA90DAAB57B}" dt="2023-03-04T23:17:13.511" v="1955" actId="26606"/>
          <ac:spMkLst>
            <pc:docMk/>
            <pc:sldMk cId="402068550" sldId="259"/>
            <ac:spMk id="30" creationId="{73AFD74C-283C-45BD-885B-6E6635E4B3F1}"/>
          </ac:spMkLst>
        </pc:spChg>
        <pc:spChg chg="add del">
          <ac:chgData name="Sara Anghel" userId="6e5e89fa-fe21-4b7b-b993-ba00371a876a" providerId="ADAL" clId="{05A21666-0612-0140-8715-2BA90DAAB57B}" dt="2023-03-04T23:17:13.511" v="1955" actId="26606"/>
          <ac:spMkLst>
            <pc:docMk/>
            <pc:sldMk cId="402068550" sldId="259"/>
            <ac:spMk id="31" creationId="{CE3DE725-FEB0-422F-BDBA-A29C95768A3F}"/>
          </ac:spMkLst>
        </pc:spChg>
        <pc:spChg chg="add del">
          <ac:chgData name="Sara Anghel" userId="6e5e89fa-fe21-4b7b-b993-ba00371a876a" providerId="ADAL" clId="{05A21666-0612-0140-8715-2BA90DAAB57B}" dt="2023-03-04T23:17:13.511" v="1955" actId="26606"/>
          <ac:spMkLst>
            <pc:docMk/>
            <pc:sldMk cId="402068550" sldId="259"/>
            <ac:spMk id="32" creationId="{05058156-257B-4118-BA50-5869C8AF6AD7}"/>
          </ac:spMkLst>
        </pc:spChg>
        <pc:spChg chg="add del">
          <ac:chgData name="Sara Anghel" userId="6e5e89fa-fe21-4b7b-b993-ba00371a876a" providerId="ADAL" clId="{05A21666-0612-0140-8715-2BA90DAAB57B}" dt="2023-03-04T23:17:13.511" v="1955" actId="26606"/>
          <ac:spMkLst>
            <pc:docMk/>
            <pc:sldMk cId="402068550" sldId="259"/>
            <ac:spMk id="33" creationId="{D23B4D99-FEA8-489A-8436-A2F113BE1B6E}"/>
          </ac:spMkLst>
        </pc:spChg>
        <pc:spChg chg="add">
          <ac:chgData name="Sara Anghel" userId="6e5e89fa-fe21-4b7b-b993-ba00371a876a" providerId="ADAL" clId="{05A21666-0612-0140-8715-2BA90DAAB57B}" dt="2023-03-04T23:17:13.647" v="1956" actId="26606"/>
          <ac:spMkLst>
            <pc:docMk/>
            <pc:sldMk cId="402068550" sldId="259"/>
            <ac:spMk id="35" creationId="{E819EF56-0D05-401F-8D9D-A087F3B0ED7C}"/>
          </ac:spMkLst>
        </pc:spChg>
        <pc:spChg chg="add">
          <ac:chgData name="Sara Anghel" userId="6e5e89fa-fe21-4b7b-b993-ba00371a876a" providerId="ADAL" clId="{05A21666-0612-0140-8715-2BA90DAAB57B}" dt="2023-03-04T23:17:13.647" v="1956" actId="26606"/>
          <ac:spMkLst>
            <pc:docMk/>
            <pc:sldMk cId="402068550" sldId="259"/>
            <ac:spMk id="38" creationId="{2F99DFE0-DA13-4703-95B6-9CFDBD4A2DCB}"/>
          </ac:spMkLst>
        </pc:spChg>
        <pc:spChg chg="add">
          <ac:chgData name="Sara Anghel" userId="6e5e89fa-fe21-4b7b-b993-ba00371a876a" providerId="ADAL" clId="{05A21666-0612-0140-8715-2BA90DAAB57B}" dt="2023-03-04T23:17:13.647" v="1956" actId="26606"/>
          <ac:spMkLst>
            <pc:docMk/>
            <pc:sldMk cId="402068550" sldId="259"/>
            <ac:spMk id="39" creationId="{39580BCA-5EE9-4DE6-9060-8F5DFB3A0ECC}"/>
          </ac:spMkLst>
        </pc:spChg>
        <pc:spChg chg="add">
          <ac:chgData name="Sara Anghel" userId="6e5e89fa-fe21-4b7b-b993-ba00371a876a" providerId="ADAL" clId="{05A21666-0612-0140-8715-2BA90DAAB57B}" dt="2023-03-04T23:17:13.647" v="1956" actId="26606"/>
          <ac:spMkLst>
            <pc:docMk/>
            <pc:sldMk cId="402068550" sldId="259"/>
            <ac:spMk id="40" creationId="{66997ED0-2734-463E-AB2D-7DE229F57E2B}"/>
          </ac:spMkLst>
        </pc:spChg>
        <pc:spChg chg="add">
          <ac:chgData name="Sara Anghel" userId="6e5e89fa-fe21-4b7b-b993-ba00371a876a" providerId="ADAL" clId="{05A21666-0612-0140-8715-2BA90DAAB57B}" dt="2023-03-04T23:17:13.647" v="1956" actId="26606"/>
          <ac:spMkLst>
            <pc:docMk/>
            <pc:sldMk cId="402068550" sldId="259"/>
            <ac:spMk id="41" creationId="{060ECCAC-739E-4C22-866F-FD51CC0CFF16}"/>
          </ac:spMkLst>
        </pc:spChg>
        <pc:spChg chg="add">
          <ac:chgData name="Sara Anghel" userId="6e5e89fa-fe21-4b7b-b993-ba00371a876a" providerId="ADAL" clId="{05A21666-0612-0140-8715-2BA90DAAB57B}" dt="2023-03-04T23:17:13.647" v="1956" actId="26606"/>
          <ac:spMkLst>
            <pc:docMk/>
            <pc:sldMk cId="402068550" sldId="259"/>
            <ac:spMk id="42" creationId="{ACDC68EF-9D08-46DF-9BD5-25822D9DD47E}"/>
          </ac:spMkLst>
        </pc:spChg>
        <pc:spChg chg="add">
          <ac:chgData name="Sara Anghel" userId="6e5e89fa-fe21-4b7b-b993-ba00371a876a" providerId="ADAL" clId="{05A21666-0612-0140-8715-2BA90DAAB57B}" dt="2023-03-04T23:17:13.647" v="1956" actId="26606"/>
          <ac:spMkLst>
            <pc:docMk/>
            <pc:sldMk cId="402068550" sldId="259"/>
            <ac:spMk id="43" creationId="{AFDEBBBE-12A0-4779-9A86-7AFEA7AE9B80}"/>
          </ac:spMkLst>
        </pc:spChg>
        <pc:picChg chg="add mod">
          <ac:chgData name="Sara Anghel" userId="6e5e89fa-fe21-4b7b-b993-ba00371a876a" providerId="ADAL" clId="{05A21666-0612-0140-8715-2BA90DAAB57B}" dt="2023-03-04T23:17:13.647" v="1956" actId="26606"/>
          <ac:picMkLst>
            <pc:docMk/>
            <pc:sldMk cId="402068550" sldId="259"/>
            <ac:picMk id="4" creationId="{8F46ED6F-666C-6BA9-719D-7A1FE1B35D99}"/>
          </ac:picMkLst>
        </pc:picChg>
        <pc:picChg chg="add del">
          <ac:chgData name="Sara Anghel" userId="6e5e89fa-fe21-4b7b-b993-ba00371a876a" providerId="ADAL" clId="{05A21666-0612-0140-8715-2BA90DAAB57B}" dt="2023-03-04T23:17:07.566" v="1953" actId="26606"/>
          <ac:picMkLst>
            <pc:docMk/>
            <pc:sldMk cId="402068550" sldId="259"/>
            <ac:picMk id="11" creationId="{46583D46-4F8A-48ED-9FC5-ACCFE59891F4}"/>
          </ac:picMkLst>
        </pc:picChg>
        <pc:picChg chg="add del">
          <ac:chgData name="Sara Anghel" userId="6e5e89fa-fe21-4b7b-b993-ba00371a876a" providerId="ADAL" clId="{05A21666-0612-0140-8715-2BA90DAAB57B}" dt="2023-03-04T23:17:07.566" v="1953" actId="26606"/>
          <ac:picMkLst>
            <pc:docMk/>
            <pc:sldMk cId="402068550" sldId="259"/>
            <ac:picMk id="13" creationId="{6CFBF790-FF8B-4CA1-A78A-0ED655E74F55}"/>
          </ac:picMkLst>
        </pc:picChg>
        <pc:picChg chg="add del">
          <ac:chgData name="Sara Anghel" userId="6e5e89fa-fe21-4b7b-b993-ba00371a876a" providerId="ADAL" clId="{05A21666-0612-0140-8715-2BA90DAAB57B}" dt="2023-03-04T23:17:13.511" v="1955" actId="26606"/>
          <ac:picMkLst>
            <pc:docMk/>
            <pc:sldMk cId="402068550" sldId="259"/>
            <ac:picMk id="28" creationId="{6A24046D-AAB6-4470-AC22-6448D576E5B5}"/>
          </ac:picMkLst>
        </pc:picChg>
        <pc:picChg chg="add del">
          <ac:chgData name="Sara Anghel" userId="6e5e89fa-fe21-4b7b-b993-ba00371a876a" providerId="ADAL" clId="{05A21666-0612-0140-8715-2BA90DAAB57B}" dt="2023-03-04T23:17:13.511" v="1955" actId="26606"/>
          <ac:picMkLst>
            <pc:docMk/>
            <pc:sldMk cId="402068550" sldId="259"/>
            <ac:picMk id="29" creationId="{211A0A85-392D-49DA-B9EC-82262B3B9614}"/>
          </ac:picMkLst>
        </pc:picChg>
        <pc:picChg chg="add">
          <ac:chgData name="Sara Anghel" userId="6e5e89fa-fe21-4b7b-b993-ba00371a876a" providerId="ADAL" clId="{05A21666-0612-0140-8715-2BA90DAAB57B}" dt="2023-03-04T23:17:13.647" v="1956" actId="26606"/>
          <ac:picMkLst>
            <pc:docMk/>
            <pc:sldMk cId="402068550" sldId="259"/>
            <ac:picMk id="36" creationId="{46583D46-4F8A-48ED-9FC5-ACCFE59891F4}"/>
          </ac:picMkLst>
        </pc:picChg>
        <pc:picChg chg="add">
          <ac:chgData name="Sara Anghel" userId="6e5e89fa-fe21-4b7b-b993-ba00371a876a" providerId="ADAL" clId="{05A21666-0612-0140-8715-2BA90DAAB57B}" dt="2023-03-04T23:17:13.647" v="1956" actId="26606"/>
          <ac:picMkLst>
            <pc:docMk/>
            <pc:sldMk cId="402068550" sldId="259"/>
            <ac:picMk id="37" creationId="{6CFBF790-FF8B-4CA1-A78A-0ED655E74F55}"/>
          </ac:picMkLst>
        </pc:picChg>
      </pc:sldChg>
      <pc:sldChg chg="addSp modSp new mod setBg">
        <pc:chgData name="Sara Anghel" userId="6e5e89fa-fe21-4b7b-b993-ba00371a876a" providerId="ADAL" clId="{05A21666-0612-0140-8715-2BA90DAAB57B}" dt="2023-03-04T23:45:14.809" v="2854" actId="26606"/>
        <pc:sldMkLst>
          <pc:docMk/>
          <pc:sldMk cId="2206943290" sldId="260"/>
        </pc:sldMkLst>
        <pc:spChg chg="mod">
          <ac:chgData name="Sara Anghel" userId="6e5e89fa-fe21-4b7b-b993-ba00371a876a" providerId="ADAL" clId="{05A21666-0612-0140-8715-2BA90DAAB57B}" dt="2023-03-04T23:45:14.809" v="2854" actId="26606"/>
          <ac:spMkLst>
            <pc:docMk/>
            <pc:sldMk cId="2206943290" sldId="260"/>
            <ac:spMk id="2" creationId="{A1240490-FFC8-FBDB-2C78-0C2A7A3C39F0}"/>
          </ac:spMkLst>
        </pc:spChg>
        <pc:spChg chg="mod">
          <ac:chgData name="Sara Anghel" userId="6e5e89fa-fe21-4b7b-b993-ba00371a876a" providerId="ADAL" clId="{05A21666-0612-0140-8715-2BA90DAAB57B}" dt="2023-03-04T23:45:14.809" v="2854" actId="26606"/>
          <ac:spMkLst>
            <pc:docMk/>
            <pc:sldMk cId="2206943290" sldId="260"/>
            <ac:spMk id="3" creationId="{99836886-D303-B57A-0AA1-AE37ABC6C8C0}"/>
          </ac:spMkLst>
        </pc:spChg>
        <pc:spChg chg="add">
          <ac:chgData name="Sara Anghel" userId="6e5e89fa-fe21-4b7b-b993-ba00371a876a" providerId="ADAL" clId="{05A21666-0612-0140-8715-2BA90DAAB57B}" dt="2023-03-04T23:45:14.809" v="2854" actId="26606"/>
          <ac:spMkLst>
            <pc:docMk/>
            <pc:sldMk cId="2206943290" sldId="260"/>
            <ac:spMk id="9" creationId="{A53581F1-58F0-4AB7-A8A0-20906672774F}"/>
          </ac:spMkLst>
        </pc:spChg>
        <pc:spChg chg="add">
          <ac:chgData name="Sara Anghel" userId="6e5e89fa-fe21-4b7b-b993-ba00371a876a" providerId="ADAL" clId="{05A21666-0612-0140-8715-2BA90DAAB57B}" dt="2023-03-04T23:45:14.809" v="2854" actId="26606"/>
          <ac:spMkLst>
            <pc:docMk/>
            <pc:sldMk cId="2206943290" sldId="260"/>
            <ac:spMk id="15" creationId="{F4E6F7CC-42A8-4DCA-B793-34EE7A20CB64}"/>
          </ac:spMkLst>
        </pc:spChg>
        <pc:spChg chg="add">
          <ac:chgData name="Sara Anghel" userId="6e5e89fa-fe21-4b7b-b993-ba00371a876a" providerId="ADAL" clId="{05A21666-0612-0140-8715-2BA90DAAB57B}" dt="2023-03-04T23:45:14.809" v="2854" actId="26606"/>
          <ac:spMkLst>
            <pc:docMk/>
            <pc:sldMk cId="2206943290" sldId="260"/>
            <ac:spMk id="17" creationId="{349DF81A-9E35-48CB-A13A-0F3044872EEA}"/>
          </ac:spMkLst>
        </pc:spChg>
        <pc:spChg chg="add">
          <ac:chgData name="Sara Anghel" userId="6e5e89fa-fe21-4b7b-b993-ba00371a876a" providerId="ADAL" clId="{05A21666-0612-0140-8715-2BA90DAAB57B}" dt="2023-03-04T23:45:14.809" v="2854" actId="26606"/>
          <ac:spMkLst>
            <pc:docMk/>
            <pc:sldMk cId="2206943290" sldId="260"/>
            <ac:spMk id="19" creationId="{DBF782AB-FEB4-4E4B-B045-C02BC6558C6B}"/>
          </ac:spMkLst>
        </pc:spChg>
        <pc:spChg chg="add">
          <ac:chgData name="Sara Anghel" userId="6e5e89fa-fe21-4b7b-b993-ba00371a876a" providerId="ADAL" clId="{05A21666-0612-0140-8715-2BA90DAAB57B}" dt="2023-03-04T23:45:14.809" v="2854" actId="26606"/>
          <ac:spMkLst>
            <pc:docMk/>
            <pc:sldMk cId="2206943290" sldId="260"/>
            <ac:spMk id="21" creationId="{F4E9FDCC-E070-4D2E-9AE6-67D4AE6C0AC7}"/>
          </ac:spMkLst>
        </pc:spChg>
        <pc:picChg chg="add mod ord">
          <ac:chgData name="Sara Anghel" userId="6e5e89fa-fe21-4b7b-b993-ba00371a876a" providerId="ADAL" clId="{05A21666-0612-0140-8715-2BA90DAAB57B}" dt="2023-03-04T23:45:14.809" v="2854" actId="26606"/>
          <ac:picMkLst>
            <pc:docMk/>
            <pc:sldMk cId="2206943290" sldId="260"/>
            <ac:picMk id="4" creationId="{9B5E25B2-7938-6AB5-E33D-9B82E6D9633E}"/>
          </ac:picMkLst>
        </pc:picChg>
        <pc:picChg chg="add">
          <ac:chgData name="Sara Anghel" userId="6e5e89fa-fe21-4b7b-b993-ba00371a876a" providerId="ADAL" clId="{05A21666-0612-0140-8715-2BA90DAAB57B}" dt="2023-03-04T23:45:14.809" v="2854" actId="26606"/>
          <ac:picMkLst>
            <pc:docMk/>
            <pc:sldMk cId="2206943290" sldId="260"/>
            <ac:picMk id="11" creationId="{7F805E00-AB38-4A7C-BECE-0DED0DECE736}"/>
          </ac:picMkLst>
        </pc:picChg>
        <pc:picChg chg="add">
          <ac:chgData name="Sara Anghel" userId="6e5e89fa-fe21-4b7b-b993-ba00371a876a" providerId="ADAL" clId="{05A21666-0612-0140-8715-2BA90DAAB57B}" dt="2023-03-04T23:45:14.809" v="2854" actId="26606"/>
          <ac:picMkLst>
            <pc:docMk/>
            <pc:sldMk cId="2206943290" sldId="260"/>
            <ac:picMk id="13" creationId="{86805C35-00DC-4889-A7FD-065BDE84CEAF}"/>
          </ac:picMkLst>
        </pc:picChg>
      </pc:sldChg>
    </pc:docChg>
  </pc:docChgLst>
  <pc:docChgLst>
    <pc:chgData name="Sara Anghel (2123253)" userId="6e5e89fa-fe21-4b7b-b993-ba00371a876a" providerId="ADAL" clId="{05A21666-0612-0140-8715-2BA90DAAB57B}"/>
    <pc:docChg chg="undo redo custSel addSld modSld">
      <pc:chgData name="Sara Anghel (2123253)" userId="6e5e89fa-fe21-4b7b-b993-ba00371a876a" providerId="ADAL" clId="{05A21666-0612-0140-8715-2BA90DAAB57B}" dt="2023-03-05T23:57:01.496" v="2719" actId="20577"/>
      <pc:docMkLst>
        <pc:docMk/>
      </pc:docMkLst>
      <pc:sldChg chg="modSp">
        <pc:chgData name="Sara Anghel (2123253)" userId="6e5e89fa-fe21-4b7b-b993-ba00371a876a" providerId="ADAL" clId="{05A21666-0612-0140-8715-2BA90DAAB57B}" dt="2023-03-05T23:57:01.496" v="2719" actId="20577"/>
        <pc:sldMkLst>
          <pc:docMk/>
          <pc:sldMk cId="4047160202" sldId="256"/>
        </pc:sldMkLst>
        <pc:spChg chg="mod">
          <ac:chgData name="Sara Anghel (2123253)" userId="6e5e89fa-fe21-4b7b-b993-ba00371a876a" providerId="ADAL" clId="{05A21666-0612-0140-8715-2BA90DAAB57B}" dt="2023-03-05T23:57:01.496" v="2719" actId="20577"/>
          <ac:spMkLst>
            <pc:docMk/>
            <pc:sldMk cId="4047160202" sldId="256"/>
            <ac:spMk id="2" creationId="{7A95006E-BE31-F95A-03DF-21E88C61ADE9}"/>
          </ac:spMkLst>
        </pc:spChg>
        <pc:spChg chg="mod">
          <ac:chgData name="Sara Anghel (2123253)" userId="6e5e89fa-fe21-4b7b-b993-ba00371a876a" providerId="ADAL" clId="{05A21666-0612-0140-8715-2BA90DAAB57B}" dt="2023-03-04T21:20:38.304" v="35" actId="20577"/>
          <ac:spMkLst>
            <pc:docMk/>
            <pc:sldMk cId="4047160202" sldId="256"/>
            <ac:spMk id="3" creationId="{D4EF5C7D-3B0D-919E-A74D-35A2CF5D6D68}"/>
          </ac:spMkLst>
        </pc:spChg>
      </pc:sldChg>
      <pc:sldChg chg="addSp modSp new mod setBg">
        <pc:chgData name="Sara Anghel (2123253)" userId="6e5e89fa-fe21-4b7b-b993-ba00371a876a" providerId="ADAL" clId="{05A21666-0612-0140-8715-2BA90DAAB57B}" dt="2023-03-05T23:56:22.728" v="2701" actId="5793"/>
        <pc:sldMkLst>
          <pc:docMk/>
          <pc:sldMk cId="4161675213" sldId="261"/>
        </pc:sldMkLst>
        <pc:spChg chg="mod">
          <ac:chgData name="Sara Anghel (2123253)" userId="6e5e89fa-fe21-4b7b-b993-ba00371a876a" providerId="ADAL" clId="{05A21666-0612-0140-8715-2BA90DAAB57B}" dt="2023-03-05T23:37:51.557" v="2644" actId="26606"/>
          <ac:spMkLst>
            <pc:docMk/>
            <pc:sldMk cId="4161675213" sldId="261"/>
            <ac:spMk id="2" creationId="{9431AEF3-60E5-3335-9EB6-6828FE0B8845}"/>
          </ac:spMkLst>
        </pc:spChg>
        <pc:spChg chg="mod">
          <ac:chgData name="Sara Anghel (2123253)" userId="6e5e89fa-fe21-4b7b-b993-ba00371a876a" providerId="ADAL" clId="{05A21666-0612-0140-8715-2BA90DAAB57B}" dt="2023-03-05T23:56:22.728" v="2701" actId="5793"/>
          <ac:spMkLst>
            <pc:docMk/>
            <pc:sldMk cId="4161675213" sldId="261"/>
            <ac:spMk id="3" creationId="{2C29ED1B-2728-FDE5-C1B0-E79C4B6387C6}"/>
          </ac:spMkLst>
        </pc:spChg>
        <pc:spChg chg="add">
          <ac:chgData name="Sara Anghel (2123253)" userId="6e5e89fa-fe21-4b7b-b993-ba00371a876a" providerId="ADAL" clId="{05A21666-0612-0140-8715-2BA90DAAB57B}" dt="2023-03-05T23:37:51.557" v="2644" actId="26606"/>
          <ac:spMkLst>
            <pc:docMk/>
            <pc:sldMk cId="4161675213" sldId="261"/>
            <ac:spMk id="9" creationId="{A53581F1-58F0-4AB7-A8A0-20906672774F}"/>
          </ac:spMkLst>
        </pc:spChg>
        <pc:spChg chg="add">
          <ac:chgData name="Sara Anghel (2123253)" userId="6e5e89fa-fe21-4b7b-b993-ba00371a876a" providerId="ADAL" clId="{05A21666-0612-0140-8715-2BA90DAAB57B}" dt="2023-03-05T23:37:51.557" v="2644" actId="26606"/>
          <ac:spMkLst>
            <pc:docMk/>
            <pc:sldMk cId="4161675213" sldId="261"/>
            <ac:spMk id="15" creationId="{F4E6F7CC-42A8-4DCA-B793-34EE7A20CB64}"/>
          </ac:spMkLst>
        </pc:spChg>
        <pc:spChg chg="add">
          <ac:chgData name="Sara Anghel (2123253)" userId="6e5e89fa-fe21-4b7b-b993-ba00371a876a" providerId="ADAL" clId="{05A21666-0612-0140-8715-2BA90DAAB57B}" dt="2023-03-05T23:37:51.557" v="2644" actId="26606"/>
          <ac:spMkLst>
            <pc:docMk/>
            <pc:sldMk cId="4161675213" sldId="261"/>
            <ac:spMk id="17" creationId="{349DF81A-9E35-48CB-A13A-0F3044872EEA}"/>
          </ac:spMkLst>
        </pc:spChg>
        <pc:spChg chg="add">
          <ac:chgData name="Sara Anghel (2123253)" userId="6e5e89fa-fe21-4b7b-b993-ba00371a876a" providerId="ADAL" clId="{05A21666-0612-0140-8715-2BA90DAAB57B}" dt="2023-03-05T23:37:51.557" v="2644" actId="26606"/>
          <ac:spMkLst>
            <pc:docMk/>
            <pc:sldMk cId="4161675213" sldId="261"/>
            <ac:spMk id="19" creationId="{DBF782AB-FEB4-4E4B-B045-C02BC6558C6B}"/>
          </ac:spMkLst>
        </pc:spChg>
        <pc:spChg chg="add">
          <ac:chgData name="Sara Anghel (2123253)" userId="6e5e89fa-fe21-4b7b-b993-ba00371a876a" providerId="ADAL" clId="{05A21666-0612-0140-8715-2BA90DAAB57B}" dt="2023-03-05T23:37:51.557" v="2644" actId="26606"/>
          <ac:spMkLst>
            <pc:docMk/>
            <pc:sldMk cId="4161675213" sldId="261"/>
            <ac:spMk id="21" creationId="{F4E9FDCC-E070-4D2E-9AE6-67D4AE6C0AC7}"/>
          </ac:spMkLst>
        </pc:spChg>
        <pc:picChg chg="add mod ord">
          <ac:chgData name="Sara Anghel (2123253)" userId="6e5e89fa-fe21-4b7b-b993-ba00371a876a" providerId="ADAL" clId="{05A21666-0612-0140-8715-2BA90DAAB57B}" dt="2023-03-05T23:37:51.557" v="2644" actId="26606"/>
          <ac:picMkLst>
            <pc:docMk/>
            <pc:sldMk cId="4161675213" sldId="261"/>
            <ac:picMk id="4" creationId="{8CA15ADF-A691-8CF4-5D7C-D2CEFD01BC96}"/>
          </ac:picMkLst>
        </pc:picChg>
        <pc:picChg chg="add">
          <ac:chgData name="Sara Anghel (2123253)" userId="6e5e89fa-fe21-4b7b-b993-ba00371a876a" providerId="ADAL" clId="{05A21666-0612-0140-8715-2BA90DAAB57B}" dt="2023-03-05T23:37:51.557" v="2644" actId="26606"/>
          <ac:picMkLst>
            <pc:docMk/>
            <pc:sldMk cId="4161675213" sldId="261"/>
            <ac:picMk id="11" creationId="{7F805E00-AB38-4A7C-BECE-0DED0DECE736}"/>
          </ac:picMkLst>
        </pc:picChg>
        <pc:picChg chg="add">
          <ac:chgData name="Sara Anghel (2123253)" userId="6e5e89fa-fe21-4b7b-b993-ba00371a876a" providerId="ADAL" clId="{05A21666-0612-0140-8715-2BA90DAAB57B}" dt="2023-03-05T23:37:51.557" v="2644" actId="26606"/>
          <ac:picMkLst>
            <pc:docMk/>
            <pc:sldMk cId="4161675213" sldId="261"/>
            <ac:picMk id="13" creationId="{86805C35-00DC-4889-A7FD-065BDE84CEAF}"/>
          </ac:picMkLst>
        </pc:picChg>
      </pc:sldChg>
      <pc:sldChg chg="addSp delSp modSp new mod setBg setClrOvrMap">
        <pc:chgData name="Sara Anghel (2123253)" userId="6e5e89fa-fe21-4b7b-b993-ba00371a876a" providerId="ADAL" clId="{05A21666-0612-0140-8715-2BA90DAAB57B}" dt="2023-03-05T23:55:53.519" v="2686" actId="20577"/>
        <pc:sldMkLst>
          <pc:docMk/>
          <pc:sldMk cId="3429266264" sldId="262"/>
        </pc:sldMkLst>
        <pc:spChg chg="mod">
          <ac:chgData name="Sara Anghel (2123253)" userId="6e5e89fa-fe21-4b7b-b993-ba00371a876a" providerId="ADAL" clId="{05A21666-0612-0140-8715-2BA90DAAB57B}" dt="2023-03-05T23:55:53.519" v="2686" actId="20577"/>
          <ac:spMkLst>
            <pc:docMk/>
            <pc:sldMk cId="3429266264" sldId="262"/>
            <ac:spMk id="2" creationId="{675EA3DD-4174-FC28-E266-F88C4AAC9B4E}"/>
          </ac:spMkLst>
        </pc:spChg>
        <pc:spChg chg="mod">
          <ac:chgData name="Sara Anghel (2123253)" userId="6e5e89fa-fe21-4b7b-b993-ba00371a876a" providerId="ADAL" clId="{05A21666-0612-0140-8715-2BA90DAAB57B}" dt="2023-03-05T23:49:25.324" v="2662" actId="26606"/>
          <ac:spMkLst>
            <pc:docMk/>
            <pc:sldMk cId="3429266264" sldId="262"/>
            <ac:spMk id="3" creationId="{622F00AA-7101-3F22-946D-9A23F1745DA0}"/>
          </ac:spMkLst>
        </pc:spChg>
        <pc:spChg chg="add">
          <ac:chgData name="Sara Anghel (2123253)" userId="6e5e89fa-fe21-4b7b-b993-ba00371a876a" providerId="ADAL" clId="{05A21666-0612-0140-8715-2BA90DAAB57B}" dt="2023-03-05T23:49:25.324" v="2662" actId="26606"/>
          <ac:spMkLst>
            <pc:docMk/>
            <pc:sldMk cId="3429266264" sldId="262"/>
            <ac:spMk id="6" creationId="{A53581F1-58F0-4AB7-A8A0-20906672774F}"/>
          </ac:spMkLst>
        </pc:spChg>
        <pc:spChg chg="add del">
          <ac:chgData name="Sara Anghel (2123253)" userId="6e5e89fa-fe21-4b7b-b993-ba00371a876a" providerId="ADAL" clId="{05A21666-0612-0140-8715-2BA90DAAB57B}" dt="2023-03-05T23:47:02.151" v="2649" actId="26606"/>
          <ac:spMkLst>
            <pc:docMk/>
            <pc:sldMk cId="3429266264" sldId="262"/>
            <ac:spMk id="9" creationId="{B5E326A3-EB92-4BDA-9F77-45197E0CBE7E}"/>
          </ac:spMkLst>
        </pc:spChg>
        <pc:spChg chg="add">
          <ac:chgData name="Sara Anghel (2123253)" userId="6e5e89fa-fe21-4b7b-b993-ba00371a876a" providerId="ADAL" clId="{05A21666-0612-0140-8715-2BA90DAAB57B}" dt="2023-03-05T23:49:25.324" v="2662" actId="26606"/>
          <ac:spMkLst>
            <pc:docMk/>
            <pc:sldMk cId="3429266264" sldId="262"/>
            <ac:spMk id="10" creationId="{F4E6F7CC-42A8-4DCA-B793-34EE7A20CB64}"/>
          </ac:spMkLst>
        </pc:spChg>
        <pc:spChg chg="add del">
          <ac:chgData name="Sara Anghel (2123253)" userId="6e5e89fa-fe21-4b7b-b993-ba00371a876a" providerId="ADAL" clId="{05A21666-0612-0140-8715-2BA90DAAB57B}" dt="2023-03-05T23:47:02.151" v="2649" actId="26606"/>
          <ac:spMkLst>
            <pc:docMk/>
            <pc:sldMk cId="3429266264" sldId="262"/>
            <ac:spMk id="11" creationId="{CAC996C7-7B84-4645-9AA1-6EA85EAB47D6}"/>
          </ac:spMkLst>
        </pc:spChg>
        <pc:spChg chg="add">
          <ac:chgData name="Sara Anghel (2123253)" userId="6e5e89fa-fe21-4b7b-b993-ba00371a876a" providerId="ADAL" clId="{05A21666-0612-0140-8715-2BA90DAAB57B}" dt="2023-03-05T23:49:25.324" v="2662" actId="26606"/>
          <ac:spMkLst>
            <pc:docMk/>
            <pc:sldMk cId="3429266264" sldId="262"/>
            <ac:spMk id="12" creationId="{349DF81A-9E35-48CB-A13A-0F3044872EEA}"/>
          </ac:spMkLst>
        </pc:spChg>
        <pc:spChg chg="add del">
          <ac:chgData name="Sara Anghel (2123253)" userId="6e5e89fa-fe21-4b7b-b993-ba00371a876a" providerId="ADAL" clId="{05A21666-0612-0140-8715-2BA90DAAB57B}" dt="2023-03-05T23:47:02.151" v="2649" actId="26606"/>
          <ac:spMkLst>
            <pc:docMk/>
            <pc:sldMk cId="3429266264" sldId="262"/>
            <ac:spMk id="13" creationId="{32DC315B-5680-47D9-B827-34D012FB14B2}"/>
          </ac:spMkLst>
        </pc:spChg>
        <pc:spChg chg="add">
          <ac:chgData name="Sara Anghel (2123253)" userId="6e5e89fa-fe21-4b7b-b993-ba00371a876a" providerId="ADAL" clId="{05A21666-0612-0140-8715-2BA90DAAB57B}" dt="2023-03-05T23:49:25.324" v="2662" actId="26606"/>
          <ac:spMkLst>
            <pc:docMk/>
            <pc:sldMk cId="3429266264" sldId="262"/>
            <ac:spMk id="14" creationId="{DBF782AB-FEB4-4E4B-B045-C02BC6558C6B}"/>
          </ac:spMkLst>
        </pc:spChg>
        <pc:spChg chg="add del">
          <ac:chgData name="Sara Anghel (2123253)" userId="6e5e89fa-fe21-4b7b-b993-ba00371a876a" providerId="ADAL" clId="{05A21666-0612-0140-8715-2BA90DAAB57B}" dt="2023-03-05T23:47:16.545" v="2651" actId="26606"/>
          <ac:spMkLst>
            <pc:docMk/>
            <pc:sldMk cId="3429266264" sldId="262"/>
            <ac:spMk id="15" creationId="{E1AADF25-43E9-4DE0-AD82-4F6052319136}"/>
          </ac:spMkLst>
        </pc:spChg>
        <pc:spChg chg="add del">
          <ac:chgData name="Sara Anghel (2123253)" userId="6e5e89fa-fe21-4b7b-b993-ba00371a876a" providerId="ADAL" clId="{05A21666-0612-0140-8715-2BA90DAAB57B}" dt="2023-03-05T23:47:16.545" v="2651" actId="26606"/>
          <ac:spMkLst>
            <pc:docMk/>
            <pc:sldMk cId="3429266264" sldId="262"/>
            <ac:spMk id="16" creationId="{3FAD17B9-9E6C-4DD1-9728-97B5E5FCCAB2}"/>
          </ac:spMkLst>
        </pc:spChg>
        <pc:spChg chg="add del">
          <ac:chgData name="Sara Anghel (2123253)" userId="6e5e89fa-fe21-4b7b-b993-ba00371a876a" providerId="ADAL" clId="{05A21666-0612-0140-8715-2BA90DAAB57B}" dt="2023-03-05T23:47:16.545" v="2651" actId="26606"/>
          <ac:spMkLst>
            <pc:docMk/>
            <pc:sldMk cId="3429266264" sldId="262"/>
            <ac:spMk id="17" creationId="{CBC2D515-EF3C-4E4E-8BC1-192B21E92713}"/>
          </ac:spMkLst>
        </pc:spChg>
        <pc:spChg chg="add del">
          <ac:chgData name="Sara Anghel (2123253)" userId="6e5e89fa-fe21-4b7b-b993-ba00371a876a" providerId="ADAL" clId="{05A21666-0612-0140-8715-2BA90DAAB57B}" dt="2023-03-05T23:47:16.545" v="2651" actId="26606"/>
          <ac:spMkLst>
            <pc:docMk/>
            <pc:sldMk cId="3429266264" sldId="262"/>
            <ac:spMk id="18" creationId="{D7AC3F90-A588-42FF-B41D-062A8D91B9E5}"/>
          </ac:spMkLst>
        </pc:spChg>
        <pc:spChg chg="add">
          <ac:chgData name="Sara Anghel (2123253)" userId="6e5e89fa-fe21-4b7b-b993-ba00371a876a" providerId="ADAL" clId="{05A21666-0612-0140-8715-2BA90DAAB57B}" dt="2023-03-05T23:49:25.324" v="2662" actId="26606"/>
          <ac:spMkLst>
            <pc:docMk/>
            <pc:sldMk cId="3429266264" sldId="262"/>
            <ac:spMk id="20" creationId="{F4E9FDCC-E070-4D2E-9AE6-67D4AE6C0AC7}"/>
          </ac:spMkLst>
        </pc:spChg>
        <pc:spChg chg="add del">
          <ac:chgData name="Sara Anghel (2123253)" userId="6e5e89fa-fe21-4b7b-b993-ba00371a876a" providerId="ADAL" clId="{05A21666-0612-0140-8715-2BA90DAAB57B}" dt="2023-03-05T23:47:27.928" v="2653" actId="26606"/>
          <ac:spMkLst>
            <pc:docMk/>
            <pc:sldMk cId="3429266264" sldId="262"/>
            <ac:spMk id="21" creationId="{B5E326A3-EB92-4BDA-9F77-45197E0CBE7E}"/>
          </ac:spMkLst>
        </pc:spChg>
        <pc:spChg chg="add del">
          <ac:chgData name="Sara Anghel (2123253)" userId="6e5e89fa-fe21-4b7b-b993-ba00371a876a" providerId="ADAL" clId="{05A21666-0612-0140-8715-2BA90DAAB57B}" dt="2023-03-05T23:47:27.928" v="2653" actId="26606"/>
          <ac:spMkLst>
            <pc:docMk/>
            <pc:sldMk cId="3429266264" sldId="262"/>
            <ac:spMk id="22" creationId="{CAC996C7-7B84-4645-9AA1-6EA85EAB47D6}"/>
          </ac:spMkLst>
        </pc:spChg>
        <pc:spChg chg="add del">
          <ac:chgData name="Sara Anghel (2123253)" userId="6e5e89fa-fe21-4b7b-b993-ba00371a876a" providerId="ADAL" clId="{05A21666-0612-0140-8715-2BA90DAAB57B}" dt="2023-03-05T23:47:27.928" v="2653" actId="26606"/>
          <ac:spMkLst>
            <pc:docMk/>
            <pc:sldMk cId="3429266264" sldId="262"/>
            <ac:spMk id="23" creationId="{32DC315B-5680-47D9-B827-34D012FB14B2}"/>
          </ac:spMkLst>
        </pc:spChg>
        <pc:spChg chg="add del">
          <ac:chgData name="Sara Anghel (2123253)" userId="6e5e89fa-fe21-4b7b-b993-ba00371a876a" providerId="ADAL" clId="{05A21666-0612-0140-8715-2BA90DAAB57B}" dt="2023-03-05T23:48:41.425" v="2661" actId="26606"/>
          <ac:spMkLst>
            <pc:docMk/>
            <pc:sldMk cId="3429266264" sldId="262"/>
            <ac:spMk id="25" creationId="{3FAD17B9-9E6C-4DD1-9728-97B5E5FCCAB2}"/>
          </ac:spMkLst>
        </pc:spChg>
        <pc:spChg chg="add del">
          <ac:chgData name="Sara Anghel (2123253)" userId="6e5e89fa-fe21-4b7b-b993-ba00371a876a" providerId="ADAL" clId="{05A21666-0612-0140-8715-2BA90DAAB57B}" dt="2023-03-05T23:48:41.425" v="2661" actId="26606"/>
          <ac:spMkLst>
            <pc:docMk/>
            <pc:sldMk cId="3429266264" sldId="262"/>
            <ac:spMk id="26" creationId="{D7AC3F90-A588-42FF-B41D-062A8D91B9E5}"/>
          </ac:spMkLst>
        </pc:spChg>
        <pc:spChg chg="add del">
          <ac:chgData name="Sara Anghel (2123253)" userId="6e5e89fa-fe21-4b7b-b993-ba00371a876a" providerId="ADAL" clId="{05A21666-0612-0140-8715-2BA90DAAB57B}" dt="2023-03-05T23:48:41.425" v="2661" actId="26606"/>
          <ac:spMkLst>
            <pc:docMk/>
            <pc:sldMk cId="3429266264" sldId="262"/>
            <ac:spMk id="28" creationId="{E1AADF25-43E9-4DE0-AD82-4F6052319136}"/>
          </ac:spMkLst>
        </pc:spChg>
        <pc:spChg chg="add del">
          <ac:chgData name="Sara Anghel (2123253)" userId="6e5e89fa-fe21-4b7b-b993-ba00371a876a" providerId="ADAL" clId="{05A21666-0612-0140-8715-2BA90DAAB57B}" dt="2023-03-05T23:48:41.425" v="2661" actId="26606"/>
          <ac:spMkLst>
            <pc:docMk/>
            <pc:sldMk cId="3429266264" sldId="262"/>
            <ac:spMk id="29" creationId="{CBC2D515-EF3C-4E4E-8BC1-192B21E92713}"/>
          </ac:spMkLst>
        </pc:spChg>
        <pc:picChg chg="add del mod ord">
          <ac:chgData name="Sara Anghel (2123253)" userId="6e5e89fa-fe21-4b7b-b993-ba00371a876a" providerId="ADAL" clId="{05A21666-0612-0140-8715-2BA90DAAB57B}" dt="2023-03-05T23:49:25.324" v="2662" actId="26606"/>
          <ac:picMkLst>
            <pc:docMk/>
            <pc:sldMk cId="3429266264" sldId="262"/>
            <ac:picMk id="4" creationId="{B1A16ADB-5E17-B601-7AC9-8AA7CD799F51}"/>
          </ac:picMkLst>
        </pc:picChg>
        <pc:picChg chg="add">
          <ac:chgData name="Sara Anghel (2123253)" userId="6e5e89fa-fe21-4b7b-b993-ba00371a876a" providerId="ADAL" clId="{05A21666-0612-0140-8715-2BA90DAAB57B}" dt="2023-03-05T23:49:25.324" v="2662" actId="26606"/>
          <ac:picMkLst>
            <pc:docMk/>
            <pc:sldMk cId="3429266264" sldId="262"/>
            <ac:picMk id="7" creationId="{7F805E00-AB38-4A7C-BECE-0DED0DECE736}"/>
          </ac:picMkLst>
        </pc:picChg>
        <pc:picChg chg="add">
          <ac:chgData name="Sara Anghel (2123253)" userId="6e5e89fa-fe21-4b7b-b993-ba00371a876a" providerId="ADAL" clId="{05A21666-0612-0140-8715-2BA90DAAB57B}" dt="2023-03-05T23:49:25.324" v="2662" actId="26606"/>
          <ac:picMkLst>
            <pc:docMk/>
            <pc:sldMk cId="3429266264" sldId="262"/>
            <ac:picMk id="8" creationId="{86805C35-00DC-4889-A7FD-065BDE84CEAF}"/>
          </ac:picMkLst>
        </pc:picChg>
        <pc:picChg chg="add del">
          <ac:chgData name="Sara Anghel (2123253)" userId="6e5e89fa-fe21-4b7b-b993-ba00371a876a" providerId="ADAL" clId="{05A21666-0612-0140-8715-2BA90DAAB57B}" dt="2023-03-05T23:47:16.545" v="2651" actId="26606"/>
          <ac:picMkLst>
            <pc:docMk/>
            <pc:sldMk cId="3429266264" sldId="262"/>
            <ac:picMk id="19" creationId="{015AB904-4FB7-4A0D-B43E-03ACF05E1445}"/>
          </ac:picMkLst>
        </pc:picChg>
        <pc:picChg chg="add del">
          <ac:chgData name="Sara Anghel (2123253)" userId="6e5e89fa-fe21-4b7b-b993-ba00371a876a" providerId="ADAL" clId="{05A21666-0612-0140-8715-2BA90DAAB57B}" dt="2023-03-05T23:48:41.425" v="2661" actId="26606"/>
          <ac:picMkLst>
            <pc:docMk/>
            <pc:sldMk cId="3429266264" sldId="262"/>
            <ac:picMk id="27" creationId="{015AB904-4FB7-4A0D-B43E-03ACF05E1445}"/>
          </ac:picMkLst>
        </pc:picChg>
      </pc:sldChg>
      <pc:sldChg chg="addSp delSp modSp new mod setBg">
        <pc:chgData name="Sara Anghel (2123253)" userId="6e5e89fa-fe21-4b7b-b993-ba00371a876a" providerId="ADAL" clId="{05A21666-0612-0140-8715-2BA90DAAB57B}" dt="2023-03-05T23:48:24.613" v="2658" actId="26606"/>
        <pc:sldMkLst>
          <pc:docMk/>
          <pc:sldMk cId="286649855" sldId="263"/>
        </pc:sldMkLst>
        <pc:spChg chg="mod">
          <ac:chgData name="Sara Anghel (2123253)" userId="6e5e89fa-fe21-4b7b-b993-ba00371a876a" providerId="ADAL" clId="{05A21666-0612-0140-8715-2BA90DAAB57B}" dt="2023-03-05T23:48:24.613" v="2658" actId="26606"/>
          <ac:spMkLst>
            <pc:docMk/>
            <pc:sldMk cId="286649855" sldId="263"/>
            <ac:spMk id="2" creationId="{EC2D7599-AEE1-41A5-FACF-CA70077DDB95}"/>
          </ac:spMkLst>
        </pc:spChg>
        <pc:spChg chg="mod">
          <ac:chgData name="Sara Anghel (2123253)" userId="6e5e89fa-fe21-4b7b-b993-ba00371a876a" providerId="ADAL" clId="{05A21666-0612-0140-8715-2BA90DAAB57B}" dt="2023-03-05T23:48:24.613" v="2658" actId="26606"/>
          <ac:spMkLst>
            <pc:docMk/>
            <pc:sldMk cId="286649855" sldId="263"/>
            <ac:spMk id="3" creationId="{DCE8CC89-17AA-8C76-2321-D830D7B945BF}"/>
          </ac:spMkLst>
        </pc:spChg>
        <pc:spChg chg="add del">
          <ac:chgData name="Sara Anghel (2123253)" userId="6e5e89fa-fe21-4b7b-b993-ba00371a876a" providerId="ADAL" clId="{05A21666-0612-0140-8715-2BA90DAAB57B}" dt="2023-03-05T23:48:24.613" v="2658" actId="26606"/>
          <ac:spMkLst>
            <pc:docMk/>
            <pc:sldMk cId="286649855" sldId="263"/>
            <ac:spMk id="9" creationId="{3FAD17B9-9E6C-4DD1-9728-97B5E5FCCAB2}"/>
          </ac:spMkLst>
        </pc:spChg>
        <pc:spChg chg="add del">
          <ac:chgData name="Sara Anghel (2123253)" userId="6e5e89fa-fe21-4b7b-b993-ba00371a876a" providerId="ADAL" clId="{05A21666-0612-0140-8715-2BA90DAAB57B}" dt="2023-03-05T23:48:24.613" v="2658" actId="26606"/>
          <ac:spMkLst>
            <pc:docMk/>
            <pc:sldMk cId="286649855" sldId="263"/>
            <ac:spMk id="11" creationId="{D7AC3F90-A588-42FF-B41D-062A8D91B9E5}"/>
          </ac:spMkLst>
        </pc:spChg>
        <pc:spChg chg="add del">
          <ac:chgData name="Sara Anghel (2123253)" userId="6e5e89fa-fe21-4b7b-b993-ba00371a876a" providerId="ADAL" clId="{05A21666-0612-0140-8715-2BA90DAAB57B}" dt="2023-03-05T23:48:24.613" v="2658" actId="26606"/>
          <ac:spMkLst>
            <pc:docMk/>
            <pc:sldMk cId="286649855" sldId="263"/>
            <ac:spMk id="15" creationId="{E1AADF25-43E9-4DE0-AD82-4F6052319136}"/>
          </ac:spMkLst>
        </pc:spChg>
        <pc:spChg chg="add del">
          <ac:chgData name="Sara Anghel (2123253)" userId="6e5e89fa-fe21-4b7b-b993-ba00371a876a" providerId="ADAL" clId="{05A21666-0612-0140-8715-2BA90DAAB57B}" dt="2023-03-05T23:48:24.613" v="2658" actId="26606"/>
          <ac:spMkLst>
            <pc:docMk/>
            <pc:sldMk cId="286649855" sldId="263"/>
            <ac:spMk id="17" creationId="{CBC2D515-EF3C-4E4E-8BC1-192B21E92713}"/>
          </ac:spMkLst>
        </pc:spChg>
        <pc:picChg chg="add mod ord">
          <ac:chgData name="Sara Anghel (2123253)" userId="6e5e89fa-fe21-4b7b-b993-ba00371a876a" providerId="ADAL" clId="{05A21666-0612-0140-8715-2BA90DAAB57B}" dt="2023-03-05T23:48:24.613" v="2658" actId="26606"/>
          <ac:picMkLst>
            <pc:docMk/>
            <pc:sldMk cId="286649855" sldId="263"/>
            <ac:picMk id="4" creationId="{F9CA273F-0BA8-7B9B-643D-30B6F32CA40E}"/>
          </ac:picMkLst>
        </pc:picChg>
        <pc:picChg chg="add del">
          <ac:chgData name="Sara Anghel (2123253)" userId="6e5e89fa-fe21-4b7b-b993-ba00371a876a" providerId="ADAL" clId="{05A21666-0612-0140-8715-2BA90DAAB57B}" dt="2023-03-05T23:48:24.613" v="2658" actId="26606"/>
          <ac:picMkLst>
            <pc:docMk/>
            <pc:sldMk cId="286649855" sldId="263"/>
            <ac:picMk id="13" creationId="{015AB904-4FB7-4A0D-B43E-03ACF05E1445}"/>
          </ac:picMkLst>
        </pc:picChg>
      </pc:sldChg>
      <pc:sldChg chg="addSp delSp modSp new mod setBg">
        <pc:chgData name="Sara Anghel (2123253)" userId="6e5e89fa-fe21-4b7b-b993-ba00371a876a" providerId="ADAL" clId="{05A21666-0612-0140-8715-2BA90DAAB57B}" dt="2023-03-05T23:50:39.444" v="2664" actId="26606"/>
        <pc:sldMkLst>
          <pc:docMk/>
          <pc:sldMk cId="3916561294" sldId="264"/>
        </pc:sldMkLst>
        <pc:spChg chg="mod ord">
          <ac:chgData name="Sara Anghel (2123253)" userId="6e5e89fa-fe21-4b7b-b993-ba00371a876a" providerId="ADAL" clId="{05A21666-0612-0140-8715-2BA90DAAB57B}" dt="2023-03-05T23:50:39.444" v="2664" actId="26606"/>
          <ac:spMkLst>
            <pc:docMk/>
            <pc:sldMk cId="3916561294" sldId="264"/>
            <ac:spMk id="2" creationId="{C28AFD6D-09C6-09D0-4887-C0EE7F7680EF}"/>
          </ac:spMkLst>
        </pc:spChg>
        <pc:spChg chg="del">
          <ac:chgData name="Sara Anghel (2123253)" userId="6e5e89fa-fe21-4b7b-b993-ba00371a876a" providerId="ADAL" clId="{05A21666-0612-0140-8715-2BA90DAAB57B}" dt="2023-03-05T23:50:16.957" v="2663" actId="931"/>
          <ac:spMkLst>
            <pc:docMk/>
            <pc:sldMk cId="3916561294" sldId="264"/>
            <ac:spMk id="3" creationId="{638160D0-837E-014B-CDF3-9745BB15D742}"/>
          </ac:spMkLst>
        </pc:spChg>
        <pc:spChg chg="add">
          <ac:chgData name="Sara Anghel (2123253)" userId="6e5e89fa-fe21-4b7b-b993-ba00371a876a" providerId="ADAL" clId="{05A21666-0612-0140-8715-2BA90DAAB57B}" dt="2023-03-05T23:50:39.444" v="2664" actId="26606"/>
          <ac:spMkLst>
            <pc:docMk/>
            <pc:sldMk cId="3916561294" sldId="264"/>
            <ac:spMk id="13" creationId="{8DA14841-53A4-4935-BE65-C8373B8A6D06}"/>
          </ac:spMkLst>
        </pc:spChg>
        <pc:spChg chg="add">
          <ac:chgData name="Sara Anghel (2123253)" userId="6e5e89fa-fe21-4b7b-b993-ba00371a876a" providerId="ADAL" clId="{05A21666-0612-0140-8715-2BA90DAAB57B}" dt="2023-03-05T23:50:39.444" v="2664" actId="26606"/>
          <ac:spMkLst>
            <pc:docMk/>
            <pc:sldMk cId="3916561294" sldId="264"/>
            <ac:spMk id="15" creationId="{9877C2CF-B2DD-41C8-8B5E-152673376B41}"/>
          </ac:spMkLst>
        </pc:spChg>
        <pc:spChg chg="add">
          <ac:chgData name="Sara Anghel (2123253)" userId="6e5e89fa-fe21-4b7b-b993-ba00371a876a" providerId="ADAL" clId="{05A21666-0612-0140-8715-2BA90DAAB57B}" dt="2023-03-05T23:50:39.444" v="2664" actId="26606"/>
          <ac:spMkLst>
            <pc:docMk/>
            <pc:sldMk cId="3916561294" sldId="264"/>
            <ac:spMk id="17" creationId="{D377EE36-E59D-4778-8F99-4B470DA4A306}"/>
          </ac:spMkLst>
        </pc:spChg>
        <pc:spChg chg="add">
          <ac:chgData name="Sara Anghel (2123253)" userId="6e5e89fa-fe21-4b7b-b993-ba00371a876a" providerId="ADAL" clId="{05A21666-0612-0140-8715-2BA90DAAB57B}" dt="2023-03-05T23:50:39.444" v="2664" actId="26606"/>
          <ac:spMkLst>
            <pc:docMk/>
            <pc:sldMk cId="3916561294" sldId="264"/>
            <ac:spMk id="19" creationId="{2586C6C5-47AF-450A-932D-880EF823E596}"/>
          </ac:spMkLst>
        </pc:spChg>
        <pc:spChg chg="add">
          <ac:chgData name="Sara Anghel (2123253)" userId="6e5e89fa-fe21-4b7b-b993-ba00371a876a" providerId="ADAL" clId="{05A21666-0612-0140-8715-2BA90DAAB57B}" dt="2023-03-05T23:50:39.444" v="2664" actId="26606"/>
          <ac:spMkLst>
            <pc:docMk/>
            <pc:sldMk cId="3916561294" sldId="264"/>
            <ac:spMk id="21" creationId="{A587901A-AA64-4940-9803-F67677851150}"/>
          </ac:spMkLst>
        </pc:spChg>
        <pc:spChg chg="add">
          <ac:chgData name="Sara Anghel (2123253)" userId="6e5e89fa-fe21-4b7b-b993-ba00371a876a" providerId="ADAL" clId="{05A21666-0612-0140-8715-2BA90DAAB57B}" dt="2023-03-05T23:50:39.444" v="2664" actId="26606"/>
          <ac:spMkLst>
            <pc:docMk/>
            <pc:sldMk cId="3916561294" sldId="264"/>
            <ac:spMk id="23" creationId="{CC393EB0-C44D-41D2-BEF6-291E434068C0}"/>
          </ac:spMkLst>
        </pc:spChg>
        <pc:spChg chg="add">
          <ac:chgData name="Sara Anghel (2123253)" userId="6e5e89fa-fe21-4b7b-b993-ba00371a876a" providerId="ADAL" clId="{05A21666-0612-0140-8715-2BA90DAAB57B}" dt="2023-03-05T23:50:39.444" v="2664" actId="26606"/>
          <ac:spMkLst>
            <pc:docMk/>
            <pc:sldMk cId="3916561294" sldId="264"/>
            <ac:spMk id="29" creationId="{C5A7D586-7678-4F41-A289-1F83BB95FD13}"/>
          </ac:spMkLst>
        </pc:spChg>
        <pc:spChg chg="add">
          <ac:chgData name="Sara Anghel (2123253)" userId="6e5e89fa-fe21-4b7b-b993-ba00371a876a" providerId="ADAL" clId="{05A21666-0612-0140-8715-2BA90DAAB57B}" dt="2023-03-05T23:50:39.444" v="2664" actId="26606"/>
          <ac:spMkLst>
            <pc:docMk/>
            <pc:sldMk cId="3916561294" sldId="264"/>
            <ac:spMk id="31" creationId="{F88A7F60-B102-433E-BE45-95BBC5828175}"/>
          </ac:spMkLst>
        </pc:spChg>
        <pc:spChg chg="add">
          <ac:chgData name="Sara Anghel (2123253)" userId="6e5e89fa-fe21-4b7b-b993-ba00371a876a" providerId="ADAL" clId="{05A21666-0612-0140-8715-2BA90DAAB57B}" dt="2023-03-05T23:50:39.444" v="2664" actId="26606"/>
          <ac:spMkLst>
            <pc:docMk/>
            <pc:sldMk cId="3916561294" sldId="264"/>
            <ac:spMk id="33" creationId="{3153C0C7-BA84-429D-A533-F021A955BDB5}"/>
          </ac:spMkLst>
        </pc:spChg>
        <pc:spChg chg="add">
          <ac:chgData name="Sara Anghel (2123253)" userId="6e5e89fa-fe21-4b7b-b993-ba00371a876a" providerId="ADAL" clId="{05A21666-0612-0140-8715-2BA90DAAB57B}" dt="2023-03-05T23:50:39.444" v="2664" actId="26606"/>
          <ac:spMkLst>
            <pc:docMk/>
            <pc:sldMk cId="3916561294" sldId="264"/>
            <ac:spMk id="35" creationId="{F20D64EC-C0BF-4228-85C3-76D9D15185BC}"/>
          </ac:spMkLst>
        </pc:spChg>
        <pc:picChg chg="add mod ord">
          <ac:chgData name="Sara Anghel (2123253)" userId="6e5e89fa-fe21-4b7b-b993-ba00371a876a" providerId="ADAL" clId="{05A21666-0612-0140-8715-2BA90DAAB57B}" dt="2023-03-05T23:50:39.444" v="2664" actId="26606"/>
          <ac:picMkLst>
            <pc:docMk/>
            <pc:sldMk cId="3916561294" sldId="264"/>
            <ac:picMk id="4" creationId="{95EBF1AE-78AA-96D4-05CE-72B9AC49A606}"/>
          </ac:picMkLst>
        </pc:picChg>
        <pc:picChg chg="add">
          <ac:chgData name="Sara Anghel (2123253)" userId="6e5e89fa-fe21-4b7b-b993-ba00371a876a" providerId="ADAL" clId="{05A21666-0612-0140-8715-2BA90DAAB57B}" dt="2023-03-05T23:50:39.444" v="2664" actId="26606"/>
          <ac:picMkLst>
            <pc:docMk/>
            <pc:sldMk cId="3916561294" sldId="264"/>
            <ac:picMk id="9" creationId="{2FA3880A-8D8F-466C-A4A1-F07BCDD3719C}"/>
          </ac:picMkLst>
        </pc:picChg>
        <pc:picChg chg="add">
          <ac:chgData name="Sara Anghel (2123253)" userId="6e5e89fa-fe21-4b7b-b993-ba00371a876a" providerId="ADAL" clId="{05A21666-0612-0140-8715-2BA90DAAB57B}" dt="2023-03-05T23:50:39.444" v="2664" actId="26606"/>
          <ac:picMkLst>
            <pc:docMk/>
            <pc:sldMk cId="3916561294" sldId="264"/>
            <ac:picMk id="11" creationId="{3C0A64CB-20A1-4508-B568-284EB04F78EE}"/>
          </ac:picMkLst>
        </pc:picChg>
        <pc:picChg chg="add">
          <ac:chgData name="Sara Anghel (2123253)" userId="6e5e89fa-fe21-4b7b-b993-ba00371a876a" providerId="ADAL" clId="{05A21666-0612-0140-8715-2BA90DAAB57B}" dt="2023-03-05T23:50:39.444" v="2664" actId="26606"/>
          <ac:picMkLst>
            <pc:docMk/>
            <pc:sldMk cId="3916561294" sldId="264"/>
            <ac:picMk id="25" creationId="{27F47B0A-40EE-41EA-815D-384670FF1AB0}"/>
          </ac:picMkLst>
        </pc:picChg>
        <pc:picChg chg="add">
          <ac:chgData name="Sara Anghel (2123253)" userId="6e5e89fa-fe21-4b7b-b993-ba00371a876a" providerId="ADAL" clId="{05A21666-0612-0140-8715-2BA90DAAB57B}" dt="2023-03-05T23:50:39.444" v="2664" actId="26606"/>
          <ac:picMkLst>
            <pc:docMk/>
            <pc:sldMk cId="3916561294" sldId="264"/>
            <ac:picMk id="27" creationId="{43AC9E88-695B-421A-B3FF-5BC41EF5820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3/5/2023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3/5/2023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3/5/2023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3/5/2023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3/5/2023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3/5/2023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3/5/2023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3/5/2023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3/5/2023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3/5/2023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3/5/2023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2.pn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image" Target="../media/image3.png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3/5/2023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5.jpeg" /><Relationship Id="rId4" Type="http://schemas.openxmlformats.org/officeDocument/2006/relationships/image" Target="../media/image3.pn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://www.joe.org/joe/2006february/rb4" TargetMode="External" /><Relationship Id="rId5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43">
            <a:extLst>
              <a:ext uri="{FF2B5EF4-FFF2-40B4-BE49-F238E27FC236}">
                <a16:creationId xmlns:a16="http://schemas.microsoft.com/office/drawing/2014/main" id="{DCAE9D85-9160-2A18-36DF-F9ECFCC043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9093" b="9091"/>
          <a:stretch/>
        </p:blipFill>
        <p:spPr>
          <a:xfrm>
            <a:off x="20" y="227"/>
            <a:ext cx="12191675" cy="6858000"/>
          </a:xfrm>
          <a:prstGeom prst="rect">
            <a:avLst/>
          </a:prstGeom>
        </p:spPr>
      </p:pic>
      <p:pic>
        <p:nvPicPr>
          <p:cNvPr id="53" name="Picture 41">
            <a:extLst>
              <a:ext uri="{FF2B5EF4-FFF2-40B4-BE49-F238E27FC236}">
                <a16:creationId xmlns:a16="http://schemas.microsoft.com/office/drawing/2014/main" id="{97E95E2F-46AB-4CC1-B3EC-E895B8364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4" name="Picture 43">
            <a:extLst>
              <a:ext uri="{FF2B5EF4-FFF2-40B4-BE49-F238E27FC236}">
                <a16:creationId xmlns:a16="http://schemas.microsoft.com/office/drawing/2014/main" id="{948DAB23-6C4D-4138-8D67-DC09574BC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55" name="Rectangle 45">
            <a:extLst>
              <a:ext uri="{FF2B5EF4-FFF2-40B4-BE49-F238E27FC236}">
                <a16:creationId xmlns:a16="http://schemas.microsoft.com/office/drawing/2014/main" id="{27F7FCF9-9DC8-4809-ABA1-9E838A2C2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47">
            <a:extLst>
              <a:ext uri="{FF2B5EF4-FFF2-40B4-BE49-F238E27FC236}">
                <a16:creationId xmlns:a16="http://schemas.microsoft.com/office/drawing/2014/main" id="{DCDABCB5-7B43-4F1E-A92D-40B7FC42C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49">
            <a:extLst>
              <a:ext uri="{FF2B5EF4-FFF2-40B4-BE49-F238E27FC236}">
                <a16:creationId xmlns:a16="http://schemas.microsoft.com/office/drawing/2014/main" id="{9068540E-7885-4861-BD0F-315690043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589120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95006E-BE31-F95A-03DF-21E88C61AD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64040" y="3428998"/>
            <a:ext cx="4128142" cy="2268559"/>
          </a:xfrm>
        </p:spPr>
        <p:txBody>
          <a:bodyPr>
            <a:normAutofit fontScale="90000"/>
          </a:bodyPr>
          <a:lstStyle/>
          <a:p>
            <a:r>
              <a:rPr lang="en-US" dirty="0"/>
              <a:t>The Beach </a:t>
            </a:r>
            <a:r>
              <a:rPr lang="en-US"/>
              <a:t>House Restaurant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EF5C7D-3B0D-919E-A74D-35A2CF5D6D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24907" y="2268786"/>
            <a:ext cx="3967275" cy="1160213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sz="1500"/>
              <a:t>Module code: BMGM4001</a:t>
            </a:r>
          </a:p>
          <a:p>
            <a:pPr>
              <a:lnSpc>
                <a:spcPct val="110000"/>
              </a:lnSpc>
            </a:pPr>
            <a:r>
              <a:rPr lang="en-US" sz="1500"/>
              <a:t>Student ID: 2123253</a:t>
            </a:r>
          </a:p>
          <a:p>
            <a:pPr>
              <a:lnSpc>
                <a:spcPct val="110000"/>
              </a:lnSpc>
            </a:pPr>
            <a:r>
              <a:rPr lang="en-US" sz="1500"/>
              <a:t>Lecturer: Jayne Griffith Parry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03A8740-FDD5-4A54-851E-CEC119ED8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8742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1602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9">
            <a:extLst>
              <a:ext uri="{FF2B5EF4-FFF2-40B4-BE49-F238E27FC236}">
                <a16:creationId xmlns:a16="http://schemas.microsoft.com/office/drawing/2014/main" id="{54961F17-D0E4-4576-8697-C062B28F3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11">
            <a:extLst>
              <a:ext uri="{FF2B5EF4-FFF2-40B4-BE49-F238E27FC236}">
                <a16:creationId xmlns:a16="http://schemas.microsoft.com/office/drawing/2014/main" id="{02DF1AEC-0327-4A10-AED3-E227ACAEB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3" name="Picture 13">
            <a:extLst>
              <a:ext uri="{FF2B5EF4-FFF2-40B4-BE49-F238E27FC236}">
                <a16:creationId xmlns:a16="http://schemas.microsoft.com/office/drawing/2014/main" id="{C839742D-6F41-4E7D-9C32-1D9825B40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4" name="Rectangle 15">
            <a:extLst>
              <a:ext uri="{FF2B5EF4-FFF2-40B4-BE49-F238E27FC236}">
                <a16:creationId xmlns:a16="http://schemas.microsoft.com/office/drawing/2014/main" id="{5F3ADA23-8B3C-4029-923E-81303CBEA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17">
            <a:extLst>
              <a:ext uri="{FF2B5EF4-FFF2-40B4-BE49-F238E27FC236}">
                <a16:creationId xmlns:a16="http://schemas.microsoft.com/office/drawing/2014/main" id="{39EAE543-FFF6-43C7-AD71-A9856C6E7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68053-845D-14B9-CAED-AC55C4AAB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8117" y="808056"/>
            <a:ext cx="3024722" cy="1249344"/>
          </a:xfrm>
        </p:spPr>
        <p:txBody>
          <a:bodyPr>
            <a:normAutofit/>
          </a:bodyPr>
          <a:lstStyle/>
          <a:p>
            <a:pPr algn="l"/>
            <a:r>
              <a:rPr lang="en-US" sz="2800" b="1"/>
              <a:t>Introduction</a:t>
            </a:r>
            <a:r>
              <a:rPr lang="en-US" sz="2800"/>
              <a:t>  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1FB6EB11-E655-B1C8-8C26-232718147EE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329" r="26018" b="1"/>
          <a:stretch/>
        </p:blipFill>
        <p:spPr>
          <a:xfrm>
            <a:off x="1005401" y="227"/>
            <a:ext cx="5569814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6" name="Rectangle 19">
            <a:extLst>
              <a:ext uri="{FF2B5EF4-FFF2-40B4-BE49-F238E27FC236}">
                <a16:creationId xmlns:a16="http://schemas.microsoft.com/office/drawing/2014/main" id="{8D7E355E-8304-4C50-B384-7DAC68D87C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D50A03-9F48-27BF-5B6C-E40EF902F9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0104" y="2200275"/>
            <a:ext cx="3012735" cy="3849669"/>
          </a:xfrm>
        </p:spPr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1600" dirty="0"/>
              <a:t>Name : Sara </a:t>
            </a:r>
            <a:r>
              <a:rPr lang="en-US" sz="1600" dirty="0" err="1"/>
              <a:t>Anghel</a:t>
            </a:r>
            <a:r>
              <a:rPr lang="en-US" sz="1600" dirty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600" dirty="0"/>
              <a:t>Secret Diner Reviewer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600" dirty="0"/>
              <a:t>The Beach House which is located in </a:t>
            </a:r>
            <a:r>
              <a:rPr lang="en-US" sz="1600" dirty="0" err="1"/>
              <a:t>Oxwich</a:t>
            </a:r>
            <a:r>
              <a:rPr lang="en-US" sz="1600" dirty="0"/>
              <a:t>  Bay, Gower, Swansea, SA3 1LS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600" dirty="0"/>
              <a:t>This presentation is being prepared for the public and my lecture {Introduction to Gastronomy Management}</a:t>
            </a:r>
          </a:p>
          <a:p>
            <a:pPr marL="457200" indent="-457200">
              <a:buFont typeface="+mj-lt"/>
              <a:buAutoNum type="arabicPeriod"/>
            </a:pPr>
            <a:endParaRPr lang="en-US" sz="1600" dirty="0"/>
          </a:p>
        </p:txBody>
      </p:sp>
      <p:sp>
        <p:nvSpPr>
          <p:cNvPr id="37" name="Rectangle 21">
            <a:extLst>
              <a:ext uri="{FF2B5EF4-FFF2-40B4-BE49-F238E27FC236}">
                <a16:creationId xmlns:a16="http://schemas.microsoft.com/office/drawing/2014/main" id="{0178E784-3C81-4963-ACD9-58EF41CE8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9990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10">
            <a:extLst>
              <a:ext uri="{FF2B5EF4-FFF2-40B4-BE49-F238E27FC236}">
                <a16:creationId xmlns:a16="http://schemas.microsoft.com/office/drawing/2014/main" id="{3FAD17B9-9E6C-4DD1-9728-97B5E5FC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12">
            <a:extLst>
              <a:ext uri="{FF2B5EF4-FFF2-40B4-BE49-F238E27FC236}">
                <a16:creationId xmlns:a16="http://schemas.microsoft.com/office/drawing/2014/main" id="{D7AC3F90-A588-42FF-B41D-062A8D91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E96AEBE6-3B4B-B5D6-E720-12DCADB145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6329" r="-1" b="15544"/>
          <a:stretch/>
        </p:blipFill>
        <p:spPr>
          <a:xfrm>
            <a:off x="153" y="10"/>
            <a:ext cx="12191695" cy="6857990"/>
          </a:xfrm>
          <a:prstGeom prst="rect">
            <a:avLst/>
          </a:prstGeom>
        </p:spPr>
      </p:pic>
      <p:pic>
        <p:nvPicPr>
          <p:cNvPr id="35" name="Picture 14">
            <a:extLst>
              <a:ext uri="{FF2B5EF4-FFF2-40B4-BE49-F238E27FC236}">
                <a16:creationId xmlns:a16="http://schemas.microsoft.com/office/drawing/2014/main" id="{015AB904-4FB7-4A0D-B43E-03ACF05E1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EC4A1F-DA2B-34BA-7B34-7C4C5B88A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/>
          <a:lstStyle/>
          <a:p>
            <a:pPr algn="l"/>
            <a:r>
              <a:rPr lang="en-US" b="1"/>
              <a:t>Marketing</a:t>
            </a:r>
            <a:r>
              <a:rPr lang="en-US"/>
              <a:t> </a:t>
            </a:r>
            <a:r>
              <a:rPr lang="en-US" b="1"/>
              <a:t>Strategy</a:t>
            </a:r>
            <a:r>
              <a:rPr lang="en-US"/>
              <a:t> </a:t>
            </a:r>
            <a:endParaRPr lang="en-US" b="1"/>
          </a:p>
        </p:txBody>
      </p:sp>
      <p:sp>
        <p:nvSpPr>
          <p:cNvPr id="36" name="Rectangle 16">
            <a:extLst>
              <a:ext uri="{FF2B5EF4-FFF2-40B4-BE49-F238E27FC236}">
                <a16:creationId xmlns:a16="http://schemas.microsoft.com/office/drawing/2014/main" id="{E1AADF25-43E9-4DE0-AD82-4F6052319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18">
            <a:extLst>
              <a:ext uri="{FF2B5EF4-FFF2-40B4-BE49-F238E27FC236}">
                <a16:creationId xmlns:a16="http://schemas.microsoft.com/office/drawing/2014/main" id="{CBC2D515-EF3C-4E4E-8BC1-192B21E9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ACE85-836C-4B34-B9DA-696A6B631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579" y="2052116"/>
            <a:ext cx="7959560" cy="399782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600" dirty="0"/>
              <a:t>The four P’s Product, Price, Place, Promotion.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They have their own website. Bookings can be made online on various apps, </a:t>
            </a:r>
            <a:r>
              <a:rPr lang="en-US" sz="1600" dirty="0" err="1"/>
              <a:t>tripadvisor</a:t>
            </a:r>
            <a:r>
              <a:rPr lang="en-US" sz="1600" dirty="0"/>
              <a:t>, </a:t>
            </a:r>
            <a:r>
              <a:rPr lang="en-US" sz="1600" dirty="0" err="1"/>
              <a:t>booking.com</a:t>
            </a:r>
            <a:r>
              <a:rPr lang="en-US" sz="1600" dirty="0"/>
              <a:t> etc. Compromises of excellent advertising though out.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Their menu’s are inspired by the changing seasons and they tend to use fresh local ingredients. Wide variety of wines to choose from wine list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Michelin star restaurant , located on the shores of </a:t>
            </a:r>
            <a:r>
              <a:rPr lang="en-US" sz="1600" dirty="0" err="1"/>
              <a:t>Oxwich</a:t>
            </a:r>
            <a:r>
              <a:rPr lang="en-US" sz="1600" dirty="0"/>
              <a:t> near Swansea. Amazing seafront views parking is also available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Average price is £50 -£90 {3, 6, 8, course meals ,starters, mains and dessert}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Slow cooked belly, black pudding , pineapple, creamed </a:t>
            </a:r>
            <a:r>
              <a:rPr lang="en-US" sz="1600" dirty="0" err="1"/>
              <a:t>potatoe</a:t>
            </a:r>
            <a:r>
              <a:rPr lang="en-US" sz="1600" dirty="0"/>
              <a:t> and pork pie sauce {£23} British and welsh cuisine.</a:t>
            </a:r>
          </a:p>
          <a:p>
            <a:pPr>
              <a:lnSpc>
                <a:spcPct val="110000"/>
              </a:lnSpc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133168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8">
            <a:extLst>
              <a:ext uri="{FF2B5EF4-FFF2-40B4-BE49-F238E27FC236}">
                <a16:creationId xmlns:a16="http://schemas.microsoft.com/office/drawing/2014/main" id="{E819EF56-0D05-401F-8D9D-A087F3B0E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Picture 10">
            <a:extLst>
              <a:ext uri="{FF2B5EF4-FFF2-40B4-BE49-F238E27FC236}">
                <a16:creationId xmlns:a16="http://schemas.microsoft.com/office/drawing/2014/main" id="{46583D46-4F8A-48ED-9FC5-ACCFE5989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7" name="Picture 12">
            <a:extLst>
              <a:ext uri="{FF2B5EF4-FFF2-40B4-BE49-F238E27FC236}">
                <a16:creationId xmlns:a16="http://schemas.microsoft.com/office/drawing/2014/main" id="{6CFBF790-FF8B-4CA1-A78A-0ED655E74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8" name="Rectangle 14">
            <a:extLst>
              <a:ext uri="{FF2B5EF4-FFF2-40B4-BE49-F238E27FC236}">
                <a16:creationId xmlns:a16="http://schemas.microsoft.com/office/drawing/2014/main" id="{2F99DFE0-DA13-4703-95B6-9CFDBD4A2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16">
            <a:extLst>
              <a:ext uri="{FF2B5EF4-FFF2-40B4-BE49-F238E27FC236}">
                <a16:creationId xmlns:a16="http://schemas.microsoft.com/office/drawing/2014/main" id="{39580BCA-5EE9-4DE6-9060-8F5DFB3A0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18">
            <a:extLst>
              <a:ext uri="{FF2B5EF4-FFF2-40B4-BE49-F238E27FC236}">
                <a16:creationId xmlns:a16="http://schemas.microsoft.com/office/drawing/2014/main" id="{66997ED0-2734-463E-AB2D-7DE229F57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EFE7AB-AE11-8FFF-F734-D7EEAAC62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8117" y="808056"/>
            <a:ext cx="3024722" cy="1294428"/>
          </a:xfrm>
        </p:spPr>
        <p:txBody>
          <a:bodyPr>
            <a:normAutofit/>
          </a:bodyPr>
          <a:lstStyle/>
          <a:p>
            <a:pPr algn="l"/>
            <a:r>
              <a:rPr lang="en-US" sz="2900" b="1"/>
              <a:t>Customer</a:t>
            </a:r>
            <a:r>
              <a:rPr lang="en-US" sz="2900"/>
              <a:t> </a:t>
            </a:r>
            <a:r>
              <a:rPr lang="en-US" sz="2900" b="1"/>
              <a:t>Value</a:t>
            </a:r>
            <a:r>
              <a:rPr lang="en-US" sz="2900"/>
              <a:t> </a:t>
            </a:r>
            <a:r>
              <a:rPr lang="en-US" sz="2900" b="1"/>
              <a:t>and</a:t>
            </a:r>
            <a:r>
              <a:rPr lang="en-US" sz="2900"/>
              <a:t> </a:t>
            </a:r>
            <a:r>
              <a:rPr lang="en-US" sz="2900" b="1"/>
              <a:t>Engagement</a:t>
            </a:r>
          </a:p>
        </p:txBody>
      </p:sp>
      <p:sp>
        <p:nvSpPr>
          <p:cNvPr id="41" name="Rectangle 20">
            <a:extLst>
              <a:ext uri="{FF2B5EF4-FFF2-40B4-BE49-F238E27FC236}">
                <a16:creationId xmlns:a16="http://schemas.microsoft.com/office/drawing/2014/main" id="{060ECCAC-739E-4C22-866F-FD51CC0CF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761" y="0"/>
            <a:ext cx="556745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F46ED6F-666C-6BA9-719D-7A1FE1B35D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23529" y="2034708"/>
            <a:ext cx="4922124" cy="2768694"/>
          </a:xfrm>
          <a:prstGeom prst="rect">
            <a:avLst/>
          </a:prstGeom>
          <a:ln w="12700">
            <a:noFill/>
          </a:ln>
        </p:spPr>
      </p:pic>
      <p:sp>
        <p:nvSpPr>
          <p:cNvPr id="42" name="Rectangle 22">
            <a:extLst>
              <a:ext uri="{FF2B5EF4-FFF2-40B4-BE49-F238E27FC236}">
                <a16:creationId xmlns:a16="http://schemas.microsoft.com/office/drawing/2014/main" id="{ACDC68EF-9D08-46DF-9BD5-25822D9DD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5691" y="231959"/>
            <a:ext cx="5078215" cy="6369675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15731-5C2F-3CDE-44D3-44A083788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8118" y="2269314"/>
            <a:ext cx="3024722" cy="3780629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US" sz="1200"/>
              <a:t>Diplay of awards – Michelin star restaurant and Bronze award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US" sz="1200"/>
              <a:t>Very clean enviroment, seafront view which was impeccable.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US" sz="1200"/>
              <a:t>Quality menu with good choices and good prices.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US" sz="1200"/>
              <a:t>Top notch service. Excellent multitasking.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US" sz="1200"/>
              <a:t> Food and service were presented in a way that made consumers feel impressed and satisfied.</a:t>
            </a:r>
          </a:p>
        </p:txBody>
      </p:sp>
      <p:sp>
        <p:nvSpPr>
          <p:cNvPr id="43" name="Rectangle 24">
            <a:extLst>
              <a:ext uri="{FF2B5EF4-FFF2-40B4-BE49-F238E27FC236}">
                <a16:creationId xmlns:a16="http://schemas.microsoft.com/office/drawing/2014/main" id="{AFDEBBBE-12A0-4779-9A86-7AFEA7AE9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685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53581F1-58F0-4AB7-A8A0-209066727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B5E25B2-7938-6AB5-E33D-9B82E6D963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91" r="9093"/>
          <a:stretch/>
        </p:blipFill>
        <p:spPr>
          <a:xfrm>
            <a:off x="20" y="227"/>
            <a:ext cx="12191675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F805E00-AB38-4A7C-BECE-0DED0DEC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6805C35-00DC-4889-A7FD-065BDE84C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4E6F7CC-42A8-4DCA-B793-34EE7A20C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49DF81A-9E35-48CB-A13A-0F3044872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BF782AB-FEB4-4E4B-B045-C02BC655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4" y="0"/>
            <a:ext cx="7925404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40490-FFC8-FBDB-2C78-0C2A7A3C3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9" y="808056"/>
            <a:ext cx="5516236" cy="1077229"/>
          </a:xfrm>
        </p:spPr>
        <p:txBody>
          <a:bodyPr/>
          <a:lstStyle/>
          <a:p>
            <a:pPr algn="l"/>
            <a:r>
              <a:rPr lang="en-US" b="1" dirty="0"/>
              <a:t>Overall</a:t>
            </a:r>
            <a:r>
              <a:rPr lang="en-US" dirty="0"/>
              <a:t> </a:t>
            </a:r>
            <a:r>
              <a:rPr lang="en-US" b="1" dirty="0"/>
              <a:t>Experience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36886-D303-B57A-0AA1-AE37ABC6C8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579" y="2052116"/>
            <a:ext cx="5518026" cy="399782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100" dirty="0"/>
              <a:t>Special Occasion Dining , Romantic Views  worth the drive</a:t>
            </a:r>
          </a:p>
          <a:p>
            <a:pPr>
              <a:lnSpc>
                <a:spcPct val="110000"/>
              </a:lnSpc>
            </a:pPr>
            <a:r>
              <a:rPr lang="en-US" sz="1100" dirty="0"/>
              <a:t>Vegetarian friendly and gluten free options {lunch and diner} outdoor seating and free </a:t>
            </a:r>
            <a:r>
              <a:rPr lang="en-US" sz="1100" dirty="0" err="1"/>
              <a:t>wifi</a:t>
            </a:r>
            <a:endParaRPr lang="en-US" sz="1100" dirty="0"/>
          </a:p>
          <a:p>
            <a:pPr>
              <a:lnSpc>
                <a:spcPct val="110000"/>
              </a:lnSpc>
            </a:pPr>
            <a:r>
              <a:rPr lang="en-US" sz="1100" dirty="0"/>
              <a:t>Freshest seafood and shellfish great produce .</a:t>
            </a:r>
          </a:p>
          <a:p>
            <a:pPr>
              <a:lnSpc>
                <a:spcPct val="110000"/>
              </a:lnSpc>
            </a:pPr>
            <a:r>
              <a:rPr lang="en-US" sz="1100" dirty="0"/>
              <a:t>Pleasant ambience , even on a dark winter evening.</a:t>
            </a:r>
          </a:p>
          <a:p>
            <a:pPr>
              <a:lnSpc>
                <a:spcPct val="110000"/>
              </a:lnSpc>
            </a:pPr>
            <a:r>
              <a:rPr lang="en-US" sz="1100" dirty="0"/>
              <a:t>Everything was packed full of </a:t>
            </a:r>
            <a:r>
              <a:rPr lang="en-US" sz="1100" dirty="0" err="1"/>
              <a:t>flavour</a:t>
            </a:r>
            <a:r>
              <a:rPr lang="en-US" sz="1100" dirty="0"/>
              <a:t> and beautifully presented.</a:t>
            </a:r>
          </a:p>
          <a:p>
            <a:pPr>
              <a:lnSpc>
                <a:spcPct val="110000"/>
              </a:lnSpc>
            </a:pPr>
            <a:r>
              <a:rPr lang="en-US" sz="1100" dirty="0"/>
              <a:t>Had to pay a fee for parking , it wasn’t expensive but just a small surprise to myself . Other than that I would 100% recommend this restaurant in the future as I see myself going back very soon!!!!! Worth the stop.</a:t>
            </a:r>
          </a:p>
          <a:p>
            <a:pPr>
              <a:lnSpc>
                <a:spcPct val="110000"/>
              </a:lnSpc>
            </a:pPr>
            <a:r>
              <a:rPr lang="en-US" sz="1100" dirty="0"/>
              <a:t>Truthfully I had a positive experience everything was what I was hoping for. </a:t>
            </a:r>
          </a:p>
          <a:p>
            <a:pPr>
              <a:lnSpc>
                <a:spcPct val="110000"/>
              </a:lnSpc>
            </a:pPr>
            <a:endParaRPr lang="en-US" sz="1100" dirty="0"/>
          </a:p>
          <a:p>
            <a:pPr marL="0" indent="0">
              <a:lnSpc>
                <a:spcPct val="110000"/>
              </a:lnSpc>
              <a:buNone/>
            </a:pPr>
            <a:endParaRPr lang="en-US" sz="1100" dirty="0"/>
          </a:p>
          <a:p>
            <a:pPr>
              <a:lnSpc>
                <a:spcPct val="110000"/>
              </a:lnSpc>
            </a:pPr>
            <a:endParaRPr lang="en-US" sz="11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4E9FDCC-E070-4D2E-9AE6-67D4AE6C0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937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943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53581F1-58F0-4AB7-A8A0-209066727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CA15ADF-A691-8CF4-5D7C-D2CEFD01BC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91" r="26466" b="-1"/>
          <a:stretch/>
        </p:blipFill>
        <p:spPr>
          <a:xfrm>
            <a:off x="20" y="227"/>
            <a:ext cx="12191675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F805E00-AB38-4A7C-BECE-0DED0DEC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6805C35-00DC-4889-A7FD-065BDE84C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4E6F7CC-42A8-4DCA-B793-34EE7A20C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49DF81A-9E35-48CB-A13A-0F3044872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BF782AB-FEB4-4E4B-B045-C02BC655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4" y="0"/>
            <a:ext cx="7925404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31AEF3-60E5-3335-9EB6-6828FE0B8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9" y="808056"/>
            <a:ext cx="5516236" cy="1077229"/>
          </a:xfrm>
        </p:spPr>
        <p:txBody>
          <a:bodyPr/>
          <a:lstStyle/>
          <a:p>
            <a:pPr algn="l"/>
            <a:r>
              <a:rPr lang="en-US" b="1" dirty="0"/>
              <a:t>References</a:t>
            </a:r>
            <a:r>
              <a:rPr lang="en-US" dirty="0"/>
              <a:t> </a:t>
            </a:r>
            <a:r>
              <a:rPr lang="en-US" b="1" dirty="0"/>
              <a:t>and</a:t>
            </a:r>
            <a:r>
              <a:rPr lang="en-US" dirty="0"/>
              <a:t> </a:t>
            </a:r>
            <a:r>
              <a:rPr lang="en-US" b="1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9ED1B-2728-FDE5-C1B0-E79C4B638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579" y="2052116"/>
            <a:ext cx="5518026" cy="399782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US" sz="800" b="1" dirty="0"/>
          </a:p>
          <a:p>
            <a:pPr>
              <a:lnSpc>
                <a:spcPct val="110000"/>
              </a:lnSpc>
            </a:pPr>
            <a:r>
              <a:rPr lang="en-US" sz="800" dirty="0"/>
              <a:t>Whyte, W. F. {1948} Human relations in the restaurant industry.</a:t>
            </a:r>
          </a:p>
          <a:p>
            <a:pPr>
              <a:lnSpc>
                <a:spcPct val="110000"/>
              </a:lnSpc>
            </a:pPr>
            <a:r>
              <a:rPr lang="en-US" sz="800" dirty="0"/>
              <a:t>Konrad, A. {1992} Four Season’s </a:t>
            </a:r>
            <a:r>
              <a:rPr lang="en-US" sz="800" dirty="0" err="1"/>
              <a:t>Wailea</a:t>
            </a:r>
            <a:r>
              <a:rPr lang="en-US" sz="800" dirty="0"/>
              <a:t> Resort; Not Your Average Dining Experience. Four Seasons has adapted its winning strategies to its new offshore properties.</a:t>
            </a:r>
          </a:p>
          <a:p>
            <a:pPr>
              <a:lnSpc>
                <a:spcPct val="110000"/>
              </a:lnSpc>
            </a:pPr>
            <a:r>
              <a:rPr lang="en-US" sz="800" dirty="0"/>
              <a:t>Major Ohio Employers, Ohio Department of Development, November {2005}</a:t>
            </a:r>
          </a:p>
          <a:p>
            <a:pPr>
              <a:lnSpc>
                <a:spcPct val="110000"/>
              </a:lnSpc>
            </a:pPr>
            <a:r>
              <a:rPr lang="en-US" sz="800" dirty="0" err="1"/>
              <a:t>Slonaker</a:t>
            </a:r>
            <a:r>
              <a:rPr lang="en-US" sz="800" dirty="0"/>
              <a:t> , W. M., Wendt, A. C., &amp; Baker , B. {2007}.</a:t>
            </a:r>
          </a:p>
          <a:p>
            <a:pPr>
              <a:lnSpc>
                <a:spcPct val="110000"/>
              </a:lnSpc>
            </a:pPr>
            <a:r>
              <a:rPr lang="en-US" sz="800" dirty="0"/>
              <a:t>Duarte Alonso, A. and O’Neill, M. {2010}, Small hospitality enterprises and local produce: A Case Study.</a:t>
            </a:r>
          </a:p>
          <a:p>
            <a:pPr>
              <a:lnSpc>
                <a:spcPct val="110000"/>
              </a:lnSpc>
            </a:pPr>
            <a:r>
              <a:rPr lang="en-US" sz="800" dirty="0"/>
              <a:t>Yoon, B.; Chung, Y.; Jun, K. Restaurant Industry </a:t>
            </a:r>
            <a:r>
              <a:rPr lang="en-US" sz="800" dirty="0" err="1"/>
              <a:t>Practises</a:t>
            </a:r>
            <a:r>
              <a:rPr lang="en-US" sz="800" dirty="0"/>
              <a:t> to Promote Healthy Sustainable Eating.[2020]</a:t>
            </a:r>
          </a:p>
          <a:p>
            <a:pPr>
              <a:lnSpc>
                <a:spcPct val="110000"/>
              </a:lnSpc>
            </a:pPr>
            <a:r>
              <a:rPr lang="en-GB" sz="800" dirty="0"/>
              <a:t>Gao, G., &amp; </a:t>
            </a:r>
            <a:r>
              <a:rPr lang="en-GB" sz="800" dirty="0" err="1"/>
              <a:t>Bergefurd</a:t>
            </a:r>
            <a:r>
              <a:rPr lang="en-GB" sz="800" dirty="0"/>
              <a:t>, B. (1998). Culinary herbs as alternative cash crops for small scale farmers in southern</a:t>
            </a:r>
            <a:r>
              <a:rPr lang="en-US" sz="800" dirty="0"/>
              <a:t> </a:t>
            </a:r>
            <a:r>
              <a:rPr lang="en-US" sz="800" dirty="0" err="1"/>
              <a:t>ohio</a:t>
            </a:r>
            <a:endParaRPr lang="en-US" sz="800" dirty="0"/>
          </a:p>
          <a:p>
            <a:pPr>
              <a:lnSpc>
                <a:spcPct val="110000"/>
              </a:lnSpc>
            </a:pPr>
            <a:r>
              <a:rPr lang="en-GB" sz="800" dirty="0" err="1"/>
              <a:t>Montri</a:t>
            </a:r>
            <a:r>
              <a:rPr lang="en-GB" sz="800" dirty="0"/>
              <a:t>, D. N., Kelley, K. M., &amp; Sanchez, E. S. (2006). Direct marketing edamame (glycine max [L.] </a:t>
            </a:r>
            <a:r>
              <a:rPr lang="en-GB" sz="800" dirty="0" err="1"/>
              <a:t>merrill</a:t>
            </a:r>
            <a:r>
              <a:rPr lang="en-GB" sz="800" dirty="0"/>
              <a:t>) to professional chefs. Journal of Extension [On-line], 44(1) Article 1RIB4. Available at: </a:t>
            </a:r>
            <a:r>
              <a:rPr lang="en-GB" sz="800" dirty="0">
                <a:hlinkClick r:id="rId6"/>
              </a:rPr>
              <a:t>http://www.joe.org/joe/2006february/rb4</a:t>
            </a:r>
            <a:endParaRPr lang="en-US" sz="800" dirty="0"/>
          </a:p>
          <a:p>
            <a:pPr>
              <a:lnSpc>
                <a:spcPct val="110000"/>
              </a:lnSpc>
            </a:pPr>
            <a:r>
              <a:rPr lang="en-GB" sz="800" dirty="0"/>
              <a:t>Wright, B. (2005). Selling directly to restaurants. University of Wisconsin Cooperative Extension: </a:t>
            </a:r>
            <a:endParaRPr lang="en-US" sz="800" dirty="0"/>
          </a:p>
          <a:p>
            <a:pPr marL="0" indent="0">
              <a:lnSpc>
                <a:spcPct val="110000"/>
              </a:lnSpc>
              <a:buNone/>
            </a:pPr>
            <a:endParaRPr lang="en-US" sz="800" dirty="0"/>
          </a:p>
          <a:p>
            <a:pPr>
              <a:lnSpc>
                <a:spcPct val="110000"/>
              </a:lnSpc>
            </a:pPr>
            <a:endParaRPr lang="en-US" sz="800" dirty="0"/>
          </a:p>
          <a:p>
            <a:pPr>
              <a:lnSpc>
                <a:spcPct val="110000"/>
              </a:lnSpc>
            </a:pPr>
            <a:endParaRPr lang="en-US" sz="800" dirty="0"/>
          </a:p>
          <a:p>
            <a:pPr>
              <a:lnSpc>
                <a:spcPct val="110000"/>
              </a:lnSpc>
            </a:pPr>
            <a:endParaRPr lang="en-US" sz="8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4E9FDCC-E070-4D2E-9AE6-67D4AE6C0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937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6752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FAD17B9-9E6C-4DD1-9728-97B5E5FC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7AC3F90-A588-42FF-B41D-062A8D91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9CA273F-0BA8-7B9B-643D-30B6F32CA4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l="13505" r="2498" b="1"/>
          <a:stretch/>
        </p:blipFill>
        <p:spPr>
          <a:xfrm>
            <a:off x="153" y="10"/>
            <a:ext cx="12191695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15AB904-4FB7-4A0D-B43E-03ACF05E1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2D7599-AEE1-41A5-FACF-CA70077DD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/>
          <a:lstStyle/>
          <a:p>
            <a:pPr algn="l"/>
            <a:r>
              <a:rPr lang="en-US" b="1"/>
              <a:t>More</a:t>
            </a:r>
            <a:r>
              <a:rPr lang="en-US"/>
              <a:t> </a:t>
            </a:r>
            <a:r>
              <a:rPr lang="en-US" b="1"/>
              <a:t>References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1AADF25-43E9-4DE0-AD82-4F6052319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BC2D515-EF3C-4E4E-8BC1-192B21E9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8CC89-17AA-8C76-2321-D830D7B94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579" y="2052116"/>
            <a:ext cx="7959560" cy="399782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 b="0" i="0">
                <a:effectLst/>
                <a:latin typeface="Arial" panose="020B0604020202020204" pitchFamily="34" charset="0"/>
              </a:rPr>
              <a:t>Cobb, L.K.; Appel, L.J.; Franco, M.; Jones-Smith, J.; Nur, A.; Anderson, C.A. The relationship of the local food environment with obesity: </a:t>
            </a:r>
            <a:endParaRPr lang="en-US" sz="1300" b="0" i="0">
              <a:effectLst/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300" b="0" i="0">
                <a:effectLst/>
                <a:latin typeface="Arial" panose="020B0604020202020204" pitchFamily="34" charset="0"/>
              </a:rPr>
              <a:t>Guthrie, J.F.; Lin, B.H.; Frazao, E. Role of food prepared away from home in the American diet, 1977–78 versus 1994–96: Changes and consequences. </a:t>
            </a:r>
            <a:r>
              <a:rPr lang="en-GB" sz="1300" b="0" i="1">
                <a:effectLst/>
                <a:latin typeface="Arial" panose="020B0604020202020204" pitchFamily="34" charset="0"/>
              </a:rPr>
              <a:t>J. Nutr. Educ. Behav.</a:t>
            </a:r>
            <a:r>
              <a:rPr lang="en-GB" sz="1300" b="0" i="0">
                <a:effectLst/>
                <a:latin typeface="Arial" panose="020B0604020202020204" pitchFamily="34" charset="0"/>
              </a:rPr>
              <a:t> </a:t>
            </a:r>
            <a:r>
              <a:rPr lang="en-GB" sz="1300" b="1" i="0">
                <a:effectLst/>
                <a:latin typeface="Arial" panose="020B0604020202020204" pitchFamily="34" charset="0"/>
              </a:rPr>
              <a:t>2002</a:t>
            </a:r>
            <a:r>
              <a:rPr lang="en-GB" sz="1300" b="0" i="0">
                <a:effectLst/>
                <a:latin typeface="Arial" panose="020B0604020202020204" pitchFamily="34" charset="0"/>
              </a:rPr>
              <a:t>,</a:t>
            </a:r>
            <a:endParaRPr lang="en-US" sz="1300"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300" b="0" i="0">
                <a:effectLst/>
                <a:latin typeface="Arial" panose="020B0604020202020204" pitchFamily="34" charset="0"/>
              </a:rPr>
              <a:t>Flegal, K.M.; Kruszon-Moran, D.; Carroll, M.D.; Fryar, C.D.; Ogden, C.L. Trends in obesity among adults in the United States, 2005 to 2014. </a:t>
            </a:r>
            <a:r>
              <a:rPr lang="en-GB" sz="1300" b="0" i="1">
                <a:effectLst/>
                <a:latin typeface="Arial" panose="020B0604020202020204" pitchFamily="34" charset="0"/>
              </a:rPr>
              <a:t>J. Am. Med. Assoc.</a:t>
            </a:r>
            <a:r>
              <a:rPr lang="en-GB" sz="1300" b="0" i="0">
                <a:effectLst/>
                <a:latin typeface="Arial" panose="020B0604020202020204" pitchFamily="34" charset="0"/>
              </a:rPr>
              <a:t> </a:t>
            </a:r>
            <a:r>
              <a:rPr lang="en-GB" sz="1300" b="1" i="0">
                <a:effectLst/>
                <a:latin typeface="Arial" panose="020B0604020202020204" pitchFamily="34" charset="0"/>
              </a:rPr>
              <a:t>2016</a:t>
            </a:r>
            <a:r>
              <a:rPr lang="en-GB" sz="1300" b="0" i="0">
                <a:effectLst/>
                <a:latin typeface="Arial" panose="020B0604020202020204" pitchFamily="34" charset="0"/>
              </a:rPr>
              <a:t>, </a:t>
            </a:r>
            <a:r>
              <a:rPr lang="en-GB" sz="1300" b="0" i="1">
                <a:effectLst/>
                <a:latin typeface="Arial" panose="020B0604020202020204" pitchFamily="34" charset="0"/>
              </a:rPr>
              <a:t>315</a:t>
            </a:r>
            <a:r>
              <a:rPr lang="en-GB" sz="1300" b="0" i="0">
                <a:effectLst/>
                <a:latin typeface="Arial" panose="020B0604020202020204" pitchFamily="34" charset="0"/>
              </a:rPr>
              <a:t>, 2284–2291. </a:t>
            </a:r>
            <a:endParaRPr lang="en-US" sz="1300" b="0" i="0">
              <a:effectLst/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300" b="0" i="0">
                <a:effectLst/>
                <a:latin typeface="Arial" panose="020B0604020202020204" pitchFamily="34" charset="0"/>
              </a:rPr>
              <a:t>Maloni, M.J.; Brown, M.E. Corporate social responsibility in the supply chain: An application in the food industry. </a:t>
            </a:r>
            <a:r>
              <a:rPr lang="en-GB" sz="1300" b="0" i="1">
                <a:effectLst/>
                <a:latin typeface="Arial" panose="020B0604020202020204" pitchFamily="34" charset="0"/>
              </a:rPr>
              <a:t>J. Bus. Ethics</a:t>
            </a:r>
            <a:r>
              <a:rPr lang="en-GB" sz="1300" b="0" i="0">
                <a:effectLst/>
                <a:latin typeface="Arial" panose="020B0604020202020204" pitchFamily="34" charset="0"/>
              </a:rPr>
              <a:t> </a:t>
            </a:r>
            <a:r>
              <a:rPr lang="en-GB" sz="1300" b="1" i="0">
                <a:effectLst/>
                <a:latin typeface="Arial" panose="020B0604020202020204" pitchFamily="34" charset="0"/>
              </a:rPr>
              <a:t>2006</a:t>
            </a:r>
            <a:r>
              <a:rPr lang="en-GB" sz="1300" b="0" i="0">
                <a:effectLst/>
                <a:latin typeface="Arial" panose="020B0604020202020204" pitchFamily="34" charset="0"/>
              </a:rPr>
              <a:t>, </a:t>
            </a:r>
            <a:r>
              <a:rPr lang="en-GB" sz="1300" b="0" i="1">
                <a:effectLst/>
                <a:latin typeface="Arial" panose="020B0604020202020204" pitchFamily="34" charset="0"/>
              </a:rPr>
              <a:t>68</a:t>
            </a:r>
            <a:r>
              <a:rPr lang="en-GB" sz="1300" b="0" i="0">
                <a:effectLst/>
                <a:latin typeface="Arial" panose="020B0604020202020204" pitchFamily="34" charset="0"/>
              </a:rPr>
              <a:t>, 35–52. </a:t>
            </a:r>
            <a:endParaRPr lang="en-US" sz="1300" b="0" i="0">
              <a:effectLst/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300" b="0" i="0">
                <a:effectLst/>
                <a:latin typeface="Arial" panose="020B0604020202020204" pitchFamily="34" charset="0"/>
              </a:rPr>
              <a:t>Oakes, M.E.; Slotterback, C.S. The good, the bad, and the ugly: Characteristics used by young, middle-aged, and older men and women, dieters and non-diete</a:t>
            </a:r>
            <a:r>
              <a:rPr lang="en-US" sz="1300" b="0" i="0">
                <a:effectLst/>
                <a:latin typeface="Arial" panose="020B0604020202020204" pitchFamily="34" charset="0"/>
              </a:rPr>
              <a:t>rs</a:t>
            </a:r>
          </a:p>
          <a:p>
            <a:pPr>
              <a:lnSpc>
                <a:spcPct val="110000"/>
              </a:lnSpc>
            </a:pPr>
            <a:r>
              <a:rPr lang="en-GB" sz="1300" b="0" i="0">
                <a:effectLst/>
                <a:latin typeface="Arial" panose="020B0604020202020204" pitchFamily="34" charset="0"/>
              </a:rPr>
              <a:t>Jang, Y.J. Environmental sustainability management in the foodservice industry: Understanding the antecedents and consequences. </a:t>
            </a:r>
            <a:r>
              <a:rPr lang="en-GB" sz="1300" b="0" i="1">
                <a:effectLst/>
                <a:latin typeface="Arial" panose="020B0604020202020204" pitchFamily="34" charset="0"/>
              </a:rPr>
              <a:t>J. Foodserv. Bus. Res.</a:t>
            </a:r>
            <a:r>
              <a:rPr lang="en-GB" sz="1300" b="0" i="0">
                <a:effectLst/>
                <a:latin typeface="Arial" panose="020B0604020202020204" pitchFamily="34" charset="0"/>
              </a:rPr>
              <a:t> </a:t>
            </a:r>
            <a:r>
              <a:rPr lang="en-GB" sz="1300" b="1" i="0">
                <a:effectLst/>
                <a:latin typeface="Arial" panose="020B0604020202020204" pitchFamily="34" charset="0"/>
              </a:rPr>
              <a:t>2016</a:t>
            </a:r>
            <a:r>
              <a:rPr lang="en-GB" sz="1300" b="0" i="0">
                <a:effectLst/>
                <a:latin typeface="Arial" panose="020B0604020202020204" pitchFamily="34" charset="0"/>
              </a:rPr>
              <a:t>, </a:t>
            </a:r>
            <a:r>
              <a:rPr lang="en-GB" sz="1300" b="0" i="1">
                <a:effectLst/>
                <a:latin typeface="Arial" panose="020B0604020202020204" pitchFamily="34" charset="0"/>
              </a:rPr>
              <a:t>19</a:t>
            </a:r>
            <a:r>
              <a:rPr lang="en-GB" sz="1300" b="0" i="0">
                <a:effectLst/>
                <a:latin typeface="Arial" panose="020B0604020202020204" pitchFamily="34" charset="0"/>
              </a:rPr>
              <a:t>, 441–453.</a:t>
            </a:r>
            <a:br>
              <a:rPr lang="en-GB" sz="1300"/>
            </a:b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286649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A53581F1-58F0-4AB7-A8A0-209066727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1A16ADB-5E17-B601-7AC9-8AA7CD799F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91" r="15961" b="-1"/>
          <a:stretch/>
        </p:blipFill>
        <p:spPr>
          <a:xfrm>
            <a:off x="20" y="227"/>
            <a:ext cx="12191675" cy="6858000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7F805E00-AB38-4A7C-BECE-0DED0DEC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8" name="Picture 12">
            <a:extLst>
              <a:ext uri="{FF2B5EF4-FFF2-40B4-BE49-F238E27FC236}">
                <a16:creationId xmlns:a16="http://schemas.microsoft.com/office/drawing/2014/main" id="{86805C35-00DC-4889-A7FD-065BDE84C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0" name="Rectangle 14">
            <a:extLst>
              <a:ext uri="{FF2B5EF4-FFF2-40B4-BE49-F238E27FC236}">
                <a16:creationId xmlns:a16="http://schemas.microsoft.com/office/drawing/2014/main" id="{F4E6F7CC-42A8-4DCA-B793-34EE7A20C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6">
            <a:extLst>
              <a:ext uri="{FF2B5EF4-FFF2-40B4-BE49-F238E27FC236}">
                <a16:creationId xmlns:a16="http://schemas.microsoft.com/office/drawing/2014/main" id="{349DF81A-9E35-48CB-A13A-0F3044872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8">
            <a:extLst>
              <a:ext uri="{FF2B5EF4-FFF2-40B4-BE49-F238E27FC236}">
                <a16:creationId xmlns:a16="http://schemas.microsoft.com/office/drawing/2014/main" id="{DBF782AB-FEB4-4E4B-B045-C02BC655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4" y="0"/>
            <a:ext cx="7925404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5EA3DD-4174-FC28-E266-F88C4AAC9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9" y="808056"/>
            <a:ext cx="5516236" cy="1077229"/>
          </a:xfrm>
        </p:spPr>
        <p:txBody>
          <a:bodyPr/>
          <a:lstStyle/>
          <a:p>
            <a:pPr algn="l"/>
            <a:r>
              <a:rPr lang="en-US" b="1" dirty="0"/>
              <a:t>My</a:t>
            </a:r>
            <a:r>
              <a:rPr lang="en-US" dirty="0"/>
              <a:t> </a:t>
            </a:r>
            <a:r>
              <a:rPr lang="en-US" b="1" dirty="0"/>
              <a:t>Conclusion</a:t>
            </a:r>
            <a:r>
              <a:rPr lang="en-US" dirty="0"/>
              <a:t>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F00AA-7101-3F22-946D-9A23F1745D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579" y="2052116"/>
            <a:ext cx="5518026" cy="399782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/>
              <a:t>Knowledge about the creation of a healthy sustainable eating enviroment is becoming more important to restaurants. However, there is a lack of complete understanding of healthy sustainable food initiatives within restaurant businesses. Basically not everyone  uses fresh local produce, This restaurant is worth the stop like I said and the  chefs down to the waiters basically know whats up! I felt very welcomed and the service was spotless the timing was perfect , the cuisine was presented in such a lovely manner and it tasted phenemenol. i would definitely recommend this offshore restaurant to anyone who would be willing to try something fresh and delightful . Ive done my research and this restaurant deserves the michelin star and hopefully it will be in possesion of another one</a:t>
            </a:r>
            <a:r>
              <a:rPr lang="en-US" sz="1300">
                <a:sym typeface="Wingdings" pitchFamily="2" charset="2"/>
              </a:rPr>
              <a:t> very soon if they keep up this great work.Their marketing strategy is perfect , they get a positive amount of consumers that im assuming go home happy . The only thing I was disapointed in a little bit was that there was a fee to be taken for the parking area. Its not a huge issue but I would suggest that they remove this if they want  in the future as its an offshore restaurant.</a:t>
            </a:r>
            <a:endParaRPr lang="en-US" sz="1300"/>
          </a:p>
          <a:p>
            <a:pPr marL="0" indent="0">
              <a:lnSpc>
                <a:spcPct val="110000"/>
              </a:lnSpc>
              <a:buNone/>
            </a:pPr>
            <a:endParaRPr lang="en-US" sz="1300"/>
          </a:p>
        </p:txBody>
      </p:sp>
      <p:sp>
        <p:nvSpPr>
          <p:cNvPr id="20" name="Rectangle 20">
            <a:extLst>
              <a:ext uri="{FF2B5EF4-FFF2-40B4-BE49-F238E27FC236}">
                <a16:creationId xmlns:a16="http://schemas.microsoft.com/office/drawing/2014/main" id="{F4E9FDCC-E070-4D2E-9AE6-67D4AE6C0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937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2662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377EE36-E59D-4778-8F99-4B470DA4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586C6C5-47AF-450A-932D-880EF823E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587901A-AA64-4940-9803-F67677851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C393EB0-C44D-41D2-BEF6-291E43406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F47B0A-40EE-41EA-815D-384670FF1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3AC9E88-695B-421A-B3FF-5BC41EF58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C5A7D586-7678-4F41-A289-1F83BB95F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88A7F60-B102-433E-BE45-95BBC5828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8123" y="0"/>
            <a:ext cx="463972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5EBF1AE-78AA-96D4-05CE-72B9AC49A6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19249" r="19857"/>
          <a:stretch/>
        </p:blipFill>
        <p:spPr>
          <a:xfrm>
            <a:off x="1007761" y="227"/>
            <a:ext cx="5740362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3153C0C7-BA84-429D-A533-F021A955B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8AFD6D-09C6-09D0-4887-C0EE7F768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39" y="3428998"/>
            <a:ext cx="2863229" cy="226855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/>
              <a:t>Any Questions? Please feel free to ask thank you!!!!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20D64EC-C0BF-4228-85C3-76D9D1518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5612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Madison</vt:lpstr>
      <vt:lpstr>The Beach House Restaurant</vt:lpstr>
      <vt:lpstr>Introduction  </vt:lpstr>
      <vt:lpstr>Marketing Strategy </vt:lpstr>
      <vt:lpstr>Customer Value and Engagement</vt:lpstr>
      <vt:lpstr>Overall Experience</vt:lpstr>
      <vt:lpstr>References and Conclusions</vt:lpstr>
      <vt:lpstr>More References</vt:lpstr>
      <vt:lpstr>My Conclusion </vt:lpstr>
      <vt:lpstr>Any Questions? Please feel free to ask thank you!!!!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Beach House</dc:title>
  <dc:creator>Sara Anghel (2123253)</dc:creator>
  <cp:lastModifiedBy>Sara Anghel</cp:lastModifiedBy>
  <cp:revision>5</cp:revision>
  <dcterms:created xsi:type="dcterms:W3CDTF">2023-03-04T21:19:00Z</dcterms:created>
  <dcterms:modified xsi:type="dcterms:W3CDTF">2023-03-05T23:58:24Z</dcterms:modified>
</cp:coreProperties>
</file>