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56" r:id="rId5"/>
    <p:sldId id="257" r:id="rId6"/>
    <p:sldId id="301" r:id="rId7"/>
    <p:sldId id="302" r:id="rId8"/>
    <p:sldId id="303" r:id="rId9"/>
    <p:sldId id="304" r:id="rId10"/>
    <p:sldId id="305" r:id="rId11"/>
    <p:sldId id="306" r:id="rId12"/>
    <p:sldId id="307" r:id="rId13"/>
    <p:sldId id="308" r:id="rId14"/>
    <p:sldId id="309" r:id="rId15"/>
    <p:sldId id="278" r:id="rId16"/>
    <p:sldId id="279" r:id="rId17"/>
    <p:sldId id="284" r:id="rId18"/>
    <p:sldId id="285" r:id="rId19"/>
    <p:sldId id="280" r:id="rId20"/>
    <p:sldId id="265" r:id="rId21"/>
    <p:sldId id="283" r:id="rId22"/>
    <p:sldId id="289" r:id="rId23"/>
    <p:sldId id="282" r:id="rId24"/>
    <p:sldId id="287" r:id="rId25"/>
    <p:sldId id="286" r:id="rId26"/>
    <p:sldId id="290" r:id="rId27"/>
    <p:sldId id="288" r:id="rId28"/>
    <p:sldId id="300" r:id="rId2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C843E3-A0B3-4E9A-A069-96B9C29A0999}" v="111" dt="2026-03-01T14:59:21.0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718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8/10/relationships/authors" Target="authors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commentAuthors" Target="commentAuthors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ron Langford" userId="dbf6bd372a34722a" providerId="LiveId" clId="{86DFC2D2-394A-4CF8-8549-A21512DC8E0E}"/>
    <pc:docChg chg="custSel addSld delSld modSld">
      <pc:chgData name="sharon Langford" userId="dbf6bd372a34722a" providerId="LiveId" clId="{86DFC2D2-394A-4CF8-8549-A21512DC8E0E}" dt="2026-03-01T15:00:21.702" v="919" actId="478"/>
      <pc:docMkLst>
        <pc:docMk/>
      </pc:docMkLst>
      <pc:sldChg chg="modSp mod">
        <pc:chgData name="sharon Langford" userId="dbf6bd372a34722a" providerId="LiveId" clId="{86DFC2D2-394A-4CF8-8549-A21512DC8E0E}" dt="2026-03-01T13:36:16.119" v="611" actId="20577"/>
        <pc:sldMkLst>
          <pc:docMk/>
          <pc:sldMk cId="2259308896" sldId="256"/>
        </pc:sldMkLst>
        <pc:spChg chg="mod">
          <ac:chgData name="sharon Langford" userId="dbf6bd372a34722a" providerId="LiveId" clId="{86DFC2D2-394A-4CF8-8549-A21512DC8E0E}" dt="2026-03-01T13:36:16.119" v="611" actId="20577"/>
          <ac:spMkLst>
            <pc:docMk/>
            <pc:sldMk cId="2259308896" sldId="256"/>
            <ac:spMk id="2" creationId="{51DF3D98-3C30-4CFC-8643-C81E829C8C25}"/>
          </ac:spMkLst>
        </pc:spChg>
      </pc:sldChg>
      <pc:sldChg chg="modSp mod">
        <pc:chgData name="sharon Langford" userId="dbf6bd372a34722a" providerId="LiveId" clId="{86DFC2D2-394A-4CF8-8549-A21512DC8E0E}" dt="2026-03-01T13:19:10.231" v="148" actId="313"/>
        <pc:sldMkLst>
          <pc:docMk/>
          <pc:sldMk cId="1325608595" sldId="257"/>
        </pc:sldMkLst>
        <pc:graphicFrameChg chg="mod modGraphic">
          <ac:chgData name="sharon Langford" userId="dbf6bd372a34722a" providerId="LiveId" clId="{86DFC2D2-394A-4CF8-8549-A21512DC8E0E}" dt="2026-03-01T13:19:10.231" v="148" actId="313"/>
          <ac:graphicFrameMkLst>
            <pc:docMk/>
            <pc:sldMk cId="1325608595" sldId="257"/>
            <ac:graphicFrameMk id="10" creationId="{2AD50424-E8DC-0FF7-D0C3-6D5CE7882E27}"/>
          </ac:graphicFrameMkLst>
        </pc:graphicFrameChg>
      </pc:sldChg>
      <pc:sldChg chg="modSp mod">
        <pc:chgData name="sharon Langford" userId="dbf6bd372a34722a" providerId="LiveId" clId="{86DFC2D2-394A-4CF8-8549-A21512DC8E0E}" dt="2026-03-01T13:20:35.431" v="223" actId="20577"/>
        <pc:sldMkLst>
          <pc:docMk/>
          <pc:sldMk cId="399151342" sldId="278"/>
        </pc:sldMkLst>
        <pc:spChg chg="mod">
          <ac:chgData name="sharon Langford" userId="dbf6bd372a34722a" providerId="LiveId" clId="{86DFC2D2-394A-4CF8-8549-A21512DC8E0E}" dt="2026-03-01T13:20:11.602" v="186" actId="20577"/>
          <ac:spMkLst>
            <pc:docMk/>
            <pc:sldMk cId="399151342" sldId="278"/>
            <ac:spMk id="3" creationId="{CA7A7DAB-4A21-D236-9964-13A713D95921}"/>
          </ac:spMkLst>
        </pc:spChg>
        <pc:spChg chg="mod">
          <ac:chgData name="sharon Langford" userId="dbf6bd372a34722a" providerId="LiveId" clId="{86DFC2D2-394A-4CF8-8549-A21512DC8E0E}" dt="2026-03-01T13:20:35.431" v="223" actId="20577"/>
          <ac:spMkLst>
            <pc:docMk/>
            <pc:sldMk cId="399151342" sldId="278"/>
            <ac:spMk id="5" creationId="{8A38591F-0C53-8054-D19C-A6FC62D135EE}"/>
          </ac:spMkLst>
        </pc:spChg>
      </pc:sldChg>
      <pc:sldChg chg="modSp">
        <pc:chgData name="sharon Langford" userId="dbf6bd372a34722a" providerId="LiveId" clId="{86DFC2D2-394A-4CF8-8549-A21512DC8E0E}" dt="2026-03-01T14:59:21.016" v="916" actId="20577"/>
        <pc:sldMkLst>
          <pc:docMk/>
          <pc:sldMk cId="2979342070" sldId="279"/>
        </pc:sldMkLst>
        <pc:spChg chg="mod">
          <ac:chgData name="sharon Langford" userId="dbf6bd372a34722a" providerId="LiveId" clId="{86DFC2D2-394A-4CF8-8549-A21512DC8E0E}" dt="2026-03-01T14:59:21.016" v="916" actId="20577"/>
          <ac:spMkLst>
            <pc:docMk/>
            <pc:sldMk cId="2979342070" sldId="279"/>
            <ac:spMk id="3" creationId="{CB6F6E03-468E-78FC-0AFB-16578944AED9}"/>
          </ac:spMkLst>
        </pc:spChg>
      </pc:sldChg>
      <pc:sldChg chg="del">
        <pc:chgData name="sharon Langford" userId="dbf6bd372a34722a" providerId="LiveId" clId="{86DFC2D2-394A-4CF8-8549-A21512DC8E0E}" dt="2026-03-01T14:52:40.180" v="724" actId="2696"/>
        <pc:sldMkLst>
          <pc:docMk/>
          <pc:sldMk cId="1312079427" sldId="281"/>
        </pc:sldMkLst>
      </pc:sldChg>
      <pc:sldChg chg="modSp">
        <pc:chgData name="sharon Langford" userId="dbf6bd372a34722a" providerId="LiveId" clId="{86DFC2D2-394A-4CF8-8549-A21512DC8E0E}" dt="2026-03-01T14:57:59.592" v="830" actId="255"/>
        <pc:sldMkLst>
          <pc:docMk/>
          <pc:sldMk cId="3463914937" sldId="289"/>
        </pc:sldMkLst>
        <pc:graphicFrameChg chg="mod">
          <ac:chgData name="sharon Langford" userId="dbf6bd372a34722a" providerId="LiveId" clId="{86DFC2D2-394A-4CF8-8549-A21512DC8E0E}" dt="2026-03-01T14:57:59.592" v="830" actId="255"/>
          <ac:graphicFrameMkLst>
            <pc:docMk/>
            <pc:sldMk cId="3463914937" sldId="289"/>
            <ac:graphicFrameMk id="8" creationId="{CC4F0388-7FD5-C295-5974-7F167E9EE891}"/>
          </ac:graphicFrameMkLst>
        </pc:graphicFrameChg>
      </pc:sldChg>
      <pc:sldChg chg="del">
        <pc:chgData name="sharon Langford" userId="dbf6bd372a34722a" providerId="LiveId" clId="{86DFC2D2-394A-4CF8-8549-A21512DC8E0E}" dt="2026-03-01T14:53:16.958" v="725" actId="2696"/>
        <pc:sldMkLst>
          <pc:docMk/>
          <pc:sldMk cId="3016958873" sldId="291"/>
        </pc:sldMkLst>
      </pc:sldChg>
      <pc:sldChg chg="del">
        <pc:chgData name="sharon Langford" userId="dbf6bd372a34722a" providerId="LiveId" clId="{86DFC2D2-394A-4CF8-8549-A21512DC8E0E}" dt="2026-03-01T14:55:20.301" v="812" actId="2696"/>
        <pc:sldMkLst>
          <pc:docMk/>
          <pc:sldMk cId="3986169583" sldId="292"/>
        </pc:sldMkLst>
      </pc:sldChg>
      <pc:sldChg chg="del">
        <pc:chgData name="sharon Langford" userId="dbf6bd372a34722a" providerId="LiveId" clId="{86DFC2D2-394A-4CF8-8549-A21512DC8E0E}" dt="2026-03-01T14:53:22.369" v="726" actId="2696"/>
        <pc:sldMkLst>
          <pc:docMk/>
          <pc:sldMk cId="913548037" sldId="293"/>
        </pc:sldMkLst>
      </pc:sldChg>
      <pc:sldChg chg="del">
        <pc:chgData name="sharon Langford" userId="dbf6bd372a34722a" providerId="LiveId" clId="{86DFC2D2-394A-4CF8-8549-A21512DC8E0E}" dt="2026-03-01T14:55:24.872" v="813" actId="2696"/>
        <pc:sldMkLst>
          <pc:docMk/>
          <pc:sldMk cId="313954287" sldId="294"/>
        </pc:sldMkLst>
      </pc:sldChg>
      <pc:sldChg chg="del">
        <pc:chgData name="sharon Langford" userId="dbf6bd372a34722a" providerId="LiveId" clId="{86DFC2D2-394A-4CF8-8549-A21512DC8E0E}" dt="2026-03-01T14:55:14.248" v="811" actId="2696"/>
        <pc:sldMkLst>
          <pc:docMk/>
          <pc:sldMk cId="1714757337" sldId="295"/>
        </pc:sldMkLst>
      </pc:sldChg>
      <pc:sldChg chg="del">
        <pc:chgData name="sharon Langford" userId="dbf6bd372a34722a" providerId="LiveId" clId="{86DFC2D2-394A-4CF8-8549-A21512DC8E0E}" dt="2026-03-01T14:53:27.591" v="727" actId="2696"/>
        <pc:sldMkLst>
          <pc:docMk/>
          <pc:sldMk cId="513496749" sldId="296"/>
        </pc:sldMkLst>
      </pc:sldChg>
      <pc:sldChg chg="del">
        <pc:chgData name="sharon Langford" userId="dbf6bd372a34722a" providerId="LiveId" clId="{86DFC2D2-394A-4CF8-8549-A21512DC8E0E}" dt="2026-03-01T14:53:32.507" v="728" actId="2696"/>
        <pc:sldMkLst>
          <pc:docMk/>
          <pc:sldMk cId="2996113780" sldId="297"/>
        </pc:sldMkLst>
      </pc:sldChg>
      <pc:sldChg chg="del">
        <pc:chgData name="sharon Langford" userId="dbf6bd372a34722a" providerId="LiveId" clId="{86DFC2D2-394A-4CF8-8549-A21512DC8E0E}" dt="2026-03-01T14:53:36.927" v="729" actId="2696"/>
        <pc:sldMkLst>
          <pc:docMk/>
          <pc:sldMk cId="222479698" sldId="298"/>
        </pc:sldMkLst>
      </pc:sldChg>
      <pc:sldChg chg="del">
        <pc:chgData name="sharon Langford" userId="dbf6bd372a34722a" providerId="LiveId" clId="{86DFC2D2-394A-4CF8-8549-A21512DC8E0E}" dt="2026-03-01T14:53:39.620" v="730" actId="2696"/>
        <pc:sldMkLst>
          <pc:docMk/>
          <pc:sldMk cId="3924904929" sldId="299"/>
        </pc:sldMkLst>
      </pc:sldChg>
      <pc:sldChg chg="modSp mod">
        <pc:chgData name="sharon Langford" userId="dbf6bd372a34722a" providerId="LiveId" clId="{86DFC2D2-394A-4CF8-8549-A21512DC8E0E}" dt="2026-03-01T14:56:23.788" v="824" actId="20577"/>
        <pc:sldMkLst>
          <pc:docMk/>
          <pc:sldMk cId="3768867713" sldId="300"/>
        </pc:sldMkLst>
        <pc:spChg chg="mod">
          <ac:chgData name="sharon Langford" userId="dbf6bd372a34722a" providerId="LiveId" clId="{86DFC2D2-394A-4CF8-8549-A21512DC8E0E}" dt="2026-03-01T14:56:23.788" v="824" actId="20577"/>
          <ac:spMkLst>
            <pc:docMk/>
            <pc:sldMk cId="3768867713" sldId="300"/>
            <ac:spMk id="3" creationId="{35084574-4F19-1F5A-9F63-EB8A17DBF823}"/>
          </ac:spMkLst>
        </pc:spChg>
      </pc:sldChg>
      <pc:sldChg chg="modSp new mod modAnim chgLayout">
        <pc:chgData name="sharon Langford" userId="dbf6bd372a34722a" providerId="LiveId" clId="{86DFC2D2-394A-4CF8-8549-A21512DC8E0E}" dt="2026-03-01T13:24:49.664" v="274" actId="700"/>
        <pc:sldMkLst>
          <pc:docMk/>
          <pc:sldMk cId="4068931543" sldId="301"/>
        </pc:sldMkLst>
        <pc:spChg chg="mod ord">
          <ac:chgData name="sharon Langford" userId="dbf6bd372a34722a" providerId="LiveId" clId="{86DFC2D2-394A-4CF8-8549-A21512DC8E0E}" dt="2026-03-01T13:24:49.664" v="274" actId="700"/>
          <ac:spMkLst>
            <pc:docMk/>
            <pc:sldMk cId="4068931543" sldId="301"/>
            <ac:spMk id="2" creationId="{4B57CB78-D910-FB46-3C83-100A2660FE49}"/>
          </ac:spMkLst>
        </pc:spChg>
        <pc:spChg chg="mod ord">
          <ac:chgData name="sharon Langford" userId="dbf6bd372a34722a" providerId="LiveId" clId="{86DFC2D2-394A-4CF8-8549-A21512DC8E0E}" dt="2026-03-01T13:24:49.664" v="274" actId="700"/>
          <ac:spMkLst>
            <pc:docMk/>
            <pc:sldMk cId="4068931543" sldId="301"/>
            <ac:spMk id="3" creationId="{A18F0722-92A2-C403-C11D-B1AAEF11BC8F}"/>
          </ac:spMkLst>
        </pc:spChg>
        <pc:spChg chg="mod ord">
          <ac:chgData name="sharon Langford" userId="dbf6bd372a34722a" providerId="LiveId" clId="{86DFC2D2-394A-4CF8-8549-A21512DC8E0E}" dt="2026-03-01T13:24:49.664" v="274" actId="700"/>
          <ac:spMkLst>
            <pc:docMk/>
            <pc:sldMk cId="4068931543" sldId="301"/>
            <ac:spMk id="4" creationId="{BCDE176A-6C23-5A67-BAB4-041E9AF1EA48}"/>
          </ac:spMkLst>
        </pc:spChg>
        <pc:spChg chg="mod ord">
          <ac:chgData name="sharon Langford" userId="dbf6bd372a34722a" providerId="LiveId" clId="{86DFC2D2-394A-4CF8-8549-A21512DC8E0E}" dt="2026-03-01T13:24:49.664" v="274" actId="700"/>
          <ac:spMkLst>
            <pc:docMk/>
            <pc:sldMk cId="4068931543" sldId="301"/>
            <ac:spMk id="5" creationId="{688BF17B-89F1-E6F3-44AB-77F0D7E766E7}"/>
          </ac:spMkLst>
        </pc:spChg>
        <pc:spChg chg="mod ord">
          <ac:chgData name="sharon Langford" userId="dbf6bd372a34722a" providerId="LiveId" clId="{86DFC2D2-394A-4CF8-8549-A21512DC8E0E}" dt="2026-03-01T13:24:49.664" v="274" actId="700"/>
          <ac:spMkLst>
            <pc:docMk/>
            <pc:sldMk cId="4068931543" sldId="301"/>
            <ac:spMk id="6" creationId="{4C57E47D-E5B6-1DB3-28E1-2DEA1CC420E4}"/>
          </ac:spMkLst>
        </pc:spChg>
      </pc:sldChg>
      <pc:sldChg chg="modSp new mod">
        <pc:chgData name="sharon Langford" userId="dbf6bd372a34722a" providerId="LiveId" clId="{86DFC2D2-394A-4CF8-8549-A21512DC8E0E}" dt="2026-03-01T13:30:34.343" v="421" actId="5793"/>
        <pc:sldMkLst>
          <pc:docMk/>
          <pc:sldMk cId="3808679595" sldId="302"/>
        </pc:sldMkLst>
        <pc:spChg chg="mod">
          <ac:chgData name="sharon Langford" userId="dbf6bd372a34722a" providerId="LiveId" clId="{86DFC2D2-394A-4CF8-8549-A21512DC8E0E}" dt="2026-03-01T13:27:52.304" v="352" actId="2711"/>
          <ac:spMkLst>
            <pc:docMk/>
            <pc:sldMk cId="3808679595" sldId="302"/>
            <ac:spMk id="2" creationId="{D7BFB5A9-F9B1-CC99-E61C-E4BA6ADC9331}"/>
          </ac:spMkLst>
        </pc:spChg>
        <pc:spChg chg="mod">
          <ac:chgData name="sharon Langford" userId="dbf6bd372a34722a" providerId="LiveId" clId="{86DFC2D2-394A-4CF8-8549-A21512DC8E0E}" dt="2026-03-01T13:30:34.343" v="421" actId="5793"/>
          <ac:spMkLst>
            <pc:docMk/>
            <pc:sldMk cId="3808679595" sldId="302"/>
            <ac:spMk id="3" creationId="{774829B3-62C5-6CD2-A41F-1B1EF8A30EC9}"/>
          </ac:spMkLst>
        </pc:spChg>
      </pc:sldChg>
      <pc:sldChg chg="modSp new mod">
        <pc:chgData name="sharon Langford" userId="dbf6bd372a34722a" providerId="LiveId" clId="{86DFC2D2-394A-4CF8-8549-A21512DC8E0E}" dt="2026-03-01T13:35:16.362" v="529" actId="20577"/>
        <pc:sldMkLst>
          <pc:docMk/>
          <pc:sldMk cId="4192984163" sldId="303"/>
        </pc:sldMkLst>
        <pc:spChg chg="mod">
          <ac:chgData name="sharon Langford" userId="dbf6bd372a34722a" providerId="LiveId" clId="{86DFC2D2-394A-4CF8-8549-A21512DC8E0E}" dt="2026-03-01T13:34:25.885" v="498" actId="20577"/>
          <ac:spMkLst>
            <pc:docMk/>
            <pc:sldMk cId="4192984163" sldId="303"/>
            <ac:spMk id="2" creationId="{D05F4DE5-53ED-BEEE-7B6D-93EE703E9EB4}"/>
          </ac:spMkLst>
        </pc:spChg>
        <pc:spChg chg="mod">
          <ac:chgData name="sharon Langford" userId="dbf6bd372a34722a" providerId="LiveId" clId="{86DFC2D2-394A-4CF8-8549-A21512DC8E0E}" dt="2026-03-01T13:34:56.409" v="508" actId="20577"/>
          <ac:spMkLst>
            <pc:docMk/>
            <pc:sldMk cId="4192984163" sldId="303"/>
            <ac:spMk id="3" creationId="{733E2642-2D20-58DF-78B4-9387DD11E160}"/>
          </ac:spMkLst>
        </pc:spChg>
        <pc:spChg chg="mod">
          <ac:chgData name="sharon Langford" userId="dbf6bd372a34722a" providerId="LiveId" clId="{86DFC2D2-394A-4CF8-8549-A21512DC8E0E}" dt="2026-03-01T13:35:16.362" v="529" actId="20577"/>
          <ac:spMkLst>
            <pc:docMk/>
            <pc:sldMk cId="4192984163" sldId="303"/>
            <ac:spMk id="4" creationId="{3127B505-DAC4-5456-30F6-C9A318863EC2}"/>
          </ac:spMkLst>
        </pc:spChg>
        <pc:spChg chg="mod">
          <ac:chgData name="sharon Langford" userId="dbf6bd372a34722a" providerId="LiveId" clId="{86DFC2D2-394A-4CF8-8549-A21512DC8E0E}" dt="2026-03-01T13:35:09.817" v="526" actId="6549"/>
          <ac:spMkLst>
            <pc:docMk/>
            <pc:sldMk cId="4192984163" sldId="303"/>
            <ac:spMk id="5" creationId="{78CE64DC-C33D-677B-EA2A-26D576E24CA7}"/>
          </ac:spMkLst>
        </pc:spChg>
      </pc:sldChg>
      <pc:sldChg chg="delSp modSp new mod">
        <pc:chgData name="sharon Langford" userId="dbf6bd372a34722a" providerId="LiveId" clId="{86DFC2D2-394A-4CF8-8549-A21512DC8E0E}" dt="2026-03-01T13:33:54.057" v="454" actId="478"/>
        <pc:sldMkLst>
          <pc:docMk/>
          <pc:sldMk cId="427294114" sldId="304"/>
        </pc:sldMkLst>
        <pc:spChg chg="mod">
          <ac:chgData name="sharon Langford" userId="dbf6bd372a34722a" providerId="LiveId" clId="{86DFC2D2-394A-4CF8-8549-A21512DC8E0E}" dt="2026-03-01T13:32:04.792" v="447" actId="20577"/>
          <ac:spMkLst>
            <pc:docMk/>
            <pc:sldMk cId="427294114" sldId="304"/>
            <ac:spMk id="2" creationId="{CF57BCBC-3488-8AE5-C3C7-CD5FD9A5AD1A}"/>
          </ac:spMkLst>
        </pc:spChg>
        <pc:spChg chg="mod">
          <ac:chgData name="sharon Langford" userId="dbf6bd372a34722a" providerId="LiveId" clId="{86DFC2D2-394A-4CF8-8549-A21512DC8E0E}" dt="2026-03-01T13:33:41.510" v="452" actId="207"/>
          <ac:spMkLst>
            <pc:docMk/>
            <pc:sldMk cId="427294114" sldId="304"/>
            <ac:spMk id="3" creationId="{590D9796-F67A-E05D-09FC-434A53019D32}"/>
          </ac:spMkLst>
        </pc:spChg>
        <pc:spChg chg="del">
          <ac:chgData name="sharon Langford" userId="dbf6bd372a34722a" providerId="LiveId" clId="{86DFC2D2-394A-4CF8-8549-A21512DC8E0E}" dt="2026-03-01T13:33:54.057" v="454" actId="478"/>
          <ac:spMkLst>
            <pc:docMk/>
            <pc:sldMk cId="427294114" sldId="304"/>
            <ac:spMk id="4" creationId="{98A11012-41A2-C632-D0BE-D558F692D47D}"/>
          </ac:spMkLst>
        </pc:spChg>
        <pc:spChg chg="del">
          <ac:chgData name="sharon Langford" userId="dbf6bd372a34722a" providerId="LiveId" clId="{86DFC2D2-394A-4CF8-8549-A21512DC8E0E}" dt="2026-03-01T13:33:50.305" v="453" actId="478"/>
          <ac:spMkLst>
            <pc:docMk/>
            <pc:sldMk cId="427294114" sldId="304"/>
            <ac:spMk id="5" creationId="{A8B08749-2D50-6CAF-A9B1-975AB07E116D}"/>
          </ac:spMkLst>
        </pc:spChg>
      </pc:sldChg>
      <pc:sldChg chg="new">
        <pc:chgData name="sharon Langford" userId="dbf6bd372a34722a" providerId="LiveId" clId="{86DFC2D2-394A-4CF8-8549-A21512DC8E0E}" dt="2026-03-01T13:36:43.016" v="612" actId="680"/>
        <pc:sldMkLst>
          <pc:docMk/>
          <pc:sldMk cId="1265834832" sldId="305"/>
        </pc:sldMkLst>
      </pc:sldChg>
      <pc:sldChg chg="add">
        <pc:chgData name="sharon Langford" userId="dbf6bd372a34722a" providerId="LiveId" clId="{86DFC2D2-394A-4CF8-8549-A21512DC8E0E}" dt="2026-03-01T13:36:54.637" v="613"/>
        <pc:sldMkLst>
          <pc:docMk/>
          <pc:sldMk cId="674746202" sldId="306"/>
        </pc:sldMkLst>
      </pc:sldChg>
      <pc:sldChg chg="delSp modSp new mod">
        <pc:chgData name="sharon Langford" userId="dbf6bd372a34722a" providerId="LiveId" clId="{86DFC2D2-394A-4CF8-8549-A21512DC8E0E}" dt="2026-03-01T15:00:21.702" v="919" actId="478"/>
        <pc:sldMkLst>
          <pc:docMk/>
          <pc:sldMk cId="3806751619" sldId="307"/>
        </pc:sldMkLst>
        <pc:spChg chg="mod">
          <ac:chgData name="sharon Langford" userId="dbf6bd372a34722a" providerId="LiveId" clId="{86DFC2D2-394A-4CF8-8549-A21512DC8E0E}" dt="2026-03-01T13:37:38.226" v="672" actId="20577"/>
          <ac:spMkLst>
            <pc:docMk/>
            <pc:sldMk cId="3806751619" sldId="307"/>
            <ac:spMk id="2" creationId="{7CACDC64-1842-790A-F742-D9E75D71BB3E}"/>
          </ac:spMkLst>
        </pc:spChg>
        <pc:spChg chg="mod">
          <ac:chgData name="sharon Langford" userId="dbf6bd372a34722a" providerId="LiveId" clId="{86DFC2D2-394A-4CF8-8549-A21512DC8E0E}" dt="2026-03-01T13:37:22.465" v="615"/>
          <ac:spMkLst>
            <pc:docMk/>
            <pc:sldMk cId="3806751619" sldId="307"/>
            <ac:spMk id="3" creationId="{8DB4E990-2CD1-841D-711B-FC2B0F1BE3E2}"/>
          </ac:spMkLst>
        </pc:spChg>
        <pc:spChg chg="del">
          <ac:chgData name="sharon Langford" userId="dbf6bd372a34722a" providerId="LiveId" clId="{86DFC2D2-394A-4CF8-8549-A21512DC8E0E}" dt="2026-03-01T15:00:12.075" v="917" actId="478"/>
          <ac:spMkLst>
            <pc:docMk/>
            <pc:sldMk cId="3806751619" sldId="307"/>
            <ac:spMk id="4" creationId="{918730DB-0242-915F-EA0F-156BADD0A22D}"/>
          </ac:spMkLst>
        </pc:spChg>
        <pc:spChg chg="del mod">
          <ac:chgData name="sharon Langford" userId="dbf6bd372a34722a" providerId="LiveId" clId="{86DFC2D2-394A-4CF8-8549-A21512DC8E0E}" dt="2026-03-01T15:00:21.702" v="919" actId="478"/>
          <ac:spMkLst>
            <pc:docMk/>
            <pc:sldMk cId="3806751619" sldId="307"/>
            <ac:spMk id="5" creationId="{015BC444-BFB8-D20B-D13E-BC91D3CB0BD5}"/>
          </ac:spMkLst>
        </pc:spChg>
      </pc:sldChg>
      <pc:sldChg chg="modSp new mod">
        <pc:chgData name="sharon Langford" userId="dbf6bd372a34722a" providerId="LiveId" clId="{86DFC2D2-394A-4CF8-8549-A21512DC8E0E}" dt="2026-03-01T13:37:57.547" v="703" actId="20577"/>
        <pc:sldMkLst>
          <pc:docMk/>
          <pc:sldMk cId="2805396632" sldId="308"/>
        </pc:sldMkLst>
        <pc:spChg chg="mod">
          <ac:chgData name="sharon Langford" userId="dbf6bd372a34722a" providerId="LiveId" clId="{86DFC2D2-394A-4CF8-8549-A21512DC8E0E}" dt="2026-03-01T13:37:57.547" v="703" actId="20577"/>
          <ac:spMkLst>
            <pc:docMk/>
            <pc:sldMk cId="2805396632" sldId="308"/>
            <ac:spMk id="2" creationId="{3A1D116D-7887-7035-C3C2-F4A02C14D01E}"/>
          </ac:spMkLst>
        </pc:spChg>
      </pc:sldChg>
      <pc:sldChg chg="addSp delSp modSp new mod">
        <pc:chgData name="sharon Langford" userId="dbf6bd372a34722a" providerId="LiveId" clId="{86DFC2D2-394A-4CF8-8549-A21512DC8E0E}" dt="2026-03-01T14:51:05.704" v="723" actId="20577"/>
        <pc:sldMkLst>
          <pc:docMk/>
          <pc:sldMk cId="1604313922" sldId="309"/>
        </pc:sldMkLst>
        <pc:spChg chg="mod">
          <ac:chgData name="sharon Langford" userId="dbf6bd372a34722a" providerId="LiveId" clId="{86DFC2D2-394A-4CF8-8549-A21512DC8E0E}" dt="2026-03-01T14:51:05.704" v="723" actId="20577"/>
          <ac:spMkLst>
            <pc:docMk/>
            <pc:sldMk cId="1604313922" sldId="309"/>
            <ac:spMk id="2" creationId="{529412E4-C995-9B9C-A578-AEE288EA0F93}"/>
          </ac:spMkLst>
        </pc:spChg>
        <pc:spChg chg="del">
          <ac:chgData name="sharon Langford" userId="dbf6bd372a34722a" providerId="LiveId" clId="{86DFC2D2-394A-4CF8-8549-A21512DC8E0E}" dt="2026-03-01T14:50:23.830" v="710" actId="931"/>
          <ac:spMkLst>
            <pc:docMk/>
            <pc:sldMk cId="1604313922" sldId="309"/>
            <ac:spMk id="3" creationId="{31A05B52-1070-E4DF-C6F7-FF4DC7C27E99}"/>
          </ac:spMkLst>
        </pc:spChg>
        <pc:spChg chg="del">
          <ac:chgData name="sharon Langford" userId="dbf6bd372a34722a" providerId="LiveId" clId="{86DFC2D2-394A-4CF8-8549-A21512DC8E0E}" dt="2026-03-01T14:50:50.389" v="716" actId="478"/>
          <ac:spMkLst>
            <pc:docMk/>
            <pc:sldMk cId="1604313922" sldId="309"/>
            <ac:spMk id="4" creationId="{82ADCEE7-EF0B-CD60-8E4B-272AD7A56C4F}"/>
          </ac:spMkLst>
        </pc:spChg>
        <pc:spChg chg="del mod">
          <ac:chgData name="sharon Langford" userId="dbf6bd372a34722a" providerId="LiveId" clId="{86DFC2D2-394A-4CF8-8549-A21512DC8E0E}" dt="2026-03-01T14:50:59.488" v="718" actId="478"/>
          <ac:spMkLst>
            <pc:docMk/>
            <pc:sldMk cId="1604313922" sldId="309"/>
            <ac:spMk id="5" creationId="{987B8773-8549-04A6-283E-99EA27240082}"/>
          </ac:spMkLst>
        </pc:spChg>
        <pc:spChg chg="add del mod">
          <ac:chgData name="sharon Langford" userId="dbf6bd372a34722a" providerId="LiveId" clId="{86DFC2D2-394A-4CF8-8549-A21512DC8E0E}" dt="2026-03-01T14:50:44.525" v="715" actId="478"/>
          <ac:spMkLst>
            <pc:docMk/>
            <pc:sldMk cId="1604313922" sldId="309"/>
            <ac:spMk id="9" creationId="{7DEAB25C-92C4-5197-F392-79C60E2AA1EF}"/>
          </ac:spMkLst>
        </pc:spChg>
        <pc:picChg chg="add mod">
          <ac:chgData name="sharon Langford" userId="dbf6bd372a34722a" providerId="LiveId" clId="{86DFC2D2-394A-4CF8-8549-A21512DC8E0E}" dt="2026-03-01T14:50:27.012" v="714" actId="962"/>
          <ac:picMkLst>
            <pc:docMk/>
            <pc:sldMk cId="1604313922" sldId="309"/>
            <ac:picMk id="8" creationId="{F3A38173-4CA2-7C78-75C2-AAED8810C90F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66E63B-0527-4D48-AC11-CF31F904768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0B0E84-5A8B-475C-B1BB-C134EB201CCE}">
      <dgm:prSet/>
      <dgm:spPr/>
      <dgm:t>
        <a:bodyPr/>
        <a:lstStyle/>
        <a:p>
          <a:r>
            <a:rPr lang="en-GB"/>
            <a:t>Assignment one discussion.</a:t>
          </a:r>
          <a:endParaRPr lang="en-US"/>
        </a:p>
      </dgm:t>
    </dgm:pt>
    <dgm:pt modelId="{B06D3210-6F09-47E9-A75A-CB95932BC686}" type="parTrans" cxnId="{70083C24-C361-4CDE-9F6D-0E193EDD87A1}">
      <dgm:prSet/>
      <dgm:spPr/>
      <dgm:t>
        <a:bodyPr/>
        <a:lstStyle/>
        <a:p>
          <a:endParaRPr lang="en-US"/>
        </a:p>
      </dgm:t>
    </dgm:pt>
    <dgm:pt modelId="{3D2853C9-DF71-43C5-B04D-ADCEA5069899}" type="sibTrans" cxnId="{70083C24-C361-4CDE-9F6D-0E193EDD87A1}">
      <dgm:prSet/>
      <dgm:spPr/>
      <dgm:t>
        <a:bodyPr/>
        <a:lstStyle/>
        <a:p>
          <a:endParaRPr lang="en-US"/>
        </a:p>
      </dgm:t>
    </dgm:pt>
    <dgm:pt modelId="{04C71AEE-3D93-4FF1-942E-F67E7CDDF684}">
      <dgm:prSet/>
      <dgm:spPr/>
      <dgm:t>
        <a:bodyPr/>
        <a:lstStyle/>
        <a:p>
          <a:r>
            <a:rPr lang="en-GB"/>
            <a:t>Apply counselling micro skills (Active listening, reflection, paraphrasing, questioning and summarising) in role play</a:t>
          </a:r>
          <a:endParaRPr lang="en-US"/>
        </a:p>
      </dgm:t>
    </dgm:pt>
    <dgm:pt modelId="{C9C194B8-08C7-4425-A29F-569410D727B4}" type="parTrans" cxnId="{982A1539-1C5C-42F6-AD0D-DCB3AC4D9EE1}">
      <dgm:prSet/>
      <dgm:spPr/>
      <dgm:t>
        <a:bodyPr/>
        <a:lstStyle/>
        <a:p>
          <a:endParaRPr lang="en-US"/>
        </a:p>
      </dgm:t>
    </dgm:pt>
    <dgm:pt modelId="{E1C35F4F-41F8-40FC-8F5A-CA71E04DEE32}" type="sibTrans" cxnId="{982A1539-1C5C-42F6-AD0D-DCB3AC4D9EE1}">
      <dgm:prSet/>
      <dgm:spPr/>
      <dgm:t>
        <a:bodyPr/>
        <a:lstStyle/>
        <a:p>
          <a:endParaRPr lang="en-US"/>
        </a:p>
      </dgm:t>
    </dgm:pt>
    <dgm:pt modelId="{00853C97-1795-4AD9-A286-41848B7DA5DA}">
      <dgm:prSet/>
      <dgm:spPr/>
      <dgm:t>
        <a:bodyPr/>
        <a:lstStyle/>
        <a:p>
          <a:r>
            <a:rPr lang="en-US" dirty="0"/>
            <a:t>Apply Summarizing skill in session</a:t>
          </a:r>
        </a:p>
      </dgm:t>
    </dgm:pt>
    <dgm:pt modelId="{88C112CB-6E6C-4984-91E1-1BF12B76451C}" type="parTrans" cxnId="{F1A6FB29-94B8-4A7D-8780-3FF5DF3FBB23}">
      <dgm:prSet/>
      <dgm:spPr/>
      <dgm:t>
        <a:bodyPr/>
        <a:lstStyle/>
        <a:p>
          <a:endParaRPr lang="en-GB"/>
        </a:p>
      </dgm:t>
    </dgm:pt>
    <dgm:pt modelId="{D4682E72-21BB-435F-B201-B27AA5B5F7FC}" type="sibTrans" cxnId="{F1A6FB29-94B8-4A7D-8780-3FF5DF3FBB23}">
      <dgm:prSet/>
      <dgm:spPr/>
      <dgm:t>
        <a:bodyPr/>
        <a:lstStyle/>
        <a:p>
          <a:endParaRPr lang="en-GB"/>
        </a:p>
      </dgm:t>
    </dgm:pt>
    <dgm:pt modelId="{17CFCCD2-D6F4-45B8-9BE1-48B4DD768D52}" type="pres">
      <dgm:prSet presAssocID="{D266E63B-0527-4D48-AC11-CF31F904768E}" presName="root" presStyleCnt="0">
        <dgm:presLayoutVars>
          <dgm:dir/>
          <dgm:resizeHandles val="exact"/>
        </dgm:presLayoutVars>
      </dgm:prSet>
      <dgm:spPr/>
    </dgm:pt>
    <dgm:pt modelId="{252F62CE-1604-42B5-ACFF-38D9AD4A74D7}" type="pres">
      <dgm:prSet presAssocID="{F60B0E84-5A8B-475C-B1BB-C134EB201CCE}" presName="compNode" presStyleCnt="0"/>
      <dgm:spPr/>
    </dgm:pt>
    <dgm:pt modelId="{5F4BA840-76A4-4694-BA74-62E54114804D}" type="pres">
      <dgm:prSet presAssocID="{F60B0E84-5A8B-475C-B1BB-C134EB201CCE}" presName="bgRect" presStyleLbl="bgShp" presStyleIdx="0" presStyleCnt="3"/>
      <dgm:spPr/>
    </dgm:pt>
    <dgm:pt modelId="{90BD5437-0F38-4CCC-A483-98233D637CBE}" type="pres">
      <dgm:prSet presAssocID="{F60B0E84-5A8B-475C-B1BB-C134EB201CC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9386241-055C-4C68-A75E-1588B49BF9A5}" type="pres">
      <dgm:prSet presAssocID="{F60B0E84-5A8B-475C-B1BB-C134EB201CCE}" presName="spaceRect" presStyleCnt="0"/>
      <dgm:spPr/>
    </dgm:pt>
    <dgm:pt modelId="{14528163-B2FF-479D-8FAD-167D2F9F4C71}" type="pres">
      <dgm:prSet presAssocID="{F60B0E84-5A8B-475C-B1BB-C134EB201CCE}" presName="parTx" presStyleLbl="revTx" presStyleIdx="0" presStyleCnt="3">
        <dgm:presLayoutVars>
          <dgm:chMax val="0"/>
          <dgm:chPref val="0"/>
        </dgm:presLayoutVars>
      </dgm:prSet>
      <dgm:spPr/>
    </dgm:pt>
    <dgm:pt modelId="{3089B5CB-82D0-4C69-871E-2F5C98A4D561}" type="pres">
      <dgm:prSet presAssocID="{3D2853C9-DF71-43C5-B04D-ADCEA5069899}" presName="sibTrans" presStyleCnt="0"/>
      <dgm:spPr/>
    </dgm:pt>
    <dgm:pt modelId="{9AC07309-A63C-4822-9FC1-9AAA4764BBD7}" type="pres">
      <dgm:prSet presAssocID="{04C71AEE-3D93-4FF1-942E-F67E7CDDF684}" presName="compNode" presStyleCnt="0"/>
      <dgm:spPr/>
    </dgm:pt>
    <dgm:pt modelId="{BFA6417A-268A-4FCD-A990-1715447EFFC3}" type="pres">
      <dgm:prSet presAssocID="{04C71AEE-3D93-4FF1-942E-F67E7CDDF684}" presName="bgRect" presStyleLbl="bgShp" presStyleIdx="1" presStyleCnt="3"/>
      <dgm:spPr/>
    </dgm:pt>
    <dgm:pt modelId="{4844E887-7B7C-4A0B-85CE-A69D9B68A540}" type="pres">
      <dgm:prSet presAssocID="{04C71AEE-3D93-4FF1-942E-F67E7CDDF68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BAFBC760-62B0-4B22-8106-640BB27440A6}" type="pres">
      <dgm:prSet presAssocID="{04C71AEE-3D93-4FF1-942E-F67E7CDDF684}" presName="spaceRect" presStyleCnt="0"/>
      <dgm:spPr/>
    </dgm:pt>
    <dgm:pt modelId="{4496E6CF-11CC-4CDD-8FBB-302C31AA0A1E}" type="pres">
      <dgm:prSet presAssocID="{04C71AEE-3D93-4FF1-942E-F67E7CDDF684}" presName="parTx" presStyleLbl="revTx" presStyleIdx="1" presStyleCnt="3">
        <dgm:presLayoutVars>
          <dgm:chMax val="0"/>
          <dgm:chPref val="0"/>
        </dgm:presLayoutVars>
      </dgm:prSet>
      <dgm:spPr/>
    </dgm:pt>
    <dgm:pt modelId="{B92BBF7C-3770-4CFD-BB78-2E15169D4934}" type="pres">
      <dgm:prSet presAssocID="{E1C35F4F-41F8-40FC-8F5A-CA71E04DEE32}" presName="sibTrans" presStyleCnt="0"/>
      <dgm:spPr/>
    </dgm:pt>
    <dgm:pt modelId="{C250D67E-63C7-4F4C-8089-24FD3BD8F14C}" type="pres">
      <dgm:prSet presAssocID="{00853C97-1795-4AD9-A286-41848B7DA5DA}" presName="compNode" presStyleCnt="0"/>
      <dgm:spPr/>
    </dgm:pt>
    <dgm:pt modelId="{C94EAFFC-A66E-445D-8B96-D51A1351CE8E}" type="pres">
      <dgm:prSet presAssocID="{00853C97-1795-4AD9-A286-41848B7DA5DA}" presName="bgRect" presStyleLbl="bgShp" presStyleIdx="2" presStyleCnt="3" custLinFactNeighborX="0" custLinFactNeighborY="1132"/>
      <dgm:spPr/>
    </dgm:pt>
    <dgm:pt modelId="{0CEA2005-7C3E-4096-A0BC-BAE7D6C598FD}" type="pres">
      <dgm:prSet presAssocID="{00853C97-1795-4AD9-A286-41848B7DA5DA}" presName="iconRect" presStyleLbl="node1" presStyleIdx="2" presStyleCnt="3"/>
      <dgm:spPr>
        <a:ln>
          <a:noFill/>
        </a:ln>
      </dgm:spPr>
    </dgm:pt>
    <dgm:pt modelId="{D2202823-0CE7-40E6-8ABD-6B0BC2C73EB6}" type="pres">
      <dgm:prSet presAssocID="{00853C97-1795-4AD9-A286-41848B7DA5DA}" presName="spaceRect" presStyleCnt="0"/>
      <dgm:spPr/>
    </dgm:pt>
    <dgm:pt modelId="{BDFBBF4D-A481-419A-969B-692FDFC63A54}" type="pres">
      <dgm:prSet presAssocID="{00853C97-1795-4AD9-A286-41848B7DA5D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0083C24-C361-4CDE-9F6D-0E193EDD87A1}" srcId="{D266E63B-0527-4D48-AC11-CF31F904768E}" destId="{F60B0E84-5A8B-475C-B1BB-C134EB201CCE}" srcOrd="0" destOrd="0" parTransId="{B06D3210-6F09-47E9-A75A-CB95932BC686}" sibTransId="{3D2853C9-DF71-43C5-B04D-ADCEA5069899}"/>
    <dgm:cxn modelId="{F1A6FB29-94B8-4A7D-8780-3FF5DF3FBB23}" srcId="{D266E63B-0527-4D48-AC11-CF31F904768E}" destId="{00853C97-1795-4AD9-A286-41848B7DA5DA}" srcOrd="2" destOrd="0" parTransId="{88C112CB-6E6C-4984-91E1-1BF12B76451C}" sibTransId="{D4682E72-21BB-435F-B201-B27AA5B5F7FC}"/>
    <dgm:cxn modelId="{25D4F736-D807-4770-89CF-A146C7912CEC}" type="presOf" srcId="{00853C97-1795-4AD9-A286-41848B7DA5DA}" destId="{BDFBBF4D-A481-419A-969B-692FDFC63A54}" srcOrd="0" destOrd="0" presId="urn:microsoft.com/office/officeart/2018/2/layout/IconVerticalSolidList"/>
    <dgm:cxn modelId="{982A1539-1C5C-42F6-AD0D-DCB3AC4D9EE1}" srcId="{D266E63B-0527-4D48-AC11-CF31F904768E}" destId="{04C71AEE-3D93-4FF1-942E-F67E7CDDF684}" srcOrd="1" destOrd="0" parTransId="{C9C194B8-08C7-4425-A29F-569410D727B4}" sibTransId="{E1C35F4F-41F8-40FC-8F5A-CA71E04DEE32}"/>
    <dgm:cxn modelId="{498ABA40-6195-442F-9796-8BEA848BBED8}" type="presOf" srcId="{D266E63B-0527-4D48-AC11-CF31F904768E}" destId="{17CFCCD2-D6F4-45B8-9BE1-48B4DD768D52}" srcOrd="0" destOrd="0" presId="urn:microsoft.com/office/officeart/2018/2/layout/IconVerticalSolidList"/>
    <dgm:cxn modelId="{1E233E95-17A6-4FBC-B0DF-DE0455391C7D}" type="presOf" srcId="{F60B0E84-5A8B-475C-B1BB-C134EB201CCE}" destId="{14528163-B2FF-479D-8FAD-167D2F9F4C71}" srcOrd="0" destOrd="0" presId="urn:microsoft.com/office/officeart/2018/2/layout/IconVerticalSolidList"/>
    <dgm:cxn modelId="{D039B7EB-87CB-4C02-BF5F-E1936C927CF3}" type="presOf" srcId="{04C71AEE-3D93-4FF1-942E-F67E7CDDF684}" destId="{4496E6CF-11CC-4CDD-8FBB-302C31AA0A1E}" srcOrd="0" destOrd="0" presId="urn:microsoft.com/office/officeart/2018/2/layout/IconVerticalSolidList"/>
    <dgm:cxn modelId="{D0144820-15AD-4DDE-B2E2-D79443AFFDB0}" type="presParOf" srcId="{17CFCCD2-D6F4-45B8-9BE1-48B4DD768D52}" destId="{252F62CE-1604-42B5-ACFF-38D9AD4A74D7}" srcOrd="0" destOrd="0" presId="urn:microsoft.com/office/officeart/2018/2/layout/IconVerticalSolidList"/>
    <dgm:cxn modelId="{92F7FFEF-3F68-4F22-AED0-0F5B290D0BE6}" type="presParOf" srcId="{252F62CE-1604-42B5-ACFF-38D9AD4A74D7}" destId="{5F4BA840-76A4-4694-BA74-62E54114804D}" srcOrd="0" destOrd="0" presId="urn:microsoft.com/office/officeart/2018/2/layout/IconVerticalSolidList"/>
    <dgm:cxn modelId="{D6BEF477-0909-4BA9-A510-BC048DAB1E01}" type="presParOf" srcId="{252F62CE-1604-42B5-ACFF-38D9AD4A74D7}" destId="{90BD5437-0F38-4CCC-A483-98233D637CBE}" srcOrd="1" destOrd="0" presId="urn:microsoft.com/office/officeart/2018/2/layout/IconVerticalSolidList"/>
    <dgm:cxn modelId="{491194DF-CEC4-441D-98DC-DF2E3B014D82}" type="presParOf" srcId="{252F62CE-1604-42B5-ACFF-38D9AD4A74D7}" destId="{F9386241-055C-4C68-A75E-1588B49BF9A5}" srcOrd="2" destOrd="0" presId="urn:microsoft.com/office/officeart/2018/2/layout/IconVerticalSolidList"/>
    <dgm:cxn modelId="{ADFE8E13-480C-4F00-9E9F-DDCC5E3DE629}" type="presParOf" srcId="{252F62CE-1604-42B5-ACFF-38D9AD4A74D7}" destId="{14528163-B2FF-479D-8FAD-167D2F9F4C71}" srcOrd="3" destOrd="0" presId="urn:microsoft.com/office/officeart/2018/2/layout/IconVerticalSolidList"/>
    <dgm:cxn modelId="{1CBAA3C2-5D09-48F6-B272-151FCF7E7D8F}" type="presParOf" srcId="{17CFCCD2-D6F4-45B8-9BE1-48B4DD768D52}" destId="{3089B5CB-82D0-4C69-871E-2F5C98A4D561}" srcOrd="1" destOrd="0" presId="urn:microsoft.com/office/officeart/2018/2/layout/IconVerticalSolidList"/>
    <dgm:cxn modelId="{02078A96-F1F5-4E66-A5E3-98A05B9E3988}" type="presParOf" srcId="{17CFCCD2-D6F4-45B8-9BE1-48B4DD768D52}" destId="{9AC07309-A63C-4822-9FC1-9AAA4764BBD7}" srcOrd="2" destOrd="0" presId="urn:microsoft.com/office/officeart/2018/2/layout/IconVerticalSolidList"/>
    <dgm:cxn modelId="{79CC9192-C663-43C6-8D18-73118B4251EA}" type="presParOf" srcId="{9AC07309-A63C-4822-9FC1-9AAA4764BBD7}" destId="{BFA6417A-268A-4FCD-A990-1715447EFFC3}" srcOrd="0" destOrd="0" presId="urn:microsoft.com/office/officeart/2018/2/layout/IconVerticalSolidList"/>
    <dgm:cxn modelId="{10B78415-84F0-4E1A-A17C-A103D7C891E8}" type="presParOf" srcId="{9AC07309-A63C-4822-9FC1-9AAA4764BBD7}" destId="{4844E887-7B7C-4A0B-85CE-A69D9B68A540}" srcOrd="1" destOrd="0" presId="urn:microsoft.com/office/officeart/2018/2/layout/IconVerticalSolidList"/>
    <dgm:cxn modelId="{7CF11D48-3484-4844-8B37-C10599F75640}" type="presParOf" srcId="{9AC07309-A63C-4822-9FC1-9AAA4764BBD7}" destId="{BAFBC760-62B0-4B22-8106-640BB27440A6}" srcOrd="2" destOrd="0" presId="urn:microsoft.com/office/officeart/2018/2/layout/IconVerticalSolidList"/>
    <dgm:cxn modelId="{AFA2E2C4-0F7B-49A5-9D65-9EF5BBD9D65D}" type="presParOf" srcId="{9AC07309-A63C-4822-9FC1-9AAA4764BBD7}" destId="{4496E6CF-11CC-4CDD-8FBB-302C31AA0A1E}" srcOrd="3" destOrd="0" presId="urn:microsoft.com/office/officeart/2018/2/layout/IconVerticalSolidList"/>
    <dgm:cxn modelId="{3A90691E-879A-4BE6-B6A4-7622CAC63B80}" type="presParOf" srcId="{17CFCCD2-D6F4-45B8-9BE1-48B4DD768D52}" destId="{B92BBF7C-3770-4CFD-BB78-2E15169D4934}" srcOrd="3" destOrd="0" presId="urn:microsoft.com/office/officeart/2018/2/layout/IconVerticalSolidList"/>
    <dgm:cxn modelId="{5BD88764-597C-4242-9099-F92E10354F52}" type="presParOf" srcId="{17CFCCD2-D6F4-45B8-9BE1-48B4DD768D52}" destId="{C250D67E-63C7-4F4C-8089-24FD3BD8F14C}" srcOrd="4" destOrd="0" presId="urn:microsoft.com/office/officeart/2018/2/layout/IconVerticalSolidList"/>
    <dgm:cxn modelId="{76256492-487B-42EA-8A87-FE04B2F706E7}" type="presParOf" srcId="{C250D67E-63C7-4F4C-8089-24FD3BD8F14C}" destId="{C94EAFFC-A66E-445D-8B96-D51A1351CE8E}" srcOrd="0" destOrd="0" presId="urn:microsoft.com/office/officeart/2018/2/layout/IconVerticalSolidList"/>
    <dgm:cxn modelId="{EC126C13-3FB7-4A5B-9028-223ECBF30CD9}" type="presParOf" srcId="{C250D67E-63C7-4F4C-8089-24FD3BD8F14C}" destId="{0CEA2005-7C3E-4096-A0BC-BAE7D6C598FD}" srcOrd="1" destOrd="0" presId="urn:microsoft.com/office/officeart/2018/2/layout/IconVerticalSolidList"/>
    <dgm:cxn modelId="{0A5DA81A-5E6F-4EB7-B4E0-82C3E0FF4679}" type="presParOf" srcId="{C250D67E-63C7-4F4C-8089-24FD3BD8F14C}" destId="{D2202823-0CE7-40E6-8ABD-6B0BC2C73EB6}" srcOrd="2" destOrd="0" presId="urn:microsoft.com/office/officeart/2018/2/layout/IconVerticalSolidList"/>
    <dgm:cxn modelId="{0440015B-3DAC-49D0-A213-628D548C3E8A}" type="presParOf" srcId="{C250D67E-63C7-4F4C-8089-24FD3BD8F14C}" destId="{BDFBBF4D-A481-419A-969B-692FDFC63A5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2A36C3-8BB6-42AE-9D27-94F12C04E4CF}" type="doc">
      <dgm:prSet loTypeId="urn:microsoft.com/office/officeart/2018/2/layout/IconCircle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1EFE10DB-20E6-4D0E-9FF1-9DE123F1B22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200" dirty="0"/>
            <a:t>Closed</a:t>
          </a:r>
          <a:endParaRPr lang="en-US" sz="3200" dirty="0"/>
        </a:p>
      </dgm:t>
    </dgm:pt>
    <dgm:pt modelId="{30DF77D3-53D8-416A-82C5-EF62D94F97FF}" type="parTrans" cxnId="{F47EA831-D505-4079-8AE0-B571A4CA571D}">
      <dgm:prSet/>
      <dgm:spPr/>
      <dgm:t>
        <a:bodyPr/>
        <a:lstStyle/>
        <a:p>
          <a:endParaRPr lang="en-US"/>
        </a:p>
      </dgm:t>
    </dgm:pt>
    <dgm:pt modelId="{00F3007A-9DD1-4C6E-9275-E4C9C283EB20}" type="sibTrans" cxnId="{F47EA831-D505-4079-8AE0-B571A4CA571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A39266A-0788-462D-9A58-2E046267DE8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Open</a:t>
          </a:r>
          <a:endParaRPr lang="en-US" sz="2800" dirty="0"/>
        </a:p>
      </dgm:t>
    </dgm:pt>
    <dgm:pt modelId="{6A55EC47-7F7B-40B2-8B49-F493406A1FD3}" type="parTrans" cxnId="{17781326-FC72-4026-AA50-2D3634607979}">
      <dgm:prSet/>
      <dgm:spPr/>
      <dgm:t>
        <a:bodyPr/>
        <a:lstStyle/>
        <a:p>
          <a:endParaRPr lang="en-US"/>
        </a:p>
      </dgm:t>
    </dgm:pt>
    <dgm:pt modelId="{CB419E05-9E6C-4132-9CCC-366CD162077D}" type="sibTrans" cxnId="{17781326-FC72-4026-AA50-2D363460797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F0CF519-3391-4E69-906C-F82AC88867A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Clarifying</a:t>
          </a:r>
          <a:endParaRPr lang="en-US" sz="2800" dirty="0"/>
        </a:p>
      </dgm:t>
    </dgm:pt>
    <dgm:pt modelId="{9BF3FDCF-D28E-4619-B702-8DA454D7F04D}" type="parTrans" cxnId="{30A3FE7C-46C0-4503-93C0-4911A8DF873D}">
      <dgm:prSet/>
      <dgm:spPr/>
      <dgm:t>
        <a:bodyPr/>
        <a:lstStyle/>
        <a:p>
          <a:endParaRPr lang="en-US"/>
        </a:p>
      </dgm:t>
    </dgm:pt>
    <dgm:pt modelId="{5F3AC578-2102-4E6D-88FA-0052E152CF36}" type="sibTrans" cxnId="{30A3FE7C-46C0-4503-93C0-4911A8DF873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AE07362-4C14-479D-AA19-F68C4E408E2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Socratic</a:t>
          </a:r>
          <a:endParaRPr lang="en-US" sz="2800" dirty="0"/>
        </a:p>
      </dgm:t>
    </dgm:pt>
    <dgm:pt modelId="{5FC7EDC3-934D-4027-9E5C-8FC3E9C6F66B}" type="parTrans" cxnId="{F0D3434F-31F2-4593-8497-9E83418F5087}">
      <dgm:prSet/>
      <dgm:spPr/>
      <dgm:t>
        <a:bodyPr/>
        <a:lstStyle/>
        <a:p>
          <a:endParaRPr lang="en-US"/>
        </a:p>
      </dgm:t>
    </dgm:pt>
    <dgm:pt modelId="{0F611CC0-4F37-4AA7-A8AA-08E899C700A1}" type="sibTrans" cxnId="{F0D3434F-31F2-4593-8497-9E83418F508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28FF533-A18D-4F29-BCC8-7BD51E4E3FE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/>
            <a:t>Solution focused</a:t>
          </a:r>
          <a:endParaRPr lang="en-US" sz="2800" dirty="0"/>
        </a:p>
      </dgm:t>
    </dgm:pt>
    <dgm:pt modelId="{258E87DB-8B9A-4802-A4F6-D289F0973CD8}" type="parTrans" cxnId="{3075DBF1-3907-48B2-93F1-6B0CF24B835A}">
      <dgm:prSet/>
      <dgm:spPr/>
      <dgm:t>
        <a:bodyPr/>
        <a:lstStyle/>
        <a:p>
          <a:endParaRPr lang="en-US"/>
        </a:p>
      </dgm:t>
    </dgm:pt>
    <dgm:pt modelId="{284EAC56-70EF-49DE-A6F0-89133EBBC808}" type="sibTrans" cxnId="{3075DBF1-3907-48B2-93F1-6B0CF24B835A}">
      <dgm:prSet/>
      <dgm:spPr/>
      <dgm:t>
        <a:bodyPr/>
        <a:lstStyle/>
        <a:p>
          <a:endParaRPr lang="en-US"/>
        </a:p>
      </dgm:t>
    </dgm:pt>
    <dgm:pt modelId="{FA7DB77C-918C-4720-9858-4E5DE5E0073F}" type="pres">
      <dgm:prSet presAssocID="{422A36C3-8BB6-42AE-9D27-94F12C04E4CF}" presName="root" presStyleCnt="0">
        <dgm:presLayoutVars>
          <dgm:dir/>
          <dgm:resizeHandles val="exact"/>
        </dgm:presLayoutVars>
      </dgm:prSet>
      <dgm:spPr/>
    </dgm:pt>
    <dgm:pt modelId="{36A7FE73-1AE0-4105-BD20-5B35E2F8C93E}" type="pres">
      <dgm:prSet presAssocID="{422A36C3-8BB6-42AE-9D27-94F12C04E4CF}" presName="container" presStyleCnt="0">
        <dgm:presLayoutVars>
          <dgm:dir/>
          <dgm:resizeHandles val="exact"/>
        </dgm:presLayoutVars>
      </dgm:prSet>
      <dgm:spPr/>
    </dgm:pt>
    <dgm:pt modelId="{A0A78FEF-5DA9-48A4-8A71-DCE40A9166E5}" type="pres">
      <dgm:prSet presAssocID="{1EFE10DB-20E6-4D0E-9FF1-9DE123F1B221}" presName="compNode" presStyleCnt="0"/>
      <dgm:spPr/>
    </dgm:pt>
    <dgm:pt modelId="{A4E003DF-041B-4C32-AC2D-1549A9187162}" type="pres">
      <dgm:prSet presAssocID="{1EFE10DB-20E6-4D0E-9FF1-9DE123F1B221}" presName="iconBgRect" presStyleLbl="bgShp" presStyleIdx="0" presStyleCnt="5"/>
      <dgm:spPr/>
    </dgm:pt>
    <dgm:pt modelId="{BC9227C7-9730-4A6F-8FA0-585D100811BF}" type="pres">
      <dgm:prSet presAssocID="{1EFE10DB-20E6-4D0E-9FF1-9DE123F1B22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8B23CB7E-B6F8-4341-BFDC-3867BEACC374}" type="pres">
      <dgm:prSet presAssocID="{1EFE10DB-20E6-4D0E-9FF1-9DE123F1B221}" presName="spaceRect" presStyleCnt="0"/>
      <dgm:spPr/>
    </dgm:pt>
    <dgm:pt modelId="{0D4A37F2-0DC7-47A1-9292-6469A2E2837E}" type="pres">
      <dgm:prSet presAssocID="{1EFE10DB-20E6-4D0E-9FF1-9DE123F1B221}" presName="textRect" presStyleLbl="revTx" presStyleIdx="0" presStyleCnt="5">
        <dgm:presLayoutVars>
          <dgm:chMax val="1"/>
          <dgm:chPref val="1"/>
        </dgm:presLayoutVars>
      </dgm:prSet>
      <dgm:spPr/>
    </dgm:pt>
    <dgm:pt modelId="{6DBB6338-51FC-40B4-BD1E-63FDD2006C5B}" type="pres">
      <dgm:prSet presAssocID="{00F3007A-9DD1-4C6E-9275-E4C9C283EB20}" presName="sibTrans" presStyleLbl="sibTrans2D1" presStyleIdx="0" presStyleCnt="0"/>
      <dgm:spPr/>
    </dgm:pt>
    <dgm:pt modelId="{15EF9724-A5E8-4178-935B-EF087B106EB3}" type="pres">
      <dgm:prSet presAssocID="{8A39266A-0788-462D-9A58-2E046267DE88}" presName="compNode" presStyleCnt="0"/>
      <dgm:spPr/>
    </dgm:pt>
    <dgm:pt modelId="{B45F1BA6-7702-4B9E-A2E2-491A07441679}" type="pres">
      <dgm:prSet presAssocID="{8A39266A-0788-462D-9A58-2E046267DE88}" presName="iconBgRect" presStyleLbl="bgShp" presStyleIdx="1" presStyleCnt="5"/>
      <dgm:spPr/>
    </dgm:pt>
    <dgm:pt modelId="{63E99DB3-4320-46C8-829B-0AC26873613A}" type="pres">
      <dgm:prSet presAssocID="{8A39266A-0788-462D-9A58-2E046267DE8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811D5FED-4587-4095-B0A1-3EA298571D95}" type="pres">
      <dgm:prSet presAssocID="{8A39266A-0788-462D-9A58-2E046267DE88}" presName="spaceRect" presStyleCnt="0"/>
      <dgm:spPr/>
    </dgm:pt>
    <dgm:pt modelId="{67E33194-9BD5-4833-8BE7-D12C36A76B0E}" type="pres">
      <dgm:prSet presAssocID="{8A39266A-0788-462D-9A58-2E046267DE88}" presName="textRect" presStyleLbl="revTx" presStyleIdx="1" presStyleCnt="5">
        <dgm:presLayoutVars>
          <dgm:chMax val="1"/>
          <dgm:chPref val="1"/>
        </dgm:presLayoutVars>
      </dgm:prSet>
      <dgm:spPr/>
    </dgm:pt>
    <dgm:pt modelId="{FFAA41B9-0A60-4D5E-83F4-C83D6A655617}" type="pres">
      <dgm:prSet presAssocID="{CB419E05-9E6C-4132-9CCC-366CD162077D}" presName="sibTrans" presStyleLbl="sibTrans2D1" presStyleIdx="0" presStyleCnt="0"/>
      <dgm:spPr/>
    </dgm:pt>
    <dgm:pt modelId="{271E88E7-8D5D-4EDD-A17F-2877EE79C683}" type="pres">
      <dgm:prSet presAssocID="{0F0CF519-3391-4E69-906C-F82AC88867AF}" presName="compNode" presStyleCnt="0"/>
      <dgm:spPr/>
    </dgm:pt>
    <dgm:pt modelId="{EDEA305E-7B0F-43E7-8772-6B64DAF348A4}" type="pres">
      <dgm:prSet presAssocID="{0F0CF519-3391-4E69-906C-F82AC88867AF}" presName="iconBgRect" presStyleLbl="bgShp" presStyleIdx="2" presStyleCnt="5"/>
      <dgm:spPr/>
    </dgm:pt>
    <dgm:pt modelId="{9AD82654-6637-42C9-85D4-A2BB9C900F2C}" type="pres">
      <dgm:prSet presAssocID="{0F0CF519-3391-4E69-906C-F82AC88867A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72B3420-0E1F-4B4D-842A-3C481F4CF845}" type="pres">
      <dgm:prSet presAssocID="{0F0CF519-3391-4E69-906C-F82AC88867AF}" presName="spaceRect" presStyleCnt="0"/>
      <dgm:spPr/>
    </dgm:pt>
    <dgm:pt modelId="{354295B3-E0EE-435F-A561-DDF95EFCFC2D}" type="pres">
      <dgm:prSet presAssocID="{0F0CF519-3391-4E69-906C-F82AC88867AF}" presName="textRect" presStyleLbl="revTx" presStyleIdx="2" presStyleCnt="5">
        <dgm:presLayoutVars>
          <dgm:chMax val="1"/>
          <dgm:chPref val="1"/>
        </dgm:presLayoutVars>
      </dgm:prSet>
      <dgm:spPr/>
    </dgm:pt>
    <dgm:pt modelId="{521FDC5E-519F-404B-9279-272F60602A10}" type="pres">
      <dgm:prSet presAssocID="{5F3AC578-2102-4E6D-88FA-0052E152CF36}" presName="sibTrans" presStyleLbl="sibTrans2D1" presStyleIdx="0" presStyleCnt="0"/>
      <dgm:spPr/>
    </dgm:pt>
    <dgm:pt modelId="{22641127-4359-4F1C-BF4E-12FFC41493F3}" type="pres">
      <dgm:prSet presAssocID="{FAE07362-4C14-479D-AA19-F68C4E408E24}" presName="compNode" presStyleCnt="0"/>
      <dgm:spPr/>
    </dgm:pt>
    <dgm:pt modelId="{816325C0-B266-46B7-8B7F-9871AAA46F16}" type="pres">
      <dgm:prSet presAssocID="{FAE07362-4C14-479D-AA19-F68C4E408E24}" presName="iconBgRect" presStyleLbl="bgShp" presStyleIdx="3" presStyleCnt="5"/>
      <dgm:spPr/>
    </dgm:pt>
    <dgm:pt modelId="{0AED4DF1-B3B1-46D6-B3B1-E25EF41C6C72}" type="pres">
      <dgm:prSet presAssocID="{FAE07362-4C14-479D-AA19-F68C4E408E2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54A12095-2C01-405F-95CE-8274AE577EA4}" type="pres">
      <dgm:prSet presAssocID="{FAE07362-4C14-479D-AA19-F68C4E408E24}" presName="spaceRect" presStyleCnt="0"/>
      <dgm:spPr/>
    </dgm:pt>
    <dgm:pt modelId="{0679E222-A9FD-4AEA-BCA5-12AFECE62B52}" type="pres">
      <dgm:prSet presAssocID="{FAE07362-4C14-479D-AA19-F68C4E408E24}" presName="textRect" presStyleLbl="revTx" presStyleIdx="3" presStyleCnt="5">
        <dgm:presLayoutVars>
          <dgm:chMax val="1"/>
          <dgm:chPref val="1"/>
        </dgm:presLayoutVars>
      </dgm:prSet>
      <dgm:spPr/>
    </dgm:pt>
    <dgm:pt modelId="{5F61ADC8-AB96-4E1B-8166-85EEF4A6B69F}" type="pres">
      <dgm:prSet presAssocID="{0F611CC0-4F37-4AA7-A8AA-08E899C700A1}" presName="sibTrans" presStyleLbl="sibTrans2D1" presStyleIdx="0" presStyleCnt="0"/>
      <dgm:spPr/>
    </dgm:pt>
    <dgm:pt modelId="{8C4285CA-E74F-4921-81E2-5C2972230E97}" type="pres">
      <dgm:prSet presAssocID="{328FF533-A18D-4F29-BCC8-7BD51E4E3FEC}" presName="compNode" presStyleCnt="0"/>
      <dgm:spPr/>
    </dgm:pt>
    <dgm:pt modelId="{53AB37D8-008A-4B05-A830-920765AC14B6}" type="pres">
      <dgm:prSet presAssocID="{328FF533-A18D-4F29-BCC8-7BD51E4E3FEC}" presName="iconBgRect" presStyleLbl="bgShp" presStyleIdx="4" presStyleCnt="5"/>
      <dgm:spPr/>
    </dgm:pt>
    <dgm:pt modelId="{83111A99-2FA3-4BF8-876E-72CDB562DD12}" type="pres">
      <dgm:prSet presAssocID="{328FF533-A18D-4F29-BCC8-7BD51E4E3FE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CC35F8C1-3879-4FE1-9AD6-DB158ADF79DD}" type="pres">
      <dgm:prSet presAssocID="{328FF533-A18D-4F29-BCC8-7BD51E4E3FEC}" presName="spaceRect" presStyleCnt="0"/>
      <dgm:spPr/>
    </dgm:pt>
    <dgm:pt modelId="{35480AD4-6B98-439C-9749-047D8C24CB28}" type="pres">
      <dgm:prSet presAssocID="{328FF533-A18D-4F29-BCC8-7BD51E4E3FE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C279611-8588-4033-94D1-7AF153A5EDCB}" type="presOf" srcId="{328FF533-A18D-4F29-BCC8-7BD51E4E3FEC}" destId="{35480AD4-6B98-439C-9749-047D8C24CB28}" srcOrd="0" destOrd="0" presId="urn:microsoft.com/office/officeart/2018/2/layout/IconCircleList"/>
    <dgm:cxn modelId="{23CED112-D0C7-4CB3-B8FC-C824755FB725}" type="presOf" srcId="{8A39266A-0788-462D-9A58-2E046267DE88}" destId="{67E33194-9BD5-4833-8BE7-D12C36A76B0E}" srcOrd="0" destOrd="0" presId="urn:microsoft.com/office/officeart/2018/2/layout/IconCircleList"/>
    <dgm:cxn modelId="{2B580521-69EE-4BD0-B11A-738F9776CBA1}" type="presOf" srcId="{0F0CF519-3391-4E69-906C-F82AC88867AF}" destId="{354295B3-E0EE-435F-A561-DDF95EFCFC2D}" srcOrd="0" destOrd="0" presId="urn:microsoft.com/office/officeart/2018/2/layout/IconCircleList"/>
    <dgm:cxn modelId="{17781326-FC72-4026-AA50-2D3634607979}" srcId="{422A36C3-8BB6-42AE-9D27-94F12C04E4CF}" destId="{8A39266A-0788-462D-9A58-2E046267DE88}" srcOrd="1" destOrd="0" parTransId="{6A55EC47-7F7B-40B2-8B49-F493406A1FD3}" sibTransId="{CB419E05-9E6C-4132-9CCC-366CD162077D}"/>
    <dgm:cxn modelId="{F47EA831-D505-4079-8AE0-B571A4CA571D}" srcId="{422A36C3-8BB6-42AE-9D27-94F12C04E4CF}" destId="{1EFE10DB-20E6-4D0E-9FF1-9DE123F1B221}" srcOrd="0" destOrd="0" parTransId="{30DF77D3-53D8-416A-82C5-EF62D94F97FF}" sibTransId="{00F3007A-9DD1-4C6E-9275-E4C9C283EB20}"/>
    <dgm:cxn modelId="{606C8A49-5F5A-410D-982C-257FFEC99EB0}" type="presOf" srcId="{0F611CC0-4F37-4AA7-A8AA-08E899C700A1}" destId="{5F61ADC8-AB96-4E1B-8166-85EEF4A6B69F}" srcOrd="0" destOrd="0" presId="urn:microsoft.com/office/officeart/2018/2/layout/IconCircleList"/>
    <dgm:cxn modelId="{F0D3434F-31F2-4593-8497-9E83418F5087}" srcId="{422A36C3-8BB6-42AE-9D27-94F12C04E4CF}" destId="{FAE07362-4C14-479D-AA19-F68C4E408E24}" srcOrd="3" destOrd="0" parTransId="{5FC7EDC3-934D-4027-9E5C-8FC3E9C6F66B}" sibTransId="{0F611CC0-4F37-4AA7-A8AA-08E899C700A1}"/>
    <dgm:cxn modelId="{93EE2150-4DA7-4F50-B046-4A8F492CD02F}" type="presOf" srcId="{CB419E05-9E6C-4132-9CCC-366CD162077D}" destId="{FFAA41B9-0A60-4D5E-83F4-C83D6A655617}" srcOrd="0" destOrd="0" presId="urn:microsoft.com/office/officeart/2018/2/layout/IconCircleList"/>
    <dgm:cxn modelId="{6185FA74-88DD-4D46-BBB8-1E9E4DE1650F}" type="presOf" srcId="{00F3007A-9DD1-4C6E-9275-E4C9C283EB20}" destId="{6DBB6338-51FC-40B4-BD1E-63FDD2006C5B}" srcOrd="0" destOrd="0" presId="urn:microsoft.com/office/officeart/2018/2/layout/IconCircleList"/>
    <dgm:cxn modelId="{30A3FE7C-46C0-4503-93C0-4911A8DF873D}" srcId="{422A36C3-8BB6-42AE-9D27-94F12C04E4CF}" destId="{0F0CF519-3391-4E69-906C-F82AC88867AF}" srcOrd="2" destOrd="0" parTransId="{9BF3FDCF-D28E-4619-B702-8DA454D7F04D}" sibTransId="{5F3AC578-2102-4E6D-88FA-0052E152CF36}"/>
    <dgm:cxn modelId="{7ABE9EA2-0DAC-4404-BCC3-A43AC4E01BDE}" type="presOf" srcId="{5F3AC578-2102-4E6D-88FA-0052E152CF36}" destId="{521FDC5E-519F-404B-9279-272F60602A10}" srcOrd="0" destOrd="0" presId="urn:microsoft.com/office/officeart/2018/2/layout/IconCircleList"/>
    <dgm:cxn modelId="{7A9BA1E2-4949-4FE8-B2FD-67BFFD7D550D}" type="presOf" srcId="{422A36C3-8BB6-42AE-9D27-94F12C04E4CF}" destId="{FA7DB77C-918C-4720-9858-4E5DE5E0073F}" srcOrd="0" destOrd="0" presId="urn:microsoft.com/office/officeart/2018/2/layout/IconCircleList"/>
    <dgm:cxn modelId="{1560DBE9-3712-4EAD-9D6F-303F7588241E}" type="presOf" srcId="{FAE07362-4C14-479D-AA19-F68C4E408E24}" destId="{0679E222-A9FD-4AEA-BCA5-12AFECE62B52}" srcOrd="0" destOrd="0" presId="urn:microsoft.com/office/officeart/2018/2/layout/IconCircleList"/>
    <dgm:cxn modelId="{44E523EC-8B94-4892-9B22-4C17634F3758}" type="presOf" srcId="{1EFE10DB-20E6-4D0E-9FF1-9DE123F1B221}" destId="{0D4A37F2-0DC7-47A1-9292-6469A2E2837E}" srcOrd="0" destOrd="0" presId="urn:microsoft.com/office/officeart/2018/2/layout/IconCircleList"/>
    <dgm:cxn modelId="{3075DBF1-3907-48B2-93F1-6B0CF24B835A}" srcId="{422A36C3-8BB6-42AE-9D27-94F12C04E4CF}" destId="{328FF533-A18D-4F29-BCC8-7BD51E4E3FEC}" srcOrd="4" destOrd="0" parTransId="{258E87DB-8B9A-4802-A4F6-D289F0973CD8}" sibTransId="{284EAC56-70EF-49DE-A6F0-89133EBBC808}"/>
    <dgm:cxn modelId="{9610A835-EB4D-40D8-901E-5B713D6CF2C8}" type="presParOf" srcId="{FA7DB77C-918C-4720-9858-4E5DE5E0073F}" destId="{36A7FE73-1AE0-4105-BD20-5B35E2F8C93E}" srcOrd="0" destOrd="0" presId="urn:microsoft.com/office/officeart/2018/2/layout/IconCircleList"/>
    <dgm:cxn modelId="{C0F3E974-3744-46C7-BDAA-B5049C42CBD1}" type="presParOf" srcId="{36A7FE73-1AE0-4105-BD20-5B35E2F8C93E}" destId="{A0A78FEF-5DA9-48A4-8A71-DCE40A9166E5}" srcOrd="0" destOrd="0" presId="urn:microsoft.com/office/officeart/2018/2/layout/IconCircleList"/>
    <dgm:cxn modelId="{1905A192-7C36-4BF7-BC42-83E2B93231AE}" type="presParOf" srcId="{A0A78FEF-5DA9-48A4-8A71-DCE40A9166E5}" destId="{A4E003DF-041B-4C32-AC2D-1549A9187162}" srcOrd="0" destOrd="0" presId="urn:microsoft.com/office/officeart/2018/2/layout/IconCircleList"/>
    <dgm:cxn modelId="{1914D43A-2E31-43F7-8296-949ABBB056F9}" type="presParOf" srcId="{A0A78FEF-5DA9-48A4-8A71-DCE40A9166E5}" destId="{BC9227C7-9730-4A6F-8FA0-585D100811BF}" srcOrd="1" destOrd="0" presId="urn:microsoft.com/office/officeart/2018/2/layout/IconCircleList"/>
    <dgm:cxn modelId="{C85A275D-6F82-4D89-B2C3-BFEA99215310}" type="presParOf" srcId="{A0A78FEF-5DA9-48A4-8A71-DCE40A9166E5}" destId="{8B23CB7E-B6F8-4341-BFDC-3867BEACC374}" srcOrd="2" destOrd="0" presId="urn:microsoft.com/office/officeart/2018/2/layout/IconCircleList"/>
    <dgm:cxn modelId="{81D1912D-19BF-4359-BC2F-D4CF845643CF}" type="presParOf" srcId="{A0A78FEF-5DA9-48A4-8A71-DCE40A9166E5}" destId="{0D4A37F2-0DC7-47A1-9292-6469A2E2837E}" srcOrd="3" destOrd="0" presId="urn:microsoft.com/office/officeart/2018/2/layout/IconCircleList"/>
    <dgm:cxn modelId="{E9E76578-0DF0-4FB0-84F3-E0676586F6D6}" type="presParOf" srcId="{36A7FE73-1AE0-4105-BD20-5B35E2F8C93E}" destId="{6DBB6338-51FC-40B4-BD1E-63FDD2006C5B}" srcOrd="1" destOrd="0" presId="urn:microsoft.com/office/officeart/2018/2/layout/IconCircleList"/>
    <dgm:cxn modelId="{DAE470D0-2F66-4A7E-8FED-194E3773DC50}" type="presParOf" srcId="{36A7FE73-1AE0-4105-BD20-5B35E2F8C93E}" destId="{15EF9724-A5E8-4178-935B-EF087B106EB3}" srcOrd="2" destOrd="0" presId="urn:microsoft.com/office/officeart/2018/2/layout/IconCircleList"/>
    <dgm:cxn modelId="{CC7EC279-E342-49E0-8D9D-9018284D34C9}" type="presParOf" srcId="{15EF9724-A5E8-4178-935B-EF087B106EB3}" destId="{B45F1BA6-7702-4B9E-A2E2-491A07441679}" srcOrd="0" destOrd="0" presId="urn:microsoft.com/office/officeart/2018/2/layout/IconCircleList"/>
    <dgm:cxn modelId="{0F6EFF95-7D7D-403E-A775-9AB4DA463214}" type="presParOf" srcId="{15EF9724-A5E8-4178-935B-EF087B106EB3}" destId="{63E99DB3-4320-46C8-829B-0AC26873613A}" srcOrd="1" destOrd="0" presId="urn:microsoft.com/office/officeart/2018/2/layout/IconCircleList"/>
    <dgm:cxn modelId="{FB72F2AE-7ACC-4ED4-81E4-E423C95AEAA1}" type="presParOf" srcId="{15EF9724-A5E8-4178-935B-EF087B106EB3}" destId="{811D5FED-4587-4095-B0A1-3EA298571D95}" srcOrd="2" destOrd="0" presId="urn:microsoft.com/office/officeart/2018/2/layout/IconCircleList"/>
    <dgm:cxn modelId="{A12C7581-1A53-404C-9094-5E9E13A80CB9}" type="presParOf" srcId="{15EF9724-A5E8-4178-935B-EF087B106EB3}" destId="{67E33194-9BD5-4833-8BE7-D12C36A76B0E}" srcOrd="3" destOrd="0" presId="urn:microsoft.com/office/officeart/2018/2/layout/IconCircleList"/>
    <dgm:cxn modelId="{E876FB13-57E2-4EC9-AAEC-01B52E0F9F87}" type="presParOf" srcId="{36A7FE73-1AE0-4105-BD20-5B35E2F8C93E}" destId="{FFAA41B9-0A60-4D5E-83F4-C83D6A655617}" srcOrd="3" destOrd="0" presId="urn:microsoft.com/office/officeart/2018/2/layout/IconCircleList"/>
    <dgm:cxn modelId="{03534FDD-E61E-4E0F-AD9E-C63C37A371D2}" type="presParOf" srcId="{36A7FE73-1AE0-4105-BD20-5B35E2F8C93E}" destId="{271E88E7-8D5D-4EDD-A17F-2877EE79C683}" srcOrd="4" destOrd="0" presId="urn:microsoft.com/office/officeart/2018/2/layout/IconCircleList"/>
    <dgm:cxn modelId="{89FFB786-7CDD-4152-9AB1-AE150E6C8E68}" type="presParOf" srcId="{271E88E7-8D5D-4EDD-A17F-2877EE79C683}" destId="{EDEA305E-7B0F-43E7-8772-6B64DAF348A4}" srcOrd="0" destOrd="0" presId="urn:microsoft.com/office/officeart/2018/2/layout/IconCircleList"/>
    <dgm:cxn modelId="{803545A4-8717-4D2F-ABAF-1001AC716A8E}" type="presParOf" srcId="{271E88E7-8D5D-4EDD-A17F-2877EE79C683}" destId="{9AD82654-6637-42C9-85D4-A2BB9C900F2C}" srcOrd="1" destOrd="0" presId="urn:microsoft.com/office/officeart/2018/2/layout/IconCircleList"/>
    <dgm:cxn modelId="{E86BCD5C-5F1C-4502-B18A-777178A10DAF}" type="presParOf" srcId="{271E88E7-8D5D-4EDD-A17F-2877EE79C683}" destId="{272B3420-0E1F-4B4D-842A-3C481F4CF845}" srcOrd="2" destOrd="0" presId="urn:microsoft.com/office/officeart/2018/2/layout/IconCircleList"/>
    <dgm:cxn modelId="{8D8ACA8C-2F9C-482A-BEAE-D60B142EFCD6}" type="presParOf" srcId="{271E88E7-8D5D-4EDD-A17F-2877EE79C683}" destId="{354295B3-E0EE-435F-A561-DDF95EFCFC2D}" srcOrd="3" destOrd="0" presId="urn:microsoft.com/office/officeart/2018/2/layout/IconCircleList"/>
    <dgm:cxn modelId="{54CA9D38-85FF-4A78-B647-40F6942D5EC9}" type="presParOf" srcId="{36A7FE73-1AE0-4105-BD20-5B35E2F8C93E}" destId="{521FDC5E-519F-404B-9279-272F60602A10}" srcOrd="5" destOrd="0" presId="urn:microsoft.com/office/officeart/2018/2/layout/IconCircleList"/>
    <dgm:cxn modelId="{064F9A1C-51A2-4A43-8BF2-563FFE7725A0}" type="presParOf" srcId="{36A7FE73-1AE0-4105-BD20-5B35E2F8C93E}" destId="{22641127-4359-4F1C-BF4E-12FFC41493F3}" srcOrd="6" destOrd="0" presId="urn:microsoft.com/office/officeart/2018/2/layout/IconCircleList"/>
    <dgm:cxn modelId="{71EA0747-715A-4158-B154-931741C0BD1E}" type="presParOf" srcId="{22641127-4359-4F1C-BF4E-12FFC41493F3}" destId="{816325C0-B266-46B7-8B7F-9871AAA46F16}" srcOrd="0" destOrd="0" presId="urn:microsoft.com/office/officeart/2018/2/layout/IconCircleList"/>
    <dgm:cxn modelId="{3A402979-E258-4375-B1AF-AB7F572CB103}" type="presParOf" srcId="{22641127-4359-4F1C-BF4E-12FFC41493F3}" destId="{0AED4DF1-B3B1-46D6-B3B1-E25EF41C6C72}" srcOrd="1" destOrd="0" presId="urn:microsoft.com/office/officeart/2018/2/layout/IconCircleList"/>
    <dgm:cxn modelId="{442CC95A-4126-4304-90FA-628C33E9B80E}" type="presParOf" srcId="{22641127-4359-4F1C-BF4E-12FFC41493F3}" destId="{54A12095-2C01-405F-95CE-8274AE577EA4}" srcOrd="2" destOrd="0" presId="urn:microsoft.com/office/officeart/2018/2/layout/IconCircleList"/>
    <dgm:cxn modelId="{22E8FFC5-7AB1-4F19-8CB6-F15A9BB501AF}" type="presParOf" srcId="{22641127-4359-4F1C-BF4E-12FFC41493F3}" destId="{0679E222-A9FD-4AEA-BCA5-12AFECE62B52}" srcOrd="3" destOrd="0" presId="urn:microsoft.com/office/officeart/2018/2/layout/IconCircleList"/>
    <dgm:cxn modelId="{FDA79844-D91C-4623-848C-AA7DF9E7AE8F}" type="presParOf" srcId="{36A7FE73-1AE0-4105-BD20-5B35E2F8C93E}" destId="{5F61ADC8-AB96-4E1B-8166-85EEF4A6B69F}" srcOrd="7" destOrd="0" presId="urn:microsoft.com/office/officeart/2018/2/layout/IconCircleList"/>
    <dgm:cxn modelId="{11EBD464-DF06-4C10-8AF7-E4C1EEC22722}" type="presParOf" srcId="{36A7FE73-1AE0-4105-BD20-5B35E2F8C93E}" destId="{8C4285CA-E74F-4921-81E2-5C2972230E97}" srcOrd="8" destOrd="0" presId="urn:microsoft.com/office/officeart/2018/2/layout/IconCircleList"/>
    <dgm:cxn modelId="{FCB3FD82-EB26-4161-8647-6ED1023D04ED}" type="presParOf" srcId="{8C4285CA-E74F-4921-81E2-5C2972230E97}" destId="{53AB37D8-008A-4B05-A830-920765AC14B6}" srcOrd="0" destOrd="0" presId="urn:microsoft.com/office/officeart/2018/2/layout/IconCircleList"/>
    <dgm:cxn modelId="{42E7B577-E68E-4FD6-8796-B729630BBEF3}" type="presParOf" srcId="{8C4285CA-E74F-4921-81E2-5C2972230E97}" destId="{83111A99-2FA3-4BF8-876E-72CDB562DD12}" srcOrd="1" destOrd="0" presId="urn:microsoft.com/office/officeart/2018/2/layout/IconCircleList"/>
    <dgm:cxn modelId="{8834566A-A568-4250-8412-D1862DB2B57C}" type="presParOf" srcId="{8C4285CA-E74F-4921-81E2-5C2972230E97}" destId="{CC35F8C1-3879-4FE1-9AD6-DB158ADF79DD}" srcOrd="2" destOrd="0" presId="urn:microsoft.com/office/officeart/2018/2/layout/IconCircleList"/>
    <dgm:cxn modelId="{91961A50-4986-4EF0-B117-524259A064DA}" type="presParOf" srcId="{8C4285CA-E74F-4921-81E2-5C2972230E97}" destId="{35480AD4-6B98-439C-9749-047D8C24CB2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4BA840-76A4-4694-BA74-62E54114804D}">
      <dsp:nvSpPr>
        <dsp:cNvPr id="0" name=""/>
        <dsp:cNvSpPr/>
      </dsp:nvSpPr>
      <dsp:spPr>
        <a:xfrm>
          <a:off x="0" y="410"/>
          <a:ext cx="9779182" cy="9617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BD5437-0F38-4CCC-A483-98233D637CBE}">
      <dsp:nvSpPr>
        <dsp:cNvPr id="0" name=""/>
        <dsp:cNvSpPr/>
      </dsp:nvSpPr>
      <dsp:spPr>
        <a:xfrm>
          <a:off x="290917" y="216796"/>
          <a:ext cx="528941" cy="5289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528163-B2FF-479D-8FAD-167D2F9F4C71}">
      <dsp:nvSpPr>
        <dsp:cNvPr id="0" name=""/>
        <dsp:cNvSpPr/>
      </dsp:nvSpPr>
      <dsp:spPr>
        <a:xfrm>
          <a:off x="1110777" y="410"/>
          <a:ext cx="8668404" cy="961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1" tIns="101781" rIns="101781" bIns="1017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Assignment one discussion.</a:t>
          </a:r>
          <a:endParaRPr lang="en-US" sz="2500" kern="1200"/>
        </a:p>
      </dsp:txBody>
      <dsp:txXfrm>
        <a:off x="1110777" y="410"/>
        <a:ext cx="8668404" cy="961712"/>
      </dsp:txXfrm>
    </dsp:sp>
    <dsp:sp modelId="{BFA6417A-268A-4FCD-A990-1715447EFFC3}">
      <dsp:nvSpPr>
        <dsp:cNvPr id="0" name=""/>
        <dsp:cNvSpPr/>
      </dsp:nvSpPr>
      <dsp:spPr>
        <a:xfrm>
          <a:off x="0" y="1202551"/>
          <a:ext cx="9779182" cy="9617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44E887-7B7C-4A0B-85CE-A69D9B68A540}">
      <dsp:nvSpPr>
        <dsp:cNvPr id="0" name=""/>
        <dsp:cNvSpPr/>
      </dsp:nvSpPr>
      <dsp:spPr>
        <a:xfrm>
          <a:off x="290917" y="1418936"/>
          <a:ext cx="528941" cy="5289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6E6CF-11CC-4CDD-8FBB-302C31AA0A1E}">
      <dsp:nvSpPr>
        <dsp:cNvPr id="0" name=""/>
        <dsp:cNvSpPr/>
      </dsp:nvSpPr>
      <dsp:spPr>
        <a:xfrm>
          <a:off x="1110777" y="1202551"/>
          <a:ext cx="8668404" cy="961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1" tIns="101781" rIns="101781" bIns="1017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Apply counselling micro skills (Active listening, reflection, paraphrasing, questioning and summarising) in role play</a:t>
          </a:r>
          <a:endParaRPr lang="en-US" sz="2500" kern="1200"/>
        </a:p>
      </dsp:txBody>
      <dsp:txXfrm>
        <a:off x="1110777" y="1202551"/>
        <a:ext cx="8668404" cy="961712"/>
      </dsp:txXfrm>
    </dsp:sp>
    <dsp:sp modelId="{C94EAFFC-A66E-445D-8B96-D51A1351CE8E}">
      <dsp:nvSpPr>
        <dsp:cNvPr id="0" name=""/>
        <dsp:cNvSpPr/>
      </dsp:nvSpPr>
      <dsp:spPr>
        <a:xfrm>
          <a:off x="0" y="2405102"/>
          <a:ext cx="9779182" cy="9617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EA2005-7C3E-4096-A0BC-BAE7D6C598FD}">
      <dsp:nvSpPr>
        <dsp:cNvPr id="0" name=""/>
        <dsp:cNvSpPr/>
      </dsp:nvSpPr>
      <dsp:spPr>
        <a:xfrm>
          <a:off x="290917" y="2621076"/>
          <a:ext cx="528941" cy="5289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FBBF4D-A481-419A-969B-692FDFC63A54}">
      <dsp:nvSpPr>
        <dsp:cNvPr id="0" name=""/>
        <dsp:cNvSpPr/>
      </dsp:nvSpPr>
      <dsp:spPr>
        <a:xfrm>
          <a:off x="1110777" y="2404691"/>
          <a:ext cx="8668404" cy="961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1" tIns="101781" rIns="101781" bIns="1017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Apply Summarizing skill in session</a:t>
          </a:r>
        </a:p>
      </dsp:txBody>
      <dsp:txXfrm>
        <a:off x="1110777" y="2404691"/>
        <a:ext cx="8668404" cy="9617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E003DF-041B-4C32-AC2D-1549A9187162}">
      <dsp:nvSpPr>
        <dsp:cNvPr id="0" name=""/>
        <dsp:cNvSpPr/>
      </dsp:nvSpPr>
      <dsp:spPr>
        <a:xfrm>
          <a:off x="247599" y="592424"/>
          <a:ext cx="804803" cy="804803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9227C7-9730-4A6F-8FA0-585D100811BF}">
      <dsp:nvSpPr>
        <dsp:cNvPr id="0" name=""/>
        <dsp:cNvSpPr/>
      </dsp:nvSpPr>
      <dsp:spPr>
        <a:xfrm>
          <a:off x="416607" y="761433"/>
          <a:ext cx="466786" cy="4667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4A37F2-0DC7-47A1-9292-6469A2E2837E}">
      <dsp:nvSpPr>
        <dsp:cNvPr id="0" name=""/>
        <dsp:cNvSpPr/>
      </dsp:nvSpPr>
      <dsp:spPr>
        <a:xfrm>
          <a:off x="1224860" y="592424"/>
          <a:ext cx="1897036" cy="804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Closed</a:t>
          </a:r>
          <a:endParaRPr lang="en-US" sz="3200" kern="1200" dirty="0"/>
        </a:p>
      </dsp:txBody>
      <dsp:txXfrm>
        <a:off x="1224860" y="592424"/>
        <a:ext cx="1897036" cy="804803"/>
      </dsp:txXfrm>
    </dsp:sp>
    <dsp:sp modelId="{B45F1BA6-7702-4B9E-A2E2-491A07441679}">
      <dsp:nvSpPr>
        <dsp:cNvPr id="0" name=""/>
        <dsp:cNvSpPr/>
      </dsp:nvSpPr>
      <dsp:spPr>
        <a:xfrm>
          <a:off x="3452441" y="592424"/>
          <a:ext cx="804803" cy="804803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E99DB3-4320-46C8-829B-0AC26873613A}">
      <dsp:nvSpPr>
        <dsp:cNvPr id="0" name=""/>
        <dsp:cNvSpPr/>
      </dsp:nvSpPr>
      <dsp:spPr>
        <a:xfrm>
          <a:off x="3621450" y="761433"/>
          <a:ext cx="466786" cy="4667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E33194-9BD5-4833-8BE7-D12C36A76B0E}">
      <dsp:nvSpPr>
        <dsp:cNvPr id="0" name=""/>
        <dsp:cNvSpPr/>
      </dsp:nvSpPr>
      <dsp:spPr>
        <a:xfrm>
          <a:off x="4429703" y="592424"/>
          <a:ext cx="1897036" cy="804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Open</a:t>
          </a:r>
          <a:endParaRPr lang="en-US" sz="2800" kern="1200" dirty="0"/>
        </a:p>
      </dsp:txBody>
      <dsp:txXfrm>
        <a:off x="4429703" y="592424"/>
        <a:ext cx="1897036" cy="804803"/>
      </dsp:txXfrm>
    </dsp:sp>
    <dsp:sp modelId="{EDEA305E-7B0F-43E7-8772-6B64DAF348A4}">
      <dsp:nvSpPr>
        <dsp:cNvPr id="0" name=""/>
        <dsp:cNvSpPr/>
      </dsp:nvSpPr>
      <dsp:spPr>
        <a:xfrm>
          <a:off x="6657284" y="592424"/>
          <a:ext cx="804803" cy="804803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D82654-6637-42C9-85D4-A2BB9C900F2C}">
      <dsp:nvSpPr>
        <dsp:cNvPr id="0" name=""/>
        <dsp:cNvSpPr/>
      </dsp:nvSpPr>
      <dsp:spPr>
        <a:xfrm>
          <a:off x="6826293" y="761433"/>
          <a:ext cx="466786" cy="4667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4295B3-E0EE-435F-A561-DDF95EFCFC2D}">
      <dsp:nvSpPr>
        <dsp:cNvPr id="0" name=""/>
        <dsp:cNvSpPr/>
      </dsp:nvSpPr>
      <dsp:spPr>
        <a:xfrm>
          <a:off x="7634545" y="592424"/>
          <a:ext cx="1897036" cy="804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Clarifying</a:t>
          </a:r>
          <a:endParaRPr lang="en-US" sz="2800" kern="1200" dirty="0"/>
        </a:p>
      </dsp:txBody>
      <dsp:txXfrm>
        <a:off x="7634545" y="592424"/>
        <a:ext cx="1897036" cy="804803"/>
      </dsp:txXfrm>
    </dsp:sp>
    <dsp:sp modelId="{816325C0-B266-46B7-8B7F-9871AAA46F16}">
      <dsp:nvSpPr>
        <dsp:cNvPr id="0" name=""/>
        <dsp:cNvSpPr/>
      </dsp:nvSpPr>
      <dsp:spPr>
        <a:xfrm>
          <a:off x="247599" y="1969586"/>
          <a:ext cx="804803" cy="804803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ED4DF1-B3B1-46D6-B3B1-E25EF41C6C72}">
      <dsp:nvSpPr>
        <dsp:cNvPr id="0" name=""/>
        <dsp:cNvSpPr/>
      </dsp:nvSpPr>
      <dsp:spPr>
        <a:xfrm>
          <a:off x="416607" y="2138595"/>
          <a:ext cx="466786" cy="46678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79E222-A9FD-4AEA-BCA5-12AFECE62B52}">
      <dsp:nvSpPr>
        <dsp:cNvPr id="0" name=""/>
        <dsp:cNvSpPr/>
      </dsp:nvSpPr>
      <dsp:spPr>
        <a:xfrm>
          <a:off x="1224860" y="1969586"/>
          <a:ext cx="1897036" cy="804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Socratic</a:t>
          </a:r>
          <a:endParaRPr lang="en-US" sz="2800" kern="1200" dirty="0"/>
        </a:p>
      </dsp:txBody>
      <dsp:txXfrm>
        <a:off x="1224860" y="1969586"/>
        <a:ext cx="1897036" cy="804803"/>
      </dsp:txXfrm>
    </dsp:sp>
    <dsp:sp modelId="{53AB37D8-008A-4B05-A830-920765AC14B6}">
      <dsp:nvSpPr>
        <dsp:cNvPr id="0" name=""/>
        <dsp:cNvSpPr/>
      </dsp:nvSpPr>
      <dsp:spPr>
        <a:xfrm>
          <a:off x="3452441" y="1969586"/>
          <a:ext cx="804803" cy="804803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111A99-2FA3-4BF8-876E-72CDB562DD12}">
      <dsp:nvSpPr>
        <dsp:cNvPr id="0" name=""/>
        <dsp:cNvSpPr/>
      </dsp:nvSpPr>
      <dsp:spPr>
        <a:xfrm>
          <a:off x="3621450" y="2138595"/>
          <a:ext cx="466786" cy="46678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480AD4-6B98-439C-9749-047D8C24CB28}">
      <dsp:nvSpPr>
        <dsp:cNvPr id="0" name=""/>
        <dsp:cNvSpPr/>
      </dsp:nvSpPr>
      <dsp:spPr>
        <a:xfrm>
          <a:off x="4429703" y="1969586"/>
          <a:ext cx="1897036" cy="804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Solution focused</a:t>
          </a:r>
          <a:endParaRPr lang="en-US" sz="2800" kern="1200" dirty="0"/>
        </a:p>
      </dsp:txBody>
      <dsp:txXfrm>
        <a:off x="4429703" y="1969586"/>
        <a:ext cx="1897036" cy="804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01/03/2026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01/03/2026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09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398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3645E-4569-4756-B18D-CDA852110AB0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9B038-CE3E-48F1-B6C7-85DA79556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588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  <p:sldLayoutId id="2147483667" r:id="rId1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JGMGXtfAX7U?feature=oembed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handwriting/b/break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lkidsgames.com/2014/01/creative-writing-activities-for-young-learners.html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rmAutofit fontScale="90000"/>
          </a:bodyPr>
          <a:lstStyle/>
          <a:p>
            <a:pPr rtl="0"/>
            <a:r>
              <a:rPr lang="en-GB" sz="3800" dirty="0"/>
              <a:t>Teaching week 6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Person- Centred Counselling Summarising skill &amp; recap  Assignment One.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Sharon Langford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Learning outcomes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70D0-6D64-5E42-9515-048F8779CD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2AD50424-E8DC-0FF7-D0C3-6D5CE7882E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1131047"/>
              </p:ext>
            </p:extLst>
          </p:nvPr>
        </p:nvGraphicFramePr>
        <p:xfrm>
          <a:off x="1167493" y="2017467"/>
          <a:ext cx="9779182" cy="33668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7CB78-D910-FB46-3C83-100A2660F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Summarising skills?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F0722-92A2-C403-C11D-B1AAEF11BC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182880"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000" dirty="0"/>
              <a:t>Longer form of paraphrasing</a:t>
            </a:r>
          </a:p>
          <a:p>
            <a:pPr indent="-182880"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000" dirty="0"/>
              <a:t>Focuses scattered facts, thought, feelings and meaning (Ties them together)</a:t>
            </a:r>
          </a:p>
          <a:p>
            <a:pPr indent="-182880"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000" dirty="0"/>
              <a:t>Provides a platform to view the way ahead</a:t>
            </a:r>
          </a:p>
          <a:p>
            <a:pPr indent="-182880"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000" dirty="0"/>
              <a:t>Reviews the workplan so far. </a:t>
            </a:r>
          </a:p>
          <a:p>
            <a:pPr indent="-182880"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000" dirty="0"/>
              <a:t>Validates patient's experience</a:t>
            </a:r>
          </a:p>
          <a:p>
            <a:pPr indent="-182880"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000" dirty="0"/>
              <a:t>Helps to keep the  therapist/ health care worker on track</a:t>
            </a:r>
          </a:p>
          <a:p>
            <a:pPr indent="-182880"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000" dirty="0"/>
              <a:t>Enables the client/patient to see what progress has been made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DE176A-6C23-5A67-BAB4-041E9AF1EA4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8BF17B-89F1-E6F3-44AB-77F0D7E766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57E47D-E5B6-1DB3-28E1-2DEA1CC420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68931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FB5A9-F9B1-CC99-E61C-E4BA6ADC9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Rockwell Nova Cond Light" panose="02060306020205020403" pitchFamily="18" charset="0"/>
              </a:rPr>
              <a:t>Person-centred counselling skills used in Summarising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829B3-62C5-6CD2-A41F-1B1EF8A30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>
                <a:latin typeface="Rockwell Nova Light" panose="02060303020205020403" pitchFamily="18" charset="0"/>
              </a:rPr>
              <a:t>Used to convey Empathy in response  to the patients' feelings and emotions </a:t>
            </a:r>
          </a:p>
          <a:p>
            <a:endParaRPr lang="en-GB" dirty="0">
              <a:latin typeface="Rockwell Nova Light" panose="02060303020205020403" pitchFamily="18" charset="0"/>
            </a:endParaRPr>
          </a:p>
          <a:p>
            <a:r>
              <a:rPr lang="en-GB" dirty="0">
                <a:latin typeface="Rockwell Nova Light" panose="02060303020205020403" pitchFamily="18" charset="0"/>
              </a:rPr>
              <a:t>2. Used to Reflect upon the patient’s content, presenting issues and key points discussed</a:t>
            </a:r>
          </a:p>
          <a:p>
            <a:endParaRPr lang="en-GB" dirty="0">
              <a:latin typeface="Rockwell Nova Light" panose="02060303020205020403" pitchFamily="18" charset="0"/>
            </a:endParaRPr>
          </a:p>
          <a:p>
            <a:r>
              <a:rPr lang="en-GB" dirty="0">
                <a:latin typeface="Rockwell Nova Light" panose="02060303020205020403" pitchFamily="18" charset="0"/>
              </a:rPr>
              <a:t>3. Used to Clarify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45851-92A1-E939-5690-E46CB93B3AA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34F717-27D6-E239-0B6D-332CDCD1C4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A4D939-CE1D-9B78-67B6-143DA81A7B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8679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F4DE5-53ED-BEEE-7B6D-93EE703E9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Summarising sentence starters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E2642-2D20-58DF-78B4-9387DD11E1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Let me see if I can sum up the main points of our discussion together today.</a:t>
            </a:r>
            <a:endParaRPr lang="en-US" dirty="0"/>
          </a:p>
          <a:p>
            <a:r>
              <a:rPr lang="en-GB" dirty="0"/>
              <a:t>2. Perhaps we can take a look at what we have discussed so far.</a:t>
            </a:r>
            <a:endParaRPr lang="en-US" dirty="0"/>
          </a:p>
          <a:p>
            <a:r>
              <a:rPr lang="en-GB" dirty="0"/>
              <a:t>3. Can we hold thing here for a moment and go over what you have just said. </a:t>
            </a:r>
            <a:endParaRPr 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7B505-DAC4-5456-30F6-C9A318863EC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rtl="0"/>
            <a:r>
              <a:rPr lang="en-GB" noProof="0" dirty="0"/>
              <a:t>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CE64DC-C33D-677B-EA2A-26D576E24C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B9272D-7DAC-21AA-5061-948D27B5D2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92984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7BCBC-3488-8AE5-C3C7-CD5FD9A5A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Summarising Examples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D9796-F67A-E05D-09FC-434A53019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/>
              <a:t>Client statement:-</a:t>
            </a:r>
          </a:p>
          <a:p>
            <a:r>
              <a:rPr lang="en-GB" sz="2000" dirty="0"/>
              <a:t>“I’ve been feeling really tired and dizzy lately, and I’m not sure if it’s anxiety or something else. I keep meaning to go to the doctor, but I just haven’t had the energy. </a:t>
            </a:r>
          </a:p>
          <a:p>
            <a:r>
              <a:rPr lang="en-GB" sz="2000" dirty="0">
                <a:solidFill>
                  <a:srgbClr val="FF0000"/>
                </a:solidFill>
              </a:rPr>
              <a:t>Let me recap on our discussion today, you’ve shared that you have been feeling unusually tired and dizzy, which has been leaving you anxious and low in energy. </a:t>
            </a:r>
            <a:r>
              <a:rPr lang="en-GB" sz="2000" dirty="0"/>
              <a:t>(</a:t>
            </a:r>
            <a:r>
              <a:rPr lang="en-GB" sz="2000" i="1" dirty="0"/>
              <a:t>Acknowledge concern and emotion)</a:t>
            </a:r>
          </a:p>
          <a:p>
            <a:r>
              <a:rPr lang="en-GB" sz="2000" dirty="0">
                <a:solidFill>
                  <a:srgbClr val="FF0000"/>
                </a:solidFill>
              </a:rPr>
              <a:t>We’ve reflected on how these symptoms have been impacting your motivation and mood. I have  encouraged you to speak to your GP to explore any physical causes, and we discussed ways you can care for yourself emotionally while you seek medical advice.</a:t>
            </a:r>
            <a:r>
              <a:rPr lang="en-GB" sz="2000" dirty="0"/>
              <a:t> (Acknowledge emotional impact and working within your boundaries and remit of medical knowledge) 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6C7A7A-92FE-C110-3AD1-E25BC01A68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7294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EAF05-350F-B2B0-6998-19ED7DC71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956B2-E763-3030-F790-9D682DE5F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CB4D4F-D2C6-B6DE-9A56-2A74D46DEDE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D4816C-5978-3EEF-8CE0-9651649975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88873B-70D5-9BA1-0DED-9337722597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658348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DD4A5-7239-5F84-8391-3FCA8AC35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6" title="Attending,Paraphrasing and Summarizing">
            <a:hlinkClick r:id="" action="ppaction://noaction"/>
            <a:extLst>
              <a:ext uri="{FF2B5EF4-FFF2-40B4-BE49-F238E27FC236}">
                <a16:creationId xmlns:a16="http://schemas.microsoft.com/office/drawing/2014/main" id="{EBACDDA5-4919-92AC-D382-E900B374C408}"/>
              </a:ext>
            </a:extLst>
          </p:cNvPr>
          <p:cNvPicPr>
            <a:picLocks noGrp="1" noRot="1" noChangeAspect="1"/>
          </p:cNvPicPr>
          <p:nvPr>
            <p:ph sz="quarter" idx="13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065702" y="2366963"/>
            <a:ext cx="6060596" cy="3424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7462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CDC64-1842-790A-F742-D9E75D71B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Play Using Summarising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4E990-2CD1-841D-711B-FC2B0F1BE3E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Include emotional or feeling content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Acknowledge client's concern, main issues key points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Check accuracy of enquiring if you have heard everything correctly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Tie in action plan by inviting reflection on next steps. 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24DB9-D5DF-796C-9DCA-3BAFEA9D0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9B038-CE3E-48F1-B6C7-85DA795564F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7516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D116D-7887-7035-C3C2-F4A02C14D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play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0C161-67F0-D8BD-8E4F-FA1D55378EF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E2CD18-4404-3B2B-6E66-25DE19AC25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3E587-7FEF-43C1-886F-8706A8642546}" type="datetime1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27D829-C26E-F22D-D41E-124B1F47E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C2B19-BC7F-53FC-0D2B-63749013F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9B038-CE3E-48F1-B6C7-85DA795564F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3966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412E4-C995-9B9C-A578-AEE288EA0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Content Placeholder 7" descr="A hand writing a word on a white board">
            <a:extLst>
              <a:ext uri="{FF2B5EF4-FFF2-40B4-BE49-F238E27FC236}">
                <a16:creationId xmlns:a16="http://schemas.microsoft.com/office/drawing/2014/main" id="{F3A38173-4CA2-7C78-75C2-AAED8810C90F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527822" y="2366963"/>
            <a:ext cx="5136355" cy="3424237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989A79-D6BE-0C7C-DB72-17E858D5FA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39B038-CE3E-48F1-B6C7-85DA795564F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3139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E6C45-C34A-D7E3-BB4F-A9BF9D0B5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to expect for </a:t>
            </a:r>
            <a:br>
              <a:rPr lang="en-GB" dirty="0"/>
            </a:br>
            <a:r>
              <a:rPr lang="en-GB" dirty="0"/>
              <a:t>Assignment 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A7DAB-4A21-D236-9964-13A713D959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904362"/>
          </a:xfrm>
        </p:spPr>
        <p:txBody>
          <a:bodyPr/>
          <a:lstStyle/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000" dirty="0"/>
              <a:t>You will observe a 5-minute role play which will be repeated x2  Date:- </a:t>
            </a:r>
            <a:r>
              <a:rPr lang="en-GB" sz="2000" b="1" dirty="0"/>
              <a:t>Wednesday 18</a:t>
            </a:r>
            <a:r>
              <a:rPr lang="en-GB" sz="2000" b="1" baseline="30000" dirty="0"/>
              <a:t>th</a:t>
            </a:r>
            <a:r>
              <a:rPr lang="en-GB" sz="2000" b="1" dirty="0"/>
              <a:t>  March at  10am  </a:t>
            </a:r>
            <a:r>
              <a:rPr lang="en-GB" sz="2000" dirty="0"/>
              <a:t>You can take notes whilst watching the role play</a:t>
            </a: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000" dirty="0"/>
              <a:t>After the role play you will be given a list of </a:t>
            </a:r>
            <a:r>
              <a:rPr lang="en-GB" sz="2000" b="1" dirty="0"/>
              <a:t>10 exam questions </a:t>
            </a:r>
            <a:r>
              <a:rPr lang="en-GB" sz="2000" dirty="0"/>
              <a:t>to answer about the role play (</a:t>
            </a:r>
            <a:r>
              <a:rPr lang="en-GB" sz="2000" i="1" dirty="0"/>
              <a:t>time 45mins</a:t>
            </a:r>
            <a:r>
              <a:rPr lang="en-GB" sz="2000" dirty="0"/>
              <a:t>)</a:t>
            </a: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000" dirty="0"/>
              <a:t>You will then have a 30 min break </a:t>
            </a: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000" dirty="0"/>
              <a:t>Answer </a:t>
            </a:r>
            <a:r>
              <a:rPr lang="en-GB" sz="2000" b="1" dirty="0"/>
              <a:t>second set of exam question for </a:t>
            </a:r>
            <a:r>
              <a:rPr lang="en-GB" sz="2000" b="1" i="1" dirty="0"/>
              <a:t>45mins.</a:t>
            </a:r>
            <a:r>
              <a:rPr lang="en-GB" sz="2000" b="1" dirty="0"/>
              <a:t> </a:t>
            </a: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000" dirty="0"/>
              <a:t>You will need to have at least </a:t>
            </a:r>
            <a:r>
              <a:rPr lang="en-GB" sz="2000" b="1" dirty="0"/>
              <a:t>one reference </a:t>
            </a:r>
            <a:r>
              <a:rPr lang="en-GB" sz="2000" dirty="0"/>
              <a:t>for questions on (attending, paraphrasing, reflection, use of questions and summarising in health care). </a:t>
            </a: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000" dirty="0"/>
              <a:t>You can bring in a few references in on a piece of paper to the second exam questions.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38591F-0C53-8054-D19C-A6FC62D135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rtl="0"/>
            <a:r>
              <a:rPr lang="en-GB" sz="2000" b="1" dirty="0">
                <a:solidFill>
                  <a:schemeClr val="tx1"/>
                </a:solidFill>
              </a:rPr>
              <a:t>Exam date Wednesday 18</a:t>
            </a:r>
            <a:r>
              <a:rPr lang="en-GB" sz="2000" b="1" baseline="30000" dirty="0">
                <a:solidFill>
                  <a:schemeClr val="tx1"/>
                </a:solidFill>
              </a:rPr>
              <a:t>th</a:t>
            </a:r>
            <a:r>
              <a:rPr lang="en-GB" sz="2000" b="1" dirty="0">
                <a:solidFill>
                  <a:schemeClr val="tx1"/>
                </a:solidFill>
              </a:rPr>
              <a:t> March  at 10am </a:t>
            </a:r>
            <a:endParaRPr lang="en-GB" sz="2000" b="1" noProof="0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559289-65DC-B5D4-8DB7-4DFB514EA8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91513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A8C27-0D5E-BE30-B17A-5708E93672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Why use Paraphrasing Skill in health care?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F6E03-468E-78FC-0AFB-16578944A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893476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Effective way for the clinician to  </a:t>
            </a:r>
            <a:r>
              <a:rPr lang="en-GB" b="1" dirty="0"/>
              <a:t>check</a:t>
            </a:r>
            <a:r>
              <a:rPr lang="en-GB" dirty="0"/>
              <a:t> their  understanding, making sure they have accurately understood the patient’s thoughts and feelings. </a:t>
            </a:r>
          </a:p>
          <a:p>
            <a:pPr marL="514350" indent="-514350">
              <a:buAutoNum type="arabicPeriod"/>
            </a:pPr>
            <a:r>
              <a:rPr lang="en-GB" dirty="0"/>
              <a:t>Encourages communication for patient to elaborate further.</a:t>
            </a:r>
          </a:p>
          <a:p>
            <a:pPr marL="514350" indent="-514350">
              <a:buAutoNum type="arabicPeriod"/>
            </a:pPr>
            <a:r>
              <a:rPr lang="en-GB" dirty="0"/>
              <a:t>Health care practitioner demonstrates  empathy. </a:t>
            </a:r>
          </a:p>
          <a:p>
            <a:pPr marL="514350" indent="-514350">
              <a:buAutoNum type="arabicPeriod"/>
            </a:pPr>
            <a:r>
              <a:rPr lang="en-GB" dirty="0"/>
              <a:t>Builds therapeutic relationship by showing understanding, validating the patient showing them that they feel heard. </a:t>
            </a:r>
          </a:p>
          <a:p>
            <a:pPr marL="514350" indent="-514350">
              <a:buAutoNum type="arabicPeriod"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4CFCF5-4286-DD07-A024-0C95690E85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79342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249A8-82FA-855B-BB88-F811FD62E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Paraphrasing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070C7-1469-1092-A0B0-541042FB39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Mr Jones explains to the health care clinician that he is trying to get his head around his diabetes 2 diagnosis as he feels confused how this has happened to him because he thought he was always taking care of his health eating well and exercising.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“So, you’re saying it feels unfair because you thought you were doing the right things for your health”.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303892-422F-FE93-B2BC-D80779DB8E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18846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71302-ABC6-561D-3108-1767608DC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Why Summarise?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18E90-3B9C-5F00-7063-7E8F110787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Consolidate understanding.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To pull key point, emotions and thoughts together to ensure mutual understanding.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To help plan the next steps by moving towards problem solving, emotional support or a goal.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ADBBB8-10AA-530B-175E-5BA9AE7C19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62530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58903-BFEB-9330-BC5A-3E60F68A3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Summarising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C64D3-788C-61B8-4734-7408087BDD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 </a:t>
            </a:r>
            <a:r>
              <a:rPr lang="en-GB" b="1" dirty="0"/>
              <a:t>Let me check</a:t>
            </a:r>
            <a:r>
              <a:rPr lang="en-GB" dirty="0"/>
              <a:t>, I’ve understood, you’ve been in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</a:rPr>
              <a:t>pain</a:t>
            </a:r>
            <a:r>
              <a:rPr lang="en-GB" dirty="0">
                <a:solidFill>
                  <a:srgbClr val="FF0000"/>
                </a:solidFill>
              </a:rPr>
              <a:t>, </a:t>
            </a:r>
            <a:r>
              <a:rPr lang="en-GB" dirty="0"/>
              <a:t>you are </a:t>
            </a:r>
            <a:r>
              <a:rPr lang="en-GB" b="1" dirty="0">
                <a:solidFill>
                  <a:srgbClr val="FF0000"/>
                </a:solidFill>
              </a:rPr>
              <a:t>not sleeping well</a:t>
            </a:r>
            <a:r>
              <a:rPr lang="en-GB" dirty="0"/>
              <a:t>, and you feel this has </a:t>
            </a:r>
            <a:r>
              <a:rPr lang="en-GB" b="1" dirty="0">
                <a:solidFill>
                  <a:srgbClr val="FF0000"/>
                </a:solidFill>
              </a:rPr>
              <a:t>affected your mood”.</a:t>
            </a:r>
          </a:p>
          <a:p>
            <a:endParaRPr lang="en-GB" dirty="0"/>
          </a:p>
          <a:p>
            <a:r>
              <a:rPr lang="en-GB" b="1" dirty="0"/>
              <a:t>“From what you have said</a:t>
            </a:r>
            <a:r>
              <a:rPr lang="en-GB" dirty="0"/>
              <a:t>, it seems that you are struggling</a:t>
            </a:r>
            <a:r>
              <a:rPr lang="en-GB" b="1" i="1" dirty="0"/>
              <a:t> </a:t>
            </a:r>
            <a:r>
              <a:rPr lang="en-GB" dirty="0"/>
              <a:t>with a </a:t>
            </a:r>
            <a:r>
              <a:rPr lang="en-GB" i="1" dirty="0">
                <a:solidFill>
                  <a:srgbClr val="FF0000"/>
                </a:solidFill>
              </a:rPr>
              <a:t>loss of independence</a:t>
            </a:r>
            <a:r>
              <a:rPr lang="en-GB" dirty="0"/>
              <a:t>, </a:t>
            </a:r>
            <a:r>
              <a:rPr lang="en-GB" i="1" dirty="0">
                <a:solidFill>
                  <a:srgbClr val="FF0000"/>
                </a:solidFill>
              </a:rPr>
              <a:t>feeling frustrated</a:t>
            </a:r>
            <a:r>
              <a:rPr lang="en-GB" dirty="0"/>
              <a:t>, and are finding it hard to </a:t>
            </a:r>
            <a:r>
              <a:rPr lang="en-GB" i="1" dirty="0">
                <a:solidFill>
                  <a:srgbClr val="FF0000"/>
                </a:solidFill>
              </a:rPr>
              <a:t>accept help of others </a:t>
            </a:r>
            <a:r>
              <a:rPr lang="en-GB" dirty="0"/>
              <a:t>and you would like to find more ways for you to </a:t>
            </a:r>
            <a:r>
              <a:rPr lang="en-GB" i="1" dirty="0">
                <a:solidFill>
                  <a:srgbClr val="FF0000"/>
                </a:solidFill>
              </a:rPr>
              <a:t>feel more in control again</a:t>
            </a:r>
            <a:r>
              <a:rPr lang="en-GB" dirty="0"/>
              <a:t>, </a:t>
            </a:r>
            <a:r>
              <a:rPr lang="en-GB" b="1" dirty="0"/>
              <a:t>have I understood that correctly?”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01AE8A-92AF-01E5-35B5-FEACA84C87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371653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6B7E-1633-44AB-8584-82DF5B726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pPr algn="ctr" rtl="0"/>
            <a:r>
              <a:rPr lang="en-GB" dirty="0"/>
              <a:t>What is the difference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B90AB4-D228-4548-B072-726498212362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/>
          <a:lstStyle/>
          <a:p>
            <a:pPr rtl="0"/>
            <a:r>
              <a:rPr lang="en-GB" dirty="0"/>
              <a:t>Paraphrasing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0677C9-3E42-427F-93B8-5266929064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5325" y="2528203"/>
            <a:ext cx="4663440" cy="336096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457200" indent="-457200" rtl="0">
              <a:buFont typeface="+mj-lt"/>
              <a:buAutoNum type="arabicPeriod"/>
            </a:pPr>
            <a:r>
              <a:rPr lang="en-GB" dirty="0"/>
              <a:t>Used frequently throughout the conversation.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Focuses on a single idea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To confirm immediate understanding.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Show active listening by reflecting back thoughts and main points.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When health care professionals need to ensure a patient understands critical instructions </a:t>
            </a:r>
            <a:r>
              <a:rPr lang="en-GB" dirty="0" err="1"/>
              <a:t>ie</a:t>
            </a:r>
            <a:r>
              <a:rPr lang="en-GB" dirty="0"/>
              <a:t> (“</a:t>
            </a:r>
            <a:r>
              <a:rPr lang="en-GB" dirty="0">
                <a:solidFill>
                  <a:srgbClr val="FF0000"/>
                </a:solidFill>
              </a:rPr>
              <a:t>so you’re saying you need to take this pill twice a day both in the morning and night is that right?”)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5018B6D-E395-49AD-92AD-AD69E3AB40C3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/>
          <a:lstStyle/>
          <a:p>
            <a:pPr rtl="0"/>
            <a:r>
              <a:rPr lang="en-GB" dirty="0"/>
              <a:t>Summarising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DB9D020-1E25-453D-83DF-1420ACD3968D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39692" y="2528203"/>
            <a:ext cx="4663440" cy="300650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457200" indent="-457200" rtl="0">
              <a:buFont typeface="+mj-lt"/>
              <a:buAutoNum type="arabicPeriod"/>
            </a:pPr>
            <a:r>
              <a:rPr lang="en-GB" dirty="0"/>
              <a:t>Used less frequently in a conversation/session.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Used at  a midway point in the session or at the end of a conversation to pull main points and highlight main plans going forward.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Focuses on several points or themes.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Longer  statements</a:t>
            </a:r>
          </a:p>
          <a:p>
            <a:pPr marL="457200" indent="-457200" rtl="0">
              <a:buFont typeface="+mj-lt"/>
              <a:buAutoNum type="arabicPeriod"/>
            </a:pPr>
            <a:r>
              <a:rPr lang="en-GB" dirty="0"/>
              <a:t>Provides a general overview, consolidates main themes.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448B0-743E-0045-8131-69B4EEC583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1FF4D-F7AF-57D3-B2FC-7F91E5219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Pair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04510C-2209-38B4-B1C2-9266FE2CE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6712077" cy="3366815"/>
          </a:xfrm>
        </p:spPr>
        <p:txBody>
          <a:bodyPr>
            <a:normAutofit/>
          </a:bodyPr>
          <a:lstStyle/>
          <a:p>
            <a:r>
              <a:rPr lang="en-GB" dirty="0"/>
              <a:t>Use these patient’s statements and create your own paraphrasing and summarising responses. 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BC9C5E-D7E2-6102-77C0-CB02862D67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18</a:t>
            </a:fld>
            <a:endParaRPr lang="en-GB" noProof="0"/>
          </a:p>
        </p:txBody>
      </p:sp>
      <p:pic>
        <p:nvPicPr>
          <p:cNvPr id="8" name="Picture 7" descr="A hand holding a pen&#10;&#10;AI-generated content may be incorrect.">
            <a:extLst>
              <a:ext uri="{FF2B5EF4-FFF2-40B4-BE49-F238E27FC236}">
                <a16:creationId xmlns:a16="http://schemas.microsoft.com/office/drawing/2014/main" id="{AA54BBD1-67C4-E312-0D54-1C3D519B40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4953" r="3530" b="-1"/>
          <a:stretch>
            <a:fillRect/>
          </a:stretch>
        </p:blipFill>
        <p:spPr>
          <a:xfrm>
            <a:off x="8070070" y="2017467"/>
            <a:ext cx="2876604" cy="33668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614038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F4D9E-FF5C-09DC-E6C0-18E3AC063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rmAutofit/>
          </a:bodyPr>
          <a:lstStyle/>
          <a:p>
            <a:r>
              <a:rPr lang="en-GB" dirty="0"/>
              <a:t>Types of questioning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C75CD6-FC44-1252-122E-FA6CC87707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19</a:t>
            </a:fld>
            <a:endParaRPr lang="en-GB" noProof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C4F0388-7FD5-C295-5974-7F167E9EE8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490804"/>
              </p:ext>
            </p:extLst>
          </p:nvPr>
        </p:nvGraphicFramePr>
        <p:xfrm>
          <a:off x="1167493" y="2017467"/>
          <a:ext cx="9779182" cy="33668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39149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1FDDC-60BD-F835-A6D8-020E1F70A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Clarifying question?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EE4B8-A281-AE7C-E077-5BD5995F34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Used to ensure understanding and accuracy of information.</a:t>
            </a:r>
          </a:p>
          <a:p>
            <a:pPr marL="514350" indent="-514350">
              <a:buAutoNum type="arabicPeriod"/>
            </a:pPr>
            <a:r>
              <a:rPr lang="en-GB" dirty="0"/>
              <a:t>“Just to check, when you say____ do you mean____or ____?”</a:t>
            </a:r>
          </a:p>
          <a:p>
            <a:pPr marL="514350" indent="-514350">
              <a:buAutoNum type="arabicPeriod"/>
            </a:pPr>
            <a:r>
              <a:rPr lang="en-GB" dirty="0"/>
              <a:t>“Can I confirm that I’ve understood this </a:t>
            </a:r>
            <a:r>
              <a:rPr lang="en-GB" dirty="0" err="1"/>
              <a:t>correctly______you</a:t>
            </a:r>
            <a:r>
              <a:rPr lang="en-GB" dirty="0"/>
              <a:t> are saying ___?”</a:t>
            </a:r>
          </a:p>
          <a:p>
            <a:pPr marL="514350" indent="-514350">
              <a:buAutoNum type="arabicPeriod"/>
            </a:pPr>
            <a:r>
              <a:rPr lang="en-GB" dirty="0"/>
              <a:t>“What is your main concern right now?”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F87D7-5F25-6FB4-4E8C-99E30F7C72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11574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CA4DB-B0B9-2793-13A1-53ED6434A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use Open Questioning?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234AB-A6D2-DD30-871A-526D3B2BE6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Can generate new thinking and can allow someone to come to their own conclusion.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Gather further information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Encourage patient participation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Encourage person-centred care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B12639-D679-33F7-AACE-A72B2EBFB3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44222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4B6CF-C4A7-E93C-3C70-9D5C42666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 ended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A8407-E292-7A38-6759-B9C373A31B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“ How has this been affecting your life?”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“ What are your main concerns?”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“What are you most worried about today?”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“Tell me more about that”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“What options do you have here?”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“How have things been since we have met?”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25A5F3-291A-B4CA-9BB1-B7B3523719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804588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24B88-BD13-4F26-7FF6-2579C387C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Questioning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80DA3-3248-295D-B77F-1982FA55D1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/>
              <a:t>Socratic question example </a:t>
            </a:r>
            <a:r>
              <a:rPr lang="en-GB" dirty="0"/>
              <a:t>– “What evidence supports your thought?” or “What is the impact on your emotions if you think this way?”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/>
              <a:t>Solution focused question- </a:t>
            </a:r>
            <a:r>
              <a:rPr lang="en-GB" dirty="0"/>
              <a:t>“When things slightly improved what was different?”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 dirty="0"/>
              <a:t>Rating question </a:t>
            </a:r>
            <a:r>
              <a:rPr lang="en-GB" dirty="0"/>
              <a:t>– “On a scale to 1-10 1 being mild and 10 being high pain where would you rate your pain today?”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3E6F0C-0A3D-999C-7C47-5D07CD438A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993140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48BA3-F276-6C41-4B28-AC51082CE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10 min role play each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9A2C0-7E9C-7517-08BC-67C9E3A67E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Mrs Lewis, a 62-year-old woman experienced a mild stroke six weeks ago. She has recently been discharged from hospital and is attended a rehab clinic where you work. She is feeling frustrated and withdrawn. </a:t>
            </a:r>
          </a:p>
          <a:p>
            <a:pPr marL="514350" indent="-514350">
              <a:buAutoNum type="arabicPeriod"/>
            </a:pPr>
            <a:r>
              <a:rPr lang="en-GB" dirty="0"/>
              <a:t>Use </a:t>
            </a:r>
            <a:r>
              <a:rPr lang="en-GB" b="1" dirty="0"/>
              <a:t>Active listening</a:t>
            </a:r>
            <a:r>
              <a:rPr lang="en-GB" dirty="0"/>
              <a:t>, </a:t>
            </a:r>
            <a:r>
              <a:rPr lang="en-GB" b="1" dirty="0"/>
              <a:t>questioning, paraphrasing, reflection </a:t>
            </a:r>
            <a:r>
              <a:rPr lang="en-GB" dirty="0"/>
              <a:t>of feelings and </a:t>
            </a:r>
            <a:r>
              <a:rPr lang="en-GB" b="1" dirty="0"/>
              <a:t>summarising skills  </a:t>
            </a:r>
            <a:r>
              <a:rPr lang="en-GB" dirty="0"/>
              <a:t>to gather more information in understanding Mrs Lewis’s feelings and exploring her adjustment to life after her stroke. </a:t>
            </a:r>
          </a:p>
          <a:p>
            <a:pPr marL="514350" indent="-514350">
              <a:buAutoNum type="arabicPeriod"/>
            </a:pPr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98C983-000B-7CE2-D180-F56F57C2B1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173104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BBDBB-99DE-1A5B-597F-84C734F98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84574-4F19-1F5A-9F63-EB8A17DBF8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400" dirty="0"/>
          </a:p>
          <a:p>
            <a:pPr marL="514350" indent="-514350">
              <a:buAutoNum type="arabicPeriod"/>
            </a:pPr>
            <a:r>
              <a:rPr lang="en-GB" dirty="0"/>
              <a:t>Assignment one exam is on Wednesday 18</a:t>
            </a:r>
            <a:r>
              <a:rPr lang="en-GB" baseline="30000" dirty="0"/>
              <a:t>th</a:t>
            </a:r>
            <a:r>
              <a:rPr lang="en-GB" dirty="0"/>
              <a:t> March  2026</a:t>
            </a:r>
          </a:p>
          <a:p>
            <a:pPr marL="514350" indent="-514350">
              <a:buAutoNum type="arabicPeriod"/>
            </a:pPr>
            <a:r>
              <a:rPr lang="en-GB" dirty="0"/>
              <a:t>Please revisit past PowerPoint slides on:- (Active listening, reflection, paraphrasing, questioning styles and summarising skills). </a:t>
            </a:r>
          </a:p>
          <a:p>
            <a:pPr marL="514350" indent="-514350">
              <a:buAutoNum type="arabicPeriod"/>
            </a:pPr>
            <a:r>
              <a:rPr lang="en-GB" dirty="0"/>
              <a:t>Find some references why Active listening, reflection, paraphrasing, questions and summarising skills are used in counselling and health and social care.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B2A2DC-4934-CB90-4916-EA574C1434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88677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{1D764D4A-2C58-46DE-ACE6-A04013ACD666}tf45331398_win32</Template>
  <TotalTime>410</TotalTime>
  <Words>1292</Words>
  <Application>Microsoft Office PowerPoint</Application>
  <PresentationFormat>Widescreen</PresentationFormat>
  <Paragraphs>145</Paragraphs>
  <Slides>25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Rockwell Nova Cond Light</vt:lpstr>
      <vt:lpstr>Rockwell Nova Light</vt:lpstr>
      <vt:lpstr>Tenorite</vt:lpstr>
      <vt:lpstr>Wingdings</vt:lpstr>
      <vt:lpstr>Office Theme</vt:lpstr>
      <vt:lpstr>Teaching week 6  Person- Centred Counselling Summarising skill &amp; recap  Assignment One.</vt:lpstr>
      <vt:lpstr>Learning outcomes</vt:lpstr>
      <vt:lpstr>What is the Summarising skills?</vt:lpstr>
      <vt:lpstr>Person-centred counselling skills used in Summarising </vt:lpstr>
      <vt:lpstr>Example of Summarising sentence starters</vt:lpstr>
      <vt:lpstr>Summarising Examples </vt:lpstr>
      <vt:lpstr>PowerPoint Presentation</vt:lpstr>
      <vt:lpstr>PowerPoint Presentation</vt:lpstr>
      <vt:lpstr>Role Play Using Summarising skills </vt:lpstr>
      <vt:lpstr>Role play scenario</vt:lpstr>
      <vt:lpstr>PowerPoint Presentation</vt:lpstr>
      <vt:lpstr>What to expect for  Assignment One</vt:lpstr>
      <vt:lpstr>Why use Paraphrasing Skill in health care?</vt:lpstr>
      <vt:lpstr>Paraphrasing skill</vt:lpstr>
      <vt:lpstr>Why Summarise? </vt:lpstr>
      <vt:lpstr>Summarising skill</vt:lpstr>
      <vt:lpstr>What is the difference </vt:lpstr>
      <vt:lpstr>Pair activity </vt:lpstr>
      <vt:lpstr>Types of questioning </vt:lpstr>
      <vt:lpstr>What is a Clarifying question?</vt:lpstr>
      <vt:lpstr>Why use Open Questioning?</vt:lpstr>
      <vt:lpstr>Open ended question</vt:lpstr>
      <vt:lpstr>Questioning styles</vt:lpstr>
      <vt:lpstr>10 min role play each 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sharon Langford</dc:creator>
  <cp:lastModifiedBy>sharon Langford</cp:lastModifiedBy>
  <cp:revision>2</cp:revision>
  <dcterms:created xsi:type="dcterms:W3CDTF">2025-11-02T12:22:11Z</dcterms:created>
  <dcterms:modified xsi:type="dcterms:W3CDTF">2026-03-01T15:00:30Z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