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3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4.xml" ContentType="application/vnd.openxmlformats-officedocument.presentationml.notesSlid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handoutMasterIdLst>
    <p:handoutMasterId r:id="rId10"/>
  </p:handoutMasterIdLst>
  <p:sldIdLst>
    <p:sldId id="256" r:id="rId2"/>
    <p:sldId id="257" r:id="rId3"/>
    <p:sldId id="260" r:id="rId4"/>
    <p:sldId id="263" r:id="rId5"/>
    <p:sldId id="264" r:id="rId6"/>
    <p:sldId id="267" r:id="rId7"/>
    <p:sldId id="26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B3C1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A1AA130C-8BC0-4F4B-AB56-3A4D7429EBD8}" v="806" dt="2021-10-20T05:27:20.533"/>
  </p1510:revLst>
</p1510:revInfo>
</file>

<file path=ppt/tableStyles.xml><?xml version="1.0" encoding="utf-8"?>
<a:tblStyleLst xmlns:a="http://schemas.openxmlformats.org/drawingml/2006/main" def="{B301B821-A1FF-4177-AEE7-76D212191A09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69012ECD-51FC-41F1-AA8D-1B2483CD663E}" styleName="Light Style 2 - Accent 1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</a:tcStyle>
    </a:band1H>
    <a:band1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1V>
    <a:band2V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1"/>
        </a:fillRef>
      </a:tcStyle>
    </a:firstRow>
  </a:tblStyle>
  <a:tblStyle styleId="{B301B821-A1FF-4177-AEE7-76D212191A09}" styleName="Medium Style 1 - Accent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1">
              <a:tint val="20000"/>
            </a:schemeClr>
          </a:solidFill>
        </a:fill>
      </a:tcStyle>
    </a:band1H>
    <a:band1V>
      <a:tcStyle>
        <a:tcBdr/>
        <a:fill>
          <a:solidFill>
            <a:schemeClr val="accent1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1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18" autoAdjust="0"/>
    <p:restoredTop sz="95543" autoAdjust="0"/>
  </p:normalViewPr>
  <p:slideViewPr>
    <p:cSldViewPr snapToGrid="0">
      <p:cViewPr>
        <p:scale>
          <a:sx n="78" d="100"/>
          <a:sy n="78" d="100"/>
        </p:scale>
        <p:origin x="64" y="3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65" d="100"/>
          <a:sy n="65" d="100"/>
        </p:scale>
        <p:origin x="2784" y="48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microsoft.com/office/2015/10/relationships/revisionInfo" Target="revisionInfo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microsoft.com/office/2016/11/relationships/changesInfo" Target="changesInfos/changesInfo1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ohamad Sediq Ehssan (2017880)" userId="d10319ae-c659-4538-8f79-2a76b1626a5f" providerId="ADAL" clId="{A1AA130C-8BC0-4F4B-AB56-3A4D7429EBD8}"/>
    <pc:docChg chg="undo custSel addSld delSld modSld sldOrd">
      <pc:chgData name="Mohamad Sediq Ehssan (2017880)" userId="d10319ae-c659-4538-8f79-2a76b1626a5f" providerId="ADAL" clId="{A1AA130C-8BC0-4F4B-AB56-3A4D7429EBD8}" dt="2021-10-20T05:27:20.533" v="788"/>
      <pc:docMkLst>
        <pc:docMk/>
      </pc:docMkLst>
      <pc:sldChg chg="modSp mod modTransition">
        <pc:chgData name="Mohamad Sediq Ehssan (2017880)" userId="d10319ae-c659-4538-8f79-2a76b1626a5f" providerId="ADAL" clId="{A1AA130C-8BC0-4F4B-AB56-3A4D7429EBD8}" dt="2021-10-20T05:22:09.031" v="768"/>
        <pc:sldMkLst>
          <pc:docMk/>
          <pc:sldMk cId="35784225" sldId="256"/>
        </pc:sldMkLst>
        <pc:spChg chg="mod">
          <ac:chgData name="Mohamad Sediq Ehssan (2017880)" userId="d10319ae-c659-4538-8f79-2a76b1626a5f" providerId="ADAL" clId="{A1AA130C-8BC0-4F4B-AB56-3A4D7429EBD8}" dt="2021-10-19T16:18:08.445" v="413" actId="1076"/>
          <ac:spMkLst>
            <pc:docMk/>
            <pc:sldMk cId="35784225" sldId="256"/>
            <ac:spMk id="3" creationId="{00000000-0000-0000-0000-000000000000}"/>
          </ac:spMkLst>
        </pc:spChg>
      </pc:sldChg>
      <pc:sldChg chg="addSp delSp modSp mod modTransition modAnim">
        <pc:chgData name="Mohamad Sediq Ehssan (2017880)" userId="d10319ae-c659-4538-8f79-2a76b1626a5f" providerId="ADAL" clId="{A1AA130C-8BC0-4F4B-AB56-3A4D7429EBD8}" dt="2021-10-20T05:23:22.028" v="770"/>
        <pc:sldMkLst>
          <pc:docMk/>
          <pc:sldMk cId="2083928899" sldId="257"/>
        </pc:sldMkLst>
        <pc:spChg chg="add del mod">
          <ac:chgData name="Mohamad Sediq Ehssan (2017880)" userId="d10319ae-c659-4538-8f79-2a76b1626a5f" providerId="ADAL" clId="{A1AA130C-8BC0-4F4B-AB56-3A4D7429EBD8}" dt="2021-10-19T19:06:50.906" v="463" actId="14100"/>
          <ac:spMkLst>
            <pc:docMk/>
            <pc:sldMk cId="2083928899" sldId="257"/>
            <ac:spMk id="5" creationId="{4CB2A059-D25C-4B28-878D-B2DB7947C471}"/>
          </ac:spMkLst>
        </pc:spChg>
        <pc:spChg chg="mod">
          <ac:chgData name="Mohamad Sediq Ehssan (2017880)" userId="d10319ae-c659-4538-8f79-2a76b1626a5f" providerId="ADAL" clId="{A1AA130C-8BC0-4F4B-AB56-3A4D7429EBD8}" dt="2021-10-19T19:07:16.141" v="464" actId="1076"/>
          <ac:spMkLst>
            <pc:docMk/>
            <pc:sldMk cId="2083928899" sldId="257"/>
            <ac:spMk id="7" creationId="{6A05D847-2263-4AB7-8E45-392CCE7C481B}"/>
          </ac:spMkLst>
        </pc:spChg>
        <pc:graphicFrameChg chg="add del mod">
          <ac:chgData name="Mohamad Sediq Ehssan (2017880)" userId="d10319ae-c659-4538-8f79-2a76b1626a5f" providerId="ADAL" clId="{A1AA130C-8BC0-4F4B-AB56-3A4D7429EBD8}" dt="2021-10-19T16:19:34.852" v="415" actId="12084"/>
          <ac:graphicFrameMkLst>
            <pc:docMk/>
            <pc:sldMk cId="2083928899" sldId="257"/>
            <ac:graphicFrameMk id="2" creationId="{5BFE865D-3CF5-4499-8C26-69E9234069D3}"/>
          </ac:graphicFrameMkLst>
        </pc:graphicFrameChg>
        <pc:graphicFrameChg chg="mod">
          <ac:chgData name="Mohamad Sediq Ehssan (2017880)" userId="d10319ae-c659-4538-8f79-2a76b1626a5f" providerId="ADAL" clId="{A1AA130C-8BC0-4F4B-AB56-3A4D7429EBD8}" dt="2021-10-19T16:29:23.067" v="433"/>
          <ac:graphicFrameMkLst>
            <pc:docMk/>
            <pc:sldMk cId="2083928899" sldId="257"/>
            <ac:graphicFrameMk id="4" creationId="{B5ED4736-3397-4AED-8C42-29682F367338}"/>
          </ac:graphicFrameMkLst>
        </pc:graphicFrameChg>
        <pc:graphicFrameChg chg="add del mod">
          <ac:chgData name="Mohamad Sediq Ehssan (2017880)" userId="d10319ae-c659-4538-8f79-2a76b1626a5f" providerId="ADAL" clId="{A1AA130C-8BC0-4F4B-AB56-3A4D7429EBD8}" dt="2021-10-19T16:08:18.440" v="11" actId="21"/>
          <ac:graphicFrameMkLst>
            <pc:docMk/>
            <pc:sldMk cId="2083928899" sldId="257"/>
            <ac:graphicFrameMk id="6" creationId="{A1394C28-9DEF-40D6-A808-0155A3BFB8D7}"/>
          </ac:graphicFrameMkLst>
        </pc:graphicFrameChg>
      </pc:sldChg>
      <pc:sldChg chg="addSp delSp modSp mod modTransition">
        <pc:chgData name="Mohamad Sediq Ehssan (2017880)" userId="d10319ae-c659-4538-8f79-2a76b1626a5f" providerId="ADAL" clId="{A1AA130C-8BC0-4F4B-AB56-3A4D7429EBD8}" dt="2021-10-20T05:26:00.949" v="780"/>
        <pc:sldMkLst>
          <pc:docMk/>
          <pc:sldMk cId="4274568479" sldId="260"/>
        </pc:sldMkLst>
        <pc:spChg chg="add mod ord">
          <ac:chgData name="Mohamad Sediq Ehssan (2017880)" userId="d10319ae-c659-4538-8f79-2a76b1626a5f" providerId="ADAL" clId="{A1AA130C-8BC0-4F4B-AB56-3A4D7429EBD8}" dt="2021-10-19T16:35:12.433" v="438" actId="17032"/>
          <ac:spMkLst>
            <pc:docMk/>
            <pc:sldMk cId="4274568479" sldId="260"/>
            <ac:spMk id="2" creationId="{E18E12BC-28A6-4C44-ACB3-404AD1238375}"/>
          </ac:spMkLst>
        </pc:spChg>
        <pc:spChg chg="add mod ord">
          <ac:chgData name="Mohamad Sediq Ehssan (2017880)" userId="d10319ae-c659-4538-8f79-2a76b1626a5f" providerId="ADAL" clId="{A1AA130C-8BC0-4F4B-AB56-3A4D7429EBD8}" dt="2021-10-19T19:08:45.357" v="467" actId="1076"/>
          <ac:spMkLst>
            <pc:docMk/>
            <pc:sldMk cId="4274568479" sldId="260"/>
            <ac:spMk id="3" creationId="{418747C1-BD8F-4E0A-8C6B-89FD1BC91EDE}"/>
          </ac:spMkLst>
        </pc:spChg>
        <pc:spChg chg="mod">
          <ac:chgData name="Mohamad Sediq Ehssan (2017880)" userId="d10319ae-c659-4538-8f79-2a76b1626a5f" providerId="ADAL" clId="{A1AA130C-8BC0-4F4B-AB56-3A4D7429EBD8}" dt="2021-10-19T19:08:30.740" v="466" actId="14100"/>
          <ac:spMkLst>
            <pc:docMk/>
            <pc:sldMk cId="4274568479" sldId="260"/>
            <ac:spMk id="8" creationId="{F30CDF4F-C08F-47E0-9252-EBE4DEDBC7EB}"/>
          </ac:spMkLst>
        </pc:spChg>
        <pc:graphicFrameChg chg="mod">
          <ac:chgData name="Mohamad Sediq Ehssan (2017880)" userId="d10319ae-c659-4538-8f79-2a76b1626a5f" providerId="ADAL" clId="{A1AA130C-8BC0-4F4B-AB56-3A4D7429EBD8}" dt="2021-10-19T19:05:34.028" v="460" actId="14100"/>
          <ac:graphicFrameMkLst>
            <pc:docMk/>
            <pc:sldMk cId="4274568479" sldId="260"/>
            <ac:graphicFrameMk id="9" creationId="{D1C110C9-2317-49EF-8BB8-962D6F2C0A25}"/>
          </ac:graphicFrameMkLst>
        </pc:graphicFrameChg>
        <pc:graphicFrameChg chg="mod modGraphic">
          <ac:chgData name="Mohamad Sediq Ehssan (2017880)" userId="d10319ae-c659-4538-8f79-2a76b1626a5f" providerId="ADAL" clId="{A1AA130C-8BC0-4F4B-AB56-3A4D7429EBD8}" dt="2021-10-19T19:10:37.488" v="469" actId="1036"/>
          <ac:graphicFrameMkLst>
            <pc:docMk/>
            <pc:sldMk cId="4274568479" sldId="260"/>
            <ac:graphicFrameMk id="19" creationId="{4C22B21C-AD9D-4E59-8197-AAB082C11177}"/>
          </ac:graphicFrameMkLst>
        </pc:graphicFrameChg>
        <pc:picChg chg="add del mod modCrop">
          <ac:chgData name="Mohamad Sediq Ehssan (2017880)" userId="d10319ae-c659-4538-8f79-2a76b1626a5f" providerId="ADAL" clId="{A1AA130C-8BC0-4F4B-AB56-3A4D7429EBD8}" dt="2021-10-19T20:18:38.125" v="543" actId="478"/>
          <ac:picMkLst>
            <pc:docMk/>
            <pc:sldMk cId="4274568479" sldId="260"/>
            <ac:picMk id="4" creationId="{4B2A255A-3424-4A37-8506-7D57A39C0869}"/>
          </ac:picMkLst>
        </pc:picChg>
        <pc:picChg chg="mod">
          <ac:chgData name="Mohamad Sediq Ehssan (2017880)" userId="d10319ae-c659-4538-8f79-2a76b1626a5f" providerId="ADAL" clId="{A1AA130C-8BC0-4F4B-AB56-3A4D7429EBD8}" dt="2021-10-19T16:31:07.909" v="434" actId="1076"/>
          <ac:picMkLst>
            <pc:docMk/>
            <pc:sldMk cId="4274568479" sldId="260"/>
            <ac:picMk id="16" creationId="{61E51E1F-EDED-4180-9AD4-A36013E9DAAE}"/>
          </ac:picMkLst>
        </pc:picChg>
      </pc:sldChg>
      <pc:sldChg chg="addSp delSp modSp mod modTransition modClrScheme chgLayout">
        <pc:chgData name="Mohamad Sediq Ehssan (2017880)" userId="d10319ae-c659-4538-8f79-2a76b1626a5f" providerId="ADAL" clId="{A1AA130C-8BC0-4F4B-AB56-3A4D7429EBD8}" dt="2021-10-20T05:24:33.008" v="776"/>
        <pc:sldMkLst>
          <pc:docMk/>
          <pc:sldMk cId="1609149858" sldId="261"/>
        </pc:sldMkLst>
        <pc:spChg chg="add mod">
          <ac:chgData name="Mohamad Sediq Ehssan (2017880)" userId="d10319ae-c659-4538-8f79-2a76b1626a5f" providerId="ADAL" clId="{A1AA130C-8BC0-4F4B-AB56-3A4D7429EBD8}" dt="2021-10-20T05:21:03.343" v="760" actId="14100"/>
          <ac:spMkLst>
            <pc:docMk/>
            <pc:sldMk cId="1609149858" sldId="261"/>
            <ac:spMk id="2" creationId="{FD9D310C-7FDA-489B-8B30-946BDF888C15}"/>
          </ac:spMkLst>
        </pc:spChg>
        <pc:spChg chg="add mod">
          <ac:chgData name="Mohamad Sediq Ehssan (2017880)" userId="d10319ae-c659-4538-8f79-2a76b1626a5f" providerId="ADAL" clId="{A1AA130C-8BC0-4F4B-AB56-3A4D7429EBD8}" dt="2021-10-20T05:21:16.843" v="761" actId="14100"/>
          <ac:spMkLst>
            <pc:docMk/>
            <pc:sldMk cId="1609149858" sldId="261"/>
            <ac:spMk id="5" creationId="{52FBEFB7-2FF0-4E68-BBE7-83DB4D3AA6A1}"/>
          </ac:spMkLst>
        </pc:spChg>
        <pc:spChg chg="del mod">
          <ac:chgData name="Mohamad Sediq Ehssan (2017880)" userId="d10319ae-c659-4538-8f79-2a76b1626a5f" providerId="ADAL" clId="{A1AA130C-8BC0-4F4B-AB56-3A4D7429EBD8}" dt="2021-10-19T20:21:53.873" v="552" actId="478"/>
          <ac:spMkLst>
            <pc:docMk/>
            <pc:sldMk cId="1609149858" sldId="261"/>
            <ac:spMk id="23" creationId="{729874A9-282A-4185-A395-2134C159BC8A}"/>
          </ac:spMkLst>
        </pc:spChg>
        <pc:picChg chg="del mod">
          <ac:chgData name="Mohamad Sediq Ehssan (2017880)" userId="d10319ae-c659-4538-8f79-2a76b1626a5f" providerId="ADAL" clId="{A1AA130C-8BC0-4F4B-AB56-3A4D7429EBD8}" dt="2021-10-19T20:21:12.969" v="547" actId="478"/>
          <ac:picMkLst>
            <pc:docMk/>
            <pc:sldMk cId="1609149858" sldId="261"/>
            <ac:picMk id="10" creationId="{96A17F9E-08BD-4E38-9DB3-12A958AFD16D}"/>
          </ac:picMkLst>
        </pc:picChg>
        <pc:picChg chg="del mod">
          <ac:chgData name="Mohamad Sediq Ehssan (2017880)" userId="d10319ae-c659-4538-8f79-2a76b1626a5f" providerId="ADAL" clId="{A1AA130C-8BC0-4F4B-AB56-3A4D7429EBD8}" dt="2021-10-19T20:21:10.418" v="546" actId="478"/>
          <ac:picMkLst>
            <pc:docMk/>
            <pc:sldMk cId="1609149858" sldId="261"/>
            <ac:picMk id="1026" creationId="{6D72E1AA-FF6C-4253-820D-89F9229CC874}"/>
          </ac:picMkLst>
        </pc:picChg>
      </pc:sldChg>
      <pc:sldChg chg="addSp delSp modSp mod modTransition">
        <pc:chgData name="Mohamad Sediq Ehssan (2017880)" userId="d10319ae-c659-4538-8f79-2a76b1626a5f" providerId="ADAL" clId="{A1AA130C-8BC0-4F4B-AB56-3A4D7429EBD8}" dt="2021-10-20T05:26:27.123" v="783"/>
        <pc:sldMkLst>
          <pc:docMk/>
          <pc:sldMk cId="170201018" sldId="263"/>
        </pc:sldMkLst>
        <pc:spChg chg="mod">
          <ac:chgData name="Mohamad Sediq Ehssan (2017880)" userId="d10319ae-c659-4538-8f79-2a76b1626a5f" providerId="ADAL" clId="{A1AA130C-8BC0-4F4B-AB56-3A4D7429EBD8}" dt="2021-10-19T19:16:36.666" v="476" actId="122"/>
          <ac:spMkLst>
            <pc:docMk/>
            <pc:sldMk cId="170201018" sldId="263"/>
            <ac:spMk id="5" creationId="{D9B03E0B-39A5-4F71-AD5A-2AD2A7AAA35A}"/>
          </ac:spMkLst>
        </pc:spChg>
        <pc:graphicFrameChg chg="mod">
          <ac:chgData name="Mohamad Sediq Ehssan (2017880)" userId="d10319ae-c659-4538-8f79-2a76b1626a5f" providerId="ADAL" clId="{A1AA130C-8BC0-4F4B-AB56-3A4D7429EBD8}" dt="2021-10-19T19:17:09.769" v="478" actId="14100"/>
          <ac:graphicFrameMkLst>
            <pc:docMk/>
            <pc:sldMk cId="170201018" sldId="263"/>
            <ac:graphicFrameMk id="6" creationId="{DE2E9C1D-90D8-4B7D-9992-60B89F728378}"/>
          </ac:graphicFrameMkLst>
        </pc:graphicFrameChg>
        <pc:picChg chg="add del">
          <ac:chgData name="Mohamad Sediq Ehssan (2017880)" userId="d10319ae-c659-4538-8f79-2a76b1626a5f" providerId="ADAL" clId="{A1AA130C-8BC0-4F4B-AB56-3A4D7429EBD8}" dt="2021-10-19T21:39:59.636" v="617"/>
          <ac:picMkLst>
            <pc:docMk/>
            <pc:sldMk cId="170201018" sldId="263"/>
            <ac:picMk id="2050" creationId="{073F50D6-D246-4C12-BB4E-95BF0EFDFE41}"/>
          </ac:picMkLst>
        </pc:picChg>
      </pc:sldChg>
      <pc:sldChg chg="addSp delSp modSp mod ord modTransition">
        <pc:chgData name="Mohamad Sediq Ehssan (2017880)" userId="d10319ae-c659-4538-8f79-2a76b1626a5f" providerId="ADAL" clId="{A1AA130C-8BC0-4F4B-AB56-3A4D7429EBD8}" dt="2021-10-20T05:26:55.882" v="786"/>
        <pc:sldMkLst>
          <pc:docMk/>
          <pc:sldMk cId="955224699" sldId="264"/>
        </pc:sldMkLst>
        <pc:spChg chg="add del mod">
          <ac:chgData name="Mohamad Sediq Ehssan (2017880)" userId="d10319ae-c659-4538-8f79-2a76b1626a5f" providerId="ADAL" clId="{A1AA130C-8BC0-4F4B-AB56-3A4D7429EBD8}" dt="2021-10-19T19:40:29.988" v="479"/>
          <ac:spMkLst>
            <pc:docMk/>
            <pc:sldMk cId="955224699" sldId="264"/>
            <ac:spMk id="3" creationId="{9D1C5B0E-A9F8-4159-9878-5147B1B3BCE9}"/>
          </ac:spMkLst>
        </pc:spChg>
        <pc:graphicFrameChg chg="del">
          <ac:chgData name="Mohamad Sediq Ehssan (2017880)" userId="d10319ae-c659-4538-8f79-2a76b1626a5f" providerId="ADAL" clId="{A1AA130C-8BC0-4F4B-AB56-3A4D7429EBD8}" dt="2021-10-19T16:11:00.832" v="15" actId="21"/>
          <ac:graphicFrameMkLst>
            <pc:docMk/>
            <pc:sldMk cId="955224699" sldId="264"/>
            <ac:graphicFrameMk id="25" creationId="{6F92B833-04B1-4237-B756-4D553EB4283E}"/>
          </ac:graphicFrameMkLst>
        </pc:graphicFrameChg>
        <pc:picChg chg="add mod">
          <ac:chgData name="Mohamad Sediq Ehssan (2017880)" userId="d10319ae-c659-4538-8f79-2a76b1626a5f" providerId="ADAL" clId="{A1AA130C-8BC0-4F4B-AB56-3A4D7429EBD8}" dt="2021-10-19T19:51:50.942" v="502" actId="1076"/>
          <ac:picMkLst>
            <pc:docMk/>
            <pc:sldMk cId="955224699" sldId="264"/>
            <ac:picMk id="4" creationId="{B03442D0-D84F-401C-83E6-C7040342A81E}"/>
          </ac:picMkLst>
        </pc:picChg>
        <pc:picChg chg="add mod">
          <ac:chgData name="Mohamad Sediq Ehssan (2017880)" userId="d10319ae-c659-4538-8f79-2a76b1626a5f" providerId="ADAL" clId="{A1AA130C-8BC0-4F4B-AB56-3A4D7429EBD8}" dt="2021-10-20T05:12:26.320" v="746" actId="1036"/>
          <ac:picMkLst>
            <pc:docMk/>
            <pc:sldMk cId="955224699" sldId="264"/>
            <ac:picMk id="5" creationId="{8224C7E9-AC08-4E41-A0A2-9FEE00D92CD2}"/>
          </ac:picMkLst>
        </pc:picChg>
        <pc:picChg chg="add mod">
          <ac:chgData name="Mohamad Sediq Ehssan (2017880)" userId="d10319ae-c659-4538-8f79-2a76b1626a5f" providerId="ADAL" clId="{A1AA130C-8BC0-4F4B-AB56-3A4D7429EBD8}" dt="2021-10-19T19:52:33.716" v="507" actId="14100"/>
          <ac:picMkLst>
            <pc:docMk/>
            <pc:sldMk cId="955224699" sldId="264"/>
            <ac:picMk id="6" creationId="{48D9BCC3-34AB-46C3-8D6A-BA7621BCA24B}"/>
          </ac:picMkLst>
        </pc:picChg>
      </pc:sldChg>
      <pc:sldChg chg="addSp delSp modSp mod ord modTransition modClrScheme chgLayout">
        <pc:chgData name="Mohamad Sediq Ehssan (2017880)" userId="d10319ae-c659-4538-8f79-2a76b1626a5f" providerId="ADAL" clId="{A1AA130C-8BC0-4F4B-AB56-3A4D7429EBD8}" dt="2021-10-20T05:27:20.533" v="788"/>
        <pc:sldMkLst>
          <pc:docMk/>
          <pc:sldMk cId="1470882181" sldId="267"/>
        </pc:sldMkLst>
        <pc:spChg chg="add del mod">
          <ac:chgData name="Mohamad Sediq Ehssan (2017880)" userId="d10319ae-c659-4538-8f79-2a76b1626a5f" providerId="ADAL" clId="{A1AA130C-8BC0-4F4B-AB56-3A4D7429EBD8}" dt="2021-10-19T20:23:31.656" v="568" actId="26606"/>
          <ac:spMkLst>
            <pc:docMk/>
            <pc:sldMk cId="1470882181" sldId="267"/>
            <ac:spMk id="3" creationId="{12A41B74-EC8D-46FD-B87B-220C1FF53A68}"/>
          </ac:spMkLst>
        </pc:spChg>
        <pc:spChg chg="add del mod ord">
          <ac:chgData name="Mohamad Sediq Ehssan (2017880)" userId="d10319ae-c659-4538-8f79-2a76b1626a5f" providerId="ADAL" clId="{A1AA130C-8BC0-4F4B-AB56-3A4D7429EBD8}" dt="2021-10-20T04:48:16.512" v="680" actId="12084"/>
          <ac:spMkLst>
            <pc:docMk/>
            <pc:sldMk cId="1470882181" sldId="267"/>
            <ac:spMk id="3" creationId="{AFB8E25F-C0D7-495D-A578-AE6AA7B99E95}"/>
          </ac:spMkLst>
        </pc:spChg>
        <pc:spChg chg="add del mod">
          <ac:chgData name="Mohamad Sediq Ehssan (2017880)" userId="d10319ae-c659-4538-8f79-2a76b1626a5f" providerId="ADAL" clId="{A1AA130C-8BC0-4F4B-AB56-3A4D7429EBD8}" dt="2021-10-19T21:11:31.072" v="582" actId="26606"/>
          <ac:spMkLst>
            <pc:docMk/>
            <pc:sldMk cId="1470882181" sldId="267"/>
            <ac:spMk id="7" creationId="{BFB4CABE-7C8D-452A-AC4E-0AAE35753748}"/>
          </ac:spMkLst>
        </pc:spChg>
        <pc:spChg chg="del mod">
          <ac:chgData name="Mohamad Sediq Ehssan (2017880)" userId="d10319ae-c659-4538-8f79-2a76b1626a5f" providerId="ADAL" clId="{A1AA130C-8BC0-4F4B-AB56-3A4D7429EBD8}" dt="2021-10-19T16:12:19.256" v="347" actId="478"/>
          <ac:spMkLst>
            <pc:docMk/>
            <pc:sldMk cId="1470882181" sldId="267"/>
            <ac:spMk id="9" creationId="{AC4C7D34-DEB3-4E44-A810-690985185CA6}"/>
          </ac:spMkLst>
        </pc:spChg>
        <pc:spChg chg="add del mod">
          <ac:chgData name="Mohamad Sediq Ehssan (2017880)" userId="d10319ae-c659-4538-8f79-2a76b1626a5f" providerId="ADAL" clId="{A1AA130C-8BC0-4F4B-AB56-3A4D7429EBD8}" dt="2021-10-19T21:11:43.781" v="584" actId="26606"/>
          <ac:spMkLst>
            <pc:docMk/>
            <pc:sldMk cId="1470882181" sldId="267"/>
            <ac:spMk id="11" creationId="{8ABB41EE-061B-4467-9C01-3CB8AF237D77}"/>
          </ac:spMkLst>
        </pc:spChg>
        <pc:spChg chg="add del mod">
          <ac:chgData name="Mohamad Sediq Ehssan (2017880)" userId="d10319ae-c659-4538-8f79-2a76b1626a5f" providerId="ADAL" clId="{A1AA130C-8BC0-4F4B-AB56-3A4D7429EBD8}" dt="2021-10-19T21:35:43.733" v="611" actId="478"/>
          <ac:spMkLst>
            <pc:docMk/>
            <pc:sldMk cId="1470882181" sldId="267"/>
            <ac:spMk id="13" creationId="{BFB4CABE-7C8D-452A-AC4E-0AAE35753748}"/>
          </ac:spMkLst>
        </pc:spChg>
        <pc:graphicFrameChg chg="del">
          <ac:chgData name="Mohamad Sediq Ehssan (2017880)" userId="d10319ae-c659-4538-8f79-2a76b1626a5f" providerId="ADAL" clId="{A1AA130C-8BC0-4F4B-AB56-3A4D7429EBD8}" dt="2021-10-19T16:11:53.456" v="19" actId="478"/>
          <ac:graphicFrameMkLst>
            <pc:docMk/>
            <pc:sldMk cId="1470882181" sldId="267"/>
            <ac:graphicFrameMk id="5" creationId="{23C512F7-97F7-46C7-912D-CBD43B843300}"/>
          </ac:graphicFrameMkLst>
        </pc:graphicFrameChg>
        <pc:graphicFrameChg chg="del mod">
          <ac:chgData name="Mohamad Sediq Ehssan (2017880)" userId="d10319ae-c659-4538-8f79-2a76b1626a5f" providerId="ADAL" clId="{A1AA130C-8BC0-4F4B-AB56-3A4D7429EBD8}" dt="2021-10-19T16:11:48.535" v="18" actId="478"/>
          <ac:graphicFrameMkLst>
            <pc:docMk/>
            <pc:sldMk cId="1470882181" sldId="267"/>
            <ac:graphicFrameMk id="10" creationId="{04C63229-E861-4508-AA55-27AACA207903}"/>
          </ac:graphicFrameMkLst>
        </pc:graphicFrameChg>
        <pc:graphicFrameChg chg="add del mod">
          <ac:chgData name="Mohamad Sediq Ehssan (2017880)" userId="d10319ae-c659-4538-8f79-2a76b1626a5f" providerId="ADAL" clId="{A1AA130C-8BC0-4F4B-AB56-3A4D7429EBD8}" dt="2021-10-20T05:02:10.855" v="719" actId="478"/>
          <ac:graphicFrameMkLst>
            <pc:docMk/>
            <pc:sldMk cId="1470882181" sldId="267"/>
            <ac:graphicFrameMk id="14" creationId="{C5170C4D-A1AD-4D3D-AB75-F7931A8E951F}"/>
          </ac:graphicFrameMkLst>
        </pc:graphicFrameChg>
        <pc:picChg chg="add del mod">
          <ac:chgData name="Mohamad Sediq Ehssan (2017880)" userId="d10319ae-c659-4538-8f79-2a76b1626a5f" providerId="ADAL" clId="{A1AA130C-8BC0-4F4B-AB56-3A4D7429EBD8}" dt="2021-10-19T21:45:02.771" v="628" actId="478"/>
          <ac:picMkLst>
            <pc:docMk/>
            <pc:sldMk cId="1470882181" sldId="267"/>
            <ac:picMk id="4" creationId="{2F1B10CA-3460-4AD3-892E-9BB4BFD11389}"/>
          </ac:picMkLst>
        </pc:picChg>
        <pc:picChg chg="add del mod">
          <ac:chgData name="Mohamad Sediq Ehssan (2017880)" userId="d10319ae-c659-4538-8f79-2a76b1626a5f" providerId="ADAL" clId="{A1AA130C-8BC0-4F4B-AB56-3A4D7429EBD8}" dt="2021-10-19T21:44:12.520" v="618" actId="478"/>
          <ac:picMkLst>
            <pc:docMk/>
            <pc:sldMk cId="1470882181" sldId="267"/>
            <ac:picMk id="5" creationId="{1BE09D36-52D2-4412-B0A3-C9CB7B2A4357}"/>
          </ac:picMkLst>
        </pc:picChg>
        <pc:picChg chg="add del mod modCrop">
          <ac:chgData name="Mohamad Sediq Ehssan (2017880)" userId="d10319ae-c659-4538-8f79-2a76b1626a5f" providerId="ADAL" clId="{A1AA130C-8BC0-4F4B-AB56-3A4D7429EBD8}" dt="2021-10-20T04:35:46.665" v="670" actId="478"/>
          <ac:picMkLst>
            <pc:docMk/>
            <pc:sldMk cId="1470882181" sldId="267"/>
            <ac:picMk id="6" creationId="{58E7EDB1-E406-4EC9-B64B-FC6EC579A495}"/>
          </ac:picMkLst>
        </pc:picChg>
        <pc:picChg chg="add mod modCrop">
          <ac:chgData name="Mohamad Sediq Ehssan (2017880)" userId="d10319ae-c659-4538-8f79-2a76b1626a5f" providerId="ADAL" clId="{A1AA130C-8BC0-4F4B-AB56-3A4D7429EBD8}" dt="2021-10-20T05:09:32.990" v="744" actId="14100"/>
          <ac:picMkLst>
            <pc:docMk/>
            <pc:sldMk cId="1470882181" sldId="267"/>
            <ac:picMk id="8" creationId="{901DCE3F-FCA2-4BE9-AE1E-70F152463150}"/>
          </ac:picMkLst>
        </pc:picChg>
        <pc:picChg chg="add del mod">
          <ac:chgData name="Mohamad Sediq Ehssan (2017880)" userId="d10319ae-c659-4538-8f79-2a76b1626a5f" providerId="ADAL" clId="{A1AA130C-8BC0-4F4B-AB56-3A4D7429EBD8}" dt="2021-10-20T04:38:27.073" v="675" actId="478"/>
          <ac:picMkLst>
            <pc:docMk/>
            <pc:sldMk cId="1470882181" sldId="267"/>
            <ac:picMk id="9" creationId="{01BC3729-F6C3-4A6E-9057-1A6F29FB38C1}"/>
          </ac:picMkLst>
        </pc:picChg>
        <pc:picChg chg="add mod modCrop">
          <ac:chgData name="Mohamad Sediq Ehssan (2017880)" userId="d10319ae-c659-4538-8f79-2a76b1626a5f" providerId="ADAL" clId="{A1AA130C-8BC0-4F4B-AB56-3A4D7429EBD8}" dt="2021-10-20T05:03:29.361" v="727" actId="14100"/>
          <ac:picMkLst>
            <pc:docMk/>
            <pc:sldMk cId="1470882181" sldId="267"/>
            <ac:picMk id="10" creationId="{26116630-F775-435B-9B4D-4C435CC6825C}"/>
          </ac:picMkLst>
        </pc:picChg>
        <pc:picChg chg="add del mod">
          <ac:chgData name="Mohamad Sediq Ehssan (2017880)" userId="d10319ae-c659-4538-8f79-2a76b1626a5f" providerId="ADAL" clId="{A1AA130C-8BC0-4F4B-AB56-3A4D7429EBD8}" dt="2021-10-20T04:16:24.169" v="641" actId="478"/>
          <ac:picMkLst>
            <pc:docMk/>
            <pc:sldMk cId="1470882181" sldId="267"/>
            <ac:picMk id="12" creationId="{E6FD43E5-FE33-4F47-AA83-C693FDB64761}"/>
          </ac:picMkLst>
        </pc:picChg>
        <pc:picChg chg="add mod modCrop">
          <ac:chgData name="Mohamad Sediq Ehssan (2017880)" userId="d10319ae-c659-4538-8f79-2a76b1626a5f" providerId="ADAL" clId="{A1AA130C-8BC0-4F4B-AB56-3A4D7429EBD8}" dt="2021-10-20T05:09:26.227" v="743" actId="14100"/>
          <ac:picMkLst>
            <pc:docMk/>
            <pc:sldMk cId="1470882181" sldId="267"/>
            <ac:picMk id="15" creationId="{133831E9-676C-4A6B-AF08-F7842FA1E4C8}"/>
          </ac:picMkLst>
        </pc:picChg>
        <pc:picChg chg="add mod modCrop">
          <ac:chgData name="Mohamad Sediq Ehssan (2017880)" userId="d10319ae-c659-4538-8f79-2a76b1626a5f" providerId="ADAL" clId="{A1AA130C-8BC0-4F4B-AB56-3A4D7429EBD8}" dt="2021-10-20T05:18:41.761" v="755" actId="1076"/>
          <ac:picMkLst>
            <pc:docMk/>
            <pc:sldMk cId="1470882181" sldId="267"/>
            <ac:picMk id="16" creationId="{1A77A02C-C688-44EC-8772-6972656EAD09}"/>
          </ac:picMkLst>
        </pc:picChg>
        <pc:picChg chg="add del">
          <ac:chgData name="Mohamad Sediq Ehssan (2017880)" userId="d10319ae-c659-4538-8f79-2a76b1626a5f" providerId="ADAL" clId="{A1AA130C-8BC0-4F4B-AB56-3A4D7429EBD8}" dt="2021-10-20T05:18:25.697" v="753" actId="478"/>
          <ac:picMkLst>
            <pc:docMk/>
            <pc:sldMk cId="1470882181" sldId="267"/>
            <ac:picMk id="17" creationId="{96D294FC-A907-44ED-B320-22CEE78B0316}"/>
          </ac:picMkLst>
        </pc:picChg>
        <pc:picChg chg="add del">
          <ac:chgData name="Mohamad Sediq Ehssan (2017880)" userId="d10319ae-c659-4538-8f79-2a76b1626a5f" providerId="ADAL" clId="{A1AA130C-8BC0-4F4B-AB56-3A4D7429EBD8}" dt="2021-10-19T21:31:29.993" v="599" actId="478"/>
          <ac:picMkLst>
            <pc:docMk/>
            <pc:sldMk cId="1470882181" sldId="267"/>
            <ac:picMk id="1026" creationId="{F49A7F2E-980A-4D01-BA33-4BE32577A173}"/>
          </ac:picMkLst>
        </pc:picChg>
        <pc:picChg chg="add mod">
          <ac:chgData name="Mohamad Sediq Ehssan (2017880)" userId="d10319ae-c659-4538-8f79-2a76b1626a5f" providerId="ADAL" clId="{A1AA130C-8BC0-4F4B-AB56-3A4D7429EBD8}" dt="2021-10-20T05:18:52.614" v="756" actId="1076"/>
          <ac:picMkLst>
            <pc:docMk/>
            <pc:sldMk cId="1470882181" sldId="267"/>
            <ac:picMk id="1028" creationId="{4EC9A4CD-7C99-4006-9708-77A8118BA3CF}"/>
          </ac:picMkLst>
        </pc:picChg>
        <pc:picChg chg="add del mod">
          <ac:chgData name="Mohamad Sediq Ehssan (2017880)" userId="d10319ae-c659-4538-8f79-2a76b1626a5f" providerId="ADAL" clId="{A1AA130C-8BC0-4F4B-AB56-3A4D7429EBD8}" dt="2021-10-19T21:44:21.724" v="621" actId="21"/>
          <ac:picMkLst>
            <pc:docMk/>
            <pc:sldMk cId="1470882181" sldId="267"/>
            <ac:picMk id="1030" creationId="{F65B8764-322A-4B51-9C4A-D3CA15035329}"/>
          </ac:picMkLst>
        </pc:picChg>
      </pc:sldChg>
      <pc:sldChg chg="addSp delSp modSp add del mod">
        <pc:chgData name="Mohamad Sediq Ehssan (2017880)" userId="d10319ae-c659-4538-8f79-2a76b1626a5f" providerId="ADAL" clId="{A1AA130C-8BC0-4F4B-AB56-3A4D7429EBD8}" dt="2021-10-19T20:23:10.165" v="567" actId="47"/>
        <pc:sldMkLst>
          <pc:docMk/>
          <pc:sldMk cId="1362083783" sldId="268"/>
        </pc:sldMkLst>
        <pc:spChg chg="add mod">
          <ac:chgData name="Mohamad Sediq Ehssan (2017880)" userId="d10319ae-c659-4538-8f79-2a76b1626a5f" providerId="ADAL" clId="{A1AA130C-8BC0-4F4B-AB56-3A4D7429EBD8}" dt="2021-10-19T20:14:04.627" v="534" actId="20577"/>
          <ac:spMkLst>
            <pc:docMk/>
            <pc:sldMk cId="1362083783" sldId="268"/>
            <ac:spMk id="4" creationId="{9FC23287-8676-4872-BDEE-83956C711078}"/>
          </ac:spMkLst>
        </pc:spChg>
        <pc:spChg chg="add del mod">
          <ac:chgData name="Mohamad Sediq Ehssan (2017880)" userId="d10319ae-c659-4538-8f79-2a76b1626a5f" providerId="ADAL" clId="{A1AA130C-8BC0-4F4B-AB56-3A4D7429EBD8}" dt="2021-10-19T20:13:23.641" v="524" actId="478"/>
          <ac:spMkLst>
            <pc:docMk/>
            <pc:sldMk cId="1362083783" sldId="268"/>
            <ac:spMk id="6" creationId="{BAA4D090-1EB3-4014-A241-62CB592E1012}"/>
          </ac:spMkLst>
        </pc:spChg>
        <pc:spChg chg="del mod">
          <ac:chgData name="Mohamad Sediq Ehssan (2017880)" userId="d10319ae-c659-4538-8f79-2a76b1626a5f" providerId="ADAL" clId="{A1AA130C-8BC0-4F4B-AB56-3A4D7429EBD8}" dt="2021-10-19T20:12:35.141" v="515" actId="478"/>
          <ac:spMkLst>
            <pc:docMk/>
            <pc:sldMk cId="1362083783" sldId="268"/>
            <ac:spMk id="9" creationId="{AC4C7D34-DEB3-4E44-A810-690985185CA6}"/>
          </ac:spMkLst>
        </pc:spChg>
        <pc:graphicFrameChg chg="del">
          <ac:chgData name="Mohamad Sediq Ehssan (2017880)" userId="d10319ae-c659-4538-8f79-2a76b1626a5f" providerId="ADAL" clId="{A1AA130C-8BC0-4F4B-AB56-3A4D7429EBD8}" dt="2021-10-19T20:12:41.127" v="516" actId="478"/>
          <ac:graphicFrameMkLst>
            <pc:docMk/>
            <pc:sldMk cId="1362083783" sldId="268"/>
            <ac:graphicFrameMk id="5" creationId="{23C512F7-97F7-46C7-912D-CBD43B843300}"/>
          </ac:graphicFrameMkLst>
        </pc:graphicFrameChg>
        <pc:graphicFrameChg chg="del mod">
          <ac:chgData name="Mohamad Sediq Ehssan (2017880)" userId="d10319ae-c659-4538-8f79-2a76b1626a5f" providerId="ADAL" clId="{A1AA130C-8BC0-4F4B-AB56-3A4D7429EBD8}" dt="2021-10-19T20:13:07.310" v="521" actId="478"/>
          <ac:graphicFrameMkLst>
            <pc:docMk/>
            <pc:sldMk cId="1362083783" sldId="268"/>
            <ac:graphicFrameMk id="10" creationId="{04C63229-E861-4508-AA55-27AACA207903}"/>
          </ac:graphicFrameMkLst>
        </pc:graphicFrameChg>
      </pc:sldChg>
    </pc:docChg>
  </pc:docChgLst>
  <pc:docChgLst>
    <pc:chgData name="Mohamad Sediq Ehssan" userId="d10319ae-c659-4538-8f79-2a76b1626a5f" providerId="ADAL" clId="{A1AA130C-8BC0-4F4B-AB56-3A4D7429EBD8}"/>
    <pc:docChg chg="undo redo custSel delSld modSld sldOrd">
      <pc:chgData name="Mohamad Sediq Ehssan" userId="d10319ae-c659-4538-8f79-2a76b1626a5f" providerId="ADAL" clId="{A1AA130C-8BC0-4F4B-AB56-3A4D7429EBD8}" dt="2021-10-16T10:02:11.818" v="1132"/>
      <pc:docMkLst>
        <pc:docMk/>
      </pc:docMkLst>
      <pc:sldChg chg="addSp delSp modSp mod modAnim modNotesTx">
        <pc:chgData name="Mohamad Sediq Ehssan" userId="d10319ae-c659-4538-8f79-2a76b1626a5f" providerId="ADAL" clId="{A1AA130C-8BC0-4F4B-AB56-3A4D7429EBD8}" dt="2021-10-16T10:00:19.273" v="1084" actId="1076"/>
        <pc:sldMkLst>
          <pc:docMk/>
          <pc:sldMk cId="2083928899" sldId="257"/>
        </pc:sldMkLst>
        <pc:spChg chg="mod">
          <ac:chgData name="Mohamad Sediq Ehssan" userId="d10319ae-c659-4538-8f79-2a76b1626a5f" providerId="ADAL" clId="{A1AA130C-8BC0-4F4B-AB56-3A4D7429EBD8}" dt="2021-10-16T09:59:31.503" v="1079" actId="1076"/>
          <ac:spMkLst>
            <pc:docMk/>
            <pc:sldMk cId="2083928899" sldId="257"/>
            <ac:spMk id="3" creationId="{00000000-0000-0000-0000-000000000000}"/>
          </ac:spMkLst>
        </pc:spChg>
        <pc:spChg chg="add del mod">
          <ac:chgData name="Mohamad Sediq Ehssan" userId="d10319ae-c659-4538-8f79-2a76b1626a5f" providerId="ADAL" clId="{A1AA130C-8BC0-4F4B-AB56-3A4D7429EBD8}" dt="2021-10-16T10:00:19.273" v="1084" actId="1076"/>
          <ac:spMkLst>
            <pc:docMk/>
            <pc:sldMk cId="2083928899" sldId="257"/>
            <ac:spMk id="5" creationId="{4CB2A059-D25C-4B28-878D-B2DB7947C471}"/>
          </ac:spMkLst>
        </pc:spChg>
        <pc:spChg chg="add mod">
          <ac:chgData name="Mohamad Sediq Ehssan" userId="d10319ae-c659-4538-8f79-2a76b1626a5f" providerId="ADAL" clId="{A1AA130C-8BC0-4F4B-AB56-3A4D7429EBD8}" dt="2021-10-16T09:49:46.995" v="1033" actId="14100"/>
          <ac:spMkLst>
            <pc:docMk/>
            <pc:sldMk cId="2083928899" sldId="257"/>
            <ac:spMk id="7" creationId="{6A05D847-2263-4AB7-8E45-392CCE7C481B}"/>
          </ac:spMkLst>
        </pc:spChg>
        <pc:graphicFrameChg chg="add del mod modGraphic">
          <ac:chgData name="Mohamad Sediq Ehssan" userId="d10319ae-c659-4538-8f79-2a76b1626a5f" providerId="ADAL" clId="{A1AA130C-8BC0-4F4B-AB56-3A4D7429EBD8}" dt="2021-10-16T09:44:29.439" v="1007" actId="21"/>
          <ac:graphicFrameMkLst>
            <pc:docMk/>
            <pc:sldMk cId="2083928899" sldId="257"/>
            <ac:graphicFrameMk id="2" creationId="{CD26B714-CCDC-49C9-A22D-CE6D3B3832AC}"/>
          </ac:graphicFrameMkLst>
        </pc:graphicFrameChg>
        <pc:graphicFrameChg chg="mod">
          <ac:chgData name="Mohamad Sediq Ehssan" userId="d10319ae-c659-4538-8f79-2a76b1626a5f" providerId="ADAL" clId="{A1AA130C-8BC0-4F4B-AB56-3A4D7429EBD8}" dt="2021-10-16T09:59:49.272" v="1082" actId="14100"/>
          <ac:graphicFrameMkLst>
            <pc:docMk/>
            <pc:sldMk cId="2083928899" sldId="257"/>
            <ac:graphicFrameMk id="4" creationId="{B5ED4736-3397-4AED-8C42-29682F367338}"/>
          </ac:graphicFrameMkLst>
        </pc:graphicFrameChg>
        <pc:graphicFrameChg chg="add del mod">
          <ac:chgData name="Mohamad Sediq Ehssan" userId="d10319ae-c659-4538-8f79-2a76b1626a5f" providerId="ADAL" clId="{A1AA130C-8BC0-4F4B-AB56-3A4D7429EBD8}" dt="2021-10-16T09:46:17.040" v="1012"/>
          <ac:graphicFrameMkLst>
            <pc:docMk/>
            <pc:sldMk cId="2083928899" sldId="257"/>
            <ac:graphicFrameMk id="6" creationId="{A6CC29E5-42F7-4136-A06C-16B09F5B873C}"/>
          </ac:graphicFrameMkLst>
        </pc:graphicFrameChg>
        <pc:graphicFrameChg chg="add del mod">
          <ac:chgData name="Mohamad Sediq Ehssan" userId="d10319ae-c659-4538-8f79-2a76b1626a5f" providerId="ADAL" clId="{A1AA130C-8BC0-4F4B-AB56-3A4D7429EBD8}" dt="2021-10-16T09:53:02.274" v="1060" actId="478"/>
          <ac:graphicFrameMkLst>
            <pc:docMk/>
            <pc:sldMk cId="2083928899" sldId="257"/>
            <ac:graphicFrameMk id="8" creationId="{3CA91D0D-6482-4575-B026-AE0AED5908F3}"/>
          </ac:graphicFrameMkLst>
        </pc:graphicFrameChg>
        <pc:graphicFrameChg chg="add del mod">
          <ac:chgData name="Mohamad Sediq Ehssan" userId="d10319ae-c659-4538-8f79-2a76b1626a5f" providerId="ADAL" clId="{A1AA130C-8BC0-4F4B-AB56-3A4D7429EBD8}" dt="2021-10-16T09:55:00.169" v="1062" actId="12084"/>
          <ac:graphicFrameMkLst>
            <pc:docMk/>
            <pc:sldMk cId="2083928899" sldId="257"/>
            <ac:graphicFrameMk id="9" creationId="{08553C93-764E-432E-B757-5D569889CBAE}"/>
          </ac:graphicFrameMkLst>
        </pc:graphicFrameChg>
        <pc:graphicFrameChg chg="add del mod modGraphic">
          <ac:chgData name="Mohamad Sediq Ehssan" userId="d10319ae-c659-4538-8f79-2a76b1626a5f" providerId="ADAL" clId="{A1AA130C-8BC0-4F4B-AB56-3A4D7429EBD8}" dt="2021-10-16T09:56:52.006" v="1071" actId="478"/>
          <ac:graphicFrameMkLst>
            <pc:docMk/>
            <pc:sldMk cId="2083928899" sldId="257"/>
            <ac:graphicFrameMk id="10" creationId="{38667EDD-E05A-4CC0-9D6D-22496AC16468}"/>
          </ac:graphicFrameMkLst>
        </pc:graphicFrameChg>
        <pc:graphicFrameChg chg="add del mod">
          <ac:chgData name="Mohamad Sediq Ehssan" userId="d10319ae-c659-4538-8f79-2a76b1626a5f" providerId="ADAL" clId="{A1AA130C-8BC0-4F4B-AB56-3A4D7429EBD8}" dt="2021-10-16T09:58:35.713" v="1073" actId="12084"/>
          <ac:graphicFrameMkLst>
            <pc:docMk/>
            <pc:sldMk cId="2083928899" sldId="257"/>
            <ac:graphicFrameMk id="11" creationId="{0EAB7EBA-065A-4EB2-B6A3-78C14669FE0D}"/>
          </ac:graphicFrameMkLst>
        </pc:graphicFrameChg>
      </pc:sldChg>
      <pc:sldChg chg="modSp del">
        <pc:chgData name="Mohamad Sediq Ehssan" userId="d10319ae-c659-4538-8f79-2a76b1626a5f" providerId="ADAL" clId="{A1AA130C-8BC0-4F4B-AB56-3A4D7429EBD8}" dt="2021-10-14T20:56:02.277" v="150" actId="47"/>
        <pc:sldMkLst>
          <pc:docMk/>
          <pc:sldMk cId="1962506101" sldId="259"/>
        </pc:sldMkLst>
        <pc:spChg chg="mod">
          <ac:chgData name="Mohamad Sediq Ehssan" userId="d10319ae-c659-4538-8f79-2a76b1626a5f" providerId="ADAL" clId="{A1AA130C-8BC0-4F4B-AB56-3A4D7429EBD8}" dt="2021-10-14T18:38:58.085" v="81"/>
          <ac:spMkLst>
            <pc:docMk/>
            <pc:sldMk cId="1962506101" sldId="259"/>
            <ac:spMk id="2" creationId="{00000000-0000-0000-0000-000000000000}"/>
          </ac:spMkLst>
        </pc:spChg>
      </pc:sldChg>
      <pc:sldChg chg="addSp delSp modSp mod addAnim delAnim modAnim">
        <pc:chgData name="Mohamad Sediq Ehssan" userId="d10319ae-c659-4538-8f79-2a76b1626a5f" providerId="ADAL" clId="{A1AA130C-8BC0-4F4B-AB56-3A4D7429EBD8}" dt="2021-10-16T09:47:28.056" v="1017" actId="478"/>
        <pc:sldMkLst>
          <pc:docMk/>
          <pc:sldMk cId="4274568479" sldId="260"/>
        </pc:sldMkLst>
        <pc:spChg chg="del mod">
          <ac:chgData name="Mohamad Sediq Ehssan" userId="d10319ae-c659-4538-8f79-2a76b1626a5f" providerId="ADAL" clId="{A1AA130C-8BC0-4F4B-AB56-3A4D7429EBD8}" dt="2021-10-14T20:53:13.024" v="121" actId="478"/>
          <ac:spMkLst>
            <pc:docMk/>
            <pc:sldMk cId="4274568479" sldId="260"/>
            <ac:spMk id="2" creationId="{00000000-0000-0000-0000-000000000000}"/>
          </ac:spMkLst>
        </pc:spChg>
        <pc:spChg chg="del mod">
          <ac:chgData name="Mohamad Sediq Ehssan" userId="d10319ae-c659-4538-8f79-2a76b1626a5f" providerId="ADAL" clId="{A1AA130C-8BC0-4F4B-AB56-3A4D7429EBD8}" dt="2021-10-14T20:55:06.231" v="141" actId="478"/>
          <ac:spMkLst>
            <pc:docMk/>
            <pc:sldMk cId="4274568479" sldId="260"/>
            <ac:spMk id="3" creationId="{00000000-0000-0000-0000-000000000000}"/>
          </ac:spMkLst>
        </pc:spChg>
        <pc:spChg chg="add del mod">
          <ac:chgData name="Mohamad Sediq Ehssan" userId="d10319ae-c659-4538-8f79-2a76b1626a5f" providerId="ADAL" clId="{A1AA130C-8BC0-4F4B-AB56-3A4D7429EBD8}" dt="2021-10-14T20:53:20.872" v="122"/>
          <ac:spMkLst>
            <pc:docMk/>
            <pc:sldMk cId="4274568479" sldId="260"/>
            <ac:spMk id="5" creationId="{CC1B402C-736B-4B88-9045-6473C9A6D4E1}"/>
          </ac:spMkLst>
        </pc:spChg>
        <pc:spChg chg="add del mod">
          <ac:chgData name="Mohamad Sediq Ehssan" userId="d10319ae-c659-4538-8f79-2a76b1626a5f" providerId="ADAL" clId="{A1AA130C-8BC0-4F4B-AB56-3A4D7429EBD8}" dt="2021-10-14T20:54:47.228" v="136" actId="478"/>
          <ac:spMkLst>
            <pc:docMk/>
            <pc:sldMk cId="4274568479" sldId="260"/>
            <ac:spMk id="6" creationId="{3D59E368-167D-46CB-9301-21594E37DC52}"/>
          </ac:spMkLst>
        </pc:spChg>
        <pc:spChg chg="add del mod">
          <ac:chgData name="Mohamad Sediq Ehssan" userId="d10319ae-c659-4538-8f79-2a76b1626a5f" providerId="ADAL" clId="{A1AA130C-8BC0-4F4B-AB56-3A4D7429EBD8}" dt="2021-10-14T20:59:00.531" v="163" actId="21"/>
          <ac:spMkLst>
            <pc:docMk/>
            <pc:sldMk cId="4274568479" sldId="260"/>
            <ac:spMk id="7" creationId="{6009EDEB-6E62-429B-84DA-2620BD49280B}"/>
          </ac:spMkLst>
        </pc:spChg>
        <pc:spChg chg="add del mod">
          <ac:chgData name="Mohamad Sediq Ehssan" userId="d10319ae-c659-4538-8f79-2a76b1626a5f" providerId="ADAL" clId="{A1AA130C-8BC0-4F4B-AB56-3A4D7429EBD8}" dt="2021-10-16T09:47:28.056" v="1017" actId="478"/>
          <ac:spMkLst>
            <pc:docMk/>
            <pc:sldMk cId="4274568479" sldId="260"/>
            <ac:spMk id="8" creationId="{F30CDF4F-C08F-47E0-9252-EBE4DEDBC7EB}"/>
          </ac:spMkLst>
        </pc:spChg>
        <pc:spChg chg="add del mod">
          <ac:chgData name="Mohamad Sediq Ehssan" userId="d10319ae-c659-4538-8f79-2a76b1626a5f" providerId="ADAL" clId="{A1AA130C-8BC0-4F4B-AB56-3A4D7429EBD8}" dt="2021-10-14T20:55:00.401" v="138" actId="478"/>
          <ac:spMkLst>
            <pc:docMk/>
            <pc:sldMk cId="4274568479" sldId="260"/>
            <ac:spMk id="10" creationId="{EB3F8E2A-4470-44E7-970D-BAD4C60BF202}"/>
          </ac:spMkLst>
        </pc:spChg>
        <pc:spChg chg="add del mod">
          <ac:chgData name="Mohamad Sediq Ehssan" userId="d10319ae-c659-4538-8f79-2a76b1626a5f" providerId="ADAL" clId="{A1AA130C-8BC0-4F4B-AB56-3A4D7429EBD8}" dt="2021-10-14T20:55:12.782" v="143" actId="478"/>
          <ac:spMkLst>
            <pc:docMk/>
            <pc:sldMk cId="4274568479" sldId="260"/>
            <ac:spMk id="12" creationId="{BA05C655-3180-4F2A-8E5D-3A466B74CF7C}"/>
          </ac:spMkLst>
        </pc:spChg>
        <pc:spChg chg="add del">
          <ac:chgData name="Mohamad Sediq Ehssan" userId="d10319ae-c659-4538-8f79-2a76b1626a5f" providerId="ADAL" clId="{A1AA130C-8BC0-4F4B-AB56-3A4D7429EBD8}" dt="2021-10-15T16:37:35.449" v="239" actId="22"/>
          <ac:spMkLst>
            <pc:docMk/>
            <pc:sldMk cId="4274568479" sldId="260"/>
            <ac:spMk id="14" creationId="{A1D4BF4C-4DEB-4BB9-B488-85D1E7BE5539}"/>
          </ac:spMkLst>
        </pc:spChg>
        <pc:spChg chg="add del mod">
          <ac:chgData name="Mohamad Sediq Ehssan" userId="d10319ae-c659-4538-8f79-2a76b1626a5f" providerId="ADAL" clId="{A1AA130C-8BC0-4F4B-AB56-3A4D7429EBD8}" dt="2021-10-15T17:21:20.870" v="303" actId="12084"/>
          <ac:spMkLst>
            <pc:docMk/>
            <pc:sldMk cId="4274568479" sldId="260"/>
            <ac:spMk id="18" creationId="{1DC40207-1995-4953-91F6-4093AAF0FACF}"/>
          </ac:spMkLst>
        </pc:spChg>
        <pc:graphicFrameChg chg="add del modGraphic">
          <ac:chgData name="Mohamad Sediq Ehssan" userId="d10319ae-c659-4538-8f79-2a76b1626a5f" providerId="ADAL" clId="{A1AA130C-8BC0-4F4B-AB56-3A4D7429EBD8}" dt="2021-10-15T21:24:15.116" v="465" actId="21"/>
          <ac:graphicFrameMkLst>
            <pc:docMk/>
            <pc:sldMk cId="4274568479" sldId="260"/>
            <ac:graphicFrameMk id="2" creationId="{BDA5CF49-4B08-47B7-BF5F-27B708598C02}"/>
          </ac:graphicFrameMkLst>
        </pc:graphicFrameChg>
        <pc:graphicFrameChg chg="add del mod">
          <ac:chgData name="Mohamad Sediq Ehssan" userId="d10319ae-c659-4538-8f79-2a76b1626a5f" providerId="ADAL" clId="{A1AA130C-8BC0-4F4B-AB56-3A4D7429EBD8}" dt="2021-10-15T21:47:06.488" v="630" actId="478"/>
          <ac:graphicFrameMkLst>
            <pc:docMk/>
            <pc:sldMk cId="4274568479" sldId="260"/>
            <ac:graphicFrameMk id="7" creationId="{B967FE2E-AB1E-4E7B-A731-AD72FEF46415}"/>
          </ac:graphicFrameMkLst>
        </pc:graphicFrameChg>
        <pc:graphicFrameChg chg="add mod">
          <ac:chgData name="Mohamad Sediq Ehssan" userId="d10319ae-c659-4538-8f79-2a76b1626a5f" providerId="ADAL" clId="{A1AA130C-8BC0-4F4B-AB56-3A4D7429EBD8}" dt="2021-10-15T22:00:38.273" v="708" actId="1036"/>
          <ac:graphicFrameMkLst>
            <pc:docMk/>
            <pc:sldMk cId="4274568479" sldId="260"/>
            <ac:graphicFrameMk id="9" creationId="{D1C110C9-2317-49EF-8BB8-962D6F2C0A25}"/>
          </ac:graphicFrameMkLst>
        </pc:graphicFrameChg>
        <pc:graphicFrameChg chg="add mod">
          <ac:chgData name="Mohamad Sediq Ehssan" userId="d10319ae-c659-4538-8f79-2a76b1626a5f" providerId="ADAL" clId="{A1AA130C-8BC0-4F4B-AB56-3A4D7429EBD8}" dt="2021-10-15T21:21:53.404" v="463" actId="20577"/>
          <ac:graphicFrameMkLst>
            <pc:docMk/>
            <pc:sldMk cId="4274568479" sldId="260"/>
            <ac:graphicFrameMk id="19" creationId="{4C22B21C-AD9D-4E59-8197-AAB082C11177}"/>
          </ac:graphicFrameMkLst>
        </pc:graphicFrameChg>
        <pc:picChg chg="add del mod">
          <ac:chgData name="Mohamad Sediq Ehssan" userId="d10319ae-c659-4538-8f79-2a76b1626a5f" providerId="ADAL" clId="{A1AA130C-8BC0-4F4B-AB56-3A4D7429EBD8}" dt="2021-10-15T21:44:48.630" v="614" actId="21"/>
          <ac:picMkLst>
            <pc:docMk/>
            <pc:sldMk cId="4274568479" sldId="260"/>
            <ac:picMk id="3" creationId="{215C0777-BFF4-42BB-9FA9-3CFBD7C7AC75}"/>
          </ac:picMkLst>
        </pc:picChg>
        <pc:picChg chg="add del mod">
          <ac:chgData name="Mohamad Sediq Ehssan" userId="d10319ae-c659-4538-8f79-2a76b1626a5f" providerId="ADAL" clId="{A1AA130C-8BC0-4F4B-AB56-3A4D7429EBD8}" dt="2021-10-15T16:39:07.143" v="249" actId="21"/>
          <ac:picMkLst>
            <pc:docMk/>
            <pc:sldMk cId="4274568479" sldId="260"/>
            <ac:picMk id="15" creationId="{2AAA0E63-C288-4F7E-9EAF-A699897EBF31}"/>
          </ac:picMkLst>
        </pc:picChg>
        <pc:picChg chg="add mod">
          <ac:chgData name="Mohamad Sediq Ehssan" userId="d10319ae-c659-4538-8f79-2a76b1626a5f" providerId="ADAL" clId="{A1AA130C-8BC0-4F4B-AB56-3A4D7429EBD8}" dt="2021-10-15T21:46:09.444" v="624" actId="1076"/>
          <ac:picMkLst>
            <pc:docMk/>
            <pc:sldMk cId="4274568479" sldId="260"/>
            <ac:picMk id="16" creationId="{61E51E1F-EDED-4180-9AD4-A36013E9DAAE}"/>
          </ac:picMkLst>
        </pc:picChg>
      </pc:sldChg>
      <pc:sldChg chg="addSp delSp modSp mod ord modClrScheme chgLayout modNotesTx">
        <pc:chgData name="Mohamad Sediq Ehssan" userId="d10319ae-c659-4538-8f79-2a76b1626a5f" providerId="ADAL" clId="{A1AA130C-8BC0-4F4B-AB56-3A4D7429EBD8}" dt="2021-10-15T22:46:49.019" v="922"/>
        <pc:sldMkLst>
          <pc:docMk/>
          <pc:sldMk cId="1609149858" sldId="261"/>
        </pc:sldMkLst>
        <pc:spChg chg="del mod">
          <ac:chgData name="Mohamad Sediq Ehssan" userId="d10319ae-c659-4538-8f79-2a76b1626a5f" providerId="ADAL" clId="{A1AA130C-8BC0-4F4B-AB56-3A4D7429EBD8}" dt="2021-10-15T16:46:59.626" v="263" actId="478"/>
          <ac:spMkLst>
            <pc:docMk/>
            <pc:sldMk cId="1609149858" sldId="261"/>
            <ac:spMk id="2" creationId="{00000000-0000-0000-0000-000000000000}"/>
          </ac:spMkLst>
        </pc:spChg>
        <pc:spChg chg="add del">
          <ac:chgData name="Mohamad Sediq Ehssan" userId="d10319ae-c659-4538-8f79-2a76b1626a5f" providerId="ADAL" clId="{A1AA130C-8BC0-4F4B-AB56-3A4D7429EBD8}" dt="2021-10-14T20:51:31.635" v="119" actId="26606"/>
          <ac:spMkLst>
            <pc:docMk/>
            <pc:sldMk cId="1609149858" sldId="261"/>
            <ac:spMk id="3" creationId="{00000000-0000-0000-0000-000000000000}"/>
          </ac:spMkLst>
        </pc:spChg>
        <pc:spChg chg="del mod">
          <ac:chgData name="Mohamad Sediq Ehssan" userId="d10319ae-c659-4538-8f79-2a76b1626a5f" providerId="ADAL" clId="{A1AA130C-8BC0-4F4B-AB56-3A4D7429EBD8}" dt="2021-10-14T20:49:18.154" v="83"/>
          <ac:spMkLst>
            <pc:docMk/>
            <pc:sldMk cId="1609149858" sldId="261"/>
            <ac:spMk id="4" creationId="{00000000-0000-0000-0000-000000000000}"/>
          </ac:spMkLst>
        </pc:spChg>
        <pc:spChg chg="add del mod">
          <ac:chgData name="Mohamad Sediq Ehssan" userId="d10319ae-c659-4538-8f79-2a76b1626a5f" providerId="ADAL" clId="{A1AA130C-8BC0-4F4B-AB56-3A4D7429EBD8}" dt="2021-10-14T20:57:06.726" v="155" actId="478"/>
          <ac:spMkLst>
            <pc:docMk/>
            <pc:sldMk cId="1609149858" sldId="261"/>
            <ac:spMk id="6" creationId="{0B7F7F0A-B1C9-4849-BE61-7FD2043F2629}"/>
          </ac:spMkLst>
        </pc:spChg>
        <pc:spChg chg="add del mod">
          <ac:chgData name="Mohamad Sediq Ehssan" userId="d10319ae-c659-4538-8f79-2a76b1626a5f" providerId="ADAL" clId="{A1AA130C-8BC0-4F4B-AB56-3A4D7429EBD8}" dt="2021-10-14T20:57:45.046" v="159" actId="21"/>
          <ac:spMkLst>
            <pc:docMk/>
            <pc:sldMk cId="1609149858" sldId="261"/>
            <ac:spMk id="7" creationId="{0C845C4C-0B4D-417B-91E5-3530D78C09D2}"/>
          </ac:spMkLst>
        </pc:spChg>
        <pc:spChg chg="add del mod">
          <ac:chgData name="Mohamad Sediq Ehssan" userId="d10319ae-c659-4538-8f79-2a76b1626a5f" providerId="ADAL" clId="{A1AA130C-8BC0-4F4B-AB56-3A4D7429EBD8}" dt="2021-10-15T16:47:08.975" v="266" actId="478"/>
          <ac:spMkLst>
            <pc:docMk/>
            <pc:sldMk cId="1609149858" sldId="261"/>
            <ac:spMk id="9" creationId="{5C09C51F-C30D-4B9F-B6C7-935EEC46C83B}"/>
          </ac:spMkLst>
        </pc:spChg>
        <pc:spChg chg="add mod">
          <ac:chgData name="Mohamad Sediq Ehssan" userId="d10319ae-c659-4538-8f79-2a76b1626a5f" providerId="ADAL" clId="{A1AA130C-8BC0-4F4B-AB56-3A4D7429EBD8}" dt="2021-10-15T22:29:58.906" v="854" actId="14100"/>
          <ac:spMkLst>
            <pc:docMk/>
            <pc:sldMk cId="1609149858" sldId="261"/>
            <ac:spMk id="23" creationId="{729874A9-282A-4185-A395-2134C159BC8A}"/>
          </ac:spMkLst>
        </pc:spChg>
        <pc:spChg chg="add del mod">
          <ac:chgData name="Mohamad Sediq Ehssan" userId="d10319ae-c659-4538-8f79-2a76b1626a5f" providerId="ADAL" clId="{A1AA130C-8BC0-4F4B-AB56-3A4D7429EBD8}" dt="2021-10-14T20:50:33.119" v="93" actId="26606"/>
          <ac:spMkLst>
            <pc:docMk/>
            <pc:sldMk cId="1609149858" sldId="261"/>
            <ac:spMk id="71" creationId="{1364DEA7-B1E5-4A3E-957E-8B9459416823}"/>
          </ac:spMkLst>
        </pc:spChg>
        <pc:spChg chg="add del mod">
          <ac:chgData name="Mohamad Sediq Ehssan" userId="d10319ae-c659-4538-8f79-2a76b1626a5f" providerId="ADAL" clId="{A1AA130C-8BC0-4F4B-AB56-3A4D7429EBD8}" dt="2021-10-14T20:50:33.119" v="93" actId="26606"/>
          <ac:spMkLst>
            <pc:docMk/>
            <pc:sldMk cId="1609149858" sldId="261"/>
            <ac:spMk id="73" creationId="{DB5A0884-52B5-40EF-84A5-7B51A85E6AB9}"/>
          </ac:spMkLst>
        </pc:spChg>
        <pc:spChg chg="add del mod">
          <ac:chgData name="Mohamad Sediq Ehssan" userId="d10319ae-c659-4538-8f79-2a76b1626a5f" providerId="ADAL" clId="{A1AA130C-8BC0-4F4B-AB56-3A4D7429EBD8}" dt="2021-10-14T20:50:45.195" v="95" actId="26606"/>
          <ac:spMkLst>
            <pc:docMk/>
            <pc:sldMk cId="1609149858" sldId="261"/>
            <ac:spMk id="1028" creationId="{733CDE9E-0300-489D-8848-3E94ED6B78B8}"/>
          </ac:spMkLst>
        </pc:spChg>
        <pc:spChg chg="add del mod">
          <ac:chgData name="Mohamad Sediq Ehssan" userId="d10319ae-c659-4538-8f79-2a76b1626a5f" providerId="ADAL" clId="{A1AA130C-8BC0-4F4B-AB56-3A4D7429EBD8}" dt="2021-10-14T20:50:45.195" v="95" actId="26606"/>
          <ac:spMkLst>
            <pc:docMk/>
            <pc:sldMk cId="1609149858" sldId="261"/>
            <ac:spMk id="1029" creationId="{BEDE42B4-D220-4F62-9143-B42C7BF69C2F}"/>
          </ac:spMkLst>
        </pc:spChg>
        <pc:spChg chg="add del mod">
          <ac:chgData name="Mohamad Sediq Ehssan" userId="d10319ae-c659-4538-8f79-2a76b1626a5f" providerId="ADAL" clId="{A1AA130C-8BC0-4F4B-AB56-3A4D7429EBD8}" dt="2021-10-14T20:51:01.759" v="105" actId="26606"/>
          <ac:spMkLst>
            <pc:docMk/>
            <pc:sldMk cId="1609149858" sldId="261"/>
            <ac:spMk id="1030" creationId="{1364DEA7-B1E5-4A3E-957E-8B9459416823}"/>
          </ac:spMkLst>
        </pc:spChg>
        <pc:spChg chg="add del mod">
          <ac:chgData name="Mohamad Sediq Ehssan" userId="d10319ae-c659-4538-8f79-2a76b1626a5f" providerId="ADAL" clId="{A1AA130C-8BC0-4F4B-AB56-3A4D7429EBD8}" dt="2021-10-14T20:51:01.759" v="105" actId="26606"/>
          <ac:spMkLst>
            <pc:docMk/>
            <pc:sldMk cId="1609149858" sldId="261"/>
            <ac:spMk id="1031" creationId="{DB5A0884-52B5-40EF-84A5-7B51A85E6AB9}"/>
          </ac:spMkLst>
        </pc:spChg>
        <pc:spChg chg="add del mod">
          <ac:chgData name="Mohamad Sediq Ehssan" userId="d10319ae-c659-4538-8f79-2a76b1626a5f" providerId="ADAL" clId="{A1AA130C-8BC0-4F4B-AB56-3A4D7429EBD8}" dt="2021-10-14T20:51:30.694" v="116" actId="26606"/>
          <ac:spMkLst>
            <pc:docMk/>
            <pc:sldMk cId="1609149858" sldId="261"/>
            <ac:spMk id="1032" creationId="{E6A09F26-7176-4CC2-9AE3-9C212423A934}"/>
          </ac:spMkLst>
        </pc:spChg>
        <pc:spChg chg="add del mod">
          <ac:chgData name="Mohamad Sediq Ehssan" userId="d10319ae-c659-4538-8f79-2a76b1626a5f" providerId="ADAL" clId="{A1AA130C-8BC0-4F4B-AB56-3A4D7429EBD8}" dt="2021-10-14T20:51:06.050" v="107" actId="26606"/>
          <ac:spMkLst>
            <pc:docMk/>
            <pc:sldMk cId="1609149858" sldId="261"/>
            <ac:spMk id="1033" creationId="{733CDE9E-0300-489D-8848-3E94ED6B78B8}"/>
          </ac:spMkLst>
        </pc:spChg>
        <pc:spChg chg="add del mod">
          <ac:chgData name="Mohamad Sediq Ehssan" userId="d10319ae-c659-4538-8f79-2a76b1626a5f" providerId="ADAL" clId="{A1AA130C-8BC0-4F4B-AB56-3A4D7429EBD8}" dt="2021-10-14T20:51:06.050" v="107" actId="26606"/>
          <ac:spMkLst>
            <pc:docMk/>
            <pc:sldMk cId="1609149858" sldId="261"/>
            <ac:spMk id="1034" creationId="{BEDE42B4-D220-4F62-9143-B42C7BF69C2F}"/>
          </ac:spMkLst>
        </pc:spChg>
        <pc:spChg chg="add del mod">
          <ac:chgData name="Mohamad Sediq Ehssan" userId="d10319ae-c659-4538-8f79-2a76b1626a5f" providerId="ADAL" clId="{A1AA130C-8BC0-4F4B-AB56-3A4D7429EBD8}" dt="2021-10-14T20:51:30.694" v="116" actId="26606"/>
          <ac:spMkLst>
            <pc:docMk/>
            <pc:sldMk cId="1609149858" sldId="261"/>
            <ac:spMk id="1035" creationId="{073CC442-2D43-444C-AEBD-707F5EADF960}"/>
          </ac:spMkLst>
        </pc:spChg>
        <pc:picChg chg="add mod">
          <ac:chgData name="Mohamad Sediq Ehssan" userId="d10319ae-c659-4538-8f79-2a76b1626a5f" providerId="ADAL" clId="{A1AA130C-8BC0-4F4B-AB56-3A4D7429EBD8}" dt="2021-10-15T22:04:34.060" v="713" actId="14100"/>
          <ac:picMkLst>
            <pc:docMk/>
            <pc:sldMk cId="1609149858" sldId="261"/>
            <ac:picMk id="10" creationId="{96A17F9E-08BD-4E38-9DB3-12A958AFD16D}"/>
          </ac:picMkLst>
        </pc:picChg>
        <pc:picChg chg="add del mod">
          <ac:chgData name="Mohamad Sediq Ehssan" userId="d10319ae-c659-4538-8f79-2a76b1626a5f" providerId="ADAL" clId="{A1AA130C-8BC0-4F4B-AB56-3A4D7429EBD8}" dt="2021-10-15T22:04:39.007" v="714" actId="14100"/>
          <ac:picMkLst>
            <pc:docMk/>
            <pc:sldMk cId="1609149858" sldId="261"/>
            <ac:picMk id="1026" creationId="{6D72E1AA-FF6C-4253-820D-89F9229CC874}"/>
          </ac:picMkLst>
        </pc:picChg>
      </pc:sldChg>
      <pc:sldChg chg="addSp delSp modSp mod modClrScheme modAnim chgLayout modNotesTx">
        <pc:chgData name="Mohamad Sediq Ehssan" userId="d10319ae-c659-4538-8f79-2a76b1626a5f" providerId="ADAL" clId="{A1AA130C-8BC0-4F4B-AB56-3A4D7429EBD8}" dt="2021-10-16T10:02:11.818" v="1132"/>
        <pc:sldMkLst>
          <pc:docMk/>
          <pc:sldMk cId="170201018" sldId="263"/>
        </pc:sldMkLst>
        <pc:spChg chg="del mod">
          <ac:chgData name="Mohamad Sediq Ehssan" userId="d10319ae-c659-4538-8f79-2a76b1626a5f" providerId="ADAL" clId="{A1AA130C-8BC0-4F4B-AB56-3A4D7429EBD8}" dt="2021-10-14T21:05:46.079" v="203" actId="478"/>
          <ac:spMkLst>
            <pc:docMk/>
            <pc:sldMk cId="170201018" sldId="263"/>
            <ac:spMk id="2" creationId="{00000000-0000-0000-0000-000000000000}"/>
          </ac:spMkLst>
        </pc:spChg>
        <pc:spChg chg="del mod">
          <ac:chgData name="Mohamad Sediq Ehssan" userId="d10319ae-c659-4538-8f79-2a76b1626a5f" providerId="ADAL" clId="{A1AA130C-8BC0-4F4B-AB56-3A4D7429EBD8}" dt="2021-10-14T20:59:11.602" v="164"/>
          <ac:spMkLst>
            <pc:docMk/>
            <pc:sldMk cId="170201018" sldId="263"/>
            <ac:spMk id="3" creationId="{00000000-0000-0000-0000-000000000000}"/>
          </ac:spMkLst>
        </pc:spChg>
        <pc:spChg chg="del mod">
          <ac:chgData name="Mohamad Sediq Ehssan" userId="d10319ae-c659-4538-8f79-2a76b1626a5f" providerId="ADAL" clId="{A1AA130C-8BC0-4F4B-AB56-3A4D7429EBD8}" dt="2021-10-14T20:59:31.837" v="167" actId="478"/>
          <ac:spMkLst>
            <pc:docMk/>
            <pc:sldMk cId="170201018" sldId="263"/>
            <ac:spMk id="4" creationId="{00000000-0000-0000-0000-000000000000}"/>
          </ac:spMkLst>
        </pc:spChg>
        <pc:spChg chg="add mod">
          <ac:chgData name="Mohamad Sediq Ehssan" userId="d10319ae-c659-4538-8f79-2a76b1626a5f" providerId="ADAL" clId="{A1AA130C-8BC0-4F4B-AB56-3A4D7429EBD8}" dt="2021-10-16T10:02:11.818" v="1132"/>
          <ac:spMkLst>
            <pc:docMk/>
            <pc:sldMk cId="170201018" sldId="263"/>
            <ac:spMk id="5" creationId="{D9B03E0B-39A5-4F71-AD5A-2AD2A7AAA35A}"/>
          </ac:spMkLst>
        </pc:spChg>
        <pc:spChg chg="add del mod">
          <ac:chgData name="Mohamad Sediq Ehssan" userId="d10319ae-c659-4538-8f79-2a76b1626a5f" providerId="ADAL" clId="{A1AA130C-8BC0-4F4B-AB56-3A4D7429EBD8}" dt="2021-10-14T21:08:22.129" v="207" actId="478"/>
          <ac:spMkLst>
            <pc:docMk/>
            <pc:sldMk cId="170201018" sldId="263"/>
            <ac:spMk id="7" creationId="{F347D117-514D-4CD1-9440-885096306A2A}"/>
          </ac:spMkLst>
        </pc:spChg>
        <pc:spChg chg="add del mod">
          <ac:chgData name="Mohamad Sediq Ehssan" userId="d10319ae-c659-4538-8f79-2a76b1626a5f" providerId="ADAL" clId="{A1AA130C-8BC0-4F4B-AB56-3A4D7429EBD8}" dt="2021-10-15T17:48:54.830" v="410" actId="478"/>
          <ac:spMkLst>
            <pc:docMk/>
            <pc:sldMk cId="170201018" sldId="263"/>
            <ac:spMk id="10" creationId="{8BDE04F8-C671-4C48-976E-8C493B0BB07B}"/>
          </ac:spMkLst>
        </pc:spChg>
        <pc:spChg chg="add del mod">
          <ac:chgData name="Mohamad Sediq Ehssan" userId="d10319ae-c659-4538-8f79-2a76b1626a5f" providerId="ADAL" clId="{A1AA130C-8BC0-4F4B-AB56-3A4D7429EBD8}" dt="2021-10-15T22:25:13.066" v="841" actId="478"/>
          <ac:spMkLst>
            <pc:docMk/>
            <pc:sldMk cId="170201018" sldId="263"/>
            <ac:spMk id="12" creationId="{831C67B9-B848-4678-9521-0E6E767F9C59}"/>
          </ac:spMkLst>
        </pc:spChg>
        <pc:graphicFrameChg chg="add mod">
          <ac:chgData name="Mohamad Sediq Ehssan" userId="d10319ae-c659-4538-8f79-2a76b1626a5f" providerId="ADAL" clId="{A1AA130C-8BC0-4F4B-AB56-3A4D7429EBD8}" dt="2021-10-15T22:23:04.886" v="834" actId="1076"/>
          <ac:graphicFrameMkLst>
            <pc:docMk/>
            <pc:sldMk cId="170201018" sldId="263"/>
            <ac:graphicFrameMk id="6" creationId="{DE2E9C1D-90D8-4B7D-9992-60B89F728378}"/>
          </ac:graphicFrameMkLst>
        </pc:graphicFrameChg>
        <pc:picChg chg="add mod modCrop">
          <ac:chgData name="Mohamad Sediq Ehssan" userId="d10319ae-c659-4538-8f79-2a76b1626a5f" providerId="ADAL" clId="{A1AA130C-8BC0-4F4B-AB56-3A4D7429EBD8}" dt="2021-10-15T22:06:13.620" v="717" actId="14100"/>
          <ac:picMkLst>
            <pc:docMk/>
            <pc:sldMk cId="170201018" sldId="263"/>
            <ac:picMk id="8" creationId="{5B5EB603-50CD-43D7-A916-4E1ADB1398D8}"/>
          </ac:picMkLst>
        </pc:picChg>
      </pc:sldChg>
      <pc:sldChg chg="addSp delSp modSp mod modClrScheme chgLayout">
        <pc:chgData name="Mohamad Sediq Ehssan" userId="d10319ae-c659-4538-8f79-2a76b1626a5f" providerId="ADAL" clId="{A1AA130C-8BC0-4F4B-AB56-3A4D7429EBD8}" dt="2021-10-16T09:48:16.652" v="1023" actId="14100"/>
        <pc:sldMkLst>
          <pc:docMk/>
          <pc:sldMk cId="955224699" sldId="264"/>
        </pc:sldMkLst>
        <pc:spChg chg="del mod">
          <ac:chgData name="Mohamad Sediq Ehssan" userId="d10319ae-c659-4538-8f79-2a76b1626a5f" providerId="ADAL" clId="{A1AA130C-8BC0-4F4B-AB56-3A4D7429EBD8}" dt="2021-10-15T21:24:33.846" v="469" actId="478"/>
          <ac:spMkLst>
            <pc:docMk/>
            <pc:sldMk cId="955224699" sldId="264"/>
            <ac:spMk id="2" creationId="{00000000-0000-0000-0000-000000000000}"/>
          </ac:spMkLst>
        </pc:spChg>
        <pc:spChg chg="del mod">
          <ac:chgData name="Mohamad Sediq Ehssan" userId="d10319ae-c659-4538-8f79-2a76b1626a5f" providerId="ADAL" clId="{A1AA130C-8BC0-4F4B-AB56-3A4D7429EBD8}" dt="2021-10-14T21:15:30.698" v="236" actId="26606"/>
          <ac:spMkLst>
            <pc:docMk/>
            <pc:sldMk cId="955224699" sldId="264"/>
            <ac:spMk id="3" creationId="{00000000-0000-0000-0000-000000000000}"/>
          </ac:spMkLst>
        </pc:spChg>
        <pc:spChg chg="del mod">
          <ac:chgData name="Mohamad Sediq Ehssan" userId="d10319ae-c659-4538-8f79-2a76b1626a5f" providerId="ADAL" clId="{A1AA130C-8BC0-4F4B-AB56-3A4D7429EBD8}" dt="2021-10-14T21:15:25.413" v="235"/>
          <ac:spMkLst>
            <pc:docMk/>
            <pc:sldMk cId="955224699" sldId="264"/>
            <ac:spMk id="4" creationId="{00000000-0000-0000-0000-000000000000}"/>
          </ac:spMkLst>
        </pc:spChg>
        <pc:spChg chg="add del mod">
          <ac:chgData name="Mohamad Sediq Ehssan" userId="d10319ae-c659-4538-8f79-2a76b1626a5f" providerId="ADAL" clId="{A1AA130C-8BC0-4F4B-AB56-3A4D7429EBD8}" dt="2021-10-15T21:29:28.433" v="570" actId="478"/>
          <ac:spMkLst>
            <pc:docMk/>
            <pc:sldMk cId="955224699" sldId="264"/>
            <ac:spMk id="4" creationId="{B493490A-B9F5-4720-9739-785A6E982514}"/>
          </ac:spMkLst>
        </pc:spChg>
        <pc:spChg chg="del mod">
          <ac:chgData name="Mohamad Sediq Ehssan" userId="d10319ae-c659-4538-8f79-2a76b1626a5f" providerId="ADAL" clId="{A1AA130C-8BC0-4F4B-AB56-3A4D7429EBD8}" dt="2021-10-14T21:15:30.698" v="236" actId="26606"/>
          <ac:spMkLst>
            <pc:docMk/>
            <pc:sldMk cId="955224699" sldId="264"/>
            <ac:spMk id="5" creationId="{00000000-0000-0000-0000-000000000000}"/>
          </ac:spMkLst>
        </pc:spChg>
        <pc:spChg chg="del mod">
          <ac:chgData name="Mohamad Sediq Ehssan" userId="d10319ae-c659-4538-8f79-2a76b1626a5f" providerId="ADAL" clId="{A1AA130C-8BC0-4F4B-AB56-3A4D7429EBD8}" dt="2021-10-14T21:15:30.698" v="236" actId="26606"/>
          <ac:spMkLst>
            <pc:docMk/>
            <pc:sldMk cId="955224699" sldId="264"/>
            <ac:spMk id="6" creationId="{00000000-0000-0000-0000-000000000000}"/>
          </ac:spMkLst>
        </pc:spChg>
        <pc:spChg chg="mod">
          <ac:chgData name="Mohamad Sediq Ehssan" userId="d10319ae-c659-4538-8f79-2a76b1626a5f" providerId="ADAL" clId="{A1AA130C-8BC0-4F4B-AB56-3A4D7429EBD8}" dt="2021-10-15T21:40:58.999" v="605" actId="18245"/>
          <ac:spMkLst>
            <pc:docMk/>
            <pc:sldMk cId="955224699" sldId="264"/>
            <ac:spMk id="7" creationId="{D00A60DB-26CE-4182-BBEF-E248306FCAB3}"/>
          </ac:spMkLst>
        </pc:spChg>
        <pc:spChg chg="add del mod">
          <ac:chgData name="Mohamad Sediq Ehssan" userId="d10319ae-c659-4538-8f79-2a76b1626a5f" providerId="ADAL" clId="{A1AA130C-8BC0-4F4B-AB56-3A4D7429EBD8}" dt="2021-10-15T17:29:18.200" v="370"/>
          <ac:spMkLst>
            <pc:docMk/>
            <pc:sldMk cId="955224699" sldId="264"/>
            <ac:spMk id="8" creationId="{0C6AB02F-35C8-47BC-8451-9225A997DE0D}"/>
          </ac:spMkLst>
        </pc:spChg>
        <pc:spChg chg="mod">
          <ac:chgData name="Mohamad Sediq Ehssan" userId="d10319ae-c659-4538-8f79-2a76b1626a5f" providerId="ADAL" clId="{A1AA130C-8BC0-4F4B-AB56-3A4D7429EBD8}" dt="2021-10-15T21:40:58.999" v="605" actId="18245"/>
          <ac:spMkLst>
            <pc:docMk/>
            <pc:sldMk cId="955224699" sldId="264"/>
            <ac:spMk id="8" creationId="{118DB6B5-2D85-4B26-BC08-145F82B78789}"/>
          </ac:spMkLst>
        </pc:spChg>
        <pc:spChg chg="mod">
          <ac:chgData name="Mohamad Sediq Ehssan" userId="d10319ae-c659-4538-8f79-2a76b1626a5f" providerId="ADAL" clId="{A1AA130C-8BC0-4F4B-AB56-3A4D7429EBD8}" dt="2021-10-15T21:40:58.999" v="605" actId="18245"/>
          <ac:spMkLst>
            <pc:docMk/>
            <pc:sldMk cId="955224699" sldId="264"/>
            <ac:spMk id="9" creationId="{ADC59DC5-2C54-4B1C-A4C2-138BB87B03FB}"/>
          </ac:spMkLst>
        </pc:spChg>
        <pc:spChg chg="mod">
          <ac:chgData name="Mohamad Sediq Ehssan" userId="d10319ae-c659-4538-8f79-2a76b1626a5f" providerId="ADAL" clId="{A1AA130C-8BC0-4F4B-AB56-3A4D7429EBD8}" dt="2021-10-15T21:40:58.999" v="605" actId="18245"/>
          <ac:spMkLst>
            <pc:docMk/>
            <pc:sldMk cId="955224699" sldId="264"/>
            <ac:spMk id="10" creationId="{1CF984D0-10D1-48E4-A99D-2173EE799934}"/>
          </ac:spMkLst>
        </pc:spChg>
        <pc:spChg chg="add del mod">
          <ac:chgData name="Mohamad Sediq Ehssan" userId="d10319ae-c659-4538-8f79-2a76b1626a5f" providerId="ADAL" clId="{A1AA130C-8BC0-4F4B-AB56-3A4D7429EBD8}" dt="2021-10-15T21:24:47.452" v="470"/>
          <ac:spMkLst>
            <pc:docMk/>
            <pc:sldMk cId="955224699" sldId="264"/>
            <ac:spMk id="11" creationId="{FBF2CB74-8000-4713-A49E-1D462DFC05CE}"/>
          </ac:spMkLst>
        </pc:spChg>
        <pc:spChg chg="mod">
          <ac:chgData name="Mohamad Sediq Ehssan" userId="d10319ae-c659-4538-8f79-2a76b1626a5f" providerId="ADAL" clId="{A1AA130C-8BC0-4F4B-AB56-3A4D7429EBD8}" dt="2021-10-15T21:40:58.999" v="605" actId="18245"/>
          <ac:spMkLst>
            <pc:docMk/>
            <pc:sldMk cId="955224699" sldId="264"/>
            <ac:spMk id="12" creationId="{B3EF393B-C29C-42D5-BCB8-C0394AADF219}"/>
          </ac:spMkLst>
        </pc:spChg>
        <pc:spChg chg="mod">
          <ac:chgData name="Mohamad Sediq Ehssan" userId="d10319ae-c659-4538-8f79-2a76b1626a5f" providerId="ADAL" clId="{A1AA130C-8BC0-4F4B-AB56-3A4D7429EBD8}" dt="2021-10-15T21:40:58.999" v="605" actId="18245"/>
          <ac:spMkLst>
            <pc:docMk/>
            <pc:sldMk cId="955224699" sldId="264"/>
            <ac:spMk id="13" creationId="{456F44AA-F750-4918-882C-01A3FC71EB28}"/>
          </ac:spMkLst>
        </pc:spChg>
        <pc:spChg chg="mod">
          <ac:chgData name="Mohamad Sediq Ehssan" userId="d10319ae-c659-4538-8f79-2a76b1626a5f" providerId="ADAL" clId="{A1AA130C-8BC0-4F4B-AB56-3A4D7429EBD8}" dt="2021-10-15T21:40:58.999" v="605" actId="18245"/>
          <ac:spMkLst>
            <pc:docMk/>
            <pc:sldMk cId="955224699" sldId="264"/>
            <ac:spMk id="14" creationId="{6B5A900A-4C25-44FF-BD1F-1A6761B7B97A}"/>
          </ac:spMkLst>
        </pc:spChg>
        <pc:spChg chg="mod">
          <ac:chgData name="Mohamad Sediq Ehssan" userId="d10319ae-c659-4538-8f79-2a76b1626a5f" providerId="ADAL" clId="{A1AA130C-8BC0-4F4B-AB56-3A4D7429EBD8}" dt="2021-10-15T21:40:58.999" v="605" actId="18245"/>
          <ac:spMkLst>
            <pc:docMk/>
            <pc:sldMk cId="955224699" sldId="264"/>
            <ac:spMk id="15" creationId="{13A34D10-2879-4D00-993B-8882B4718601}"/>
          </ac:spMkLst>
        </pc:spChg>
        <pc:spChg chg="mod">
          <ac:chgData name="Mohamad Sediq Ehssan" userId="d10319ae-c659-4538-8f79-2a76b1626a5f" providerId="ADAL" clId="{A1AA130C-8BC0-4F4B-AB56-3A4D7429EBD8}" dt="2021-10-15T21:40:58.999" v="605" actId="18245"/>
          <ac:spMkLst>
            <pc:docMk/>
            <pc:sldMk cId="955224699" sldId="264"/>
            <ac:spMk id="16" creationId="{14857607-FC06-49DC-BD93-006A09F1A799}"/>
          </ac:spMkLst>
        </pc:spChg>
        <pc:spChg chg="mod">
          <ac:chgData name="Mohamad Sediq Ehssan" userId="d10319ae-c659-4538-8f79-2a76b1626a5f" providerId="ADAL" clId="{A1AA130C-8BC0-4F4B-AB56-3A4D7429EBD8}" dt="2021-10-15T21:40:58.999" v="605" actId="18245"/>
          <ac:spMkLst>
            <pc:docMk/>
            <pc:sldMk cId="955224699" sldId="264"/>
            <ac:spMk id="17" creationId="{06B6A519-9612-4516-BD1B-57B9E71B7D82}"/>
          </ac:spMkLst>
        </pc:spChg>
        <pc:spChg chg="mod">
          <ac:chgData name="Mohamad Sediq Ehssan" userId="d10319ae-c659-4538-8f79-2a76b1626a5f" providerId="ADAL" clId="{A1AA130C-8BC0-4F4B-AB56-3A4D7429EBD8}" dt="2021-10-15T21:40:58.999" v="605" actId="18245"/>
          <ac:spMkLst>
            <pc:docMk/>
            <pc:sldMk cId="955224699" sldId="264"/>
            <ac:spMk id="18" creationId="{9E73CC42-AFBA-4167-8511-2139236371E4}"/>
          </ac:spMkLst>
        </pc:spChg>
        <pc:spChg chg="mod">
          <ac:chgData name="Mohamad Sediq Ehssan" userId="d10319ae-c659-4538-8f79-2a76b1626a5f" providerId="ADAL" clId="{A1AA130C-8BC0-4F4B-AB56-3A4D7429EBD8}" dt="2021-10-15T21:40:42.870" v="604" actId="18245"/>
          <ac:spMkLst>
            <pc:docMk/>
            <pc:sldMk cId="955224699" sldId="264"/>
            <ac:spMk id="19" creationId="{657C8604-1ADE-416D-8D97-7837B3748335}"/>
          </ac:spMkLst>
        </pc:spChg>
        <pc:spChg chg="add del mod">
          <ac:chgData name="Mohamad Sediq Ehssan" userId="d10319ae-c659-4538-8f79-2a76b1626a5f" providerId="ADAL" clId="{A1AA130C-8BC0-4F4B-AB56-3A4D7429EBD8}" dt="2021-10-15T22:15:24.056" v="718" actId="1032"/>
          <ac:spMkLst>
            <pc:docMk/>
            <pc:sldMk cId="955224699" sldId="264"/>
            <ac:spMk id="21" creationId="{77FFF599-D46F-420E-B91E-65DECA22BC0E}"/>
          </ac:spMkLst>
        </pc:spChg>
        <pc:spChg chg="add del mod">
          <ac:chgData name="Mohamad Sediq Ehssan" userId="d10319ae-c659-4538-8f79-2a76b1626a5f" providerId="ADAL" clId="{A1AA130C-8BC0-4F4B-AB56-3A4D7429EBD8}" dt="2021-10-16T09:45:04.412" v="1008"/>
          <ac:spMkLst>
            <pc:docMk/>
            <pc:sldMk cId="955224699" sldId="264"/>
            <ac:spMk id="24" creationId="{A9D90318-1378-4A0A-9235-E1130C4BEC56}"/>
          </ac:spMkLst>
        </pc:spChg>
        <pc:grpChg chg="mod">
          <ac:chgData name="Mohamad Sediq Ehssan" userId="d10319ae-c659-4538-8f79-2a76b1626a5f" providerId="ADAL" clId="{A1AA130C-8BC0-4F4B-AB56-3A4D7429EBD8}" dt="2021-10-15T21:40:58.999" v="605" actId="18245"/>
          <ac:grpSpMkLst>
            <pc:docMk/>
            <pc:sldMk cId="955224699" sldId="264"/>
            <ac:grpSpMk id="5" creationId="{232E80B0-DE74-4248-954A-BE672F1F6EB4}"/>
          </ac:grpSpMkLst>
        </pc:grpChg>
        <pc:graphicFrameChg chg="add del mod">
          <ac:chgData name="Mohamad Sediq Ehssan" userId="d10319ae-c659-4538-8f79-2a76b1626a5f" providerId="ADAL" clId="{A1AA130C-8BC0-4F4B-AB56-3A4D7429EBD8}" dt="2021-10-15T22:05:33.125" v="715" actId="478"/>
          <ac:graphicFrameMkLst>
            <pc:docMk/>
            <pc:sldMk cId="955224699" sldId="264"/>
            <ac:graphicFrameMk id="6" creationId="{A5703679-6F9E-4A25-B538-5461CAA5765F}"/>
          </ac:graphicFrameMkLst>
        </pc:graphicFrameChg>
        <pc:graphicFrameChg chg="add del mod modGraphic">
          <ac:chgData name="Mohamad Sediq Ehssan" userId="d10319ae-c659-4538-8f79-2a76b1626a5f" providerId="ADAL" clId="{A1AA130C-8BC0-4F4B-AB56-3A4D7429EBD8}" dt="2021-10-15T22:30:29.024" v="855" actId="21"/>
          <ac:graphicFrameMkLst>
            <pc:docMk/>
            <pc:sldMk cId="955224699" sldId="264"/>
            <ac:graphicFrameMk id="22" creationId="{96E13325-8819-4CBE-8A28-0B792FB22ECE}"/>
          </ac:graphicFrameMkLst>
        </pc:graphicFrameChg>
        <pc:graphicFrameChg chg="add mod">
          <ac:chgData name="Mohamad Sediq Ehssan" userId="d10319ae-c659-4538-8f79-2a76b1626a5f" providerId="ADAL" clId="{A1AA130C-8BC0-4F4B-AB56-3A4D7429EBD8}" dt="2021-10-16T09:48:16.652" v="1023" actId="14100"/>
          <ac:graphicFrameMkLst>
            <pc:docMk/>
            <pc:sldMk cId="955224699" sldId="264"/>
            <ac:graphicFrameMk id="25" creationId="{6F92B833-04B1-4237-B756-4D553EB4283E}"/>
          </ac:graphicFrameMkLst>
        </pc:graphicFrameChg>
        <pc:picChg chg="add del mod">
          <ac:chgData name="Mohamad Sediq Ehssan" userId="d10319ae-c659-4538-8f79-2a76b1626a5f" providerId="ADAL" clId="{A1AA130C-8BC0-4F4B-AB56-3A4D7429EBD8}" dt="2021-10-15T17:33:44.898" v="390" actId="478"/>
          <ac:picMkLst>
            <pc:docMk/>
            <pc:sldMk cId="955224699" sldId="264"/>
            <ac:picMk id="9" creationId="{B0DBD746-E33B-47A8-9A18-AA4318259B02}"/>
          </ac:picMkLst>
        </pc:picChg>
        <pc:picChg chg="add del mod">
          <ac:chgData name="Mohamad Sediq Ehssan" userId="d10319ae-c659-4538-8f79-2a76b1626a5f" providerId="ADAL" clId="{A1AA130C-8BC0-4F4B-AB56-3A4D7429EBD8}" dt="2021-10-15T16:40:14.714" v="252" actId="478"/>
          <ac:picMkLst>
            <pc:docMk/>
            <pc:sldMk cId="955224699" sldId="264"/>
            <ac:picMk id="5122" creationId="{33F74D7F-5857-4C3A-9DA8-3D1EB5A52FF9}"/>
          </ac:picMkLst>
        </pc:picChg>
      </pc:sldChg>
      <pc:sldChg chg="addSp delSp modSp del mod modClrScheme chgLayout">
        <pc:chgData name="Mohamad Sediq Ehssan" userId="d10319ae-c659-4538-8f79-2a76b1626a5f" providerId="ADAL" clId="{A1AA130C-8BC0-4F4B-AB56-3A4D7429EBD8}" dt="2021-10-15T22:01:24.646" v="710" actId="47"/>
        <pc:sldMkLst>
          <pc:docMk/>
          <pc:sldMk cId="3352944001" sldId="265"/>
        </pc:sldMkLst>
        <pc:spChg chg="mod">
          <ac:chgData name="Mohamad Sediq Ehssan" userId="d10319ae-c659-4538-8f79-2a76b1626a5f" providerId="ADAL" clId="{A1AA130C-8BC0-4F4B-AB56-3A4D7429EBD8}" dt="2021-10-15T21:45:19.023" v="619" actId="26606"/>
          <ac:spMkLst>
            <pc:docMk/>
            <pc:sldMk cId="3352944001" sldId="265"/>
            <ac:spMk id="2" creationId="{00000000-0000-0000-0000-000000000000}"/>
          </ac:spMkLst>
        </pc:spChg>
        <pc:spChg chg="add del mod">
          <ac:chgData name="Mohamad Sediq Ehssan" userId="d10319ae-c659-4538-8f79-2a76b1626a5f" providerId="ADAL" clId="{A1AA130C-8BC0-4F4B-AB56-3A4D7429EBD8}" dt="2021-10-15T21:45:09.422" v="615"/>
          <ac:spMkLst>
            <pc:docMk/>
            <pc:sldMk cId="3352944001" sldId="265"/>
            <ac:spMk id="5" creationId="{C042C415-E1EC-4771-BC4B-08B466C71E93}"/>
          </ac:spMkLst>
        </pc:spChg>
        <pc:spChg chg="add del mod">
          <ac:chgData name="Mohamad Sediq Ehssan" userId="d10319ae-c659-4538-8f79-2a76b1626a5f" providerId="ADAL" clId="{A1AA130C-8BC0-4F4B-AB56-3A4D7429EBD8}" dt="2021-10-14T21:11:00.505" v="220" actId="26606"/>
          <ac:spMkLst>
            <pc:docMk/>
            <pc:sldMk cId="3352944001" sldId="265"/>
            <ac:spMk id="71" creationId="{F5E7F854-CE4A-4535-B108-7DDC99D526D5}"/>
          </ac:spMkLst>
        </pc:spChg>
        <pc:spChg chg="add del mod">
          <ac:chgData name="Mohamad Sediq Ehssan" userId="d10319ae-c659-4538-8f79-2a76b1626a5f" providerId="ADAL" clId="{A1AA130C-8BC0-4F4B-AB56-3A4D7429EBD8}" dt="2021-10-14T21:12:06.119" v="225"/>
          <ac:spMkLst>
            <pc:docMk/>
            <pc:sldMk cId="3352944001" sldId="265"/>
            <ac:spMk id="73" creationId="{73A50940-025C-49C6-94EF-823A1A488E77}"/>
          </ac:spMkLst>
        </pc:spChg>
        <pc:spChg chg="add del mod">
          <ac:chgData name="Mohamad Sediq Ehssan" userId="d10319ae-c659-4538-8f79-2a76b1626a5f" providerId="ADAL" clId="{A1AA130C-8BC0-4F4B-AB56-3A4D7429EBD8}" dt="2021-10-14T21:12:10.955" v="226" actId="26606"/>
          <ac:spMkLst>
            <pc:docMk/>
            <pc:sldMk cId="3352944001" sldId="265"/>
            <ac:spMk id="75" creationId="{2CDE2AE1-7C4E-4DA5-B983-852EAD50C6DD}"/>
          </ac:spMkLst>
        </pc:spChg>
        <pc:spChg chg="add del mod">
          <ac:chgData name="Mohamad Sediq Ehssan" userId="d10319ae-c659-4538-8f79-2a76b1626a5f" providerId="ADAL" clId="{A1AA130C-8BC0-4F4B-AB56-3A4D7429EBD8}" dt="2021-10-15T21:45:19.031" v="620" actId="26606"/>
          <ac:spMkLst>
            <pc:docMk/>
            <pc:sldMk cId="3352944001" sldId="265"/>
            <ac:spMk id="76" creationId="{1A731B0A-6532-41E7-AB37-477863D6F173}"/>
          </ac:spMkLst>
        </pc:spChg>
        <pc:spChg chg="add">
          <ac:chgData name="Mohamad Sediq Ehssan" userId="d10319ae-c659-4538-8f79-2a76b1626a5f" providerId="ADAL" clId="{A1AA130C-8BC0-4F4B-AB56-3A4D7429EBD8}" dt="2021-10-15T21:45:19.031" v="620" actId="26606"/>
          <ac:spMkLst>
            <pc:docMk/>
            <pc:sldMk cId="3352944001" sldId="265"/>
            <ac:spMk id="78" creationId="{FE737B1F-CBFB-4DE9-B6DC-6AE2CDF3FFD5}"/>
          </ac:spMkLst>
        </pc:spChg>
        <pc:spChg chg="add del">
          <ac:chgData name="Mohamad Sediq Ehssan" userId="d10319ae-c659-4538-8f79-2a76b1626a5f" providerId="ADAL" clId="{A1AA130C-8BC0-4F4B-AB56-3A4D7429EBD8}" dt="2021-10-15T21:45:17.775" v="617" actId="26606"/>
          <ac:spMkLst>
            <pc:docMk/>
            <pc:sldMk cId="3352944001" sldId="265"/>
            <ac:spMk id="81" creationId="{FE737B1F-CBFB-4DE9-B6DC-6AE2CDF3FFD5}"/>
          </ac:spMkLst>
        </pc:spChg>
        <pc:spChg chg="add del mod">
          <ac:chgData name="Mohamad Sediq Ehssan" userId="d10319ae-c659-4538-8f79-2a76b1626a5f" providerId="ADAL" clId="{A1AA130C-8BC0-4F4B-AB56-3A4D7429EBD8}" dt="2021-10-14T21:11:12.297" v="222" actId="26606"/>
          <ac:spMkLst>
            <pc:docMk/>
            <pc:sldMk cId="3352944001" sldId="265"/>
            <ac:spMk id="4100" creationId="{C88E2297-7B67-4E1B-9370-01B801E50BAF}"/>
          </ac:spMkLst>
        </pc:spChg>
        <pc:spChg chg="add del mod">
          <ac:chgData name="Mohamad Sediq Ehssan" userId="d10319ae-c659-4538-8f79-2a76b1626a5f" providerId="ADAL" clId="{A1AA130C-8BC0-4F4B-AB56-3A4D7429EBD8}" dt="2021-10-14T21:12:10.955" v="226" actId="26606"/>
          <ac:spMkLst>
            <pc:docMk/>
            <pc:sldMk cId="3352944001" sldId="265"/>
            <ac:spMk id="4102" creationId="{B5B28C3E-672C-434B-A484-34CF53C9053E}"/>
          </ac:spMkLst>
        </pc:spChg>
        <pc:picChg chg="add del mod">
          <ac:chgData name="Mohamad Sediq Ehssan" userId="d10319ae-c659-4538-8f79-2a76b1626a5f" providerId="ADAL" clId="{A1AA130C-8BC0-4F4B-AB56-3A4D7429EBD8}" dt="2021-10-15T16:40:38.248" v="254" actId="478"/>
          <ac:picMkLst>
            <pc:docMk/>
            <pc:sldMk cId="3352944001" sldId="265"/>
            <ac:picMk id="3" creationId="{399EA8CA-5452-4D70-A79B-472D961CBB07}"/>
          </ac:picMkLst>
        </pc:picChg>
        <pc:picChg chg="add mod">
          <ac:chgData name="Mohamad Sediq Ehssan" userId="d10319ae-c659-4538-8f79-2a76b1626a5f" providerId="ADAL" clId="{A1AA130C-8BC0-4F4B-AB56-3A4D7429EBD8}" dt="2021-10-15T21:45:19.031" v="620" actId="26606"/>
          <ac:picMkLst>
            <pc:docMk/>
            <pc:sldMk cId="3352944001" sldId="265"/>
            <ac:picMk id="3" creationId="{C917D26A-6248-407F-8FC9-9BD9D4AB788B}"/>
          </ac:picMkLst>
        </pc:picChg>
        <pc:picChg chg="add del mod">
          <ac:chgData name="Mohamad Sediq Ehssan" userId="d10319ae-c659-4538-8f79-2a76b1626a5f" providerId="ADAL" clId="{A1AA130C-8BC0-4F4B-AB56-3A4D7429EBD8}" dt="2021-10-14T21:11:55.595" v="224" actId="478"/>
          <ac:picMkLst>
            <pc:docMk/>
            <pc:sldMk cId="3352944001" sldId="265"/>
            <ac:picMk id="4098" creationId="{4192CFD9-34BF-45E9-9BC7-6F2E905CCD89}"/>
          </ac:picMkLst>
        </pc:picChg>
      </pc:sldChg>
      <pc:sldChg chg="addSp delSp modSp del mod ord modClrScheme chgLayout">
        <pc:chgData name="Mohamad Sediq Ehssan" userId="d10319ae-c659-4538-8f79-2a76b1626a5f" providerId="ADAL" clId="{A1AA130C-8BC0-4F4B-AB56-3A4D7429EBD8}" dt="2021-10-15T22:01:16.281" v="709" actId="47"/>
        <pc:sldMkLst>
          <pc:docMk/>
          <pc:sldMk cId="679647156" sldId="266"/>
        </pc:sldMkLst>
        <pc:spChg chg="add del mod">
          <ac:chgData name="Mohamad Sediq Ehssan" userId="d10319ae-c659-4538-8f79-2a76b1626a5f" providerId="ADAL" clId="{A1AA130C-8BC0-4F4B-AB56-3A4D7429EBD8}" dt="2021-10-14T21:03:31.282" v="186" actId="26606"/>
          <ac:spMkLst>
            <pc:docMk/>
            <pc:sldMk cId="679647156" sldId="266"/>
            <ac:spMk id="71" creationId="{25A6B385-93EF-41A9-83C5-32491FDAC67F}"/>
          </ac:spMkLst>
        </pc:spChg>
        <pc:spChg chg="add mod">
          <ac:chgData name="Mohamad Sediq Ehssan" userId="d10319ae-c659-4538-8f79-2a76b1626a5f" providerId="ADAL" clId="{A1AA130C-8BC0-4F4B-AB56-3A4D7429EBD8}" dt="2021-10-14T21:10:05.183" v="215" actId="26606"/>
          <ac:spMkLst>
            <pc:docMk/>
            <pc:sldMk cId="679647156" sldId="266"/>
            <ac:spMk id="73" creationId="{59E4E926-28A6-4EFA-A68B-3D6C2F2BCDE0}"/>
          </ac:spMkLst>
        </pc:spChg>
        <pc:spChg chg="add mod">
          <ac:chgData name="Mohamad Sediq Ehssan" userId="d10319ae-c659-4538-8f79-2a76b1626a5f" providerId="ADAL" clId="{A1AA130C-8BC0-4F4B-AB56-3A4D7429EBD8}" dt="2021-10-14T21:10:05.183" v="215" actId="26606"/>
          <ac:spMkLst>
            <pc:docMk/>
            <pc:sldMk cId="679647156" sldId="266"/>
            <ac:spMk id="75" creationId="{959C2B40-9A16-4938-A2A7-77D17C35CF8E}"/>
          </ac:spMkLst>
        </pc:spChg>
        <pc:picChg chg="add del mod">
          <ac:chgData name="Mohamad Sediq Ehssan" userId="d10319ae-c659-4538-8f79-2a76b1626a5f" providerId="ADAL" clId="{A1AA130C-8BC0-4F4B-AB56-3A4D7429EBD8}" dt="2021-10-14T21:04:04.745" v="194" actId="478"/>
          <ac:picMkLst>
            <pc:docMk/>
            <pc:sldMk cId="679647156" sldId="266"/>
            <ac:picMk id="2050" creationId="{A000577A-12D8-4D58-8724-5373A7A9ABCF}"/>
          </ac:picMkLst>
        </pc:picChg>
        <pc:picChg chg="add mod">
          <ac:chgData name="Mohamad Sediq Ehssan" userId="d10319ae-c659-4538-8f79-2a76b1626a5f" providerId="ADAL" clId="{A1AA130C-8BC0-4F4B-AB56-3A4D7429EBD8}" dt="2021-10-15T16:40:49.029" v="255" actId="14100"/>
          <ac:picMkLst>
            <pc:docMk/>
            <pc:sldMk cId="679647156" sldId="266"/>
            <ac:picMk id="2052" creationId="{4713ABD2-A213-43E1-8E2A-4A69DF5815E2}"/>
          </ac:picMkLst>
        </pc:picChg>
      </pc:sldChg>
      <pc:sldChg chg="addSp delSp modSp mod">
        <pc:chgData name="Mohamad Sediq Ehssan" userId="d10319ae-c659-4538-8f79-2a76b1626a5f" providerId="ADAL" clId="{A1AA130C-8BC0-4F4B-AB56-3A4D7429EBD8}" dt="2021-10-15T22:31:53.779" v="864" actId="14100"/>
        <pc:sldMkLst>
          <pc:docMk/>
          <pc:sldMk cId="1470882181" sldId="267"/>
        </pc:sldMkLst>
        <pc:spChg chg="del mod">
          <ac:chgData name="Mohamad Sediq Ehssan" userId="d10319ae-c659-4538-8f79-2a76b1626a5f" providerId="ADAL" clId="{A1AA130C-8BC0-4F4B-AB56-3A4D7429EBD8}" dt="2021-10-15T21:50:43.549" v="649" actId="478"/>
          <ac:spMkLst>
            <pc:docMk/>
            <pc:sldMk cId="1470882181" sldId="267"/>
            <ac:spMk id="2" creationId="{00000000-0000-0000-0000-000000000000}"/>
          </ac:spMkLst>
        </pc:spChg>
        <pc:spChg chg="del mod">
          <ac:chgData name="Mohamad Sediq Ehssan" userId="d10319ae-c659-4538-8f79-2a76b1626a5f" providerId="ADAL" clId="{A1AA130C-8BC0-4F4B-AB56-3A4D7429EBD8}" dt="2021-10-14T21:10:12.771" v="216"/>
          <ac:spMkLst>
            <pc:docMk/>
            <pc:sldMk cId="1470882181" sldId="267"/>
            <ac:spMk id="3" creationId="{00000000-0000-0000-0000-000000000000}"/>
          </ac:spMkLst>
        </pc:spChg>
        <pc:spChg chg="del mod">
          <ac:chgData name="Mohamad Sediq Ehssan" userId="d10319ae-c659-4538-8f79-2a76b1626a5f" providerId="ADAL" clId="{A1AA130C-8BC0-4F4B-AB56-3A4D7429EBD8}" dt="2021-10-14T21:10:18.827" v="217" actId="26606"/>
          <ac:spMkLst>
            <pc:docMk/>
            <pc:sldMk cId="1470882181" sldId="267"/>
            <ac:spMk id="4" creationId="{00000000-0000-0000-0000-000000000000}"/>
          </ac:spMkLst>
        </pc:spChg>
        <pc:spChg chg="add del mod">
          <ac:chgData name="Mohamad Sediq Ehssan" userId="d10319ae-c659-4538-8f79-2a76b1626a5f" providerId="ADAL" clId="{A1AA130C-8BC0-4F4B-AB56-3A4D7429EBD8}" dt="2021-10-15T21:50:52.031" v="651" actId="478"/>
          <ac:spMkLst>
            <pc:docMk/>
            <pc:sldMk cId="1470882181" sldId="267"/>
            <ac:spMk id="4" creationId="{6AFB173C-D3AF-45EC-BCA9-476A8F7033D6}"/>
          </ac:spMkLst>
        </pc:spChg>
        <pc:spChg chg="add del mod">
          <ac:chgData name="Mohamad Sediq Ehssan" userId="d10319ae-c659-4538-8f79-2a76b1626a5f" providerId="ADAL" clId="{A1AA130C-8BC0-4F4B-AB56-3A4D7429EBD8}" dt="2021-10-15T21:47:19.264" v="631"/>
          <ac:spMkLst>
            <pc:docMk/>
            <pc:sldMk cId="1470882181" sldId="267"/>
            <ac:spMk id="6" creationId="{FD20D244-18E8-49D9-B7C7-CE6E39B28964}"/>
          </ac:spMkLst>
        </pc:spChg>
        <pc:spChg chg="add mod">
          <ac:chgData name="Mohamad Sediq Ehssan" userId="d10319ae-c659-4538-8f79-2a76b1626a5f" providerId="ADAL" clId="{A1AA130C-8BC0-4F4B-AB56-3A4D7429EBD8}" dt="2021-10-15T22:27:26.879" v="849" actId="14100"/>
          <ac:spMkLst>
            <pc:docMk/>
            <pc:sldMk cId="1470882181" sldId="267"/>
            <ac:spMk id="9" creationId="{AC4C7D34-DEB3-4E44-A810-690985185CA6}"/>
          </ac:spMkLst>
        </pc:spChg>
        <pc:spChg chg="add del mod">
          <ac:chgData name="Mohamad Sediq Ehssan" userId="d10319ae-c659-4538-8f79-2a76b1626a5f" providerId="ADAL" clId="{A1AA130C-8BC0-4F4B-AB56-3A4D7429EBD8}" dt="2021-10-15T21:50:59.228" v="654" actId="478"/>
          <ac:spMkLst>
            <pc:docMk/>
            <pc:sldMk cId="1470882181" sldId="267"/>
            <ac:spMk id="71" creationId="{40B657F7-7964-4F1E-AA2E-87423002C9AB}"/>
          </ac:spMkLst>
        </pc:spChg>
        <pc:graphicFrameChg chg="add mod">
          <ac:chgData name="Mohamad Sediq Ehssan" userId="d10319ae-c659-4538-8f79-2a76b1626a5f" providerId="ADAL" clId="{A1AA130C-8BC0-4F4B-AB56-3A4D7429EBD8}" dt="2021-10-15T22:31:53.779" v="864" actId="14100"/>
          <ac:graphicFrameMkLst>
            <pc:docMk/>
            <pc:sldMk cId="1470882181" sldId="267"/>
            <ac:graphicFrameMk id="5" creationId="{23C512F7-97F7-46C7-912D-CBD43B843300}"/>
          </ac:graphicFrameMkLst>
        </pc:graphicFrameChg>
        <pc:graphicFrameChg chg="add mod">
          <ac:chgData name="Mohamad Sediq Ehssan" userId="d10319ae-c659-4538-8f79-2a76b1626a5f" providerId="ADAL" clId="{A1AA130C-8BC0-4F4B-AB56-3A4D7429EBD8}" dt="2021-10-15T22:31:42.820" v="862" actId="1076"/>
          <ac:graphicFrameMkLst>
            <pc:docMk/>
            <pc:sldMk cId="1470882181" sldId="267"/>
            <ac:graphicFrameMk id="10" creationId="{04C63229-E861-4508-AA55-27AACA207903}"/>
          </ac:graphicFrameMkLst>
        </pc:graphicFrameChg>
        <pc:picChg chg="add del mod">
          <ac:chgData name="Mohamad Sediq Ehssan" userId="d10319ae-c659-4538-8f79-2a76b1626a5f" providerId="ADAL" clId="{A1AA130C-8BC0-4F4B-AB56-3A4D7429EBD8}" dt="2021-10-14T21:13:12.413" v="234" actId="478"/>
          <ac:picMkLst>
            <pc:docMk/>
            <pc:sldMk cId="1470882181" sldId="267"/>
            <ac:picMk id="3074" creationId="{1BCC63B8-2722-46DE-B839-C048082E8EA9}"/>
          </ac:picMkLst>
        </pc:picChg>
      </pc:sldChg>
      <pc:sldChg chg="modSp del">
        <pc:chgData name="Mohamad Sediq Ehssan" userId="d10319ae-c659-4538-8f79-2a76b1626a5f" providerId="ADAL" clId="{A1AA130C-8BC0-4F4B-AB56-3A4D7429EBD8}" dt="2021-10-14T20:56:11.065" v="151" actId="47"/>
        <pc:sldMkLst>
          <pc:docMk/>
          <pc:sldMk cId="3866169098" sldId="269"/>
        </pc:sldMkLst>
        <pc:spChg chg="mod">
          <ac:chgData name="Mohamad Sediq Ehssan" userId="d10319ae-c659-4538-8f79-2a76b1626a5f" providerId="ADAL" clId="{A1AA130C-8BC0-4F4B-AB56-3A4D7429EBD8}" dt="2021-10-14T18:38:58.085" v="81"/>
          <ac:spMkLst>
            <pc:docMk/>
            <pc:sldMk cId="3866169098" sldId="269"/>
            <ac:spMk id="2" creationId="{00000000-0000-0000-0000-000000000000}"/>
          </ac:spMkLst>
        </pc:spChg>
        <pc:spChg chg="mod">
          <ac:chgData name="Mohamad Sediq Ehssan" userId="d10319ae-c659-4538-8f79-2a76b1626a5f" providerId="ADAL" clId="{A1AA130C-8BC0-4F4B-AB56-3A4D7429EBD8}" dt="2021-10-14T18:38:58.085" v="81"/>
          <ac:spMkLst>
            <pc:docMk/>
            <pc:sldMk cId="3866169098" sldId="269"/>
            <ac:spMk id="3" creationId="{00000000-0000-0000-0000-000000000000}"/>
          </ac:spMkLst>
        </pc:spChg>
        <pc:graphicFrameChg chg="mod">
          <ac:chgData name="Mohamad Sediq Ehssan" userId="d10319ae-c659-4538-8f79-2a76b1626a5f" providerId="ADAL" clId="{A1AA130C-8BC0-4F4B-AB56-3A4D7429EBD8}" dt="2021-10-14T18:38:58.085" v="81"/>
          <ac:graphicFrameMkLst>
            <pc:docMk/>
            <pc:sldMk cId="3866169098" sldId="269"/>
            <ac:graphicFrameMk id="5" creationId="{00000000-0000-0000-0000-000000000000}"/>
          </ac:graphicFrameMkLst>
        </pc:graphicFrame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EC4C2B2-CF0F-41A7-A4A6-91CB106AA052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F87DA81-7413-44CC-A833-6F8271CC6AAD}">
      <dgm:prSet phldrT="[Text]" custT="1"/>
      <dgm:spPr/>
      <dgm:t>
        <a:bodyPr/>
        <a:lstStyle/>
        <a:p>
          <a:pPr>
            <a:buNone/>
          </a:pPr>
          <a:r>
            <a:rPr lang="en-GB" sz="2800" b="0" i="0" u="none" strike="noStrike" baseline="0" dirty="0">
              <a:latin typeface="Arial" panose="020B0604020202020204" pitchFamily="34" charset="0"/>
              <a:cs typeface="Arial" panose="020B0604020202020204" pitchFamily="34" charset="0"/>
            </a:rPr>
            <a:t>What are Theories Of Development</a:t>
          </a:r>
          <a:endParaRPr lang="en-GB" sz="2800" b="0" dirty="0"/>
        </a:p>
      </dgm:t>
    </dgm:pt>
    <dgm:pt modelId="{DFC1DCA1-D05A-49FF-AB80-D2B6719C254E}" type="parTrans" cxnId="{B3ABFF28-0D1A-4E0E-9189-2356B4A69406}">
      <dgm:prSet/>
      <dgm:spPr/>
      <dgm:t>
        <a:bodyPr/>
        <a:lstStyle/>
        <a:p>
          <a:endParaRPr lang="en-GB"/>
        </a:p>
      </dgm:t>
    </dgm:pt>
    <dgm:pt modelId="{A244FEFC-CCAA-4AEA-A0C2-9EFB4E7C184D}" type="sibTrans" cxnId="{B3ABFF28-0D1A-4E0E-9189-2356B4A69406}">
      <dgm:prSet/>
      <dgm:spPr/>
      <dgm:t>
        <a:bodyPr/>
        <a:lstStyle/>
        <a:p>
          <a:endParaRPr lang="en-GB"/>
        </a:p>
      </dgm:t>
    </dgm:pt>
    <dgm:pt modelId="{E3116394-A6CE-4A0C-A87D-46E0FD853117}">
      <dgm:prSet phldrT="[Text]" custT="1"/>
      <dgm:spPr/>
      <dgm:t>
        <a:bodyPr/>
        <a:lstStyle/>
        <a:p>
          <a:pPr>
            <a:buNone/>
          </a:pPr>
          <a:r>
            <a:rPr lang="en-GB" sz="2800" b="0" i="0" u="none" strike="noStrike" baseline="0" dirty="0">
              <a:latin typeface="Arial" panose="020B0604020202020204" pitchFamily="34" charset="0"/>
              <a:cs typeface="Arial" panose="020B0604020202020204" pitchFamily="34" charset="0"/>
            </a:rPr>
            <a:t>describe</a:t>
          </a:r>
          <a:endParaRPr lang="en-GB" sz="2800" dirty="0"/>
        </a:p>
      </dgm:t>
    </dgm:pt>
    <dgm:pt modelId="{ABF8A4E0-B3D0-45A9-B526-34991B04B5DC}" type="parTrans" cxnId="{F1224AEF-70E0-4CAD-828F-5B6AAF64C74A}">
      <dgm:prSet/>
      <dgm:spPr/>
      <dgm:t>
        <a:bodyPr/>
        <a:lstStyle/>
        <a:p>
          <a:endParaRPr lang="en-GB"/>
        </a:p>
      </dgm:t>
    </dgm:pt>
    <dgm:pt modelId="{732F4496-CAC7-4359-B944-C1E0DC6FDE70}" type="sibTrans" cxnId="{F1224AEF-70E0-4CAD-828F-5B6AAF64C74A}">
      <dgm:prSet/>
      <dgm:spPr/>
      <dgm:t>
        <a:bodyPr/>
        <a:lstStyle/>
        <a:p>
          <a:endParaRPr lang="en-GB"/>
        </a:p>
      </dgm:t>
    </dgm:pt>
    <dgm:pt modelId="{6E9735BF-F76B-4D17-AD6B-601105ADEE62}">
      <dgm:prSet phldrT="[Text]" custT="1"/>
      <dgm:spPr/>
      <dgm:t>
        <a:bodyPr/>
        <a:lstStyle/>
        <a:p>
          <a:pPr>
            <a:buNone/>
          </a:pPr>
          <a:r>
            <a:rPr lang="en-GB" sz="2800" b="0" i="0" u="none" strike="noStrike" baseline="0" dirty="0">
              <a:latin typeface="Arial" panose="020B0604020202020204" pitchFamily="34" charset="0"/>
              <a:cs typeface="Arial" panose="020B0604020202020204" pitchFamily="34" charset="0"/>
            </a:rPr>
            <a:t>explain</a:t>
          </a:r>
          <a:endParaRPr lang="en-GB" sz="2800" dirty="0"/>
        </a:p>
      </dgm:t>
    </dgm:pt>
    <dgm:pt modelId="{127EC56F-B658-4199-934F-3A70E463E243}" type="parTrans" cxnId="{CFCB62B0-4A59-4E08-9392-CB63339A506E}">
      <dgm:prSet/>
      <dgm:spPr/>
      <dgm:t>
        <a:bodyPr/>
        <a:lstStyle/>
        <a:p>
          <a:endParaRPr lang="en-GB"/>
        </a:p>
      </dgm:t>
    </dgm:pt>
    <dgm:pt modelId="{DCCD3AC0-C181-4612-B134-585FFF538B59}" type="sibTrans" cxnId="{CFCB62B0-4A59-4E08-9392-CB63339A506E}">
      <dgm:prSet/>
      <dgm:spPr/>
      <dgm:t>
        <a:bodyPr/>
        <a:lstStyle/>
        <a:p>
          <a:endParaRPr lang="en-GB"/>
        </a:p>
      </dgm:t>
    </dgm:pt>
    <dgm:pt modelId="{41FEBE05-469F-48D0-8F47-0269F95C7577}">
      <dgm:prSet phldrT="[Text]" custT="1"/>
      <dgm:spPr/>
      <dgm:t>
        <a:bodyPr/>
        <a:lstStyle/>
        <a:p>
          <a:pPr>
            <a:buNone/>
          </a:pPr>
          <a:r>
            <a:rPr lang="en-GB" sz="2800" dirty="0">
              <a:latin typeface="Arial" panose="020B0604020202020204" pitchFamily="34" charset="0"/>
              <a:cs typeface="Arial" panose="020B0604020202020204" pitchFamily="34" charset="0"/>
            </a:rPr>
            <a:t>p</a:t>
          </a:r>
          <a:r>
            <a:rPr lang="en-GB" sz="2800" b="0" i="0" u="none" strike="noStrike" baseline="0" dirty="0">
              <a:latin typeface="Arial" panose="020B0604020202020204" pitchFamily="34" charset="0"/>
              <a:cs typeface="Arial" panose="020B0604020202020204" pitchFamily="34" charset="0"/>
            </a:rPr>
            <a:t>redict</a:t>
          </a:r>
          <a:endParaRPr lang="en-GB" sz="2800" dirty="0"/>
        </a:p>
      </dgm:t>
    </dgm:pt>
    <dgm:pt modelId="{7C43BE70-48AB-4667-873E-78DC533D6526}" type="parTrans" cxnId="{D048B812-4D44-4311-8F02-F2B161691185}">
      <dgm:prSet/>
      <dgm:spPr/>
      <dgm:t>
        <a:bodyPr/>
        <a:lstStyle/>
        <a:p>
          <a:endParaRPr lang="en-GB"/>
        </a:p>
      </dgm:t>
    </dgm:pt>
    <dgm:pt modelId="{55BB1400-E7D1-4F89-AB7A-9057FC0FC408}" type="sibTrans" cxnId="{D048B812-4D44-4311-8F02-F2B161691185}">
      <dgm:prSet/>
      <dgm:spPr/>
      <dgm:t>
        <a:bodyPr/>
        <a:lstStyle/>
        <a:p>
          <a:endParaRPr lang="en-GB"/>
        </a:p>
      </dgm:t>
    </dgm:pt>
    <dgm:pt modelId="{E3CFD2D9-66F0-4741-A6BD-FF5C0DE90632}" type="pres">
      <dgm:prSet presAssocID="{4EC4C2B2-CF0F-41A7-A4A6-91CB106AA052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50BFD47-F984-4903-87C7-06B37EEEAD92}" type="pres">
      <dgm:prSet presAssocID="{CF87DA81-7413-44CC-A833-6F8271CC6AAD}" presName="root1" presStyleCnt="0"/>
      <dgm:spPr/>
    </dgm:pt>
    <dgm:pt modelId="{ECF04F8C-D338-4E19-AC19-A7EF9F603E9D}" type="pres">
      <dgm:prSet presAssocID="{CF87DA81-7413-44CC-A833-6F8271CC6AAD}" presName="LevelOneTextNode" presStyleLbl="node0" presStyleIdx="0" presStyleCnt="1" custAng="0" custScaleX="177916" custLinFactX="-100000" custLinFactNeighborX="-153818" custLinFactNeighborY="98">
        <dgm:presLayoutVars>
          <dgm:chPref val="3"/>
        </dgm:presLayoutVars>
      </dgm:prSet>
      <dgm:spPr>
        <a:prstGeom prst="flowChartConnector">
          <a:avLst/>
        </a:prstGeom>
      </dgm:spPr>
    </dgm:pt>
    <dgm:pt modelId="{32A868A7-93CA-4186-A180-2223781B0C7B}" type="pres">
      <dgm:prSet presAssocID="{CF87DA81-7413-44CC-A833-6F8271CC6AAD}" presName="level2hierChild" presStyleCnt="0"/>
      <dgm:spPr/>
    </dgm:pt>
    <dgm:pt modelId="{228263A5-2E1D-401F-99A6-0D7711B62D6D}" type="pres">
      <dgm:prSet presAssocID="{ABF8A4E0-B3D0-45A9-B526-34991B04B5DC}" presName="conn2-1" presStyleLbl="parChTrans1D2" presStyleIdx="0" presStyleCnt="3"/>
      <dgm:spPr/>
    </dgm:pt>
    <dgm:pt modelId="{9F4C769C-EFA0-4FE0-9222-6F56DDD69CB8}" type="pres">
      <dgm:prSet presAssocID="{ABF8A4E0-B3D0-45A9-B526-34991B04B5DC}" presName="connTx" presStyleLbl="parChTrans1D2" presStyleIdx="0" presStyleCnt="3"/>
      <dgm:spPr/>
    </dgm:pt>
    <dgm:pt modelId="{3156DAF6-C5E0-4B58-B059-678533A070C6}" type="pres">
      <dgm:prSet presAssocID="{E3116394-A6CE-4A0C-A87D-46E0FD853117}" presName="root2" presStyleCnt="0"/>
      <dgm:spPr/>
    </dgm:pt>
    <dgm:pt modelId="{DA4EEB53-BDD4-4D5F-801E-99DA31B002BA}" type="pres">
      <dgm:prSet presAssocID="{E3116394-A6CE-4A0C-A87D-46E0FD853117}" presName="LevelTwoTextNode" presStyleLbl="node2" presStyleIdx="0" presStyleCnt="3" custScaleX="112684" custLinFactNeighborX="-8392" custLinFactNeighborY="1553">
        <dgm:presLayoutVars>
          <dgm:chPref val="3"/>
        </dgm:presLayoutVars>
      </dgm:prSet>
      <dgm:spPr/>
    </dgm:pt>
    <dgm:pt modelId="{04430E07-6C01-44B6-A1F9-5D5991F2CFEE}" type="pres">
      <dgm:prSet presAssocID="{E3116394-A6CE-4A0C-A87D-46E0FD853117}" presName="level3hierChild" presStyleCnt="0"/>
      <dgm:spPr/>
    </dgm:pt>
    <dgm:pt modelId="{21EBFEF8-835A-45A6-9493-37EF7442ED3E}" type="pres">
      <dgm:prSet presAssocID="{127EC56F-B658-4199-934F-3A70E463E243}" presName="conn2-1" presStyleLbl="parChTrans1D2" presStyleIdx="1" presStyleCnt="3"/>
      <dgm:spPr/>
    </dgm:pt>
    <dgm:pt modelId="{1BB7D0BF-B60C-44B2-ADD5-10BF53E29D6D}" type="pres">
      <dgm:prSet presAssocID="{127EC56F-B658-4199-934F-3A70E463E243}" presName="connTx" presStyleLbl="parChTrans1D2" presStyleIdx="1" presStyleCnt="3"/>
      <dgm:spPr/>
    </dgm:pt>
    <dgm:pt modelId="{618C62D8-C39F-4141-A131-D97C180B2F4D}" type="pres">
      <dgm:prSet presAssocID="{6E9735BF-F76B-4D17-AD6B-601105ADEE62}" presName="root2" presStyleCnt="0"/>
      <dgm:spPr/>
    </dgm:pt>
    <dgm:pt modelId="{1E04D5A6-9B3A-4966-8429-07A7F7B6DE8A}" type="pres">
      <dgm:prSet presAssocID="{6E9735BF-F76B-4D17-AD6B-601105ADEE62}" presName="LevelTwoTextNode" presStyleLbl="node2" presStyleIdx="1" presStyleCnt="3" custScaleX="112684" custLinFactNeighborX="-9590" custLinFactNeighborY="73">
        <dgm:presLayoutVars>
          <dgm:chPref val="3"/>
        </dgm:presLayoutVars>
      </dgm:prSet>
      <dgm:spPr/>
    </dgm:pt>
    <dgm:pt modelId="{DD59539B-0FDD-425D-AC95-C4727D9202B3}" type="pres">
      <dgm:prSet presAssocID="{6E9735BF-F76B-4D17-AD6B-601105ADEE62}" presName="level3hierChild" presStyleCnt="0"/>
      <dgm:spPr/>
    </dgm:pt>
    <dgm:pt modelId="{A28FFD26-2F43-4320-ABC2-98FFCF169FC4}" type="pres">
      <dgm:prSet presAssocID="{7C43BE70-48AB-4667-873E-78DC533D6526}" presName="conn2-1" presStyleLbl="parChTrans1D2" presStyleIdx="2" presStyleCnt="3"/>
      <dgm:spPr/>
    </dgm:pt>
    <dgm:pt modelId="{BC9ADC0B-FB4D-46AF-B70A-8F2FD81B53F8}" type="pres">
      <dgm:prSet presAssocID="{7C43BE70-48AB-4667-873E-78DC533D6526}" presName="connTx" presStyleLbl="parChTrans1D2" presStyleIdx="2" presStyleCnt="3"/>
      <dgm:spPr/>
    </dgm:pt>
    <dgm:pt modelId="{41D1E187-BCAA-4223-8BC2-253A6F5BA7EB}" type="pres">
      <dgm:prSet presAssocID="{41FEBE05-469F-48D0-8F47-0269F95C7577}" presName="root2" presStyleCnt="0"/>
      <dgm:spPr/>
    </dgm:pt>
    <dgm:pt modelId="{37BB6DEC-24CA-4134-9099-C3F2BD6F62E0}" type="pres">
      <dgm:prSet presAssocID="{41FEBE05-469F-48D0-8F47-0269F95C7577}" presName="LevelTwoTextNode" presStyleLbl="node2" presStyleIdx="2" presStyleCnt="3" custScaleX="111486" custLinFactNeighborX="-8692" custLinFactNeighborY="-692">
        <dgm:presLayoutVars>
          <dgm:chPref val="3"/>
        </dgm:presLayoutVars>
      </dgm:prSet>
      <dgm:spPr/>
    </dgm:pt>
    <dgm:pt modelId="{628636E6-1165-4074-B3ED-3309C8DC1B46}" type="pres">
      <dgm:prSet presAssocID="{41FEBE05-469F-48D0-8F47-0269F95C7577}" presName="level3hierChild" presStyleCnt="0"/>
      <dgm:spPr/>
    </dgm:pt>
  </dgm:ptLst>
  <dgm:cxnLst>
    <dgm:cxn modelId="{3553FD0D-C55E-44EF-8D45-0AEBC6BD16E5}" type="presOf" srcId="{4EC4C2B2-CF0F-41A7-A4A6-91CB106AA052}" destId="{E3CFD2D9-66F0-4741-A6BD-FF5C0DE90632}" srcOrd="0" destOrd="0" presId="urn:microsoft.com/office/officeart/2008/layout/HorizontalMultiLevelHierarchy"/>
    <dgm:cxn modelId="{D048B812-4D44-4311-8F02-F2B161691185}" srcId="{CF87DA81-7413-44CC-A833-6F8271CC6AAD}" destId="{41FEBE05-469F-48D0-8F47-0269F95C7577}" srcOrd="2" destOrd="0" parTransId="{7C43BE70-48AB-4667-873E-78DC533D6526}" sibTransId="{55BB1400-E7D1-4F89-AB7A-9057FC0FC408}"/>
    <dgm:cxn modelId="{542DA01A-D060-41EF-A2BB-9C5032B4CF44}" type="presOf" srcId="{ABF8A4E0-B3D0-45A9-B526-34991B04B5DC}" destId="{228263A5-2E1D-401F-99A6-0D7711B62D6D}" srcOrd="0" destOrd="0" presId="urn:microsoft.com/office/officeart/2008/layout/HorizontalMultiLevelHierarchy"/>
    <dgm:cxn modelId="{6CFFC025-6B21-4AD3-9764-7CAE6FB5927B}" type="presOf" srcId="{41FEBE05-469F-48D0-8F47-0269F95C7577}" destId="{37BB6DEC-24CA-4134-9099-C3F2BD6F62E0}" srcOrd="0" destOrd="0" presId="urn:microsoft.com/office/officeart/2008/layout/HorizontalMultiLevelHierarchy"/>
    <dgm:cxn modelId="{B3ABFF28-0D1A-4E0E-9189-2356B4A69406}" srcId="{4EC4C2B2-CF0F-41A7-A4A6-91CB106AA052}" destId="{CF87DA81-7413-44CC-A833-6F8271CC6AAD}" srcOrd="0" destOrd="0" parTransId="{DFC1DCA1-D05A-49FF-AB80-D2B6719C254E}" sibTransId="{A244FEFC-CCAA-4AEA-A0C2-9EFB4E7C184D}"/>
    <dgm:cxn modelId="{16027466-1690-403C-AF6B-E7C7F5DBD411}" type="presOf" srcId="{7C43BE70-48AB-4667-873E-78DC533D6526}" destId="{BC9ADC0B-FB4D-46AF-B70A-8F2FD81B53F8}" srcOrd="1" destOrd="0" presId="urn:microsoft.com/office/officeart/2008/layout/HorizontalMultiLevelHierarchy"/>
    <dgm:cxn modelId="{3D64AC46-9A95-4387-AA82-77602F4714BC}" type="presOf" srcId="{127EC56F-B658-4199-934F-3A70E463E243}" destId="{21EBFEF8-835A-45A6-9493-37EF7442ED3E}" srcOrd="0" destOrd="0" presId="urn:microsoft.com/office/officeart/2008/layout/HorizontalMultiLevelHierarchy"/>
    <dgm:cxn modelId="{3696468E-4EC1-4048-8E2D-42ADC3AF2368}" type="presOf" srcId="{6E9735BF-F76B-4D17-AD6B-601105ADEE62}" destId="{1E04D5A6-9B3A-4966-8429-07A7F7B6DE8A}" srcOrd="0" destOrd="0" presId="urn:microsoft.com/office/officeart/2008/layout/HorizontalMultiLevelHierarchy"/>
    <dgm:cxn modelId="{CFCB62B0-4A59-4E08-9392-CB63339A506E}" srcId="{CF87DA81-7413-44CC-A833-6F8271CC6AAD}" destId="{6E9735BF-F76B-4D17-AD6B-601105ADEE62}" srcOrd="1" destOrd="0" parTransId="{127EC56F-B658-4199-934F-3A70E463E243}" sibTransId="{DCCD3AC0-C181-4612-B134-585FFF538B59}"/>
    <dgm:cxn modelId="{89B0D5BD-8786-4984-B975-ECDCA5965445}" type="presOf" srcId="{127EC56F-B658-4199-934F-3A70E463E243}" destId="{1BB7D0BF-B60C-44B2-ADD5-10BF53E29D6D}" srcOrd="1" destOrd="0" presId="urn:microsoft.com/office/officeart/2008/layout/HorizontalMultiLevelHierarchy"/>
    <dgm:cxn modelId="{867ACBC0-66F1-41A9-B3F3-37336FD625D2}" type="presOf" srcId="{CF87DA81-7413-44CC-A833-6F8271CC6AAD}" destId="{ECF04F8C-D338-4E19-AC19-A7EF9F603E9D}" srcOrd="0" destOrd="0" presId="urn:microsoft.com/office/officeart/2008/layout/HorizontalMultiLevelHierarchy"/>
    <dgm:cxn modelId="{E1783EC3-1C83-424C-86F0-32D654EC9C97}" type="presOf" srcId="{E3116394-A6CE-4A0C-A87D-46E0FD853117}" destId="{DA4EEB53-BDD4-4D5F-801E-99DA31B002BA}" srcOrd="0" destOrd="0" presId="urn:microsoft.com/office/officeart/2008/layout/HorizontalMultiLevelHierarchy"/>
    <dgm:cxn modelId="{D74B23D5-0188-4336-920A-62C86DD5AF81}" type="presOf" srcId="{7C43BE70-48AB-4667-873E-78DC533D6526}" destId="{A28FFD26-2F43-4320-ABC2-98FFCF169FC4}" srcOrd="0" destOrd="0" presId="urn:microsoft.com/office/officeart/2008/layout/HorizontalMultiLevelHierarchy"/>
    <dgm:cxn modelId="{56A973DD-3967-4C3D-AD5F-F1425A934608}" type="presOf" srcId="{ABF8A4E0-B3D0-45A9-B526-34991B04B5DC}" destId="{9F4C769C-EFA0-4FE0-9222-6F56DDD69CB8}" srcOrd="1" destOrd="0" presId="urn:microsoft.com/office/officeart/2008/layout/HorizontalMultiLevelHierarchy"/>
    <dgm:cxn modelId="{F1224AEF-70E0-4CAD-828F-5B6AAF64C74A}" srcId="{CF87DA81-7413-44CC-A833-6F8271CC6AAD}" destId="{E3116394-A6CE-4A0C-A87D-46E0FD853117}" srcOrd="0" destOrd="0" parTransId="{ABF8A4E0-B3D0-45A9-B526-34991B04B5DC}" sibTransId="{732F4496-CAC7-4359-B944-C1E0DC6FDE70}"/>
    <dgm:cxn modelId="{6DA5A294-FEC3-4EF4-9B3D-D9AE2EAA97FB}" type="presParOf" srcId="{E3CFD2D9-66F0-4741-A6BD-FF5C0DE90632}" destId="{150BFD47-F984-4903-87C7-06B37EEEAD92}" srcOrd="0" destOrd="0" presId="urn:microsoft.com/office/officeart/2008/layout/HorizontalMultiLevelHierarchy"/>
    <dgm:cxn modelId="{1D13E5B1-DC1F-47DD-84D2-E9CCDDA00B4F}" type="presParOf" srcId="{150BFD47-F984-4903-87C7-06B37EEEAD92}" destId="{ECF04F8C-D338-4E19-AC19-A7EF9F603E9D}" srcOrd="0" destOrd="0" presId="urn:microsoft.com/office/officeart/2008/layout/HorizontalMultiLevelHierarchy"/>
    <dgm:cxn modelId="{C26DEA03-BEBA-49CD-9CFF-6FEC04839894}" type="presParOf" srcId="{150BFD47-F984-4903-87C7-06B37EEEAD92}" destId="{32A868A7-93CA-4186-A180-2223781B0C7B}" srcOrd="1" destOrd="0" presId="urn:microsoft.com/office/officeart/2008/layout/HorizontalMultiLevelHierarchy"/>
    <dgm:cxn modelId="{3D6A0B57-3190-42AE-AB10-BA509FD9ED19}" type="presParOf" srcId="{32A868A7-93CA-4186-A180-2223781B0C7B}" destId="{228263A5-2E1D-401F-99A6-0D7711B62D6D}" srcOrd="0" destOrd="0" presId="urn:microsoft.com/office/officeart/2008/layout/HorizontalMultiLevelHierarchy"/>
    <dgm:cxn modelId="{1DDDF9C2-DD00-4AD1-8B45-818DA62D1EE3}" type="presParOf" srcId="{228263A5-2E1D-401F-99A6-0D7711B62D6D}" destId="{9F4C769C-EFA0-4FE0-9222-6F56DDD69CB8}" srcOrd="0" destOrd="0" presId="urn:microsoft.com/office/officeart/2008/layout/HorizontalMultiLevelHierarchy"/>
    <dgm:cxn modelId="{720DF308-2BC8-4D7B-97C7-684880CF38A3}" type="presParOf" srcId="{32A868A7-93CA-4186-A180-2223781B0C7B}" destId="{3156DAF6-C5E0-4B58-B059-678533A070C6}" srcOrd="1" destOrd="0" presId="urn:microsoft.com/office/officeart/2008/layout/HorizontalMultiLevelHierarchy"/>
    <dgm:cxn modelId="{CA777EBA-3893-4AD3-9A54-20074A99B4DE}" type="presParOf" srcId="{3156DAF6-C5E0-4B58-B059-678533A070C6}" destId="{DA4EEB53-BDD4-4D5F-801E-99DA31B002BA}" srcOrd="0" destOrd="0" presId="urn:microsoft.com/office/officeart/2008/layout/HorizontalMultiLevelHierarchy"/>
    <dgm:cxn modelId="{15623373-E865-49E1-AEFB-A0A11356EC0E}" type="presParOf" srcId="{3156DAF6-C5E0-4B58-B059-678533A070C6}" destId="{04430E07-6C01-44B6-A1F9-5D5991F2CFEE}" srcOrd="1" destOrd="0" presId="urn:microsoft.com/office/officeart/2008/layout/HorizontalMultiLevelHierarchy"/>
    <dgm:cxn modelId="{495797E8-711C-4B01-B3D4-85FE14BBA1FB}" type="presParOf" srcId="{32A868A7-93CA-4186-A180-2223781B0C7B}" destId="{21EBFEF8-835A-45A6-9493-37EF7442ED3E}" srcOrd="2" destOrd="0" presId="urn:microsoft.com/office/officeart/2008/layout/HorizontalMultiLevelHierarchy"/>
    <dgm:cxn modelId="{3DBC952C-7263-4B32-8BBC-8C6DCB30762E}" type="presParOf" srcId="{21EBFEF8-835A-45A6-9493-37EF7442ED3E}" destId="{1BB7D0BF-B60C-44B2-ADD5-10BF53E29D6D}" srcOrd="0" destOrd="0" presId="urn:microsoft.com/office/officeart/2008/layout/HorizontalMultiLevelHierarchy"/>
    <dgm:cxn modelId="{702E5F17-2EEC-4CBE-86D2-5518EB6E85A7}" type="presParOf" srcId="{32A868A7-93CA-4186-A180-2223781B0C7B}" destId="{618C62D8-C39F-4141-A131-D97C180B2F4D}" srcOrd="3" destOrd="0" presId="urn:microsoft.com/office/officeart/2008/layout/HorizontalMultiLevelHierarchy"/>
    <dgm:cxn modelId="{C1085F15-01F0-493D-A573-E9C97967768E}" type="presParOf" srcId="{618C62D8-C39F-4141-A131-D97C180B2F4D}" destId="{1E04D5A6-9B3A-4966-8429-07A7F7B6DE8A}" srcOrd="0" destOrd="0" presId="urn:microsoft.com/office/officeart/2008/layout/HorizontalMultiLevelHierarchy"/>
    <dgm:cxn modelId="{9C186BAB-B763-4D5F-BCA1-364539C6CCA5}" type="presParOf" srcId="{618C62D8-C39F-4141-A131-D97C180B2F4D}" destId="{DD59539B-0FDD-425D-AC95-C4727D9202B3}" srcOrd="1" destOrd="0" presId="urn:microsoft.com/office/officeart/2008/layout/HorizontalMultiLevelHierarchy"/>
    <dgm:cxn modelId="{A2C0606F-5386-4991-B703-B5BFA7D6DBAE}" type="presParOf" srcId="{32A868A7-93CA-4186-A180-2223781B0C7B}" destId="{A28FFD26-2F43-4320-ABC2-98FFCF169FC4}" srcOrd="4" destOrd="0" presId="urn:microsoft.com/office/officeart/2008/layout/HorizontalMultiLevelHierarchy"/>
    <dgm:cxn modelId="{E6E93ADB-54A1-4554-9A37-8DBE9F5D18C6}" type="presParOf" srcId="{A28FFD26-2F43-4320-ABC2-98FFCF169FC4}" destId="{BC9ADC0B-FB4D-46AF-B70A-8F2FD81B53F8}" srcOrd="0" destOrd="0" presId="urn:microsoft.com/office/officeart/2008/layout/HorizontalMultiLevelHierarchy"/>
    <dgm:cxn modelId="{349E96C0-205B-4DF4-A3EC-C4AC3D1971E8}" type="presParOf" srcId="{32A868A7-93CA-4186-A180-2223781B0C7B}" destId="{41D1E187-BCAA-4223-8BC2-253A6F5BA7EB}" srcOrd="5" destOrd="0" presId="urn:microsoft.com/office/officeart/2008/layout/HorizontalMultiLevelHierarchy"/>
    <dgm:cxn modelId="{D48BCAF0-1512-40E3-ADA1-6F83E5056696}" type="presParOf" srcId="{41D1E187-BCAA-4223-8BC2-253A6F5BA7EB}" destId="{37BB6DEC-24CA-4134-9099-C3F2BD6F62E0}" srcOrd="0" destOrd="0" presId="urn:microsoft.com/office/officeart/2008/layout/HorizontalMultiLevelHierarchy"/>
    <dgm:cxn modelId="{BE2C5955-BF92-45E7-ABE3-D08EA86BF44F}" type="presParOf" srcId="{41D1E187-BCAA-4223-8BC2-253A6F5BA7EB}" destId="{628636E6-1165-4074-B3ED-3309C8DC1B46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5836F0EE-8A82-4972-A32B-88121E2818E1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0D68D206-609A-43DD-94F3-464A9FB8A9A9}">
      <dgm:prSet custT="1"/>
      <dgm:spPr/>
      <dgm:t>
        <a:bodyPr/>
        <a:lstStyle/>
        <a:p>
          <a:r>
            <a:rPr lang="en-GB" sz="1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Piaget’s Four Stages of cognitive development</a:t>
          </a:r>
        </a:p>
      </dgm:t>
    </dgm:pt>
    <dgm:pt modelId="{128EF0F1-38AE-4D57-A787-141D6873FB33}" type="parTrans" cxnId="{A4D0CF81-64FE-4F8F-98B2-D0A04930201A}">
      <dgm:prSet/>
      <dgm:spPr/>
      <dgm:t>
        <a:bodyPr/>
        <a:lstStyle/>
        <a:p>
          <a:endParaRPr lang="en-GB">
            <a:solidFill>
              <a:schemeClr val="tx2"/>
            </a:solidFill>
          </a:endParaRPr>
        </a:p>
      </dgm:t>
    </dgm:pt>
    <dgm:pt modelId="{8FFDB12C-B79A-4335-B38E-D3A18A77D885}" type="sibTrans" cxnId="{A4D0CF81-64FE-4F8F-98B2-D0A04930201A}">
      <dgm:prSet/>
      <dgm:spPr/>
      <dgm:t>
        <a:bodyPr/>
        <a:lstStyle/>
        <a:p>
          <a:endParaRPr lang="en-GB">
            <a:solidFill>
              <a:schemeClr val="tx2"/>
            </a:solidFill>
          </a:endParaRPr>
        </a:p>
      </dgm:t>
    </dgm:pt>
    <dgm:pt modelId="{50A08603-940C-49EB-9497-7C2F7AD3509B}">
      <dgm:prSet custT="1"/>
      <dgm:spPr/>
      <dgm:t>
        <a:bodyPr/>
        <a:lstStyle/>
        <a:p>
          <a:r>
            <a:rPr lang="en-GB" sz="1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Stage   		Age			Goal</a:t>
          </a:r>
        </a:p>
      </dgm:t>
    </dgm:pt>
    <dgm:pt modelId="{8D7D2531-5476-448D-96EF-2B6C2945B631}" type="parTrans" cxnId="{2B09DEA1-CF1D-423C-B12F-36095E66DA40}">
      <dgm:prSet/>
      <dgm:spPr/>
      <dgm:t>
        <a:bodyPr/>
        <a:lstStyle/>
        <a:p>
          <a:endParaRPr lang="en-GB">
            <a:solidFill>
              <a:schemeClr val="tx2"/>
            </a:solidFill>
          </a:endParaRPr>
        </a:p>
      </dgm:t>
    </dgm:pt>
    <dgm:pt modelId="{2BA1CB8A-548B-4B73-A066-6A2C6CA48145}" type="sibTrans" cxnId="{2B09DEA1-CF1D-423C-B12F-36095E66DA40}">
      <dgm:prSet/>
      <dgm:spPr/>
      <dgm:t>
        <a:bodyPr/>
        <a:lstStyle/>
        <a:p>
          <a:endParaRPr lang="en-GB">
            <a:solidFill>
              <a:schemeClr val="tx2"/>
            </a:solidFill>
          </a:endParaRPr>
        </a:p>
      </dgm:t>
    </dgm:pt>
    <dgm:pt modelId="{E4892488-9B41-41F8-B39D-337CD6D02314}">
      <dgm:prSet custT="1"/>
      <dgm:spPr/>
      <dgm:t>
        <a:bodyPr/>
        <a:lstStyle/>
        <a:p>
          <a:r>
            <a:rPr lang="en-GB" sz="1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Sensorimotor	 Birth to 18-24 months	   Object permanence</a:t>
          </a:r>
        </a:p>
      </dgm:t>
    </dgm:pt>
    <dgm:pt modelId="{F02A66A2-AED9-45A7-A099-4A05EC141EA1}" type="parTrans" cxnId="{DDCA9DA5-F9F2-4809-A2E9-FCF8C002B0E9}">
      <dgm:prSet/>
      <dgm:spPr/>
      <dgm:t>
        <a:bodyPr/>
        <a:lstStyle/>
        <a:p>
          <a:endParaRPr lang="en-GB">
            <a:solidFill>
              <a:schemeClr val="tx2"/>
            </a:solidFill>
          </a:endParaRPr>
        </a:p>
      </dgm:t>
    </dgm:pt>
    <dgm:pt modelId="{9D6F2B15-4965-41EF-8213-355122C5D181}" type="sibTrans" cxnId="{DDCA9DA5-F9F2-4809-A2E9-FCF8C002B0E9}">
      <dgm:prSet/>
      <dgm:spPr/>
      <dgm:t>
        <a:bodyPr/>
        <a:lstStyle/>
        <a:p>
          <a:endParaRPr lang="en-GB">
            <a:solidFill>
              <a:schemeClr val="tx2"/>
            </a:solidFill>
          </a:endParaRPr>
        </a:p>
      </dgm:t>
    </dgm:pt>
    <dgm:pt modelId="{C691C343-DF6A-4472-AD48-8B8B8215AC26}">
      <dgm:prSet custT="1"/>
      <dgm:spPr/>
      <dgm:t>
        <a:bodyPr/>
        <a:lstStyle/>
        <a:p>
          <a:r>
            <a:rPr lang="en-GB" sz="1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Pre-operational	       2 to 7 years 	     Symbolic thought</a:t>
          </a:r>
        </a:p>
      </dgm:t>
    </dgm:pt>
    <dgm:pt modelId="{7F73AE63-5CE1-4742-BF49-49AB64BA8E34}" type="parTrans" cxnId="{CCF7AE1F-4531-46E6-AB3C-A285108B1655}">
      <dgm:prSet/>
      <dgm:spPr/>
      <dgm:t>
        <a:bodyPr/>
        <a:lstStyle/>
        <a:p>
          <a:endParaRPr lang="en-GB">
            <a:solidFill>
              <a:schemeClr val="tx2"/>
            </a:solidFill>
          </a:endParaRPr>
        </a:p>
      </dgm:t>
    </dgm:pt>
    <dgm:pt modelId="{7BC9492E-DBD7-4163-8E4C-4E678106E6A8}" type="sibTrans" cxnId="{CCF7AE1F-4531-46E6-AB3C-A285108B1655}">
      <dgm:prSet/>
      <dgm:spPr/>
      <dgm:t>
        <a:bodyPr/>
        <a:lstStyle/>
        <a:p>
          <a:endParaRPr lang="en-GB">
            <a:solidFill>
              <a:schemeClr val="tx2"/>
            </a:solidFill>
          </a:endParaRPr>
        </a:p>
      </dgm:t>
    </dgm:pt>
    <dgm:pt modelId="{E2C2BAD8-00E3-4E0B-B7BB-D0B6DE4965EE}">
      <dgm:prSet custT="1"/>
      <dgm:spPr/>
      <dgm:t>
        <a:bodyPr/>
        <a:lstStyle/>
        <a:p>
          <a:r>
            <a:rPr lang="en-GB" sz="1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Concrete operational	  7 to 11 years       Logical thought</a:t>
          </a:r>
        </a:p>
      </dgm:t>
    </dgm:pt>
    <dgm:pt modelId="{E5A137E3-E72C-4E3C-8879-C7D89CF077BE}" type="parTrans" cxnId="{EB3E8434-DD8F-4B02-A284-0D899D544584}">
      <dgm:prSet/>
      <dgm:spPr/>
      <dgm:t>
        <a:bodyPr/>
        <a:lstStyle/>
        <a:p>
          <a:endParaRPr lang="en-GB">
            <a:solidFill>
              <a:schemeClr val="tx2"/>
            </a:solidFill>
          </a:endParaRPr>
        </a:p>
      </dgm:t>
    </dgm:pt>
    <dgm:pt modelId="{36F0BA3F-05B5-4ED8-9645-C7DB366F6713}" type="sibTrans" cxnId="{EB3E8434-DD8F-4B02-A284-0D899D544584}">
      <dgm:prSet/>
      <dgm:spPr/>
      <dgm:t>
        <a:bodyPr/>
        <a:lstStyle/>
        <a:p>
          <a:endParaRPr lang="en-GB">
            <a:solidFill>
              <a:schemeClr val="tx2"/>
            </a:solidFill>
          </a:endParaRPr>
        </a:p>
      </dgm:t>
    </dgm:pt>
    <dgm:pt modelId="{6F70AECB-65CF-4A2C-A89F-6C017CCD7C3E}">
      <dgm:prSet custT="1"/>
      <dgm:spPr/>
      <dgm:t>
        <a:bodyPr/>
        <a:lstStyle/>
        <a:p>
          <a:r>
            <a:rPr lang="en-GB" sz="18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Formal operational  Adolescence to adulthood    Scientific reasoning</a:t>
          </a:r>
        </a:p>
      </dgm:t>
    </dgm:pt>
    <dgm:pt modelId="{9DF17FA0-F62A-46B7-B72B-16C1536D66AF}" type="parTrans" cxnId="{98B38B61-3FAA-4BD3-A222-A2F951FC9151}">
      <dgm:prSet/>
      <dgm:spPr/>
      <dgm:t>
        <a:bodyPr/>
        <a:lstStyle/>
        <a:p>
          <a:endParaRPr lang="en-GB">
            <a:solidFill>
              <a:schemeClr val="tx2"/>
            </a:solidFill>
          </a:endParaRPr>
        </a:p>
      </dgm:t>
    </dgm:pt>
    <dgm:pt modelId="{A01ED2CC-2A9C-487E-B63B-986A3040AF79}" type="sibTrans" cxnId="{98B38B61-3FAA-4BD3-A222-A2F951FC9151}">
      <dgm:prSet/>
      <dgm:spPr/>
      <dgm:t>
        <a:bodyPr/>
        <a:lstStyle/>
        <a:p>
          <a:endParaRPr lang="en-GB">
            <a:solidFill>
              <a:schemeClr val="tx2"/>
            </a:solidFill>
          </a:endParaRPr>
        </a:p>
      </dgm:t>
    </dgm:pt>
    <dgm:pt modelId="{B0324A82-585A-4FD3-A4E2-B6CA88BD360F}" type="pres">
      <dgm:prSet presAssocID="{5836F0EE-8A82-4972-A32B-88121E2818E1}" presName="vert0" presStyleCnt="0">
        <dgm:presLayoutVars>
          <dgm:dir/>
          <dgm:animOne val="branch"/>
          <dgm:animLvl val="lvl"/>
        </dgm:presLayoutVars>
      </dgm:prSet>
      <dgm:spPr/>
    </dgm:pt>
    <dgm:pt modelId="{EF5DE621-F081-4248-8C49-39D63B13B8CF}" type="pres">
      <dgm:prSet presAssocID="{0D68D206-609A-43DD-94F3-464A9FB8A9A9}" presName="thickLine" presStyleLbl="alignNode1" presStyleIdx="0" presStyleCnt="6"/>
      <dgm:spPr/>
    </dgm:pt>
    <dgm:pt modelId="{95A874C6-5396-46C2-99EF-DA77F9121426}" type="pres">
      <dgm:prSet presAssocID="{0D68D206-609A-43DD-94F3-464A9FB8A9A9}" presName="horz1" presStyleCnt="0"/>
      <dgm:spPr/>
    </dgm:pt>
    <dgm:pt modelId="{861F4E27-A003-400E-88ED-8DE886005296}" type="pres">
      <dgm:prSet presAssocID="{0D68D206-609A-43DD-94F3-464A9FB8A9A9}" presName="tx1" presStyleLbl="revTx" presStyleIdx="0" presStyleCnt="6"/>
      <dgm:spPr/>
    </dgm:pt>
    <dgm:pt modelId="{F2BEB523-D700-4F83-B6AD-FDCF12E1B718}" type="pres">
      <dgm:prSet presAssocID="{0D68D206-609A-43DD-94F3-464A9FB8A9A9}" presName="vert1" presStyleCnt="0"/>
      <dgm:spPr/>
    </dgm:pt>
    <dgm:pt modelId="{6F0CBF3C-02E2-463A-9FA1-D04BEAD1BC9B}" type="pres">
      <dgm:prSet presAssocID="{50A08603-940C-49EB-9497-7C2F7AD3509B}" presName="thickLine" presStyleLbl="alignNode1" presStyleIdx="1" presStyleCnt="6"/>
      <dgm:spPr/>
    </dgm:pt>
    <dgm:pt modelId="{2743FA49-1470-41EC-B80A-AE241EFF32AC}" type="pres">
      <dgm:prSet presAssocID="{50A08603-940C-49EB-9497-7C2F7AD3509B}" presName="horz1" presStyleCnt="0"/>
      <dgm:spPr/>
    </dgm:pt>
    <dgm:pt modelId="{41507111-7AFD-4CDE-841C-FAAE58644CA9}" type="pres">
      <dgm:prSet presAssocID="{50A08603-940C-49EB-9497-7C2F7AD3509B}" presName="tx1" presStyleLbl="revTx" presStyleIdx="1" presStyleCnt="6"/>
      <dgm:spPr/>
    </dgm:pt>
    <dgm:pt modelId="{B9844714-3610-412D-86C8-34FBF8746E22}" type="pres">
      <dgm:prSet presAssocID="{50A08603-940C-49EB-9497-7C2F7AD3509B}" presName="vert1" presStyleCnt="0"/>
      <dgm:spPr/>
    </dgm:pt>
    <dgm:pt modelId="{E96AC4B8-CBEE-489A-9858-DCDB5145255E}" type="pres">
      <dgm:prSet presAssocID="{E4892488-9B41-41F8-B39D-337CD6D02314}" presName="thickLine" presStyleLbl="alignNode1" presStyleIdx="2" presStyleCnt="6"/>
      <dgm:spPr/>
    </dgm:pt>
    <dgm:pt modelId="{F876DEA4-76E2-4C21-8399-4C7186D6F81C}" type="pres">
      <dgm:prSet presAssocID="{E4892488-9B41-41F8-B39D-337CD6D02314}" presName="horz1" presStyleCnt="0"/>
      <dgm:spPr/>
    </dgm:pt>
    <dgm:pt modelId="{1D1DDF45-FFD2-4136-9FD4-59752519A130}" type="pres">
      <dgm:prSet presAssocID="{E4892488-9B41-41F8-B39D-337CD6D02314}" presName="tx1" presStyleLbl="revTx" presStyleIdx="2" presStyleCnt="6"/>
      <dgm:spPr/>
    </dgm:pt>
    <dgm:pt modelId="{58A85FD1-FF67-4395-A296-6A1268BAF913}" type="pres">
      <dgm:prSet presAssocID="{E4892488-9B41-41F8-B39D-337CD6D02314}" presName="vert1" presStyleCnt="0"/>
      <dgm:spPr/>
    </dgm:pt>
    <dgm:pt modelId="{85FCDCC3-3875-47E2-9E48-AC8722A0FB27}" type="pres">
      <dgm:prSet presAssocID="{C691C343-DF6A-4472-AD48-8B8B8215AC26}" presName="thickLine" presStyleLbl="alignNode1" presStyleIdx="3" presStyleCnt="6"/>
      <dgm:spPr/>
    </dgm:pt>
    <dgm:pt modelId="{65B98470-0819-4817-A1AF-D24C8F72C60D}" type="pres">
      <dgm:prSet presAssocID="{C691C343-DF6A-4472-AD48-8B8B8215AC26}" presName="horz1" presStyleCnt="0"/>
      <dgm:spPr/>
    </dgm:pt>
    <dgm:pt modelId="{DB6106D6-C741-4D44-973E-7AD9C4F07A1D}" type="pres">
      <dgm:prSet presAssocID="{C691C343-DF6A-4472-AD48-8B8B8215AC26}" presName="tx1" presStyleLbl="revTx" presStyleIdx="3" presStyleCnt="6"/>
      <dgm:spPr/>
    </dgm:pt>
    <dgm:pt modelId="{B1F99FCE-BBE9-4DBC-997B-C4A38A90227A}" type="pres">
      <dgm:prSet presAssocID="{C691C343-DF6A-4472-AD48-8B8B8215AC26}" presName="vert1" presStyleCnt="0"/>
      <dgm:spPr/>
    </dgm:pt>
    <dgm:pt modelId="{899E3DD0-578C-4052-AB33-C21564787885}" type="pres">
      <dgm:prSet presAssocID="{E2C2BAD8-00E3-4E0B-B7BB-D0B6DE4965EE}" presName="thickLine" presStyleLbl="alignNode1" presStyleIdx="4" presStyleCnt="6"/>
      <dgm:spPr/>
    </dgm:pt>
    <dgm:pt modelId="{6E1B2979-ECBB-420D-9DF1-880993A5EBD0}" type="pres">
      <dgm:prSet presAssocID="{E2C2BAD8-00E3-4E0B-B7BB-D0B6DE4965EE}" presName="horz1" presStyleCnt="0"/>
      <dgm:spPr/>
    </dgm:pt>
    <dgm:pt modelId="{E42F80EE-7BAD-411D-90EF-A545B72D3848}" type="pres">
      <dgm:prSet presAssocID="{E2C2BAD8-00E3-4E0B-B7BB-D0B6DE4965EE}" presName="tx1" presStyleLbl="revTx" presStyleIdx="4" presStyleCnt="6"/>
      <dgm:spPr/>
    </dgm:pt>
    <dgm:pt modelId="{CCDE2BF9-0308-429D-80C5-7AE226E8D821}" type="pres">
      <dgm:prSet presAssocID="{E2C2BAD8-00E3-4E0B-B7BB-D0B6DE4965EE}" presName="vert1" presStyleCnt="0"/>
      <dgm:spPr/>
    </dgm:pt>
    <dgm:pt modelId="{CCE5E25C-6F1F-46A3-95F2-AFFAAA14BB10}" type="pres">
      <dgm:prSet presAssocID="{6F70AECB-65CF-4A2C-A89F-6C017CCD7C3E}" presName="thickLine" presStyleLbl="alignNode1" presStyleIdx="5" presStyleCnt="6"/>
      <dgm:spPr/>
    </dgm:pt>
    <dgm:pt modelId="{9E7606A9-F9B8-45A1-B0F5-E31D2DA09F17}" type="pres">
      <dgm:prSet presAssocID="{6F70AECB-65CF-4A2C-A89F-6C017CCD7C3E}" presName="horz1" presStyleCnt="0"/>
      <dgm:spPr/>
    </dgm:pt>
    <dgm:pt modelId="{1135A266-1193-4730-B924-601B24D082E5}" type="pres">
      <dgm:prSet presAssocID="{6F70AECB-65CF-4A2C-A89F-6C017CCD7C3E}" presName="tx1" presStyleLbl="revTx" presStyleIdx="5" presStyleCnt="6"/>
      <dgm:spPr/>
    </dgm:pt>
    <dgm:pt modelId="{397A9520-D316-4CEB-BE5B-852116A21A08}" type="pres">
      <dgm:prSet presAssocID="{6F70AECB-65CF-4A2C-A89F-6C017CCD7C3E}" presName="vert1" presStyleCnt="0"/>
      <dgm:spPr/>
    </dgm:pt>
  </dgm:ptLst>
  <dgm:cxnLst>
    <dgm:cxn modelId="{5F13B715-0FD2-4EE0-813B-DC1C0B013388}" type="presOf" srcId="{E2C2BAD8-00E3-4E0B-B7BB-D0B6DE4965EE}" destId="{E42F80EE-7BAD-411D-90EF-A545B72D3848}" srcOrd="0" destOrd="0" presId="urn:microsoft.com/office/officeart/2008/layout/LinedList"/>
    <dgm:cxn modelId="{CCF7AE1F-4531-46E6-AB3C-A285108B1655}" srcId="{5836F0EE-8A82-4972-A32B-88121E2818E1}" destId="{C691C343-DF6A-4472-AD48-8B8B8215AC26}" srcOrd="3" destOrd="0" parTransId="{7F73AE63-5CE1-4742-BF49-49AB64BA8E34}" sibTransId="{7BC9492E-DBD7-4163-8E4C-4E678106E6A8}"/>
    <dgm:cxn modelId="{B37D1D23-328A-4856-85B1-C8D098F0A594}" type="presOf" srcId="{E4892488-9B41-41F8-B39D-337CD6D02314}" destId="{1D1DDF45-FFD2-4136-9FD4-59752519A130}" srcOrd="0" destOrd="0" presId="urn:microsoft.com/office/officeart/2008/layout/LinedList"/>
    <dgm:cxn modelId="{EB3E8434-DD8F-4B02-A284-0D899D544584}" srcId="{5836F0EE-8A82-4972-A32B-88121E2818E1}" destId="{E2C2BAD8-00E3-4E0B-B7BB-D0B6DE4965EE}" srcOrd="4" destOrd="0" parTransId="{E5A137E3-E72C-4E3C-8879-C7D89CF077BE}" sibTransId="{36F0BA3F-05B5-4ED8-9645-C7DB366F6713}"/>
    <dgm:cxn modelId="{5BF3EA3F-C848-4DFF-89CF-EBE97433B434}" type="presOf" srcId="{5836F0EE-8A82-4972-A32B-88121E2818E1}" destId="{B0324A82-585A-4FD3-A4E2-B6CA88BD360F}" srcOrd="0" destOrd="0" presId="urn:microsoft.com/office/officeart/2008/layout/LinedList"/>
    <dgm:cxn modelId="{98B38B61-3FAA-4BD3-A222-A2F951FC9151}" srcId="{5836F0EE-8A82-4972-A32B-88121E2818E1}" destId="{6F70AECB-65CF-4A2C-A89F-6C017CCD7C3E}" srcOrd="5" destOrd="0" parTransId="{9DF17FA0-F62A-46B7-B72B-16C1536D66AF}" sibTransId="{A01ED2CC-2A9C-487E-B63B-986A3040AF79}"/>
    <dgm:cxn modelId="{11441A4F-FC48-4753-A7BA-83F07DAC96D7}" type="presOf" srcId="{50A08603-940C-49EB-9497-7C2F7AD3509B}" destId="{41507111-7AFD-4CDE-841C-FAAE58644CA9}" srcOrd="0" destOrd="0" presId="urn:microsoft.com/office/officeart/2008/layout/LinedList"/>
    <dgm:cxn modelId="{35BE7A7C-1544-40EE-A5E5-64988F88F845}" type="presOf" srcId="{C691C343-DF6A-4472-AD48-8B8B8215AC26}" destId="{DB6106D6-C741-4D44-973E-7AD9C4F07A1D}" srcOrd="0" destOrd="0" presId="urn:microsoft.com/office/officeart/2008/layout/LinedList"/>
    <dgm:cxn modelId="{D471E77D-3B5F-4D60-A984-35BA3C92BFB3}" type="presOf" srcId="{0D68D206-609A-43DD-94F3-464A9FB8A9A9}" destId="{861F4E27-A003-400E-88ED-8DE886005296}" srcOrd="0" destOrd="0" presId="urn:microsoft.com/office/officeart/2008/layout/LinedList"/>
    <dgm:cxn modelId="{A4D0CF81-64FE-4F8F-98B2-D0A04930201A}" srcId="{5836F0EE-8A82-4972-A32B-88121E2818E1}" destId="{0D68D206-609A-43DD-94F3-464A9FB8A9A9}" srcOrd="0" destOrd="0" parTransId="{128EF0F1-38AE-4D57-A787-141D6873FB33}" sibTransId="{8FFDB12C-B79A-4335-B38E-D3A18A77D885}"/>
    <dgm:cxn modelId="{2B09DEA1-CF1D-423C-B12F-36095E66DA40}" srcId="{5836F0EE-8A82-4972-A32B-88121E2818E1}" destId="{50A08603-940C-49EB-9497-7C2F7AD3509B}" srcOrd="1" destOrd="0" parTransId="{8D7D2531-5476-448D-96EF-2B6C2945B631}" sibTransId="{2BA1CB8A-548B-4B73-A066-6A2C6CA48145}"/>
    <dgm:cxn modelId="{DDCA9DA5-F9F2-4809-A2E9-FCF8C002B0E9}" srcId="{5836F0EE-8A82-4972-A32B-88121E2818E1}" destId="{E4892488-9B41-41F8-B39D-337CD6D02314}" srcOrd="2" destOrd="0" parTransId="{F02A66A2-AED9-45A7-A099-4A05EC141EA1}" sibTransId="{9D6F2B15-4965-41EF-8213-355122C5D181}"/>
    <dgm:cxn modelId="{29E191E5-4C31-45A8-B53B-5E04692BD319}" type="presOf" srcId="{6F70AECB-65CF-4A2C-A89F-6C017CCD7C3E}" destId="{1135A266-1193-4730-B924-601B24D082E5}" srcOrd="0" destOrd="0" presId="urn:microsoft.com/office/officeart/2008/layout/LinedList"/>
    <dgm:cxn modelId="{A40A6DDB-CA9C-42DB-833C-633E324A46E3}" type="presParOf" srcId="{B0324A82-585A-4FD3-A4E2-B6CA88BD360F}" destId="{EF5DE621-F081-4248-8C49-39D63B13B8CF}" srcOrd="0" destOrd="0" presId="urn:microsoft.com/office/officeart/2008/layout/LinedList"/>
    <dgm:cxn modelId="{C5EC143F-D57A-495E-B11E-FD8B2DE8220B}" type="presParOf" srcId="{B0324A82-585A-4FD3-A4E2-B6CA88BD360F}" destId="{95A874C6-5396-46C2-99EF-DA77F9121426}" srcOrd="1" destOrd="0" presId="urn:microsoft.com/office/officeart/2008/layout/LinedList"/>
    <dgm:cxn modelId="{E14F7AA2-4EB9-4D66-8ABA-64F10E353CD5}" type="presParOf" srcId="{95A874C6-5396-46C2-99EF-DA77F9121426}" destId="{861F4E27-A003-400E-88ED-8DE886005296}" srcOrd="0" destOrd="0" presId="urn:microsoft.com/office/officeart/2008/layout/LinedList"/>
    <dgm:cxn modelId="{9DD63E6C-2FB3-4AE6-ADD7-3269FEA864FF}" type="presParOf" srcId="{95A874C6-5396-46C2-99EF-DA77F9121426}" destId="{F2BEB523-D700-4F83-B6AD-FDCF12E1B718}" srcOrd="1" destOrd="0" presId="urn:microsoft.com/office/officeart/2008/layout/LinedList"/>
    <dgm:cxn modelId="{DF56E607-1498-4128-A556-6D6ED1208AE5}" type="presParOf" srcId="{B0324A82-585A-4FD3-A4E2-B6CA88BD360F}" destId="{6F0CBF3C-02E2-463A-9FA1-D04BEAD1BC9B}" srcOrd="2" destOrd="0" presId="urn:microsoft.com/office/officeart/2008/layout/LinedList"/>
    <dgm:cxn modelId="{8E25CB87-4EAB-4D84-94B2-1AA9AF77C61D}" type="presParOf" srcId="{B0324A82-585A-4FD3-A4E2-B6CA88BD360F}" destId="{2743FA49-1470-41EC-B80A-AE241EFF32AC}" srcOrd="3" destOrd="0" presId="urn:microsoft.com/office/officeart/2008/layout/LinedList"/>
    <dgm:cxn modelId="{850AF67B-C026-498D-BC06-89E3BDA30368}" type="presParOf" srcId="{2743FA49-1470-41EC-B80A-AE241EFF32AC}" destId="{41507111-7AFD-4CDE-841C-FAAE58644CA9}" srcOrd="0" destOrd="0" presId="urn:microsoft.com/office/officeart/2008/layout/LinedList"/>
    <dgm:cxn modelId="{BAD2C27B-CE55-4589-8A7B-FA41F06C6C1F}" type="presParOf" srcId="{2743FA49-1470-41EC-B80A-AE241EFF32AC}" destId="{B9844714-3610-412D-86C8-34FBF8746E22}" srcOrd="1" destOrd="0" presId="urn:microsoft.com/office/officeart/2008/layout/LinedList"/>
    <dgm:cxn modelId="{804B7803-862D-40BB-A6DE-47959283A7A4}" type="presParOf" srcId="{B0324A82-585A-4FD3-A4E2-B6CA88BD360F}" destId="{E96AC4B8-CBEE-489A-9858-DCDB5145255E}" srcOrd="4" destOrd="0" presId="urn:microsoft.com/office/officeart/2008/layout/LinedList"/>
    <dgm:cxn modelId="{5A83B24F-F9C0-449D-9CEE-6BA283A314DC}" type="presParOf" srcId="{B0324A82-585A-4FD3-A4E2-B6CA88BD360F}" destId="{F876DEA4-76E2-4C21-8399-4C7186D6F81C}" srcOrd="5" destOrd="0" presId="urn:microsoft.com/office/officeart/2008/layout/LinedList"/>
    <dgm:cxn modelId="{9D81AF9D-5D2B-48E1-9F24-519E5180F157}" type="presParOf" srcId="{F876DEA4-76E2-4C21-8399-4C7186D6F81C}" destId="{1D1DDF45-FFD2-4136-9FD4-59752519A130}" srcOrd="0" destOrd="0" presId="urn:microsoft.com/office/officeart/2008/layout/LinedList"/>
    <dgm:cxn modelId="{0CCF436B-99E4-4CC4-8C7C-0603690A2801}" type="presParOf" srcId="{F876DEA4-76E2-4C21-8399-4C7186D6F81C}" destId="{58A85FD1-FF67-4395-A296-6A1268BAF913}" srcOrd="1" destOrd="0" presId="urn:microsoft.com/office/officeart/2008/layout/LinedList"/>
    <dgm:cxn modelId="{550A6F86-7683-4E50-B97F-CF812CA79747}" type="presParOf" srcId="{B0324A82-585A-4FD3-A4E2-B6CA88BD360F}" destId="{85FCDCC3-3875-47E2-9E48-AC8722A0FB27}" srcOrd="6" destOrd="0" presId="urn:microsoft.com/office/officeart/2008/layout/LinedList"/>
    <dgm:cxn modelId="{6BAD1421-94C3-49DA-A8BF-0A03E2BEF2F8}" type="presParOf" srcId="{B0324A82-585A-4FD3-A4E2-B6CA88BD360F}" destId="{65B98470-0819-4817-A1AF-D24C8F72C60D}" srcOrd="7" destOrd="0" presId="urn:microsoft.com/office/officeart/2008/layout/LinedList"/>
    <dgm:cxn modelId="{0EEF5AD7-91AF-4369-B945-EA15A7E4EC41}" type="presParOf" srcId="{65B98470-0819-4817-A1AF-D24C8F72C60D}" destId="{DB6106D6-C741-4D44-973E-7AD9C4F07A1D}" srcOrd="0" destOrd="0" presId="urn:microsoft.com/office/officeart/2008/layout/LinedList"/>
    <dgm:cxn modelId="{982BF0AA-0F1E-4918-864D-A2024C84FAAD}" type="presParOf" srcId="{65B98470-0819-4817-A1AF-D24C8F72C60D}" destId="{B1F99FCE-BBE9-4DBC-997B-C4A38A90227A}" srcOrd="1" destOrd="0" presId="urn:microsoft.com/office/officeart/2008/layout/LinedList"/>
    <dgm:cxn modelId="{343488A3-65E0-4068-AD19-C3B3E0AF0A88}" type="presParOf" srcId="{B0324A82-585A-4FD3-A4E2-B6CA88BD360F}" destId="{899E3DD0-578C-4052-AB33-C21564787885}" srcOrd="8" destOrd="0" presId="urn:microsoft.com/office/officeart/2008/layout/LinedList"/>
    <dgm:cxn modelId="{3F3D029A-E381-4376-B8F4-8F060535FAEE}" type="presParOf" srcId="{B0324A82-585A-4FD3-A4E2-B6CA88BD360F}" destId="{6E1B2979-ECBB-420D-9DF1-880993A5EBD0}" srcOrd="9" destOrd="0" presId="urn:microsoft.com/office/officeart/2008/layout/LinedList"/>
    <dgm:cxn modelId="{D907CB1D-6296-4140-9B7D-2B05B291764A}" type="presParOf" srcId="{6E1B2979-ECBB-420D-9DF1-880993A5EBD0}" destId="{E42F80EE-7BAD-411D-90EF-A545B72D3848}" srcOrd="0" destOrd="0" presId="urn:microsoft.com/office/officeart/2008/layout/LinedList"/>
    <dgm:cxn modelId="{3DCB7739-8B37-4D0A-A79D-80AB44E2CD99}" type="presParOf" srcId="{6E1B2979-ECBB-420D-9DF1-880993A5EBD0}" destId="{CCDE2BF9-0308-429D-80C5-7AE226E8D821}" srcOrd="1" destOrd="0" presId="urn:microsoft.com/office/officeart/2008/layout/LinedList"/>
    <dgm:cxn modelId="{35D258F0-5B71-432E-A480-398E30A4EDA5}" type="presParOf" srcId="{B0324A82-585A-4FD3-A4E2-B6CA88BD360F}" destId="{CCE5E25C-6F1F-46A3-95F2-AFFAAA14BB10}" srcOrd="10" destOrd="0" presId="urn:microsoft.com/office/officeart/2008/layout/LinedList"/>
    <dgm:cxn modelId="{1B2CFD77-306F-4258-A328-D8F1098A342B}" type="presParOf" srcId="{B0324A82-585A-4FD3-A4E2-B6CA88BD360F}" destId="{9E7606A9-F9B8-45A1-B0F5-E31D2DA09F17}" srcOrd="11" destOrd="0" presId="urn:microsoft.com/office/officeart/2008/layout/LinedList"/>
    <dgm:cxn modelId="{74D48AA0-E870-4B3C-8EA7-4697145FE429}" type="presParOf" srcId="{9E7606A9-F9B8-45A1-B0F5-E31D2DA09F17}" destId="{1135A266-1193-4730-B924-601B24D082E5}" srcOrd="0" destOrd="0" presId="urn:microsoft.com/office/officeart/2008/layout/LinedList"/>
    <dgm:cxn modelId="{DCFF05C8-8736-48D9-B99A-283F45D572AE}" type="presParOf" srcId="{9E7606A9-F9B8-45A1-B0F5-E31D2DA09F17}" destId="{397A9520-D316-4CEB-BE5B-852116A21A08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07343F0-E891-421B-B7D1-3ADA1FA65C02}" type="doc">
      <dgm:prSet loTypeId="urn:microsoft.com/office/officeart/2005/8/layout/cycle3" loCatId="cycl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ED1D56A6-63AF-4EA5-9F7B-7D48D62DDDF8}">
      <dgm:prSet phldrT="[Text]" custT="1"/>
      <dgm:spPr/>
      <dgm:t>
        <a:bodyPr/>
        <a:lstStyle/>
        <a:p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Assimilation</a:t>
          </a:r>
        </a:p>
      </dgm:t>
    </dgm:pt>
    <dgm:pt modelId="{692279BD-510C-4A67-B2BF-54B922336635}" type="parTrans" cxnId="{5EB5B9DA-0C6C-4844-966A-D1658FC29AA3}">
      <dgm:prSet/>
      <dgm:spPr/>
      <dgm:t>
        <a:bodyPr/>
        <a:lstStyle/>
        <a:p>
          <a:endParaRPr lang="en-GB"/>
        </a:p>
      </dgm:t>
    </dgm:pt>
    <dgm:pt modelId="{E2AC75CB-7557-4D73-9392-56B501B33CD6}" type="sibTrans" cxnId="{5EB5B9DA-0C6C-4844-966A-D1658FC29AA3}">
      <dgm:prSet/>
      <dgm:spPr/>
      <dgm:t>
        <a:bodyPr/>
        <a:lstStyle/>
        <a:p>
          <a:endParaRPr lang="en-GB"/>
        </a:p>
      </dgm:t>
    </dgm:pt>
    <dgm:pt modelId="{8E635716-D604-46EC-BA95-1D7681B69AF7}">
      <dgm:prSet phldrT="[Text]" custT="1"/>
      <dgm:spPr/>
      <dgm:t>
        <a:bodyPr/>
        <a:lstStyle/>
        <a:p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Equilibrium</a:t>
          </a:r>
        </a:p>
      </dgm:t>
    </dgm:pt>
    <dgm:pt modelId="{3B176F58-31F5-40B9-9BB9-1681F6CCF415}" type="parTrans" cxnId="{69560D5A-9D14-426A-B506-9E88BF02B358}">
      <dgm:prSet/>
      <dgm:spPr/>
      <dgm:t>
        <a:bodyPr/>
        <a:lstStyle/>
        <a:p>
          <a:endParaRPr lang="en-GB"/>
        </a:p>
      </dgm:t>
    </dgm:pt>
    <dgm:pt modelId="{E8B8AFFF-EBFB-49C1-85A9-A89DE2C82868}" type="sibTrans" cxnId="{69560D5A-9D14-426A-B506-9E88BF02B358}">
      <dgm:prSet/>
      <dgm:spPr/>
      <dgm:t>
        <a:bodyPr/>
        <a:lstStyle/>
        <a:p>
          <a:endParaRPr lang="en-GB"/>
        </a:p>
      </dgm:t>
    </dgm:pt>
    <dgm:pt modelId="{B440E26B-A816-4386-B01A-A9C45B72FB99}">
      <dgm:prSet phldrT="[Text]" custT="1"/>
      <dgm:spPr/>
      <dgm:t>
        <a:bodyPr/>
        <a:lstStyle/>
        <a:p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New experiences </a:t>
          </a:r>
        </a:p>
      </dgm:t>
    </dgm:pt>
    <dgm:pt modelId="{5DDE2C2D-50AE-4FC0-8D5C-EC69F14A6AF6}" type="parTrans" cxnId="{7C4D005B-ED64-41C3-AE43-AA9AF1FA75A8}">
      <dgm:prSet/>
      <dgm:spPr/>
      <dgm:t>
        <a:bodyPr/>
        <a:lstStyle/>
        <a:p>
          <a:endParaRPr lang="en-GB"/>
        </a:p>
      </dgm:t>
    </dgm:pt>
    <dgm:pt modelId="{9B34B2E5-A50E-45B2-8CDD-5B144BC0750F}" type="sibTrans" cxnId="{7C4D005B-ED64-41C3-AE43-AA9AF1FA75A8}">
      <dgm:prSet/>
      <dgm:spPr/>
      <dgm:t>
        <a:bodyPr/>
        <a:lstStyle/>
        <a:p>
          <a:endParaRPr lang="en-GB"/>
        </a:p>
      </dgm:t>
    </dgm:pt>
    <dgm:pt modelId="{F9EFDBAF-8727-410E-8183-71CE1A4695A8}">
      <dgm:prSet phldrT="[Text]" custT="1"/>
      <dgm:spPr/>
      <dgm:t>
        <a:bodyPr/>
        <a:lstStyle/>
        <a:p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Disequilibrium</a:t>
          </a:r>
        </a:p>
      </dgm:t>
    </dgm:pt>
    <dgm:pt modelId="{C4272D92-A64B-4D02-9B51-AA675FC15F44}" type="parTrans" cxnId="{6CAD7328-E8D8-46C6-BFAB-E85156D0A35E}">
      <dgm:prSet/>
      <dgm:spPr/>
      <dgm:t>
        <a:bodyPr/>
        <a:lstStyle/>
        <a:p>
          <a:endParaRPr lang="en-GB"/>
        </a:p>
      </dgm:t>
    </dgm:pt>
    <dgm:pt modelId="{F86D2068-29B6-4FE9-B6E0-1EA35356CA16}" type="sibTrans" cxnId="{6CAD7328-E8D8-46C6-BFAB-E85156D0A35E}">
      <dgm:prSet/>
      <dgm:spPr/>
      <dgm:t>
        <a:bodyPr/>
        <a:lstStyle/>
        <a:p>
          <a:endParaRPr lang="en-GB"/>
        </a:p>
      </dgm:t>
    </dgm:pt>
    <dgm:pt modelId="{A6D4CA99-7618-435C-B195-5EBB0DD53B55}">
      <dgm:prSet phldrT="[Text]" custT="1"/>
      <dgm:spPr/>
      <dgm:t>
        <a:bodyPr/>
        <a:lstStyle/>
        <a:p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Accommodation</a:t>
          </a:r>
        </a:p>
      </dgm:t>
    </dgm:pt>
    <dgm:pt modelId="{9B3C7952-71D7-4F23-9561-C2EC8DF56146}" type="parTrans" cxnId="{263E5D6C-849A-4678-863A-F87640BA1A65}">
      <dgm:prSet/>
      <dgm:spPr/>
      <dgm:t>
        <a:bodyPr/>
        <a:lstStyle/>
        <a:p>
          <a:endParaRPr lang="en-GB"/>
        </a:p>
      </dgm:t>
    </dgm:pt>
    <dgm:pt modelId="{00CBA219-C35D-4F69-AF4A-F0FC35DF65CE}" type="sibTrans" cxnId="{263E5D6C-849A-4678-863A-F87640BA1A65}">
      <dgm:prSet/>
      <dgm:spPr/>
      <dgm:t>
        <a:bodyPr/>
        <a:lstStyle/>
        <a:p>
          <a:endParaRPr lang="en-GB"/>
        </a:p>
      </dgm:t>
    </dgm:pt>
    <dgm:pt modelId="{4D4A5E5A-4CCC-4FFE-A465-9F2A9C9CCAF9}">
      <dgm:prSet phldrT="[Text]" custT="1"/>
      <dgm:spPr/>
      <dgm:t>
        <a:bodyPr/>
        <a:lstStyle/>
        <a:p>
          <a:r>
            <a:rPr lang="en-GB" sz="1800" dirty="0">
              <a:latin typeface="Arial" panose="020B0604020202020204" pitchFamily="34" charset="0"/>
              <a:cs typeface="Arial" panose="020B0604020202020204" pitchFamily="34" charset="0"/>
            </a:rPr>
            <a:t>Development on new schemas</a:t>
          </a:r>
        </a:p>
      </dgm:t>
    </dgm:pt>
    <dgm:pt modelId="{F3E9D7F2-5921-41F7-80F7-BF9805BD0678}" type="parTrans" cxnId="{B5B7521D-30D1-48DF-BEA7-A0AC0093975C}">
      <dgm:prSet/>
      <dgm:spPr/>
      <dgm:t>
        <a:bodyPr/>
        <a:lstStyle/>
        <a:p>
          <a:endParaRPr lang="en-GB"/>
        </a:p>
      </dgm:t>
    </dgm:pt>
    <dgm:pt modelId="{2CB33E13-6585-4169-B0C6-ECE9BC80DBC2}" type="sibTrans" cxnId="{B5B7521D-30D1-48DF-BEA7-A0AC0093975C}">
      <dgm:prSet/>
      <dgm:spPr/>
      <dgm:t>
        <a:bodyPr/>
        <a:lstStyle/>
        <a:p>
          <a:endParaRPr lang="en-GB"/>
        </a:p>
      </dgm:t>
    </dgm:pt>
    <dgm:pt modelId="{09847742-611B-4EE0-B5F2-0ECE8D4DCBF4}" type="pres">
      <dgm:prSet presAssocID="{A07343F0-E891-421B-B7D1-3ADA1FA65C02}" presName="Name0" presStyleCnt="0">
        <dgm:presLayoutVars>
          <dgm:dir/>
          <dgm:resizeHandles val="exact"/>
        </dgm:presLayoutVars>
      </dgm:prSet>
      <dgm:spPr/>
    </dgm:pt>
    <dgm:pt modelId="{DB209A22-5AC4-4EDA-B13A-47EB9AEE8C0D}" type="pres">
      <dgm:prSet presAssocID="{A07343F0-E891-421B-B7D1-3ADA1FA65C02}" presName="cycle" presStyleCnt="0"/>
      <dgm:spPr/>
    </dgm:pt>
    <dgm:pt modelId="{4F7F168F-37CF-442B-98B6-F1B2FECA639E}" type="pres">
      <dgm:prSet presAssocID="{ED1D56A6-63AF-4EA5-9F7B-7D48D62DDDF8}" presName="nodeFirstNode" presStyleLbl="node1" presStyleIdx="0" presStyleCnt="6" custScaleX="124473" custRadScaleRad="51457" custRadScaleInc="-346930">
        <dgm:presLayoutVars>
          <dgm:bulletEnabled val="1"/>
        </dgm:presLayoutVars>
      </dgm:prSet>
      <dgm:spPr/>
    </dgm:pt>
    <dgm:pt modelId="{9242748E-09FC-47E4-9DCB-39882CEA44CB}" type="pres">
      <dgm:prSet presAssocID="{E2AC75CB-7557-4D73-9392-56B501B33CD6}" presName="sibTransFirstNode" presStyleLbl="bgShp" presStyleIdx="0" presStyleCnt="1" custFlipVert="0" custFlipHor="1" custScaleX="42287" custScaleY="4049" custLinFactX="52338" custLinFactY="-24886" custLinFactNeighborX="100000" custLinFactNeighborY="-100000"/>
      <dgm:spPr/>
    </dgm:pt>
    <dgm:pt modelId="{01E48800-F0FE-4500-B6E0-F810BEEFEC12}" type="pres">
      <dgm:prSet presAssocID="{8E635716-D604-46EC-BA95-1D7681B69AF7}" presName="nodeFollowingNodes" presStyleLbl="node1" presStyleIdx="1" presStyleCnt="6" custScaleX="125414" custRadScaleRad="137738" custRadScaleInc="100567">
        <dgm:presLayoutVars>
          <dgm:bulletEnabled val="1"/>
        </dgm:presLayoutVars>
      </dgm:prSet>
      <dgm:spPr/>
    </dgm:pt>
    <dgm:pt modelId="{F0C98D8B-75AD-4287-904D-33B7575ABB22}" type="pres">
      <dgm:prSet presAssocID="{B440E26B-A816-4386-B01A-A9C45B72FB99}" presName="nodeFollowingNodes" presStyleLbl="node1" presStyleIdx="2" presStyleCnt="6" custScaleX="123361" custRadScaleRad="162884" custRadScaleInc="14774">
        <dgm:presLayoutVars>
          <dgm:bulletEnabled val="1"/>
        </dgm:presLayoutVars>
      </dgm:prSet>
      <dgm:spPr/>
    </dgm:pt>
    <dgm:pt modelId="{3E4E7A2E-FCCA-4820-81BE-9DC71AAB2EDD}" type="pres">
      <dgm:prSet presAssocID="{F9EFDBAF-8727-410E-8183-71CE1A4695A8}" presName="nodeFollowingNodes" presStyleLbl="node1" presStyleIdx="3" presStyleCnt="6" custScaleX="124473" custRadScaleRad="100171" custRadScaleInc="3943">
        <dgm:presLayoutVars>
          <dgm:bulletEnabled val="1"/>
        </dgm:presLayoutVars>
      </dgm:prSet>
      <dgm:spPr/>
    </dgm:pt>
    <dgm:pt modelId="{8BE94B9B-2050-47C8-B434-B9625D331970}" type="pres">
      <dgm:prSet presAssocID="{A6D4CA99-7618-435C-B195-5EBB0DD53B55}" presName="nodeFollowingNodes" presStyleLbl="node1" presStyleIdx="4" presStyleCnt="6" custScaleX="146231" custRadScaleRad="176165" custRadScaleInc="-9002">
        <dgm:presLayoutVars>
          <dgm:bulletEnabled val="1"/>
        </dgm:presLayoutVars>
      </dgm:prSet>
      <dgm:spPr/>
    </dgm:pt>
    <dgm:pt modelId="{937ECF40-4C39-4314-8458-87A4C66AF495}" type="pres">
      <dgm:prSet presAssocID="{4D4A5E5A-4CCC-4FFE-A465-9F2A9C9CCAF9}" presName="nodeFollowingNodes" presStyleLbl="node1" presStyleIdx="5" presStyleCnt="6" custScaleX="144963" custScaleY="112696" custRadScaleRad="153887" custRadScaleInc="-93097">
        <dgm:presLayoutVars>
          <dgm:bulletEnabled val="1"/>
        </dgm:presLayoutVars>
      </dgm:prSet>
      <dgm:spPr/>
    </dgm:pt>
  </dgm:ptLst>
  <dgm:cxnLst>
    <dgm:cxn modelId="{DD3C3809-D015-48D4-B0EA-AFCAA3B84A91}" type="presOf" srcId="{A07343F0-E891-421B-B7D1-3ADA1FA65C02}" destId="{09847742-611B-4EE0-B5F2-0ECE8D4DCBF4}" srcOrd="0" destOrd="0" presId="urn:microsoft.com/office/officeart/2005/8/layout/cycle3"/>
    <dgm:cxn modelId="{B5B7521D-30D1-48DF-BEA7-A0AC0093975C}" srcId="{A07343F0-E891-421B-B7D1-3ADA1FA65C02}" destId="{4D4A5E5A-4CCC-4FFE-A465-9F2A9C9CCAF9}" srcOrd="5" destOrd="0" parTransId="{F3E9D7F2-5921-41F7-80F7-BF9805BD0678}" sibTransId="{2CB33E13-6585-4169-B0C6-ECE9BC80DBC2}"/>
    <dgm:cxn modelId="{6CAD7328-E8D8-46C6-BFAB-E85156D0A35E}" srcId="{A07343F0-E891-421B-B7D1-3ADA1FA65C02}" destId="{F9EFDBAF-8727-410E-8183-71CE1A4695A8}" srcOrd="3" destOrd="0" parTransId="{C4272D92-A64B-4D02-9B51-AA675FC15F44}" sibTransId="{F86D2068-29B6-4FE9-B6E0-1EA35356CA16}"/>
    <dgm:cxn modelId="{7C4D005B-ED64-41C3-AE43-AA9AF1FA75A8}" srcId="{A07343F0-E891-421B-B7D1-3ADA1FA65C02}" destId="{B440E26B-A816-4386-B01A-A9C45B72FB99}" srcOrd="2" destOrd="0" parTransId="{5DDE2C2D-50AE-4FC0-8D5C-EC69F14A6AF6}" sibTransId="{9B34B2E5-A50E-45B2-8CDD-5B144BC0750F}"/>
    <dgm:cxn modelId="{6E314846-2A23-4333-A88E-46A5CCBF1261}" type="presOf" srcId="{F9EFDBAF-8727-410E-8183-71CE1A4695A8}" destId="{3E4E7A2E-FCCA-4820-81BE-9DC71AAB2EDD}" srcOrd="0" destOrd="0" presId="urn:microsoft.com/office/officeart/2005/8/layout/cycle3"/>
    <dgm:cxn modelId="{E2BDD866-3AEE-49DD-AE02-C99FECB32E9F}" type="presOf" srcId="{ED1D56A6-63AF-4EA5-9F7B-7D48D62DDDF8}" destId="{4F7F168F-37CF-442B-98B6-F1B2FECA639E}" srcOrd="0" destOrd="0" presId="urn:microsoft.com/office/officeart/2005/8/layout/cycle3"/>
    <dgm:cxn modelId="{263E5D6C-849A-4678-863A-F87640BA1A65}" srcId="{A07343F0-E891-421B-B7D1-3ADA1FA65C02}" destId="{A6D4CA99-7618-435C-B195-5EBB0DD53B55}" srcOrd="4" destOrd="0" parTransId="{9B3C7952-71D7-4F23-9561-C2EC8DF56146}" sibTransId="{00CBA219-C35D-4F69-AF4A-F0FC35DF65CE}"/>
    <dgm:cxn modelId="{69560D5A-9D14-426A-B506-9E88BF02B358}" srcId="{A07343F0-E891-421B-B7D1-3ADA1FA65C02}" destId="{8E635716-D604-46EC-BA95-1D7681B69AF7}" srcOrd="1" destOrd="0" parTransId="{3B176F58-31F5-40B9-9BB9-1681F6CCF415}" sibTransId="{E8B8AFFF-EBFB-49C1-85A9-A89DE2C82868}"/>
    <dgm:cxn modelId="{BC43AD9C-79ED-46CA-A421-10ECD1CC5F1D}" type="presOf" srcId="{B440E26B-A816-4386-B01A-A9C45B72FB99}" destId="{F0C98D8B-75AD-4287-904D-33B7575ABB22}" srcOrd="0" destOrd="0" presId="urn:microsoft.com/office/officeart/2005/8/layout/cycle3"/>
    <dgm:cxn modelId="{5DED47BB-986B-4D0B-992B-72D9921135A0}" type="presOf" srcId="{4D4A5E5A-4CCC-4FFE-A465-9F2A9C9CCAF9}" destId="{937ECF40-4C39-4314-8458-87A4C66AF495}" srcOrd="0" destOrd="0" presId="urn:microsoft.com/office/officeart/2005/8/layout/cycle3"/>
    <dgm:cxn modelId="{B01D03C0-A433-4B8F-9B71-FB2884BA7BA7}" type="presOf" srcId="{A6D4CA99-7618-435C-B195-5EBB0DD53B55}" destId="{8BE94B9B-2050-47C8-B434-B9625D331970}" srcOrd="0" destOrd="0" presId="urn:microsoft.com/office/officeart/2005/8/layout/cycle3"/>
    <dgm:cxn modelId="{A8642BD1-B635-44F6-984C-7BD25D64CFB2}" type="presOf" srcId="{8E635716-D604-46EC-BA95-1D7681B69AF7}" destId="{01E48800-F0FE-4500-B6E0-F810BEEFEC12}" srcOrd="0" destOrd="0" presId="urn:microsoft.com/office/officeart/2005/8/layout/cycle3"/>
    <dgm:cxn modelId="{5EB5B9DA-0C6C-4844-966A-D1658FC29AA3}" srcId="{A07343F0-E891-421B-B7D1-3ADA1FA65C02}" destId="{ED1D56A6-63AF-4EA5-9F7B-7D48D62DDDF8}" srcOrd="0" destOrd="0" parTransId="{692279BD-510C-4A67-B2BF-54B922336635}" sibTransId="{E2AC75CB-7557-4D73-9392-56B501B33CD6}"/>
    <dgm:cxn modelId="{3FED30E7-0007-4787-8CF1-D2BA8F5554B7}" type="presOf" srcId="{E2AC75CB-7557-4D73-9392-56B501B33CD6}" destId="{9242748E-09FC-47E4-9DCB-39882CEA44CB}" srcOrd="0" destOrd="0" presId="urn:microsoft.com/office/officeart/2005/8/layout/cycle3"/>
    <dgm:cxn modelId="{BFBE6707-90A8-4251-B2CB-87F0E23F4674}" type="presParOf" srcId="{09847742-611B-4EE0-B5F2-0ECE8D4DCBF4}" destId="{DB209A22-5AC4-4EDA-B13A-47EB9AEE8C0D}" srcOrd="0" destOrd="0" presId="urn:microsoft.com/office/officeart/2005/8/layout/cycle3"/>
    <dgm:cxn modelId="{E3D4A89B-F7AD-48B6-BD5D-F4EAB1FC465A}" type="presParOf" srcId="{DB209A22-5AC4-4EDA-B13A-47EB9AEE8C0D}" destId="{4F7F168F-37CF-442B-98B6-F1B2FECA639E}" srcOrd="0" destOrd="0" presId="urn:microsoft.com/office/officeart/2005/8/layout/cycle3"/>
    <dgm:cxn modelId="{638569C2-F101-478A-854B-4B51F0F391E7}" type="presParOf" srcId="{DB209A22-5AC4-4EDA-B13A-47EB9AEE8C0D}" destId="{9242748E-09FC-47E4-9DCB-39882CEA44CB}" srcOrd="1" destOrd="0" presId="urn:microsoft.com/office/officeart/2005/8/layout/cycle3"/>
    <dgm:cxn modelId="{7F0DC142-A67E-4149-8704-C531262D56AA}" type="presParOf" srcId="{DB209A22-5AC4-4EDA-B13A-47EB9AEE8C0D}" destId="{01E48800-F0FE-4500-B6E0-F810BEEFEC12}" srcOrd="2" destOrd="0" presId="urn:microsoft.com/office/officeart/2005/8/layout/cycle3"/>
    <dgm:cxn modelId="{0469ED0B-D893-4E71-B7EB-46B1CA90BA3B}" type="presParOf" srcId="{DB209A22-5AC4-4EDA-B13A-47EB9AEE8C0D}" destId="{F0C98D8B-75AD-4287-904D-33B7575ABB22}" srcOrd="3" destOrd="0" presId="urn:microsoft.com/office/officeart/2005/8/layout/cycle3"/>
    <dgm:cxn modelId="{98E1424F-6D60-433E-9F28-F764DD0933BF}" type="presParOf" srcId="{DB209A22-5AC4-4EDA-B13A-47EB9AEE8C0D}" destId="{3E4E7A2E-FCCA-4820-81BE-9DC71AAB2EDD}" srcOrd="4" destOrd="0" presId="urn:microsoft.com/office/officeart/2005/8/layout/cycle3"/>
    <dgm:cxn modelId="{BA147847-5710-4EC3-AD23-0B526494375C}" type="presParOf" srcId="{DB209A22-5AC4-4EDA-B13A-47EB9AEE8C0D}" destId="{8BE94B9B-2050-47C8-B434-B9625D331970}" srcOrd="5" destOrd="0" presId="urn:microsoft.com/office/officeart/2005/8/layout/cycle3"/>
    <dgm:cxn modelId="{910ED6CF-097E-4A85-BF3D-289CC17827FD}" type="presParOf" srcId="{DB209A22-5AC4-4EDA-B13A-47EB9AEE8C0D}" destId="{937ECF40-4C39-4314-8458-87A4C66AF495}" srcOrd="6" destOrd="0" presId="urn:microsoft.com/office/officeart/2005/8/layout/cycle3"/>
  </dgm:cxnLst>
  <dgm:bg/>
  <dgm:whole/>
  <dgm:extLst>
    <a:ext uri="http://schemas.microsoft.com/office/drawing/2008/diagram">
      <dsp:dataModelExt xmlns:dsp="http://schemas.microsoft.com/office/drawing/2008/diagram" relId="rId12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953A95B8-03B6-42CD-A0B5-4FDF71C75B0A}" type="doc">
      <dgm:prSet loTypeId="urn:microsoft.com/office/officeart/2005/8/layout/radial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CC2D50FF-8E2E-4D95-A83C-2E9589DB1399}">
      <dgm:prSet phldrT="[Text]" custT="1"/>
      <dgm:spPr/>
      <dgm:t>
        <a:bodyPr/>
        <a:lstStyle/>
        <a:p>
          <a:r>
            <a:rPr lang="en-GB" sz="2800" dirty="0">
              <a:latin typeface="Arial" panose="020B0604020202020204" pitchFamily="34" charset="0"/>
              <a:cs typeface="Arial" panose="020B0604020202020204" pitchFamily="34" charset="0"/>
            </a:rPr>
            <a:t>Three Vygotskian themes</a:t>
          </a:r>
        </a:p>
      </dgm:t>
    </dgm:pt>
    <dgm:pt modelId="{79E0936E-2629-4599-9925-4DDF36F4DA5E}" type="parTrans" cxnId="{A9665B0F-E7DB-4737-961E-69DD2A6AE5AF}">
      <dgm:prSet/>
      <dgm:spPr/>
      <dgm:t>
        <a:bodyPr/>
        <a:lstStyle/>
        <a:p>
          <a:endParaRPr lang="en-GB"/>
        </a:p>
      </dgm:t>
    </dgm:pt>
    <dgm:pt modelId="{F54A5D2C-05FC-4F32-8196-6AD0515F87E5}" type="sibTrans" cxnId="{A9665B0F-E7DB-4737-961E-69DD2A6AE5AF}">
      <dgm:prSet/>
      <dgm:spPr/>
      <dgm:t>
        <a:bodyPr/>
        <a:lstStyle/>
        <a:p>
          <a:endParaRPr lang="en-GB"/>
        </a:p>
      </dgm:t>
    </dgm:pt>
    <dgm:pt modelId="{2A87F85F-96C3-46A2-9767-9CE7232B93EB}">
      <dgm:prSet phldrT="[Text]" custT="1"/>
      <dgm:spPr/>
      <dgm:t>
        <a:bodyPr/>
        <a:lstStyle/>
        <a:p>
          <a:r>
            <a:rPr lang="en-GB" sz="2800" dirty="0">
              <a:latin typeface="Arial" panose="020B0604020202020204" pitchFamily="34" charset="0"/>
              <a:cs typeface="Arial" panose="020B0604020202020204" pitchFamily="34" charset="0"/>
            </a:rPr>
            <a:t>Culture</a:t>
          </a:r>
        </a:p>
      </dgm:t>
    </dgm:pt>
    <dgm:pt modelId="{745A5584-0C0A-4E71-9A85-EEE5A67D594F}" type="parTrans" cxnId="{15039B2B-67E4-4BB6-9EA3-0AAA5C8C82B0}">
      <dgm:prSet/>
      <dgm:spPr/>
      <dgm:t>
        <a:bodyPr/>
        <a:lstStyle/>
        <a:p>
          <a:endParaRPr lang="en-GB"/>
        </a:p>
      </dgm:t>
    </dgm:pt>
    <dgm:pt modelId="{C52A2A36-F82B-463F-96B6-17442725171F}" type="sibTrans" cxnId="{15039B2B-67E4-4BB6-9EA3-0AAA5C8C82B0}">
      <dgm:prSet/>
      <dgm:spPr/>
      <dgm:t>
        <a:bodyPr/>
        <a:lstStyle/>
        <a:p>
          <a:endParaRPr lang="en-GB"/>
        </a:p>
      </dgm:t>
    </dgm:pt>
    <dgm:pt modelId="{5A8A7F07-29C5-4D14-95C1-B25B9B7AC52A}">
      <dgm:prSet phldrT="[Text]" custT="1"/>
      <dgm:spPr/>
      <dgm:t>
        <a:bodyPr/>
        <a:lstStyle/>
        <a:p>
          <a:r>
            <a:rPr lang="en-GB" sz="2800" dirty="0">
              <a:latin typeface="Arial" panose="020B0604020202020204" pitchFamily="34" charset="0"/>
              <a:cs typeface="Arial" panose="020B0604020202020204" pitchFamily="34" charset="0"/>
            </a:rPr>
            <a:t>Language</a:t>
          </a:r>
        </a:p>
      </dgm:t>
    </dgm:pt>
    <dgm:pt modelId="{C2B012F5-3B71-4F32-AC3E-9C35DD1B4EBA}" type="parTrans" cxnId="{55F22F10-E3C1-408E-ACF7-1DB98CB42FAE}">
      <dgm:prSet/>
      <dgm:spPr/>
      <dgm:t>
        <a:bodyPr/>
        <a:lstStyle/>
        <a:p>
          <a:endParaRPr lang="en-GB"/>
        </a:p>
      </dgm:t>
    </dgm:pt>
    <dgm:pt modelId="{100F11E0-CBDD-4284-93CA-A1C9E35D4DF7}" type="sibTrans" cxnId="{55F22F10-E3C1-408E-ACF7-1DB98CB42FAE}">
      <dgm:prSet/>
      <dgm:spPr/>
      <dgm:t>
        <a:bodyPr/>
        <a:lstStyle/>
        <a:p>
          <a:endParaRPr lang="en-GB"/>
        </a:p>
      </dgm:t>
    </dgm:pt>
    <dgm:pt modelId="{5C4F9097-26A3-47D0-B043-A81146982761}">
      <dgm:prSet phldrT="[Text]" custT="1"/>
      <dgm:spPr/>
      <dgm:t>
        <a:bodyPr/>
        <a:lstStyle/>
        <a:p>
          <a:r>
            <a:rPr lang="en-GB" sz="2800" dirty="0">
              <a:latin typeface="Arial" panose="020B0604020202020204" pitchFamily="34" charset="0"/>
              <a:cs typeface="Arial" panose="020B0604020202020204" pitchFamily="34" charset="0"/>
            </a:rPr>
            <a:t>Thought</a:t>
          </a:r>
        </a:p>
      </dgm:t>
    </dgm:pt>
    <dgm:pt modelId="{3D2F49D7-B2DD-47B6-9C5D-DE9321484360}" type="parTrans" cxnId="{A78D366F-41FA-4120-BCE3-13C4A620FC95}">
      <dgm:prSet/>
      <dgm:spPr/>
      <dgm:t>
        <a:bodyPr/>
        <a:lstStyle/>
        <a:p>
          <a:endParaRPr lang="en-GB"/>
        </a:p>
      </dgm:t>
    </dgm:pt>
    <dgm:pt modelId="{453248C1-6F19-4FC7-9CAA-7EEBE0562C40}" type="sibTrans" cxnId="{A78D366F-41FA-4120-BCE3-13C4A620FC95}">
      <dgm:prSet/>
      <dgm:spPr/>
      <dgm:t>
        <a:bodyPr/>
        <a:lstStyle/>
        <a:p>
          <a:endParaRPr lang="en-GB"/>
        </a:p>
      </dgm:t>
    </dgm:pt>
    <dgm:pt modelId="{8EBE5164-DD3D-4B9D-8C32-1ECD234DF70A}">
      <dgm:prSet/>
      <dgm:spPr/>
      <dgm:t>
        <a:bodyPr/>
        <a:lstStyle/>
        <a:p>
          <a:endParaRPr lang="en-GB"/>
        </a:p>
      </dgm:t>
    </dgm:pt>
    <dgm:pt modelId="{6E374FDB-9054-4828-87EF-2555BD916DEC}" type="parTrans" cxnId="{2C8D5984-C837-4754-9986-414B7B389770}">
      <dgm:prSet/>
      <dgm:spPr/>
      <dgm:t>
        <a:bodyPr/>
        <a:lstStyle/>
        <a:p>
          <a:endParaRPr lang="en-GB"/>
        </a:p>
      </dgm:t>
    </dgm:pt>
    <dgm:pt modelId="{0B797070-3F23-4BCA-A656-94A6E73843C9}" type="sibTrans" cxnId="{2C8D5984-C837-4754-9986-414B7B389770}">
      <dgm:prSet/>
      <dgm:spPr/>
      <dgm:t>
        <a:bodyPr/>
        <a:lstStyle/>
        <a:p>
          <a:endParaRPr lang="en-GB"/>
        </a:p>
      </dgm:t>
    </dgm:pt>
    <dgm:pt modelId="{C03F9461-7043-4791-8BC8-532DDE4D03F9}" type="pres">
      <dgm:prSet presAssocID="{953A95B8-03B6-42CD-A0B5-4FDF71C75B0A}" presName="cycle" presStyleCnt="0">
        <dgm:presLayoutVars>
          <dgm:chMax val="1"/>
          <dgm:dir/>
          <dgm:animLvl val="ctr"/>
          <dgm:resizeHandles val="exact"/>
        </dgm:presLayoutVars>
      </dgm:prSet>
      <dgm:spPr/>
    </dgm:pt>
    <dgm:pt modelId="{44E4D395-E788-4389-B19F-A61F857201F1}" type="pres">
      <dgm:prSet presAssocID="{CC2D50FF-8E2E-4D95-A83C-2E9589DB1399}" presName="centerShape" presStyleLbl="node0" presStyleIdx="0" presStyleCnt="1" custScaleX="152997"/>
      <dgm:spPr/>
    </dgm:pt>
    <dgm:pt modelId="{A468DB90-683C-44AA-A08E-5962FBA2B2B2}" type="pres">
      <dgm:prSet presAssocID="{745A5584-0C0A-4E71-9A85-EEE5A67D594F}" presName="parTrans" presStyleLbl="bgSibTrans2D1" presStyleIdx="0" presStyleCnt="3"/>
      <dgm:spPr/>
    </dgm:pt>
    <dgm:pt modelId="{55B3F1BE-87C0-4618-B144-CD39487D151A}" type="pres">
      <dgm:prSet presAssocID="{2A87F85F-96C3-46A2-9767-9CE7232B93EB}" presName="node" presStyleLbl="node1" presStyleIdx="0" presStyleCnt="3" custScaleX="110259">
        <dgm:presLayoutVars>
          <dgm:bulletEnabled val="1"/>
        </dgm:presLayoutVars>
      </dgm:prSet>
      <dgm:spPr/>
    </dgm:pt>
    <dgm:pt modelId="{ACF1B3BC-8D6E-4BC3-A288-B2739C69F9BF}" type="pres">
      <dgm:prSet presAssocID="{C2B012F5-3B71-4F32-AC3E-9C35DD1B4EBA}" presName="parTrans" presStyleLbl="bgSibTrans2D1" presStyleIdx="1" presStyleCnt="3"/>
      <dgm:spPr/>
    </dgm:pt>
    <dgm:pt modelId="{6E8C233E-E24B-40A0-A15D-939876B2FC0B}" type="pres">
      <dgm:prSet presAssocID="{5A8A7F07-29C5-4D14-95C1-B25B9B7AC52A}" presName="node" presStyleLbl="node1" presStyleIdx="1" presStyleCnt="3" custScaleX="110259">
        <dgm:presLayoutVars>
          <dgm:bulletEnabled val="1"/>
        </dgm:presLayoutVars>
      </dgm:prSet>
      <dgm:spPr/>
    </dgm:pt>
    <dgm:pt modelId="{274DA7FB-D320-49A2-809A-305714F5DE7C}" type="pres">
      <dgm:prSet presAssocID="{3D2F49D7-B2DD-47B6-9C5D-DE9321484360}" presName="parTrans" presStyleLbl="bgSibTrans2D1" presStyleIdx="2" presStyleCnt="3"/>
      <dgm:spPr/>
    </dgm:pt>
    <dgm:pt modelId="{DF5EBFC4-3319-48CC-A350-FCCFD58EAA26}" type="pres">
      <dgm:prSet presAssocID="{5C4F9097-26A3-47D0-B043-A81146982761}" presName="node" presStyleLbl="node1" presStyleIdx="2" presStyleCnt="3" custScaleX="110259">
        <dgm:presLayoutVars>
          <dgm:bulletEnabled val="1"/>
        </dgm:presLayoutVars>
      </dgm:prSet>
      <dgm:spPr/>
    </dgm:pt>
  </dgm:ptLst>
  <dgm:cxnLst>
    <dgm:cxn modelId="{A9665B0F-E7DB-4737-961E-69DD2A6AE5AF}" srcId="{953A95B8-03B6-42CD-A0B5-4FDF71C75B0A}" destId="{CC2D50FF-8E2E-4D95-A83C-2E9589DB1399}" srcOrd="0" destOrd="0" parTransId="{79E0936E-2629-4599-9925-4DDF36F4DA5E}" sibTransId="{F54A5D2C-05FC-4F32-8196-6AD0515F87E5}"/>
    <dgm:cxn modelId="{55F22F10-E3C1-408E-ACF7-1DB98CB42FAE}" srcId="{CC2D50FF-8E2E-4D95-A83C-2E9589DB1399}" destId="{5A8A7F07-29C5-4D14-95C1-B25B9B7AC52A}" srcOrd="1" destOrd="0" parTransId="{C2B012F5-3B71-4F32-AC3E-9C35DD1B4EBA}" sibTransId="{100F11E0-CBDD-4284-93CA-A1C9E35D4DF7}"/>
    <dgm:cxn modelId="{14B09C14-12D2-4D25-A8F9-91CD386995CF}" type="presOf" srcId="{C2B012F5-3B71-4F32-AC3E-9C35DD1B4EBA}" destId="{ACF1B3BC-8D6E-4BC3-A288-B2739C69F9BF}" srcOrd="0" destOrd="0" presId="urn:microsoft.com/office/officeart/2005/8/layout/radial4"/>
    <dgm:cxn modelId="{15039B2B-67E4-4BB6-9EA3-0AAA5C8C82B0}" srcId="{CC2D50FF-8E2E-4D95-A83C-2E9589DB1399}" destId="{2A87F85F-96C3-46A2-9767-9CE7232B93EB}" srcOrd="0" destOrd="0" parTransId="{745A5584-0C0A-4E71-9A85-EEE5A67D594F}" sibTransId="{C52A2A36-F82B-463F-96B6-17442725171F}"/>
    <dgm:cxn modelId="{A78D366F-41FA-4120-BCE3-13C4A620FC95}" srcId="{CC2D50FF-8E2E-4D95-A83C-2E9589DB1399}" destId="{5C4F9097-26A3-47D0-B043-A81146982761}" srcOrd="2" destOrd="0" parTransId="{3D2F49D7-B2DD-47B6-9C5D-DE9321484360}" sibTransId="{453248C1-6F19-4FC7-9CAA-7EEBE0562C40}"/>
    <dgm:cxn modelId="{2C8D5984-C837-4754-9986-414B7B389770}" srcId="{953A95B8-03B6-42CD-A0B5-4FDF71C75B0A}" destId="{8EBE5164-DD3D-4B9D-8C32-1ECD234DF70A}" srcOrd="1" destOrd="0" parTransId="{6E374FDB-9054-4828-87EF-2555BD916DEC}" sibTransId="{0B797070-3F23-4BCA-A656-94A6E73843C9}"/>
    <dgm:cxn modelId="{95BA7B85-E2BE-4A96-A826-069BD4EEA3DB}" type="presOf" srcId="{5C4F9097-26A3-47D0-B043-A81146982761}" destId="{DF5EBFC4-3319-48CC-A350-FCCFD58EAA26}" srcOrd="0" destOrd="0" presId="urn:microsoft.com/office/officeart/2005/8/layout/radial4"/>
    <dgm:cxn modelId="{FCD31B88-A435-4A30-9AB5-F0231088135D}" type="presOf" srcId="{3D2F49D7-B2DD-47B6-9C5D-DE9321484360}" destId="{274DA7FB-D320-49A2-809A-305714F5DE7C}" srcOrd="0" destOrd="0" presId="urn:microsoft.com/office/officeart/2005/8/layout/radial4"/>
    <dgm:cxn modelId="{F5DAA089-D016-4741-B072-0952952F65A3}" type="presOf" srcId="{745A5584-0C0A-4E71-9A85-EEE5A67D594F}" destId="{A468DB90-683C-44AA-A08E-5962FBA2B2B2}" srcOrd="0" destOrd="0" presId="urn:microsoft.com/office/officeart/2005/8/layout/radial4"/>
    <dgm:cxn modelId="{3CC43D9B-A9CC-4D3F-AED7-9FD195314AFB}" type="presOf" srcId="{CC2D50FF-8E2E-4D95-A83C-2E9589DB1399}" destId="{44E4D395-E788-4389-B19F-A61F857201F1}" srcOrd="0" destOrd="0" presId="urn:microsoft.com/office/officeart/2005/8/layout/radial4"/>
    <dgm:cxn modelId="{8BA63E9B-09B6-4553-B58E-174DB3D4E4B9}" type="presOf" srcId="{5A8A7F07-29C5-4D14-95C1-B25B9B7AC52A}" destId="{6E8C233E-E24B-40A0-A15D-939876B2FC0B}" srcOrd="0" destOrd="0" presId="urn:microsoft.com/office/officeart/2005/8/layout/radial4"/>
    <dgm:cxn modelId="{32EF21E1-6218-4D03-8154-EFC4F7E33F8A}" type="presOf" srcId="{953A95B8-03B6-42CD-A0B5-4FDF71C75B0A}" destId="{C03F9461-7043-4791-8BC8-532DDE4D03F9}" srcOrd="0" destOrd="0" presId="urn:microsoft.com/office/officeart/2005/8/layout/radial4"/>
    <dgm:cxn modelId="{C86A8DEE-F856-4616-9CEE-2508935F76DF}" type="presOf" srcId="{2A87F85F-96C3-46A2-9767-9CE7232B93EB}" destId="{55B3F1BE-87C0-4618-B144-CD39487D151A}" srcOrd="0" destOrd="0" presId="urn:microsoft.com/office/officeart/2005/8/layout/radial4"/>
    <dgm:cxn modelId="{E2A67EB6-A3BE-4161-A071-F8861532BE10}" type="presParOf" srcId="{C03F9461-7043-4791-8BC8-532DDE4D03F9}" destId="{44E4D395-E788-4389-B19F-A61F857201F1}" srcOrd="0" destOrd="0" presId="urn:microsoft.com/office/officeart/2005/8/layout/radial4"/>
    <dgm:cxn modelId="{99BC8B96-A911-43AB-9082-23BCBDB934D4}" type="presParOf" srcId="{C03F9461-7043-4791-8BC8-532DDE4D03F9}" destId="{A468DB90-683C-44AA-A08E-5962FBA2B2B2}" srcOrd="1" destOrd="0" presId="urn:microsoft.com/office/officeart/2005/8/layout/radial4"/>
    <dgm:cxn modelId="{BF1376F6-0FB5-4221-B555-22AA32BF2DD1}" type="presParOf" srcId="{C03F9461-7043-4791-8BC8-532DDE4D03F9}" destId="{55B3F1BE-87C0-4618-B144-CD39487D151A}" srcOrd="2" destOrd="0" presId="urn:microsoft.com/office/officeart/2005/8/layout/radial4"/>
    <dgm:cxn modelId="{61CFFAC6-339C-4C6F-AA91-E0F53744B5C2}" type="presParOf" srcId="{C03F9461-7043-4791-8BC8-532DDE4D03F9}" destId="{ACF1B3BC-8D6E-4BC3-A288-B2739C69F9BF}" srcOrd="3" destOrd="0" presId="urn:microsoft.com/office/officeart/2005/8/layout/radial4"/>
    <dgm:cxn modelId="{2A9D09E7-C14D-49D0-B681-E9437822B89F}" type="presParOf" srcId="{C03F9461-7043-4791-8BC8-532DDE4D03F9}" destId="{6E8C233E-E24B-40A0-A15D-939876B2FC0B}" srcOrd="4" destOrd="0" presId="urn:microsoft.com/office/officeart/2005/8/layout/radial4"/>
    <dgm:cxn modelId="{17BCBB21-B7C9-4F11-8DC0-53A87274E98C}" type="presParOf" srcId="{C03F9461-7043-4791-8BC8-532DDE4D03F9}" destId="{274DA7FB-D320-49A2-809A-305714F5DE7C}" srcOrd="5" destOrd="0" presId="urn:microsoft.com/office/officeart/2005/8/layout/radial4"/>
    <dgm:cxn modelId="{7BB24A69-1513-4BDF-A799-D72F89F816C6}" type="presParOf" srcId="{C03F9461-7043-4791-8BC8-532DDE4D03F9}" destId="{DF5EBFC4-3319-48CC-A350-FCCFD58EAA26}" srcOrd="6" destOrd="0" presId="urn:microsoft.com/office/officeart/2005/8/layout/radial4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28FFD26-2F43-4320-ABC2-98FFCF169FC4}">
      <dsp:nvSpPr>
        <dsp:cNvPr id="0" name=""/>
        <dsp:cNvSpPr/>
      </dsp:nvSpPr>
      <dsp:spPr>
        <a:xfrm>
          <a:off x="2126123" y="2108271"/>
          <a:ext cx="2321509" cy="98789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1160754" y="0"/>
              </a:lnTo>
              <a:lnTo>
                <a:pt x="1160754" y="987896"/>
              </a:lnTo>
              <a:lnTo>
                <a:pt x="2321509" y="987896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800" kern="1200"/>
        </a:p>
      </dsp:txBody>
      <dsp:txXfrm>
        <a:off x="3223804" y="2539145"/>
        <a:ext cx="126148" cy="126148"/>
      </dsp:txXfrm>
    </dsp:sp>
    <dsp:sp modelId="{21EBFEF8-835A-45A6-9493-37EF7442ED3E}">
      <dsp:nvSpPr>
        <dsp:cNvPr id="0" name=""/>
        <dsp:cNvSpPr/>
      </dsp:nvSpPr>
      <dsp:spPr>
        <a:xfrm>
          <a:off x="2126123" y="2059026"/>
          <a:ext cx="229800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9245"/>
              </a:moveTo>
              <a:lnTo>
                <a:pt x="1149002" y="49245"/>
              </a:lnTo>
              <a:lnTo>
                <a:pt x="1149002" y="45720"/>
              </a:lnTo>
              <a:lnTo>
                <a:pt x="2298004" y="4572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11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700" kern="1200"/>
        </a:p>
      </dsp:txBody>
      <dsp:txXfrm>
        <a:off x="3217675" y="2047295"/>
        <a:ext cx="114900" cy="114900"/>
      </dsp:txXfrm>
    </dsp:sp>
    <dsp:sp modelId="{228263A5-2E1D-401F-99A6-0D7711B62D6D}">
      <dsp:nvSpPr>
        <dsp:cNvPr id="0" name=""/>
        <dsp:cNvSpPr/>
      </dsp:nvSpPr>
      <dsp:spPr>
        <a:xfrm>
          <a:off x="2126123" y="1119030"/>
          <a:ext cx="2329361" cy="989240"/>
        </a:xfrm>
        <a:custGeom>
          <a:avLst/>
          <a:gdLst/>
          <a:ahLst/>
          <a:cxnLst/>
          <a:rect l="0" t="0" r="0" b="0"/>
          <a:pathLst>
            <a:path>
              <a:moveTo>
                <a:pt x="0" y="989240"/>
              </a:moveTo>
              <a:lnTo>
                <a:pt x="1164680" y="989240"/>
              </a:lnTo>
              <a:lnTo>
                <a:pt x="1164680" y="0"/>
              </a:lnTo>
              <a:lnTo>
                <a:pt x="2329361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355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GB" sz="800" kern="1200"/>
        </a:p>
      </dsp:txBody>
      <dsp:txXfrm>
        <a:off x="3227536" y="1550382"/>
        <a:ext cx="126535" cy="126535"/>
      </dsp:txXfrm>
    </dsp:sp>
    <dsp:sp modelId="{ECF04F8C-D338-4E19-AC19-A7EF9F603E9D}">
      <dsp:nvSpPr>
        <dsp:cNvPr id="0" name=""/>
        <dsp:cNvSpPr/>
      </dsp:nvSpPr>
      <dsp:spPr>
        <a:xfrm rot="16200000">
          <a:off x="-683835" y="1398367"/>
          <a:ext cx="4200111" cy="1419807"/>
        </a:xfrm>
        <a:prstGeom prst="flowChartConnector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i="0" u="none" strike="noStrike" kern="1200" baseline="0" dirty="0">
              <a:latin typeface="Arial" panose="020B0604020202020204" pitchFamily="34" charset="0"/>
              <a:cs typeface="Arial" panose="020B0604020202020204" pitchFamily="34" charset="0"/>
            </a:rPr>
            <a:t>What are Theories Of Development</a:t>
          </a:r>
          <a:endParaRPr lang="en-GB" sz="2800" b="0" kern="1200" dirty="0"/>
        </a:p>
      </dsp:txBody>
      <dsp:txXfrm>
        <a:off x="-68743" y="1606293"/>
        <a:ext cx="2969927" cy="1003955"/>
      </dsp:txXfrm>
    </dsp:sp>
    <dsp:sp modelId="{DA4EEB53-BDD4-4D5F-801E-99DA31B002BA}">
      <dsp:nvSpPr>
        <dsp:cNvPr id="0" name=""/>
        <dsp:cNvSpPr/>
      </dsp:nvSpPr>
      <dsp:spPr>
        <a:xfrm>
          <a:off x="4455485" y="720019"/>
          <a:ext cx="2949514" cy="7980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i="0" u="none" strike="noStrike" kern="1200" baseline="0" dirty="0">
              <a:latin typeface="Arial" panose="020B0604020202020204" pitchFamily="34" charset="0"/>
              <a:cs typeface="Arial" panose="020B0604020202020204" pitchFamily="34" charset="0"/>
            </a:rPr>
            <a:t>describe</a:t>
          </a:r>
          <a:endParaRPr lang="en-GB" sz="2800" kern="1200" dirty="0"/>
        </a:p>
      </dsp:txBody>
      <dsp:txXfrm>
        <a:off x="4455485" y="720019"/>
        <a:ext cx="2949514" cy="798021"/>
      </dsp:txXfrm>
    </dsp:sp>
    <dsp:sp modelId="{1E04D5A6-9B3A-4966-8429-07A7F7B6DE8A}">
      <dsp:nvSpPr>
        <dsp:cNvPr id="0" name=""/>
        <dsp:cNvSpPr/>
      </dsp:nvSpPr>
      <dsp:spPr>
        <a:xfrm>
          <a:off x="4424127" y="1705735"/>
          <a:ext cx="2949514" cy="7980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b="0" i="0" u="none" strike="noStrike" kern="1200" baseline="0" dirty="0">
              <a:latin typeface="Arial" panose="020B0604020202020204" pitchFamily="34" charset="0"/>
              <a:cs typeface="Arial" panose="020B0604020202020204" pitchFamily="34" charset="0"/>
            </a:rPr>
            <a:t>explain</a:t>
          </a:r>
          <a:endParaRPr lang="en-GB" sz="2800" kern="1200" dirty="0"/>
        </a:p>
      </dsp:txBody>
      <dsp:txXfrm>
        <a:off x="4424127" y="1705735"/>
        <a:ext cx="2949514" cy="798021"/>
      </dsp:txXfrm>
    </dsp:sp>
    <dsp:sp modelId="{37BB6DEC-24CA-4134-9099-C3F2BD6F62E0}">
      <dsp:nvSpPr>
        <dsp:cNvPr id="0" name=""/>
        <dsp:cNvSpPr/>
      </dsp:nvSpPr>
      <dsp:spPr>
        <a:xfrm>
          <a:off x="4447632" y="2697157"/>
          <a:ext cx="2918156" cy="798021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p</a:t>
          </a:r>
          <a:r>
            <a:rPr lang="en-GB" sz="2800" b="0" i="0" u="none" strike="noStrike" kern="1200" baseline="0" dirty="0">
              <a:latin typeface="Arial" panose="020B0604020202020204" pitchFamily="34" charset="0"/>
              <a:cs typeface="Arial" panose="020B0604020202020204" pitchFamily="34" charset="0"/>
            </a:rPr>
            <a:t>redict</a:t>
          </a:r>
          <a:endParaRPr lang="en-GB" sz="2800" kern="1200" dirty="0"/>
        </a:p>
      </dsp:txBody>
      <dsp:txXfrm>
        <a:off x="4447632" y="2697157"/>
        <a:ext cx="2918156" cy="798021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F5DE621-F081-4248-8C49-39D63B13B8CF}">
      <dsp:nvSpPr>
        <dsp:cNvPr id="0" name=""/>
        <dsp:cNvSpPr/>
      </dsp:nvSpPr>
      <dsp:spPr>
        <a:xfrm>
          <a:off x="0" y="2231"/>
          <a:ext cx="70358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61F4E27-A003-400E-88ED-8DE886005296}">
      <dsp:nvSpPr>
        <dsp:cNvPr id="0" name=""/>
        <dsp:cNvSpPr/>
      </dsp:nvSpPr>
      <dsp:spPr>
        <a:xfrm>
          <a:off x="0" y="2231"/>
          <a:ext cx="7035883" cy="760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Piaget’s Four Stages of cognitive development</a:t>
          </a:r>
        </a:p>
      </dsp:txBody>
      <dsp:txXfrm>
        <a:off x="0" y="2231"/>
        <a:ext cx="7035883" cy="760875"/>
      </dsp:txXfrm>
    </dsp:sp>
    <dsp:sp modelId="{6F0CBF3C-02E2-463A-9FA1-D04BEAD1BC9B}">
      <dsp:nvSpPr>
        <dsp:cNvPr id="0" name=""/>
        <dsp:cNvSpPr/>
      </dsp:nvSpPr>
      <dsp:spPr>
        <a:xfrm>
          <a:off x="0" y="763106"/>
          <a:ext cx="70358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1507111-7AFD-4CDE-841C-FAAE58644CA9}">
      <dsp:nvSpPr>
        <dsp:cNvPr id="0" name=""/>
        <dsp:cNvSpPr/>
      </dsp:nvSpPr>
      <dsp:spPr>
        <a:xfrm>
          <a:off x="0" y="763106"/>
          <a:ext cx="7035883" cy="760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Stage   		Age			Goal</a:t>
          </a:r>
        </a:p>
      </dsp:txBody>
      <dsp:txXfrm>
        <a:off x="0" y="763106"/>
        <a:ext cx="7035883" cy="760875"/>
      </dsp:txXfrm>
    </dsp:sp>
    <dsp:sp modelId="{E96AC4B8-CBEE-489A-9858-DCDB5145255E}">
      <dsp:nvSpPr>
        <dsp:cNvPr id="0" name=""/>
        <dsp:cNvSpPr/>
      </dsp:nvSpPr>
      <dsp:spPr>
        <a:xfrm>
          <a:off x="0" y="1523981"/>
          <a:ext cx="70358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D1DDF45-FFD2-4136-9FD4-59752519A130}">
      <dsp:nvSpPr>
        <dsp:cNvPr id="0" name=""/>
        <dsp:cNvSpPr/>
      </dsp:nvSpPr>
      <dsp:spPr>
        <a:xfrm>
          <a:off x="0" y="1523981"/>
          <a:ext cx="7035883" cy="760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Sensorimotor	 Birth to 18-24 months	   Object permanence</a:t>
          </a:r>
        </a:p>
      </dsp:txBody>
      <dsp:txXfrm>
        <a:off x="0" y="1523981"/>
        <a:ext cx="7035883" cy="760875"/>
      </dsp:txXfrm>
    </dsp:sp>
    <dsp:sp modelId="{85FCDCC3-3875-47E2-9E48-AC8722A0FB27}">
      <dsp:nvSpPr>
        <dsp:cNvPr id="0" name=""/>
        <dsp:cNvSpPr/>
      </dsp:nvSpPr>
      <dsp:spPr>
        <a:xfrm>
          <a:off x="0" y="2284856"/>
          <a:ext cx="70358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B6106D6-C741-4D44-973E-7AD9C4F07A1D}">
      <dsp:nvSpPr>
        <dsp:cNvPr id="0" name=""/>
        <dsp:cNvSpPr/>
      </dsp:nvSpPr>
      <dsp:spPr>
        <a:xfrm>
          <a:off x="0" y="2284856"/>
          <a:ext cx="7035883" cy="760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Pre-operational	       2 to 7 years 	     Symbolic thought</a:t>
          </a:r>
        </a:p>
      </dsp:txBody>
      <dsp:txXfrm>
        <a:off x="0" y="2284856"/>
        <a:ext cx="7035883" cy="760875"/>
      </dsp:txXfrm>
    </dsp:sp>
    <dsp:sp modelId="{899E3DD0-578C-4052-AB33-C21564787885}">
      <dsp:nvSpPr>
        <dsp:cNvPr id="0" name=""/>
        <dsp:cNvSpPr/>
      </dsp:nvSpPr>
      <dsp:spPr>
        <a:xfrm>
          <a:off x="0" y="3045731"/>
          <a:ext cx="70358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42F80EE-7BAD-411D-90EF-A545B72D3848}">
      <dsp:nvSpPr>
        <dsp:cNvPr id="0" name=""/>
        <dsp:cNvSpPr/>
      </dsp:nvSpPr>
      <dsp:spPr>
        <a:xfrm>
          <a:off x="0" y="3045731"/>
          <a:ext cx="7035883" cy="760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Concrete operational	  7 to 11 years       Logical thought</a:t>
          </a:r>
        </a:p>
      </dsp:txBody>
      <dsp:txXfrm>
        <a:off x="0" y="3045731"/>
        <a:ext cx="7035883" cy="760875"/>
      </dsp:txXfrm>
    </dsp:sp>
    <dsp:sp modelId="{CCE5E25C-6F1F-46A3-95F2-AFFAAA14BB10}">
      <dsp:nvSpPr>
        <dsp:cNvPr id="0" name=""/>
        <dsp:cNvSpPr/>
      </dsp:nvSpPr>
      <dsp:spPr>
        <a:xfrm>
          <a:off x="0" y="3806606"/>
          <a:ext cx="703588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135A266-1193-4730-B924-601B24D082E5}">
      <dsp:nvSpPr>
        <dsp:cNvPr id="0" name=""/>
        <dsp:cNvSpPr/>
      </dsp:nvSpPr>
      <dsp:spPr>
        <a:xfrm>
          <a:off x="0" y="3806606"/>
          <a:ext cx="7035883" cy="76087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8580" tIns="68580" rIns="68580" bIns="68580" numCol="1" spcCol="1270" anchor="t" anchorCtr="0">
          <a:noAutofit/>
        </a:bodyPr>
        <a:lstStyle/>
        <a:p>
          <a:pPr marL="0" lvl="0" indent="0" algn="l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solidFill>
                <a:schemeClr val="tx2"/>
              </a:solidFill>
              <a:latin typeface="Arial" panose="020B0604020202020204" pitchFamily="34" charset="0"/>
              <a:cs typeface="Arial" panose="020B0604020202020204" pitchFamily="34" charset="0"/>
            </a:rPr>
            <a:t>Formal operational  Adolescence to adulthood    Scientific reasoning</a:t>
          </a:r>
        </a:p>
      </dsp:txBody>
      <dsp:txXfrm>
        <a:off x="0" y="3806606"/>
        <a:ext cx="7035883" cy="760875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242748E-09FC-47E4-9DCB-39882CEA44CB}">
      <dsp:nvSpPr>
        <dsp:cNvPr id="0" name=""/>
        <dsp:cNvSpPr/>
      </dsp:nvSpPr>
      <dsp:spPr>
        <a:xfrm flipH="1">
          <a:off x="8311946" y="-74779"/>
          <a:ext cx="1561958" cy="149558"/>
        </a:xfrm>
        <a:prstGeom prst="leftCircularArrow">
          <a:avLst>
            <a:gd name="adj1" fmla="val 5274"/>
            <a:gd name="adj2" fmla="val 312630"/>
            <a:gd name="adj3" fmla="val 13771200"/>
            <a:gd name="adj4" fmla="val 17399841"/>
            <a:gd name="adj5" fmla="val 5477"/>
          </a:avLst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F7F168F-37CF-442B-98B6-F1B2FECA639E}">
      <dsp:nvSpPr>
        <dsp:cNvPr id="0" name=""/>
        <dsp:cNvSpPr/>
      </dsp:nvSpPr>
      <dsp:spPr>
        <a:xfrm>
          <a:off x="3719985" y="2269895"/>
          <a:ext cx="1757421" cy="7059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Assimilation</a:t>
          </a:r>
        </a:p>
      </dsp:txBody>
      <dsp:txXfrm>
        <a:off x="3754446" y="2304356"/>
        <a:ext cx="1688499" cy="637022"/>
      </dsp:txXfrm>
    </dsp:sp>
    <dsp:sp modelId="{01E48800-F0FE-4500-B6E0-F810BEEFEC12}">
      <dsp:nvSpPr>
        <dsp:cNvPr id="0" name=""/>
        <dsp:cNvSpPr/>
      </dsp:nvSpPr>
      <dsp:spPr>
        <a:xfrm>
          <a:off x="5652002" y="2262938"/>
          <a:ext cx="1770707" cy="7059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Equilibrium</a:t>
          </a:r>
        </a:p>
      </dsp:txBody>
      <dsp:txXfrm>
        <a:off x="5686463" y="2297399"/>
        <a:ext cx="1701785" cy="637022"/>
      </dsp:txXfrm>
    </dsp:sp>
    <dsp:sp modelId="{F0C98D8B-75AD-4287-904D-33B7575ABB22}">
      <dsp:nvSpPr>
        <dsp:cNvPr id="0" name=""/>
        <dsp:cNvSpPr/>
      </dsp:nvSpPr>
      <dsp:spPr>
        <a:xfrm>
          <a:off x="5682915" y="2988273"/>
          <a:ext cx="1741721" cy="7059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New experiences </a:t>
          </a:r>
        </a:p>
      </dsp:txBody>
      <dsp:txXfrm>
        <a:off x="5717376" y="3022734"/>
        <a:ext cx="1672799" cy="637022"/>
      </dsp:txXfrm>
    </dsp:sp>
    <dsp:sp modelId="{3E4E7A2E-FCCA-4820-81BE-9DC71AAB2EDD}">
      <dsp:nvSpPr>
        <dsp:cNvPr id="0" name=""/>
        <dsp:cNvSpPr/>
      </dsp:nvSpPr>
      <dsp:spPr>
        <a:xfrm>
          <a:off x="3688116" y="2998249"/>
          <a:ext cx="1757421" cy="7059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Disequilibrium</a:t>
          </a:r>
        </a:p>
      </dsp:txBody>
      <dsp:txXfrm>
        <a:off x="3722577" y="3032710"/>
        <a:ext cx="1688499" cy="637022"/>
      </dsp:txXfrm>
    </dsp:sp>
    <dsp:sp modelId="{8BE94B9B-2050-47C8-B434-B9625D331970}">
      <dsp:nvSpPr>
        <dsp:cNvPr id="0" name=""/>
        <dsp:cNvSpPr/>
      </dsp:nvSpPr>
      <dsp:spPr>
        <a:xfrm>
          <a:off x="1415519" y="2998249"/>
          <a:ext cx="2064620" cy="705944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Accommodation</a:t>
          </a:r>
        </a:p>
      </dsp:txBody>
      <dsp:txXfrm>
        <a:off x="1449980" y="3032710"/>
        <a:ext cx="1995698" cy="637022"/>
      </dsp:txXfrm>
    </dsp:sp>
    <dsp:sp modelId="{937ECF40-4C39-4314-8458-87A4C66AF495}">
      <dsp:nvSpPr>
        <dsp:cNvPr id="0" name=""/>
        <dsp:cNvSpPr/>
      </dsp:nvSpPr>
      <dsp:spPr>
        <a:xfrm>
          <a:off x="1401998" y="2162231"/>
          <a:ext cx="2046717" cy="795571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>
              <a:latin typeface="Arial" panose="020B0604020202020204" pitchFamily="34" charset="0"/>
              <a:cs typeface="Arial" panose="020B0604020202020204" pitchFamily="34" charset="0"/>
            </a:rPr>
            <a:t>Development on new schemas</a:t>
          </a:r>
        </a:p>
      </dsp:txBody>
      <dsp:txXfrm>
        <a:off x="1440835" y="2201068"/>
        <a:ext cx="1969043" cy="717897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E4D395-E788-4389-B19F-A61F857201F1}">
      <dsp:nvSpPr>
        <dsp:cNvPr id="0" name=""/>
        <dsp:cNvSpPr/>
      </dsp:nvSpPr>
      <dsp:spPr>
        <a:xfrm>
          <a:off x="1421742" y="2671815"/>
          <a:ext cx="2655388" cy="1735581"/>
        </a:xfrm>
        <a:prstGeom prst="ellips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Three Vygotskian themes</a:t>
          </a:r>
        </a:p>
      </dsp:txBody>
      <dsp:txXfrm>
        <a:off x="1810615" y="2925985"/>
        <a:ext cx="1877642" cy="1227241"/>
      </dsp:txXfrm>
    </dsp:sp>
    <dsp:sp modelId="{A468DB90-683C-44AA-A08E-5962FBA2B2B2}">
      <dsp:nvSpPr>
        <dsp:cNvPr id="0" name=""/>
        <dsp:cNvSpPr/>
      </dsp:nvSpPr>
      <dsp:spPr>
        <a:xfrm rot="12900000">
          <a:off x="722483" y="2282984"/>
          <a:ext cx="1171044" cy="49464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55B3F1BE-87C0-4618-B144-CD39487D151A}">
      <dsp:nvSpPr>
        <dsp:cNvPr id="0" name=""/>
        <dsp:cNvSpPr/>
      </dsp:nvSpPr>
      <dsp:spPr>
        <a:xfrm>
          <a:off x="-80603" y="1534942"/>
          <a:ext cx="1817953" cy="13190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Culture</a:t>
          </a:r>
        </a:p>
      </dsp:txBody>
      <dsp:txXfrm>
        <a:off x="-41970" y="1573575"/>
        <a:ext cx="1740687" cy="1241776"/>
      </dsp:txXfrm>
    </dsp:sp>
    <dsp:sp modelId="{ACF1B3BC-8D6E-4BC3-A288-B2739C69F9BF}">
      <dsp:nvSpPr>
        <dsp:cNvPr id="0" name=""/>
        <dsp:cNvSpPr/>
      </dsp:nvSpPr>
      <dsp:spPr>
        <a:xfrm rot="16200000">
          <a:off x="2051367" y="1645169"/>
          <a:ext cx="1396137" cy="49464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8C233E-E24B-40A0-A15D-939876B2FC0B}">
      <dsp:nvSpPr>
        <dsp:cNvPr id="0" name=""/>
        <dsp:cNvSpPr/>
      </dsp:nvSpPr>
      <dsp:spPr>
        <a:xfrm>
          <a:off x="1840459" y="534900"/>
          <a:ext cx="1817953" cy="13190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Language</a:t>
          </a:r>
        </a:p>
      </dsp:txBody>
      <dsp:txXfrm>
        <a:off x="1879092" y="573533"/>
        <a:ext cx="1740687" cy="1241776"/>
      </dsp:txXfrm>
    </dsp:sp>
    <dsp:sp modelId="{274DA7FB-D320-49A2-809A-305714F5DE7C}">
      <dsp:nvSpPr>
        <dsp:cNvPr id="0" name=""/>
        <dsp:cNvSpPr/>
      </dsp:nvSpPr>
      <dsp:spPr>
        <a:xfrm rot="19500000">
          <a:off x="3605345" y="2282984"/>
          <a:ext cx="1171044" cy="494640"/>
        </a:xfrm>
        <a:prstGeom prst="leftArrow">
          <a:avLst>
            <a:gd name="adj1" fmla="val 60000"/>
            <a:gd name="adj2" fmla="val 50000"/>
          </a:avLst>
        </a:prstGeom>
        <a:solidFill>
          <a:schemeClr val="accent1">
            <a:tint val="6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5EBFC4-3319-48CC-A350-FCCFD58EAA26}">
      <dsp:nvSpPr>
        <dsp:cNvPr id="0" name=""/>
        <dsp:cNvSpPr/>
      </dsp:nvSpPr>
      <dsp:spPr>
        <a:xfrm>
          <a:off x="3761522" y="1534942"/>
          <a:ext cx="1817953" cy="131904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3340" tIns="53340" rIns="53340" bIns="5334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>
              <a:latin typeface="Arial" panose="020B0604020202020204" pitchFamily="34" charset="0"/>
              <a:cs typeface="Arial" panose="020B0604020202020204" pitchFamily="34" charset="0"/>
            </a:rPr>
            <a:t>Thought</a:t>
          </a:r>
        </a:p>
      </dsp:txBody>
      <dsp:txXfrm>
        <a:off x="3800155" y="1573575"/>
        <a:ext cx="1740687" cy="124177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cycle3">
  <dgm:title val=""/>
  <dgm:desc val=""/>
  <dgm:catLst>
    <dgm:cat type="cycle" pri="5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ch" ptType="node" func="cnt" op="equ" val="2">
        <dgm:alg type="composite">
          <dgm:param type="ar" val="0.9"/>
        </dgm:alg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  <dgm:constr type="ctrX" for="ch" forName="node1" refType="w" fact="0.5"/>
          <dgm:constr type="t" for="ch" forName="node1"/>
          <dgm:constr type="w" for="ch" forName="node1" refType="w" fact="0.8"/>
          <dgm:constr type="h" for="ch" forName="node1" refType="w" refFor="ch" refForName="node1" fact="0.5"/>
          <dgm:constr type="ctrX" for="ch" forName="sibTrans" refType="w" fact="0.5"/>
          <dgm:constr type="t" for="ch" forName="sibTrans"/>
          <dgm:constr type="w" for="ch" forName="sibTrans" refType="w" fact="0.8"/>
          <dgm:constr type="h" for="ch" forName="sibTrans" refType="w" refFor="ch" refForName="node1" fact="0.5"/>
          <dgm:constr type="userA" for="ch" forName="sibTrans" refType="w" fact="1.07"/>
          <dgm:constr type="ctrX" for="ch" forName="node2" refType="w" fact="0.5"/>
          <dgm:constr type="b" for="ch" forName="node2" refType="h"/>
          <dgm:constr type="w" for="ch" forName="node2" refType="w" fact="0.8"/>
          <dgm:constr type="h" for="ch" forName="node2" refType="w" refFor="ch" refForName="node1" fact="0.5"/>
          <dgm:constr type="l" for="ch" forName="sp1"/>
          <dgm:constr type="t" for="ch" forName="sp1" refType="h" fact="0.5"/>
          <dgm:constr type="w" for="ch" forName="sp1" val="1"/>
          <dgm:constr type="h" for="ch" forName="sp1" val="1"/>
          <dgm:constr type="r" for="ch" forName="sp2" refType="w"/>
          <dgm:constr type="t" for="ch" forName="sp2" refType="h" fact="0.5"/>
          <dgm:constr type="w" for="ch" forName="sp2" val="1"/>
          <dgm:constr type="h" for="ch" forName="sp2" val="1"/>
        </dgm:constrLst>
        <dgm:ruleLst/>
      </dgm:if>
      <dgm:else name="Name3">
        <dgm:alg type="composite"/>
        <dgm:shape xmlns:r="http://schemas.openxmlformats.org/officeDocument/2006/relationships" r:blip="">
          <dgm:adjLst/>
        </dgm:shape>
        <dgm:presOf/>
        <dgm:constrLst>
          <dgm:constr type="primFontSz" for="ch" ptType="node" op="equ" val="65"/>
        </dgm:constrLst>
        <dgm:ruleLst/>
      </dgm:else>
    </dgm:choose>
    <dgm:choose name="Name4">
      <dgm:if name="Name5" axis="ch" ptType="node" func="cnt" op="equ" val="2">
        <dgm:layoutNode name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1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ibTrans" styleLbl="bgShp">
          <dgm:choose name="Name6">
            <dgm:if name="Name7" func="var" arg="dir" op="equ" val="norm">
              <dgm:alg type="conn">
                <dgm:param type="connRout" val="longCurve"/>
                <dgm:param type="begPts" val="midR"/>
                <dgm:param type="endPts" val="midL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 fact="-1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if>
            <dgm:else name="Name8">
              <dgm:alg type="conn">
                <dgm:param type="connRout" val="longCurve"/>
                <dgm:param type="begPts" val="midL"/>
                <dgm:param type="endPts" val="midR"/>
                <dgm:param type="dstNode" val="node1"/>
              </dgm:alg>
              <dgm:shape xmlns:r="http://schemas.openxmlformats.org/officeDocument/2006/relationships" type="conn" r:blip="" zOrderOff="-2">
                <dgm:adjLst/>
              </dgm:shape>
              <dgm:presOf axis="ch" ptType="sibTrans"/>
              <dgm:constrLst>
                <dgm:constr type="userA"/>
                <dgm:constr type="diam" refType="userA"/>
                <dgm:constr type="wArH" refType="userA" fact="0.05"/>
                <dgm:constr type="hArH" refType="userA" fact="0.1"/>
                <dgm:constr type="stemThick" refType="userA" fact="0.06"/>
                <dgm:constr type="begPad" refType="connDist" fact="-0.2"/>
                <dgm:constr type="endPad" refType="connDist" fact="0.05"/>
              </dgm:constrLst>
            </dgm:else>
          </dgm:choose>
          <dgm:ruleLst/>
        </dgm:layoutNode>
        <dgm:layoutNode name="node2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ch desOrSelf" ptType="node node" st="2 1" cnt="1 0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sp1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sp2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if>
      <dgm:else name="Name9">
        <dgm:layoutNode name="cycle">
          <dgm:choose name="Name10">
            <dgm:if name="Name11" func="var" arg="dir" op="equ" val="norm">
              <dgm:alg type="cycle">
                <dgm:param type="stAng" val="0"/>
                <dgm:param type="spanAng" val="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 fact="-1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if>
            <dgm:else name="Name12">
              <dgm:alg type="cycle">
                <dgm:param type="stAng" val="0"/>
                <dgm:param type="spanAng" val="-360"/>
              </dgm:alg>
              <dgm:shape xmlns:r="http://schemas.openxmlformats.org/officeDocument/2006/relationships" r:blip="">
                <dgm:adjLst/>
              </dgm:shape>
              <dgm:presOf/>
              <dgm:constrLst>
                <dgm:constr type="diam" refType="w"/>
                <dgm:constr type="w" for="ch" ptType="node" refType="w"/>
                <dgm:constr type="sibSp" val="15"/>
                <dgm:constr type="userA" for="ch" ptType="sibTrans" refType="diam" op="equ"/>
                <dgm:constr type="wArH" for="ch" ptType="sibTrans" refType="diam" op="equ" fact="0.05"/>
                <dgm:constr type="hArH" for="ch" ptType="sibTrans" refType="diam" op="equ" fact="0.1"/>
                <dgm:constr type="stemThick" for="ch" ptType="sibTrans" refType="diam" op="equ" fact="0.065"/>
                <dgm:constr type="primFontSz" for="ch" ptType="node" op="equ"/>
              </dgm:constrLst>
            </dgm:else>
          </dgm:choose>
          <dgm:ruleLst/>
          <dgm:forEach name="nodesFirstNodeForEach" axis="ch" ptType="node" cnt="1">
            <dgm:layoutNode name="nodeFirstNode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forEach name="sibTransForEach" axis="followSib" ptType="sibTrans" cnt="1">
              <dgm:layoutNode name="sibTransFirstNode" styleLbl="bgShp">
                <dgm:choose name="Name13">
                  <dgm:if name="Name14" func="var" arg="dir" op="equ" val="norm">
                    <dgm:alg type="conn">
                      <dgm:param type="connRout" val="longCurve"/>
                      <dgm:param type="begPts" val="midR"/>
                      <dgm:param type="endPts" val="midL"/>
                      <dgm:param type="dstNode" val="nodeFirstNode"/>
                    </dgm:alg>
                  </dgm:if>
                  <dgm:else name="Name15">
                    <dgm:alg type="conn">
                      <dgm:param type="connRout" val="longCurve"/>
                      <dgm:param type="begPts" val="midL"/>
                      <dgm:param type="endPts" val="midR"/>
                      <dgm:param type="dstNode" val="nodeFirstNode"/>
                    </dgm:alg>
                  </dgm:else>
                </dgm:choose>
                <dgm:shape xmlns:r="http://schemas.openxmlformats.org/officeDocument/2006/relationships" type="conn" r:blip="" zOrderOff="-2">
                  <dgm:adjLst/>
                </dgm:shape>
                <dgm:presOf axis="self"/>
                <dgm:choose name="Name16">
                  <dgm:if name="Name17" axis="par ch" ptType="doc node" func="cnt" op="equ" val="3">
                    <dgm:constrLst>
                      <dgm:constr type="userA"/>
                      <dgm:constr type="diam" refType="userA" fact="1.01"/>
                      <dgm:constr type="begPad" refType="connDist" fact="-0.2"/>
                      <dgm:constr type="endPad" refType="connDist" fact="0.05"/>
                    </dgm:constrLst>
                  </dgm:if>
                  <dgm:if name="Name18" axis="par ch" ptType="doc node" func="cnt" op="equ" val="4">
                    <dgm:constrLst>
                      <dgm:constr type="userA"/>
                      <dgm:constr type="diam" refType="userA" fact="1.26"/>
                      <dgm:constr type="begPad" refType="connDist" fact="-0.2"/>
                      <dgm:constr type="endPad" refType="connDist" fact="0.05"/>
                    </dgm:constrLst>
                  </dgm:if>
                  <dgm:if name="Name19" axis="par ch" ptType="doc node" func="cnt" op="equ" val="5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if>
                  <dgm:if name="Name20" axis="par ch" ptType="doc node" func="cnt" op="equ" val="6">
                    <dgm:constrLst>
                      <dgm:constr type="userA"/>
                      <dgm:constr type="diam" refType="userA" fact="1.1"/>
                      <dgm:constr type="begPad" refType="connDist" fact="-0.2"/>
                      <dgm:constr type="endPad" refType="connDist" fact="0.05"/>
                    </dgm:constrLst>
                  </dgm:if>
                  <dgm:else name="Name21">
                    <dgm:constrLst>
                      <dgm:constr type="userA"/>
                      <dgm:constr type="diam" refType="userA" fact="1.04"/>
                      <dgm:constr type="begPad" refType="connDist" fact="-0.2"/>
                      <dgm:constr type="endPad" refType="connDist" fact="0.05"/>
                    </dgm:constrLst>
                  </dgm:else>
                </dgm:choose>
                <dgm:ruleLst/>
              </dgm:layoutNode>
            </dgm:forEach>
          </dgm:forEach>
          <dgm:forEach name="followingNodesForEach" axis="ch" ptType="node" st="2">
            <dgm:layoutNode name="nodeFollowingNodes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h" refType="w" fact="0.5"/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</dgm:forEach>
        </dgm:layoutNode>
      </dgm:else>
    </dgm:choose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radial4">
  <dgm:title val=""/>
  <dgm:desc val=""/>
  <dgm:catLst>
    <dgm:cat type="relationship" pri="1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</dgm:ptLst>
      <dgm:cxnLst>
        <dgm:cxn modelId="2" srcId="0" destId="1" srcOrd="0" destOrd="0"/>
        <dgm:cxn modelId="15" srcId="1" destId="11" srcOrd="0" destOrd="0"/>
        <dgm:cxn modelId="16" srcId="1" destId="1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  <dgm:pt modelId="14"/>
        <dgm:pt modelId="15"/>
        <dgm:pt modelId="16"/>
      </dgm:ptLst>
      <dgm:cxnLst>
        <dgm:cxn modelId="2" srcId="0" destId="1" srcOrd="0" destOrd="0"/>
        <dgm:cxn modelId="16" srcId="1" destId="11" srcOrd="0" destOrd="0"/>
        <dgm:cxn modelId="17" srcId="1" destId="12" srcOrd="1" destOrd="0"/>
        <dgm:cxn modelId="18" srcId="1" destId="13" srcOrd="2" destOrd="0"/>
        <dgm:cxn modelId="19" srcId="1" destId="14" srcOrd="3" destOrd="0"/>
        <dgm:cxn modelId="20" srcId="1" destId="15" srcOrd="4" destOrd="0"/>
        <dgm:cxn modelId="21" srcId="1" destId="16" srcOrd="5" destOrd="0"/>
      </dgm:cxnLst>
      <dgm:bg/>
      <dgm:whole/>
    </dgm:dataModel>
  </dgm:clrData>
  <dgm:layoutNode name="cycle">
    <dgm:varLst>
      <dgm:chMax val="1"/>
      <dgm:dir/>
      <dgm:animLvl val="ctr"/>
      <dgm:resizeHandles val="exact"/>
    </dgm:varLst>
    <dgm:choose name="Name0">
      <dgm:if name="Name1" func="var" arg="dir" op="equ" val="norm">
        <dgm:choose name="Name2">
          <dgm:if name="Name3" axis="ch ch" ptType="node node" st="1 1" cnt="1 0" func="cnt" op="lte" val="1">
            <dgm:alg type="cycle">
              <dgm:param type="stAng" val="0"/>
              <dgm:param type="spanAng" val="360"/>
              <dgm:param type="ctrShpMap" val="fNode"/>
            </dgm:alg>
          </dgm:if>
          <dgm:else name="Name4">
            <dgm:choose name="Name5">
              <dgm:if name="Name6" axis="ch ch" ptType="node node" st="1 1" cnt="1 0" func="cnt" op="lte" val="3">
                <dgm:alg type="cycle">
                  <dgm:param type="stAng" val="-55"/>
                  <dgm:param type="spanAng" val="110"/>
                  <dgm:param type="ctrShpMap" val="fNode"/>
                </dgm:alg>
              </dgm:if>
              <dgm:else name="Name7">
                <dgm:choose name="Name8">
                  <dgm:if name="Name9" axis="ch ch" ptType="node node" st="1 1" cnt="1 0" func="cnt" op="equ" val="4">
                    <dgm:alg type="cycle">
                      <dgm:param type="stAng" val="-75"/>
                      <dgm:param type="spanAng" val="150"/>
                      <dgm:param type="ctrShpMap" val="fNode"/>
                    </dgm:alg>
                  </dgm:if>
                  <dgm:else name="Name10">
                    <dgm:alg type="cycle">
                      <dgm:param type="stAng" val="-90"/>
                      <dgm:param type="spanAng" val="180"/>
                      <dgm:param type="ctrShpMap" val="fNode"/>
                    </dgm:alg>
                  </dgm:else>
                </dgm:choose>
              </dgm:else>
            </dgm:choose>
          </dgm:else>
        </dgm:choose>
      </dgm:if>
      <dgm:else name="Name11">
        <dgm:choose name="Name12">
          <dgm:if name="Name13" axis="ch ch" ptType="node node" st="1 1" cnt="1 0" func="cnt" op="lte" val="1">
            <dgm:alg type="cycle">
              <dgm:param type="stAng" val="0"/>
              <dgm:param type="spanAng" val="-360"/>
              <dgm:param type="ctrShpMap" val="fNode"/>
            </dgm:alg>
          </dgm:if>
          <dgm:else name="Name14">
            <dgm:choose name="Name15">
              <dgm:if name="Name16" axis="ch ch" ptType="node node" st="1 1" cnt="1 0" func="cnt" op="lte" val="3">
                <dgm:alg type="cycle">
                  <dgm:param type="stAng" val="55"/>
                  <dgm:param type="spanAng" val="-110"/>
                  <dgm:param type="ctrShpMap" val="fNode"/>
                </dgm:alg>
              </dgm:if>
              <dgm:else name="Name17">
                <dgm:choose name="Name18">
                  <dgm:if name="Name19" axis="ch ch" ptType="node node" st="1 1" cnt="1 0" func="cnt" op="equ" val="4">
                    <dgm:alg type="cycle">
                      <dgm:param type="stAng" val="75"/>
                      <dgm:param type="spanAng" val="-150"/>
                      <dgm:param type="ctrShpMap" val="fNode"/>
                    </dgm:alg>
                  </dgm:if>
                  <dgm:else name="Name20">
                    <dgm:alg type="cycle">
                      <dgm:param type="stAng" val="90"/>
                      <dgm:param type="spanAng" val="-180"/>
                      <dgm:param type="ctrShpMap" val="fNode"/>
                    </dgm:alg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presOf/>
    <dgm:constrLst>
      <dgm:constr type="w" for="ch" forName="centerShape" refType="w"/>
      <dgm:constr type="w" for="ch" forName="node" refType="w" refFor="ch" refForName="centerShape" fact="0.95"/>
      <dgm:constr type="h" for="ch" forName="parTrans" refType="w" refFor="ch" refForName="centerShape" fact="0.285"/>
      <dgm:constr type="sp" refType="w" refFor="ch" refForName="centerShape" op="equ" fact="0.23"/>
      <dgm:constr type="sibSp" refType="w" refFor="ch" refForName="node" fact="0.1"/>
      <dgm:constr type="primFontSz" for="ch" forName="node" op="equ"/>
    </dgm:constrLst>
    <dgm:choose name="Name21">
      <dgm:if name="Name22" axis="ch ch" ptType="node node" st="1 1" cnt="1 0" func="cnt" op="lte" val="5">
        <dgm:ruleLst>
          <dgm:rule type="w" for="ch" forName="centerShape" val="NaN" fact="0.27" max="NaN"/>
        </dgm:ruleLst>
      </dgm:if>
      <dgm:else name="Name23">
        <dgm:ruleLst>
          <dgm:rule type="w" for="ch" forName="centerShape" val="NaN" fact="0.27" max="NaN"/>
          <dgm:rule type="w" for="ch" forName="node" val="NaN" fact="0.7" max="NaN"/>
        </dgm:ruleLst>
      </dgm:else>
    </dgm:choose>
    <dgm:forEach name="Name24" axis="ch" ptType="node" cnt="1">
      <dgm:layoutNode name="centerShape" styleLbl="node0">
        <dgm:alg type="tx"/>
        <dgm:shape xmlns:r="http://schemas.openxmlformats.org/officeDocument/2006/relationships" type="ellipse" r:blip="">
          <dgm:adjLst/>
        </dgm:shape>
        <dgm:presOf axis="self"/>
        <dgm:constrLst>
          <dgm:constr type="tMarg" refType="primFontSz" fact="0.05"/>
          <dgm:constr type="bMarg" refType="primFontSz" fact="0.05"/>
          <dgm:constr type="lMarg" refType="primFontSz" fact="0.05"/>
          <dgm:constr type="rMarg" refType="primFontSz" fact="0.05"/>
          <dgm:constr type="primFontSz" val="65"/>
          <dgm:constr type="h" refType="w"/>
        </dgm:constrLst>
        <dgm:ruleLst>
          <dgm:rule type="primFontSz" val="5" fact="NaN" max="NaN"/>
        </dgm:ruleLst>
      </dgm:layoutNode>
      <dgm:forEach name="Name25" axis="ch">
        <dgm:forEach name="Name26" axis="self" ptType="parTrans">
          <dgm:layoutNode name="parTrans" styleLbl="bgSibTrans2D1">
            <dgm:alg type="conn">
              <dgm:param type="begPts" val="auto"/>
              <dgm:param type="endPts" val="ctr"/>
              <dgm:param type="endSty" val="noArr"/>
              <dgm:param type="begSty" val="arr"/>
            </dgm:alg>
            <dgm:shape xmlns:r="http://schemas.openxmlformats.org/officeDocument/2006/relationships" type="conn" r:blip="">
              <dgm:adjLst/>
            </dgm:shape>
            <dgm:presOf axis="self"/>
            <dgm:constrLst>
              <dgm:constr type="begPad" refType="connDist" fact="0.055"/>
              <dgm:constr type="endPad"/>
            </dgm:constrLst>
            <dgm:ruleLst/>
          </dgm:layoutNode>
        </dgm:forEach>
        <dgm:forEach name="Name27" axis="self" ptType="node">
          <dgm:layoutNode name="node" styleLbl="node1">
            <dgm:varLst>
              <dgm:bulletEnabled val="1"/>
            </dgm:varLst>
            <dgm:alg type="tx"/>
            <dgm:shape xmlns:r="http://schemas.openxmlformats.org/officeDocument/2006/relationships" type="roundRect" r:blip="">
              <dgm:adjLst>
                <dgm:adj idx="1" val="0.1"/>
              </dgm:adjLst>
            </dgm:shape>
            <dgm:presOf axis="desOrSelf" ptType="node"/>
            <dgm:constrLst>
              <dgm:constr type="primFontSz" val="65"/>
              <dgm:constr type="h" refType="w" fact="0.8"/>
              <dgm:constr type="tMarg" refType="primFontSz" fact="0.15"/>
              <dgm:constr type="bMarg" refType="primFontSz" fact="0.15"/>
              <dgm:constr type="lMarg" refType="primFontSz" fact="0.15"/>
              <dgm:constr type="rMarg" refType="primFontSz" fact="0.15"/>
            </dgm:constrLst>
            <dgm:ruleLst>
              <dgm:rule type="primFontSz" val="5" fact="NaN" max="NaN"/>
            </dgm:ruleLst>
          </dgm:layoutNode>
        </dgm:forEach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EB33BB8-6C7A-4BE0-9B55-9EAC48D52EC6}" type="datetimeFigureOut">
              <a:rPr lang="en-US"/>
              <a:t>10/19/2021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3F7AA83-DE31-4E93-AB07-EF7FB05F6670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22129038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611EF64-F73B-4314-BB6F-BC0937BBDF19}" type="datetimeFigureOut">
              <a:rPr lang="en-US"/>
              <a:t>10/19/2021</a:t>
            </a:fld>
            <a:endParaRPr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t>Click to edit Master text styles</a:t>
            </a:r>
          </a:p>
          <a:p>
            <a:pPr lvl="1"/>
            <a:r>
              <a:t>Second level</a:t>
            </a:r>
          </a:p>
          <a:p>
            <a:pPr lvl="2"/>
            <a:r>
              <a:t>Third level</a:t>
            </a:r>
          </a:p>
          <a:p>
            <a:pPr lvl="3"/>
            <a:r>
              <a:t>Fourth level</a:t>
            </a:r>
          </a:p>
          <a:p>
            <a:pPr lvl="4"/>
            <a:r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35E2820-AFE1-45FA-949E-17BDB534E1DC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15799793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935E2820-AFE1-45FA-949E-17BDB534E1DC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699159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7542409-6A04-4DC6-AC3A-D3758287A8F2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6093557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sz="1400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5E2820-AFE1-45FA-949E-17BDB534E1DC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194655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altLang="en-US" sz="1200" dirty="0"/>
          </a:p>
          <a:p>
            <a:pPr marL="171450" indent="-171450" algn="just">
              <a:buFont typeface="Arial" panose="020B0604020202020204" pitchFamily="34" charset="0"/>
              <a:buChar char="•"/>
            </a:pPr>
            <a:endParaRPr lang="en-US" altLang="en-US" sz="1200" dirty="0"/>
          </a:p>
          <a:p>
            <a:pPr marL="0" indent="0" algn="just">
              <a:buFont typeface="Arial" panose="020B0604020202020204" pitchFamily="34" charset="0"/>
              <a:buNone/>
            </a:pPr>
            <a:endParaRPr lang="en-US" altLang="en-US" sz="1200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35E2820-AFE1-45FA-949E-17BDB534E1DC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5037189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304800"/>
            <a:ext cx="7091361" cy="2793906"/>
          </a:xfrm>
        </p:spPr>
        <p:txBody>
          <a:bodyPr anchor="b">
            <a:normAutofit/>
          </a:bodyPr>
          <a:lstStyle>
            <a:lvl1pPr algn="l">
              <a:lnSpc>
                <a:spcPct val="80000"/>
              </a:lnSpc>
              <a:defRPr sz="66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65213" y="3108804"/>
            <a:ext cx="7091361" cy="838200"/>
          </a:xfrm>
        </p:spPr>
        <p:txBody>
          <a:bodyPr/>
          <a:lstStyle>
            <a:lvl1pPr marL="0" indent="0" algn="l">
              <a:spcBef>
                <a:spcPts val="0"/>
              </a:spcBef>
              <a:buNone/>
              <a:defRPr sz="2400">
                <a:solidFill>
                  <a:schemeClr val="accent2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/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3B9702-7FBF-4720-8670-571C5E7EEDDE}" type="datetime1">
              <a:rPr lang="en-US"/>
              <a:t>10/19/2021</a:t>
            </a:fld>
            <a:endParaRPr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10" name="Slide Number Placeholder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p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054708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B3AF48E-ABA0-4B58-B562-D1D7408067C4}" type="datetime1">
              <a:rPr lang="en-US"/>
              <a:t>10/19/2021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58999051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180013" y="1600200"/>
            <a:ext cx="6400801" cy="2486025"/>
          </a:xfrm>
        </p:spPr>
        <p:txBody>
          <a:bodyPr anchor="b">
            <a:normAutofit/>
          </a:bodyPr>
          <a:lstStyle>
            <a:lvl1pPr>
              <a:defRPr sz="5200"/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180011" y="4105029"/>
            <a:ext cx="6400801" cy="914400"/>
          </a:xfrm>
        </p:spPr>
        <p:txBody>
          <a:bodyPr>
            <a:normAutofit/>
          </a:bodyPr>
          <a:lstStyle>
            <a:lvl1pPr marL="0" indent="0">
              <a:buNone/>
              <a:defRPr sz="2000">
                <a:solidFill>
                  <a:schemeClr val="accent2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2A5034C-8BD9-4B0C-893B-33834FAB227F}" type="datetime1">
              <a:rPr lang="en-US"/>
              <a:t>10/19/2021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1179164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2082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008813" y="1600200"/>
            <a:ext cx="4572000" cy="4114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D787AA-CBCD-47F9-A04C-7106C508CDE4}" type="datetime1">
              <a:rPr lang="en-US"/>
              <a:t>10/19/2021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077512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082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008813" y="1600200"/>
            <a:ext cx="4572000" cy="823912"/>
          </a:xfrm>
        </p:spPr>
        <p:txBody>
          <a:bodyPr anchor="ctr">
            <a:noAutofit/>
          </a:bodyPr>
          <a:lstStyle>
            <a:lvl1pPr marL="0" indent="0">
              <a:spcBef>
                <a:spcPts val="0"/>
              </a:spcBef>
              <a:buNone/>
              <a:defRPr sz="2100" b="0">
                <a:solidFill>
                  <a:schemeClr val="accent2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008813" y="2505075"/>
            <a:ext cx="4572000" cy="333756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1CC9DD-75F5-4611-BA0B-CFB1A226639C}" type="datetime1">
              <a:rPr lang="en-US"/>
              <a:t>10/19/2021</a:t>
            </a:fld>
            <a:endParaRPr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83304637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980F1F9-2D3D-4243-878F-D000C3F2A1C4}" type="datetime1">
              <a:rPr lang="en-US"/>
              <a:t>10/19/2021</a:t>
            </a:fld>
            <a:endParaRPr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369830939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2ABCBE8-1824-4658-A8BB-BECFAEB7E35A}" type="datetime1">
              <a:rPr lang="en-US"/>
              <a:t>10/19/2021</a:t>
            </a:fld>
            <a:endParaRPr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2222526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93813" y="533400"/>
            <a:ext cx="6858000" cy="4800600"/>
          </a:xfrm>
        </p:spPr>
        <p:txBody>
          <a:bodyPr>
            <a:normAutofit/>
          </a:bodyPr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85CD17-C377-4DE5-9FCA-CC7471605C58}" type="datetime1">
              <a:rPr lang="en-US"/>
              <a:t>10/19/2021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89770067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 bwMode="gray"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837612" y="2277477"/>
            <a:ext cx="2743201" cy="2322178"/>
          </a:xfrm>
        </p:spPr>
        <p:txBody>
          <a:bodyPr anchor="b">
            <a:normAutofit/>
          </a:bodyPr>
          <a:lstStyle>
            <a:lvl1pPr>
              <a:defRPr sz="2600">
                <a:solidFill>
                  <a:schemeClr val="accent2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8" name="Rounded Rectangle 7"/>
          <p:cNvSpPr/>
          <p:nvPr/>
        </p:nvSpPr>
        <p:spPr>
          <a:xfrm>
            <a:off x="1293812" y="533400"/>
            <a:ext cx="6858001" cy="4800600"/>
          </a:xfrm>
          <a:prstGeom prst="roundRect">
            <a:avLst>
              <a:gd name="adj" fmla="val 4409"/>
            </a:avLst>
          </a:prstGeom>
          <a:solidFill>
            <a:schemeClr val="bg1"/>
          </a:solidFill>
          <a:ln>
            <a:solidFill>
              <a:schemeClr val="accent2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/>
          </a:p>
        </p:txBody>
      </p:sp>
      <p:sp>
        <p:nvSpPr>
          <p:cNvPr id="3" name="Picture Placeholder 2" descr="An empty placeholder to add an image. Click on the placeholder and select the image that you wish to add."/>
          <p:cNvSpPr>
            <a:spLocks noGrp="1"/>
          </p:cNvSpPr>
          <p:nvPr>
            <p:ph type="pic" idx="1"/>
          </p:nvPr>
        </p:nvSpPr>
        <p:spPr>
          <a:xfrm>
            <a:off x="1408112" y="647700"/>
            <a:ext cx="6629400" cy="4572000"/>
          </a:xfrm>
          <a:prstGeom prst="roundRect">
            <a:avLst>
              <a:gd name="adj" fmla="val 3725"/>
            </a:avLst>
          </a:prstGeom>
        </p:spPr>
        <p:txBody>
          <a:bodyPr tIns="914400">
            <a:normAutofit/>
          </a:bodyPr>
          <a:lstStyle>
            <a:lvl1pPr marL="0" indent="0" algn="ctr">
              <a:buNone/>
              <a:defRPr sz="24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837614" y="4583187"/>
            <a:ext cx="2743200" cy="1131813"/>
          </a:xfrm>
        </p:spPr>
        <p:txBody>
          <a:bodyPr>
            <a:normAutofit/>
          </a:bodyPr>
          <a:lstStyle>
            <a:lvl1pPr marL="0" indent="0">
              <a:spcBef>
                <a:spcPts val="1000"/>
              </a:spcBef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9BE9F02-BE96-4BAE-86A5-1FA60D24CAE2}" type="datetime1">
              <a:rPr lang="en-US"/>
              <a:t>10/19/2021</a:t>
            </a:fld>
            <a:endParaRPr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63930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427AEA-BBBB-4C9B-AB23-214EAA8AB789}" type="datetime1">
              <a:rPr lang="en-US"/>
              <a:t>10/19/2021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420766641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865014" y="304801"/>
            <a:ext cx="1715800" cy="5410200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209800" y="304801"/>
            <a:ext cx="7502814" cy="5410200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791CA30-F5CD-4CA0-B16A-349C6F830700}" type="datetime1">
              <a:rPr lang="en-US"/>
              <a:t>10/19/2021</a:t>
            </a:fld>
            <a:endParaRPr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FDBFFB2-86D9-4B8F-A59A-553A60B94BBE}" type="slidenum">
              <a:rPr/>
              <a:t>‹#›</a:t>
            </a:fld>
            <a:endParaRPr/>
          </a:p>
        </p:txBody>
      </p:sp>
    </p:spTree>
    <p:extLst>
      <p:ext uri="{BB962C8B-B14F-4D97-AF65-F5344CB8AC3E}">
        <p14:creationId xmlns:p14="http://schemas.microsoft.com/office/powerpoint/2010/main" val="1299497733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208213" y="304800"/>
            <a:ext cx="9372600" cy="1200416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/>
              <a:t>Click to edit Master title style</a:t>
            </a:r>
            <a:endParaRPr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208213" y="1600200"/>
            <a:ext cx="93726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53576" y="6505078"/>
            <a:ext cx="964036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fld id="{9D3B9702-7FBF-4720-8670-571C5E7EEDDE}" type="datetime1">
              <a:rPr lang="en-US" smtClean="0"/>
              <a:pPr/>
              <a:t>10/19/2021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280159" y="6505078"/>
            <a:ext cx="6876415" cy="228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580814" y="6280298"/>
            <a:ext cx="533399" cy="34910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100" b="1">
                <a:solidFill>
                  <a:srgbClr val="AB3C19"/>
                </a:solidFill>
              </a:defRPr>
            </a:lvl1pPr>
          </a:lstStyle>
          <a:p>
            <a:fld id="{8FDBFFB2-86D9-4B8F-A59A-553A60B94BBE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702558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3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74320" indent="-228600" algn="l" defTabSz="914400" rtl="0" eaLnBrk="1" latinLnBrk="0" hangingPunct="1">
        <a:lnSpc>
          <a:spcPct val="90000"/>
        </a:lnSpc>
        <a:spcBef>
          <a:spcPts val="1800"/>
        </a:spcBef>
        <a:buSzPct val="80000"/>
        <a:buFont typeface="Wingdings" panose="05000000000000000000" pitchFamily="2" charset="2"/>
        <a:buChar char="§"/>
        <a:defRPr sz="2000" kern="1200">
          <a:solidFill>
            <a:schemeClr val="tx1"/>
          </a:solidFill>
          <a:latin typeface="+mn-lt"/>
          <a:ea typeface="+mn-ea"/>
          <a:cs typeface="+mn-cs"/>
        </a:defRPr>
      </a:lvl1pPr>
      <a:lvl2pPr marL="594360" indent="-228600" algn="l" defTabSz="914400" rtl="0" eaLnBrk="1" latinLnBrk="0" hangingPunct="1">
        <a:lnSpc>
          <a:spcPct val="90000"/>
        </a:lnSpc>
        <a:spcBef>
          <a:spcPts val="1000"/>
        </a:spcBef>
        <a:buSzPct val="80000"/>
        <a:buFont typeface="Wingdings" panose="05000000000000000000" pitchFamily="2" charset="2"/>
        <a:buChar char="§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12344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55448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87452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219456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51460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834640" indent="-228600" algn="l" defTabSz="914400" rtl="0" eaLnBrk="1" latinLnBrk="0" hangingPunct="1">
        <a:lnSpc>
          <a:spcPct val="90000"/>
        </a:lnSpc>
        <a:spcBef>
          <a:spcPts val="800"/>
        </a:spcBef>
        <a:buSzPct val="80000"/>
        <a:buFont typeface="Wingdings" panose="05000000000000000000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>
          <p15:clr>
            <a:srgbClr val="F26B43"/>
          </p15:clr>
        </p15:guide>
        <p15:guide id="2" pos="384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diagramData" Target="../diagrams/data3.xml"/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12" Type="http://schemas.microsoft.com/office/2007/relationships/diagramDrawing" Target="../diagrams/drawing3.xml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2.xml"/><Relationship Id="rId11" Type="http://schemas.openxmlformats.org/officeDocument/2006/relationships/diagramColors" Target="../diagrams/colors3.xml"/><Relationship Id="rId5" Type="http://schemas.openxmlformats.org/officeDocument/2006/relationships/diagramQuickStyle" Target="../diagrams/quickStyle2.xml"/><Relationship Id="rId10" Type="http://schemas.openxmlformats.org/officeDocument/2006/relationships/diagramQuickStyle" Target="../diagrams/quickStyle3.xml"/><Relationship Id="rId4" Type="http://schemas.openxmlformats.org/officeDocument/2006/relationships/diagramLayout" Target="../diagrams/layout2.xml"/><Relationship Id="rId9" Type="http://schemas.openxmlformats.org/officeDocument/2006/relationships/diagramLayout" Target="../diagrams/layout3.xml"/></Relationships>
</file>

<file path=ppt/slides/_rels/slide4.xml.rels><?xml version="1.0" encoding="UTF-8" standalone="yes"?>
<Relationships xmlns="http://schemas.openxmlformats.org/package/2006/relationships"><Relationship Id="rId8" Type="http://schemas.microsoft.com/office/2007/relationships/diagramDrawing" Target="../diagrams/drawing4.xml"/><Relationship Id="rId3" Type="http://schemas.openxmlformats.org/officeDocument/2006/relationships/image" Target="../media/image8.png"/><Relationship Id="rId7" Type="http://schemas.openxmlformats.org/officeDocument/2006/relationships/diagramColors" Target="../diagrams/colors4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diagramQuickStyle" Target="../diagrams/quickStyle4.xml"/><Relationship Id="rId5" Type="http://schemas.openxmlformats.org/officeDocument/2006/relationships/diagramLayout" Target="../diagrams/layout4.xml"/><Relationship Id="rId4" Type="http://schemas.openxmlformats.org/officeDocument/2006/relationships/diagramData" Target="../diagrams/data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6.png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implypsychology.org/vygotsky.html" TargetMode="Externa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hyperlink" Target="https://discoverearlychildhoodedu.org/resources/teaching-styles/lev-vygotskys-social-development-theory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65213" y="452581"/>
            <a:ext cx="8632969" cy="1849747"/>
          </a:xfrm>
        </p:spPr>
        <p:txBody>
          <a:bodyPr>
            <a:noAutofit/>
          </a:bodyPr>
          <a:lstStyle/>
          <a:p>
            <a:r>
              <a:rPr lang="en-US" sz="4000" dirty="0">
                <a:latin typeface="Arial" panose="020B0604020202020204" pitchFamily="34" charset="0"/>
                <a:cs typeface="Arial" panose="020B0604020202020204" pitchFamily="34" charset="0"/>
              </a:rPr>
              <a:t>Title </a:t>
            </a:r>
            <a:r>
              <a:rPr lang="en-GB" sz="4000" dirty="0">
                <a:latin typeface="Arial" panose="020B0604020202020204" pitchFamily="34" charset="0"/>
                <a:cs typeface="Arial" panose="020B0604020202020204" pitchFamily="34" charset="0"/>
              </a:rPr>
              <a:t>“A child’s experience between the ages of 0 – 5 years can affect the rest of their lives”</a:t>
            </a:r>
            <a:endParaRPr lang="en-US" sz="4000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16478" y="3069772"/>
            <a:ext cx="7568293" cy="321672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C00000"/>
                </a:solidFill>
              </a:rPr>
              <a:t>Student Name: Mohamad Sediq Ehssan</a:t>
            </a:r>
          </a:p>
          <a:p>
            <a:r>
              <a:rPr lang="en-GB" dirty="0">
                <a:solidFill>
                  <a:srgbClr val="C00000"/>
                </a:solidFill>
              </a:rPr>
              <a:t>Student ID: 2017880</a:t>
            </a:r>
          </a:p>
          <a:p>
            <a:r>
              <a:rPr lang="en-GB" dirty="0">
                <a:solidFill>
                  <a:srgbClr val="C00000"/>
                </a:solidFill>
              </a:rPr>
              <a:t>Module Title: Psychology in Health and Social Care </a:t>
            </a:r>
          </a:p>
          <a:p>
            <a:r>
              <a:rPr lang="en-GB" dirty="0">
                <a:solidFill>
                  <a:srgbClr val="C00000"/>
                </a:solidFill>
              </a:rPr>
              <a:t>Module Number: BMHP4019_BIRM </a:t>
            </a:r>
          </a:p>
          <a:p>
            <a:r>
              <a:rPr lang="en-GB" dirty="0">
                <a:solidFill>
                  <a:srgbClr val="C00000"/>
                </a:solidFill>
              </a:rPr>
              <a:t>Assignment section: Task1 Presentation                                     Lecturer’s name: </a:t>
            </a:r>
            <a:r>
              <a:rPr lang="en-GB" b="0" i="0" dirty="0">
                <a:solidFill>
                  <a:srgbClr val="C00000"/>
                </a:solidFill>
                <a:effectLst/>
                <a:latin typeface="-apple-system"/>
              </a:rPr>
              <a:t>Rebecca Kavanagh</a:t>
            </a:r>
            <a:endParaRPr lang="en-GB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7842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041350" y="157832"/>
            <a:ext cx="4109299" cy="658087"/>
          </a:xfrm>
        </p:spPr>
        <p:txBody>
          <a:bodyPr>
            <a:noAutofit/>
          </a:bodyPr>
          <a:lstStyle/>
          <a:p>
            <a:pPr marL="45720" indent="0">
              <a:buNone/>
            </a:pPr>
            <a:r>
              <a:rPr lang="en-US" sz="3200" dirty="0">
                <a:solidFill>
                  <a:schemeClr val="accent1">
                    <a:lumMod val="50000"/>
                  </a:schemeClr>
                </a:solidFill>
                <a:latin typeface="Arial" panose="020B0604020202020204" pitchFamily="34" charset="0"/>
                <a:cs typeface="Arial" panose="020B0604020202020204" pitchFamily="34" charset="0"/>
              </a:rPr>
              <a:t>What is Psychology?</a:t>
            </a:r>
          </a:p>
        </p:txBody>
      </p:sp>
      <p:graphicFrame>
        <p:nvGraphicFramePr>
          <p:cNvPr id="4" name="Diagram 3">
            <a:extLst>
              <a:ext uri="{FF2B5EF4-FFF2-40B4-BE49-F238E27FC236}">
                <a16:creationId xmlns:a16="http://schemas.microsoft.com/office/drawing/2014/main" id="{B5ED4736-3397-4AED-8C42-29682F367338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40403682"/>
              </p:ext>
            </p:extLst>
          </p:nvPr>
        </p:nvGraphicFramePr>
        <p:xfrm>
          <a:off x="1228621" y="561606"/>
          <a:ext cx="10356499" cy="420832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5" name="Freeform: Shape 4">
            <a:extLst>
              <a:ext uri="{FF2B5EF4-FFF2-40B4-BE49-F238E27FC236}">
                <a16:creationId xmlns:a16="http://schemas.microsoft.com/office/drawing/2014/main" id="{4CB2A059-D25C-4B28-878D-B2DB7947C471}"/>
              </a:ext>
            </a:extLst>
          </p:cNvPr>
          <p:cNvSpPr/>
          <p:nvPr/>
        </p:nvSpPr>
        <p:spPr>
          <a:xfrm>
            <a:off x="4474029" y="4501749"/>
            <a:ext cx="7225244" cy="658087"/>
          </a:xfrm>
          <a:custGeom>
            <a:avLst/>
            <a:gdLst>
              <a:gd name="connsiteX0" fmla="*/ 0 w 8969555"/>
              <a:gd name="connsiteY0" fmla="*/ 129970 h 779805"/>
              <a:gd name="connsiteX1" fmla="*/ 129970 w 8969555"/>
              <a:gd name="connsiteY1" fmla="*/ 0 h 779805"/>
              <a:gd name="connsiteX2" fmla="*/ 8839585 w 8969555"/>
              <a:gd name="connsiteY2" fmla="*/ 0 h 779805"/>
              <a:gd name="connsiteX3" fmla="*/ 8969555 w 8969555"/>
              <a:gd name="connsiteY3" fmla="*/ 129970 h 779805"/>
              <a:gd name="connsiteX4" fmla="*/ 8969555 w 8969555"/>
              <a:gd name="connsiteY4" fmla="*/ 649835 h 779805"/>
              <a:gd name="connsiteX5" fmla="*/ 8839585 w 8969555"/>
              <a:gd name="connsiteY5" fmla="*/ 779805 h 779805"/>
              <a:gd name="connsiteX6" fmla="*/ 129970 w 8969555"/>
              <a:gd name="connsiteY6" fmla="*/ 779805 h 779805"/>
              <a:gd name="connsiteX7" fmla="*/ 0 w 8969555"/>
              <a:gd name="connsiteY7" fmla="*/ 649835 h 779805"/>
              <a:gd name="connsiteX8" fmla="*/ 0 w 8969555"/>
              <a:gd name="connsiteY8" fmla="*/ 129970 h 779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69555" h="779805">
                <a:moveTo>
                  <a:pt x="0" y="129970"/>
                </a:moveTo>
                <a:cubicBezTo>
                  <a:pt x="0" y="58190"/>
                  <a:pt x="58190" y="0"/>
                  <a:pt x="129970" y="0"/>
                </a:cubicBezTo>
                <a:lnTo>
                  <a:pt x="8839585" y="0"/>
                </a:lnTo>
                <a:cubicBezTo>
                  <a:pt x="8911365" y="0"/>
                  <a:pt x="8969555" y="58190"/>
                  <a:pt x="8969555" y="129970"/>
                </a:cubicBezTo>
                <a:lnTo>
                  <a:pt x="8969555" y="649835"/>
                </a:lnTo>
                <a:cubicBezTo>
                  <a:pt x="8969555" y="721615"/>
                  <a:pt x="8911365" y="779805"/>
                  <a:pt x="8839585" y="779805"/>
                </a:cubicBezTo>
                <a:lnTo>
                  <a:pt x="129970" y="779805"/>
                </a:lnTo>
                <a:cubicBezTo>
                  <a:pt x="58190" y="779805"/>
                  <a:pt x="0" y="721615"/>
                  <a:pt x="0" y="649835"/>
                </a:cubicBezTo>
                <a:lnTo>
                  <a:pt x="0" y="12997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6177" tIns="156177" rIns="156177" bIns="156177" numCol="1" spcCol="1270" anchor="ctr" anchorCtr="0">
            <a:noAutofit/>
          </a:bodyPr>
          <a:lstStyle/>
          <a:p>
            <a:pPr marL="0" lvl="0" indent="0" algn="l" defTabSz="1377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100" b="1" i="0" u="none" strike="noStrike" kern="1200" baseline="0" dirty="0">
                <a:latin typeface="CIDFont+F2"/>
              </a:rPr>
              <a:t>Piaget’s</a:t>
            </a:r>
            <a:r>
              <a:rPr lang="en-GB" sz="3100" b="0" i="0" u="none" strike="noStrike" kern="1200" baseline="0" dirty="0">
                <a:latin typeface="CIDFont+F2"/>
              </a:rPr>
              <a:t> theory of cognitive development </a:t>
            </a:r>
            <a:endParaRPr lang="en-GB" sz="3100" kern="1200" dirty="0"/>
          </a:p>
        </p:txBody>
      </p:sp>
      <p:sp>
        <p:nvSpPr>
          <p:cNvPr id="7" name="Freeform: Shape 6">
            <a:extLst>
              <a:ext uri="{FF2B5EF4-FFF2-40B4-BE49-F238E27FC236}">
                <a16:creationId xmlns:a16="http://schemas.microsoft.com/office/drawing/2014/main" id="{6A05D847-2263-4AB7-8E45-392CCE7C481B}"/>
              </a:ext>
            </a:extLst>
          </p:cNvPr>
          <p:cNvSpPr/>
          <p:nvPr/>
        </p:nvSpPr>
        <p:spPr>
          <a:xfrm>
            <a:off x="2426153" y="5299368"/>
            <a:ext cx="7339694" cy="613324"/>
          </a:xfrm>
          <a:custGeom>
            <a:avLst/>
            <a:gdLst>
              <a:gd name="connsiteX0" fmla="*/ 0 w 8969555"/>
              <a:gd name="connsiteY0" fmla="*/ 129970 h 779805"/>
              <a:gd name="connsiteX1" fmla="*/ 129970 w 8969555"/>
              <a:gd name="connsiteY1" fmla="*/ 0 h 779805"/>
              <a:gd name="connsiteX2" fmla="*/ 8839585 w 8969555"/>
              <a:gd name="connsiteY2" fmla="*/ 0 h 779805"/>
              <a:gd name="connsiteX3" fmla="*/ 8969555 w 8969555"/>
              <a:gd name="connsiteY3" fmla="*/ 129970 h 779805"/>
              <a:gd name="connsiteX4" fmla="*/ 8969555 w 8969555"/>
              <a:gd name="connsiteY4" fmla="*/ 649835 h 779805"/>
              <a:gd name="connsiteX5" fmla="*/ 8839585 w 8969555"/>
              <a:gd name="connsiteY5" fmla="*/ 779805 h 779805"/>
              <a:gd name="connsiteX6" fmla="*/ 129970 w 8969555"/>
              <a:gd name="connsiteY6" fmla="*/ 779805 h 779805"/>
              <a:gd name="connsiteX7" fmla="*/ 0 w 8969555"/>
              <a:gd name="connsiteY7" fmla="*/ 649835 h 779805"/>
              <a:gd name="connsiteX8" fmla="*/ 0 w 8969555"/>
              <a:gd name="connsiteY8" fmla="*/ 129970 h 779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69555" h="779805">
                <a:moveTo>
                  <a:pt x="0" y="129970"/>
                </a:moveTo>
                <a:cubicBezTo>
                  <a:pt x="0" y="58190"/>
                  <a:pt x="58190" y="0"/>
                  <a:pt x="129970" y="0"/>
                </a:cubicBezTo>
                <a:lnTo>
                  <a:pt x="8839585" y="0"/>
                </a:lnTo>
                <a:cubicBezTo>
                  <a:pt x="8911365" y="0"/>
                  <a:pt x="8969555" y="58190"/>
                  <a:pt x="8969555" y="129970"/>
                </a:cubicBezTo>
                <a:lnTo>
                  <a:pt x="8969555" y="649835"/>
                </a:lnTo>
                <a:cubicBezTo>
                  <a:pt x="8969555" y="721615"/>
                  <a:pt x="8911365" y="779805"/>
                  <a:pt x="8839585" y="779805"/>
                </a:cubicBezTo>
                <a:lnTo>
                  <a:pt x="129970" y="779805"/>
                </a:lnTo>
                <a:cubicBezTo>
                  <a:pt x="58190" y="779805"/>
                  <a:pt x="0" y="721615"/>
                  <a:pt x="0" y="649835"/>
                </a:cubicBezTo>
                <a:lnTo>
                  <a:pt x="0" y="12997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6177" tIns="156177" rIns="156177" bIns="156177" numCol="1" spcCol="1270" anchor="ctr" anchorCtr="0">
            <a:noAutofit/>
          </a:bodyPr>
          <a:lstStyle/>
          <a:p>
            <a:pPr marL="0" lvl="0" indent="0" algn="l" defTabSz="1377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100" b="1" i="0" u="none" strike="noStrike" kern="1200" baseline="0" dirty="0">
                <a:latin typeface="CIDFont+F2"/>
              </a:rPr>
              <a:t>Vygotsky’s</a:t>
            </a:r>
            <a:r>
              <a:rPr lang="en-GB" sz="3100" b="0" i="0" u="none" strike="noStrike" kern="1200" baseline="0" dirty="0">
                <a:latin typeface="CIDFont+F2"/>
              </a:rPr>
              <a:t> theor</a:t>
            </a:r>
            <a:r>
              <a:rPr lang="en-GB" sz="3100" kern="1200" dirty="0">
                <a:latin typeface="CIDFont+F2"/>
              </a:rPr>
              <a:t>y of social constructivism. </a:t>
            </a:r>
            <a:endParaRPr lang="en-GB" sz="3100" kern="1200" dirty="0"/>
          </a:p>
        </p:txBody>
      </p:sp>
    </p:spTree>
    <p:extLst>
      <p:ext uri="{BB962C8B-B14F-4D97-AF65-F5344CB8AC3E}">
        <p14:creationId xmlns:p14="http://schemas.microsoft.com/office/powerpoint/2010/main" val="20839288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>
            <a:extLst>
              <a:ext uri="{FF2B5EF4-FFF2-40B4-BE49-F238E27FC236}">
                <a16:creationId xmlns:a16="http://schemas.microsoft.com/office/drawing/2014/main" id="{418747C1-BD8F-4E0A-8C6B-89FD1BC91EDE}"/>
              </a:ext>
            </a:extLst>
          </p:cNvPr>
          <p:cNvSpPr/>
          <p:nvPr/>
        </p:nvSpPr>
        <p:spPr>
          <a:xfrm>
            <a:off x="0" y="-138793"/>
            <a:ext cx="12192000" cy="6858000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E18E12BC-28A6-4C44-ACB3-404AD1238375}"/>
              </a:ext>
            </a:extLst>
          </p:cNvPr>
          <p:cNvSpPr/>
          <p:nvPr/>
        </p:nvSpPr>
        <p:spPr>
          <a:xfrm>
            <a:off x="481693" y="1088136"/>
            <a:ext cx="6897515" cy="4377261"/>
          </a:xfrm>
          <a:prstGeom prst="rect">
            <a:avLst/>
          </a:prstGeom>
          <a:solidFill>
            <a:schemeClr val="accent5">
              <a:alpha val="50000"/>
            </a:schemeClr>
          </a:solidFill>
          <a:ln>
            <a:noFill/>
          </a:ln>
        </p:spPr>
        <p:style>
          <a:lnRef idx="0">
            <a:scrgbClr r="0" g="0" b="0"/>
          </a:lnRef>
          <a:fillRef idx="0">
            <a:scrgbClr r="0" g="0" b="0"/>
          </a:fillRef>
          <a:effectRef idx="0">
            <a:scrgbClr r="0" g="0" b="0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F30CDF4F-C08F-47E0-9252-EBE4DEDBC7EB}"/>
              </a:ext>
            </a:extLst>
          </p:cNvPr>
          <p:cNvSpPr/>
          <p:nvPr/>
        </p:nvSpPr>
        <p:spPr>
          <a:xfrm>
            <a:off x="411480" y="15684"/>
            <a:ext cx="11402568" cy="880000"/>
          </a:xfrm>
          <a:custGeom>
            <a:avLst/>
            <a:gdLst>
              <a:gd name="connsiteX0" fmla="*/ 0 w 8969555"/>
              <a:gd name="connsiteY0" fmla="*/ 129970 h 779805"/>
              <a:gd name="connsiteX1" fmla="*/ 129970 w 8969555"/>
              <a:gd name="connsiteY1" fmla="*/ 0 h 779805"/>
              <a:gd name="connsiteX2" fmla="*/ 8839585 w 8969555"/>
              <a:gd name="connsiteY2" fmla="*/ 0 h 779805"/>
              <a:gd name="connsiteX3" fmla="*/ 8969555 w 8969555"/>
              <a:gd name="connsiteY3" fmla="*/ 129970 h 779805"/>
              <a:gd name="connsiteX4" fmla="*/ 8969555 w 8969555"/>
              <a:gd name="connsiteY4" fmla="*/ 649835 h 779805"/>
              <a:gd name="connsiteX5" fmla="*/ 8839585 w 8969555"/>
              <a:gd name="connsiteY5" fmla="*/ 779805 h 779805"/>
              <a:gd name="connsiteX6" fmla="*/ 129970 w 8969555"/>
              <a:gd name="connsiteY6" fmla="*/ 779805 h 779805"/>
              <a:gd name="connsiteX7" fmla="*/ 0 w 8969555"/>
              <a:gd name="connsiteY7" fmla="*/ 649835 h 779805"/>
              <a:gd name="connsiteX8" fmla="*/ 0 w 8969555"/>
              <a:gd name="connsiteY8" fmla="*/ 129970 h 77980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69555" h="779805">
                <a:moveTo>
                  <a:pt x="0" y="129970"/>
                </a:moveTo>
                <a:cubicBezTo>
                  <a:pt x="0" y="58190"/>
                  <a:pt x="58190" y="0"/>
                  <a:pt x="129970" y="0"/>
                </a:cubicBezTo>
                <a:lnTo>
                  <a:pt x="8839585" y="0"/>
                </a:lnTo>
                <a:cubicBezTo>
                  <a:pt x="8911365" y="0"/>
                  <a:pt x="8969555" y="58190"/>
                  <a:pt x="8969555" y="129970"/>
                </a:cubicBezTo>
                <a:lnTo>
                  <a:pt x="8969555" y="649835"/>
                </a:lnTo>
                <a:cubicBezTo>
                  <a:pt x="8969555" y="721615"/>
                  <a:pt x="8911365" y="779805"/>
                  <a:pt x="8839585" y="779805"/>
                </a:cubicBezTo>
                <a:lnTo>
                  <a:pt x="129970" y="779805"/>
                </a:lnTo>
                <a:cubicBezTo>
                  <a:pt x="58190" y="779805"/>
                  <a:pt x="0" y="721615"/>
                  <a:pt x="0" y="649835"/>
                </a:cubicBezTo>
                <a:lnTo>
                  <a:pt x="0" y="129970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56177" tIns="156177" rIns="156177" bIns="156177" numCol="1" spcCol="1270" anchor="ctr" anchorCtr="0">
            <a:noAutofit/>
          </a:bodyPr>
          <a:lstStyle/>
          <a:p>
            <a:pPr marL="0" lvl="0" indent="0" algn="ctr" defTabSz="13779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GB" sz="3100" b="1" i="0" u="none" strike="noStrike" kern="1200" baseline="0" dirty="0">
                <a:latin typeface="CIDFont+F2"/>
              </a:rPr>
              <a:t>Piaget’s</a:t>
            </a:r>
            <a:r>
              <a:rPr lang="en-GB" sz="3100" b="0" i="0" u="none" strike="noStrike" kern="1200" baseline="0" dirty="0">
                <a:latin typeface="CIDFont+F2"/>
              </a:rPr>
              <a:t> theory of cognitive development </a:t>
            </a:r>
            <a:endParaRPr lang="en-GB" sz="3100" kern="1200" dirty="0"/>
          </a:p>
        </p:txBody>
      </p:sp>
      <p:pic>
        <p:nvPicPr>
          <p:cNvPr id="16" name="Picture 15">
            <a:extLst>
              <a:ext uri="{FF2B5EF4-FFF2-40B4-BE49-F238E27FC236}">
                <a16:creationId xmlns:a16="http://schemas.microsoft.com/office/drawing/2014/main" id="{61E51E1F-EDED-4180-9AD4-A36013E9DAA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79208" y="1386820"/>
            <a:ext cx="4541836" cy="4078577"/>
          </a:xfrm>
          <a:prstGeom prst="rect">
            <a:avLst/>
          </a:prstGeom>
        </p:spPr>
      </p:pic>
      <p:graphicFrame>
        <p:nvGraphicFramePr>
          <p:cNvPr id="19" name="Diagram 18">
            <a:extLst>
              <a:ext uri="{FF2B5EF4-FFF2-40B4-BE49-F238E27FC236}">
                <a16:creationId xmlns:a16="http://schemas.microsoft.com/office/drawing/2014/main" id="{4C22B21C-AD9D-4E59-8197-AAB082C1117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107615466"/>
              </p:ext>
            </p:extLst>
          </p:nvPr>
        </p:nvGraphicFramePr>
        <p:xfrm>
          <a:off x="127274" y="1074094"/>
          <a:ext cx="7035883" cy="456971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graphicFrame>
        <p:nvGraphicFramePr>
          <p:cNvPr id="9" name="Content Placeholder 5">
            <a:extLst>
              <a:ext uri="{FF2B5EF4-FFF2-40B4-BE49-F238E27FC236}">
                <a16:creationId xmlns:a16="http://schemas.microsoft.com/office/drawing/2014/main" id="{D1C110C9-2317-49EF-8BB8-962D6F2C0A25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550899565"/>
              </p:ext>
            </p:extLst>
          </p:nvPr>
        </p:nvGraphicFramePr>
        <p:xfrm>
          <a:off x="3453493" y="3115340"/>
          <a:ext cx="9092926" cy="37041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8" r:lo="rId9" r:qs="rId10" r:cs="rId11"/>
          </a:graphicData>
        </a:graphic>
      </p:graphicFrame>
    </p:spTree>
    <p:extLst>
      <p:ext uri="{BB962C8B-B14F-4D97-AF65-F5344CB8AC3E}">
        <p14:creationId xmlns:p14="http://schemas.microsoft.com/office/powerpoint/2010/main" val="4274568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400">
        <p14:reveal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D9B03E0B-39A5-4F71-AD5A-2AD2A7AAA35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50813" y="110143"/>
            <a:ext cx="11683224" cy="816340"/>
          </a:xfr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lIns="156177" tIns="156177" rIns="156177" bIns="156177" numCol="1" spcCol="1270" anchor="b" anchorCtr="0">
            <a:normAutofit/>
          </a:bodyPr>
          <a:lstStyle/>
          <a:p>
            <a:pPr marL="0" lvl="0" indent="0" algn="ctr" defTabSz="1377950">
              <a:spcBef>
                <a:spcPct val="0"/>
              </a:spcBef>
              <a:spcAft>
                <a:spcPct val="35000"/>
              </a:spcAft>
              <a:buNone/>
            </a:pPr>
            <a:r>
              <a:rPr lang="en-GB" b="1" i="0" u="none" strike="noStrike" kern="1200" baseline="0" dirty="0">
                <a:solidFill>
                  <a:schemeClr val="tx1"/>
                </a:solidFill>
              </a:rPr>
              <a:t>Vygotsky’s</a:t>
            </a:r>
            <a:r>
              <a:rPr lang="en-GB" b="0" i="0" u="none" strike="noStrike" kern="1200" baseline="0" dirty="0">
                <a:solidFill>
                  <a:schemeClr val="tx1"/>
                </a:solidFill>
              </a:rPr>
              <a:t> theor</a:t>
            </a:r>
            <a:r>
              <a:rPr lang="en-GB" kern="1200" dirty="0">
                <a:solidFill>
                  <a:schemeClr val="tx1"/>
                </a:solidFill>
              </a:rPr>
              <a:t>y of social constructivism.</a:t>
            </a:r>
          </a:p>
        </p:txBody>
      </p:sp>
      <p:pic>
        <p:nvPicPr>
          <p:cNvPr id="8" name="Picture 7" descr="Diagram&#10;&#10;Description automatically generated">
            <a:extLst>
              <a:ext uri="{FF2B5EF4-FFF2-40B4-BE49-F238E27FC236}">
                <a16:creationId xmlns:a16="http://schemas.microsoft.com/office/drawing/2014/main" id="{5B5EB603-50CD-43D7-A916-4E1ADB1398D8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l="748" r="2848" b="3637"/>
          <a:stretch/>
        </p:blipFill>
        <p:spPr>
          <a:xfrm>
            <a:off x="5833872" y="1143000"/>
            <a:ext cx="6000165" cy="4782312"/>
          </a:xfrm>
          <a:prstGeom prst="rect">
            <a:avLst/>
          </a:prstGeom>
          <a:noFill/>
        </p:spPr>
      </p:pic>
      <p:graphicFrame>
        <p:nvGraphicFramePr>
          <p:cNvPr id="6" name="Content Placeholder 21">
            <a:extLst>
              <a:ext uri="{FF2B5EF4-FFF2-40B4-BE49-F238E27FC236}">
                <a16:creationId xmlns:a16="http://schemas.microsoft.com/office/drawing/2014/main" id="{DE2E9C1D-90D8-4B7D-9992-60B89F72837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974054119"/>
              </p:ext>
            </p:extLst>
          </p:nvPr>
        </p:nvGraphicFramePr>
        <p:xfrm>
          <a:off x="150813" y="846182"/>
          <a:ext cx="5498873" cy="494229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</p:spTree>
    <p:extLst>
      <p:ext uri="{BB962C8B-B14F-4D97-AF65-F5344CB8AC3E}">
        <p14:creationId xmlns:p14="http://schemas.microsoft.com/office/powerpoint/2010/main" val="170201018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B03442D0-D84F-401C-83E6-C7040342A81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509193" y="2924175"/>
            <a:ext cx="7713877" cy="3933825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224C7E9-AC08-4E41-A0A2-9FEE00D92CD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6577" y="-24494"/>
            <a:ext cx="4507606" cy="6890657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8D9BCC3-34AB-46C3-8D6A-BA7621BCA24B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509192" y="0"/>
            <a:ext cx="7747247" cy="29241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52246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>
        <p14:flash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body_teamwork-1">
            <a:extLst>
              <a:ext uri="{FF2B5EF4-FFF2-40B4-BE49-F238E27FC236}">
                <a16:creationId xmlns:a16="http://schemas.microsoft.com/office/drawing/2014/main" id="{4EC9A4CD-7C99-4006-9708-77A8118BA3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37015" y="3886881"/>
            <a:ext cx="4166507" cy="297044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7">
            <a:extLst>
              <a:ext uri="{FF2B5EF4-FFF2-40B4-BE49-F238E27FC236}">
                <a16:creationId xmlns:a16="http://schemas.microsoft.com/office/drawing/2014/main" id="{901DCE3F-FCA2-4BE9-AE1E-70F152463150}"/>
              </a:ext>
            </a:extLst>
          </p:cNvPr>
          <p:cNvPicPr>
            <a:picLocks noChangeAspect="1"/>
          </p:cNvPicPr>
          <p:nvPr/>
        </p:nvPicPr>
        <p:blipFill rotWithShape="1">
          <a:blip r:embed="rId3"/>
          <a:srcRect t="19993" b="15418"/>
          <a:stretch/>
        </p:blipFill>
        <p:spPr>
          <a:xfrm>
            <a:off x="3984173" y="0"/>
            <a:ext cx="4348842" cy="3918857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26116630-F775-435B-9B4D-4C435CC6825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24732" t="2495" r="14780" b="-2495"/>
          <a:stretch/>
        </p:blipFill>
        <p:spPr>
          <a:xfrm>
            <a:off x="8333015" y="-1"/>
            <a:ext cx="3858986" cy="3976007"/>
          </a:xfrm>
          <a:prstGeom prst="rect">
            <a:avLst/>
          </a:prstGeom>
        </p:spPr>
      </p:pic>
      <p:pic>
        <p:nvPicPr>
          <p:cNvPr id="15" name="Picture 14">
            <a:extLst>
              <a:ext uri="{FF2B5EF4-FFF2-40B4-BE49-F238E27FC236}">
                <a16:creationId xmlns:a16="http://schemas.microsoft.com/office/drawing/2014/main" id="{133831E9-676C-4A6B-AF08-F7842FA1E4C8}"/>
              </a:ext>
            </a:extLst>
          </p:cNvPr>
          <p:cNvPicPr>
            <a:picLocks noChangeAspect="1"/>
          </p:cNvPicPr>
          <p:nvPr/>
        </p:nvPicPr>
        <p:blipFill rotWithShape="1">
          <a:blip r:embed="rId5"/>
          <a:srcRect l="13036" r="6607"/>
          <a:stretch/>
        </p:blipFill>
        <p:spPr>
          <a:xfrm>
            <a:off x="-24492" y="-31297"/>
            <a:ext cx="4008664" cy="3918857"/>
          </a:xfrm>
          <a:prstGeom prst="rect">
            <a:avLst/>
          </a:prstGeom>
        </p:spPr>
      </p:pic>
      <p:pic>
        <p:nvPicPr>
          <p:cNvPr id="16" name="Picture 15">
            <a:extLst>
              <a:ext uri="{FF2B5EF4-FFF2-40B4-BE49-F238E27FC236}">
                <a16:creationId xmlns:a16="http://schemas.microsoft.com/office/drawing/2014/main" id="{1A77A02C-C688-44EC-8772-6972656EAD09}"/>
              </a:ext>
            </a:extLst>
          </p:cNvPr>
          <p:cNvPicPr>
            <a:picLocks noChangeAspect="1"/>
          </p:cNvPicPr>
          <p:nvPr/>
        </p:nvPicPr>
        <p:blipFill rotWithShape="1">
          <a:blip r:embed="rId6"/>
          <a:srcRect l="19076"/>
          <a:stretch/>
        </p:blipFill>
        <p:spPr>
          <a:xfrm>
            <a:off x="6331405" y="3918858"/>
            <a:ext cx="3931103" cy="29704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08821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800">
        <p:circle/>
      </p:transition>
    </mc:Choice>
    <mc:Fallback>
      <p:transition spd="slow">
        <p:circl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52FBEFB7-2FF0-4E68-BBE7-83DB4D3AA6A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644979" y="304800"/>
            <a:ext cx="7511595" cy="1020661"/>
          </a:xfrm>
        </p:spPr>
        <p:txBody>
          <a:bodyPr anchor="b">
            <a:normAutofit/>
          </a:bodyPr>
          <a:lstStyle/>
          <a:p>
            <a:r>
              <a:rPr lang="en-US" dirty="0"/>
              <a:t>References</a:t>
            </a:r>
          </a:p>
        </p:txBody>
      </p:sp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FD9D310C-7FDA-489B-8B30-946BDF888C1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318407" y="1649186"/>
            <a:ext cx="9560379" cy="3426153"/>
          </a:xfrm>
        </p:spPr>
        <p:txBody>
          <a:bodyPr>
            <a:normAutofit/>
          </a:bodyPr>
          <a:lstStyle/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McLeod, S. A. (2018, June 06). </a:t>
            </a:r>
            <a:r>
              <a:rPr lang="en-GB" sz="1600" b="0" i="1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Jean Piaget's theory of cognitive development</a:t>
            </a:r>
            <a:r>
              <a:rPr lang="en-GB" sz="1600" b="0" i="0" dirty="0">
                <a:solidFill>
                  <a:srgbClr val="000000"/>
                </a:solidFill>
                <a:effectLst/>
                <a:latin typeface="Georgia" panose="02040502050405020303" pitchFamily="18" charset="0"/>
              </a:rPr>
              <a:t>. Simply Psychology. https://www.simplypsychology.org/piaget.html</a:t>
            </a:r>
            <a:endParaRPr lang="en-GB" sz="1900" dirty="0"/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900" dirty="0">
                <a:effectLst/>
              </a:rPr>
              <a:t>McLeod, S. A., 2018, August 05,  </a:t>
            </a:r>
            <a:r>
              <a:rPr lang="en-GB" sz="1900" i="1" dirty="0">
                <a:effectLst/>
              </a:rPr>
              <a:t>Lev Vygotsky</a:t>
            </a:r>
            <a:r>
              <a:rPr lang="en-GB" sz="1900" dirty="0">
                <a:effectLst/>
              </a:rPr>
              <a:t>. Simply Psychology. </a:t>
            </a:r>
            <a:r>
              <a:rPr lang="en-GB" sz="1900" u="sng" dirty="0">
                <a:effectLst/>
                <a:hlinkClick r:id="rId3"/>
              </a:rPr>
              <a:t>https://www.simplypsychology.org/vygotsky.html</a:t>
            </a:r>
            <a:r>
              <a:rPr lang="en-GB" sz="1900" dirty="0">
                <a:effectLst/>
              </a:rPr>
              <a:t>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900" dirty="0">
                <a:effectLst/>
              </a:rPr>
              <a:t> </a:t>
            </a:r>
            <a:r>
              <a:rPr lang="en-GB" sz="1900" dirty="0" err="1">
                <a:effectLst/>
              </a:rPr>
              <a:t>Parrila</a:t>
            </a:r>
            <a:r>
              <a:rPr lang="en-GB" sz="1900" dirty="0">
                <a:effectLst/>
              </a:rPr>
              <a:t>, R. K. (1995) ‘Vygotskian Views on Language and Planning in Children’, School Psychology International, 16(2), pp. 167–183. </a:t>
            </a:r>
            <a:r>
              <a:rPr lang="en-GB" sz="1900" dirty="0" err="1">
                <a:effectLst/>
              </a:rPr>
              <a:t>doi</a:t>
            </a:r>
            <a:r>
              <a:rPr lang="en-GB" sz="1900" dirty="0">
                <a:effectLst/>
              </a:rPr>
              <a:t>: 10.1177/0143034395162007. </a:t>
            </a:r>
          </a:p>
          <a:p>
            <a:pPr marL="342900" indent="-342900">
              <a:spcAft>
                <a:spcPts val="600"/>
              </a:spcAft>
              <a:buFont typeface="Arial" panose="020B0604020202020204" pitchFamily="34" charset="0"/>
              <a:buChar char="•"/>
            </a:pPr>
            <a:r>
              <a:rPr lang="en-GB" sz="1600" dirty="0">
                <a:hlinkClick r:id="rId4"/>
              </a:rPr>
              <a:t>Lev Vygotsky’s Social Development Theory | </a:t>
            </a:r>
            <a:r>
              <a:rPr lang="en-GB" sz="1600" dirty="0" err="1">
                <a:hlinkClick r:id="rId4"/>
              </a:rPr>
              <a:t>DECedu</a:t>
            </a:r>
            <a:r>
              <a:rPr lang="en-GB" sz="1600" dirty="0">
                <a:hlinkClick r:id="rId4"/>
              </a:rPr>
              <a:t> (discoverearlychildhoodedu.org)</a:t>
            </a:r>
            <a:endParaRPr lang="en-GB" sz="1900" dirty="0">
              <a:effectLst/>
            </a:endParaRPr>
          </a:p>
          <a:p>
            <a:pPr>
              <a:spcAft>
                <a:spcPts val="600"/>
              </a:spcAft>
            </a:pPr>
            <a:endParaRPr lang="en-GB" sz="1900" dirty="0"/>
          </a:p>
          <a:p>
            <a:pPr>
              <a:spcAft>
                <a:spcPts val="600"/>
              </a:spcAft>
            </a:pPr>
            <a:endParaRPr lang="en-GB" sz="1900" dirty="0"/>
          </a:p>
        </p:txBody>
      </p:sp>
    </p:spTree>
    <p:extLst>
      <p:ext uri="{BB962C8B-B14F-4D97-AF65-F5344CB8AC3E}">
        <p14:creationId xmlns:p14="http://schemas.microsoft.com/office/powerpoint/2010/main" val="1609149858"/>
      </p:ext>
    </p:extLst>
  </p:cSld>
  <p:clrMapOvr>
    <a:masterClrMapping/>
  </p:clrMapOvr>
  <p:transition spd="slow">
    <p:push dir="u"/>
  </p:transition>
</p:sld>
</file>

<file path=ppt/theme/theme1.xml><?xml version="1.0" encoding="utf-8"?>
<a:theme xmlns:a="http://schemas.openxmlformats.org/drawingml/2006/main" name="Children Playing 16x9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TF03461883.potx" id="{18737D51-7733-4200-B5C9-BF22CA2CE631}" vid="{40CEFE45-12FF-4454-86EB-59F04C858872}"/>
    </a:ext>
  </a:extLst>
</a:theme>
</file>

<file path=ppt/theme/theme2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Children Happy">
      <a:dk1>
        <a:srgbClr val="595959"/>
      </a:dk1>
      <a:lt1>
        <a:sysClr val="window" lastClr="FFFFFF"/>
      </a:lt1>
      <a:dk2>
        <a:srgbClr val="000000"/>
      </a:dk2>
      <a:lt2>
        <a:srgbClr val="DDDDDD"/>
      </a:lt2>
      <a:accent1>
        <a:srgbClr val="A6B727"/>
      </a:accent1>
      <a:accent2>
        <a:srgbClr val="DF5327"/>
      </a:accent2>
      <a:accent3>
        <a:srgbClr val="FE9E00"/>
      </a:accent3>
      <a:accent4>
        <a:srgbClr val="418AB3"/>
      </a:accent4>
      <a:accent5>
        <a:srgbClr val="D9D66D"/>
      </a:accent5>
      <a:accent6>
        <a:srgbClr val="838383"/>
      </a:accent6>
      <a:hlink>
        <a:srgbClr val="F59E00"/>
      </a:hlink>
      <a:folHlink>
        <a:srgbClr val="B2B2B2"/>
      </a:folHlink>
    </a:clrScheme>
    <a:fontScheme name="Euphemia">
      <a:majorFont>
        <a:latin typeface="Euphemia"/>
        <a:ea typeface=""/>
        <a:cs typeface=""/>
      </a:majorFont>
      <a:minorFont>
        <a:latin typeface="Euphemia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5864</TotalTime>
  <Words>271</Words>
  <Application>Microsoft Office PowerPoint</Application>
  <PresentationFormat>Widescreen</PresentationFormat>
  <Paragraphs>41</Paragraphs>
  <Slides>7</Slides>
  <Notes>4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4" baseType="lpstr">
      <vt:lpstr>-apple-system</vt:lpstr>
      <vt:lpstr>CIDFont+F2</vt:lpstr>
      <vt:lpstr>Arial</vt:lpstr>
      <vt:lpstr>Euphemia</vt:lpstr>
      <vt:lpstr>Georgia</vt:lpstr>
      <vt:lpstr>Wingdings</vt:lpstr>
      <vt:lpstr>Children Playing 16x9</vt:lpstr>
      <vt:lpstr>Title “A child’s experience between the ages of 0 – 5 years can affect the rest of their lives”</vt:lpstr>
      <vt:lpstr>PowerPoint Presentation</vt:lpstr>
      <vt:lpstr>PowerPoint Presentation</vt:lpstr>
      <vt:lpstr>Vygotsky’s theory of social constructivism.</vt:lpstr>
      <vt:lpstr>PowerPoint Presentation</vt:lpstr>
      <vt:lpstr>PowerPoint Presentation</vt:lpstr>
      <vt:lpstr>References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Title Layout</dc:title>
  <dc:creator>Mohamad Sediq Ehssan (2017880)</dc:creator>
  <cp:lastModifiedBy>Mohamad Sediq Ehssan (2017880)</cp:lastModifiedBy>
  <cp:revision>2</cp:revision>
  <dcterms:created xsi:type="dcterms:W3CDTF">2021-10-08T21:43:22Z</dcterms:created>
  <dcterms:modified xsi:type="dcterms:W3CDTF">2021-10-20T05:27:21Z</dcterms:modified>
</cp:coreProperties>
</file>