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63" r:id="rId2"/>
    <p:sldId id="261" r:id="rId3"/>
    <p:sldId id="277" r:id="rId4"/>
    <p:sldId id="280" r:id="rId5"/>
    <p:sldId id="257" r:id="rId6"/>
    <p:sldId id="270" r:id="rId7"/>
    <p:sldId id="271" r:id="rId8"/>
    <p:sldId id="272" r:id="rId9"/>
    <p:sldId id="281" r:id="rId10"/>
    <p:sldId id="276" r:id="rId11"/>
    <p:sldId id="275" r:id="rId12"/>
    <p:sldId id="278" r:id="rId13"/>
    <p:sldId id="267" r:id="rId14"/>
    <p:sldId id="274" r:id="rId15"/>
    <p:sldId id="268" r:id="rId16"/>
    <p:sldId id="273" r:id="rId17"/>
    <p:sldId id="259" r:id="rId18"/>
    <p:sldId id="282" r:id="rId19"/>
    <p:sldId id="283" r:id="rId20"/>
    <p:sldId id="269" r:id="rId21"/>
    <p:sldId id="260" r:id="rId22"/>
    <p:sldId id="285" r:id="rId23"/>
    <p:sldId id="28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46D286-5D5A-47AB-800F-05D585843D61}" v="674" dt="2023-11-07T20:35:35.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033" autoAdjust="0"/>
  </p:normalViewPr>
  <p:slideViewPr>
    <p:cSldViewPr snapToGrid="0">
      <p:cViewPr varScale="1">
        <p:scale>
          <a:sx n="62" d="100"/>
          <a:sy n="62" d="100"/>
        </p:scale>
        <p:origin x="1488" y="4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Rees (2008032)" userId="e327bfb4-6ddd-44b8-bae5-778821688a5c" providerId="ADAL" clId="{D946D286-5D5A-47AB-800F-05D585843D61}"/>
    <pc:docChg chg="undo custSel addSld delSld modSld sldOrd">
      <pc:chgData name="Jemma Rees (2008032)" userId="e327bfb4-6ddd-44b8-bae5-778821688a5c" providerId="ADAL" clId="{D946D286-5D5A-47AB-800F-05D585843D61}" dt="2023-11-07T20:56:03.302" v="6395"/>
      <pc:docMkLst>
        <pc:docMk/>
      </pc:docMkLst>
      <pc:sldChg chg="addSp delSp modSp mod modTransition addAnim delAnim modAnim modNotes modNotesTx">
        <pc:chgData name="Jemma Rees (2008032)" userId="e327bfb4-6ddd-44b8-bae5-778821688a5c" providerId="ADAL" clId="{D946D286-5D5A-47AB-800F-05D585843D61}" dt="2023-11-07T18:45:52.652" v="5372"/>
        <pc:sldMkLst>
          <pc:docMk/>
          <pc:sldMk cId="831304177" sldId="257"/>
        </pc:sldMkLst>
        <pc:spChg chg="mod">
          <ac:chgData name="Jemma Rees (2008032)" userId="e327bfb4-6ddd-44b8-bae5-778821688a5c" providerId="ADAL" clId="{D946D286-5D5A-47AB-800F-05D585843D61}" dt="2023-11-07T18:02:20.117" v="5109" actId="1076"/>
          <ac:spMkLst>
            <pc:docMk/>
            <pc:sldMk cId="831304177" sldId="257"/>
            <ac:spMk id="2" creationId="{270BBEED-FE4A-C607-3F9C-4CC3ACD73D52}"/>
          </ac:spMkLst>
        </pc:spChg>
        <pc:spChg chg="del mod">
          <ac:chgData name="Jemma Rees (2008032)" userId="e327bfb4-6ddd-44b8-bae5-778821688a5c" providerId="ADAL" clId="{D946D286-5D5A-47AB-800F-05D585843D61}" dt="2023-11-05T03:03:39.390" v="95" actId="478"/>
          <ac:spMkLst>
            <pc:docMk/>
            <pc:sldMk cId="831304177" sldId="257"/>
            <ac:spMk id="4" creationId="{BF7DDA84-93AC-FA3F-B853-E4C2DD1210CB}"/>
          </ac:spMkLst>
        </pc:spChg>
        <pc:spChg chg="del">
          <ac:chgData name="Jemma Rees (2008032)" userId="e327bfb4-6ddd-44b8-bae5-778821688a5c" providerId="ADAL" clId="{D946D286-5D5A-47AB-800F-05D585843D61}" dt="2023-11-05T03:03:33.255" v="93" actId="478"/>
          <ac:spMkLst>
            <pc:docMk/>
            <pc:sldMk cId="831304177" sldId="257"/>
            <ac:spMk id="5" creationId="{CB3E027F-04B7-8099-C1DB-90CB172FEA54}"/>
          </ac:spMkLst>
        </pc:spChg>
        <pc:spChg chg="mod">
          <ac:chgData name="Jemma Rees (2008032)" userId="e327bfb4-6ddd-44b8-bae5-778821688a5c" providerId="ADAL" clId="{D946D286-5D5A-47AB-800F-05D585843D61}" dt="2023-11-05T19:18:55.293" v="761" actId="26606"/>
          <ac:spMkLst>
            <pc:docMk/>
            <pc:sldMk cId="831304177" sldId="257"/>
            <ac:spMk id="6" creationId="{B746A382-D4C9-C87C-9ADA-2EB3B81F60B1}"/>
          </ac:spMkLst>
        </pc:spChg>
        <pc:spChg chg="add del">
          <ac:chgData name="Jemma Rees (2008032)" userId="e327bfb4-6ddd-44b8-bae5-778821688a5c" providerId="ADAL" clId="{D946D286-5D5A-47AB-800F-05D585843D61}" dt="2023-11-05T19:18:54.081" v="758" actId="26606"/>
          <ac:spMkLst>
            <pc:docMk/>
            <pc:sldMk cId="831304177" sldId="257"/>
            <ac:spMk id="13" creationId="{06DA9DF9-31F7-4056-B42E-878CC92417B8}"/>
          </ac:spMkLst>
        </pc:spChg>
        <pc:spChg chg="add del">
          <ac:chgData name="Jemma Rees (2008032)" userId="e327bfb4-6ddd-44b8-bae5-778821688a5c" providerId="ADAL" clId="{D946D286-5D5A-47AB-800F-05D585843D61}" dt="2023-11-05T19:18:55.285" v="760" actId="26606"/>
          <ac:spMkLst>
            <pc:docMk/>
            <pc:sldMk cId="831304177" sldId="257"/>
            <ac:spMk id="15" creationId="{E4469908-40F0-48EB-8B29-996548C1991E}"/>
          </ac:spMkLst>
        </pc:spChg>
        <pc:spChg chg="add">
          <ac:chgData name="Jemma Rees (2008032)" userId="e327bfb4-6ddd-44b8-bae5-778821688a5c" providerId="ADAL" clId="{D946D286-5D5A-47AB-800F-05D585843D61}" dt="2023-11-05T19:18:55.293" v="761" actId="26606"/>
          <ac:spMkLst>
            <pc:docMk/>
            <pc:sldMk cId="831304177" sldId="257"/>
            <ac:spMk id="17" creationId="{68115176-AEC9-4FF7-8DF7-318ECB832D13}"/>
          </ac:spMkLst>
        </pc:spChg>
        <pc:spChg chg="add">
          <ac:chgData name="Jemma Rees (2008032)" userId="e327bfb4-6ddd-44b8-bae5-778821688a5c" providerId="ADAL" clId="{D946D286-5D5A-47AB-800F-05D585843D61}" dt="2023-11-05T19:18:55.293" v="761" actId="26606"/>
          <ac:spMkLst>
            <pc:docMk/>
            <pc:sldMk cId="831304177" sldId="257"/>
            <ac:spMk id="18" creationId="{7BC5096B-3782-42A4-8A8B-866FA29BC3DA}"/>
          </ac:spMkLst>
        </pc:spChg>
        <pc:spChg chg="add mod">
          <ac:chgData name="Jemma Rees (2008032)" userId="e327bfb4-6ddd-44b8-bae5-778821688a5c" providerId="ADAL" clId="{D946D286-5D5A-47AB-800F-05D585843D61}" dt="2023-11-07T18:41:22.992" v="5240" actId="255"/>
          <ac:spMkLst>
            <pc:docMk/>
            <pc:sldMk cId="831304177" sldId="257"/>
            <ac:spMk id="29" creationId="{068BC90A-B5CA-459E-90CB-6E89A98E4786}"/>
          </ac:spMkLst>
        </pc:spChg>
        <pc:spChg chg="add mod">
          <ac:chgData name="Jemma Rees (2008032)" userId="e327bfb4-6ddd-44b8-bae5-778821688a5c" providerId="ADAL" clId="{D946D286-5D5A-47AB-800F-05D585843D61}" dt="2023-11-07T18:41:36.712" v="5243" actId="1076"/>
          <ac:spMkLst>
            <pc:docMk/>
            <pc:sldMk cId="831304177" sldId="257"/>
            <ac:spMk id="32" creationId="{AF9018B5-1DAF-4372-8860-F66523404775}"/>
          </ac:spMkLst>
        </pc:spChg>
        <pc:spChg chg="add mod">
          <ac:chgData name="Jemma Rees (2008032)" userId="e327bfb4-6ddd-44b8-bae5-778821688a5c" providerId="ADAL" clId="{D946D286-5D5A-47AB-800F-05D585843D61}" dt="2023-11-07T18:41:40.295" v="5244" actId="1076"/>
          <ac:spMkLst>
            <pc:docMk/>
            <pc:sldMk cId="831304177" sldId="257"/>
            <ac:spMk id="33" creationId="{75EA4C94-F995-8A5F-0E65-DB8E2FB4A8A9}"/>
          </ac:spMkLst>
        </pc:spChg>
        <pc:spChg chg="add mod">
          <ac:chgData name="Jemma Rees (2008032)" userId="e327bfb4-6ddd-44b8-bae5-778821688a5c" providerId="ADAL" clId="{D946D286-5D5A-47AB-800F-05D585843D61}" dt="2023-11-07T18:41:45.096" v="5245" actId="1076"/>
          <ac:spMkLst>
            <pc:docMk/>
            <pc:sldMk cId="831304177" sldId="257"/>
            <ac:spMk id="34" creationId="{39DCC88B-0D36-197C-90B1-CCA0ECDE0F3F}"/>
          </ac:spMkLst>
        </pc:spChg>
        <pc:picChg chg="add del mod">
          <ac:chgData name="Jemma Rees (2008032)" userId="e327bfb4-6ddd-44b8-bae5-778821688a5c" providerId="ADAL" clId="{D946D286-5D5A-47AB-800F-05D585843D61}" dt="2023-11-05T21:39:29.124" v="2125"/>
          <ac:picMkLst>
            <pc:docMk/>
            <pc:sldMk cId="831304177" sldId="257"/>
            <ac:picMk id="5" creationId="{A6C87C0E-F3ED-9067-A5CC-8C4D3711A37A}"/>
          </ac:picMkLst>
        </pc:picChg>
        <pc:picChg chg="mod ord">
          <ac:chgData name="Jemma Rees (2008032)" userId="e327bfb4-6ddd-44b8-bae5-778821688a5c" providerId="ADAL" clId="{D946D286-5D5A-47AB-800F-05D585843D61}" dt="2023-11-05T19:18:55.293" v="761" actId="26606"/>
          <ac:picMkLst>
            <pc:docMk/>
            <pc:sldMk cId="831304177" sldId="257"/>
            <ac:picMk id="8" creationId="{BCC8F3E4-8302-8E4C-78D4-D3EF94824C32}"/>
          </ac:picMkLst>
        </pc:picChg>
        <pc:picChg chg="add del mod ord">
          <ac:chgData name="Jemma Rees (2008032)" userId="e327bfb4-6ddd-44b8-bae5-778821688a5c" providerId="ADAL" clId="{D946D286-5D5A-47AB-800F-05D585843D61}" dt="2023-11-05T21:41:09.197" v="2126"/>
          <ac:picMkLst>
            <pc:docMk/>
            <pc:sldMk cId="831304177" sldId="257"/>
            <ac:picMk id="15" creationId="{81CEDB87-7AB0-642C-113E-7E7D9A1397A7}"/>
          </ac:picMkLst>
        </pc:picChg>
        <pc:picChg chg="add mod">
          <ac:chgData name="Jemma Rees (2008032)" userId="e327bfb4-6ddd-44b8-bae5-778821688a5c" providerId="ADAL" clId="{D946D286-5D5A-47AB-800F-05D585843D61}" dt="2023-11-05T21:41:09.197" v="2126"/>
          <ac:picMkLst>
            <pc:docMk/>
            <pc:sldMk cId="831304177" sldId="257"/>
            <ac:picMk id="16" creationId="{99E36897-E30F-F693-3AC7-D4F3EEE370A5}"/>
          </ac:picMkLst>
        </pc:picChg>
      </pc:sldChg>
      <pc:sldChg chg="del">
        <pc:chgData name="Jemma Rees (2008032)" userId="e327bfb4-6ddd-44b8-bae5-778821688a5c" providerId="ADAL" clId="{D946D286-5D5A-47AB-800F-05D585843D61}" dt="2023-11-05T19:16:36.891" v="740" actId="47"/>
        <pc:sldMkLst>
          <pc:docMk/>
          <pc:sldMk cId="3158645792" sldId="258"/>
        </pc:sldMkLst>
      </pc:sldChg>
      <pc:sldChg chg="addSp delSp modSp mod ord modTransition modAnim modNotes modNotesTx">
        <pc:chgData name="Jemma Rees (2008032)" userId="e327bfb4-6ddd-44b8-bae5-778821688a5c" providerId="ADAL" clId="{D946D286-5D5A-47AB-800F-05D585843D61}" dt="2023-11-07T18:52:23.409" v="5678"/>
        <pc:sldMkLst>
          <pc:docMk/>
          <pc:sldMk cId="610405309" sldId="259"/>
        </pc:sldMkLst>
        <pc:spChg chg="mod ord">
          <ac:chgData name="Jemma Rees (2008032)" userId="e327bfb4-6ddd-44b8-bae5-778821688a5c" providerId="ADAL" clId="{D946D286-5D5A-47AB-800F-05D585843D61}" dt="2023-11-07T18:47:11.278" v="5374" actId="1076"/>
          <ac:spMkLst>
            <pc:docMk/>
            <pc:sldMk cId="610405309" sldId="259"/>
            <ac:spMk id="2" creationId="{31115929-EC39-8A0A-1F4F-5406E328A447}"/>
          </ac:spMkLst>
        </pc:spChg>
        <pc:spChg chg="del">
          <ac:chgData name="Jemma Rees (2008032)" userId="e327bfb4-6ddd-44b8-bae5-778821688a5c" providerId="ADAL" clId="{D946D286-5D5A-47AB-800F-05D585843D61}" dt="2023-11-05T19:17:32.823" v="749" actId="478"/>
          <ac:spMkLst>
            <pc:docMk/>
            <pc:sldMk cId="610405309" sldId="259"/>
            <ac:spMk id="4" creationId="{596AF406-1434-07DC-ED8B-E92691DD15D9}"/>
          </ac:spMkLst>
        </pc:spChg>
        <pc:spChg chg="del">
          <ac:chgData name="Jemma Rees (2008032)" userId="e327bfb4-6ddd-44b8-bae5-778821688a5c" providerId="ADAL" clId="{D946D286-5D5A-47AB-800F-05D585843D61}" dt="2023-11-05T19:17:34.726" v="750" actId="478"/>
          <ac:spMkLst>
            <pc:docMk/>
            <pc:sldMk cId="610405309" sldId="259"/>
            <ac:spMk id="5" creationId="{81860727-DCDC-425B-C20E-A28895555A7C}"/>
          </ac:spMkLst>
        </pc:spChg>
        <pc:spChg chg="mod">
          <ac:chgData name="Jemma Rees (2008032)" userId="e327bfb4-6ddd-44b8-bae5-778821688a5c" providerId="ADAL" clId="{D946D286-5D5A-47AB-800F-05D585843D61}" dt="2023-11-05T19:26:27.991" v="855" actId="26606"/>
          <ac:spMkLst>
            <pc:docMk/>
            <pc:sldMk cId="610405309" sldId="259"/>
            <ac:spMk id="6" creationId="{C00068EE-471B-7120-77CC-1D217BDC1DFF}"/>
          </ac:spMkLst>
        </pc:spChg>
        <pc:spChg chg="add del">
          <ac:chgData name="Jemma Rees (2008032)" userId="e327bfb4-6ddd-44b8-bae5-778821688a5c" providerId="ADAL" clId="{D946D286-5D5A-47AB-800F-05D585843D61}" dt="2023-11-05T19:26:27.991" v="855" actId="26606"/>
          <ac:spMkLst>
            <pc:docMk/>
            <pc:sldMk cId="610405309" sldId="259"/>
            <ac:spMk id="13" creationId="{C93D702E-F4E0-47FC-A74C-ECD9647A81AA}"/>
          </ac:spMkLst>
        </pc:spChg>
        <pc:spChg chg="add">
          <ac:chgData name="Jemma Rees (2008032)" userId="e327bfb4-6ddd-44b8-bae5-778821688a5c" providerId="ADAL" clId="{D946D286-5D5A-47AB-800F-05D585843D61}" dt="2023-11-05T19:26:27.991" v="855" actId="26606"/>
          <ac:spMkLst>
            <pc:docMk/>
            <pc:sldMk cId="610405309" sldId="259"/>
            <ac:spMk id="18" creationId="{68115176-AEC9-4FF7-8DF7-318ECB832D13}"/>
          </ac:spMkLst>
        </pc:spChg>
        <pc:spChg chg="add">
          <ac:chgData name="Jemma Rees (2008032)" userId="e327bfb4-6ddd-44b8-bae5-778821688a5c" providerId="ADAL" clId="{D946D286-5D5A-47AB-800F-05D585843D61}" dt="2023-11-05T19:26:27.991" v="855" actId="26606"/>
          <ac:spMkLst>
            <pc:docMk/>
            <pc:sldMk cId="610405309" sldId="259"/>
            <ac:spMk id="20" creationId="{7BC5096B-3782-42A4-8A8B-866FA29BC3DA}"/>
          </ac:spMkLst>
        </pc:spChg>
        <pc:spChg chg="add mod">
          <ac:chgData name="Jemma Rees (2008032)" userId="e327bfb4-6ddd-44b8-bae5-778821688a5c" providerId="ADAL" clId="{D946D286-5D5A-47AB-800F-05D585843D61}" dt="2023-11-07T18:50:06.963" v="5518" actId="1076"/>
          <ac:spMkLst>
            <pc:docMk/>
            <pc:sldMk cId="610405309" sldId="259"/>
            <ac:spMk id="28" creationId="{6A2952D8-EFD1-1324-43BF-599149387F96}"/>
          </ac:spMkLst>
        </pc:spChg>
        <pc:spChg chg="add mod">
          <ac:chgData name="Jemma Rees (2008032)" userId="e327bfb4-6ddd-44b8-bae5-778821688a5c" providerId="ADAL" clId="{D946D286-5D5A-47AB-800F-05D585843D61}" dt="2023-11-07T18:50:06.963" v="5518" actId="1076"/>
          <ac:spMkLst>
            <pc:docMk/>
            <pc:sldMk cId="610405309" sldId="259"/>
            <ac:spMk id="29" creationId="{D89A87F8-26A9-36A0-A902-4FDCD8C84B38}"/>
          </ac:spMkLst>
        </pc:spChg>
        <pc:spChg chg="add mod">
          <ac:chgData name="Jemma Rees (2008032)" userId="e327bfb4-6ddd-44b8-bae5-778821688a5c" providerId="ADAL" clId="{D946D286-5D5A-47AB-800F-05D585843D61}" dt="2023-11-07T18:50:06.963" v="5518" actId="1076"/>
          <ac:spMkLst>
            <pc:docMk/>
            <pc:sldMk cId="610405309" sldId="259"/>
            <ac:spMk id="30" creationId="{767D6084-CB30-0782-B812-7B1EEC4D4498}"/>
          </ac:spMkLst>
        </pc:spChg>
        <pc:spChg chg="add mod">
          <ac:chgData name="Jemma Rees (2008032)" userId="e327bfb4-6ddd-44b8-bae5-778821688a5c" providerId="ADAL" clId="{D946D286-5D5A-47AB-800F-05D585843D61}" dt="2023-11-07T18:50:10.381" v="5519" actId="1076"/>
          <ac:spMkLst>
            <pc:docMk/>
            <pc:sldMk cId="610405309" sldId="259"/>
            <ac:spMk id="31" creationId="{1971F5DD-B006-6170-11FC-034094D7D10C}"/>
          </ac:spMkLst>
        </pc:spChg>
        <pc:picChg chg="add del mod">
          <ac:chgData name="Jemma Rees (2008032)" userId="e327bfb4-6ddd-44b8-bae5-778821688a5c" providerId="ADAL" clId="{D946D286-5D5A-47AB-800F-05D585843D61}" dt="2023-11-05T21:49:28.533" v="2242"/>
          <ac:picMkLst>
            <pc:docMk/>
            <pc:sldMk cId="610405309" sldId="259"/>
            <ac:picMk id="5" creationId="{82082730-802F-DFCB-A7DC-8BF2479C9464}"/>
          </ac:picMkLst>
        </pc:picChg>
        <pc:picChg chg="mod ord">
          <ac:chgData name="Jemma Rees (2008032)" userId="e327bfb4-6ddd-44b8-bae5-778821688a5c" providerId="ADAL" clId="{D946D286-5D5A-47AB-800F-05D585843D61}" dt="2023-11-05T19:26:27.991" v="855" actId="26606"/>
          <ac:picMkLst>
            <pc:docMk/>
            <pc:sldMk cId="610405309" sldId="259"/>
            <ac:picMk id="8" creationId="{073F26D2-2C2F-B70D-7215-3E60EA209000}"/>
          </ac:picMkLst>
        </pc:picChg>
        <pc:picChg chg="add del mod ord">
          <ac:chgData name="Jemma Rees (2008032)" userId="e327bfb4-6ddd-44b8-bae5-778821688a5c" providerId="ADAL" clId="{D946D286-5D5A-47AB-800F-05D585843D61}" dt="2023-11-05T21:50:09.055" v="2243"/>
          <ac:picMkLst>
            <pc:docMk/>
            <pc:sldMk cId="610405309" sldId="259"/>
            <ac:picMk id="13" creationId="{689F1326-36A7-BE21-02F5-78ED62142790}"/>
          </ac:picMkLst>
        </pc:picChg>
        <pc:picChg chg="add del mod">
          <ac:chgData name="Jemma Rees (2008032)" userId="e327bfb4-6ddd-44b8-bae5-778821688a5c" providerId="ADAL" clId="{D946D286-5D5A-47AB-800F-05D585843D61}" dt="2023-11-06T18:04:52.372" v="5052"/>
          <ac:picMkLst>
            <pc:docMk/>
            <pc:sldMk cId="610405309" sldId="259"/>
            <ac:picMk id="14" creationId="{B838DB2D-0418-7DE7-C9D0-D45F5D84907E}"/>
          </ac:picMkLst>
        </pc:picChg>
        <pc:picChg chg="add del mod ord">
          <ac:chgData name="Jemma Rees (2008032)" userId="e327bfb4-6ddd-44b8-bae5-778821688a5c" providerId="ADAL" clId="{D946D286-5D5A-47AB-800F-05D585843D61}" dt="2023-11-06T18:05:42.316" v="5053"/>
          <ac:picMkLst>
            <pc:docMk/>
            <pc:sldMk cId="610405309" sldId="259"/>
            <ac:picMk id="23" creationId="{C7716882-CA22-3E11-2053-3F2700C3B4B0}"/>
          </ac:picMkLst>
        </pc:picChg>
        <pc:picChg chg="add mod">
          <ac:chgData name="Jemma Rees (2008032)" userId="e327bfb4-6ddd-44b8-bae5-778821688a5c" providerId="ADAL" clId="{D946D286-5D5A-47AB-800F-05D585843D61}" dt="2023-11-06T18:05:42.316" v="5053"/>
          <ac:picMkLst>
            <pc:docMk/>
            <pc:sldMk cId="610405309" sldId="259"/>
            <ac:picMk id="24" creationId="{2D60F03C-F230-7D36-E73D-FEC00AB5A499}"/>
          </ac:picMkLst>
        </pc:picChg>
      </pc:sldChg>
      <pc:sldChg chg="addSp delSp modSp mod modTransition modAnim modNotesTx">
        <pc:chgData name="Jemma Rees (2008032)" userId="e327bfb4-6ddd-44b8-bae5-778821688a5c" providerId="ADAL" clId="{D946D286-5D5A-47AB-800F-05D585843D61}" dt="2023-11-07T20:27:31.185" v="6192" actId="478"/>
        <pc:sldMkLst>
          <pc:docMk/>
          <pc:sldMk cId="3571108464" sldId="260"/>
        </pc:sldMkLst>
        <pc:spChg chg="mod">
          <ac:chgData name="Jemma Rees (2008032)" userId="e327bfb4-6ddd-44b8-bae5-778821688a5c" providerId="ADAL" clId="{D946D286-5D5A-47AB-800F-05D585843D61}" dt="2023-11-05T19:25:59.158" v="851" actId="1076"/>
          <ac:spMkLst>
            <pc:docMk/>
            <pc:sldMk cId="3571108464" sldId="260"/>
            <ac:spMk id="2" creationId="{64E38B94-2492-BBED-7F68-C1E2FEAF74E7}"/>
          </ac:spMkLst>
        </pc:spChg>
        <pc:spChg chg="del">
          <ac:chgData name="Jemma Rees (2008032)" userId="e327bfb4-6ddd-44b8-bae5-778821688a5c" providerId="ADAL" clId="{D946D286-5D5A-47AB-800F-05D585843D61}" dt="2023-11-05T19:22:37.592" v="801" actId="478"/>
          <ac:spMkLst>
            <pc:docMk/>
            <pc:sldMk cId="3571108464" sldId="260"/>
            <ac:spMk id="4" creationId="{7BD552A4-BB40-2762-A30C-40AB9B3B1875}"/>
          </ac:spMkLst>
        </pc:spChg>
        <pc:spChg chg="del">
          <ac:chgData name="Jemma Rees (2008032)" userId="e327bfb4-6ddd-44b8-bae5-778821688a5c" providerId="ADAL" clId="{D946D286-5D5A-47AB-800F-05D585843D61}" dt="2023-11-05T19:22:35.281" v="800" actId="478"/>
          <ac:spMkLst>
            <pc:docMk/>
            <pc:sldMk cId="3571108464" sldId="260"/>
            <ac:spMk id="5" creationId="{F341ED35-FE97-039F-9B7F-EF771E4AD9E8}"/>
          </ac:spMkLst>
        </pc:spChg>
        <pc:spChg chg="mod">
          <ac:chgData name="Jemma Rees (2008032)" userId="e327bfb4-6ddd-44b8-bae5-778821688a5c" providerId="ADAL" clId="{D946D286-5D5A-47AB-800F-05D585843D61}" dt="2023-11-05T19:22:40.310" v="802" actId="26606"/>
          <ac:spMkLst>
            <pc:docMk/>
            <pc:sldMk cId="3571108464" sldId="260"/>
            <ac:spMk id="6" creationId="{2BFA4E4A-B431-584D-2F34-20467BE618D2}"/>
          </ac:spMkLst>
        </pc:spChg>
        <pc:spChg chg="add">
          <ac:chgData name="Jemma Rees (2008032)" userId="e327bfb4-6ddd-44b8-bae5-778821688a5c" providerId="ADAL" clId="{D946D286-5D5A-47AB-800F-05D585843D61}" dt="2023-11-05T19:22:40.310" v="802" actId="26606"/>
          <ac:spMkLst>
            <pc:docMk/>
            <pc:sldMk cId="3571108464" sldId="260"/>
            <ac:spMk id="13" creationId="{ECC07320-C2CA-4E29-8481-9D9E143C7788}"/>
          </ac:spMkLst>
        </pc:spChg>
        <pc:spChg chg="add">
          <ac:chgData name="Jemma Rees (2008032)" userId="e327bfb4-6ddd-44b8-bae5-778821688a5c" providerId="ADAL" clId="{D946D286-5D5A-47AB-800F-05D585843D61}" dt="2023-11-05T19:22:40.310" v="802" actId="26606"/>
          <ac:spMkLst>
            <pc:docMk/>
            <pc:sldMk cId="3571108464" sldId="260"/>
            <ac:spMk id="15" creationId="{178FB36B-5BFE-42CA-BC60-1115E0D95EEC}"/>
          </ac:spMkLst>
        </pc:spChg>
        <pc:picChg chg="add del mod">
          <ac:chgData name="Jemma Rees (2008032)" userId="e327bfb4-6ddd-44b8-bae5-778821688a5c" providerId="ADAL" clId="{D946D286-5D5A-47AB-800F-05D585843D61}" dt="2023-11-06T18:07:53.672" v="5064"/>
          <ac:picMkLst>
            <pc:docMk/>
            <pc:sldMk cId="3571108464" sldId="260"/>
            <ac:picMk id="5" creationId="{A01BC183-74CA-9A27-4B19-214EB329A9A0}"/>
          </ac:picMkLst>
        </pc:picChg>
        <pc:picChg chg="mod">
          <ac:chgData name="Jemma Rees (2008032)" userId="e327bfb4-6ddd-44b8-bae5-778821688a5c" providerId="ADAL" clId="{D946D286-5D5A-47AB-800F-05D585843D61}" dt="2023-11-05T19:22:40.310" v="802" actId="26606"/>
          <ac:picMkLst>
            <pc:docMk/>
            <pc:sldMk cId="3571108464" sldId="260"/>
            <ac:picMk id="8" creationId="{FA2BF560-4FF0-527C-054F-529596AFF8AD}"/>
          </ac:picMkLst>
        </pc:picChg>
        <pc:picChg chg="add del mod ord">
          <ac:chgData name="Jemma Rees (2008032)" userId="e327bfb4-6ddd-44b8-bae5-778821688a5c" providerId="ADAL" clId="{D946D286-5D5A-47AB-800F-05D585843D61}" dt="2023-11-07T20:27:31.185" v="6192" actId="478"/>
          <ac:picMkLst>
            <pc:docMk/>
            <pc:sldMk cId="3571108464" sldId="260"/>
            <ac:picMk id="14" creationId="{5587B540-B790-B584-AF59-0EBE5F87749B}"/>
          </ac:picMkLst>
        </pc:picChg>
        <pc:picChg chg="add mod">
          <ac:chgData name="Jemma Rees (2008032)" userId="e327bfb4-6ddd-44b8-bae5-778821688a5c" providerId="ADAL" clId="{D946D286-5D5A-47AB-800F-05D585843D61}" dt="2023-11-06T18:10:48.714" v="5068"/>
          <ac:picMkLst>
            <pc:docMk/>
            <pc:sldMk cId="3571108464" sldId="260"/>
            <ac:picMk id="16" creationId="{2EF4AB23-51C6-AAF7-5BB9-951D98AEA531}"/>
          </ac:picMkLst>
        </pc:picChg>
      </pc:sldChg>
      <pc:sldChg chg="addSp delSp modSp mod modTransition modAnim modNotes modNotesTx">
        <pc:chgData name="Jemma Rees (2008032)" userId="e327bfb4-6ddd-44b8-bae5-778821688a5c" providerId="ADAL" clId="{D946D286-5D5A-47AB-800F-05D585843D61}" dt="2023-11-06T17:54:38.799" v="5020"/>
        <pc:sldMkLst>
          <pc:docMk/>
          <pc:sldMk cId="3114364007" sldId="261"/>
        </pc:sldMkLst>
        <pc:spChg chg="mod ord">
          <ac:chgData name="Jemma Rees (2008032)" userId="e327bfb4-6ddd-44b8-bae5-778821688a5c" providerId="ADAL" clId="{D946D286-5D5A-47AB-800F-05D585843D61}" dt="2023-11-06T17:51:53.873" v="5008" actId="20577"/>
          <ac:spMkLst>
            <pc:docMk/>
            <pc:sldMk cId="3114364007" sldId="261"/>
            <ac:spMk id="2" creationId="{DAE333BF-41A2-B333-F4FC-8B9B9AE933B0}"/>
          </ac:spMkLst>
        </pc:spChg>
        <pc:spChg chg="del">
          <ac:chgData name="Jemma Rees (2008032)" userId="e327bfb4-6ddd-44b8-bae5-778821688a5c" providerId="ADAL" clId="{D946D286-5D5A-47AB-800F-05D585843D61}" dt="2023-11-05T19:02:19.318" v="528" actId="478"/>
          <ac:spMkLst>
            <pc:docMk/>
            <pc:sldMk cId="3114364007" sldId="261"/>
            <ac:spMk id="4" creationId="{18564350-DAAF-B30C-2928-9B6BE2338E56}"/>
          </ac:spMkLst>
        </pc:spChg>
        <pc:spChg chg="del">
          <ac:chgData name="Jemma Rees (2008032)" userId="e327bfb4-6ddd-44b8-bae5-778821688a5c" providerId="ADAL" clId="{D946D286-5D5A-47AB-800F-05D585843D61}" dt="2023-11-05T19:02:21.517" v="529" actId="478"/>
          <ac:spMkLst>
            <pc:docMk/>
            <pc:sldMk cId="3114364007" sldId="261"/>
            <ac:spMk id="5" creationId="{BF04268B-7651-2E13-61D2-71323E5FF69E}"/>
          </ac:spMkLst>
        </pc:spChg>
        <pc:spChg chg="mod ord">
          <ac:chgData name="Jemma Rees (2008032)" userId="e327bfb4-6ddd-44b8-bae5-778821688a5c" providerId="ADAL" clId="{D946D286-5D5A-47AB-800F-05D585843D61}" dt="2023-11-05T19:05:04.666" v="605" actId="26606"/>
          <ac:spMkLst>
            <pc:docMk/>
            <pc:sldMk cId="3114364007" sldId="261"/>
            <ac:spMk id="6" creationId="{E3F6AA03-00D8-F389-6796-71698F862012}"/>
          </ac:spMkLst>
        </pc:spChg>
        <pc:spChg chg="add del">
          <ac:chgData name="Jemma Rees (2008032)" userId="e327bfb4-6ddd-44b8-bae5-778821688a5c" providerId="ADAL" clId="{D946D286-5D5A-47AB-800F-05D585843D61}" dt="2023-11-05T19:05:04.666" v="605" actId="26606"/>
          <ac:spMkLst>
            <pc:docMk/>
            <pc:sldMk cId="3114364007" sldId="261"/>
            <ac:spMk id="48" creationId="{9389D3E0-BA02-41D3-B2AC-8FD6AA893902}"/>
          </ac:spMkLst>
        </pc:spChg>
        <pc:spChg chg="add del">
          <ac:chgData name="Jemma Rees (2008032)" userId="e327bfb4-6ddd-44b8-bae5-778821688a5c" providerId="ADAL" clId="{D946D286-5D5A-47AB-800F-05D585843D61}" dt="2023-11-05T19:04:54.486" v="598" actId="26606"/>
          <ac:spMkLst>
            <pc:docMk/>
            <pc:sldMk cId="3114364007" sldId="261"/>
            <ac:spMk id="53" creationId="{06DA9DF9-31F7-4056-B42E-878CC92417B8}"/>
          </ac:spMkLst>
        </pc:spChg>
        <pc:spChg chg="add del">
          <ac:chgData name="Jemma Rees (2008032)" userId="e327bfb4-6ddd-44b8-bae5-778821688a5c" providerId="ADAL" clId="{D946D286-5D5A-47AB-800F-05D585843D61}" dt="2023-11-05T19:04:55.636" v="600" actId="26606"/>
          <ac:spMkLst>
            <pc:docMk/>
            <pc:sldMk cId="3114364007" sldId="261"/>
            <ac:spMk id="55" creationId="{7CCFC2C6-6238-4A2F-93DE-2ADF74AF635E}"/>
          </ac:spMkLst>
        </pc:spChg>
        <pc:spChg chg="add del">
          <ac:chgData name="Jemma Rees (2008032)" userId="e327bfb4-6ddd-44b8-bae5-778821688a5c" providerId="ADAL" clId="{D946D286-5D5A-47AB-800F-05D585843D61}" dt="2023-11-05T19:04:55.636" v="600" actId="26606"/>
          <ac:spMkLst>
            <pc:docMk/>
            <pc:sldMk cId="3114364007" sldId="261"/>
            <ac:spMk id="56" creationId="{6CCA5F87-1D1E-45CB-8D83-FC7EEFAD9935}"/>
          </ac:spMkLst>
        </pc:spChg>
        <pc:spChg chg="add del">
          <ac:chgData name="Jemma Rees (2008032)" userId="e327bfb4-6ddd-44b8-bae5-778821688a5c" providerId="ADAL" clId="{D946D286-5D5A-47AB-800F-05D585843D61}" dt="2023-11-05T19:04:55.636" v="600" actId="26606"/>
          <ac:spMkLst>
            <pc:docMk/>
            <pc:sldMk cId="3114364007" sldId="261"/>
            <ac:spMk id="57" creationId="{AF2F604E-43BE-4DC3-B983-E071523364F8}"/>
          </ac:spMkLst>
        </pc:spChg>
        <pc:spChg chg="add del">
          <ac:chgData name="Jemma Rees (2008032)" userId="e327bfb4-6ddd-44b8-bae5-778821688a5c" providerId="ADAL" clId="{D946D286-5D5A-47AB-800F-05D585843D61}" dt="2023-11-05T19:04:55.636" v="600" actId="26606"/>
          <ac:spMkLst>
            <pc:docMk/>
            <pc:sldMk cId="3114364007" sldId="261"/>
            <ac:spMk id="59" creationId="{08C9B587-E65E-4B52-B37C-ABEBB6E87928}"/>
          </ac:spMkLst>
        </pc:spChg>
        <pc:spChg chg="add del">
          <ac:chgData name="Jemma Rees (2008032)" userId="e327bfb4-6ddd-44b8-bae5-778821688a5c" providerId="ADAL" clId="{D946D286-5D5A-47AB-800F-05D585843D61}" dt="2023-11-05T19:04:57.177" v="602" actId="26606"/>
          <ac:spMkLst>
            <pc:docMk/>
            <pc:sldMk cId="3114364007" sldId="261"/>
            <ac:spMk id="61" creationId="{06DA9DF9-31F7-4056-B42E-878CC92417B8}"/>
          </ac:spMkLst>
        </pc:spChg>
        <pc:spChg chg="add del">
          <ac:chgData name="Jemma Rees (2008032)" userId="e327bfb4-6ddd-44b8-bae5-778821688a5c" providerId="ADAL" clId="{D946D286-5D5A-47AB-800F-05D585843D61}" dt="2023-11-05T19:05:04.651" v="604" actId="26606"/>
          <ac:spMkLst>
            <pc:docMk/>
            <pc:sldMk cId="3114364007" sldId="261"/>
            <ac:spMk id="63" creationId="{E91DC736-0EF8-4F87-9146-EBF1D2EE4D3D}"/>
          </ac:spMkLst>
        </pc:spChg>
        <pc:spChg chg="add del">
          <ac:chgData name="Jemma Rees (2008032)" userId="e327bfb4-6ddd-44b8-bae5-778821688a5c" providerId="ADAL" clId="{D946D286-5D5A-47AB-800F-05D585843D61}" dt="2023-11-05T19:05:04.651" v="604" actId="26606"/>
          <ac:spMkLst>
            <pc:docMk/>
            <pc:sldMk cId="3114364007" sldId="261"/>
            <ac:spMk id="64" creationId="{097CD68E-23E3-4007-8847-CD0944C4F7BE}"/>
          </ac:spMkLst>
        </pc:spChg>
        <pc:spChg chg="add del">
          <ac:chgData name="Jemma Rees (2008032)" userId="e327bfb4-6ddd-44b8-bae5-778821688a5c" providerId="ADAL" clId="{D946D286-5D5A-47AB-800F-05D585843D61}" dt="2023-11-05T19:05:04.651" v="604" actId="26606"/>
          <ac:spMkLst>
            <pc:docMk/>
            <pc:sldMk cId="3114364007" sldId="261"/>
            <ac:spMk id="65" creationId="{AF2F604E-43BE-4DC3-B983-E071523364F8}"/>
          </ac:spMkLst>
        </pc:spChg>
        <pc:spChg chg="add del">
          <ac:chgData name="Jemma Rees (2008032)" userId="e327bfb4-6ddd-44b8-bae5-778821688a5c" providerId="ADAL" clId="{D946D286-5D5A-47AB-800F-05D585843D61}" dt="2023-11-05T19:05:04.651" v="604" actId="26606"/>
          <ac:spMkLst>
            <pc:docMk/>
            <pc:sldMk cId="3114364007" sldId="261"/>
            <ac:spMk id="66" creationId="{08C9B587-E65E-4B52-B37C-ABEBB6E87928}"/>
          </ac:spMkLst>
        </pc:spChg>
        <pc:spChg chg="add">
          <ac:chgData name="Jemma Rees (2008032)" userId="e327bfb4-6ddd-44b8-bae5-778821688a5c" providerId="ADAL" clId="{D946D286-5D5A-47AB-800F-05D585843D61}" dt="2023-11-05T19:05:04.666" v="605" actId="26606"/>
          <ac:spMkLst>
            <pc:docMk/>
            <pc:sldMk cId="3114364007" sldId="261"/>
            <ac:spMk id="68" creationId="{B7BD7FCF-A254-4A97-A15C-319B67622677}"/>
          </ac:spMkLst>
        </pc:spChg>
        <pc:spChg chg="add">
          <ac:chgData name="Jemma Rees (2008032)" userId="e327bfb4-6ddd-44b8-bae5-778821688a5c" providerId="ADAL" clId="{D946D286-5D5A-47AB-800F-05D585843D61}" dt="2023-11-05T19:05:04.666" v="605" actId="26606"/>
          <ac:spMkLst>
            <pc:docMk/>
            <pc:sldMk cId="3114364007" sldId="261"/>
            <ac:spMk id="69" creationId="{52FFAF72-6204-4676-9C6F-9A4CC4D91805}"/>
          </ac:spMkLst>
        </pc:spChg>
        <pc:picChg chg="add del mod">
          <ac:chgData name="Jemma Rees (2008032)" userId="e327bfb4-6ddd-44b8-bae5-778821688a5c" providerId="ADAL" clId="{D946D286-5D5A-47AB-800F-05D585843D61}" dt="2023-11-06T17:53:53.470" v="5016"/>
          <ac:picMkLst>
            <pc:docMk/>
            <pc:sldMk cId="3114364007" sldId="261"/>
            <ac:picMk id="10" creationId="{4245F2E0-5065-DFD3-1715-79FFB2792055}"/>
          </ac:picMkLst>
        </pc:picChg>
        <pc:picChg chg="add del mod ord">
          <ac:chgData name="Jemma Rees (2008032)" userId="e327bfb4-6ddd-44b8-bae5-778821688a5c" providerId="ADAL" clId="{D946D286-5D5A-47AB-800F-05D585843D61}" dt="2023-11-06T17:54:05.469" v="5017"/>
          <ac:picMkLst>
            <pc:docMk/>
            <pc:sldMk cId="3114364007" sldId="261"/>
            <ac:picMk id="22" creationId="{FA48D9B4-3BFE-BE58-4511-EDE835498D62}"/>
          </ac:picMkLst>
        </pc:picChg>
        <pc:picChg chg="add del mod">
          <ac:chgData name="Jemma Rees (2008032)" userId="e327bfb4-6ddd-44b8-bae5-778821688a5c" providerId="ADAL" clId="{D946D286-5D5A-47AB-800F-05D585843D61}" dt="2023-11-06T17:54:29.394" v="5019"/>
          <ac:picMkLst>
            <pc:docMk/>
            <pc:sldMk cId="3114364007" sldId="261"/>
            <ac:picMk id="23" creationId="{3F7965AA-A3A5-A0B7-DFBA-0EFAD2D68215}"/>
          </ac:picMkLst>
        </pc:picChg>
        <pc:picChg chg="add del mod ord">
          <ac:chgData name="Jemma Rees (2008032)" userId="e327bfb4-6ddd-44b8-bae5-778821688a5c" providerId="ADAL" clId="{D946D286-5D5A-47AB-800F-05D585843D61}" dt="2023-11-06T17:54:38.799" v="5020"/>
          <ac:picMkLst>
            <pc:docMk/>
            <pc:sldMk cId="3114364007" sldId="261"/>
            <ac:picMk id="27" creationId="{4A37B768-1177-09B0-FCDD-D2691F3D1BC0}"/>
          </ac:picMkLst>
        </pc:picChg>
        <pc:picChg chg="add mod">
          <ac:chgData name="Jemma Rees (2008032)" userId="e327bfb4-6ddd-44b8-bae5-778821688a5c" providerId="ADAL" clId="{D946D286-5D5A-47AB-800F-05D585843D61}" dt="2023-11-06T17:54:38.799" v="5020"/>
          <ac:picMkLst>
            <pc:docMk/>
            <pc:sldMk cId="3114364007" sldId="261"/>
            <ac:picMk id="28" creationId="{E6A61D2F-C65D-EE01-6C9A-3A3A4C1096FE}"/>
          </ac:picMkLst>
        </pc:picChg>
        <pc:picChg chg="mod ord">
          <ac:chgData name="Jemma Rees (2008032)" userId="e327bfb4-6ddd-44b8-bae5-778821688a5c" providerId="ADAL" clId="{D946D286-5D5A-47AB-800F-05D585843D61}" dt="2023-11-05T19:05:04.666" v="605" actId="26606"/>
          <ac:picMkLst>
            <pc:docMk/>
            <pc:sldMk cId="3114364007" sldId="261"/>
            <ac:picMk id="43" creationId="{085A6A63-0D0E-9D86-ED6E-A44194F3DD6A}"/>
          </ac:picMkLst>
        </pc:picChg>
      </pc:sldChg>
      <pc:sldChg chg="addSp delSp modSp mod modTransition modAnim modNotes modNotesTx">
        <pc:chgData name="Jemma Rees (2008032)" userId="e327bfb4-6ddd-44b8-bae5-778821688a5c" providerId="ADAL" clId="{D946D286-5D5A-47AB-800F-05D585843D61}" dt="2023-11-06T17:53:30.455" v="5014"/>
        <pc:sldMkLst>
          <pc:docMk/>
          <pc:sldMk cId="4123909453" sldId="263"/>
        </pc:sldMkLst>
        <pc:picChg chg="add del mod">
          <ac:chgData name="Jemma Rees (2008032)" userId="e327bfb4-6ddd-44b8-bae5-778821688a5c" providerId="ADAL" clId="{D946D286-5D5A-47AB-800F-05D585843D61}" dt="2023-11-05T21:04:50.156" v="2060"/>
          <ac:picMkLst>
            <pc:docMk/>
            <pc:sldMk cId="4123909453" sldId="263"/>
            <ac:picMk id="5" creationId="{E9387501-020E-5975-05B3-CCD36FF6E63C}"/>
          </ac:picMkLst>
        </pc:picChg>
        <pc:picChg chg="add del mod ord">
          <ac:chgData name="Jemma Rees (2008032)" userId="e327bfb4-6ddd-44b8-bae5-778821688a5c" providerId="ADAL" clId="{D946D286-5D5A-47AB-800F-05D585843D61}" dt="2023-11-05T21:05:11.649" v="2061"/>
          <ac:picMkLst>
            <pc:docMk/>
            <pc:sldMk cId="4123909453" sldId="263"/>
            <ac:picMk id="14" creationId="{90D49B27-A841-10A8-0FD5-2FC3DD6D3A05}"/>
          </ac:picMkLst>
        </pc:picChg>
        <pc:picChg chg="add del mod">
          <ac:chgData name="Jemma Rees (2008032)" userId="e327bfb4-6ddd-44b8-bae5-778821688a5c" providerId="ADAL" clId="{D946D286-5D5A-47AB-800F-05D585843D61}" dt="2023-11-06T17:52:20.028" v="5010"/>
          <ac:picMkLst>
            <pc:docMk/>
            <pc:sldMk cId="4123909453" sldId="263"/>
            <ac:picMk id="15" creationId="{5C5E819B-B071-4BAE-90B0-438D10C8ABB3}"/>
          </ac:picMkLst>
        </pc:picChg>
        <pc:picChg chg="add del mod ord">
          <ac:chgData name="Jemma Rees (2008032)" userId="e327bfb4-6ddd-44b8-bae5-778821688a5c" providerId="ADAL" clId="{D946D286-5D5A-47AB-800F-05D585843D61}" dt="2023-11-06T17:52:25.494" v="5011"/>
          <ac:picMkLst>
            <pc:docMk/>
            <pc:sldMk cId="4123909453" sldId="263"/>
            <ac:picMk id="22" creationId="{35E61B50-55CA-8692-A687-3997DA7B8485}"/>
          </ac:picMkLst>
        </pc:picChg>
        <pc:picChg chg="add del mod">
          <ac:chgData name="Jemma Rees (2008032)" userId="e327bfb4-6ddd-44b8-bae5-778821688a5c" providerId="ADAL" clId="{D946D286-5D5A-47AB-800F-05D585843D61}" dt="2023-11-06T17:53:09.687" v="5013"/>
          <ac:picMkLst>
            <pc:docMk/>
            <pc:sldMk cId="4123909453" sldId="263"/>
            <ac:picMk id="23" creationId="{957E3FEE-5B76-CB49-51EB-85B8885A7F09}"/>
          </ac:picMkLst>
        </pc:picChg>
        <pc:picChg chg="add del mod ord">
          <ac:chgData name="Jemma Rees (2008032)" userId="e327bfb4-6ddd-44b8-bae5-778821688a5c" providerId="ADAL" clId="{D946D286-5D5A-47AB-800F-05D585843D61}" dt="2023-11-06T17:53:30.455" v="5014"/>
          <ac:picMkLst>
            <pc:docMk/>
            <pc:sldMk cId="4123909453" sldId="263"/>
            <ac:picMk id="27" creationId="{D1B9326D-796A-F6AF-B302-5981CA356035}"/>
          </ac:picMkLst>
        </pc:picChg>
        <pc:picChg chg="add mod">
          <ac:chgData name="Jemma Rees (2008032)" userId="e327bfb4-6ddd-44b8-bae5-778821688a5c" providerId="ADAL" clId="{D946D286-5D5A-47AB-800F-05D585843D61}" dt="2023-11-06T17:53:30.455" v="5014"/>
          <ac:picMkLst>
            <pc:docMk/>
            <pc:sldMk cId="4123909453" sldId="263"/>
            <ac:picMk id="28" creationId="{5200DE67-2CC2-2360-7465-8E02D4CEB3F7}"/>
          </ac:picMkLst>
        </pc:picChg>
      </pc:sldChg>
      <pc:sldChg chg="addSp delSp modSp new del mod setBg">
        <pc:chgData name="Jemma Rees (2008032)" userId="e327bfb4-6ddd-44b8-bae5-778821688a5c" providerId="ADAL" clId="{D946D286-5D5A-47AB-800F-05D585843D61}" dt="2023-11-05T19:16:52.948" v="745" actId="47"/>
        <pc:sldMkLst>
          <pc:docMk/>
          <pc:sldMk cId="3092686729" sldId="264"/>
        </pc:sldMkLst>
        <pc:spChg chg="mod ord">
          <ac:chgData name="Jemma Rees (2008032)" userId="e327bfb4-6ddd-44b8-bae5-778821688a5c" providerId="ADAL" clId="{D946D286-5D5A-47AB-800F-05D585843D61}" dt="2023-10-30T20:17:46.119" v="7" actId="26606"/>
          <ac:spMkLst>
            <pc:docMk/>
            <pc:sldMk cId="3092686729" sldId="264"/>
            <ac:spMk id="2" creationId="{4A3C3FA3-A9D7-87D6-B015-9CC2C837F1DD}"/>
          </ac:spMkLst>
        </pc:spChg>
        <pc:spChg chg="mod">
          <ac:chgData name="Jemma Rees (2008032)" userId="e327bfb4-6ddd-44b8-bae5-778821688a5c" providerId="ADAL" clId="{D946D286-5D5A-47AB-800F-05D585843D61}" dt="2023-10-30T20:17:46.119" v="7" actId="26606"/>
          <ac:spMkLst>
            <pc:docMk/>
            <pc:sldMk cId="3092686729" sldId="264"/>
            <ac:spMk id="3" creationId="{C2AEBE42-CF32-7EF3-15F1-F2DA20894657}"/>
          </ac:spMkLst>
        </pc:spChg>
        <pc:spChg chg="mod">
          <ac:chgData name="Jemma Rees (2008032)" userId="e327bfb4-6ddd-44b8-bae5-778821688a5c" providerId="ADAL" clId="{D946D286-5D5A-47AB-800F-05D585843D61}" dt="2023-10-30T20:17:46.119" v="7" actId="26606"/>
          <ac:spMkLst>
            <pc:docMk/>
            <pc:sldMk cId="3092686729" sldId="264"/>
            <ac:spMk id="4" creationId="{C67E077D-83ED-B76F-9C70-299ADCBD4026}"/>
          </ac:spMkLst>
        </pc:spChg>
        <pc:spChg chg="add">
          <ac:chgData name="Jemma Rees (2008032)" userId="e327bfb4-6ddd-44b8-bae5-778821688a5c" providerId="ADAL" clId="{D946D286-5D5A-47AB-800F-05D585843D61}" dt="2023-10-30T20:17:46.119" v="7" actId="26606"/>
          <ac:spMkLst>
            <pc:docMk/>
            <pc:sldMk cId="3092686729" sldId="264"/>
            <ac:spMk id="7" creationId="{69D184B2-2226-4E31-BCCB-444330767440}"/>
          </ac:spMkLst>
        </pc:spChg>
        <pc:spChg chg="add">
          <ac:chgData name="Jemma Rees (2008032)" userId="e327bfb4-6ddd-44b8-bae5-778821688a5c" providerId="ADAL" clId="{D946D286-5D5A-47AB-800F-05D585843D61}" dt="2023-10-30T20:17:46.119" v="7" actId="26606"/>
          <ac:spMkLst>
            <pc:docMk/>
            <pc:sldMk cId="3092686729" sldId="264"/>
            <ac:spMk id="8" creationId="{1AC4D4E3-486A-464A-8EC8-D44881097267}"/>
          </ac:spMkLst>
        </pc:spChg>
        <pc:spChg chg="add">
          <ac:chgData name="Jemma Rees (2008032)" userId="e327bfb4-6ddd-44b8-bae5-778821688a5c" providerId="ADAL" clId="{D946D286-5D5A-47AB-800F-05D585843D61}" dt="2023-10-30T20:17:46.119" v="7" actId="26606"/>
          <ac:spMkLst>
            <pc:docMk/>
            <pc:sldMk cId="3092686729" sldId="264"/>
            <ac:spMk id="9" creationId="{864DE13E-58EB-4475-B79C-0D4FC651239B}"/>
          </ac:spMkLst>
        </pc:spChg>
        <pc:spChg chg="add del">
          <ac:chgData name="Jemma Rees (2008032)" userId="e327bfb4-6ddd-44b8-bae5-778821688a5c" providerId="ADAL" clId="{D946D286-5D5A-47AB-800F-05D585843D61}" dt="2023-10-30T20:17:36.217" v="4" actId="26606"/>
          <ac:spMkLst>
            <pc:docMk/>
            <pc:sldMk cId="3092686729" sldId="264"/>
            <ac:spMk id="10" creationId="{F3060C83-F051-4F0E-ABAD-AA0DFC48B218}"/>
          </ac:spMkLst>
        </pc:spChg>
        <pc:spChg chg="add del">
          <ac:chgData name="Jemma Rees (2008032)" userId="e327bfb4-6ddd-44b8-bae5-778821688a5c" providerId="ADAL" clId="{D946D286-5D5A-47AB-800F-05D585843D61}" dt="2023-10-30T20:17:36.217" v="4" actId="26606"/>
          <ac:spMkLst>
            <pc:docMk/>
            <pc:sldMk cId="3092686729" sldId="264"/>
            <ac:spMk id="12" creationId="{83C98ABE-055B-441F-B07E-44F97F083C39}"/>
          </ac:spMkLst>
        </pc:spChg>
        <pc:spChg chg="add del">
          <ac:chgData name="Jemma Rees (2008032)" userId="e327bfb4-6ddd-44b8-bae5-778821688a5c" providerId="ADAL" clId="{D946D286-5D5A-47AB-800F-05D585843D61}" dt="2023-10-30T20:17:36.217" v="4" actId="26606"/>
          <ac:spMkLst>
            <pc:docMk/>
            <pc:sldMk cId="3092686729" sldId="264"/>
            <ac:spMk id="14" creationId="{29FDB030-9B49-4CED-8CCD-4D99382388AC}"/>
          </ac:spMkLst>
        </pc:spChg>
        <pc:spChg chg="add del">
          <ac:chgData name="Jemma Rees (2008032)" userId="e327bfb4-6ddd-44b8-bae5-778821688a5c" providerId="ADAL" clId="{D946D286-5D5A-47AB-800F-05D585843D61}" dt="2023-10-30T20:17:36.217" v="4" actId="26606"/>
          <ac:spMkLst>
            <pc:docMk/>
            <pc:sldMk cId="3092686729" sldId="264"/>
            <ac:spMk id="16" creationId="{3783CA14-24A1-485C-8B30-D6A5D87987AD}"/>
          </ac:spMkLst>
        </pc:spChg>
        <pc:spChg chg="add del">
          <ac:chgData name="Jemma Rees (2008032)" userId="e327bfb4-6ddd-44b8-bae5-778821688a5c" providerId="ADAL" clId="{D946D286-5D5A-47AB-800F-05D585843D61}" dt="2023-10-30T20:17:36.217" v="4" actId="26606"/>
          <ac:spMkLst>
            <pc:docMk/>
            <pc:sldMk cId="3092686729" sldId="264"/>
            <ac:spMk id="18" creationId="{9A97C86A-04D6-40F7-AE84-31AB43E6A846}"/>
          </ac:spMkLst>
        </pc:spChg>
        <pc:spChg chg="add del">
          <ac:chgData name="Jemma Rees (2008032)" userId="e327bfb4-6ddd-44b8-bae5-778821688a5c" providerId="ADAL" clId="{D946D286-5D5A-47AB-800F-05D585843D61}" dt="2023-10-30T20:17:36.217" v="4" actId="26606"/>
          <ac:spMkLst>
            <pc:docMk/>
            <pc:sldMk cId="3092686729" sldId="264"/>
            <ac:spMk id="20" creationId="{FF9F2414-84E8-453E-B1F3-389FDE8192D9}"/>
          </ac:spMkLst>
        </pc:spChg>
        <pc:spChg chg="add del">
          <ac:chgData name="Jemma Rees (2008032)" userId="e327bfb4-6ddd-44b8-bae5-778821688a5c" providerId="ADAL" clId="{D946D286-5D5A-47AB-800F-05D585843D61}" dt="2023-10-30T20:17:36.217" v="4" actId="26606"/>
          <ac:spMkLst>
            <pc:docMk/>
            <pc:sldMk cId="3092686729" sldId="264"/>
            <ac:spMk id="22" creationId="{3ECA69A1-7536-43AC-85EF-C7106179F5ED}"/>
          </ac:spMkLst>
        </pc:spChg>
        <pc:picChg chg="add mod ord">
          <ac:chgData name="Jemma Rees (2008032)" userId="e327bfb4-6ddd-44b8-bae5-778821688a5c" providerId="ADAL" clId="{D946D286-5D5A-47AB-800F-05D585843D61}" dt="2023-10-30T20:17:46.119" v="7" actId="26606"/>
          <ac:picMkLst>
            <pc:docMk/>
            <pc:sldMk cId="3092686729" sldId="264"/>
            <ac:picMk id="5" creationId="{43B1C94B-2347-C250-8271-35B5DC823EF5}"/>
          </ac:picMkLst>
        </pc:picChg>
      </pc:sldChg>
      <pc:sldChg chg="addSp delSp modSp new del mod ord setBg">
        <pc:chgData name="Jemma Rees (2008032)" userId="e327bfb4-6ddd-44b8-bae5-778821688a5c" providerId="ADAL" clId="{D946D286-5D5A-47AB-800F-05D585843D61}" dt="2023-11-05T19:16:25.094" v="737" actId="47"/>
        <pc:sldMkLst>
          <pc:docMk/>
          <pc:sldMk cId="3577834204" sldId="265"/>
        </pc:sldMkLst>
        <pc:spChg chg="mod">
          <ac:chgData name="Jemma Rees (2008032)" userId="e327bfb4-6ddd-44b8-bae5-778821688a5c" providerId="ADAL" clId="{D946D286-5D5A-47AB-800F-05D585843D61}" dt="2023-10-30T20:18:52.878" v="16" actId="26606"/>
          <ac:spMkLst>
            <pc:docMk/>
            <pc:sldMk cId="3577834204" sldId="265"/>
            <ac:spMk id="2" creationId="{C840115D-0DD2-6F5B-9C9F-EC8B0BC6ECD6}"/>
          </ac:spMkLst>
        </pc:spChg>
        <pc:spChg chg="mod">
          <ac:chgData name="Jemma Rees (2008032)" userId="e327bfb4-6ddd-44b8-bae5-778821688a5c" providerId="ADAL" clId="{D946D286-5D5A-47AB-800F-05D585843D61}" dt="2023-10-30T20:18:52.878" v="16" actId="26606"/>
          <ac:spMkLst>
            <pc:docMk/>
            <pc:sldMk cId="3577834204" sldId="265"/>
            <ac:spMk id="3" creationId="{9D8B80D6-47F1-C4DA-D511-222D0290CF8A}"/>
          </ac:spMkLst>
        </pc:spChg>
        <pc:spChg chg="mod">
          <ac:chgData name="Jemma Rees (2008032)" userId="e327bfb4-6ddd-44b8-bae5-778821688a5c" providerId="ADAL" clId="{D946D286-5D5A-47AB-800F-05D585843D61}" dt="2023-10-30T20:18:52.878" v="16" actId="26606"/>
          <ac:spMkLst>
            <pc:docMk/>
            <pc:sldMk cId="3577834204" sldId="265"/>
            <ac:spMk id="4" creationId="{1C71C501-8A95-2563-5323-98E785D73AC9}"/>
          </ac:spMkLst>
        </pc:spChg>
        <pc:spChg chg="add del">
          <ac:chgData name="Jemma Rees (2008032)" userId="e327bfb4-6ddd-44b8-bae5-778821688a5c" providerId="ADAL" clId="{D946D286-5D5A-47AB-800F-05D585843D61}" dt="2023-10-30T20:18:41.921" v="11" actId="26606"/>
          <ac:spMkLst>
            <pc:docMk/>
            <pc:sldMk cId="3577834204" sldId="265"/>
            <ac:spMk id="10" creationId="{32BC26D8-82FB-445E-AA49-62A77D7C1EE0}"/>
          </ac:spMkLst>
        </pc:spChg>
        <pc:spChg chg="add del">
          <ac:chgData name="Jemma Rees (2008032)" userId="e327bfb4-6ddd-44b8-bae5-778821688a5c" providerId="ADAL" clId="{D946D286-5D5A-47AB-800F-05D585843D61}" dt="2023-10-30T20:18:41.921" v="11" actId="26606"/>
          <ac:spMkLst>
            <pc:docMk/>
            <pc:sldMk cId="3577834204" sldId="265"/>
            <ac:spMk id="12" creationId="{CB44330D-EA18-4254-AA95-EB49948539B8}"/>
          </ac:spMkLst>
        </pc:spChg>
        <pc:spChg chg="add del">
          <ac:chgData name="Jemma Rees (2008032)" userId="e327bfb4-6ddd-44b8-bae5-778821688a5c" providerId="ADAL" clId="{D946D286-5D5A-47AB-800F-05D585843D61}" dt="2023-10-30T20:18:49.381" v="13" actId="26606"/>
          <ac:spMkLst>
            <pc:docMk/>
            <pc:sldMk cId="3577834204" sldId="265"/>
            <ac:spMk id="14" creationId="{5F879AC3-D4CE-493C-ADC7-06205677F4F8}"/>
          </ac:spMkLst>
        </pc:spChg>
        <pc:spChg chg="add del">
          <ac:chgData name="Jemma Rees (2008032)" userId="e327bfb4-6ddd-44b8-bae5-778821688a5c" providerId="ADAL" clId="{D946D286-5D5A-47AB-800F-05D585843D61}" dt="2023-10-30T20:18:49.381" v="13" actId="26606"/>
          <ac:spMkLst>
            <pc:docMk/>
            <pc:sldMk cId="3577834204" sldId="265"/>
            <ac:spMk id="15" creationId="{736F0DFD-0954-464F-BF12-DD2E6F6E0380}"/>
          </ac:spMkLst>
        </pc:spChg>
        <pc:spChg chg="add del">
          <ac:chgData name="Jemma Rees (2008032)" userId="e327bfb4-6ddd-44b8-bae5-778821688a5c" providerId="ADAL" clId="{D946D286-5D5A-47AB-800F-05D585843D61}" dt="2023-10-30T20:18:52.878" v="15" actId="26606"/>
          <ac:spMkLst>
            <pc:docMk/>
            <pc:sldMk cId="3577834204" sldId="265"/>
            <ac:spMk id="17" creationId="{B9FF99BD-075F-4761-A995-6FC574BD25EA}"/>
          </ac:spMkLst>
        </pc:spChg>
        <pc:spChg chg="add del">
          <ac:chgData name="Jemma Rees (2008032)" userId="e327bfb4-6ddd-44b8-bae5-778821688a5c" providerId="ADAL" clId="{D946D286-5D5A-47AB-800F-05D585843D61}" dt="2023-10-30T20:18:52.878" v="15" actId="26606"/>
          <ac:spMkLst>
            <pc:docMk/>
            <pc:sldMk cId="3577834204" sldId="265"/>
            <ac:spMk id="18" creationId="{A7B21A54-9BA3-4EA9-B460-5A829ADD9051}"/>
          </ac:spMkLst>
        </pc:spChg>
        <pc:spChg chg="add del">
          <ac:chgData name="Jemma Rees (2008032)" userId="e327bfb4-6ddd-44b8-bae5-778821688a5c" providerId="ADAL" clId="{D946D286-5D5A-47AB-800F-05D585843D61}" dt="2023-10-30T20:18:52.878" v="15" actId="26606"/>
          <ac:spMkLst>
            <pc:docMk/>
            <pc:sldMk cId="3577834204" sldId="265"/>
            <ac:spMk id="19" creationId="{6FA8F714-B9D8-488A-8CCA-E9948FF913A9}"/>
          </ac:spMkLst>
        </pc:spChg>
        <pc:spChg chg="add">
          <ac:chgData name="Jemma Rees (2008032)" userId="e327bfb4-6ddd-44b8-bae5-778821688a5c" providerId="ADAL" clId="{D946D286-5D5A-47AB-800F-05D585843D61}" dt="2023-10-30T20:18:52.878" v="16" actId="26606"/>
          <ac:spMkLst>
            <pc:docMk/>
            <pc:sldMk cId="3577834204" sldId="265"/>
            <ac:spMk id="21" creationId="{32BC26D8-82FB-445E-AA49-62A77D7C1EE0}"/>
          </ac:spMkLst>
        </pc:spChg>
        <pc:spChg chg="add">
          <ac:chgData name="Jemma Rees (2008032)" userId="e327bfb4-6ddd-44b8-bae5-778821688a5c" providerId="ADAL" clId="{D946D286-5D5A-47AB-800F-05D585843D61}" dt="2023-10-30T20:18:52.878" v="16" actId="26606"/>
          <ac:spMkLst>
            <pc:docMk/>
            <pc:sldMk cId="3577834204" sldId="265"/>
            <ac:spMk id="22" creationId="{CB44330D-EA18-4254-AA95-EB49948539B8}"/>
          </ac:spMkLst>
        </pc:spChg>
        <pc:picChg chg="add mod ord">
          <ac:chgData name="Jemma Rees (2008032)" userId="e327bfb4-6ddd-44b8-bae5-778821688a5c" providerId="ADAL" clId="{D946D286-5D5A-47AB-800F-05D585843D61}" dt="2023-10-30T20:18:52.878" v="16" actId="26606"/>
          <ac:picMkLst>
            <pc:docMk/>
            <pc:sldMk cId="3577834204" sldId="265"/>
            <ac:picMk id="5" creationId="{4AF74EA9-5045-78F8-6BB9-0CFE40F349C0}"/>
          </ac:picMkLst>
        </pc:picChg>
      </pc:sldChg>
      <pc:sldChg chg="addSp delSp modSp new del mod setBg">
        <pc:chgData name="Jemma Rees (2008032)" userId="e327bfb4-6ddd-44b8-bae5-778821688a5c" providerId="ADAL" clId="{D946D286-5D5A-47AB-800F-05D585843D61}" dt="2023-11-05T19:16:56.087" v="746" actId="47"/>
        <pc:sldMkLst>
          <pc:docMk/>
          <pc:sldMk cId="2995643912" sldId="266"/>
        </pc:sldMkLst>
        <pc:spChg chg="mod ord">
          <ac:chgData name="Jemma Rees (2008032)" userId="e327bfb4-6ddd-44b8-bae5-778821688a5c" providerId="ADAL" clId="{D946D286-5D5A-47AB-800F-05D585843D61}" dt="2023-10-31T15:37:51.287" v="23" actId="26606"/>
          <ac:spMkLst>
            <pc:docMk/>
            <pc:sldMk cId="2995643912" sldId="266"/>
            <ac:spMk id="2" creationId="{C0BD1D3C-EC9B-D480-6167-C097B132951E}"/>
          </ac:spMkLst>
        </pc:spChg>
        <pc:spChg chg="mod">
          <ac:chgData name="Jemma Rees (2008032)" userId="e327bfb4-6ddd-44b8-bae5-778821688a5c" providerId="ADAL" clId="{D946D286-5D5A-47AB-800F-05D585843D61}" dt="2023-10-31T15:37:51.287" v="23" actId="26606"/>
          <ac:spMkLst>
            <pc:docMk/>
            <pc:sldMk cId="2995643912" sldId="266"/>
            <ac:spMk id="3" creationId="{9B91B6F5-53B4-AC7E-FEC6-54711507C8A0}"/>
          </ac:spMkLst>
        </pc:spChg>
        <pc:spChg chg="mod">
          <ac:chgData name="Jemma Rees (2008032)" userId="e327bfb4-6ddd-44b8-bae5-778821688a5c" providerId="ADAL" clId="{D946D286-5D5A-47AB-800F-05D585843D61}" dt="2023-10-31T15:37:51.287" v="23" actId="26606"/>
          <ac:spMkLst>
            <pc:docMk/>
            <pc:sldMk cId="2995643912" sldId="266"/>
            <ac:spMk id="4" creationId="{CE231E8A-F200-1CB9-2CE9-5733B720A36C}"/>
          </ac:spMkLst>
        </pc:spChg>
        <pc:spChg chg="add del">
          <ac:chgData name="Jemma Rees (2008032)" userId="e327bfb4-6ddd-44b8-bae5-778821688a5c" providerId="ADAL" clId="{D946D286-5D5A-47AB-800F-05D585843D61}" dt="2023-10-31T15:37:51.287" v="22" actId="26606"/>
          <ac:spMkLst>
            <pc:docMk/>
            <pc:sldMk cId="2995643912" sldId="266"/>
            <ac:spMk id="10" creationId="{F3060C83-F051-4F0E-ABAD-AA0DFC48B218}"/>
          </ac:spMkLst>
        </pc:spChg>
        <pc:spChg chg="add del">
          <ac:chgData name="Jemma Rees (2008032)" userId="e327bfb4-6ddd-44b8-bae5-778821688a5c" providerId="ADAL" clId="{D946D286-5D5A-47AB-800F-05D585843D61}" dt="2023-10-31T15:37:51.287" v="22" actId="26606"/>
          <ac:spMkLst>
            <pc:docMk/>
            <pc:sldMk cId="2995643912" sldId="266"/>
            <ac:spMk id="12" creationId="{83C98ABE-055B-441F-B07E-44F97F083C39}"/>
          </ac:spMkLst>
        </pc:spChg>
        <pc:spChg chg="add del">
          <ac:chgData name="Jemma Rees (2008032)" userId="e327bfb4-6ddd-44b8-bae5-778821688a5c" providerId="ADAL" clId="{D946D286-5D5A-47AB-800F-05D585843D61}" dt="2023-10-31T15:37:51.287" v="22" actId="26606"/>
          <ac:spMkLst>
            <pc:docMk/>
            <pc:sldMk cId="2995643912" sldId="266"/>
            <ac:spMk id="14" creationId="{29FDB030-9B49-4CED-8CCD-4D99382388AC}"/>
          </ac:spMkLst>
        </pc:spChg>
        <pc:spChg chg="add del">
          <ac:chgData name="Jemma Rees (2008032)" userId="e327bfb4-6ddd-44b8-bae5-778821688a5c" providerId="ADAL" clId="{D946D286-5D5A-47AB-800F-05D585843D61}" dt="2023-10-31T15:37:51.287" v="22" actId="26606"/>
          <ac:spMkLst>
            <pc:docMk/>
            <pc:sldMk cId="2995643912" sldId="266"/>
            <ac:spMk id="16" creationId="{3783CA14-24A1-485C-8B30-D6A5D87987AD}"/>
          </ac:spMkLst>
        </pc:spChg>
        <pc:spChg chg="add del">
          <ac:chgData name="Jemma Rees (2008032)" userId="e327bfb4-6ddd-44b8-bae5-778821688a5c" providerId="ADAL" clId="{D946D286-5D5A-47AB-800F-05D585843D61}" dt="2023-10-31T15:37:51.287" v="22" actId="26606"/>
          <ac:spMkLst>
            <pc:docMk/>
            <pc:sldMk cId="2995643912" sldId="266"/>
            <ac:spMk id="18" creationId="{9A97C86A-04D6-40F7-AE84-31AB43E6A846}"/>
          </ac:spMkLst>
        </pc:spChg>
        <pc:spChg chg="add del">
          <ac:chgData name="Jemma Rees (2008032)" userId="e327bfb4-6ddd-44b8-bae5-778821688a5c" providerId="ADAL" clId="{D946D286-5D5A-47AB-800F-05D585843D61}" dt="2023-10-31T15:37:51.287" v="22" actId="26606"/>
          <ac:spMkLst>
            <pc:docMk/>
            <pc:sldMk cId="2995643912" sldId="266"/>
            <ac:spMk id="20" creationId="{FF9F2414-84E8-453E-B1F3-389FDE8192D9}"/>
          </ac:spMkLst>
        </pc:spChg>
        <pc:spChg chg="add del">
          <ac:chgData name="Jemma Rees (2008032)" userId="e327bfb4-6ddd-44b8-bae5-778821688a5c" providerId="ADAL" clId="{D946D286-5D5A-47AB-800F-05D585843D61}" dt="2023-10-31T15:37:51.287" v="22" actId="26606"/>
          <ac:spMkLst>
            <pc:docMk/>
            <pc:sldMk cId="2995643912" sldId="266"/>
            <ac:spMk id="22" creationId="{3ECA69A1-7536-43AC-85EF-C7106179F5ED}"/>
          </ac:spMkLst>
        </pc:spChg>
        <pc:spChg chg="add">
          <ac:chgData name="Jemma Rees (2008032)" userId="e327bfb4-6ddd-44b8-bae5-778821688a5c" providerId="ADAL" clId="{D946D286-5D5A-47AB-800F-05D585843D61}" dt="2023-10-31T15:37:51.287" v="23" actId="26606"/>
          <ac:spMkLst>
            <pc:docMk/>
            <pc:sldMk cId="2995643912" sldId="266"/>
            <ac:spMk id="24" creationId="{69D184B2-2226-4E31-BCCB-444330767440}"/>
          </ac:spMkLst>
        </pc:spChg>
        <pc:spChg chg="add">
          <ac:chgData name="Jemma Rees (2008032)" userId="e327bfb4-6ddd-44b8-bae5-778821688a5c" providerId="ADAL" clId="{D946D286-5D5A-47AB-800F-05D585843D61}" dt="2023-10-31T15:37:51.287" v="23" actId="26606"/>
          <ac:spMkLst>
            <pc:docMk/>
            <pc:sldMk cId="2995643912" sldId="266"/>
            <ac:spMk id="25" creationId="{1AC4D4E3-486A-464A-8EC8-D44881097267}"/>
          </ac:spMkLst>
        </pc:spChg>
        <pc:spChg chg="add">
          <ac:chgData name="Jemma Rees (2008032)" userId="e327bfb4-6ddd-44b8-bae5-778821688a5c" providerId="ADAL" clId="{D946D286-5D5A-47AB-800F-05D585843D61}" dt="2023-10-31T15:37:51.287" v="23" actId="26606"/>
          <ac:spMkLst>
            <pc:docMk/>
            <pc:sldMk cId="2995643912" sldId="266"/>
            <ac:spMk id="26" creationId="{864DE13E-58EB-4475-B79C-0D4FC651239B}"/>
          </ac:spMkLst>
        </pc:spChg>
        <pc:picChg chg="add mod ord">
          <ac:chgData name="Jemma Rees (2008032)" userId="e327bfb4-6ddd-44b8-bae5-778821688a5c" providerId="ADAL" clId="{D946D286-5D5A-47AB-800F-05D585843D61}" dt="2023-10-31T15:38:21.941" v="26" actId="14100"/>
          <ac:picMkLst>
            <pc:docMk/>
            <pc:sldMk cId="2995643912" sldId="266"/>
            <ac:picMk id="5" creationId="{CE678E24-D06C-62AE-0D0B-88ACE382B99C}"/>
          </ac:picMkLst>
        </pc:picChg>
      </pc:sldChg>
      <pc:sldChg chg="addSp delSp modSp new mod ord modTransition setBg modAnim modNotesTx">
        <pc:chgData name="Jemma Rees (2008032)" userId="e327bfb4-6ddd-44b8-bae5-778821688a5c" providerId="ADAL" clId="{D946D286-5D5A-47AB-800F-05D585843D61}" dt="2023-11-06T18:02:05.054" v="5038"/>
        <pc:sldMkLst>
          <pc:docMk/>
          <pc:sldMk cId="403197024" sldId="267"/>
        </pc:sldMkLst>
        <pc:spChg chg="del mod ord">
          <ac:chgData name="Jemma Rees (2008032)" userId="e327bfb4-6ddd-44b8-bae5-778821688a5c" providerId="ADAL" clId="{D946D286-5D5A-47AB-800F-05D585843D61}" dt="2023-11-06T17:43:03.875" v="4321" actId="478"/>
          <ac:spMkLst>
            <pc:docMk/>
            <pc:sldMk cId="403197024" sldId="267"/>
            <ac:spMk id="2" creationId="{7A1F5420-54DB-0BDF-C92B-4C1B3508D40D}"/>
          </ac:spMkLst>
        </pc:spChg>
        <pc:spChg chg="del mod ord">
          <ac:chgData name="Jemma Rees (2008032)" userId="e327bfb4-6ddd-44b8-bae5-778821688a5c" providerId="ADAL" clId="{D946D286-5D5A-47AB-800F-05D585843D61}" dt="2023-11-06T17:43:05.577" v="4322" actId="478"/>
          <ac:spMkLst>
            <pc:docMk/>
            <pc:sldMk cId="403197024" sldId="267"/>
            <ac:spMk id="3" creationId="{AFAA5540-29B2-92B2-9195-627524F44C80}"/>
          </ac:spMkLst>
        </pc:spChg>
        <pc:spChg chg="mod">
          <ac:chgData name="Jemma Rees (2008032)" userId="e327bfb4-6ddd-44b8-bae5-778821688a5c" providerId="ADAL" clId="{D946D286-5D5A-47AB-800F-05D585843D61}" dt="2023-11-05T19:17:21.938" v="748" actId="26606"/>
          <ac:spMkLst>
            <pc:docMk/>
            <pc:sldMk cId="403197024" sldId="267"/>
            <ac:spMk id="4" creationId="{5E9ECC6E-3BEC-9025-863C-3A25D7A038B8}"/>
          </ac:spMkLst>
        </pc:spChg>
        <pc:spChg chg="add del">
          <ac:chgData name="Jemma Rees (2008032)" userId="e327bfb4-6ddd-44b8-bae5-778821688a5c" providerId="ADAL" clId="{D946D286-5D5A-47AB-800F-05D585843D61}" dt="2023-11-05T19:17:21.938" v="748" actId="26606"/>
          <ac:spMkLst>
            <pc:docMk/>
            <pc:sldMk cId="403197024" sldId="267"/>
            <ac:spMk id="11" creationId="{69D184B2-2226-4E31-BCCB-444330767440}"/>
          </ac:spMkLst>
        </pc:spChg>
        <pc:spChg chg="add del">
          <ac:chgData name="Jemma Rees (2008032)" userId="e327bfb4-6ddd-44b8-bae5-778821688a5c" providerId="ADAL" clId="{D946D286-5D5A-47AB-800F-05D585843D61}" dt="2023-11-05T19:17:21.938" v="748" actId="26606"/>
          <ac:spMkLst>
            <pc:docMk/>
            <pc:sldMk cId="403197024" sldId="267"/>
            <ac:spMk id="13" creationId="{1AC4D4E3-486A-464A-8EC8-D44881097267}"/>
          </ac:spMkLst>
        </pc:spChg>
        <pc:spChg chg="add del">
          <ac:chgData name="Jemma Rees (2008032)" userId="e327bfb4-6ddd-44b8-bae5-778821688a5c" providerId="ADAL" clId="{D946D286-5D5A-47AB-800F-05D585843D61}" dt="2023-11-05T19:17:21.938" v="748" actId="26606"/>
          <ac:spMkLst>
            <pc:docMk/>
            <pc:sldMk cId="403197024" sldId="267"/>
            <ac:spMk id="15" creationId="{864DE13E-58EB-4475-B79C-0D4FC651239B}"/>
          </ac:spMkLst>
        </pc:spChg>
        <pc:spChg chg="add">
          <ac:chgData name="Jemma Rees (2008032)" userId="e327bfb4-6ddd-44b8-bae5-778821688a5c" providerId="ADAL" clId="{D946D286-5D5A-47AB-800F-05D585843D61}" dt="2023-11-05T19:17:21.938" v="748" actId="26606"/>
          <ac:spMkLst>
            <pc:docMk/>
            <pc:sldMk cId="403197024" sldId="267"/>
            <ac:spMk id="20" creationId="{7BDAC5B6-20CE-447F-8BA1-F2274AC7AE5B}"/>
          </ac:spMkLst>
        </pc:spChg>
        <pc:spChg chg="add">
          <ac:chgData name="Jemma Rees (2008032)" userId="e327bfb4-6ddd-44b8-bae5-778821688a5c" providerId="ADAL" clId="{D946D286-5D5A-47AB-800F-05D585843D61}" dt="2023-11-05T19:17:21.938" v="748" actId="26606"/>
          <ac:spMkLst>
            <pc:docMk/>
            <pc:sldMk cId="403197024" sldId="267"/>
            <ac:spMk id="22" creationId="{D1D22B31-BF8F-446B-9009-8A251FB177CB}"/>
          </ac:spMkLst>
        </pc:spChg>
        <pc:picChg chg="add mod ord">
          <ac:chgData name="Jemma Rees (2008032)" userId="e327bfb4-6ddd-44b8-bae5-778821688a5c" providerId="ADAL" clId="{D946D286-5D5A-47AB-800F-05D585843D61}" dt="2023-11-05T19:17:21.938" v="748" actId="26606"/>
          <ac:picMkLst>
            <pc:docMk/>
            <pc:sldMk cId="403197024" sldId="267"/>
            <ac:picMk id="6" creationId="{EEAC2A84-3771-59DD-3875-A8FB273A7252}"/>
          </ac:picMkLst>
        </pc:picChg>
        <pc:picChg chg="add del mod">
          <ac:chgData name="Jemma Rees (2008032)" userId="e327bfb4-6ddd-44b8-bae5-778821688a5c" providerId="ADAL" clId="{D946D286-5D5A-47AB-800F-05D585843D61}" dt="2023-11-06T18:01:54.205" v="5037"/>
          <ac:picMkLst>
            <pc:docMk/>
            <pc:sldMk cId="403197024" sldId="267"/>
            <ac:picMk id="11" creationId="{E665E412-4F77-64AD-56C8-C96E6C9E5AB4}"/>
          </ac:picMkLst>
        </pc:picChg>
        <pc:picChg chg="add del mod ord">
          <ac:chgData name="Jemma Rees (2008032)" userId="e327bfb4-6ddd-44b8-bae5-778821688a5c" providerId="ADAL" clId="{D946D286-5D5A-47AB-800F-05D585843D61}" dt="2023-11-06T18:02:05.054" v="5038"/>
          <ac:picMkLst>
            <pc:docMk/>
            <pc:sldMk cId="403197024" sldId="267"/>
            <ac:picMk id="21" creationId="{F1E49EC1-5FA7-1D88-6367-70E65DF2AA99}"/>
          </ac:picMkLst>
        </pc:picChg>
        <pc:picChg chg="add mod">
          <ac:chgData name="Jemma Rees (2008032)" userId="e327bfb4-6ddd-44b8-bae5-778821688a5c" providerId="ADAL" clId="{D946D286-5D5A-47AB-800F-05D585843D61}" dt="2023-11-06T18:02:05.054" v="5038"/>
          <ac:picMkLst>
            <pc:docMk/>
            <pc:sldMk cId="403197024" sldId="267"/>
            <ac:picMk id="23" creationId="{41A3B956-B505-C2E9-5361-F6173F75FB4A}"/>
          </ac:picMkLst>
        </pc:picChg>
      </pc:sldChg>
      <pc:sldChg chg="addSp delSp modSp new mod ord modTransition setBg modAnim modNotesTx">
        <pc:chgData name="Jemma Rees (2008032)" userId="e327bfb4-6ddd-44b8-bae5-778821688a5c" providerId="ADAL" clId="{D946D286-5D5A-47AB-800F-05D585843D61}" dt="2023-11-06T18:03:37.712" v="5047"/>
        <pc:sldMkLst>
          <pc:docMk/>
          <pc:sldMk cId="555526254" sldId="268"/>
        </pc:sldMkLst>
        <pc:spChg chg="del mod ord">
          <ac:chgData name="Jemma Rees (2008032)" userId="e327bfb4-6ddd-44b8-bae5-778821688a5c" providerId="ADAL" clId="{D946D286-5D5A-47AB-800F-05D585843D61}" dt="2023-11-06T17:38:21.316" v="4010" actId="478"/>
          <ac:spMkLst>
            <pc:docMk/>
            <pc:sldMk cId="555526254" sldId="268"/>
            <ac:spMk id="2" creationId="{4CC4EBED-6FBE-C375-FACB-1B4DDD76630C}"/>
          </ac:spMkLst>
        </pc:spChg>
        <pc:spChg chg="del mod ord">
          <ac:chgData name="Jemma Rees (2008032)" userId="e327bfb4-6ddd-44b8-bae5-778821688a5c" providerId="ADAL" clId="{D946D286-5D5A-47AB-800F-05D585843D61}" dt="2023-11-06T17:38:18.636" v="4009" actId="478"/>
          <ac:spMkLst>
            <pc:docMk/>
            <pc:sldMk cId="555526254" sldId="268"/>
            <ac:spMk id="3" creationId="{0E649253-917B-00EE-27E0-D2FCD9D4C40A}"/>
          </ac:spMkLst>
        </pc:spChg>
        <pc:spChg chg="mod">
          <ac:chgData name="Jemma Rees (2008032)" userId="e327bfb4-6ddd-44b8-bae5-778821688a5c" providerId="ADAL" clId="{D946D286-5D5A-47AB-800F-05D585843D61}" dt="2023-11-05T19:17:18.983" v="747" actId="26606"/>
          <ac:spMkLst>
            <pc:docMk/>
            <pc:sldMk cId="555526254" sldId="268"/>
            <ac:spMk id="4" creationId="{C870C4A3-C3D2-0095-B32D-38A5287DA47B}"/>
          </ac:spMkLst>
        </pc:spChg>
        <pc:spChg chg="add del">
          <ac:chgData name="Jemma Rees (2008032)" userId="e327bfb4-6ddd-44b8-bae5-778821688a5c" providerId="ADAL" clId="{D946D286-5D5A-47AB-800F-05D585843D61}" dt="2023-11-05T19:17:18.983" v="747" actId="26606"/>
          <ac:spMkLst>
            <pc:docMk/>
            <pc:sldMk cId="555526254" sldId="268"/>
            <ac:spMk id="11" creationId="{69D184B2-2226-4E31-BCCB-444330767440}"/>
          </ac:spMkLst>
        </pc:spChg>
        <pc:spChg chg="add del">
          <ac:chgData name="Jemma Rees (2008032)" userId="e327bfb4-6ddd-44b8-bae5-778821688a5c" providerId="ADAL" clId="{D946D286-5D5A-47AB-800F-05D585843D61}" dt="2023-11-05T19:17:18.983" v="747" actId="26606"/>
          <ac:spMkLst>
            <pc:docMk/>
            <pc:sldMk cId="555526254" sldId="268"/>
            <ac:spMk id="13" creationId="{1AC4D4E3-486A-464A-8EC8-D44881097267}"/>
          </ac:spMkLst>
        </pc:spChg>
        <pc:spChg chg="add del">
          <ac:chgData name="Jemma Rees (2008032)" userId="e327bfb4-6ddd-44b8-bae5-778821688a5c" providerId="ADAL" clId="{D946D286-5D5A-47AB-800F-05D585843D61}" dt="2023-11-05T19:17:18.983" v="747" actId="26606"/>
          <ac:spMkLst>
            <pc:docMk/>
            <pc:sldMk cId="555526254" sldId="268"/>
            <ac:spMk id="15" creationId="{864DE13E-58EB-4475-B79C-0D4FC651239B}"/>
          </ac:spMkLst>
        </pc:spChg>
        <pc:spChg chg="add">
          <ac:chgData name="Jemma Rees (2008032)" userId="e327bfb4-6ddd-44b8-bae5-778821688a5c" providerId="ADAL" clId="{D946D286-5D5A-47AB-800F-05D585843D61}" dt="2023-11-05T19:17:18.983" v="747" actId="26606"/>
          <ac:spMkLst>
            <pc:docMk/>
            <pc:sldMk cId="555526254" sldId="268"/>
            <ac:spMk id="20" creationId="{7BDAC5B6-20CE-447F-8BA1-F2274AC7AE5B}"/>
          </ac:spMkLst>
        </pc:spChg>
        <pc:spChg chg="add">
          <ac:chgData name="Jemma Rees (2008032)" userId="e327bfb4-6ddd-44b8-bae5-778821688a5c" providerId="ADAL" clId="{D946D286-5D5A-47AB-800F-05D585843D61}" dt="2023-11-05T19:17:18.983" v="747" actId="26606"/>
          <ac:spMkLst>
            <pc:docMk/>
            <pc:sldMk cId="555526254" sldId="268"/>
            <ac:spMk id="22" creationId="{D1D22B31-BF8F-446B-9009-8A251FB177CB}"/>
          </ac:spMkLst>
        </pc:spChg>
        <pc:picChg chg="add mod ord">
          <ac:chgData name="Jemma Rees (2008032)" userId="e327bfb4-6ddd-44b8-bae5-778821688a5c" providerId="ADAL" clId="{D946D286-5D5A-47AB-800F-05D585843D61}" dt="2023-11-05T19:17:18.983" v="747" actId="26606"/>
          <ac:picMkLst>
            <pc:docMk/>
            <pc:sldMk cId="555526254" sldId="268"/>
            <ac:picMk id="6" creationId="{6447009B-3CF3-5CAB-61C2-999884456487}"/>
          </ac:picMkLst>
        </pc:picChg>
        <pc:picChg chg="add del mod">
          <ac:chgData name="Jemma Rees (2008032)" userId="e327bfb4-6ddd-44b8-bae5-778821688a5c" providerId="ADAL" clId="{D946D286-5D5A-47AB-800F-05D585843D61}" dt="2023-11-06T18:03:18.180" v="5043"/>
          <ac:picMkLst>
            <pc:docMk/>
            <pc:sldMk cId="555526254" sldId="268"/>
            <ac:picMk id="10" creationId="{F913B4DC-B384-F0FC-517A-7D06AD6A392A}"/>
          </ac:picMkLst>
        </pc:picChg>
        <pc:picChg chg="add del mod ord">
          <ac:chgData name="Jemma Rees (2008032)" userId="e327bfb4-6ddd-44b8-bae5-778821688a5c" providerId="ADAL" clId="{D946D286-5D5A-47AB-800F-05D585843D61}" dt="2023-11-06T18:03:25.306" v="5044"/>
          <ac:picMkLst>
            <pc:docMk/>
            <pc:sldMk cId="555526254" sldId="268"/>
            <ac:picMk id="17" creationId="{A81670DE-1B6C-B7B8-DDED-AADFA6776A20}"/>
          </ac:picMkLst>
        </pc:picChg>
        <pc:picChg chg="add del mod">
          <ac:chgData name="Jemma Rees (2008032)" userId="e327bfb4-6ddd-44b8-bae5-778821688a5c" providerId="ADAL" clId="{D946D286-5D5A-47AB-800F-05D585843D61}" dt="2023-11-06T18:03:28.269" v="5046"/>
          <ac:picMkLst>
            <pc:docMk/>
            <pc:sldMk cId="555526254" sldId="268"/>
            <ac:picMk id="18" creationId="{2465949F-78E7-7CCE-37EB-21722F35A7D2}"/>
          </ac:picMkLst>
        </pc:picChg>
        <pc:picChg chg="add del mod ord">
          <ac:chgData name="Jemma Rees (2008032)" userId="e327bfb4-6ddd-44b8-bae5-778821688a5c" providerId="ADAL" clId="{D946D286-5D5A-47AB-800F-05D585843D61}" dt="2023-11-06T18:03:37.712" v="5047"/>
          <ac:picMkLst>
            <pc:docMk/>
            <pc:sldMk cId="555526254" sldId="268"/>
            <ac:picMk id="23" creationId="{C389558B-4B73-32A3-A6C4-4F81C3FBE2E0}"/>
          </ac:picMkLst>
        </pc:picChg>
        <pc:picChg chg="add mod">
          <ac:chgData name="Jemma Rees (2008032)" userId="e327bfb4-6ddd-44b8-bae5-778821688a5c" providerId="ADAL" clId="{D946D286-5D5A-47AB-800F-05D585843D61}" dt="2023-11-06T18:03:37.712" v="5047"/>
          <ac:picMkLst>
            <pc:docMk/>
            <pc:sldMk cId="555526254" sldId="268"/>
            <ac:picMk id="24" creationId="{D6ECB2E1-2E7F-5629-C6E5-1335349302A5}"/>
          </ac:picMkLst>
        </pc:picChg>
      </pc:sldChg>
      <pc:sldChg chg="addSp delSp modSp new mod modTransition setBg modAnim modNotes modNotesTx">
        <pc:chgData name="Jemma Rees (2008032)" userId="e327bfb4-6ddd-44b8-bae5-778821688a5c" providerId="ADAL" clId="{D946D286-5D5A-47AB-800F-05D585843D61}" dt="2023-11-07T20:35:35.487" v="6393"/>
        <pc:sldMkLst>
          <pc:docMk/>
          <pc:sldMk cId="3736365451" sldId="269"/>
        </pc:sldMkLst>
        <pc:spChg chg="del mod ord">
          <ac:chgData name="Jemma Rees (2008032)" userId="e327bfb4-6ddd-44b8-bae5-778821688a5c" providerId="ADAL" clId="{D946D286-5D5A-47AB-800F-05D585843D61}" dt="2023-11-05T19:21:25.752" v="789" actId="478"/>
          <ac:spMkLst>
            <pc:docMk/>
            <pc:sldMk cId="3736365451" sldId="269"/>
            <ac:spMk id="2" creationId="{F5D3FEBE-909A-AB75-089E-B58A995992DE}"/>
          </ac:spMkLst>
        </pc:spChg>
        <pc:spChg chg="del mod">
          <ac:chgData name="Jemma Rees (2008032)" userId="e327bfb4-6ddd-44b8-bae5-778821688a5c" providerId="ADAL" clId="{D946D286-5D5A-47AB-800F-05D585843D61}" dt="2023-11-05T19:21:24.524" v="788" actId="478"/>
          <ac:spMkLst>
            <pc:docMk/>
            <pc:sldMk cId="3736365451" sldId="269"/>
            <ac:spMk id="3" creationId="{26FC2846-F1D7-CE45-6ED7-189402D34EEB}"/>
          </ac:spMkLst>
        </pc:spChg>
        <pc:spChg chg="mod ord">
          <ac:chgData name="Jemma Rees (2008032)" userId="e327bfb4-6ddd-44b8-bae5-778821688a5c" providerId="ADAL" clId="{D946D286-5D5A-47AB-800F-05D585843D61}" dt="2023-11-05T19:21:18.122" v="786" actId="26606"/>
          <ac:spMkLst>
            <pc:docMk/>
            <pc:sldMk cId="3736365451" sldId="269"/>
            <ac:spMk id="4" creationId="{4A2A42A4-715A-45D1-8292-ADA081153540}"/>
          </ac:spMkLst>
        </pc:spChg>
        <pc:spChg chg="add mod ord">
          <ac:chgData name="Jemma Rees (2008032)" userId="e327bfb4-6ddd-44b8-bae5-778821688a5c" providerId="ADAL" clId="{D946D286-5D5A-47AB-800F-05D585843D61}" dt="2023-11-07T20:13:19.959" v="5831" actId="14100"/>
          <ac:spMkLst>
            <pc:docMk/>
            <pc:sldMk cId="3736365451" sldId="269"/>
            <ac:spMk id="5" creationId="{2D59C324-3197-1B2F-A5DA-6D5136D98AD9}"/>
          </ac:spMkLst>
        </pc:spChg>
        <pc:spChg chg="add del">
          <ac:chgData name="Jemma Rees (2008032)" userId="e327bfb4-6ddd-44b8-bae5-778821688a5c" providerId="ADAL" clId="{D946D286-5D5A-47AB-800F-05D585843D61}" dt="2023-10-31T15:41:35.128" v="72" actId="26606"/>
          <ac:spMkLst>
            <pc:docMk/>
            <pc:sldMk cId="3736365451" sldId="269"/>
            <ac:spMk id="10" creationId="{081EA652-8C6A-4E69-BEB9-170809474553}"/>
          </ac:spMkLst>
        </pc:spChg>
        <pc:spChg chg="add del">
          <ac:chgData name="Jemma Rees (2008032)" userId="e327bfb4-6ddd-44b8-bae5-778821688a5c" providerId="ADAL" clId="{D946D286-5D5A-47AB-800F-05D585843D61}" dt="2023-10-31T15:41:32.104" v="68" actId="26606"/>
          <ac:spMkLst>
            <pc:docMk/>
            <pc:sldMk cId="3736365451" sldId="269"/>
            <ac:spMk id="11" creationId="{C0763A76-9F1C-4FC5-82B7-DD475DA461B2}"/>
          </ac:spMkLst>
        </pc:spChg>
        <pc:spChg chg="add del">
          <ac:chgData name="Jemma Rees (2008032)" userId="e327bfb4-6ddd-44b8-bae5-778821688a5c" providerId="ADAL" clId="{D946D286-5D5A-47AB-800F-05D585843D61}" dt="2023-10-31T15:41:36.403" v="74" actId="26606"/>
          <ac:spMkLst>
            <pc:docMk/>
            <pc:sldMk cId="3736365451" sldId="269"/>
            <ac:spMk id="12" creationId="{5298780A-33B9-4EA2-8F67-DE68AD62841B}"/>
          </ac:spMkLst>
        </pc:spChg>
        <pc:spChg chg="add del">
          <ac:chgData name="Jemma Rees (2008032)" userId="e327bfb4-6ddd-44b8-bae5-778821688a5c" providerId="ADAL" clId="{D946D286-5D5A-47AB-800F-05D585843D61}" dt="2023-10-31T15:41:32.104" v="68" actId="26606"/>
          <ac:spMkLst>
            <pc:docMk/>
            <pc:sldMk cId="3736365451" sldId="269"/>
            <ac:spMk id="13" creationId="{E81BF4F6-F2CF-4984-9D14-D6966D92F99F}"/>
          </ac:spMkLst>
        </pc:spChg>
        <pc:spChg chg="add del">
          <ac:chgData name="Jemma Rees (2008032)" userId="e327bfb4-6ddd-44b8-bae5-778821688a5c" providerId="ADAL" clId="{D946D286-5D5A-47AB-800F-05D585843D61}" dt="2023-10-31T15:41:35.128" v="72" actId="26606"/>
          <ac:spMkLst>
            <pc:docMk/>
            <pc:sldMk cId="3736365451" sldId="269"/>
            <ac:spMk id="14" creationId="{7F488E8B-4E1E-4402-8935-D4E6C02615C7}"/>
          </ac:spMkLst>
        </pc:spChg>
        <pc:spChg chg="add del">
          <ac:chgData name="Jemma Rees (2008032)" userId="e327bfb4-6ddd-44b8-bae5-778821688a5c" providerId="ADAL" clId="{D946D286-5D5A-47AB-800F-05D585843D61}" dt="2023-10-31T15:41:35.128" v="72" actId="26606"/>
          <ac:spMkLst>
            <pc:docMk/>
            <pc:sldMk cId="3736365451" sldId="269"/>
            <ac:spMk id="19" creationId="{5298780A-33B9-4EA2-8F67-DE68AD62841B}"/>
          </ac:spMkLst>
        </pc:spChg>
        <pc:spChg chg="add mod">
          <ac:chgData name="Jemma Rees (2008032)" userId="e327bfb4-6ddd-44b8-bae5-778821688a5c" providerId="ADAL" clId="{D946D286-5D5A-47AB-800F-05D585843D61}" dt="2023-11-07T20:21:25.126" v="6172" actId="113"/>
          <ac:spMkLst>
            <pc:docMk/>
            <pc:sldMk cId="3736365451" sldId="269"/>
            <ac:spMk id="19" creationId="{D3D51EB0-7558-96BB-739B-00763EEBF50B}"/>
          </ac:spMkLst>
        </pc:spChg>
        <pc:spChg chg="add mod">
          <ac:chgData name="Jemma Rees (2008032)" userId="e327bfb4-6ddd-44b8-bae5-778821688a5c" providerId="ADAL" clId="{D946D286-5D5A-47AB-800F-05D585843D61}" dt="2023-11-07T20:21:14.005" v="6169" actId="12"/>
          <ac:spMkLst>
            <pc:docMk/>
            <pc:sldMk cId="3736365451" sldId="269"/>
            <ac:spMk id="20" creationId="{67352865-8DA6-F6EB-A583-BEADF9169A87}"/>
          </ac:spMkLst>
        </pc:spChg>
        <pc:spChg chg="add mod">
          <ac:chgData name="Jemma Rees (2008032)" userId="e327bfb4-6ddd-44b8-bae5-778821688a5c" providerId="ADAL" clId="{D946D286-5D5A-47AB-800F-05D585843D61}" dt="2023-11-07T20:21:14.005" v="6169" actId="12"/>
          <ac:spMkLst>
            <pc:docMk/>
            <pc:sldMk cId="3736365451" sldId="269"/>
            <ac:spMk id="21" creationId="{291F908E-3527-08A6-E5B1-5E015E5953E8}"/>
          </ac:spMkLst>
        </pc:spChg>
        <pc:spChg chg="add del">
          <ac:chgData name="Jemma Rees (2008032)" userId="e327bfb4-6ddd-44b8-bae5-778821688a5c" providerId="ADAL" clId="{D946D286-5D5A-47AB-800F-05D585843D61}" dt="2023-10-31T15:41:36.403" v="74" actId="26606"/>
          <ac:spMkLst>
            <pc:docMk/>
            <pc:sldMk cId="3736365451" sldId="269"/>
            <ac:spMk id="22" creationId="{081EA652-8C6A-4E69-BEB9-170809474553}"/>
          </ac:spMkLst>
        </pc:spChg>
        <pc:spChg chg="add mod">
          <ac:chgData name="Jemma Rees (2008032)" userId="e327bfb4-6ddd-44b8-bae5-778821688a5c" providerId="ADAL" clId="{D946D286-5D5A-47AB-800F-05D585843D61}" dt="2023-11-07T20:21:14.005" v="6169" actId="12"/>
          <ac:spMkLst>
            <pc:docMk/>
            <pc:sldMk cId="3736365451" sldId="269"/>
            <ac:spMk id="22" creationId="{EFBFF0C3-2DE1-FAD4-E2D1-F6B2B0EE881C}"/>
          </ac:spMkLst>
        </pc:spChg>
        <pc:spChg chg="add mod">
          <ac:chgData name="Jemma Rees (2008032)" userId="e327bfb4-6ddd-44b8-bae5-778821688a5c" providerId="ADAL" clId="{D946D286-5D5A-47AB-800F-05D585843D61}" dt="2023-11-07T20:21:14.005" v="6169" actId="12"/>
          <ac:spMkLst>
            <pc:docMk/>
            <pc:sldMk cId="3736365451" sldId="269"/>
            <ac:spMk id="23" creationId="{504DBA70-7551-6982-D57B-675DE9E537CF}"/>
          </ac:spMkLst>
        </pc:spChg>
        <pc:spChg chg="add del">
          <ac:chgData name="Jemma Rees (2008032)" userId="e327bfb4-6ddd-44b8-bae5-778821688a5c" providerId="ADAL" clId="{D946D286-5D5A-47AB-800F-05D585843D61}" dt="2023-10-31T15:41:36.403" v="74" actId="26606"/>
          <ac:spMkLst>
            <pc:docMk/>
            <pc:sldMk cId="3736365451" sldId="269"/>
            <ac:spMk id="23" creationId="{7F488E8B-4E1E-4402-8935-D4E6C02615C7}"/>
          </ac:spMkLst>
        </pc:spChg>
        <pc:spChg chg="add mod">
          <ac:chgData name="Jemma Rees (2008032)" userId="e327bfb4-6ddd-44b8-bae5-778821688a5c" providerId="ADAL" clId="{D946D286-5D5A-47AB-800F-05D585843D61}" dt="2023-11-07T20:21:29.419" v="6173" actId="113"/>
          <ac:spMkLst>
            <pc:docMk/>
            <pc:sldMk cId="3736365451" sldId="269"/>
            <ac:spMk id="24" creationId="{02E1BA74-FF3F-7BC3-8B9B-2B88DACE914F}"/>
          </ac:spMkLst>
        </pc:spChg>
        <pc:spChg chg="add del">
          <ac:chgData name="Jemma Rees (2008032)" userId="e327bfb4-6ddd-44b8-bae5-778821688a5c" providerId="ADAL" clId="{D946D286-5D5A-47AB-800F-05D585843D61}" dt="2023-10-31T15:41:42.066" v="76" actId="26606"/>
          <ac:spMkLst>
            <pc:docMk/>
            <pc:sldMk cId="3736365451" sldId="269"/>
            <ac:spMk id="25" creationId="{C2554CA6-288E-4202-BC52-2E5A8F0C0AED}"/>
          </ac:spMkLst>
        </pc:spChg>
        <pc:spChg chg="add mod">
          <ac:chgData name="Jemma Rees (2008032)" userId="e327bfb4-6ddd-44b8-bae5-778821688a5c" providerId="ADAL" clId="{D946D286-5D5A-47AB-800F-05D585843D61}" dt="2023-11-07T20:21:14.005" v="6169" actId="12"/>
          <ac:spMkLst>
            <pc:docMk/>
            <pc:sldMk cId="3736365451" sldId="269"/>
            <ac:spMk id="25" creationId="{DCCDDA05-0BA1-C3FB-7655-721D4CBAC509}"/>
          </ac:spMkLst>
        </pc:spChg>
        <pc:spChg chg="add del">
          <ac:chgData name="Jemma Rees (2008032)" userId="e327bfb4-6ddd-44b8-bae5-778821688a5c" providerId="ADAL" clId="{D946D286-5D5A-47AB-800F-05D585843D61}" dt="2023-10-31T15:41:42.066" v="76" actId="26606"/>
          <ac:spMkLst>
            <pc:docMk/>
            <pc:sldMk cId="3736365451" sldId="269"/>
            <ac:spMk id="26" creationId="{B10BB131-AC8E-4A8E-A5D1-36260F720C3B}"/>
          </ac:spMkLst>
        </pc:spChg>
        <pc:spChg chg="add mod">
          <ac:chgData name="Jemma Rees (2008032)" userId="e327bfb4-6ddd-44b8-bae5-778821688a5c" providerId="ADAL" clId="{D946D286-5D5A-47AB-800F-05D585843D61}" dt="2023-11-07T20:21:14.005" v="6169" actId="12"/>
          <ac:spMkLst>
            <pc:docMk/>
            <pc:sldMk cId="3736365451" sldId="269"/>
            <ac:spMk id="26" creationId="{C34D172A-C66A-3FB2-04CE-43AEE87B1FB4}"/>
          </ac:spMkLst>
        </pc:spChg>
        <pc:spChg chg="add del">
          <ac:chgData name="Jemma Rees (2008032)" userId="e327bfb4-6ddd-44b8-bae5-778821688a5c" providerId="ADAL" clId="{D946D286-5D5A-47AB-800F-05D585843D61}" dt="2023-10-31T15:41:42.066" v="76" actId="26606"/>
          <ac:spMkLst>
            <pc:docMk/>
            <pc:sldMk cId="3736365451" sldId="269"/>
            <ac:spMk id="27" creationId="{5B7778FC-632E-4DCA-A7CB-0D7731CCF970}"/>
          </ac:spMkLst>
        </pc:spChg>
        <pc:spChg chg="add del">
          <ac:chgData name="Jemma Rees (2008032)" userId="e327bfb4-6ddd-44b8-bae5-778821688a5c" providerId="ADAL" clId="{D946D286-5D5A-47AB-800F-05D585843D61}" dt="2023-10-31T15:41:42.066" v="76" actId="26606"/>
          <ac:spMkLst>
            <pc:docMk/>
            <pc:sldMk cId="3736365451" sldId="269"/>
            <ac:spMk id="28" creationId="{FA23A907-97FB-4A8F-880A-DD77401C4296}"/>
          </ac:spMkLst>
        </pc:spChg>
        <pc:spChg chg="add del">
          <ac:chgData name="Jemma Rees (2008032)" userId="e327bfb4-6ddd-44b8-bae5-778821688a5c" providerId="ADAL" clId="{D946D286-5D5A-47AB-800F-05D585843D61}" dt="2023-10-31T15:41:43.135" v="78" actId="26606"/>
          <ac:spMkLst>
            <pc:docMk/>
            <pc:sldMk cId="3736365451" sldId="269"/>
            <ac:spMk id="31" creationId="{AE3A741D-C19B-960A-5803-1C5887147820}"/>
          </ac:spMkLst>
        </pc:spChg>
        <pc:spChg chg="add del">
          <ac:chgData name="Jemma Rees (2008032)" userId="e327bfb4-6ddd-44b8-bae5-778821688a5c" providerId="ADAL" clId="{D946D286-5D5A-47AB-800F-05D585843D61}" dt="2023-10-31T15:41:43.135" v="78" actId="26606"/>
          <ac:spMkLst>
            <pc:docMk/>
            <pc:sldMk cId="3736365451" sldId="269"/>
            <ac:spMk id="32" creationId="{DC39DE25-0E4E-0AA7-0932-1D78C2372786}"/>
          </ac:spMkLst>
        </pc:spChg>
        <pc:spChg chg="add del">
          <ac:chgData name="Jemma Rees (2008032)" userId="e327bfb4-6ddd-44b8-bae5-778821688a5c" providerId="ADAL" clId="{D946D286-5D5A-47AB-800F-05D585843D61}" dt="2023-10-31T15:41:43.135" v="78" actId="26606"/>
          <ac:spMkLst>
            <pc:docMk/>
            <pc:sldMk cId="3736365451" sldId="269"/>
            <ac:spMk id="33" creationId="{8D6EA299-0840-6DEA-E670-C49AEBC87E89}"/>
          </ac:spMkLst>
        </pc:spChg>
        <pc:spChg chg="add del">
          <ac:chgData name="Jemma Rees (2008032)" userId="e327bfb4-6ddd-44b8-bae5-778821688a5c" providerId="ADAL" clId="{D946D286-5D5A-47AB-800F-05D585843D61}" dt="2023-11-05T19:21:18.122" v="786" actId="26606"/>
          <ac:spMkLst>
            <pc:docMk/>
            <pc:sldMk cId="3736365451" sldId="269"/>
            <ac:spMk id="35" creationId="{C0763A76-9F1C-4FC5-82B7-DD475DA461B2}"/>
          </ac:spMkLst>
        </pc:spChg>
        <pc:spChg chg="add del">
          <ac:chgData name="Jemma Rees (2008032)" userId="e327bfb4-6ddd-44b8-bae5-778821688a5c" providerId="ADAL" clId="{D946D286-5D5A-47AB-800F-05D585843D61}" dt="2023-11-05T19:21:18.122" v="786" actId="26606"/>
          <ac:spMkLst>
            <pc:docMk/>
            <pc:sldMk cId="3736365451" sldId="269"/>
            <ac:spMk id="36" creationId="{E81BF4F6-F2CF-4984-9D14-D6966D92F99F}"/>
          </ac:spMkLst>
        </pc:spChg>
        <pc:spChg chg="add">
          <ac:chgData name="Jemma Rees (2008032)" userId="e327bfb4-6ddd-44b8-bae5-778821688a5c" providerId="ADAL" clId="{D946D286-5D5A-47AB-800F-05D585843D61}" dt="2023-11-05T19:21:18.122" v="786" actId="26606"/>
          <ac:spMkLst>
            <pc:docMk/>
            <pc:sldMk cId="3736365451" sldId="269"/>
            <ac:spMk id="42" creationId="{04812C46-200A-4DEB-A05E-3ED6C68C2387}"/>
          </ac:spMkLst>
        </pc:spChg>
        <pc:grpChg chg="add del">
          <ac:chgData name="Jemma Rees (2008032)" userId="e327bfb4-6ddd-44b8-bae5-778821688a5c" providerId="ADAL" clId="{D946D286-5D5A-47AB-800F-05D585843D61}" dt="2023-10-31T15:41:33.697" v="70" actId="26606"/>
          <ac:grpSpMkLst>
            <pc:docMk/>
            <pc:sldMk cId="3736365451" sldId="269"/>
            <ac:grpSpMk id="16" creationId="{5EFBDE31-BB3E-6CFC-23CD-B5976DA38438}"/>
          </ac:grpSpMkLst>
        </pc:grpChg>
        <pc:picChg chg="add del mod">
          <ac:chgData name="Jemma Rees (2008032)" userId="e327bfb4-6ddd-44b8-bae5-778821688a5c" providerId="ADAL" clId="{D946D286-5D5A-47AB-800F-05D585843D61}" dt="2023-11-06T18:07:01.925" v="5061"/>
          <ac:picMkLst>
            <pc:docMk/>
            <pc:sldMk cId="3736365451" sldId="269"/>
            <ac:picMk id="6" creationId="{2344B9F8-4E26-6E08-7604-2C7FD1711261}"/>
          </ac:picMkLst>
        </pc:picChg>
        <pc:picChg chg="add del">
          <ac:chgData name="Jemma Rees (2008032)" userId="e327bfb4-6ddd-44b8-bae5-778821688a5c" providerId="ADAL" clId="{D946D286-5D5A-47AB-800F-05D585843D61}" dt="2023-10-31T15:41:32.104" v="68" actId="26606"/>
          <ac:picMkLst>
            <pc:docMk/>
            <pc:sldMk cId="3736365451" sldId="269"/>
            <ac:picMk id="7" creationId="{F39CFD6E-8D22-87FB-E991-0FDAE339C9BA}"/>
          </ac:picMkLst>
        </pc:picChg>
        <pc:picChg chg="add del mod ord">
          <ac:chgData name="Jemma Rees (2008032)" userId="e327bfb4-6ddd-44b8-bae5-778821688a5c" providerId="ADAL" clId="{D946D286-5D5A-47AB-800F-05D585843D61}" dt="2023-11-06T18:07:44.994" v="5062"/>
          <ac:picMkLst>
            <pc:docMk/>
            <pc:sldMk cId="3736365451" sldId="269"/>
            <ac:picMk id="14" creationId="{D9128E06-CDDE-B3F8-DF1F-0214A9BBCDE4}"/>
          </ac:picMkLst>
        </pc:picChg>
        <pc:picChg chg="add del mod">
          <ac:chgData name="Jemma Rees (2008032)" userId="e327bfb4-6ddd-44b8-bae5-778821688a5c" providerId="ADAL" clId="{D946D286-5D5A-47AB-800F-05D585843D61}" dt="2023-11-07T20:24:30.446" v="6190"/>
          <ac:picMkLst>
            <pc:docMk/>
            <pc:sldMk cId="3736365451" sldId="269"/>
            <ac:picMk id="15" creationId="{4D7B1C65-E183-3306-4ECF-977E3113D265}"/>
          </ac:picMkLst>
        </pc:picChg>
        <pc:picChg chg="add del">
          <ac:chgData name="Jemma Rees (2008032)" userId="e327bfb4-6ddd-44b8-bae5-778821688a5c" providerId="ADAL" clId="{D946D286-5D5A-47AB-800F-05D585843D61}" dt="2023-10-31T15:41:33.697" v="70" actId="26606"/>
          <ac:picMkLst>
            <pc:docMk/>
            <pc:sldMk cId="3736365451" sldId="269"/>
            <ac:picMk id="15" creationId="{78A025F3-F3AC-E77F-1901-E164620FA955}"/>
          </ac:picMkLst>
        </pc:picChg>
        <pc:picChg chg="add del mod ord">
          <ac:chgData name="Jemma Rees (2008032)" userId="e327bfb4-6ddd-44b8-bae5-778821688a5c" providerId="ADAL" clId="{D946D286-5D5A-47AB-800F-05D585843D61}" dt="2023-11-07T20:25:16.735" v="6191"/>
          <ac:picMkLst>
            <pc:docMk/>
            <pc:sldMk cId="3736365451" sldId="269"/>
            <ac:picMk id="30" creationId="{ECD9F649-623B-8DF3-AF4A-70B18B3686E9}"/>
          </ac:picMkLst>
        </pc:picChg>
        <pc:picChg chg="add del">
          <ac:chgData name="Jemma Rees (2008032)" userId="e327bfb4-6ddd-44b8-bae5-778821688a5c" providerId="ADAL" clId="{D946D286-5D5A-47AB-800F-05D585843D61}" dt="2023-10-31T15:41:43.135" v="78" actId="26606"/>
          <ac:picMkLst>
            <pc:docMk/>
            <pc:sldMk cId="3736365451" sldId="269"/>
            <ac:picMk id="30" creationId="{FB2C35DA-3C81-BC67-CE1A-9FF58D0E2C57}"/>
          </ac:picMkLst>
        </pc:picChg>
        <pc:picChg chg="add del mod">
          <ac:chgData name="Jemma Rees (2008032)" userId="e327bfb4-6ddd-44b8-bae5-778821688a5c" providerId="ADAL" clId="{D946D286-5D5A-47AB-800F-05D585843D61}" dt="2023-11-07T20:33:20.200" v="6379"/>
          <ac:picMkLst>
            <pc:docMk/>
            <pc:sldMk cId="3736365451" sldId="269"/>
            <ac:picMk id="31" creationId="{0FC2090F-E386-112B-B681-424651A3C736}"/>
          </ac:picMkLst>
        </pc:picChg>
        <pc:picChg chg="add del">
          <ac:chgData name="Jemma Rees (2008032)" userId="e327bfb4-6ddd-44b8-bae5-778821688a5c" providerId="ADAL" clId="{D946D286-5D5A-47AB-800F-05D585843D61}" dt="2023-10-31T15:41:49.228" v="80" actId="478"/>
          <ac:picMkLst>
            <pc:docMk/>
            <pc:sldMk cId="3736365451" sldId="269"/>
            <ac:picMk id="37" creationId="{F39CFD6E-8D22-87FB-E991-0FDAE339C9BA}"/>
          </ac:picMkLst>
        </pc:picChg>
        <pc:picChg chg="add mod">
          <ac:chgData name="Jemma Rees (2008032)" userId="e327bfb4-6ddd-44b8-bae5-778821688a5c" providerId="ADAL" clId="{D946D286-5D5A-47AB-800F-05D585843D61}" dt="2023-11-07T20:21:54.125" v="6174" actId="14100"/>
          <ac:picMkLst>
            <pc:docMk/>
            <pc:sldMk cId="3736365451" sldId="269"/>
            <ac:picMk id="38" creationId="{ABC1BC63-F8F8-556F-F576-445915B9C122}"/>
          </ac:picMkLst>
        </pc:picChg>
        <pc:picChg chg="add del mod ord">
          <ac:chgData name="Jemma Rees (2008032)" userId="e327bfb4-6ddd-44b8-bae5-778821688a5c" providerId="ADAL" clId="{D946D286-5D5A-47AB-800F-05D585843D61}" dt="2023-11-07T20:34:06.810" v="6380"/>
          <ac:picMkLst>
            <pc:docMk/>
            <pc:sldMk cId="3736365451" sldId="269"/>
            <ac:picMk id="49" creationId="{B04ED110-7BF8-9C88-CFD7-98D07BB331E0}"/>
          </ac:picMkLst>
        </pc:picChg>
        <pc:picChg chg="add mod">
          <ac:chgData name="Jemma Rees (2008032)" userId="e327bfb4-6ddd-44b8-bae5-778821688a5c" providerId="ADAL" clId="{D946D286-5D5A-47AB-800F-05D585843D61}" dt="2023-11-07T20:34:06.810" v="6380"/>
          <ac:picMkLst>
            <pc:docMk/>
            <pc:sldMk cId="3736365451" sldId="269"/>
            <ac:picMk id="50" creationId="{6909BE28-E60C-E790-6B2F-8900BB34EE41}"/>
          </ac:picMkLst>
        </pc:picChg>
        <pc:cxnChg chg="add del">
          <ac:chgData name="Jemma Rees (2008032)" userId="e327bfb4-6ddd-44b8-bae5-778821688a5c" providerId="ADAL" clId="{D946D286-5D5A-47AB-800F-05D585843D61}" dt="2023-10-31T15:41:35.128" v="72" actId="26606"/>
          <ac:cxnSpMkLst>
            <pc:docMk/>
            <pc:sldMk cId="3736365451" sldId="269"/>
            <ac:cxnSpMk id="20" creationId="{23AAC9B5-8015-485C-ACF9-A750390E9A56}"/>
          </ac:cxnSpMkLst>
        </pc:cxnChg>
      </pc:sldChg>
      <pc:sldChg chg="addSp delSp modSp new mod modTransition setBg modAnim modNotes modNotesTx">
        <pc:chgData name="Jemma Rees (2008032)" userId="e327bfb4-6ddd-44b8-bae5-778821688a5c" providerId="ADAL" clId="{D946D286-5D5A-47AB-800F-05D585843D61}" dt="2023-11-06T17:58:38.363" v="5029"/>
        <pc:sldMkLst>
          <pc:docMk/>
          <pc:sldMk cId="1425067062" sldId="270"/>
        </pc:sldMkLst>
        <pc:spChg chg="del">
          <ac:chgData name="Jemma Rees (2008032)" userId="e327bfb4-6ddd-44b8-bae5-778821688a5c" providerId="ADAL" clId="{D946D286-5D5A-47AB-800F-05D585843D61}" dt="2023-11-05T03:03:54.490" v="97" actId="478"/>
          <ac:spMkLst>
            <pc:docMk/>
            <pc:sldMk cId="1425067062" sldId="270"/>
            <ac:spMk id="2" creationId="{EDDD9DCF-58BD-05D1-D567-87AF1C8581C3}"/>
          </ac:spMkLst>
        </pc:spChg>
        <pc:spChg chg="del">
          <ac:chgData name="Jemma Rees (2008032)" userId="e327bfb4-6ddd-44b8-bae5-778821688a5c" providerId="ADAL" clId="{D946D286-5D5A-47AB-800F-05D585843D61}" dt="2023-11-05T03:03:52.636" v="96" actId="478"/>
          <ac:spMkLst>
            <pc:docMk/>
            <pc:sldMk cId="1425067062" sldId="270"/>
            <ac:spMk id="3" creationId="{310CACCD-839A-040B-3B96-C33F021E5AFB}"/>
          </ac:spMkLst>
        </pc:spChg>
        <pc:spChg chg="mod ord">
          <ac:chgData name="Jemma Rees (2008032)" userId="e327bfb4-6ddd-44b8-bae5-778821688a5c" providerId="ADAL" clId="{D946D286-5D5A-47AB-800F-05D585843D61}" dt="2023-11-05T19:08:09.563" v="663" actId="26606"/>
          <ac:spMkLst>
            <pc:docMk/>
            <pc:sldMk cId="1425067062" sldId="270"/>
            <ac:spMk id="4" creationId="{EF2FE0F2-9467-DA6A-A12D-70554670FFA3}"/>
          </ac:spMkLst>
        </pc:spChg>
        <pc:spChg chg="add mod">
          <ac:chgData name="Jemma Rees (2008032)" userId="e327bfb4-6ddd-44b8-bae5-778821688a5c" providerId="ADAL" clId="{D946D286-5D5A-47AB-800F-05D585843D61}" dt="2023-11-05T19:19:21.384" v="764" actId="27636"/>
          <ac:spMkLst>
            <pc:docMk/>
            <pc:sldMk cId="1425067062" sldId="270"/>
            <ac:spMk id="5" creationId="{245F8AEB-880D-F520-505F-FC8DA09FB7E2}"/>
          </ac:spMkLst>
        </pc:spChg>
        <pc:spChg chg="add del mod">
          <ac:chgData name="Jemma Rees (2008032)" userId="e327bfb4-6ddd-44b8-bae5-778821688a5c" providerId="ADAL" clId="{D946D286-5D5A-47AB-800F-05D585843D61}" dt="2023-11-05T03:22:58.383" v="139"/>
          <ac:spMkLst>
            <pc:docMk/>
            <pc:sldMk cId="1425067062" sldId="270"/>
            <ac:spMk id="6" creationId="{EEF7DEB3-F30F-6A19-00A9-39CE90309D39}"/>
          </ac:spMkLst>
        </pc:spChg>
        <pc:spChg chg="add del">
          <ac:chgData name="Jemma Rees (2008032)" userId="e327bfb4-6ddd-44b8-bae5-778821688a5c" providerId="ADAL" clId="{D946D286-5D5A-47AB-800F-05D585843D61}" dt="2023-11-05T19:08:38.720" v="664" actId="26606"/>
          <ac:spMkLst>
            <pc:docMk/>
            <pc:sldMk cId="1425067062" sldId="270"/>
            <ac:spMk id="9" creationId="{53F29798-D584-4792-9B62-3F5F5C36D619}"/>
          </ac:spMkLst>
        </pc:spChg>
        <pc:spChg chg="add del">
          <ac:chgData name="Jemma Rees (2008032)" userId="e327bfb4-6ddd-44b8-bae5-778821688a5c" providerId="ADAL" clId="{D946D286-5D5A-47AB-800F-05D585843D61}" dt="2023-11-05T03:53:49.853" v="277" actId="26606"/>
          <ac:spMkLst>
            <pc:docMk/>
            <pc:sldMk cId="1425067062" sldId="270"/>
            <ac:spMk id="10" creationId="{FFD48BC7-DC40-47DE-87EE-9F4B6ECB9ABB}"/>
          </ac:spMkLst>
        </pc:spChg>
        <pc:spChg chg="add">
          <ac:chgData name="Jemma Rees (2008032)" userId="e327bfb4-6ddd-44b8-bae5-778821688a5c" providerId="ADAL" clId="{D946D286-5D5A-47AB-800F-05D585843D61}" dt="2023-11-05T19:08:38.720" v="664" actId="26606"/>
          <ac:spMkLst>
            <pc:docMk/>
            <pc:sldMk cId="1425067062" sldId="270"/>
            <ac:spMk id="11" creationId="{9C867835-A917-4A2B-8424-3AFAF7436395}"/>
          </ac:spMkLst>
        </pc:spChg>
        <pc:spChg chg="add del">
          <ac:chgData name="Jemma Rees (2008032)" userId="e327bfb4-6ddd-44b8-bae5-778821688a5c" providerId="ADAL" clId="{D946D286-5D5A-47AB-800F-05D585843D61}" dt="2023-11-05T03:53:49.853" v="277" actId="26606"/>
          <ac:spMkLst>
            <pc:docMk/>
            <pc:sldMk cId="1425067062" sldId="270"/>
            <ac:spMk id="12" creationId="{E502BBC7-2C76-46F3-BC24-5985BC13DB88}"/>
          </ac:spMkLst>
        </pc:spChg>
        <pc:spChg chg="add">
          <ac:chgData name="Jemma Rees (2008032)" userId="e327bfb4-6ddd-44b8-bae5-778821688a5c" providerId="ADAL" clId="{D946D286-5D5A-47AB-800F-05D585843D61}" dt="2023-11-05T19:08:38.720" v="664" actId="26606"/>
          <ac:spMkLst>
            <pc:docMk/>
            <pc:sldMk cId="1425067062" sldId="270"/>
            <ac:spMk id="13" creationId="{EED8D03E-F375-4E67-B932-FF9B007BB420}"/>
          </ac:spMkLst>
        </pc:spChg>
        <pc:spChg chg="add del">
          <ac:chgData name="Jemma Rees (2008032)" userId="e327bfb4-6ddd-44b8-bae5-778821688a5c" providerId="ADAL" clId="{D946D286-5D5A-47AB-800F-05D585843D61}" dt="2023-11-05T03:53:49.853" v="277" actId="26606"/>
          <ac:spMkLst>
            <pc:docMk/>
            <pc:sldMk cId="1425067062" sldId="270"/>
            <ac:spMk id="14" creationId="{C7F28D52-2A5F-4D23-81AE-7CB8B591C7AF}"/>
          </ac:spMkLst>
        </pc:spChg>
        <pc:spChg chg="add del">
          <ac:chgData name="Jemma Rees (2008032)" userId="e327bfb4-6ddd-44b8-bae5-778821688a5c" providerId="ADAL" clId="{D946D286-5D5A-47AB-800F-05D585843D61}" dt="2023-11-05T03:53:49.853" v="277" actId="26606"/>
          <ac:spMkLst>
            <pc:docMk/>
            <pc:sldMk cId="1425067062" sldId="270"/>
            <ac:spMk id="16" creationId="{3629484E-3792-4B3D-89AD-7C8A1ED0E0D4}"/>
          </ac:spMkLst>
        </pc:spChg>
        <pc:picChg chg="add mod">
          <ac:chgData name="Jemma Rees (2008032)" userId="e327bfb4-6ddd-44b8-bae5-778821688a5c" providerId="ADAL" clId="{D946D286-5D5A-47AB-800F-05D585843D61}" dt="2023-11-05T19:08:38.720" v="664" actId="26606"/>
          <ac:picMkLst>
            <pc:docMk/>
            <pc:sldMk cId="1425067062" sldId="270"/>
            <ac:picMk id="7" creationId="{1BAE8186-2176-8257-2804-50B4AB38A621}"/>
          </ac:picMkLst>
        </pc:picChg>
        <pc:picChg chg="add del mod">
          <ac:chgData name="Jemma Rees (2008032)" userId="e327bfb4-6ddd-44b8-bae5-778821688a5c" providerId="ADAL" clId="{D946D286-5D5A-47AB-800F-05D585843D61}" dt="2023-11-05T21:21:00.710" v="2083"/>
          <ac:picMkLst>
            <pc:docMk/>
            <pc:sldMk cId="1425067062" sldId="270"/>
            <ac:picMk id="8" creationId="{C53A2624-10AE-63FE-5CAD-5E5DB95CA393}"/>
          </ac:picMkLst>
        </pc:picChg>
        <pc:picChg chg="add del mod ord">
          <ac:chgData name="Jemma Rees (2008032)" userId="e327bfb4-6ddd-44b8-bae5-778821688a5c" providerId="ADAL" clId="{D946D286-5D5A-47AB-800F-05D585843D61}" dt="2023-11-05T21:21:34.881" v="2084"/>
          <ac:picMkLst>
            <pc:docMk/>
            <pc:sldMk cId="1425067062" sldId="270"/>
            <ac:picMk id="12" creationId="{DE3C1406-F4CA-57FA-9836-50FB4C1F6FD6}"/>
          </ac:picMkLst>
        </pc:picChg>
        <pc:picChg chg="add del mod">
          <ac:chgData name="Jemma Rees (2008032)" userId="e327bfb4-6ddd-44b8-bae5-778821688a5c" providerId="ADAL" clId="{D946D286-5D5A-47AB-800F-05D585843D61}" dt="2023-11-06T17:58:10.566" v="5028"/>
          <ac:picMkLst>
            <pc:docMk/>
            <pc:sldMk cId="1425067062" sldId="270"/>
            <ac:picMk id="14" creationId="{E60D620D-5C29-557F-2CD6-6674C5C7C729}"/>
          </ac:picMkLst>
        </pc:picChg>
        <pc:picChg chg="add del mod ord">
          <ac:chgData name="Jemma Rees (2008032)" userId="e327bfb4-6ddd-44b8-bae5-778821688a5c" providerId="ADAL" clId="{D946D286-5D5A-47AB-800F-05D585843D61}" dt="2023-11-06T17:58:38.363" v="5029"/>
          <ac:picMkLst>
            <pc:docMk/>
            <pc:sldMk cId="1425067062" sldId="270"/>
            <ac:picMk id="31" creationId="{4CF55DF3-ADFA-335E-4D76-FE29F7ED6C56}"/>
          </ac:picMkLst>
        </pc:picChg>
        <pc:picChg chg="add mod">
          <ac:chgData name="Jemma Rees (2008032)" userId="e327bfb4-6ddd-44b8-bae5-778821688a5c" providerId="ADAL" clId="{D946D286-5D5A-47AB-800F-05D585843D61}" dt="2023-11-06T17:58:38.363" v="5029"/>
          <ac:picMkLst>
            <pc:docMk/>
            <pc:sldMk cId="1425067062" sldId="270"/>
            <ac:picMk id="32" creationId="{8AD16C6D-413A-8E80-3B36-34A4A32CF6D5}"/>
          </ac:picMkLst>
        </pc:picChg>
      </pc:sldChg>
      <pc:sldChg chg="addSp delSp modSp new mod modTransition modAnim modNotes modNotesTx">
        <pc:chgData name="Jemma Rees (2008032)" userId="e327bfb4-6ddd-44b8-bae5-778821688a5c" providerId="ADAL" clId="{D946D286-5D5A-47AB-800F-05D585843D61}" dt="2023-11-06T17:59:21.520" v="5032"/>
        <pc:sldMkLst>
          <pc:docMk/>
          <pc:sldMk cId="3514548515" sldId="271"/>
        </pc:sldMkLst>
        <pc:picChg chg="add mod">
          <ac:chgData name="Jemma Rees (2008032)" userId="e327bfb4-6ddd-44b8-bae5-778821688a5c" providerId="ADAL" clId="{D946D286-5D5A-47AB-800F-05D585843D61}" dt="2023-11-05T03:12:55.264" v="101" actId="1076"/>
          <ac:picMkLst>
            <pc:docMk/>
            <pc:sldMk cId="3514548515" sldId="271"/>
            <ac:picMk id="5" creationId="{896DEEBF-9605-AAAC-6395-B8E2370DD3E9}"/>
          </ac:picMkLst>
        </pc:picChg>
        <pc:picChg chg="add del mod">
          <ac:chgData name="Jemma Rees (2008032)" userId="e327bfb4-6ddd-44b8-bae5-778821688a5c" providerId="ADAL" clId="{D946D286-5D5A-47AB-800F-05D585843D61}" dt="2023-11-05T21:22:07.109" v="2087"/>
          <ac:picMkLst>
            <pc:docMk/>
            <pc:sldMk cId="3514548515" sldId="271"/>
            <ac:picMk id="8" creationId="{BFB881DA-09A8-2E2E-853B-8C153778BB21}"/>
          </ac:picMkLst>
        </pc:picChg>
        <pc:picChg chg="add del mod ord">
          <ac:chgData name="Jemma Rees (2008032)" userId="e327bfb4-6ddd-44b8-bae5-778821688a5c" providerId="ADAL" clId="{D946D286-5D5A-47AB-800F-05D585843D61}" dt="2023-11-05T21:22:40.137" v="2088"/>
          <ac:picMkLst>
            <pc:docMk/>
            <pc:sldMk cId="3514548515" sldId="271"/>
            <ac:picMk id="11" creationId="{0A1D5C0F-F5B6-107B-B1B5-A893496776D8}"/>
          </ac:picMkLst>
        </pc:picChg>
        <pc:picChg chg="add del mod">
          <ac:chgData name="Jemma Rees (2008032)" userId="e327bfb4-6ddd-44b8-bae5-778821688a5c" providerId="ADAL" clId="{D946D286-5D5A-47AB-800F-05D585843D61}" dt="2023-11-06T17:58:44.844" v="5031"/>
          <ac:picMkLst>
            <pc:docMk/>
            <pc:sldMk cId="3514548515" sldId="271"/>
            <ac:picMk id="12" creationId="{D9760E5F-B9F4-62E8-A95E-F59C7217B17D}"/>
          </ac:picMkLst>
        </pc:picChg>
        <pc:picChg chg="add del mod ord">
          <ac:chgData name="Jemma Rees (2008032)" userId="e327bfb4-6ddd-44b8-bae5-778821688a5c" providerId="ADAL" clId="{D946D286-5D5A-47AB-800F-05D585843D61}" dt="2023-11-06T17:59:21.520" v="5032"/>
          <ac:picMkLst>
            <pc:docMk/>
            <pc:sldMk cId="3514548515" sldId="271"/>
            <ac:picMk id="24" creationId="{F169EA0D-8EAA-C07A-FEBA-81BAEDFF9F53}"/>
          </ac:picMkLst>
        </pc:picChg>
        <pc:picChg chg="add mod">
          <ac:chgData name="Jemma Rees (2008032)" userId="e327bfb4-6ddd-44b8-bae5-778821688a5c" providerId="ADAL" clId="{D946D286-5D5A-47AB-800F-05D585843D61}" dt="2023-11-06T17:59:21.520" v="5032"/>
          <ac:picMkLst>
            <pc:docMk/>
            <pc:sldMk cId="3514548515" sldId="271"/>
            <ac:picMk id="25" creationId="{F6529119-61F1-E9EF-7930-7784D15B0313}"/>
          </ac:picMkLst>
        </pc:picChg>
      </pc:sldChg>
      <pc:sldChg chg="addSp delSp modSp new mod modTransition setBg modAnim modNotesTx">
        <pc:chgData name="Jemma Rees (2008032)" userId="e327bfb4-6ddd-44b8-bae5-778821688a5c" providerId="ADAL" clId="{D946D286-5D5A-47AB-800F-05D585843D61}" dt="2023-11-06T17:59:59.954" v="5035"/>
        <pc:sldMkLst>
          <pc:docMk/>
          <pc:sldMk cId="1133280524" sldId="272"/>
        </pc:sldMkLst>
        <pc:spChg chg="del">
          <ac:chgData name="Jemma Rees (2008032)" userId="e327bfb4-6ddd-44b8-bae5-778821688a5c" providerId="ADAL" clId="{D946D286-5D5A-47AB-800F-05D585843D61}" dt="2023-11-05T03:13:59.388" v="105" actId="478"/>
          <ac:spMkLst>
            <pc:docMk/>
            <pc:sldMk cId="1133280524" sldId="272"/>
            <ac:spMk id="2" creationId="{C407C3CE-6F24-5214-FF3D-A3ACF41D2A38}"/>
          </ac:spMkLst>
        </pc:spChg>
        <pc:spChg chg="del">
          <ac:chgData name="Jemma Rees (2008032)" userId="e327bfb4-6ddd-44b8-bae5-778821688a5c" providerId="ADAL" clId="{D946D286-5D5A-47AB-800F-05D585843D61}" dt="2023-11-05T03:13:55.818" v="104" actId="478"/>
          <ac:spMkLst>
            <pc:docMk/>
            <pc:sldMk cId="1133280524" sldId="272"/>
            <ac:spMk id="3" creationId="{F0919227-5A4D-80FB-2DFE-863DA26A7E9D}"/>
          </ac:spMkLst>
        </pc:spChg>
        <pc:spChg chg="mod ord">
          <ac:chgData name="Jemma Rees (2008032)" userId="e327bfb4-6ddd-44b8-bae5-778821688a5c" providerId="ADAL" clId="{D946D286-5D5A-47AB-800F-05D585843D61}" dt="2023-11-05T19:11:28.161" v="681" actId="26606"/>
          <ac:spMkLst>
            <pc:docMk/>
            <pc:sldMk cId="1133280524" sldId="272"/>
            <ac:spMk id="4" creationId="{3A1873CF-5542-B196-541C-833D74C31F90}"/>
          </ac:spMkLst>
        </pc:spChg>
        <pc:spChg chg="add del">
          <ac:chgData name="Jemma Rees (2008032)" userId="e327bfb4-6ddd-44b8-bae5-778821688a5c" providerId="ADAL" clId="{D946D286-5D5A-47AB-800F-05D585843D61}" dt="2023-11-05T19:11:28.161" v="681" actId="26606"/>
          <ac:spMkLst>
            <pc:docMk/>
            <pc:sldMk cId="1133280524" sldId="272"/>
            <ac:spMk id="7" creationId="{C7F55EAC-550A-4BDD-9099-3F20B8FA0EBC}"/>
          </ac:spMkLst>
        </pc:spChg>
        <pc:spChg chg="add del">
          <ac:chgData name="Jemma Rees (2008032)" userId="e327bfb4-6ddd-44b8-bae5-778821688a5c" providerId="ADAL" clId="{D946D286-5D5A-47AB-800F-05D585843D61}" dt="2023-11-05T19:11:28.161" v="681" actId="26606"/>
          <ac:spMkLst>
            <pc:docMk/>
            <pc:sldMk cId="1133280524" sldId="272"/>
            <ac:spMk id="8" creationId="{DC4F5A5F-493F-49AE-89B6-D5AF5EBC8B0E}"/>
          </ac:spMkLst>
        </pc:spChg>
        <pc:spChg chg="mod">
          <ac:chgData name="Jemma Rees (2008032)" userId="e327bfb4-6ddd-44b8-bae5-778821688a5c" providerId="ADAL" clId="{D946D286-5D5A-47AB-800F-05D585843D61}" dt="2023-11-05T19:12:07.268" v="686" actId="1076"/>
          <ac:spMkLst>
            <pc:docMk/>
            <pc:sldMk cId="1133280524" sldId="272"/>
            <ac:spMk id="9" creationId="{0E3CD462-C427-93CA-28D2-1223CCE806B8}"/>
          </ac:spMkLst>
        </pc:spChg>
        <pc:spChg chg="add del">
          <ac:chgData name="Jemma Rees (2008032)" userId="e327bfb4-6ddd-44b8-bae5-778821688a5c" providerId="ADAL" clId="{D946D286-5D5A-47AB-800F-05D585843D61}" dt="2023-11-05T03:14:40.301" v="112" actId="26606"/>
          <ac:spMkLst>
            <pc:docMk/>
            <pc:sldMk cId="1133280524" sldId="272"/>
            <ac:spMk id="10" creationId="{32BC26D8-82FB-445E-AA49-62A77D7C1EE0}"/>
          </ac:spMkLst>
        </pc:spChg>
        <pc:spChg chg="mod">
          <ac:chgData name="Jemma Rees (2008032)" userId="e327bfb4-6ddd-44b8-bae5-778821688a5c" providerId="ADAL" clId="{D946D286-5D5A-47AB-800F-05D585843D61}" dt="2023-11-05T19:12:14.234" v="689" actId="1076"/>
          <ac:spMkLst>
            <pc:docMk/>
            <pc:sldMk cId="1133280524" sldId="272"/>
            <ac:spMk id="11" creationId="{42BBA146-8EBC-C6AF-D671-89BC58BF6727}"/>
          </ac:spMkLst>
        </pc:spChg>
        <pc:spChg chg="add del">
          <ac:chgData name="Jemma Rees (2008032)" userId="e327bfb4-6ddd-44b8-bae5-778821688a5c" providerId="ADAL" clId="{D946D286-5D5A-47AB-800F-05D585843D61}" dt="2023-11-05T03:14:40.301" v="112" actId="26606"/>
          <ac:spMkLst>
            <pc:docMk/>
            <pc:sldMk cId="1133280524" sldId="272"/>
            <ac:spMk id="12" creationId="{CB44330D-EA18-4254-AA95-EB49948539B8}"/>
          </ac:spMkLst>
        </pc:spChg>
        <pc:spChg chg="mod">
          <ac:chgData name="Jemma Rees (2008032)" userId="e327bfb4-6ddd-44b8-bae5-778821688a5c" providerId="ADAL" clId="{D946D286-5D5A-47AB-800F-05D585843D61}" dt="2023-11-05T19:12:18.937" v="691" actId="1076"/>
          <ac:spMkLst>
            <pc:docMk/>
            <pc:sldMk cId="1133280524" sldId="272"/>
            <ac:spMk id="13" creationId="{7A372FA4-001E-9304-CBF9-29C5665E4F5E}"/>
          </ac:spMkLst>
        </pc:spChg>
        <pc:spChg chg="add del">
          <ac:chgData name="Jemma Rees (2008032)" userId="e327bfb4-6ddd-44b8-bae5-778821688a5c" providerId="ADAL" clId="{D946D286-5D5A-47AB-800F-05D585843D61}" dt="2023-11-05T03:14:42.835" v="114" actId="26606"/>
          <ac:spMkLst>
            <pc:docMk/>
            <pc:sldMk cId="1133280524" sldId="272"/>
            <ac:spMk id="14" creationId="{01D0AF59-99C3-4251-AB9A-C966C6AD4400}"/>
          </ac:spMkLst>
        </pc:spChg>
        <pc:spChg chg="add del">
          <ac:chgData name="Jemma Rees (2008032)" userId="e327bfb4-6ddd-44b8-bae5-778821688a5c" providerId="ADAL" clId="{D946D286-5D5A-47AB-800F-05D585843D61}" dt="2023-11-05T03:14:42.835" v="114" actId="26606"/>
          <ac:spMkLst>
            <pc:docMk/>
            <pc:sldMk cId="1133280524" sldId="272"/>
            <ac:spMk id="15" creationId="{1855405F-37A2-4869-9154-F8BE3BECE6C3}"/>
          </ac:spMkLst>
        </pc:spChg>
        <pc:spChg chg="mod">
          <ac:chgData name="Jemma Rees (2008032)" userId="e327bfb4-6ddd-44b8-bae5-778821688a5c" providerId="ADAL" clId="{D946D286-5D5A-47AB-800F-05D585843D61}" dt="2023-11-05T19:12:16.157" v="690" actId="1076"/>
          <ac:spMkLst>
            <pc:docMk/>
            <pc:sldMk cId="1133280524" sldId="272"/>
            <ac:spMk id="16" creationId="{EA6CFB0F-4508-B361-CE16-FE9AF090F2B5}"/>
          </ac:spMkLst>
        </pc:spChg>
        <pc:spChg chg="add mod ord">
          <ac:chgData name="Jemma Rees (2008032)" userId="e327bfb4-6ddd-44b8-bae5-778821688a5c" providerId="ADAL" clId="{D946D286-5D5A-47AB-800F-05D585843D61}" dt="2023-11-05T19:19:58.443" v="772" actId="2711"/>
          <ac:spMkLst>
            <pc:docMk/>
            <pc:sldMk cId="1133280524" sldId="272"/>
            <ac:spMk id="18" creationId="{125DC53C-C4FB-38BD-789C-8AC638F2F22C}"/>
          </ac:spMkLst>
        </pc:spChg>
        <pc:spChg chg="add">
          <ac:chgData name="Jemma Rees (2008032)" userId="e327bfb4-6ddd-44b8-bae5-778821688a5c" providerId="ADAL" clId="{D946D286-5D5A-47AB-800F-05D585843D61}" dt="2023-11-05T19:11:28.161" v="681" actId="26606"/>
          <ac:spMkLst>
            <pc:docMk/>
            <pc:sldMk cId="1133280524" sldId="272"/>
            <ac:spMk id="23" creationId="{0E3596DD-156A-473E-9BB3-C6A29F7574E9}"/>
          </ac:spMkLst>
        </pc:spChg>
        <pc:spChg chg="add">
          <ac:chgData name="Jemma Rees (2008032)" userId="e327bfb4-6ddd-44b8-bae5-778821688a5c" providerId="ADAL" clId="{D946D286-5D5A-47AB-800F-05D585843D61}" dt="2023-11-05T19:11:28.161" v="681" actId="26606"/>
          <ac:spMkLst>
            <pc:docMk/>
            <pc:sldMk cId="1133280524" sldId="272"/>
            <ac:spMk id="25" creationId="{2C46C4D6-C474-4E92-B52E-944C1118F7B6}"/>
          </ac:spMkLst>
        </pc:spChg>
        <pc:grpChg chg="add mod">
          <ac:chgData name="Jemma Rees (2008032)" userId="e327bfb4-6ddd-44b8-bae5-778821688a5c" providerId="ADAL" clId="{D946D286-5D5A-47AB-800F-05D585843D61}" dt="2023-11-05T19:11:41.719" v="683" actId="1076"/>
          <ac:grpSpMkLst>
            <pc:docMk/>
            <pc:sldMk cId="1133280524" sldId="272"/>
            <ac:grpSpMk id="6" creationId="{761DB867-D235-9FB8-054B-F77356600139}"/>
          </ac:grpSpMkLst>
        </pc:grpChg>
        <pc:picChg chg="add del mod">
          <ac:chgData name="Jemma Rees (2008032)" userId="e327bfb4-6ddd-44b8-bae5-778821688a5c" providerId="ADAL" clId="{D946D286-5D5A-47AB-800F-05D585843D61}" dt="2023-11-05T19:10:49.133" v="672" actId="478"/>
          <ac:picMkLst>
            <pc:docMk/>
            <pc:sldMk cId="1133280524" sldId="272"/>
            <ac:picMk id="5" creationId="{5E3E6075-5025-1E2E-C9DE-60632BEFDD5D}"/>
          </ac:picMkLst>
        </pc:picChg>
        <pc:picChg chg="add del mod">
          <ac:chgData name="Jemma Rees (2008032)" userId="e327bfb4-6ddd-44b8-bae5-778821688a5c" providerId="ADAL" clId="{D946D286-5D5A-47AB-800F-05D585843D61}" dt="2023-11-05T21:23:48.369" v="2091"/>
          <ac:picMkLst>
            <pc:docMk/>
            <pc:sldMk cId="1133280524" sldId="272"/>
            <ac:picMk id="7" creationId="{1C730116-97DA-37AA-F08B-95D910FCE23A}"/>
          </ac:picMkLst>
        </pc:picChg>
        <pc:picChg chg="add del mod ord">
          <ac:chgData name="Jemma Rees (2008032)" userId="e327bfb4-6ddd-44b8-bae5-778821688a5c" providerId="ADAL" clId="{D946D286-5D5A-47AB-800F-05D585843D61}" dt="2023-11-05T21:24:05.074" v="2092"/>
          <ac:picMkLst>
            <pc:docMk/>
            <pc:sldMk cId="1133280524" sldId="272"/>
            <ac:picMk id="12" creationId="{77E7475F-C0AB-401E-BA9C-8DF1DA8314B8}"/>
          </ac:picMkLst>
        </pc:picChg>
        <pc:picChg chg="add del mod">
          <ac:chgData name="Jemma Rees (2008032)" userId="e327bfb4-6ddd-44b8-bae5-778821688a5c" providerId="ADAL" clId="{D946D286-5D5A-47AB-800F-05D585843D61}" dt="2023-11-05T21:24:12.761" v="2094"/>
          <ac:picMkLst>
            <pc:docMk/>
            <pc:sldMk cId="1133280524" sldId="272"/>
            <ac:picMk id="14" creationId="{848B8CB8-B19E-8A6A-B1F9-9224E0F06162}"/>
          </ac:picMkLst>
        </pc:picChg>
        <pc:picChg chg="add del mod ord">
          <ac:chgData name="Jemma Rees (2008032)" userId="e327bfb4-6ddd-44b8-bae5-778821688a5c" providerId="ADAL" clId="{D946D286-5D5A-47AB-800F-05D585843D61}" dt="2023-11-05T21:24:27.268" v="2095"/>
          <ac:picMkLst>
            <pc:docMk/>
            <pc:sldMk cId="1133280524" sldId="272"/>
            <ac:picMk id="19" creationId="{A2E7C071-EB6E-9911-816E-F84AD3AE9949}"/>
          </ac:picMkLst>
        </pc:picChg>
        <pc:picChg chg="add del mod">
          <ac:chgData name="Jemma Rees (2008032)" userId="e327bfb4-6ddd-44b8-bae5-778821688a5c" providerId="ADAL" clId="{D946D286-5D5A-47AB-800F-05D585843D61}" dt="2023-11-05T21:24:43.566" v="2097"/>
          <ac:picMkLst>
            <pc:docMk/>
            <pc:sldMk cId="1133280524" sldId="272"/>
            <ac:picMk id="20" creationId="{43E65256-8C57-33FD-DFD0-F648BB869DE0}"/>
          </ac:picMkLst>
        </pc:picChg>
        <pc:picChg chg="add del mod ord">
          <ac:chgData name="Jemma Rees (2008032)" userId="e327bfb4-6ddd-44b8-bae5-778821688a5c" providerId="ADAL" clId="{D946D286-5D5A-47AB-800F-05D585843D61}" dt="2023-11-05T21:25:21.203" v="2098"/>
          <ac:picMkLst>
            <pc:docMk/>
            <pc:sldMk cId="1133280524" sldId="272"/>
            <ac:picMk id="24" creationId="{565A9E7D-7E08-BADF-0C91-14DED52F296E}"/>
          </ac:picMkLst>
        </pc:picChg>
        <pc:picChg chg="add del mod">
          <ac:chgData name="Jemma Rees (2008032)" userId="e327bfb4-6ddd-44b8-bae5-778821688a5c" providerId="ADAL" clId="{D946D286-5D5A-47AB-800F-05D585843D61}" dt="2023-11-06T17:59:29.351" v="5034"/>
          <ac:picMkLst>
            <pc:docMk/>
            <pc:sldMk cId="1133280524" sldId="272"/>
            <ac:picMk id="26" creationId="{D7886B8E-A87E-7A78-E41E-795E1782F562}"/>
          </ac:picMkLst>
        </pc:picChg>
        <pc:picChg chg="add del mod ord">
          <ac:chgData name="Jemma Rees (2008032)" userId="e327bfb4-6ddd-44b8-bae5-778821688a5c" providerId="ADAL" clId="{D946D286-5D5A-47AB-800F-05D585843D61}" dt="2023-11-06T17:59:59.954" v="5035"/>
          <ac:picMkLst>
            <pc:docMk/>
            <pc:sldMk cId="1133280524" sldId="272"/>
            <ac:picMk id="38" creationId="{39879D07-3866-C6AA-5576-4034EAC990C6}"/>
          </ac:picMkLst>
        </pc:picChg>
        <pc:picChg chg="add mod">
          <ac:chgData name="Jemma Rees (2008032)" userId="e327bfb4-6ddd-44b8-bae5-778821688a5c" providerId="ADAL" clId="{D946D286-5D5A-47AB-800F-05D585843D61}" dt="2023-11-06T17:59:59.954" v="5035"/>
          <ac:picMkLst>
            <pc:docMk/>
            <pc:sldMk cId="1133280524" sldId="272"/>
            <ac:picMk id="39" creationId="{6D9EC010-85EE-4E22-9497-57C9DB13FD88}"/>
          </ac:picMkLst>
        </pc:picChg>
      </pc:sldChg>
      <pc:sldChg chg="addSp delSp modSp add mod ord modTransition setBg modAnim modNotes modNotesTx">
        <pc:chgData name="Jemma Rees (2008032)" userId="e327bfb4-6ddd-44b8-bae5-778821688a5c" providerId="ADAL" clId="{D946D286-5D5A-47AB-800F-05D585843D61}" dt="2023-11-07T20:12:49.273" v="5829"/>
        <pc:sldMkLst>
          <pc:docMk/>
          <pc:sldMk cId="2070777473" sldId="273"/>
        </pc:sldMkLst>
        <pc:spChg chg="mod ord">
          <ac:chgData name="Jemma Rees (2008032)" userId="e327bfb4-6ddd-44b8-bae5-778821688a5c" providerId="ADAL" clId="{D946D286-5D5A-47AB-800F-05D585843D61}" dt="2023-11-05T18:57:02.061" v="389" actId="26606"/>
          <ac:spMkLst>
            <pc:docMk/>
            <pc:sldMk cId="2070777473" sldId="273"/>
            <ac:spMk id="4" creationId="{3A1873CF-5542-B196-541C-833D74C31F90}"/>
          </ac:spMkLst>
        </pc:spChg>
        <pc:spChg chg="add del">
          <ac:chgData name="Jemma Rees (2008032)" userId="e327bfb4-6ddd-44b8-bae5-778821688a5c" providerId="ADAL" clId="{D946D286-5D5A-47AB-800F-05D585843D61}" dt="2023-11-05T18:57:02.061" v="388" actId="26606"/>
          <ac:spMkLst>
            <pc:docMk/>
            <pc:sldMk cId="2070777473" sldId="273"/>
            <ac:spMk id="9" creationId="{01D0AF59-99C3-4251-AB9A-C966C6AD4400}"/>
          </ac:spMkLst>
        </pc:spChg>
        <pc:spChg chg="add del">
          <ac:chgData name="Jemma Rees (2008032)" userId="e327bfb4-6ddd-44b8-bae5-778821688a5c" providerId="ADAL" clId="{D946D286-5D5A-47AB-800F-05D585843D61}" dt="2023-11-05T18:57:02.061" v="388" actId="26606"/>
          <ac:spMkLst>
            <pc:docMk/>
            <pc:sldMk cId="2070777473" sldId="273"/>
            <ac:spMk id="11" creationId="{1855405F-37A2-4869-9154-F8BE3BECE6C3}"/>
          </ac:spMkLst>
        </pc:spChg>
        <pc:spChg chg="add mod">
          <ac:chgData name="Jemma Rees (2008032)" userId="e327bfb4-6ddd-44b8-bae5-778821688a5c" providerId="ADAL" clId="{D946D286-5D5A-47AB-800F-05D585843D61}" dt="2023-11-07T20:10:57.001" v="5815" actId="20577"/>
          <ac:spMkLst>
            <pc:docMk/>
            <pc:sldMk cId="2070777473" sldId="273"/>
            <ac:spMk id="23" creationId="{A36FA740-094D-807F-DBE9-BA6203140698}"/>
          </ac:spMkLst>
        </pc:spChg>
        <pc:picChg chg="add del mod">
          <ac:chgData name="Jemma Rees (2008032)" userId="e327bfb4-6ddd-44b8-bae5-778821688a5c" providerId="ADAL" clId="{D946D286-5D5A-47AB-800F-05D585843D61}" dt="2023-11-07T20:11:15.734" v="5817" actId="478"/>
          <ac:picMkLst>
            <pc:docMk/>
            <pc:sldMk cId="2070777473" sldId="273"/>
            <ac:picMk id="2" creationId="{E98F1F02-0DB3-979F-5784-FDCCE312532A}"/>
          </ac:picMkLst>
        </pc:picChg>
        <pc:picChg chg="add del mod">
          <ac:chgData name="Jemma Rees (2008032)" userId="e327bfb4-6ddd-44b8-bae5-778821688a5c" providerId="ADAL" clId="{D946D286-5D5A-47AB-800F-05D585843D61}" dt="2023-11-06T18:03:46.650" v="5049"/>
          <ac:picMkLst>
            <pc:docMk/>
            <pc:sldMk cId="2070777473" sldId="273"/>
            <ac:picMk id="6" creationId="{5AAAE849-D12E-F55D-BDAD-275A49D597E1}"/>
          </ac:picMkLst>
        </pc:picChg>
        <pc:picChg chg="add del mod ord">
          <ac:chgData name="Jemma Rees (2008032)" userId="e327bfb4-6ddd-44b8-bae5-778821688a5c" providerId="ADAL" clId="{D946D286-5D5A-47AB-800F-05D585843D61}" dt="2023-11-06T18:04:44.982" v="5050"/>
          <ac:picMkLst>
            <pc:docMk/>
            <pc:sldMk cId="2070777473" sldId="273"/>
            <ac:picMk id="15" creationId="{225ACE09-31B0-0999-EC92-057BABE2A1AA}"/>
          </ac:picMkLst>
        </pc:picChg>
        <pc:picChg chg="add mod ord">
          <ac:chgData name="Jemma Rees (2008032)" userId="e327bfb4-6ddd-44b8-bae5-778821688a5c" providerId="ADAL" clId="{D946D286-5D5A-47AB-800F-05D585843D61}" dt="2023-11-07T20:12:18.181" v="5825" actId="1076"/>
          <ac:picMkLst>
            <pc:docMk/>
            <pc:sldMk cId="2070777473" sldId="273"/>
            <ac:picMk id="16" creationId="{C7374FB2-A2C7-63CD-B908-A07F3CC1F5F7}"/>
          </ac:picMkLst>
        </pc:picChg>
        <pc:picChg chg="add mod">
          <ac:chgData name="Jemma Rees (2008032)" userId="e327bfb4-6ddd-44b8-bae5-778821688a5c" providerId="ADAL" clId="{D946D286-5D5A-47AB-800F-05D585843D61}" dt="2023-11-07T20:12:25.911" v="5826" actId="1076"/>
          <ac:picMkLst>
            <pc:docMk/>
            <pc:sldMk cId="2070777473" sldId="273"/>
            <ac:picMk id="25" creationId="{496F7B8B-27DC-15F9-6585-EC4248C1ABAE}"/>
          </ac:picMkLst>
        </pc:picChg>
      </pc:sldChg>
      <pc:sldChg chg="addSp delSp modSp add mod ord modTransition setBg modAnim modNotes modNotesTx">
        <pc:chgData name="Jemma Rees (2008032)" userId="e327bfb4-6ddd-44b8-bae5-778821688a5c" providerId="ADAL" clId="{D946D286-5D5A-47AB-800F-05D585843D61}" dt="2023-11-07T20:12:35.589" v="5828" actId="1076"/>
        <pc:sldMkLst>
          <pc:docMk/>
          <pc:sldMk cId="3739752289" sldId="274"/>
        </pc:sldMkLst>
        <pc:spChg chg="add mod">
          <ac:chgData name="Jemma Rees (2008032)" userId="e327bfb4-6ddd-44b8-bae5-778821688a5c" providerId="ADAL" clId="{D946D286-5D5A-47AB-800F-05D585843D61}" dt="2023-11-05T03:17:15.089" v="124" actId="1076"/>
          <ac:spMkLst>
            <pc:docMk/>
            <pc:sldMk cId="3739752289" sldId="274"/>
            <ac:spMk id="2" creationId="{335BE13E-E240-029B-A394-BBAE5CEAB01F}"/>
          </ac:spMkLst>
        </pc:spChg>
        <pc:spChg chg="add mod">
          <ac:chgData name="Jemma Rees (2008032)" userId="e327bfb4-6ddd-44b8-bae5-778821688a5c" providerId="ADAL" clId="{D946D286-5D5A-47AB-800F-05D585843D61}" dt="2023-11-05T03:17:15.089" v="124" actId="1076"/>
          <ac:spMkLst>
            <pc:docMk/>
            <pc:sldMk cId="3739752289" sldId="274"/>
            <ac:spMk id="3" creationId="{E0D8E1F9-6C0C-6229-C423-EF28D2E090D6}"/>
          </ac:spMkLst>
        </pc:spChg>
        <pc:spChg chg="add mod">
          <ac:chgData name="Jemma Rees (2008032)" userId="e327bfb4-6ddd-44b8-bae5-778821688a5c" providerId="ADAL" clId="{D946D286-5D5A-47AB-800F-05D585843D61}" dt="2023-11-07T20:10:33.302" v="5796" actId="20577"/>
          <ac:spMkLst>
            <pc:docMk/>
            <pc:sldMk cId="3739752289" sldId="274"/>
            <ac:spMk id="27" creationId="{7059E811-5C5E-DF94-AA69-38077E834A57}"/>
          </ac:spMkLst>
        </pc:spChg>
        <pc:picChg chg="add del mod">
          <ac:chgData name="Jemma Rees (2008032)" userId="e327bfb4-6ddd-44b8-bae5-778821688a5c" providerId="ADAL" clId="{D946D286-5D5A-47AB-800F-05D585843D61}" dt="2023-11-06T18:02:10.780" v="5040"/>
          <ac:picMkLst>
            <pc:docMk/>
            <pc:sldMk cId="3739752289" sldId="274"/>
            <ac:picMk id="7" creationId="{61CEDE7C-CF4C-A6B7-5B2F-F71E37685112}"/>
          </ac:picMkLst>
        </pc:picChg>
        <pc:picChg chg="add del mod ord">
          <ac:chgData name="Jemma Rees (2008032)" userId="e327bfb4-6ddd-44b8-bae5-778821688a5c" providerId="ADAL" clId="{D946D286-5D5A-47AB-800F-05D585843D61}" dt="2023-11-06T18:03:10.757" v="5041"/>
          <ac:picMkLst>
            <pc:docMk/>
            <pc:sldMk cId="3739752289" sldId="274"/>
            <ac:picMk id="20" creationId="{436E5787-BA2D-F619-4830-A895F9FBB75F}"/>
          </ac:picMkLst>
        </pc:picChg>
        <pc:picChg chg="add mod ord">
          <ac:chgData name="Jemma Rees (2008032)" userId="e327bfb4-6ddd-44b8-bae5-778821688a5c" providerId="ADAL" clId="{D946D286-5D5A-47AB-800F-05D585843D61}" dt="2023-11-07T20:12:31.830" v="5827" actId="1076"/>
          <ac:picMkLst>
            <pc:docMk/>
            <pc:sldMk cId="3739752289" sldId="274"/>
            <ac:picMk id="21" creationId="{929E94B2-DA71-E571-483F-E40CA29F245D}"/>
          </ac:picMkLst>
        </pc:picChg>
        <pc:picChg chg="add mod">
          <ac:chgData name="Jemma Rees (2008032)" userId="e327bfb4-6ddd-44b8-bae5-778821688a5c" providerId="ADAL" clId="{D946D286-5D5A-47AB-800F-05D585843D61}" dt="2023-11-07T20:12:35.589" v="5828" actId="1076"/>
          <ac:picMkLst>
            <pc:docMk/>
            <pc:sldMk cId="3739752289" sldId="274"/>
            <ac:picMk id="26" creationId="{5B104D1E-B825-7291-8838-435CDDD41347}"/>
          </ac:picMkLst>
        </pc:picChg>
        <pc:picChg chg="add del mod">
          <ac:chgData name="Jemma Rees (2008032)" userId="e327bfb4-6ddd-44b8-bae5-778821688a5c" providerId="ADAL" clId="{D946D286-5D5A-47AB-800F-05D585843D61}" dt="2023-11-07T20:07:34.895" v="5681" actId="478"/>
          <ac:picMkLst>
            <pc:docMk/>
            <pc:sldMk cId="3739752289" sldId="274"/>
            <ac:picMk id="2049" creationId="{B75D0A1A-77EC-9509-3D72-F1911266EC07}"/>
          </ac:picMkLst>
        </pc:picChg>
      </pc:sldChg>
      <pc:sldChg chg="addSp delSp modSp add mod modTransition setBg modAnim modNotes modNotesTx">
        <pc:chgData name="Jemma Rees (2008032)" userId="e327bfb4-6ddd-44b8-bae5-778821688a5c" providerId="ADAL" clId="{D946D286-5D5A-47AB-800F-05D585843D61}" dt="2023-11-07T20:56:03.302" v="6395"/>
        <pc:sldMkLst>
          <pc:docMk/>
          <pc:sldMk cId="2862737806" sldId="275"/>
        </pc:sldMkLst>
        <pc:spChg chg="add mod">
          <ac:chgData name="Jemma Rees (2008032)" userId="e327bfb4-6ddd-44b8-bae5-778821688a5c" providerId="ADAL" clId="{D946D286-5D5A-47AB-800F-05D585843D61}" dt="2023-11-05T19:20:40.969" v="780" actId="2711"/>
          <ac:spMkLst>
            <pc:docMk/>
            <pc:sldMk cId="2862737806" sldId="275"/>
            <ac:spMk id="3" creationId="{92FFB684-C948-68A9-8B22-72269E89430C}"/>
          </ac:spMkLst>
        </pc:spChg>
        <pc:spChg chg="mod ord">
          <ac:chgData name="Jemma Rees (2008032)" userId="e327bfb4-6ddd-44b8-bae5-778821688a5c" providerId="ADAL" clId="{D946D286-5D5A-47AB-800F-05D585843D61}" dt="2023-11-05T03:50:48.771" v="265" actId="26606"/>
          <ac:spMkLst>
            <pc:docMk/>
            <pc:sldMk cId="2862737806" sldId="275"/>
            <ac:spMk id="4" creationId="{3A1873CF-5542-B196-541C-833D74C31F90}"/>
          </ac:spMkLst>
        </pc:spChg>
        <pc:spChg chg="add">
          <ac:chgData name="Jemma Rees (2008032)" userId="e327bfb4-6ddd-44b8-bae5-778821688a5c" providerId="ADAL" clId="{D946D286-5D5A-47AB-800F-05D585843D61}" dt="2023-11-05T19:20:18.219" v="773" actId="26606"/>
          <ac:spMkLst>
            <pc:docMk/>
            <pc:sldMk cId="2862737806" sldId="275"/>
            <ac:spMk id="16" creationId="{9B8B49ED-6693-497D-8823-F50F891E8DBC}"/>
          </ac:spMkLst>
        </pc:spChg>
        <pc:spChg chg="add">
          <ac:chgData name="Jemma Rees (2008032)" userId="e327bfb4-6ddd-44b8-bae5-778821688a5c" providerId="ADAL" clId="{D946D286-5D5A-47AB-800F-05D585843D61}" dt="2023-11-05T19:20:18.219" v="773" actId="26606"/>
          <ac:spMkLst>
            <pc:docMk/>
            <pc:sldMk cId="2862737806" sldId="275"/>
            <ac:spMk id="18" creationId="{8DCD3BD4-4F32-431E-A9C3-8D2DA60CD7D8}"/>
          </ac:spMkLst>
        </pc:spChg>
        <pc:spChg chg="add">
          <ac:chgData name="Jemma Rees (2008032)" userId="e327bfb4-6ddd-44b8-bae5-778821688a5c" providerId="ADAL" clId="{D946D286-5D5A-47AB-800F-05D585843D61}" dt="2023-11-05T19:20:18.219" v="773" actId="26606"/>
          <ac:spMkLst>
            <pc:docMk/>
            <pc:sldMk cId="2862737806" sldId="275"/>
            <ac:spMk id="20" creationId="{336AAC24-A98C-465E-AFEE-69D698E77330}"/>
          </ac:spMkLst>
        </pc:spChg>
        <pc:picChg chg="add mod ord">
          <ac:chgData name="Jemma Rees (2008032)" userId="e327bfb4-6ddd-44b8-bae5-778821688a5c" providerId="ADAL" clId="{D946D286-5D5A-47AB-800F-05D585843D61}" dt="2023-11-07T18:01:57.099" v="5107" actId="1076"/>
          <ac:picMkLst>
            <pc:docMk/>
            <pc:sldMk cId="2862737806" sldId="275"/>
            <ac:picMk id="2" creationId="{407304D1-8DE0-AED0-A68A-A03898367C1B}"/>
          </ac:picMkLst>
        </pc:picChg>
        <pc:picChg chg="add del mod">
          <ac:chgData name="Jemma Rees (2008032)" userId="e327bfb4-6ddd-44b8-bae5-778821688a5c" providerId="ADAL" clId="{D946D286-5D5A-47AB-800F-05D585843D61}" dt="2023-11-05T21:28:50.934" v="2106"/>
          <ac:picMkLst>
            <pc:docMk/>
            <pc:sldMk cId="2862737806" sldId="275"/>
            <ac:picMk id="7" creationId="{82E2FDF3-1C6C-0367-1DDD-8E7E159DC760}"/>
          </ac:picMkLst>
        </pc:picChg>
        <pc:picChg chg="add del mod ord">
          <ac:chgData name="Jemma Rees (2008032)" userId="e327bfb4-6ddd-44b8-bae5-778821688a5c" providerId="ADAL" clId="{D946D286-5D5A-47AB-800F-05D585843D61}" dt="2023-11-05T21:29:27.870" v="2107"/>
          <ac:picMkLst>
            <pc:docMk/>
            <pc:sldMk cId="2862737806" sldId="275"/>
            <ac:picMk id="10" creationId="{04DE9515-7EF4-EEF8-E2E8-A49E05BCF91B}"/>
          </ac:picMkLst>
        </pc:picChg>
        <pc:picChg chg="add del mod">
          <ac:chgData name="Jemma Rees (2008032)" userId="e327bfb4-6ddd-44b8-bae5-778821688a5c" providerId="ADAL" clId="{D946D286-5D5A-47AB-800F-05D585843D61}" dt="2023-11-05T21:44:48.930" v="2212"/>
          <ac:picMkLst>
            <pc:docMk/>
            <pc:sldMk cId="2862737806" sldId="275"/>
            <ac:picMk id="11" creationId="{78573919-4710-C672-33C1-4B9836DA2E38}"/>
          </ac:picMkLst>
        </pc:picChg>
        <pc:picChg chg="add del mod ord">
          <ac:chgData name="Jemma Rees (2008032)" userId="e327bfb4-6ddd-44b8-bae5-778821688a5c" providerId="ADAL" clId="{D946D286-5D5A-47AB-800F-05D585843D61}" dt="2023-11-05T21:45:16.337" v="2213"/>
          <ac:picMkLst>
            <pc:docMk/>
            <pc:sldMk cId="2862737806" sldId="275"/>
            <ac:picMk id="23" creationId="{387D41DA-2D85-1E35-3723-496380BF5FAA}"/>
          </ac:picMkLst>
        </pc:picChg>
        <pc:picChg chg="add mod">
          <ac:chgData name="Jemma Rees (2008032)" userId="e327bfb4-6ddd-44b8-bae5-778821688a5c" providerId="ADAL" clId="{D946D286-5D5A-47AB-800F-05D585843D61}" dt="2023-11-05T21:45:16.337" v="2213"/>
          <ac:picMkLst>
            <pc:docMk/>
            <pc:sldMk cId="2862737806" sldId="275"/>
            <ac:picMk id="24" creationId="{F1EF6B20-138E-BFE9-F7E0-AB733E460A15}"/>
          </ac:picMkLst>
        </pc:picChg>
        <pc:cxnChg chg="add del">
          <ac:chgData name="Jemma Rees (2008032)" userId="e327bfb4-6ddd-44b8-bae5-778821688a5c" providerId="ADAL" clId="{D946D286-5D5A-47AB-800F-05D585843D61}" dt="2023-11-05T19:20:18.219" v="773" actId="26606"/>
          <ac:cxnSpMkLst>
            <pc:docMk/>
            <pc:sldMk cId="2862737806" sldId="275"/>
            <ac:cxnSpMk id="9" creationId="{192712F8-36FA-35DF-0CE8-4098D93322A3}"/>
          </ac:cxnSpMkLst>
        </pc:cxnChg>
        <pc:cxnChg chg="add del">
          <ac:chgData name="Jemma Rees (2008032)" userId="e327bfb4-6ddd-44b8-bae5-778821688a5c" providerId="ADAL" clId="{D946D286-5D5A-47AB-800F-05D585843D61}" dt="2023-11-05T19:20:18.219" v="773" actId="26606"/>
          <ac:cxnSpMkLst>
            <pc:docMk/>
            <pc:sldMk cId="2862737806" sldId="275"/>
            <ac:cxnSpMk id="11" creationId="{AF9469B9-6468-5B6A-E832-8D4590388432}"/>
          </ac:cxnSpMkLst>
        </pc:cxnChg>
      </pc:sldChg>
      <pc:sldChg chg="addSp delSp modSp add mod modTransition setBg modAnim modNotes modNotesTx">
        <pc:chgData name="Jemma Rees (2008032)" userId="e327bfb4-6ddd-44b8-bae5-778821688a5c" providerId="ADAL" clId="{D946D286-5D5A-47AB-800F-05D585843D61}" dt="2023-11-06T17:21:25.177" v="3108" actId="20577"/>
        <pc:sldMkLst>
          <pc:docMk/>
          <pc:sldMk cId="3086685890" sldId="276"/>
        </pc:sldMkLst>
        <pc:spChg chg="mod ord">
          <ac:chgData name="Jemma Rees (2008032)" userId="e327bfb4-6ddd-44b8-bae5-778821688a5c" providerId="ADAL" clId="{D946D286-5D5A-47AB-800F-05D585843D61}" dt="2023-11-05T03:53:04.748" v="274" actId="26606"/>
          <ac:spMkLst>
            <pc:docMk/>
            <pc:sldMk cId="3086685890" sldId="276"/>
            <ac:spMk id="4" creationId="{3A1873CF-5542-B196-541C-833D74C31F90}"/>
          </ac:spMkLst>
        </pc:spChg>
        <pc:spChg chg="add del">
          <ac:chgData name="Jemma Rees (2008032)" userId="e327bfb4-6ddd-44b8-bae5-778821688a5c" providerId="ADAL" clId="{D946D286-5D5A-47AB-800F-05D585843D61}" dt="2023-11-05T03:53:01.131" v="269" actId="26606"/>
          <ac:spMkLst>
            <pc:docMk/>
            <pc:sldMk cId="3086685890" sldId="276"/>
            <ac:spMk id="10" creationId="{664E23E2-7440-4E36-A67B-0F88C5F7E185}"/>
          </ac:spMkLst>
        </pc:spChg>
        <pc:spChg chg="add del">
          <ac:chgData name="Jemma Rees (2008032)" userId="e327bfb4-6ddd-44b8-bae5-778821688a5c" providerId="ADAL" clId="{D946D286-5D5A-47AB-800F-05D585843D61}" dt="2023-11-05T03:53:01.131" v="269" actId="26606"/>
          <ac:spMkLst>
            <pc:docMk/>
            <pc:sldMk cId="3086685890" sldId="276"/>
            <ac:spMk id="12" creationId="{B06949AE-010D-4C18-8AED-7872085ADD57}"/>
          </ac:spMkLst>
        </pc:spChg>
        <pc:spChg chg="add del">
          <ac:chgData name="Jemma Rees (2008032)" userId="e327bfb4-6ddd-44b8-bae5-778821688a5c" providerId="ADAL" clId="{D946D286-5D5A-47AB-800F-05D585843D61}" dt="2023-11-05T03:53:01.131" v="269" actId="26606"/>
          <ac:spMkLst>
            <pc:docMk/>
            <pc:sldMk cId="3086685890" sldId="276"/>
            <ac:spMk id="14" creationId="{FE54AADB-50C7-4293-94C0-27361A32B8CF}"/>
          </ac:spMkLst>
        </pc:spChg>
        <pc:spChg chg="add del">
          <ac:chgData name="Jemma Rees (2008032)" userId="e327bfb4-6ddd-44b8-bae5-778821688a5c" providerId="ADAL" clId="{D946D286-5D5A-47AB-800F-05D585843D61}" dt="2023-11-05T03:53:03.286" v="271" actId="26606"/>
          <ac:spMkLst>
            <pc:docMk/>
            <pc:sldMk cId="3086685890" sldId="276"/>
            <ac:spMk id="16" creationId="{A9F529C3-C941-49FD-8C67-82F134F64BDB}"/>
          </ac:spMkLst>
        </pc:spChg>
        <pc:spChg chg="add del">
          <ac:chgData name="Jemma Rees (2008032)" userId="e327bfb4-6ddd-44b8-bae5-778821688a5c" providerId="ADAL" clId="{D946D286-5D5A-47AB-800F-05D585843D61}" dt="2023-11-05T03:53:03.286" v="271" actId="26606"/>
          <ac:spMkLst>
            <pc:docMk/>
            <pc:sldMk cId="3086685890" sldId="276"/>
            <ac:spMk id="17" creationId="{20586029-32A0-47E5-9AEC-AE3ABA6B94D0}"/>
          </ac:spMkLst>
        </pc:spChg>
        <pc:spChg chg="add del">
          <ac:chgData name="Jemma Rees (2008032)" userId="e327bfb4-6ddd-44b8-bae5-778821688a5c" providerId="ADAL" clId="{D946D286-5D5A-47AB-800F-05D585843D61}" dt="2023-11-05T03:53:04.733" v="273" actId="26606"/>
          <ac:spMkLst>
            <pc:docMk/>
            <pc:sldMk cId="3086685890" sldId="276"/>
            <ac:spMk id="20" creationId="{2FAA70C3-2AD5-42D6-AC00-5977FEA4DA14}"/>
          </ac:spMkLst>
        </pc:spChg>
        <pc:spChg chg="add del">
          <ac:chgData name="Jemma Rees (2008032)" userId="e327bfb4-6ddd-44b8-bae5-778821688a5c" providerId="ADAL" clId="{D946D286-5D5A-47AB-800F-05D585843D61}" dt="2023-11-05T03:53:04.733" v="273" actId="26606"/>
          <ac:spMkLst>
            <pc:docMk/>
            <pc:sldMk cId="3086685890" sldId="276"/>
            <ac:spMk id="21" creationId="{5D1D4658-32CD-4903-BDA6-7B54EEA4ED6F}"/>
          </ac:spMkLst>
        </pc:spChg>
        <pc:spChg chg="add">
          <ac:chgData name="Jemma Rees (2008032)" userId="e327bfb4-6ddd-44b8-bae5-778821688a5c" providerId="ADAL" clId="{D946D286-5D5A-47AB-800F-05D585843D61}" dt="2023-11-05T03:53:04.748" v="274" actId="26606"/>
          <ac:spMkLst>
            <pc:docMk/>
            <pc:sldMk cId="3086685890" sldId="276"/>
            <ac:spMk id="23" creationId="{A9F529C3-C941-49FD-8C67-82F134F64BDB}"/>
          </ac:spMkLst>
        </pc:spChg>
        <pc:spChg chg="add">
          <ac:chgData name="Jemma Rees (2008032)" userId="e327bfb4-6ddd-44b8-bae5-778821688a5c" providerId="ADAL" clId="{D946D286-5D5A-47AB-800F-05D585843D61}" dt="2023-11-05T03:53:04.748" v="274" actId="26606"/>
          <ac:spMkLst>
            <pc:docMk/>
            <pc:sldMk cId="3086685890" sldId="276"/>
            <ac:spMk id="24" creationId="{20586029-32A0-47E5-9AEC-AE3ABA6B94D0}"/>
          </ac:spMkLst>
        </pc:spChg>
        <pc:picChg chg="add mod ord">
          <ac:chgData name="Jemma Rees (2008032)" userId="e327bfb4-6ddd-44b8-bae5-778821688a5c" providerId="ADAL" clId="{D946D286-5D5A-47AB-800F-05D585843D61}" dt="2023-11-05T03:53:04.748" v="274" actId="26606"/>
          <ac:picMkLst>
            <pc:docMk/>
            <pc:sldMk cId="3086685890" sldId="276"/>
            <ac:picMk id="2" creationId="{939D8EE0-31CD-80FB-C8A1-6BB860CCF528}"/>
          </ac:picMkLst>
        </pc:picChg>
        <pc:picChg chg="add mod">
          <ac:chgData name="Jemma Rees (2008032)" userId="e327bfb4-6ddd-44b8-bae5-778821688a5c" providerId="ADAL" clId="{D946D286-5D5A-47AB-800F-05D585843D61}" dt="2023-11-05T03:53:04.748" v="274" actId="26606"/>
          <ac:picMkLst>
            <pc:docMk/>
            <pc:sldMk cId="3086685890" sldId="276"/>
            <ac:picMk id="5" creationId="{AB510B22-966B-7967-E530-873430567961}"/>
          </ac:picMkLst>
        </pc:picChg>
        <pc:picChg chg="add del mod">
          <ac:chgData name="Jemma Rees (2008032)" userId="e327bfb4-6ddd-44b8-bae5-778821688a5c" providerId="ADAL" clId="{D946D286-5D5A-47AB-800F-05D585843D61}" dt="2023-11-05T21:43:52.975" v="2209"/>
          <ac:picMkLst>
            <pc:docMk/>
            <pc:sldMk cId="3086685890" sldId="276"/>
            <ac:picMk id="7" creationId="{C2A0DA22-6AFB-891F-F125-3E58422F1A11}"/>
          </ac:picMkLst>
        </pc:picChg>
        <pc:picChg chg="add del mod ord">
          <ac:chgData name="Jemma Rees (2008032)" userId="e327bfb4-6ddd-44b8-bae5-778821688a5c" providerId="ADAL" clId="{D946D286-5D5A-47AB-800F-05D585843D61}" dt="2023-11-05T21:44:35.759" v="2210"/>
          <ac:picMkLst>
            <pc:docMk/>
            <pc:sldMk cId="3086685890" sldId="276"/>
            <ac:picMk id="16" creationId="{775145F5-44F2-5356-8282-A4AF44EB75F0}"/>
          </ac:picMkLst>
        </pc:picChg>
        <pc:picChg chg="add mod">
          <ac:chgData name="Jemma Rees (2008032)" userId="e327bfb4-6ddd-44b8-bae5-778821688a5c" providerId="ADAL" clId="{D946D286-5D5A-47AB-800F-05D585843D61}" dt="2023-11-05T21:44:35.759" v="2210"/>
          <ac:picMkLst>
            <pc:docMk/>
            <pc:sldMk cId="3086685890" sldId="276"/>
            <ac:picMk id="17" creationId="{08496B6A-7BE7-9F49-2890-BFB39FD342F6}"/>
          </ac:picMkLst>
        </pc:picChg>
        <pc:cxnChg chg="add del">
          <ac:chgData name="Jemma Rees (2008032)" userId="e327bfb4-6ddd-44b8-bae5-778821688a5c" providerId="ADAL" clId="{D946D286-5D5A-47AB-800F-05D585843D61}" dt="2023-11-05T03:53:03.286" v="271" actId="26606"/>
          <ac:cxnSpMkLst>
            <pc:docMk/>
            <pc:sldMk cId="3086685890" sldId="276"/>
            <ac:cxnSpMk id="18" creationId="{8C730EAB-A532-4295-A302-FB4B90DB9F5E}"/>
          </ac:cxnSpMkLst>
        </pc:cxnChg>
        <pc:cxnChg chg="add">
          <ac:chgData name="Jemma Rees (2008032)" userId="e327bfb4-6ddd-44b8-bae5-778821688a5c" providerId="ADAL" clId="{D946D286-5D5A-47AB-800F-05D585843D61}" dt="2023-11-05T03:53:04.748" v="274" actId="26606"/>
          <ac:cxnSpMkLst>
            <pc:docMk/>
            <pc:sldMk cId="3086685890" sldId="276"/>
            <ac:cxnSpMk id="25" creationId="{8C730EAB-A532-4295-A302-FB4B90DB9F5E}"/>
          </ac:cxnSpMkLst>
        </pc:cxnChg>
      </pc:sldChg>
      <pc:sldChg chg="addSp delSp modSp add mod ord modTransition setBg modAnim modNotes modNotesTx">
        <pc:chgData name="Jemma Rees (2008032)" userId="e327bfb4-6ddd-44b8-bae5-778821688a5c" providerId="ADAL" clId="{D946D286-5D5A-47AB-800F-05D585843D61}" dt="2023-11-06T17:56:25.375" v="5026"/>
        <pc:sldMkLst>
          <pc:docMk/>
          <pc:sldMk cId="2382752246" sldId="277"/>
        </pc:sldMkLst>
        <pc:spChg chg="add mod">
          <ac:chgData name="Jemma Rees (2008032)" userId="e327bfb4-6ddd-44b8-bae5-778821688a5c" providerId="ADAL" clId="{D946D286-5D5A-47AB-800F-05D585843D61}" dt="2023-11-05T19:19:45.373" v="771" actId="2711"/>
          <ac:spMkLst>
            <pc:docMk/>
            <pc:sldMk cId="2382752246" sldId="277"/>
            <ac:spMk id="2" creationId="{4EA3C76E-63EF-02C1-59C5-30F78337AEFE}"/>
          </ac:spMkLst>
        </pc:spChg>
        <pc:spChg chg="mod ord">
          <ac:chgData name="Jemma Rees (2008032)" userId="e327bfb4-6ddd-44b8-bae5-778821688a5c" providerId="ADAL" clId="{D946D286-5D5A-47AB-800F-05D585843D61}" dt="2023-11-05T19:18:21.713" v="755" actId="26606"/>
          <ac:spMkLst>
            <pc:docMk/>
            <pc:sldMk cId="2382752246" sldId="277"/>
            <ac:spMk id="4" creationId="{3A1873CF-5542-B196-541C-833D74C31F90}"/>
          </ac:spMkLst>
        </pc:spChg>
        <pc:spChg chg="add del">
          <ac:chgData name="Jemma Rees (2008032)" userId="e327bfb4-6ddd-44b8-bae5-778821688a5c" providerId="ADAL" clId="{D946D286-5D5A-47AB-800F-05D585843D61}" dt="2023-11-05T03:53:33.769" v="275" actId="26606"/>
          <ac:spMkLst>
            <pc:docMk/>
            <pc:sldMk cId="2382752246" sldId="277"/>
            <ac:spMk id="9" creationId="{FFD48BC7-DC40-47DE-87EE-9F4B6ECB9ABB}"/>
          </ac:spMkLst>
        </pc:spChg>
        <pc:spChg chg="add del">
          <ac:chgData name="Jemma Rees (2008032)" userId="e327bfb4-6ddd-44b8-bae5-778821688a5c" providerId="ADAL" clId="{D946D286-5D5A-47AB-800F-05D585843D61}" dt="2023-11-05T03:53:33.769" v="275" actId="26606"/>
          <ac:spMkLst>
            <pc:docMk/>
            <pc:sldMk cId="2382752246" sldId="277"/>
            <ac:spMk id="11" creationId="{E502BBC7-2C76-46F3-BC24-5985BC13DB88}"/>
          </ac:spMkLst>
        </pc:spChg>
        <pc:spChg chg="add del">
          <ac:chgData name="Jemma Rees (2008032)" userId="e327bfb4-6ddd-44b8-bae5-778821688a5c" providerId="ADAL" clId="{D946D286-5D5A-47AB-800F-05D585843D61}" dt="2023-11-05T03:53:33.769" v="275" actId="26606"/>
          <ac:spMkLst>
            <pc:docMk/>
            <pc:sldMk cId="2382752246" sldId="277"/>
            <ac:spMk id="13" creationId="{C7F28D52-2A5F-4D23-81AE-7CB8B591C7AF}"/>
          </ac:spMkLst>
        </pc:spChg>
        <pc:spChg chg="add del">
          <ac:chgData name="Jemma Rees (2008032)" userId="e327bfb4-6ddd-44b8-bae5-778821688a5c" providerId="ADAL" clId="{D946D286-5D5A-47AB-800F-05D585843D61}" dt="2023-11-05T03:53:33.769" v="275" actId="26606"/>
          <ac:spMkLst>
            <pc:docMk/>
            <pc:sldMk cId="2382752246" sldId="277"/>
            <ac:spMk id="15" creationId="{3629484E-3792-4B3D-89AD-7C8A1ED0E0D4}"/>
          </ac:spMkLst>
        </pc:spChg>
        <pc:spChg chg="add del">
          <ac:chgData name="Jemma Rees (2008032)" userId="e327bfb4-6ddd-44b8-bae5-778821688a5c" providerId="ADAL" clId="{D946D286-5D5A-47AB-800F-05D585843D61}" dt="2023-11-05T19:05:18.180" v="606" actId="26606"/>
          <ac:spMkLst>
            <pc:docMk/>
            <pc:sldMk cId="2382752246" sldId="277"/>
            <ac:spMk id="21" creationId="{B6924B03-77BD-EAE3-2854-43363FF8E6BB}"/>
          </ac:spMkLst>
        </pc:spChg>
        <pc:spChg chg="add del">
          <ac:chgData name="Jemma Rees (2008032)" userId="e327bfb4-6ddd-44b8-bae5-778821688a5c" providerId="ADAL" clId="{D946D286-5D5A-47AB-800F-05D585843D61}" dt="2023-11-05T19:05:18.180" v="606" actId="26606"/>
          <ac:spMkLst>
            <pc:docMk/>
            <pc:sldMk cId="2382752246" sldId="277"/>
            <ac:spMk id="23" creationId="{4D60F200-5EB0-B223-2439-C96C67F0FEE1}"/>
          </ac:spMkLst>
        </pc:spChg>
        <pc:spChg chg="add del">
          <ac:chgData name="Jemma Rees (2008032)" userId="e327bfb4-6ddd-44b8-bae5-778821688a5c" providerId="ADAL" clId="{D946D286-5D5A-47AB-800F-05D585843D61}" dt="2023-11-05T19:05:18.180" v="606" actId="26606"/>
          <ac:spMkLst>
            <pc:docMk/>
            <pc:sldMk cId="2382752246" sldId="277"/>
            <ac:spMk id="25" creationId="{1740453C-744F-DB3A-47EC-15EACE1DC117}"/>
          </ac:spMkLst>
        </pc:spChg>
        <pc:spChg chg="add del">
          <ac:chgData name="Jemma Rees (2008032)" userId="e327bfb4-6ddd-44b8-bae5-778821688a5c" providerId="ADAL" clId="{D946D286-5D5A-47AB-800F-05D585843D61}" dt="2023-11-05T19:05:18.180" v="606" actId="26606"/>
          <ac:spMkLst>
            <pc:docMk/>
            <pc:sldMk cId="2382752246" sldId="277"/>
            <ac:spMk id="27" creationId="{01EB5855-8EB7-1AE5-9030-5D0AA3C1AF4B}"/>
          </ac:spMkLst>
        </pc:spChg>
        <pc:spChg chg="add del">
          <ac:chgData name="Jemma Rees (2008032)" userId="e327bfb4-6ddd-44b8-bae5-778821688a5c" providerId="ADAL" clId="{D946D286-5D5A-47AB-800F-05D585843D61}" dt="2023-11-05T19:05:54.925" v="618" actId="26606"/>
          <ac:spMkLst>
            <pc:docMk/>
            <pc:sldMk cId="2382752246" sldId="277"/>
            <ac:spMk id="32" creationId="{8930EBA3-4D2E-42E8-B828-834555328D85}"/>
          </ac:spMkLst>
        </pc:spChg>
        <pc:spChg chg="add del">
          <ac:chgData name="Jemma Rees (2008032)" userId="e327bfb4-6ddd-44b8-bae5-778821688a5c" providerId="ADAL" clId="{D946D286-5D5A-47AB-800F-05D585843D61}" dt="2023-11-05T19:05:54.925" v="618" actId="26606"/>
          <ac:spMkLst>
            <pc:docMk/>
            <pc:sldMk cId="2382752246" sldId="277"/>
            <ac:spMk id="34" creationId="{80FCD887-31EB-4CE5-8424-3208B14E2F5C}"/>
          </ac:spMkLst>
        </pc:spChg>
        <pc:spChg chg="add del">
          <ac:chgData name="Jemma Rees (2008032)" userId="e327bfb4-6ddd-44b8-bae5-778821688a5c" providerId="ADAL" clId="{D946D286-5D5A-47AB-800F-05D585843D61}" dt="2023-11-05T19:05:48.187" v="613" actId="26606"/>
          <ac:spMkLst>
            <pc:docMk/>
            <pc:sldMk cId="2382752246" sldId="277"/>
            <ac:spMk id="39" creationId="{031EA4A4-5D79-4817-B146-24029A2F3CC7}"/>
          </ac:spMkLst>
        </pc:spChg>
        <pc:spChg chg="add del">
          <ac:chgData name="Jemma Rees (2008032)" userId="e327bfb4-6ddd-44b8-bae5-778821688a5c" providerId="ADAL" clId="{D946D286-5D5A-47AB-800F-05D585843D61}" dt="2023-11-05T19:05:48.187" v="613" actId="26606"/>
          <ac:spMkLst>
            <pc:docMk/>
            <pc:sldMk cId="2382752246" sldId="277"/>
            <ac:spMk id="41" creationId="{AF2F604E-43BE-4DC3-B983-E071523364F8}"/>
          </ac:spMkLst>
        </pc:spChg>
        <pc:spChg chg="add del">
          <ac:chgData name="Jemma Rees (2008032)" userId="e327bfb4-6ddd-44b8-bae5-778821688a5c" providerId="ADAL" clId="{D946D286-5D5A-47AB-800F-05D585843D61}" dt="2023-11-05T19:05:48.187" v="613" actId="26606"/>
          <ac:spMkLst>
            <pc:docMk/>
            <pc:sldMk cId="2382752246" sldId="277"/>
            <ac:spMk id="43" creationId="{08C9B587-E65E-4B52-B37C-ABEBB6E87928}"/>
          </ac:spMkLst>
        </pc:spChg>
        <pc:spChg chg="add del">
          <ac:chgData name="Jemma Rees (2008032)" userId="e327bfb4-6ddd-44b8-bae5-778821688a5c" providerId="ADAL" clId="{D946D286-5D5A-47AB-800F-05D585843D61}" dt="2023-11-05T19:05:54.925" v="617" actId="26606"/>
          <ac:spMkLst>
            <pc:docMk/>
            <pc:sldMk cId="2382752246" sldId="277"/>
            <ac:spMk id="49" creationId="{27427488-068E-4B55-AC8D-CD070B8CD46D}"/>
          </ac:spMkLst>
        </pc:spChg>
        <pc:spChg chg="add del">
          <ac:chgData name="Jemma Rees (2008032)" userId="e327bfb4-6ddd-44b8-bae5-778821688a5c" providerId="ADAL" clId="{D946D286-5D5A-47AB-800F-05D585843D61}" dt="2023-11-05T19:05:54.925" v="617" actId="26606"/>
          <ac:spMkLst>
            <pc:docMk/>
            <pc:sldMk cId="2382752246" sldId="277"/>
            <ac:spMk id="53" creationId="{3FE49A6B-0100-4397-88F8-FE2410D089A8}"/>
          </ac:spMkLst>
        </pc:spChg>
        <pc:spChg chg="add del">
          <ac:chgData name="Jemma Rees (2008032)" userId="e327bfb4-6ddd-44b8-bae5-778821688a5c" providerId="ADAL" clId="{D946D286-5D5A-47AB-800F-05D585843D61}" dt="2023-11-05T19:05:54.925" v="617" actId="26606"/>
          <ac:spMkLst>
            <pc:docMk/>
            <pc:sldMk cId="2382752246" sldId="277"/>
            <ac:spMk id="54" creationId="{A20AF199-99C2-4569-9CAF-24514AE5E82A}"/>
          </ac:spMkLst>
        </pc:spChg>
        <pc:spChg chg="add del">
          <ac:chgData name="Jemma Rees (2008032)" userId="e327bfb4-6ddd-44b8-bae5-778821688a5c" providerId="ADAL" clId="{D946D286-5D5A-47AB-800F-05D585843D61}" dt="2023-11-05T19:18:21.713" v="755" actId="26606"/>
          <ac:spMkLst>
            <pc:docMk/>
            <pc:sldMk cId="2382752246" sldId="277"/>
            <ac:spMk id="56" creationId="{68115176-AEC9-4FF7-8DF7-318ECB832D13}"/>
          </ac:spMkLst>
        </pc:spChg>
        <pc:spChg chg="add del">
          <ac:chgData name="Jemma Rees (2008032)" userId="e327bfb4-6ddd-44b8-bae5-778821688a5c" providerId="ADAL" clId="{D946D286-5D5A-47AB-800F-05D585843D61}" dt="2023-11-05T19:18:21.713" v="755" actId="26606"/>
          <ac:spMkLst>
            <pc:docMk/>
            <pc:sldMk cId="2382752246" sldId="277"/>
            <ac:spMk id="57" creationId="{7BC5096B-3782-42A4-8A8B-866FA29BC3DA}"/>
          </ac:spMkLst>
        </pc:spChg>
        <pc:spChg chg="add">
          <ac:chgData name="Jemma Rees (2008032)" userId="e327bfb4-6ddd-44b8-bae5-778821688a5c" providerId="ADAL" clId="{D946D286-5D5A-47AB-800F-05D585843D61}" dt="2023-11-05T19:18:21.713" v="755" actId="26606"/>
          <ac:spMkLst>
            <pc:docMk/>
            <pc:sldMk cId="2382752246" sldId="277"/>
            <ac:spMk id="62" creationId="{A0A2B7F3-65A0-4CC5-8310-3252C59E025D}"/>
          </ac:spMkLst>
        </pc:spChg>
        <pc:grpChg chg="add del">
          <ac:chgData name="Jemma Rees (2008032)" userId="e327bfb4-6ddd-44b8-bae5-778821688a5c" providerId="ADAL" clId="{D946D286-5D5A-47AB-800F-05D585843D61}" dt="2023-11-05T19:05:53.179" v="615" actId="26606"/>
          <ac:grpSpMkLst>
            <pc:docMk/>
            <pc:sldMk cId="2382752246" sldId="277"/>
            <ac:grpSpMk id="45" creationId="{D19F7815-3AA2-7679-26F4-A63338C8BD5B}"/>
          </ac:grpSpMkLst>
        </pc:grpChg>
        <pc:grpChg chg="add del">
          <ac:chgData name="Jemma Rees (2008032)" userId="e327bfb4-6ddd-44b8-bae5-778821688a5c" providerId="ADAL" clId="{D946D286-5D5A-47AB-800F-05D585843D61}" dt="2023-11-05T19:05:54.925" v="617" actId="26606"/>
          <ac:grpSpMkLst>
            <pc:docMk/>
            <pc:sldMk cId="2382752246" sldId="277"/>
            <ac:grpSpMk id="50" creationId="{5DD5AFF2-B0BF-41FA-BA95-B06DB47DF11B}"/>
          </ac:grpSpMkLst>
        </pc:grpChg>
        <pc:picChg chg="add del mod">
          <ac:chgData name="Jemma Rees (2008032)" userId="e327bfb4-6ddd-44b8-bae5-778821688a5c" providerId="ADAL" clId="{D946D286-5D5A-47AB-800F-05D585843D61}" dt="2023-11-05T21:08:21.284" v="2065"/>
          <ac:picMkLst>
            <pc:docMk/>
            <pc:sldMk cId="2382752246" sldId="277"/>
            <ac:picMk id="7" creationId="{6580E9A0-02E6-AF77-C5AC-DA3364BC9028}"/>
          </ac:picMkLst>
        </pc:picChg>
        <pc:picChg chg="add del mod ord">
          <ac:chgData name="Jemma Rees (2008032)" userId="e327bfb4-6ddd-44b8-bae5-778821688a5c" providerId="ADAL" clId="{D946D286-5D5A-47AB-800F-05D585843D61}" dt="2023-11-05T21:08:31.553" v="2066"/>
          <ac:picMkLst>
            <pc:docMk/>
            <pc:sldMk cId="2382752246" sldId="277"/>
            <ac:picMk id="10" creationId="{AE99C98C-8ED0-4D80-A13B-39A85E2EB9AE}"/>
          </ac:picMkLst>
        </pc:picChg>
        <pc:picChg chg="add del mod">
          <ac:chgData name="Jemma Rees (2008032)" userId="e327bfb4-6ddd-44b8-bae5-778821688a5c" providerId="ADAL" clId="{D946D286-5D5A-47AB-800F-05D585843D61}" dt="2023-11-05T21:08:40.454" v="2068"/>
          <ac:picMkLst>
            <pc:docMk/>
            <pc:sldMk cId="2382752246" sldId="277"/>
            <ac:picMk id="11" creationId="{886FFB67-6BE7-BDC9-2097-8FC39B02A503}"/>
          </ac:picMkLst>
        </pc:picChg>
        <pc:picChg chg="add del mod ord">
          <ac:chgData name="Jemma Rees (2008032)" userId="e327bfb4-6ddd-44b8-bae5-778821688a5c" providerId="ADAL" clId="{D946D286-5D5A-47AB-800F-05D585843D61}" dt="2023-11-05T21:09:14.988" v="2069"/>
          <ac:picMkLst>
            <pc:docMk/>
            <pc:sldMk cId="2382752246" sldId="277"/>
            <ac:picMk id="14" creationId="{C96F1BFA-E567-CB02-4E16-6DAE5AD8D010}"/>
          </ac:picMkLst>
        </pc:picChg>
        <pc:picChg chg="add del mod">
          <ac:chgData name="Jemma Rees (2008032)" userId="e327bfb4-6ddd-44b8-bae5-778821688a5c" providerId="ADAL" clId="{D946D286-5D5A-47AB-800F-05D585843D61}" dt="2023-11-05T21:09:23.150" v="2071"/>
          <ac:picMkLst>
            <pc:docMk/>
            <pc:sldMk cId="2382752246" sldId="277"/>
            <ac:picMk id="15" creationId="{783C5D52-5211-7841-54B8-2975046912E5}"/>
          </ac:picMkLst>
        </pc:picChg>
        <pc:picChg chg="add mod ord">
          <ac:chgData name="Jemma Rees (2008032)" userId="e327bfb4-6ddd-44b8-bae5-778821688a5c" providerId="ADAL" clId="{D946D286-5D5A-47AB-800F-05D585843D61}" dt="2023-11-05T19:18:21.713" v="755" actId="26606"/>
          <ac:picMkLst>
            <pc:docMk/>
            <pc:sldMk cId="2382752246" sldId="277"/>
            <ac:picMk id="17" creationId="{1C43BB19-DE36-EDD2-C8CD-FA327B004025}"/>
          </ac:picMkLst>
        </pc:picChg>
        <pc:picChg chg="add del mod ord">
          <ac:chgData name="Jemma Rees (2008032)" userId="e327bfb4-6ddd-44b8-bae5-778821688a5c" providerId="ADAL" clId="{D946D286-5D5A-47AB-800F-05D585843D61}" dt="2023-11-05T21:10:00.591" v="2072"/>
          <ac:picMkLst>
            <pc:docMk/>
            <pc:sldMk cId="2382752246" sldId="277"/>
            <ac:picMk id="19" creationId="{F1AC3F70-DEAB-AE28-910E-498D75A6867C}"/>
          </ac:picMkLst>
        </pc:picChg>
        <pc:picChg chg="add del mod">
          <ac:chgData name="Jemma Rees (2008032)" userId="e327bfb4-6ddd-44b8-bae5-778821688a5c" providerId="ADAL" clId="{D946D286-5D5A-47AB-800F-05D585843D61}" dt="2023-11-05T21:10:03.613" v="2074"/>
          <ac:picMkLst>
            <pc:docMk/>
            <pc:sldMk cId="2382752246" sldId="277"/>
            <ac:picMk id="20" creationId="{A4E1F708-0CB7-9964-ED58-8DAEF36FEC02}"/>
          </ac:picMkLst>
        </pc:picChg>
        <pc:picChg chg="add del mod ord">
          <ac:chgData name="Jemma Rees (2008032)" userId="e327bfb4-6ddd-44b8-bae5-778821688a5c" providerId="ADAL" clId="{D946D286-5D5A-47AB-800F-05D585843D61}" dt="2023-11-05T21:10:17.001" v="2075"/>
          <ac:picMkLst>
            <pc:docMk/>
            <pc:sldMk cId="2382752246" sldId="277"/>
            <ac:picMk id="23" creationId="{2F2A239D-B6C3-11A7-5115-90503DD07B55}"/>
          </ac:picMkLst>
        </pc:picChg>
        <pc:picChg chg="add del mod">
          <ac:chgData name="Jemma Rees (2008032)" userId="e327bfb4-6ddd-44b8-bae5-778821688a5c" providerId="ADAL" clId="{D946D286-5D5A-47AB-800F-05D585843D61}" dt="2023-11-05T21:10:20.610" v="2077"/>
          <ac:picMkLst>
            <pc:docMk/>
            <pc:sldMk cId="2382752246" sldId="277"/>
            <ac:picMk id="24" creationId="{61F26EAD-FA07-08DE-503D-5E762F61E182}"/>
          </ac:picMkLst>
        </pc:picChg>
        <pc:picChg chg="add del mod ord">
          <ac:chgData name="Jemma Rees (2008032)" userId="e327bfb4-6ddd-44b8-bae5-778821688a5c" providerId="ADAL" clId="{D946D286-5D5A-47AB-800F-05D585843D61}" dt="2023-11-05T21:11:51.842" v="2078"/>
          <ac:picMkLst>
            <pc:docMk/>
            <pc:sldMk cId="2382752246" sldId="277"/>
            <ac:picMk id="27" creationId="{1CFA62BC-DF56-EC61-E6BE-A6164DB7FBA2}"/>
          </ac:picMkLst>
        </pc:picChg>
        <pc:picChg chg="add del mod">
          <ac:chgData name="Jemma Rees (2008032)" userId="e327bfb4-6ddd-44b8-bae5-778821688a5c" providerId="ADAL" clId="{D946D286-5D5A-47AB-800F-05D585843D61}" dt="2023-11-05T21:52:00.960" v="2251"/>
          <ac:picMkLst>
            <pc:docMk/>
            <pc:sldMk cId="2382752246" sldId="277"/>
            <ac:picMk id="28" creationId="{ADFF4ACA-DC07-08C2-117F-576E04025887}"/>
          </ac:picMkLst>
        </pc:picChg>
        <pc:picChg chg="add del mod ord">
          <ac:chgData name="Jemma Rees (2008032)" userId="e327bfb4-6ddd-44b8-bae5-778821688a5c" providerId="ADAL" clId="{D946D286-5D5A-47AB-800F-05D585843D61}" dt="2023-11-05T21:52:49.038" v="2252"/>
          <ac:picMkLst>
            <pc:docMk/>
            <pc:sldMk cId="2382752246" sldId="277"/>
            <ac:picMk id="35" creationId="{D490F775-EB50-5E8C-4BF4-224F67BE2905}"/>
          </ac:picMkLst>
        </pc:picChg>
        <pc:picChg chg="add del mod">
          <ac:chgData name="Jemma Rees (2008032)" userId="e327bfb4-6ddd-44b8-bae5-778821688a5c" providerId="ADAL" clId="{D946D286-5D5A-47AB-800F-05D585843D61}" dt="2023-11-06T17:55:03.784" v="5022"/>
          <ac:picMkLst>
            <pc:docMk/>
            <pc:sldMk cId="2382752246" sldId="277"/>
            <ac:picMk id="36" creationId="{BC2E003D-C9B0-14C1-E5AC-9AE413E9C0F5}"/>
          </ac:picMkLst>
        </pc:picChg>
        <pc:picChg chg="add del mod ord">
          <ac:chgData name="Jemma Rees (2008032)" userId="e327bfb4-6ddd-44b8-bae5-778821688a5c" providerId="ADAL" clId="{D946D286-5D5A-47AB-800F-05D585843D61}" dt="2023-11-06T17:55:38.393" v="5023"/>
          <ac:picMkLst>
            <pc:docMk/>
            <pc:sldMk cId="2382752246" sldId="277"/>
            <ac:picMk id="42" creationId="{32644032-1BBB-CBFA-A3DA-F402835A7B46}"/>
          </ac:picMkLst>
        </pc:picChg>
        <pc:picChg chg="add del mod">
          <ac:chgData name="Jemma Rees (2008032)" userId="e327bfb4-6ddd-44b8-bae5-778821688a5c" providerId="ADAL" clId="{D946D286-5D5A-47AB-800F-05D585843D61}" dt="2023-11-06T17:55:41.574" v="5025"/>
          <ac:picMkLst>
            <pc:docMk/>
            <pc:sldMk cId="2382752246" sldId="277"/>
            <ac:picMk id="43" creationId="{99C06FD9-6C6C-4227-E3B9-1F60D5BD0187}"/>
          </ac:picMkLst>
        </pc:picChg>
        <pc:picChg chg="add del mod ord">
          <ac:chgData name="Jemma Rees (2008032)" userId="e327bfb4-6ddd-44b8-bae5-778821688a5c" providerId="ADAL" clId="{D946D286-5D5A-47AB-800F-05D585843D61}" dt="2023-11-06T17:56:25.375" v="5026"/>
          <ac:picMkLst>
            <pc:docMk/>
            <pc:sldMk cId="2382752246" sldId="277"/>
            <ac:picMk id="46" creationId="{93881EED-0307-4241-E755-2A0BF2EA4214}"/>
          </ac:picMkLst>
        </pc:picChg>
        <pc:picChg chg="add mod">
          <ac:chgData name="Jemma Rees (2008032)" userId="e327bfb4-6ddd-44b8-bae5-778821688a5c" providerId="ADAL" clId="{D946D286-5D5A-47AB-800F-05D585843D61}" dt="2023-11-06T17:56:25.375" v="5026"/>
          <ac:picMkLst>
            <pc:docMk/>
            <pc:sldMk cId="2382752246" sldId="277"/>
            <ac:picMk id="47" creationId="{1B08E412-88B1-358A-CCE8-877613F6BD79}"/>
          </ac:picMkLst>
        </pc:picChg>
      </pc:sldChg>
      <pc:sldChg chg="addSp delSp modSp add mod modTransition setBg modAnim modNotesTx">
        <pc:chgData name="Jemma Rees (2008032)" userId="e327bfb4-6ddd-44b8-bae5-778821688a5c" providerId="ADAL" clId="{D946D286-5D5A-47AB-800F-05D585843D61}" dt="2023-11-06T17:25:24.279" v="3230" actId="20577"/>
        <pc:sldMkLst>
          <pc:docMk/>
          <pc:sldMk cId="3332675801" sldId="278"/>
        </pc:sldMkLst>
        <pc:spChg chg="mod ord">
          <ac:chgData name="Jemma Rees (2008032)" userId="e327bfb4-6ddd-44b8-bae5-778821688a5c" providerId="ADAL" clId="{D946D286-5D5A-47AB-800F-05D585843D61}" dt="2023-11-05T03:49:25.551" v="255" actId="26606"/>
          <ac:spMkLst>
            <pc:docMk/>
            <pc:sldMk cId="3332675801" sldId="278"/>
            <ac:spMk id="4" creationId="{3A1873CF-5542-B196-541C-833D74C31F90}"/>
          </ac:spMkLst>
        </pc:spChg>
        <pc:spChg chg="add del mod">
          <ac:chgData name="Jemma Rees (2008032)" userId="e327bfb4-6ddd-44b8-bae5-778821688a5c" providerId="ADAL" clId="{D946D286-5D5A-47AB-800F-05D585843D61}" dt="2023-11-05T03:46:34.131" v="243" actId="478"/>
          <ac:spMkLst>
            <pc:docMk/>
            <pc:sldMk cId="3332675801" sldId="278"/>
            <ac:spMk id="5" creationId="{791DA05E-2AD3-733E-44E5-DB289FB94EA0}"/>
          </ac:spMkLst>
        </pc:spChg>
        <pc:spChg chg="add del">
          <ac:chgData name="Jemma Rees (2008032)" userId="e327bfb4-6ddd-44b8-bae5-778821688a5c" providerId="ADAL" clId="{D946D286-5D5A-47AB-800F-05D585843D61}" dt="2023-11-05T03:49:25.551" v="255" actId="26606"/>
          <ac:spMkLst>
            <pc:docMk/>
            <pc:sldMk cId="3332675801" sldId="278"/>
            <ac:spMk id="12" creationId="{42A4FC2C-047E-45A5-965D-8E1E3BF09BC6}"/>
          </ac:spMkLst>
        </pc:spChg>
        <pc:spChg chg="add">
          <ac:chgData name="Jemma Rees (2008032)" userId="e327bfb4-6ddd-44b8-bae5-778821688a5c" providerId="ADAL" clId="{D946D286-5D5A-47AB-800F-05D585843D61}" dt="2023-11-05T03:49:25.551" v="255" actId="26606"/>
          <ac:spMkLst>
            <pc:docMk/>
            <pc:sldMk cId="3332675801" sldId="278"/>
            <ac:spMk id="17" creationId="{42A4FC2C-047E-45A5-965D-8E1E3BF09BC6}"/>
          </ac:spMkLst>
        </pc:spChg>
        <pc:picChg chg="add del mod">
          <ac:chgData name="Jemma Rees (2008032)" userId="e327bfb4-6ddd-44b8-bae5-778821688a5c" providerId="ADAL" clId="{D946D286-5D5A-47AB-800F-05D585843D61}" dt="2023-11-05T03:46:34.131" v="243" actId="478"/>
          <ac:picMkLst>
            <pc:docMk/>
            <pc:sldMk cId="3332675801" sldId="278"/>
            <ac:picMk id="3" creationId="{D5C558E4-2270-BB0A-F9F9-EE4491CBA4F8}"/>
          </ac:picMkLst>
        </pc:picChg>
        <pc:picChg chg="add del mod">
          <ac:chgData name="Jemma Rees (2008032)" userId="e327bfb4-6ddd-44b8-bae5-778821688a5c" providerId="ADAL" clId="{D946D286-5D5A-47AB-800F-05D585843D61}" dt="2023-11-05T03:49:20.514" v="253" actId="21"/>
          <ac:picMkLst>
            <pc:docMk/>
            <pc:sldMk cId="3332675801" sldId="278"/>
            <ac:picMk id="7" creationId="{2BE1C36D-768A-8EE4-2060-343FB7BCC721}"/>
          </ac:picMkLst>
        </pc:picChg>
        <pc:picChg chg="add del mod">
          <ac:chgData name="Jemma Rees (2008032)" userId="e327bfb4-6ddd-44b8-bae5-778821688a5c" providerId="ADAL" clId="{D946D286-5D5A-47AB-800F-05D585843D61}" dt="2023-11-05T21:30:53.173" v="2110"/>
          <ac:picMkLst>
            <pc:docMk/>
            <pc:sldMk cId="3332675801" sldId="278"/>
            <ac:picMk id="7" creationId="{9417D808-CD42-5ECE-251C-BDF2E49638E3}"/>
          </ac:picMkLst>
        </pc:picChg>
        <pc:picChg chg="add mod">
          <ac:chgData name="Jemma Rees (2008032)" userId="e327bfb4-6ddd-44b8-bae5-778821688a5c" providerId="ADAL" clId="{D946D286-5D5A-47AB-800F-05D585843D61}" dt="2023-11-05T03:49:30.572" v="256" actId="1076"/>
          <ac:picMkLst>
            <pc:docMk/>
            <pc:sldMk cId="3332675801" sldId="278"/>
            <ac:picMk id="9" creationId="{925D8B74-8F86-8610-0BB6-32F492C3B25B}"/>
          </ac:picMkLst>
        </pc:picChg>
        <pc:picChg chg="add del mod ord">
          <ac:chgData name="Jemma Rees (2008032)" userId="e327bfb4-6ddd-44b8-bae5-778821688a5c" providerId="ADAL" clId="{D946D286-5D5A-47AB-800F-05D585843D61}" dt="2023-11-05T21:31:07.943" v="2111"/>
          <ac:picMkLst>
            <pc:docMk/>
            <pc:sldMk cId="3332675801" sldId="278"/>
            <ac:picMk id="11" creationId="{B6C22D07-5076-5363-8E9A-4D09A176D9D1}"/>
          </ac:picMkLst>
        </pc:picChg>
        <pc:picChg chg="add mod">
          <ac:chgData name="Jemma Rees (2008032)" userId="e327bfb4-6ddd-44b8-bae5-778821688a5c" providerId="ADAL" clId="{D946D286-5D5A-47AB-800F-05D585843D61}" dt="2023-11-05T21:31:07.943" v="2111"/>
          <ac:picMkLst>
            <pc:docMk/>
            <pc:sldMk cId="3332675801" sldId="278"/>
            <ac:picMk id="12" creationId="{7BA4B1AB-6AFC-9C32-32AF-5DA7032CB8F5}"/>
          </ac:picMkLst>
        </pc:picChg>
        <pc:picChg chg="add del">
          <ac:chgData name="Jemma Rees (2008032)" userId="e327bfb4-6ddd-44b8-bae5-778821688a5c" providerId="ADAL" clId="{D946D286-5D5A-47AB-800F-05D585843D61}" dt="2023-11-05T03:46:32.564" v="242" actId="478"/>
          <ac:picMkLst>
            <pc:docMk/>
            <pc:sldMk cId="3332675801" sldId="278"/>
            <ac:picMk id="3074" creationId="{764B8CD7-7E60-81E0-E9A9-0432BE1C46F8}"/>
          </ac:picMkLst>
        </pc:picChg>
      </pc:sldChg>
      <pc:sldChg chg="addSp modSp add del">
        <pc:chgData name="Jemma Rees (2008032)" userId="e327bfb4-6ddd-44b8-bae5-778821688a5c" providerId="ADAL" clId="{D946D286-5D5A-47AB-800F-05D585843D61}" dt="2023-11-05T19:17:37.211" v="751" actId="47"/>
        <pc:sldMkLst>
          <pc:docMk/>
          <pc:sldMk cId="896314192" sldId="279"/>
        </pc:sldMkLst>
        <pc:picChg chg="add mod">
          <ac:chgData name="Jemma Rees (2008032)" userId="e327bfb4-6ddd-44b8-bae5-778821688a5c" providerId="ADAL" clId="{D946D286-5D5A-47AB-800F-05D585843D61}" dt="2023-11-05T03:49:22.679" v="254"/>
          <ac:picMkLst>
            <pc:docMk/>
            <pc:sldMk cId="896314192" sldId="279"/>
            <ac:picMk id="2" creationId="{8C0E705C-7670-185D-26D2-71CB5BCFE459}"/>
          </ac:picMkLst>
        </pc:picChg>
      </pc:sldChg>
      <pc:sldChg chg="addSp delSp modSp add mod modNotes modNotesTx">
        <pc:chgData name="Jemma Rees (2008032)" userId="e327bfb4-6ddd-44b8-bae5-778821688a5c" providerId="ADAL" clId="{D946D286-5D5A-47AB-800F-05D585843D61}" dt="2023-11-07T17:51:21.401" v="5105" actId="1076"/>
        <pc:sldMkLst>
          <pc:docMk/>
          <pc:sldMk cId="3848945501" sldId="280"/>
        </pc:sldMkLst>
        <pc:spChg chg="mod">
          <ac:chgData name="Jemma Rees (2008032)" userId="e327bfb4-6ddd-44b8-bae5-778821688a5c" providerId="ADAL" clId="{D946D286-5D5A-47AB-800F-05D585843D61}" dt="2023-11-07T17:51:21.401" v="5105" actId="1076"/>
          <ac:spMkLst>
            <pc:docMk/>
            <pc:sldMk cId="3848945501" sldId="280"/>
            <ac:spMk id="2" creationId="{4EA3C76E-63EF-02C1-59C5-30F78337AEFE}"/>
          </ac:spMkLst>
        </pc:spChg>
        <pc:spChg chg="mod">
          <ac:chgData name="Jemma Rees (2008032)" userId="e327bfb4-6ddd-44b8-bae5-778821688a5c" providerId="ADAL" clId="{D946D286-5D5A-47AB-800F-05D585843D61}" dt="2023-11-05T19:18:13.406" v="754" actId="26606"/>
          <ac:spMkLst>
            <pc:docMk/>
            <pc:sldMk cId="3848945501" sldId="280"/>
            <ac:spMk id="4" creationId="{3A1873CF-5542-B196-541C-833D74C31F90}"/>
          </ac:spMkLst>
        </pc:spChg>
        <pc:spChg chg="del">
          <ac:chgData name="Jemma Rees (2008032)" userId="e327bfb4-6ddd-44b8-bae5-778821688a5c" providerId="ADAL" clId="{D946D286-5D5A-47AB-800F-05D585843D61}" dt="2023-11-05T03:53:38.864" v="276" actId="26606"/>
          <ac:spMkLst>
            <pc:docMk/>
            <pc:sldMk cId="3848945501" sldId="280"/>
            <ac:spMk id="9" creationId="{FFD48BC7-DC40-47DE-87EE-9F4B6ECB9ABB}"/>
          </ac:spMkLst>
        </pc:spChg>
        <pc:spChg chg="del">
          <ac:chgData name="Jemma Rees (2008032)" userId="e327bfb4-6ddd-44b8-bae5-778821688a5c" providerId="ADAL" clId="{D946D286-5D5A-47AB-800F-05D585843D61}" dt="2023-11-05T03:53:38.864" v="276" actId="26606"/>
          <ac:spMkLst>
            <pc:docMk/>
            <pc:sldMk cId="3848945501" sldId="280"/>
            <ac:spMk id="11" creationId="{E502BBC7-2C76-46F3-BC24-5985BC13DB88}"/>
          </ac:spMkLst>
        </pc:spChg>
        <pc:spChg chg="del">
          <ac:chgData name="Jemma Rees (2008032)" userId="e327bfb4-6ddd-44b8-bae5-778821688a5c" providerId="ADAL" clId="{D946D286-5D5A-47AB-800F-05D585843D61}" dt="2023-11-05T03:53:38.864" v="276" actId="26606"/>
          <ac:spMkLst>
            <pc:docMk/>
            <pc:sldMk cId="3848945501" sldId="280"/>
            <ac:spMk id="13" creationId="{C7F28D52-2A5F-4D23-81AE-7CB8B591C7AF}"/>
          </ac:spMkLst>
        </pc:spChg>
        <pc:spChg chg="del">
          <ac:chgData name="Jemma Rees (2008032)" userId="e327bfb4-6ddd-44b8-bae5-778821688a5c" providerId="ADAL" clId="{D946D286-5D5A-47AB-800F-05D585843D61}" dt="2023-11-05T03:53:38.864" v="276" actId="26606"/>
          <ac:spMkLst>
            <pc:docMk/>
            <pc:sldMk cId="3848945501" sldId="280"/>
            <ac:spMk id="15" creationId="{3629484E-3792-4B3D-89AD-7C8A1ED0E0D4}"/>
          </ac:spMkLst>
        </pc:spChg>
        <pc:spChg chg="add del">
          <ac:chgData name="Jemma Rees (2008032)" userId="e327bfb4-6ddd-44b8-bae5-778821688a5c" providerId="ADAL" clId="{D946D286-5D5A-47AB-800F-05D585843D61}" dt="2023-11-05T19:05:38.169" v="611" actId="26606"/>
          <ac:spMkLst>
            <pc:docMk/>
            <pc:sldMk cId="3848945501" sldId="280"/>
            <ac:spMk id="21" creationId="{EB0222B5-B739-82A9-5CCC-C5585AE12A69}"/>
          </ac:spMkLst>
        </pc:spChg>
        <pc:spChg chg="add del">
          <ac:chgData name="Jemma Rees (2008032)" userId="e327bfb4-6ddd-44b8-bae5-778821688a5c" providerId="ADAL" clId="{D946D286-5D5A-47AB-800F-05D585843D61}" dt="2023-11-05T19:05:38.169" v="611" actId="26606"/>
          <ac:spMkLst>
            <pc:docMk/>
            <pc:sldMk cId="3848945501" sldId="280"/>
            <ac:spMk id="23" creationId="{5BE23E75-E7E9-4D9F-6D25-5512363F8621}"/>
          </ac:spMkLst>
        </pc:spChg>
        <pc:spChg chg="add del">
          <ac:chgData name="Jemma Rees (2008032)" userId="e327bfb4-6ddd-44b8-bae5-778821688a5c" providerId="ADAL" clId="{D946D286-5D5A-47AB-800F-05D585843D61}" dt="2023-11-05T19:05:34.596" v="608" actId="26606"/>
          <ac:spMkLst>
            <pc:docMk/>
            <pc:sldMk cId="3848945501" sldId="280"/>
            <ac:spMk id="30" creationId="{854DEE1C-7FD6-4FA0-A96A-BDF952F199AB}"/>
          </ac:spMkLst>
        </pc:spChg>
        <pc:spChg chg="add del">
          <ac:chgData name="Jemma Rees (2008032)" userId="e327bfb4-6ddd-44b8-bae5-778821688a5c" providerId="ADAL" clId="{D946D286-5D5A-47AB-800F-05D585843D61}" dt="2023-11-05T19:05:38.153" v="610" actId="26606"/>
          <ac:spMkLst>
            <pc:docMk/>
            <pc:sldMk cId="3848945501" sldId="280"/>
            <ac:spMk id="32" creationId="{AB58EF07-17C2-48CF-ABB0-EEF1F17CB8F0}"/>
          </ac:spMkLst>
        </pc:spChg>
        <pc:spChg chg="add del">
          <ac:chgData name="Jemma Rees (2008032)" userId="e327bfb4-6ddd-44b8-bae5-778821688a5c" providerId="ADAL" clId="{D946D286-5D5A-47AB-800F-05D585843D61}" dt="2023-11-05T19:05:38.153" v="610" actId="26606"/>
          <ac:spMkLst>
            <pc:docMk/>
            <pc:sldMk cId="3848945501" sldId="280"/>
            <ac:spMk id="33" creationId="{0671A8AE-40A1-4631-A6B8-581AFF065482}"/>
          </ac:spMkLst>
        </pc:spChg>
        <pc:spChg chg="add del">
          <ac:chgData name="Jemma Rees (2008032)" userId="e327bfb4-6ddd-44b8-bae5-778821688a5c" providerId="ADAL" clId="{D946D286-5D5A-47AB-800F-05D585843D61}" dt="2023-11-05T19:05:38.153" v="610" actId="26606"/>
          <ac:spMkLst>
            <pc:docMk/>
            <pc:sldMk cId="3848945501" sldId="280"/>
            <ac:spMk id="34" creationId="{AF2F604E-43BE-4DC3-B983-E071523364F8}"/>
          </ac:spMkLst>
        </pc:spChg>
        <pc:spChg chg="add del">
          <ac:chgData name="Jemma Rees (2008032)" userId="e327bfb4-6ddd-44b8-bae5-778821688a5c" providerId="ADAL" clId="{D946D286-5D5A-47AB-800F-05D585843D61}" dt="2023-11-05T19:05:38.153" v="610" actId="26606"/>
          <ac:spMkLst>
            <pc:docMk/>
            <pc:sldMk cId="3848945501" sldId="280"/>
            <ac:spMk id="36" creationId="{08C9B587-E65E-4B52-B37C-ABEBB6E87928}"/>
          </ac:spMkLst>
        </pc:spChg>
        <pc:spChg chg="add del">
          <ac:chgData name="Jemma Rees (2008032)" userId="e327bfb4-6ddd-44b8-bae5-778821688a5c" providerId="ADAL" clId="{D946D286-5D5A-47AB-800F-05D585843D61}" dt="2023-11-05T19:18:13.406" v="754" actId="26606"/>
          <ac:spMkLst>
            <pc:docMk/>
            <pc:sldMk cId="3848945501" sldId="280"/>
            <ac:spMk id="38" creationId="{E91DC736-0EF8-4F87-9146-EBF1D2EE4D3D}"/>
          </ac:spMkLst>
        </pc:spChg>
        <pc:spChg chg="add del">
          <ac:chgData name="Jemma Rees (2008032)" userId="e327bfb4-6ddd-44b8-bae5-778821688a5c" providerId="ADAL" clId="{D946D286-5D5A-47AB-800F-05D585843D61}" dt="2023-11-05T19:18:13.406" v="754" actId="26606"/>
          <ac:spMkLst>
            <pc:docMk/>
            <pc:sldMk cId="3848945501" sldId="280"/>
            <ac:spMk id="39" creationId="{097CD68E-23E3-4007-8847-CD0944C4F7BE}"/>
          </ac:spMkLst>
        </pc:spChg>
        <pc:spChg chg="add del">
          <ac:chgData name="Jemma Rees (2008032)" userId="e327bfb4-6ddd-44b8-bae5-778821688a5c" providerId="ADAL" clId="{D946D286-5D5A-47AB-800F-05D585843D61}" dt="2023-11-05T19:18:13.406" v="754" actId="26606"/>
          <ac:spMkLst>
            <pc:docMk/>
            <pc:sldMk cId="3848945501" sldId="280"/>
            <ac:spMk id="40" creationId="{AF2F604E-43BE-4DC3-B983-E071523364F8}"/>
          </ac:spMkLst>
        </pc:spChg>
        <pc:spChg chg="add del">
          <ac:chgData name="Jemma Rees (2008032)" userId="e327bfb4-6ddd-44b8-bae5-778821688a5c" providerId="ADAL" clId="{D946D286-5D5A-47AB-800F-05D585843D61}" dt="2023-11-05T19:18:13.406" v="754" actId="26606"/>
          <ac:spMkLst>
            <pc:docMk/>
            <pc:sldMk cId="3848945501" sldId="280"/>
            <ac:spMk id="41" creationId="{08C9B587-E65E-4B52-B37C-ABEBB6E87928}"/>
          </ac:spMkLst>
        </pc:spChg>
        <pc:spChg chg="add del">
          <ac:chgData name="Jemma Rees (2008032)" userId="e327bfb4-6ddd-44b8-bae5-778821688a5c" providerId="ADAL" clId="{D946D286-5D5A-47AB-800F-05D585843D61}" dt="2023-11-05T19:18:13.406" v="753" actId="26606"/>
          <ac:spMkLst>
            <pc:docMk/>
            <pc:sldMk cId="3848945501" sldId="280"/>
            <ac:spMk id="46" creationId="{B7BD7FCF-A254-4A97-A15C-319B67622677}"/>
          </ac:spMkLst>
        </pc:spChg>
        <pc:spChg chg="add del">
          <ac:chgData name="Jemma Rees (2008032)" userId="e327bfb4-6ddd-44b8-bae5-778821688a5c" providerId="ADAL" clId="{D946D286-5D5A-47AB-800F-05D585843D61}" dt="2023-11-05T19:18:13.406" v="753" actId="26606"/>
          <ac:spMkLst>
            <pc:docMk/>
            <pc:sldMk cId="3848945501" sldId="280"/>
            <ac:spMk id="48" creationId="{52FFAF72-6204-4676-9C6F-9A4CC4D91805}"/>
          </ac:spMkLst>
        </pc:spChg>
        <pc:spChg chg="add">
          <ac:chgData name="Jemma Rees (2008032)" userId="e327bfb4-6ddd-44b8-bae5-778821688a5c" providerId="ADAL" clId="{D946D286-5D5A-47AB-800F-05D585843D61}" dt="2023-11-05T19:18:13.406" v="754" actId="26606"/>
          <ac:spMkLst>
            <pc:docMk/>
            <pc:sldMk cId="3848945501" sldId="280"/>
            <ac:spMk id="50" creationId="{A0A2B7F3-65A0-4CC5-8310-3252C59E025D}"/>
          </ac:spMkLst>
        </pc:spChg>
        <pc:picChg chg="add mod">
          <ac:chgData name="Jemma Rees (2008032)" userId="e327bfb4-6ddd-44b8-bae5-778821688a5c" providerId="ADAL" clId="{D946D286-5D5A-47AB-800F-05D585843D61}" dt="2023-11-05T21:14:00.029" v="2079"/>
          <ac:picMkLst>
            <pc:docMk/>
            <pc:sldMk cId="3848945501" sldId="280"/>
            <ac:picMk id="8" creationId="{60C69B3E-C39E-2FC2-23AD-E354DFAE2F55}"/>
          </ac:picMkLst>
        </pc:picChg>
        <pc:picChg chg="add mod ord">
          <ac:chgData name="Jemma Rees (2008032)" userId="e327bfb4-6ddd-44b8-bae5-778821688a5c" providerId="ADAL" clId="{D946D286-5D5A-47AB-800F-05D585843D61}" dt="2023-11-05T19:18:13.406" v="754" actId="26606"/>
          <ac:picMkLst>
            <pc:docMk/>
            <pc:sldMk cId="3848945501" sldId="280"/>
            <ac:picMk id="17" creationId="{4F88EACE-523B-77E7-4B3F-F899C46ED5DC}"/>
          </ac:picMkLst>
        </pc:picChg>
        <pc:cxnChg chg="add del">
          <ac:chgData name="Jemma Rees (2008032)" userId="e327bfb4-6ddd-44b8-bae5-778821688a5c" providerId="ADAL" clId="{D946D286-5D5A-47AB-800F-05D585843D61}" dt="2023-11-05T19:05:38.169" v="611" actId="26606"/>
          <ac:cxnSpMkLst>
            <pc:docMk/>
            <pc:sldMk cId="3848945501" sldId="280"/>
            <ac:cxnSpMk id="25" creationId="{61B115DB-65EB-3FC3-7284-CFDF4ADC60B6}"/>
          </ac:cxnSpMkLst>
        </pc:cxnChg>
      </pc:sldChg>
      <pc:sldChg chg="addSp delSp modSp add mod ord modTransition modAnim modNotes modNotesTx">
        <pc:chgData name="Jemma Rees (2008032)" userId="e327bfb4-6ddd-44b8-bae5-778821688a5c" providerId="ADAL" clId="{D946D286-5D5A-47AB-800F-05D585843D61}" dt="2023-11-06T17:20:41.230" v="3032" actId="12"/>
        <pc:sldMkLst>
          <pc:docMk/>
          <pc:sldMk cId="273236278" sldId="281"/>
        </pc:sldMkLst>
        <pc:spChg chg="mod">
          <ac:chgData name="Jemma Rees (2008032)" userId="e327bfb4-6ddd-44b8-bae5-778821688a5c" providerId="ADAL" clId="{D946D286-5D5A-47AB-800F-05D585843D61}" dt="2023-11-05T19:25:19.712" v="848" actId="1076"/>
          <ac:spMkLst>
            <pc:docMk/>
            <pc:sldMk cId="273236278" sldId="281"/>
            <ac:spMk id="2" creationId="{4EA3C76E-63EF-02C1-59C5-30F78337AEFE}"/>
          </ac:spMkLst>
        </pc:spChg>
        <pc:spChg chg="mod">
          <ac:chgData name="Jemma Rees (2008032)" userId="e327bfb4-6ddd-44b8-bae5-778821688a5c" providerId="ADAL" clId="{D946D286-5D5A-47AB-800F-05D585843D61}" dt="2023-11-05T19:25:04.510" v="844" actId="26606"/>
          <ac:spMkLst>
            <pc:docMk/>
            <pc:sldMk cId="273236278" sldId="281"/>
            <ac:spMk id="4" creationId="{3A1873CF-5542-B196-541C-833D74C31F90}"/>
          </ac:spMkLst>
        </pc:spChg>
        <pc:spChg chg="del">
          <ac:chgData name="Jemma Rees (2008032)" userId="e327bfb4-6ddd-44b8-bae5-778821688a5c" providerId="ADAL" clId="{D946D286-5D5A-47AB-800F-05D585843D61}" dt="2023-11-05T03:54:06.741" v="278" actId="26606"/>
          <ac:spMkLst>
            <pc:docMk/>
            <pc:sldMk cId="273236278" sldId="281"/>
            <ac:spMk id="9" creationId="{FFD48BC7-DC40-47DE-87EE-9F4B6ECB9ABB}"/>
          </ac:spMkLst>
        </pc:spChg>
        <pc:spChg chg="del">
          <ac:chgData name="Jemma Rees (2008032)" userId="e327bfb4-6ddd-44b8-bae5-778821688a5c" providerId="ADAL" clId="{D946D286-5D5A-47AB-800F-05D585843D61}" dt="2023-11-05T03:54:06.741" v="278" actId="26606"/>
          <ac:spMkLst>
            <pc:docMk/>
            <pc:sldMk cId="273236278" sldId="281"/>
            <ac:spMk id="11" creationId="{E502BBC7-2C76-46F3-BC24-5985BC13DB88}"/>
          </ac:spMkLst>
        </pc:spChg>
        <pc:spChg chg="del">
          <ac:chgData name="Jemma Rees (2008032)" userId="e327bfb4-6ddd-44b8-bae5-778821688a5c" providerId="ADAL" clId="{D946D286-5D5A-47AB-800F-05D585843D61}" dt="2023-11-05T03:54:06.741" v="278" actId="26606"/>
          <ac:spMkLst>
            <pc:docMk/>
            <pc:sldMk cId="273236278" sldId="281"/>
            <ac:spMk id="13" creationId="{C7F28D52-2A5F-4D23-81AE-7CB8B591C7AF}"/>
          </ac:spMkLst>
        </pc:spChg>
        <pc:spChg chg="del">
          <ac:chgData name="Jemma Rees (2008032)" userId="e327bfb4-6ddd-44b8-bae5-778821688a5c" providerId="ADAL" clId="{D946D286-5D5A-47AB-800F-05D585843D61}" dt="2023-11-05T03:54:06.741" v="278" actId="26606"/>
          <ac:spMkLst>
            <pc:docMk/>
            <pc:sldMk cId="273236278" sldId="281"/>
            <ac:spMk id="15" creationId="{3629484E-3792-4B3D-89AD-7C8A1ED0E0D4}"/>
          </ac:spMkLst>
        </pc:spChg>
        <pc:spChg chg="add del">
          <ac:chgData name="Jemma Rees (2008032)" userId="e327bfb4-6ddd-44b8-bae5-778821688a5c" providerId="ADAL" clId="{D946D286-5D5A-47AB-800F-05D585843D61}" dt="2023-11-05T19:25:04.510" v="844" actId="26606"/>
          <ac:spMkLst>
            <pc:docMk/>
            <pc:sldMk cId="273236278" sldId="281"/>
            <ac:spMk id="21" creationId="{53306540-870A-7346-8CFF-A1B08DE50CF9}"/>
          </ac:spMkLst>
        </pc:spChg>
        <pc:spChg chg="add">
          <ac:chgData name="Jemma Rees (2008032)" userId="e327bfb4-6ddd-44b8-bae5-778821688a5c" providerId="ADAL" clId="{D946D286-5D5A-47AB-800F-05D585843D61}" dt="2023-11-05T19:25:04.510" v="844" actId="26606"/>
          <ac:spMkLst>
            <pc:docMk/>
            <pc:sldMk cId="273236278" sldId="281"/>
            <ac:spMk id="32" creationId="{ECC07320-C2CA-4E29-8481-9D9E143C7788}"/>
          </ac:spMkLst>
        </pc:spChg>
        <pc:spChg chg="add">
          <ac:chgData name="Jemma Rees (2008032)" userId="e327bfb4-6ddd-44b8-bae5-778821688a5c" providerId="ADAL" clId="{D946D286-5D5A-47AB-800F-05D585843D61}" dt="2023-11-05T19:25:04.510" v="844" actId="26606"/>
          <ac:spMkLst>
            <pc:docMk/>
            <pc:sldMk cId="273236278" sldId="281"/>
            <ac:spMk id="34" creationId="{178FB36B-5BFE-42CA-BC60-1115E0D95EEC}"/>
          </ac:spMkLst>
        </pc:spChg>
        <pc:grpChg chg="add del">
          <ac:chgData name="Jemma Rees (2008032)" userId="e327bfb4-6ddd-44b8-bae5-778821688a5c" providerId="ADAL" clId="{D946D286-5D5A-47AB-800F-05D585843D61}" dt="2023-11-05T19:25:04.510" v="844" actId="26606"/>
          <ac:grpSpMkLst>
            <pc:docMk/>
            <pc:sldMk cId="273236278" sldId="281"/>
            <ac:grpSpMk id="23" creationId="{A6A79260-DC16-1E89-E412-78DBD431A19B}"/>
          </ac:grpSpMkLst>
        </pc:grpChg>
        <pc:picChg chg="add del mod">
          <ac:chgData name="Jemma Rees (2008032)" userId="e327bfb4-6ddd-44b8-bae5-778821688a5c" providerId="ADAL" clId="{D946D286-5D5A-47AB-800F-05D585843D61}" dt="2023-11-05T21:26:36.297" v="2101"/>
          <ac:picMkLst>
            <pc:docMk/>
            <pc:sldMk cId="273236278" sldId="281"/>
            <ac:picMk id="7" creationId="{B15CE7F7-B9E7-0504-F539-EF358E680DF2}"/>
          </ac:picMkLst>
        </pc:picChg>
        <pc:picChg chg="add del mod ord">
          <ac:chgData name="Jemma Rees (2008032)" userId="e327bfb4-6ddd-44b8-bae5-778821688a5c" providerId="ADAL" clId="{D946D286-5D5A-47AB-800F-05D585843D61}" dt="2023-11-05T21:27:34.390" v="2102"/>
          <ac:picMkLst>
            <pc:docMk/>
            <pc:sldMk cId="273236278" sldId="281"/>
            <ac:picMk id="10" creationId="{968EF8BA-4888-4766-EAF3-2FA6DF5B17CD}"/>
          </ac:picMkLst>
        </pc:picChg>
        <pc:picChg chg="add del mod">
          <ac:chgData name="Jemma Rees (2008032)" userId="e327bfb4-6ddd-44b8-bae5-778821688a5c" providerId="ADAL" clId="{D946D286-5D5A-47AB-800F-05D585843D61}" dt="2023-11-05T21:42:11.074" v="2162"/>
          <ac:picMkLst>
            <pc:docMk/>
            <pc:sldMk cId="273236278" sldId="281"/>
            <ac:picMk id="11" creationId="{D4C554DA-1B9C-E136-CB4F-540E8EDBE91D}"/>
          </ac:picMkLst>
        </pc:picChg>
        <pc:picChg chg="add mod">
          <ac:chgData name="Jemma Rees (2008032)" userId="e327bfb4-6ddd-44b8-bae5-778821688a5c" providerId="ADAL" clId="{D946D286-5D5A-47AB-800F-05D585843D61}" dt="2023-11-05T19:25:04.510" v="844" actId="26606"/>
          <ac:picMkLst>
            <pc:docMk/>
            <pc:sldMk cId="273236278" sldId="281"/>
            <ac:picMk id="17" creationId="{4C6838BB-B6B2-7B44-048E-85972511A971}"/>
          </ac:picMkLst>
        </pc:picChg>
        <pc:picChg chg="add del mod ord">
          <ac:chgData name="Jemma Rees (2008032)" userId="e327bfb4-6ddd-44b8-bae5-778821688a5c" providerId="ADAL" clId="{D946D286-5D5A-47AB-800F-05D585843D61}" dt="2023-11-05T21:42:38.151" v="2163"/>
          <ac:picMkLst>
            <pc:docMk/>
            <pc:sldMk cId="273236278" sldId="281"/>
            <ac:picMk id="20" creationId="{453646C9-5F4F-AF8D-4239-5B0FB3C780F4}"/>
          </ac:picMkLst>
        </pc:picChg>
        <pc:picChg chg="add mod">
          <ac:chgData name="Jemma Rees (2008032)" userId="e327bfb4-6ddd-44b8-bae5-778821688a5c" providerId="ADAL" clId="{D946D286-5D5A-47AB-800F-05D585843D61}" dt="2023-11-05T21:42:38.151" v="2163"/>
          <ac:picMkLst>
            <pc:docMk/>
            <pc:sldMk cId="273236278" sldId="281"/>
            <ac:picMk id="21" creationId="{0C89DF1A-3392-9D00-E230-3755D154A17B}"/>
          </ac:picMkLst>
        </pc:picChg>
      </pc:sldChg>
      <pc:sldChg chg="addSp delSp modSp new mod modTransition setBg addAnim delAnim modAnim modNotesTx">
        <pc:chgData name="Jemma Rees (2008032)" userId="e327bfb4-6ddd-44b8-bae5-778821688a5c" providerId="ADAL" clId="{D946D286-5D5A-47AB-800F-05D585843D61}" dt="2023-11-06T18:06:08.113" v="5056"/>
        <pc:sldMkLst>
          <pc:docMk/>
          <pc:sldMk cId="2556636817" sldId="282"/>
        </pc:sldMkLst>
        <pc:spChg chg="del">
          <ac:chgData name="Jemma Rees (2008032)" userId="e327bfb4-6ddd-44b8-bae5-778821688a5c" providerId="ADAL" clId="{D946D286-5D5A-47AB-800F-05D585843D61}" dt="2023-11-05T18:51:40.232" v="358" actId="478"/>
          <ac:spMkLst>
            <pc:docMk/>
            <pc:sldMk cId="2556636817" sldId="282"/>
            <ac:spMk id="2" creationId="{47783885-06C5-F029-40F4-91FF3B0EE137}"/>
          </ac:spMkLst>
        </pc:spChg>
        <pc:spChg chg="del">
          <ac:chgData name="Jemma Rees (2008032)" userId="e327bfb4-6ddd-44b8-bae5-778821688a5c" providerId="ADAL" clId="{D946D286-5D5A-47AB-800F-05D585843D61}" dt="2023-11-05T18:51:38.137" v="357" actId="478"/>
          <ac:spMkLst>
            <pc:docMk/>
            <pc:sldMk cId="2556636817" sldId="282"/>
            <ac:spMk id="3" creationId="{A0ABA916-F0FA-BC7A-54A7-3099A1231B4D}"/>
          </ac:spMkLst>
        </pc:spChg>
        <pc:spChg chg="mod ord">
          <ac:chgData name="Jemma Rees (2008032)" userId="e327bfb4-6ddd-44b8-bae5-778821688a5c" providerId="ADAL" clId="{D946D286-5D5A-47AB-800F-05D585843D61}" dt="2023-11-05T19:15:27.504" v="732" actId="26606"/>
          <ac:spMkLst>
            <pc:docMk/>
            <pc:sldMk cId="2556636817" sldId="282"/>
            <ac:spMk id="4" creationId="{C83185F8-F4F1-0447-7415-87FA35F9E101}"/>
          </ac:spMkLst>
        </pc:spChg>
        <pc:spChg chg="add del mod">
          <ac:chgData name="Jemma Rees (2008032)" userId="e327bfb4-6ddd-44b8-bae5-778821688a5c" providerId="ADAL" clId="{D946D286-5D5A-47AB-800F-05D585843D61}" dt="2023-11-05T19:14:54.251" v="699"/>
          <ac:spMkLst>
            <pc:docMk/>
            <pc:sldMk cId="2556636817" sldId="282"/>
            <ac:spMk id="6" creationId="{153522C9-51D3-DBF4-4E28-1902FF3A969F}"/>
          </ac:spMkLst>
        </pc:spChg>
        <pc:spChg chg="add mod">
          <ac:chgData name="Jemma Rees (2008032)" userId="e327bfb4-6ddd-44b8-bae5-778821688a5c" providerId="ADAL" clId="{D946D286-5D5A-47AB-800F-05D585843D61}" dt="2023-11-05T19:24:21.912" v="840" actId="14100"/>
          <ac:spMkLst>
            <pc:docMk/>
            <pc:sldMk cId="2556636817" sldId="282"/>
            <ac:spMk id="7" creationId="{19546263-AB95-4112-678C-258EC727365A}"/>
          </ac:spMkLst>
        </pc:spChg>
        <pc:spChg chg="add del">
          <ac:chgData name="Jemma Rees (2008032)" userId="e327bfb4-6ddd-44b8-bae5-778821688a5c" providerId="ADAL" clId="{D946D286-5D5A-47AB-800F-05D585843D61}" dt="2023-11-05T19:15:22.359" v="728" actId="26606"/>
          <ac:spMkLst>
            <pc:docMk/>
            <pc:sldMk cId="2556636817" sldId="282"/>
            <ac:spMk id="13" creationId="{EB0222B5-B739-82A9-5CCC-C5585AE12A69}"/>
          </ac:spMkLst>
        </pc:spChg>
        <pc:spChg chg="add del">
          <ac:chgData name="Jemma Rees (2008032)" userId="e327bfb4-6ddd-44b8-bae5-778821688a5c" providerId="ADAL" clId="{D946D286-5D5A-47AB-800F-05D585843D61}" dt="2023-11-05T19:15:18.232" v="726" actId="26606"/>
          <ac:spMkLst>
            <pc:docMk/>
            <pc:sldMk cId="2556636817" sldId="282"/>
            <ac:spMk id="14" creationId="{9C867835-A917-4A2B-8424-3AFAF7436395}"/>
          </ac:spMkLst>
        </pc:spChg>
        <pc:spChg chg="add del">
          <ac:chgData name="Jemma Rees (2008032)" userId="e327bfb4-6ddd-44b8-bae5-778821688a5c" providerId="ADAL" clId="{D946D286-5D5A-47AB-800F-05D585843D61}" dt="2023-11-05T19:15:22.359" v="728" actId="26606"/>
          <ac:spMkLst>
            <pc:docMk/>
            <pc:sldMk cId="2556636817" sldId="282"/>
            <ac:spMk id="15" creationId="{5BE23E75-E7E9-4D9F-6D25-5512363F8621}"/>
          </ac:spMkLst>
        </pc:spChg>
        <pc:spChg chg="add del">
          <ac:chgData name="Jemma Rees (2008032)" userId="e327bfb4-6ddd-44b8-bae5-778821688a5c" providerId="ADAL" clId="{D946D286-5D5A-47AB-800F-05D585843D61}" dt="2023-11-05T19:15:18.232" v="726" actId="26606"/>
          <ac:spMkLst>
            <pc:docMk/>
            <pc:sldMk cId="2556636817" sldId="282"/>
            <ac:spMk id="16" creationId="{EED8D03E-F375-4E67-B932-FF9B007BB420}"/>
          </ac:spMkLst>
        </pc:spChg>
        <pc:spChg chg="add del">
          <ac:chgData name="Jemma Rees (2008032)" userId="e327bfb4-6ddd-44b8-bae5-778821688a5c" providerId="ADAL" clId="{D946D286-5D5A-47AB-800F-05D585843D61}" dt="2023-11-05T19:15:27.490" v="731" actId="26606"/>
          <ac:spMkLst>
            <pc:docMk/>
            <pc:sldMk cId="2556636817" sldId="282"/>
            <ac:spMk id="22" creationId="{A3363022-C969-41E9-8EB2-E4C94908C1FA}"/>
          </ac:spMkLst>
        </pc:spChg>
        <pc:spChg chg="add del">
          <ac:chgData name="Jemma Rees (2008032)" userId="e327bfb4-6ddd-44b8-bae5-778821688a5c" providerId="ADAL" clId="{D946D286-5D5A-47AB-800F-05D585843D61}" dt="2023-11-05T19:15:27.490" v="731" actId="26606"/>
          <ac:spMkLst>
            <pc:docMk/>
            <pc:sldMk cId="2556636817" sldId="282"/>
            <ac:spMk id="23" creationId="{8D1AD6B3-BE88-4CEB-BA17-790657CC4729}"/>
          </ac:spMkLst>
        </pc:spChg>
        <pc:spChg chg="add">
          <ac:chgData name="Jemma Rees (2008032)" userId="e327bfb4-6ddd-44b8-bae5-778821688a5c" providerId="ADAL" clId="{D946D286-5D5A-47AB-800F-05D585843D61}" dt="2023-11-05T19:15:27.504" v="732" actId="26606"/>
          <ac:spMkLst>
            <pc:docMk/>
            <pc:sldMk cId="2556636817" sldId="282"/>
            <ac:spMk id="26" creationId="{9C867835-A917-4A2B-8424-3AFAF7436395}"/>
          </ac:spMkLst>
        </pc:spChg>
        <pc:spChg chg="add">
          <ac:chgData name="Jemma Rees (2008032)" userId="e327bfb4-6ddd-44b8-bae5-778821688a5c" providerId="ADAL" clId="{D946D286-5D5A-47AB-800F-05D585843D61}" dt="2023-11-05T19:15:27.504" v="732" actId="26606"/>
          <ac:spMkLst>
            <pc:docMk/>
            <pc:sldMk cId="2556636817" sldId="282"/>
            <ac:spMk id="27" creationId="{EED8D03E-F375-4E67-B932-FF9B007BB420}"/>
          </ac:spMkLst>
        </pc:spChg>
        <pc:grpChg chg="add del">
          <ac:chgData name="Jemma Rees (2008032)" userId="e327bfb4-6ddd-44b8-bae5-778821688a5c" providerId="ADAL" clId="{D946D286-5D5A-47AB-800F-05D585843D61}" dt="2023-11-05T19:15:27.490" v="731" actId="26606"/>
          <ac:grpSpMkLst>
            <pc:docMk/>
            <pc:sldMk cId="2556636817" sldId="282"/>
            <ac:grpSpMk id="18" creationId="{89D1390B-7E13-4B4F-9CB2-391063412E54}"/>
          </ac:grpSpMkLst>
        </pc:grpChg>
        <pc:picChg chg="add del mod">
          <ac:chgData name="Jemma Rees (2008032)" userId="e327bfb4-6ddd-44b8-bae5-778821688a5c" providerId="ADAL" clId="{D946D286-5D5A-47AB-800F-05D585843D61}" dt="2023-11-06T18:05:48.282" v="5055"/>
          <ac:picMkLst>
            <pc:docMk/>
            <pc:sldMk cId="2556636817" sldId="282"/>
            <ac:picMk id="8" creationId="{849BA4E4-874A-B41D-4011-4BB314968C60}"/>
          </ac:picMkLst>
        </pc:picChg>
        <pc:picChg chg="add del">
          <ac:chgData name="Jemma Rees (2008032)" userId="e327bfb4-6ddd-44b8-bae5-778821688a5c" providerId="ADAL" clId="{D946D286-5D5A-47AB-800F-05D585843D61}" dt="2023-11-05T19:15:22.359" v="728" actId="26606"/>
          <ac:picMkLst>
            <pc:docMk/>
            <pc:sldMk cId="2556636817" sldId="282"/>
            <ac:picMk id="9" creationId="{F3C7D3EC-283B-8B55-EAC9-EBD833E61570}"/>
          </ac:picMkLst>
        </pc:picChg>
        <pc:picChg chg="add del">
          <ac:chgData name="Jemma Rees (2008032)" userId="e327bfb4-6ddd-44b8-bae5-778821688a5c" providerId="ADAL" clId="{D946D286-5D5A-47AB-800F-05D585843D61}" dt="2023-11-05T19:15:18.232" v="726" actId="26606"/>
          <ac:picMkLst>
            <pc:docMk/>
            <pc:sldMk cId="2556636817" sldId="282"/>
            <ac:picMk id="11" creationId="{BAC83F78-27CA-2C6E-008B-6CA1C436F565}"/>
          </ac:picMkLst>
        </pc:picChg>
        <pc:picChg chg="add del mod ord">
          <ac:chgData name="Jemma Rees (2008032)" userId="e327bfb4-6ddd-44b8-bae5-778821688a5c" providerId="ADAL" clId="{D946D286-5D5A-47AB-800F-05D585843D61}" dt="2023-11-06T18:06:08.113" v="5056"/>
          <ac:picMkLst>
            <pc:docMk/>
            <pc:sldMk cId="2556636817" sldId="282"/>
            <ac:picMk id="17" creationId="{2D051BDD-369B-6D68-D33E-686F0944E65A}"/>
          </ac:picMkLst>
        </pc:picChg>
        <pc:picChg chg="add mod">
          <ac:chgData name="Jemma Rees (2008032)" userId="e327bfb4-6ddd-44b8-bae5-778821688a5c" providerId="ADAL" clId="{D946D286-5D5A-47AB-800F-05D585843D61}" dt="2023-11-06T18:06:08.113" v="5056"/>
          <ac:picMkLst>
            <pc:docMk/>
            <pc:sldMk cId="2556636817" sldId="282"/>
            <ac:picMk id="18" creationId="{BE42C37E-7658-8C29-4200-FA0C69F1B9A3}"/>
          </ac:picMkLst>
        </pc:picChg>
        <pc:picChg chg="add del">
          <ac:chgData name="Jemma Rees (2008032)" userId="e327bfb4-6ddd-44b8-bae5-778821688a5c" providerId="ADAL" clId="{D946D286-5D5A-47AB-800F-05D585843D61}" dt="2023-11-05T19:15:27.490" v="731" actId="26606"/>
          <ac:picMkLst>
            <pc:docMk/>
            <pc:sldMk cId="2556636817" sldId="282"/>
            <ac:picMk id="24" creationId="{BAC83F78-27CA-2C6E-008B-6CA1C436F565}"/>
          </ac:picMkLst>
        </pc:picChg>
        <pc:picChg chg="add">
          <ac:chgData name="Jemma Rees (2008032)" userId="e327bfb4-6ddd-44b8-bae5-778821688a5c" providerId="ADAL" clId="{D946D286-5D5A-47AB-800F-05D585843D61}" dt="2023-11-05T19:15:27.504" v="732" actId="26606"/>
          <ac:picMkLst>
            <pc:docMk/>
            <pc:sldMk cId="2556636817" sldId="282"/>
            <ac:picMk id="28" creationId="{BAC83F78-27CA-2C6E-008B-6CA1C436F565}"/>
          </ac:picMkLst>
        </pc:picChg>
        <pc:cxnChg chg="add del">
          <ac:chgData name="Jemma Rees (2008032)" userId="e327bfb4-6ddd-44b8-bae5-778821688a5c" providerId="ADAL" clId="{D946D286-5D5A-47AB-800F-05D585843D61}" dt="2023-11-05T19:15:22.359" v="728" actId="26606"/>
          <ac:cxnSpMkLst>
            <pc:docMk/>
            <pc:sldMk cId="2556636817" sldId="282"/>
            <ac:cxnSpMk id="17" creationId="{61B115DB-65EB-3FC3-7284-CFDF4ADC60B6}"/>
          </ac:cxnSpMkLst>
        </pc:cxnChg>
      </pc:sldChg>
      <pc:sldChg chg="addSp delSp modSp add mod modTransition setBg modAnim modNotes modNotesTx">
        <pc:chgData name="Jemma Rees (2008032)" userId="e327bfb4-6ddd-44b8-bae5-778821688a5c" providerId="ADAL" clId="{D946D286-5D5A-47AB-800F-05D585843D61}" dt="2023-11-06T18:06:56.224" v="5059"/>
        <pc:sldMkLst>
          <pc:docMk/>
          <pc:sldMk cId="560944902" sldId="283"/>
        </pc:sldMkLst>
        <pc:spChg chg="mod ord">
          <ac:chgData name="Jemma Rees (2008032)" userId="e327bfb4-6ddd-44b8-bae5-778821688a5c" providerId="ADAL" clId="{D946D286-5D5A-47AB-800F-05D585843D61}" dt="2023-11-05T18:52:40.053" v="363" actId="26606"/>
          <ac:spMkLst>
            <pc:docMk/>
            <pc:sldMk cId="560944902" sldId="283"/>
            <ac:spMk id="4" creationId="{C83185F8-F4F1-0447-7415-87FA35F9E101}"/>
          </ac:spMkLst>
        </pc:spChg>
        <pc:spChg chg="del">
          <ac:chgData name="Jemma Rees (2008032)" userId="e327bfb4-6ddd-44b8-bae5-778821688a5c" providerId="ADAL" clId="{D946D286-5D5A-47AB-800F-05D585843D61}" dt="2023-11-05T18:52:00.716" v="361" actId="478"/>
          <ac:spMkLst>
            <pc:docMk/>
            <pc:sldMk cId="560944902" sldId="283"/>
            <ac:spMk id="6" creationId="{153522C9-51D3-DBF4-4E28-1902FF3A969F}"/>
          </ac:spMkLst>
        </pc:spChg>
        <pc:spChg chg="add">
          <ac:chgData name="Jemma Rees (2008032)" userId="e327bfb4-6ddd-44b8-bae5-778821688a5c" providerId="ADAL" clId="{D946D286-5D5A-47AB-800F-05D585843D61}" dt="2023-11-05T18:52:40.053" v="363" actId="26606"/>
          <ac:spMkLst>
            <pc:docMk/>
            <pc:sldMk cId="560944902" sldId="283"/>
            <ac:spMk id="9" creationId="{7BDAC5B6-20CE-447F-8BA1-F2274AC7AE5B}"/>
          </ac:spMkLst>
        </pc:spChg>
        <pc:spChg chg="add">
          <ac:chgData name="Jemma Rees (2008032)" userId="e327bfb4-6ddd-44b8-bae5-778821688a5c" providerId="ADAL" clId="{D946D286-5D5A-47AB-800F-05D585843D61}" dt="2023-11-05T18:52:40.053" v="363" actId="26606"/>
          <ac:spMkLst>
            <pc:docMk/>
            <pc:sldMk cId="560944902" sldId="283"/>
            <ac:spMk id="11" creationId="{D1D22B31-BF8F-446B-9009-8A251FB177CB}"/>
          </ac:spMkLst>
        </pc:spChg>
        <pc:picChg chg="add mod">
          <ac:chgData name="Jemma Rees (2008032)" userId="e327bfb4-6ddd-44b8-bae5-778821688a5c" providerId="ADAL" clId="{D946D286-5D5A-47AB-800F-05D585843D61}" dt="2023-11-05T18:52:40.053" v="363" actId="26606"/>
          <ac:picMkLst>
            <pc:docMk/>
            <pc:sldMk cId="560944902" sldId="283"/>
            <ac:picMk id="3" creationId="{7087E37C-EC33-73B0-40CF-B4DEC9ED3446}"/>
          </ac:picMkLst>
        </pc:picChg>
        <pc:picChg chg="add del mod">
          <ac:chgData name="Jemma Rees (2008032)" userId="e327bfb4-6ddd-44b8-bae5-778821688a5c" providerId="ADAL" clId="{D946D286-5D5A-47AB-800F-05D585843D61}" dt="2023-11-05T21:46:47.216" v="2222"/>
          <ac:picMkLst>
            <pc:docMk/>
            <pc:sldMk cId="560944902" sldId="283"/>
            <ac:picMk id="6" creationId="{67B43237-F178-8F9A-90F7-1A4BEB0DDD34}"/>
          </ac:picMkLst>
        </pc:picChg>
        <pc:picChg chg="add del mod ord">
          <ac:chgData name="Jemma Rees (2008032)" userId="e327bfb4-6ddd-44b8-bae5-778821688a5c" providerId="ADAL" clId="{D946D286-5D5A-47AB-800F-05D585843D61}" dt="2023-11-05T21:47:16.736" v="2223"/>
          <ac:picMkLst>
            <pc:docMk/>
            <pc:sldMk cId="560944902" sldId="283"/>
            <ac:picMk id="14" creationId="{E50C0E4E-3D68-D69E-9DAD-EEB950B0D64A}"/>
          </ac:picMkLst>
        </pc:picChg>
        <pc:picChg chg="add del mod">
          <ac:chgData name="Jemma Rees (2008032)" userId="e327bfb4-6ddd-44b8-bae5-778821688a5c" providerId="ADAL" clId="{D946D286-5D5A-47AB-800F-05D585843D61}" dt="2023-11-06T18:06:20.131" v="5058"/>
          <ac:picMkLst>
            <pc:docMk/>
            <pc:sldMk cId="560944902" sldId="283"/>
            <ac:picMk id="15" creationId="{3F81C255-7B65-799F-E6BA-6E15D1E8984D}"/>
          </ac:picMkLst>
        </pc:picChg>
        <pc:picChg chg="add del mod ord">
          <ac:chgData name="Jemma Rees (2008032)" userId="e327bfb4-6ddd-44b8-bae5-778821688a5c" providerId="ADAL" clId="{D946D286-5D5A-47AB-800F-05D585843D61}" dt="2023-11-06T18:06:56.224" v="5059"/>
          <ac:picMkLst>
            <pc:docMk/>
            <pc:sldMk cId="560944902" sldId="283"/>
            <ac:picMk id="21" creationId="{88163062-7972-567C-9C70-1E93648114A9}"/>
          </ac:picMkLst>
        </pc:picChg>
        <pc:picChg chg="add mod">
          <ac:chgData name="Jemma Rees (2008032)" userId="e327bfb4-6ddd-44b8-bae5-778821688a5c" providerId="ADAL" clId="{D946D286-5D5A-47AB-800F-05D585843D61}" dt="2023-11-06T18:06:56.224" v="5059"/>
          <ac:picMkLst>
            <pc:docMk/>
            <pc:sldMk cId="560944902" sldId="283"/>
            <ac:picMk id="22" creationId="{8CB8C0B4-9D59-7BD3-C28F-B9B056E77CF5}"/>
          </ac:picMkLst>
        </pc:picChg>
      </pc:sldChg>
      <pc:sldChg chg="addSp delSp modSp add del mod modNotes modNotesTx">
        <pc:chgData name="Jemma Rees (2008032)" userId="e327bfb4-6ddd-44b8-bae5-778821688a5c" providerId="ADAL" clId="{D946D286-5D5A-47AB-800F-05D585843D61}" dt="2023-11-05T21:45:57.420" v="2217" actId="47"/>
        <pc:sldMkLst>
          <pc:docMk/>
          <pc:sldMk cId="1649169981" sldId="284"/>
        </pc:sldMkLst>
        <pc:spChg chg="ord">
          <ac:chgData name="Jemma Rees (2008032)" userId="e327bfb4-6ddd-44b8-bae5-778821688a5c" providerId="ADAL" clId="{D946D286-5D5A-47AB-800F-05D585843D61}" dt="2023-11-05T18:55:21.240" v="378" actId="26606"/>
          <ac:spMkLst>
            <pc:docMk/>
            <pc:sldMk cId="1649169981" sldId="284"/>
            <ac:spMk id="4" creationId="{C83185F8-F4F1-0447-7415-87FA35F9E101}"/>
          </ac:spMkLst>
        </pc:spChg>
        <pc:spChg chg="del">
          <ac:chgData name="Jemma Rees (2008032)" userId="e327bfb4-6ddd-44b8-bae5-778821688a5c" providerId="ADAL" clId="{D946D286-5D5A-47AB-800F-05D585843D61}" dt="2023-11-05T18:55:21.240" v="378" actId="26606"/>
          <ac:spMkLst>
            <pc:docMk/>
            <pc:sldMk cId="1649169981" sldId="284"/>
            <ac:spMk id="9" creationId="{7BDAC5B6-20CE-447F-8BA1-F2274AC7AE5B}"/>
          </ac:spMkLst>
        </pc:spChg>
        <pc:spChg chg="del">
          <ac:chgData name="Jemma Rees (2008032)" userId="e327bfb4-6ddd-44b8-bae5-778821688a5c" providerId="ADAL" clId="{D946D286-5D5A-47AB-800F-05D585843D61}" dt="2023-11-05T18:55:21.240" v="378" actId="26606"/>
          <ac:spMkLst>
            <pc:docMk/>
            <pc:sldMk cId="1649169981" sldId="284"/>
            <ac:spMk id="11" creationId="{D1D22B31-BF8F-446B-9009-8A251FB177CB}"/>
          </ac:spMkLst>
        </pc:spChg>
        <pc:picChg chg="add mod">
          <ac:chgData name="Jemma Rees (2008032)" userId="e327bfb4-6ddd-44b8-bae5-778821688a5c" providerId="ADAL" clId="{D946D286-5D5A-47AB-800F-05D585843D61}" dt="2023-11-05T18:55:21.240" v="378" actId="26606"/>
          <ac:picMkLst>
            <pc:docMk/>
            <pc:sldMk cId="1649169981" sldId="284"/>
            <ac:picMk id="2" creationId="{239B585E-C6DB-F61A-6403-0023A716E72E}"/>
          </ac:picMkLst>
        </pc:picChg>
        <pc:picChg chg="del">
          <ac:chgData name="Jemma Rees (2008032)" userId="e327bfb4-6ddd-44b8-bae5-778821688a5c" providerId="ADAL" clId="{D946D286-5D5A-47AB-800F-05D585843D61}" dt="2023-11-05T18:55:17.794" v="376" actId="478"/>
          <ac:picMkLst>
            <pc:docMk/>
            <pc:sldMk cId="1649169981" sldId="284"/>
            <ac:picMk id="3" creationId="{7087E37C-EC33-73B0-40CF-B4DEC9ED3446}"/>
          </ac:picMkLst>
        </pc:picChg>
      </pc:sldChg>
      <pc:sldChg chg="addSp delSp modSp new mod modNotesTx">
        <pc:chgData name="Jemma Rees (2008032)" userId="e327bfb4-6ddd-44b8-bae5-778821688a5c" providerId="ADAL" clId="{D946D286-5D5A-47AB-800F-05D585843D61}" dt="2023-11-06T18:13:34.533" v="5088" actId="1076"/>
        <pc:sldMkLst>
          <pc:docMk/>
          <pc:sldMk cId="887549224" sldId="285"/>
        </pc:sldMkLst>
        <pc:spChg chg="del">
          <ac:chgData name="Jemma Rees (2008032)" userId="e327bfb4-6ddd-44b8-bae5-778821688a5c" providerId="ADAL" clId="{D946D286-5D5A-47AB-800F-05D585843D61}" dt="2023-11-05T19:23:06.377" v="808" actId="478"/>
          <ac:spMkLst>
            <pc:docMk/>
            <pc:sldMk cId="887549224" sldId="285"/>
            <ac:spMk id="2" creationId="{A51F529F-6E7E-1174-4D54-A01E75A54B60}"/>
          </ac:spMkLst>
        </pc:spChg>
        <pc:spChg chg="del">
          <ac:chgData name="Jemma Rees (2008032)" userId="e327bfb4-6ddd-44b8-bae5-778821688a5c" providerId="ADAL" clId="{D946D286-5D5A-47AB-800F-05D585843D61}" dt="2023-11-05T19:23:04.386" v="807" actId="478"/>
          <ac:spMkLst>
            <pc:docMk/>
            <pc:sldMk cId="887549224" sldId="285"/>
            <ac:spMk id="3" creationId="{BF7C2994-08D9-13E5-6425-E475D0E62CFA}"/>
          </ac:spMkLst>
        </pc:spChg>
        <pc:spChg chg="add del">
          <ac:chgData name="Jemma Rees (2008032)" userId="e327bfb4-6ddd-44b8-bae5-778821688a5c" providerId="ADAL" clId="{D946D286-5D5A-47AB-800F-05D585843D61}" dt="2023-11-06T18:10:48.684" v="5067" actId="22"/>
          <ac:spMkLst>
            <pc:docMk/>
            <pc:sldMk cId="887549224" sldId="285"/>
            <ac:spMk id="7" creationId="{61C2E52C-5712-639B-156C-D072BECBE583}"/>
          </ac:spMkLst>
        </pc:spChg>
        <pc:spChg chg="add mod">
          <ac:chgData name="Jemma Rees (2008032)" userId="e327bfb4-6ddd-44b8-bae5-778821688a5c" providerId="ADAL" clId="{D946D286-5D5A-47AB-800F-05D585843D61}" dt="2023-11-06T18:13:34.533" v="5088" actId="1076"/>
          <ac:spMkLst>
            <pc:docMk/>
            <pc:sldMk cId="887549224" sldId="285"/>
            <ac:spMk id="8" creationId="{62AF5178-65D1-20CB-0CB0-0E800EDB6930}"/>
          </ac:spMkLst>
        </pc:spChg>
      </pc:sldChg>
      <pc:sldChg chg="addSp delSp modSp new mod">
        <pc:chgData name="Jemma Rees (2008032)" userId="e327bfb4-6ddd-44b8-bae5-778821688a5c" providerId="ADAL" clId="{D946D286-5D5A-47AB-800F-05D585843D61}" dt="2023-11-06T18:14:14.867" v="5098" actId="478"/>
        <pc:sldMkLst>
          <pc:docMk/>
          <pc:sldMk cId="3028331288" sldId="286"/>
        </pc:sldMkLst>
        <pc:spChg chg="del mod">
          <ac:chgData name="Jemma Rees (2008032)" userId="e327bfb4-6ddd-44b8-bae5-778821688a5c" providerId="ADAL" clId="{D946D286-5D5A-47AB-800F-05D585843D61}" dt="2023-11-06T18:14:14.867" v="5098" actId="478"/>
          <ac:spMkLst>
            <pc:docMk/>
            <pc:sldMk cId="3028331288" sldId="286"/>
            <ac:spMk id="2" creationId="{0C0627FD-F0FA-0932-83EF-07AB92845B53}"/>
          </ac:spMkLst>
        </pc:spChg>
        <pc:spChg chg="del">
          <ac:chgData name="Jemma Rees (2008032)" userId="e327bfb4-6ddd-44b8-bae5-778821688a5c" providerId="ADAL" clId="{D946D286-5D5A-47AB-800F-05D585843D61}" dt="2023-11-06T18:14:11.662" v="5096" actId="478"/>
          <ac:spMkLst>
            <pc:docMk/>
            <pc:sldMk cId="3028331288" sldId="286"/>
            <ac:spMk id="3" creationId="{A9D00702-14D5-6410-8636-31B8F666905F}"/>
          </ac:spMkLst>
        </pc:spChg>
        <pc:spChg chg="add mod">
          <ac:chgData name="Jemma Rees (2008032)" userId="e327bfb4-6ddd-44b8-bae5-778821688a5c" providerId="ADAL" clId="{D946D286-5D5A-47AB-800F-05D585843D61}" dt="2023-11-06T18:14:09.426" v="5095" actId="1076"/>
          <ac:spMkLst>
            <pc:docMk/>
            <pc:sldMk cId="3028331288" sldId="286"/>
            <ac:spMk id="5" creationId="{A7A8792F-126E-FB9B-49C0-786C16FABE7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106AB1-36DE-4588-8824-9594650A37E0}" type="datetimeFigureOut">
              <a:rPr lang="en-GB" smtClean="0"/>
              <a:t>05/11/2023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55A0CA-599D-44E0-B3DD-E24E2C35FD19}" type="slidenum">
              <a:rPr lang="en-GB" smtClean="0"/>
              <a:t>‹#›</a:t>
            </a:fld>
            <a:endParaRPr lang="en-GB"/>
          </a:p>
        </p:txBody>
      </p:sp>
    </p:spTree>
    <p:extLst>
      <p:ext uri="{BB962C8B-B14F-4D97-AF65-F5344CB8AC3E}">
        <p14:creationId xmlns:p14="http://schemas.microsoft.com/office/powerpoint/2010/main" val="1128033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Jemma Rees, and I am a student at the University of Wales Trinity St David, this presentation is in support of my independent project; it will provide a brief overview of the report and its findings. </a:t>
            </a:r>
          </a:p>
        </p:txBody>
      </p:sp>
      <p:sp>
        <p:nvSpPr>
          <p:cNvPr id="4" name="Slide Number Placeholder 3"/>
          <p:cNvSpPr>
            <a:spLocks noGrp="1"/>
          </p:cNvSpPr>
          <p:nvPr>
            <p:ph type="sldNum" sz="quarter" idx="5"/>
          </p:nvPr>
        </p:nvSpPr>
        <p:spPr/>
        <p:txBody>
          <a:bodyPr/>
          <a:lstStyle/>
          <a:p>
            <a:fld id="{D255A0CA-599D-44E0-B3DD-E24E2C35FD19}" type="slidenum">
              <a:rPr lang="en-GB" smtClean="0"/>
              <a:t>1</a:t>
            </a:fld>
            <a:endParaRPr lang="en-GB"/>
          </a:p>
        </p:txBody>
      </p:sp>
    </p:spTree>
    <p:extLst>
      <p:ext uri="{BB962C8B-B14F-4D97-AF65-F5344CB8AC3E}">
        <p14:creationId xmlns:p14="http://schemas.microsoft.com/office/powerpoint/2010/main" val="2002488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presentation will include the following…</a:t>
            </a:r>
          </a:p>
        </p:txBody>
      </p:sp>
      <p:sp>
        <p:nvSpPr>
          <p:cNvPr id="4" name="Slide Number Placeholder 3"/>
          <p:cNvSpPr>
            <a:spLocks noGrp="1"/>
          </p:cNvSpPr>
          <p:nvPr>
            <p:ph type="sldNum" sz="quarter" idx="5"/>
          </p:nvPr>
        </p:nvSpPr>
        <p:spPr/>
        <p:txBody>
          <a:bodyPr/>
          <a:lstStyle/>
          <a:p>
            <a:fld id="{D255A0CA-599D-44E0-B3DD-E24E2C35FD19}" type="slidenum">
              <a:rPr lang="en-GB" smtClean="0"/>
              <a:t>2</a:t>
            </a:fld>
            <a:endParaRPr lang="en-GB"/>
          </a:p>
        </p:txBody>
      </p:sp>
    </p:spTree>
    <p:extLst>
      <p:ext uri="{BB962C8B-B14F-4D97-AF65-F5344CB8AC3E}">
        <p14:creationId xmlns:p14="http://schemas.microsoft.com/office/powerpoint/2010/main" val="3146113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107000"/>
              </a:lnSpc>
              <a:spcAft>
                <a:spcPts val="800"/>
              </a:spcAft>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neurodiverse individuals often face significant barriers to employment and career advancement. </a:t>
            </a:r>
            <a:r>
              <a:rPr lang="en-GB" sz="1800" dirty="0">
                <a:solidFill>
                  <a:srgbClr val="161719"/>
                </a:solidFill>
                <a:effectLst/>
                <a:latin typeface="Arial" panose="020B0604020202020204" pitchFamily="34" charset="0"/>
                <a:ea typeface="Calibri" panose="020F0502020204030204" pitchFamily="34" charset="0"/>
                <a:cs typeface="Times New Roman" panose="02020603050405020304" pitchFamily="18" charset="0"/>
              </a:rPr>
              <a:t>They are often unfairly perceived as inexperienced or unintelligent at work. Discriminatory recruitment practices have traditionally excluded this group from pursuing fulfilling careers. </a:t>
            </a:r>
            <a:endParaRPr lang="en-GB" sz="1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Since being diagnosed as neurodivergent, I have developed a keen interest in this area. </a:t>
            </a:r>
          </a:p>
          <a:p>
            <a:pPr>
              <a:lnSpc>
                <a:spcPct val="107000"/>
              </a:lnSpc>
              <a:spcAft>
                <a:spcPts val="800"/>
              </a:spcAft>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Therefore, I decided to analyse my workplace, the office for National Statistics, to investigate their recruitment processes and organisational policies.</a:t>
            </a:r>
            <a:endParaRPr lang="en-GB" sz="1800" dirty="0">
              <a:solidFill>
                <a:srgbClr val="161719"/>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255A0CA-599D-44E0-B3DD-E24E2C35FD19}" type="slidenum">
              <a:rPr lang="en-GB" smtClean="0"/>
              <a:t>3</a:t>
            </a:fld>
            <a:endParaRPr lang="en-GB"/>
          </a:p>
        </p:txBody>
      </p:sp>
    </p:spTree>
    <p:extLst>
      <p:ext uri="{BB962C8B-B14F-4D97-AF65-F5344CB8AC3E}">
        <p14:creationId xmlns:p14="http://schemas.microsoft.com/office/powerpoint/2010/main" val="2349913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endParaRPr lang="en-GB" sz="1800" dirty="0">
              <a:solidFill>
                <a:srgbClr val="161719"/>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dirty="0">
                <a:solidFill>
                  <a:srgbClr val="161719"/>
                </a:solidFill>
                <a:effectLst/>
                <a:latin typeface="Arial" panose="020B0604020202020204" pitchFamily="34" charset="0"/>
                <a:ea typeface="Calibri" panose="020F0502020204030204" pitchFamily="34" charset="0"/>
                <a:cs typeface="Times New Roman" panose="02020603050405020304" pitchFamily="18" charset="0"/>
              </a:rPr>
              <a:t>An investigation into whether the Office for National Statistics’ recruitment campaigns and organisational policies are inclusive of neurodiverse candidates?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55A0CA-599D-44E0-B3DD-E24E2C35FD19}" type="slidenum">
              <a:rPr lang="en-GB" smtClean="0"/>
              <a:t>4</a:t>
            </a:fld>
            <a:endParaRPr lang="en-GB"/>
          </a:p>
        </p:txBody>
      </p:sp>
    </p:spTree>
    <p:extLst>
      <p:ext uri="{BB962C8B-B14F-4D97-AF65-F5344CB8AC3E}">
        <p14:creationId xmlns:p14="http://schemas.microsoft.com/office/powerpoint/2010/main" val="3923711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Judy Singer first introduced the term "neurodiversity“ in 1998 to describe the concept of neurologically different minds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Arial" panose="020B0604020202020204" pitchFamily="34" charset="0"/>
                <a:ea typeface="Calibri" panose="020F0502020204030204" pitchFamily="34" charset="0"/>
              </a:rPr>
              <a:t>Approx 20% of the UK population identifies as neurodivergent. However, this statistic may not be fully representative due to undiagnosed individuals who may feel uncomfortable disclosing their neurodiversity in the workplace.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0" i="0" dirty="0">
                <a:solidFill>
                  <a:srgbClr val="161719"/>
                </a:solidFill>
                <a:effectLst/>
                <a:latin typeface="Inter" panose="020B0502030000000004" pitchFamily="34" charset="0"/>
              </a:rPr>
              <a:t>Despite the efforts made to ensure equal opportunities in employment, statistics show that the percentage of disabled individuals employed is still significantly lower than that of non-disabled individuals. The workplace and recruitment procedures are designed for a neurotypical population, excluding neurodiverse individuals from the workforce. </a:t>
            </a:r>
          </a:p>
          <a:p>
            <a:endParaRPr lang="en-GB" b="0" i="0" dirty="0">
              <a:solidFill>
                <a:srgbClr val="161719"/>
              </a:solidFill>
              <a:effectLst/>
              <a:latin typeface="Inter" panose="020B0502030000000004" pitchFamily="34" charset="0"/>
            </a:endParaRPr>
          </a:p>
          <a:p>
            <a:r>
              <a:rPr lang="en-GB" b="0" i="0" dirty="0">
                <a:solidFill>
                  <a:srgbClr val="161719"/>
                </a:solidFill>
                <a:effectLst/>
                <a:latin typeface="Inter" panose="020B0502030000000004" pitchFamily="34" charset="0"/>
              </a:rPr>
              <a:t>61% report experiencing negativity and  stigma associated with 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40% have reported a decline in their work environment after disclosing their condition.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It is, therefore, not surprising that 93% of neurodivergent professionals would prefer to work for an organisation that prioritises inclusivity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Recruitment advertisements that do not explicitly state their intention to recruit neurodivergent candidates may discourage such individuals from applying</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255A0CA-599D-44E0-B3DD-E24E2C35FD19}" type="slidenum">
              <a:rPr lang="en-GB" smtClean="0"/>
              <a:t>5</a:t>
            </a:fld>
            <a:endParaRPr lang="en-GB"/>
          </a:p>
        </p:txBody>
      </p:sp>
    </p:spTree>
    <p:extLst>
      <p:ext uri="{BB962C8B-B14F-4D97-AF65-F5344CB8AC3E}">
        <p14:creationId xmlns:p14="http://schemas.microsoft.com/office/powerpoint/2010/main" val="3721082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61719"/>
                </a:solidFill>
                <a:effectLst/>
                <a:latin typeface="Inter" panose="020B0502030000000004" pitchFamily="34" charset="0"/>
              </a:rPr>
              <a:t>Neurodiversity refers to the diversity in human cognition, including Autism Spectrum Disorder (ASD), Attention Deficit Hyperactivity Disorder (ADHD), and Specific Learning Difficulties (</a:t>
            </a:r>
            <a:r>
              <a:rPr lang="en-GB" b="0" i="0" dirty="0" err="1">
                <a:solidFill>
                  <a:srgbClr val="161719"/>
                </a:solidFill>
                <a:effectLst/>
                <a:latin typeface="Inter" panose="020B0502030000000004" pitchFamily="34" charset="0"/>
              </a:rPr>
              <a:t>SpLD</a:t>
            </a:r>
            <a:r>
              <a:rPr lang="en-GB" b="0" i="0" dirty="0">
                <a:solidFill>
                  <a:srgbClr val="161719"/>
                </a:solidFill>
                <a:effectLst/>
                <a:latin typeface="Inter" panose="020B0502030000000004" pitchFamily="34" charset="0"/>
              </a:rPr>
              <a:t>) like Dyslexia. </a:t>
            </a:r>
            <a:endParaRPr lang="en-GB" dirty="0">
              <a:solidFill>
                <a:srgbClr val="161719"/>
              </a:solidFill>
              <a:latin typeface="Inter" panose="020B05020300000000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61719"/>
                </a:solidFill>
                <a:effectLst/>
                <a:latin typeface="Inter" panose="020B0502030000000004" pitchFamily="34" charset="0"/>
              </a:rPr>
              <a:t> </a:t>
            </a:r>
            <a:endParaRPr lang="en-GB" dirty="0"/>
          </a:p>
        </p:txBody>
      </p:sp>
      <p:sp>
        <p:nvSpPr>
          <p:cNvPr id="4" name="Slide Number Placeholder 3"/>
          <p:cNvSpPr>
            <a:spLocks noGrp="1"/>
          </p:cNvSpPr>
          <p:nvPr>
            <p:ph type="sldNum" sz="quarter" idx="5"/>
          </p:nvPr>
        </p:nvSpPr>
        <p:spPr/>
        <p:txBody>
          <a:bodyPr/>
          <a:lstStyle/>
          <a:p>
            <a:fld id="{D255A0CA-599D-44E0-B3DD-E24E2C35FD19}" type="slidenum">
              <a:rPr lang="en-GB" smtClean="0"/>
              <a:t>6</a:t>
            </a:fld>
            <a:endParaRPr lang="en-GB"/>
          </a:p>
        </p:txBody>
      </p:sp>
    </p:spTree>
    <p:extLst>
      <p:ext uri="{BB962C8B-B14F-4D97-AF65-F5344CB8AC3E}">
        <p14:creationId xmlns:p14="http://schemas.microsoft.com/office/powerpoint/2010/main" val="3215784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61719"/>
                </a:solidFill>
                <a:effectLst/>
                <a:latin typeface="Inter" panose="020B0502030000000004" pitchFamily="34" charset="0"/>
              </a:rPr>
              <a:t>This diagram summarises some of the challenges associated with each condition.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61719"/>
                </a:solidFill>
                <a:effectLst/>
                <a:latin typeface="Inter" panose="020B0502030000000004" pitchFamily="34" charset="0"/>
              </a:rPr>
              <a:t>For instance, ADHD may present as impulsive and easily distracted, and individuals with ASD may find social situations and communication difficult</a:t>
            </a:r>
          </a:p>
          <a:p>
            <a:endParaRPr lang="en-GB" dirty="0"/>
          </a:p>
        </p:txBody>
      </p:sp>
      <p:sp>
        <p:nvSpPr>
          <p:cNvPr id="4" name="Slide Number Placeholder 3"/>
          <p:cNvSpPr>
            <a:spLocks noGrp="1"/>
          </p:cNvSpPr>
          <p:nvPr>
            <p:ph type="sldNum" sz="quarter" idx="5"/>
          </p:nvPr>
        </p:nvSpPr>
        <p:spPr/>
        <p:txBody>
          <a:bodyPr/>
          <a:lstStyle/>
          <a:p>
            <a:fld id="{D255A0CA-599D-44E0-B3DD-E24E2C35FD19}" type="slidenum">
              <a:rPr lang="en-GB" smtClean="0"/>
              <a:t>7</a:t>
            </a:fld>
            <a:endParaRPr lang="en-GB"/>
          </a:p>
        </p:txBody>
      </p:sp>
    </p:spTree>
    <p:extLst>
      <p:ext uri="{BB962C8B-B14F-4D97-AF65-F5344CB8AC3E}">
        <p14:creationId xmlns:p14="http://schemas.microsoft.com/office/powerpoint/2010/main" val="1640794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161719"/>
                </a:solidFill>
                <a:effectLst/>
                <a:latin typeface="Inter" panose="020B0502030000000004" pitchFamily="34" charset="0"/>
              </a:rPr>
              <a:t>However, it is important to also recognise that  Neurodivergent individuals bring unique strengths and talents to the workplace, as these are often overlooked.</a:t>
            </a:r>
          </a:p>
          <a:p>
            <a:r>
              <a:rPr lang="en-GB" sz="1800" b="0" i="0" dirty="0">
                <a:solidFill>
                  <a:srgbClr val="161719"/>
                </a:solidFill>
                <a:effectLst/>
                <a:latin typeface="Inter" panose="020B0502030000000004" pitchFamily="34" charset="0"/>
              </a:rPr>
              <a:t>Some strengths include having exceptional visual thinking abilities, and a natural inclination towards creativity, or they may excel when multitasking, be detail-oriented</a:t>
            </a:r>
            <a:endParaRPr lang="en-GB" sz="1800" dirty="0"/>
          </a:p>
        </p:txBody>
      </p:sp>
      <p:sp>
        <p:nvSpPr>
          <p:cNvPr id="4" name="Slide Number Placeholder 3"/>
          <p:cNvSpPr>
            <a:spLocks noGrp="1"/>
          </p:cNvSpPr>
          <p:nvPr>
            <p:ph type="sldNum" sz="quarter" idx="5"/>
          </p:nvPr>
        </p:nvSpPr>
        <p:spPr/>
        <p:txBody>
          <a:bodyPr/>
          <a:lstStyle/>
          <a:p>
            <a:fld id="{D255A0CA-599D-44E0-B3DD-E24E2C35FD19}" type="slidenum">
              <a:rPr lang="en-GB" smtClean="0"/>
              <a:t>8</a:t>
            </a:fld>
            <a:endParaRPr lang="en-GB"/>
          </a:p>
        </p:txBody>
      </p:sp>
    </p:spTree>
    <p:extLst>
      <p:ext uri="{BB962C8B-B14F-4D97-AF65-F5344CB8AC3E}">
        <p14:creationId xmlns:p14="http://schemas.microsoft.com/office/powerpoint/2010/main" val="4106027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nSpc>
                <a:spcPct val="107000"/>
              </a:lnSpc>
              <a:spcAft>
                <a:spcPts val="800"/>
              </a:spcAft>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In order to analyse my workplace, the ONS, the following methods were used</a:t>
            </a:r>
          </a:p>
          <a:p>
            <a:pPr marL="285750" indent="-285750">
              <a:lnSpc>
                <a:spcPct val="107000"/>
              </a:lnSpc>
              <a:spcAft>
                <a:spcPts val="800"/>
              </a:spcAft>
              <a:buFont typeface="Arial" panose="020B0604020202020204" pitchFamily="34" charset="0"/>
              <a:buChar char="•"/>
            </a:pPr>
            <a:r>
              <a:rPr lang="en-GB" sz="1800" b="1" dirty="0">
                <a:effectLst/>
                <a:latin typeface="Arial" panose="020B0604020202020204" pitchFamily="34" charset="0"/>
                <a:ea typeface="DengXian" panose="02010600030101010101" pitchFamily="2" charset="-122"/>
                <a:cs typeface="Times New Roman" panose="02020603050405020304" pitchFamily="18" charset="0"/>
              </a:rPr>
              <a:t>A quantitative weighting analysis </a:t>
            </a:r>
          </a:p>
          <a:p>
            <a:pPr marL="285750" indent="-285750">
              <a:lnSpc>
                <a:spcPct val="115000"/>
              </a:lnSpc>
              <a:spcAft>
                <a:spcPts val="800"/>
              </a:spcAft>
              <a:buFont typeface="Arial" panose="020B0604020202020204" pitchFamily="34" charset="0"/>
              <a:buChar char="•"/>
            </a:pPr>
            <a:r>
              <a:rPr lang="en-GB" sz="1800" b="1" dirty="0">
                <a:effectLst/>
                <a:latin typeface="Arial" panose="020B0604020202020204" pitchFamily="34" charset="0"/>
                <a:ea typeface="DengXian" panose="02010600030101010101" pitchFamily="2" charset="-122"/>
                <a:cs typeface="Times New Roman" panose="02020603050405020304" pitchFamily="18" charset="0"/>
              </a:rPr>
              <a:t>Flesch Reading Ease Test </a:t>
            </a:r>
          </a:p>
          <a:p>
            <a:pPr marL="285750" marR="0" lvl="0" indent="-28575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GB" sz="1800" b="1" dirty="0">
                <a:effectLst/>
                <a:latin typeface="Arial" panose="020B0604020202020204" pitchFamily="34" charset="0"/>
                <a:ea typeface="DengXian" panose="02010600030101010101" pitchFamily="2" charset="-122"/>
                <a:cs typeface="Times New Roman" panose="02020603050405020304" pitchFamily="18" charset="0"/>
              </a:rPr>
              <a:t>language learning API tool to analyse the gender coding of the job advertisement</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800" b="1" dirty="0">
                <a:effectLst/>
                <a:latin typeface="Arial" panose="020B0604020202020204" pitchFamily="34" charset="0"/>
                <a:ea typeface="DengXian" panose="02010600030101010101" pitchFamily="2" charset="-122"/>
                <a:cs typeface="Times New Roman" panose="02020603050405020304" pitchFamily="18" charset="0"/>
              </a:rPr>
              <a:t>Which will be described in more detail in the following slides</a:t>
            </a:r>
            <a:endParaRPr lang="en-GB" sz="1800" b="1" dirty="0"/>
          </a:p>
          <a:p>
            <a:pPr>
              <a:lnSpc>
                <a:spcPct val="115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55A0CA-599D-44E0-B3DD-E24E2C35FD19}" type="slidenum">
              <a:rPr lang="en-GB" smtClean="0"/>
              <a:t>9</a:t>
            </a:fld>
            <a:endParaRPr lang="en-GB"/>
          </a:p>
        </p:txBody>
      </p:sp>
    </p:spTree>
    <p:extLst>
      <p:ext uri="{BB962C8B-B14F-4D97-AF65-F5344CB8AC3E}">
        <p14:creationId xmlns:p14="http://schemas.microsoft.com/office/powerpoint/2010/main" val="3208241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a:lnSpc>
                <a:spcPct val="115000"/>
              </a:lnSpc>
              <a:spcAft>
                <a:spcPts val="800"/>
              </a:spcAft>
            </a:pPr>
            <a:r>
              <a:rPr lang="en-GB" sz="1800" b="0" dirty="0">
                <a:effectLst/>
                <a:latin typeface="Arial" panose="020B0604020202020204" pitchFamily="34" charset="0"/>
                <a:ea typeface="DengXian" panose="02010600030101010101" pitchFamily="2" charset="-122"/>
                <a:cs typeface="Times New Roman" panose="02020603050405020304" pitchFamily="18" charset="0"/>
              </a:rPr>
              <a:t>Using the recommended guidance from CIPD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A quantitative weighting analysis </a:t>
            </a:r>
            <a:r>
              <a:rPr lang="en-GB" sz="1800" b="0" dirty="0">
                <a:effectLst/>
                <a:latin typeface="Arial" panose="020B0604020202020204" pitchFamily="34" charset="0"/>
                <a:ea typeface="DengXian" panose="02010600030101010101" pitchFamily="2" charset="-122"/>
                <a:cs typeface="Times New Roman" panose="02020603050405020304" pitchFamily="18" charset="0"/>
              </a:rPr>
              <a:t>was conducted by analysing seven advertisements from the ONS and seven from </a:t>
            </a:r>
            <a:r>
              <a:rPr lang="en-GB" sz="1800" b="0" dirty="0" err="1">
                <a:effectLst/>
                <a:latin typeface="Arial" panose="020B0604020202020204" pitchFamily="34" charset="0"/>
                <a:ea typeface="DengXian" panose="02010600030101010101" pitchFamily="2" charset="-122"/>
                <a:cs typeface="Times New Roman" panose="02020603050405020304" pitchFamily="18" charset="0"/>
              </a:rPr>
              <a:t>j&amp;j</a:t>
            </a:r>
            <a:r>
              <a:rPr lang="en-GB" sz="1800" b="0" dirty="0">
                <a:effectLst/>
                <a:latin typeface="Arial" panose="020B0604020202020204" pitchFamily="34" charset="0"/>
                <a:ea typeface="DengXian" panose="02010600030101010101" pitchFamily="2" charset="-122"/>
                <a:cs typeface="Times New Roman" panose="02020603050405020304" pitchFamily="18" charset="0"/>
              </a:rPr>
              <a:t> for a comparative </a:t>
            </a:r>
            <a:r>
              <a:rPr lang="en-GB" sz="1800" b="0" dirty="0" err="1">
                <a:effectLst/>
                <a:latin typeface="Arial" panose="020B0604020202020204" pitchFamily="34" charset="0"/>
                <a:ea typeface="DengXian" panose="02010600030101010101" pitchFamily="2" charset="-122"/>
                <a:cs typeface="Times New Roman" panose="02020603050405020304" pitchFamily="18" charset="0"/>
              </a:rPr>
              <a:t>anlaysis</a:t>
            </a:r>
            <a:r>
              <a:rPr lang="en-GB" sz="1800" b="0" dirty="0">
                <a:effectLst/>
                <a:latin typeface="Arial" panose="020B0604020202020204" pitchFamily="34" charset="0"/>
                <a:ea typeface="DengXian" panose="02010600030101010101" pitchFamily="2" charset="-122"/>
                <a:cs typeface="Times New Roman" panose="02020603050405020304" pitchFamily="18" charset="0"/>
              </a:rPr>
              <a:t> each advertisement was evaluated against the eight </a:t>
            </a:r>
            <a:r>
              <a:rPr lang="en-GB" sz="1800" b="0" dirty="0" err="1">
                <a:effectLst/>
                <a:latin typeface="Arial" panose="020B0604020202020204" pitchFamily="34" charset="0"/>
                <a:ea typeface="DengXian" panose="02010600030101010101" pitchFamily="2" charset="-122"/>
                <a:cs typeface="Times New Roman" panose="02020603050405020304" pitchFamily="18" charset="0"/>
              </a:rPr>
              <a:t>cipd</a:t>
            </a:r>
            <a:r>
              <a:rPr lang="en-GB" sz="1800" b="0" dirty="0">
                <a:effectLst/>
                <a:latin typeface="Arial" panose="020B0604020202020204" pitchFamily="34" charset="0"/>
                <a:ea typeface="DengXian" panose="02010600030101010101" pitchFamily="2" charset="-122"/>
                <a:cs typeface="Times New Roman" panose="02020603050405020304" pitchFamily="18" charset="0"/>
              </a:rPr>
              <a:t> criteria (shown on this slide)</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A score of 10 was given if the advert fully met the requirement, a score of 5 if it partially met the requirement, and a score of 0 if it was not met.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Each advert had a potential score of 80.</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55A0CA-599D-44E0-B3DD-E24E2C35FD19}" type="slidenum">
              <a:rPr lang="en-GB" smtClean="0"/>
              <a:t>10</a:t>
            </a:fld>
            <a:endParaRPr lang="en-GB"/>
          </a:p>
        </p:txBody>
      </p:sp>
    </p:spTree>
    <p:extLst>
      <p:ext uri="{BB962C8B-B14F-4D97-AF65-F5344CB8AC3E}">
        <p14:creationId xmlns:p14="http://schemas.microsoft.com/office/powerpoint/2010/main" val="4207800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en-GB" sz="1800" dirty="0">
                <a:effectLst/>
                <a:latin typeface="Arial" panose="020B0604020202020204" pitchFamily="34" charset="0"/>
                <a:ea typeface="DengXian" panose="02010600030101010101" pitchFamily="2" charset="-122"/>
                <a:cs typeface="Times New Roman" panose="02020603050405020304" pitchFamily="18" charset="0"/>
              </a:rPr>
              <a:t>The readability of each advertisement was assessed using the Flesch Reading Ease Test, Advertisements with higher scores are considered easier to read, while lower scores indicate that the text is more difficult to comprehend. The readability of an advert is important as neurodiverse candidates may interpret the text differently than neurotypical candidates.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dirty="0">
                <a:effectLst/>
                <a:latin typeface="Arial" panose="020B0604020202020204" pitchFamily="34" charset="0"/>
                <a:ea typeface="DengXian" panose="02010600030101010101" pitchFamily="2" charset="-122"/>
              </a:rPr>
              <a:t>Kincaid et al. </a:t>
            </a:r>
            <a:r>
              <a:rPr lang="en-GB" sz="1800">
                <a:effectLst/>
                <a:latin typeface="Arial" panose="020B0604020202020204" pitchFamily="34" charset="0"/>
                <a:ea typeface="DengXian" panose="02010600030101010101" pitchFamily="2" charset="-122"/>
              </a:rPr>
              <a:t>in 1975</a:t>
            </a:r>
            <a:endParaRPr lang="en-GB" sz="1800" dirty="0">
              <a:effectLst/>
              <a:latin typeface="Arial" panose="020B06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255A0CA-599D-44E0-B3DD-E24E2C35FD19}" type="slidenum">
              <a:rPr lang="en-GB" smtClean="0"/>
              <a:t>11</a:t>
            </a:fld>
            <a:endParaRPr lang="en-GB"/>
          </a:p>
        </p:txBody>
      </p:sp>
    </p:spTree>
    <p:extLst>
      <p:ext uri="{BB962C8B-B14F-4D97-AF65-F5344CB8AC3E}">
        <p14:creationId xmlns:p14="http://schemas.microsoft.com/office/powerpoint/2010/main" val="36026043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DengXian" panose="02010600030101010101" pitchFamily="2" charset="-122"/>
                <a:cs typeface="Times New Roman" panose="02020603050405020304" pitchFamily="18" charset="0"/>
              </a:rPr>
              <a:t>Gender coding was analysed in each advert as the CIPD recommends using gender-neutral language to ensure inclusivity and diversity.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255A0CA-599D-44E0-B3DD-E24E2C35FD19}" type="slidenum">
              <a:rPr lang="en-GB" smtClean="0"/>
              <a:t>12</a:t>
            </a:fld>
            <a:endParaRPr lang="en-GB"/>
          </a:p>
        </p:txBody>
      </p:sp>
    </p:spTree>
    <p:extLst>
      <p:ext uri="{BB962C8B-B14F-4D97-AF65-F5344CB8AC3E}">
        <p14:creationId xmlns:p14="http://schemas.microsoft.com/office/powerpoint/2010/main" val="1615381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Analysis of the ONS </a:t>
            </a:r>
          </a:p>
        </p:txBody>
      </p:sp>
      <p:sp>
        <p:nvSpPr>
          <p:cNvPr id="4" name="Slide Number Placeholder 3"/>
          <p:cNvSpPr>
            <a:spLocks noGrp="1"/>
          </p:cNvSpPr>
          <p:nvPr>
            <p:ph type="sldNum" sz="quarter" idx="5"/>
          </p:nvPr>
        </p:nvSpPr>
        <p:spPr/>
        <p:txBody>
          <a:bodyPr/>
          <a:lstStyle/>
          <a:p>
            <a:fld id="{D255A0CA-599D-44E0-B3DD-E24E2C35FD19}" type="slidenum">
              <a:rPr lang="en-GB" smtClean="0"/>
              <a:t>13</a:t>
            </a:fld>
            <a:endParaRPr lang="en-GB"/>
          </a:p>
        </p:txBody>
      </p:sp>
    </p:spTree>
    <p:extLst>
      <p:ext uri="{BB962C8B-B14F-4D97-AF65-F5344CB8AC3E}">
        <p14:creationId xmlns:p14="http://schemas.microsoft.com/office/powerpoint/2010/main" val="13851802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nSpc>
                <a:spcPct val="115000"/>
              </a:lnSpc>
              <a:spcAft>
                <a:spcPts val="800"/>
              </a:spcAft>
            </a:pPr>
            <a:r>
              <a:rPr lang="en-GB" sz="2800" b="0" i="0" dirty="0">
                <a:solidFill>
                  <a:srgbClr val="161719"/>
                </a:solidFill>
                <a:effectLst/>
                <a:latin typeface="Inter" panose="020B0502030000000004" pitchFamily="34" charset="0"/>
              </a:rPr>
              <a:t>The ONS job adverts score consistently high at 84%, but there's room for improvement. </a:t>
            </a:r>
          </a:p>
          <a:p>
            <a:pPr>
              <a:lnSpc>
                <a:spcPct val="115000"/>
              </a:lnSpc>
              <a:spcAft>
                <a:spcPts val="800"/>
              </a:spcAft>
            </a:pPr>
            <a:endParaRPr lang="en-GB" dirty="0"/>
          </a:p>
          <a:p>
            <a:pPr>
              <a:lnSpc>
                <a:spcPct val="107000"/>
              </a:lnSpc>
              <a:spcAft>
                <a:spcPts val="800"/>
              </a:spcAft>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The CIPD recommends </a:t>
            </a:r>
            <a:r>
              <a:rPr lang="en-GB" sz="1800" b="0" i="0" dirty="0">
                <a:solidFill>
                  <a:srgbClr val="161719"/>
                </a:solidFill>
                <a:effectLst/>
                <a:latin typeface="Inter" panose="020B0502030000000004" pitchFamily="34" charset="0"/>
              </a:rPr>
              <a:t>Gender-neutral language promote inclusivity, however it is recognised that f</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eminine-coded language also attracts diverse candidates without disadvantaging males. It is encouraging to see that 5 out of the 7 adverts using feminine language.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Overall, the ONS job adverts closely </a:t>
            </a:r>
            <a:r>
              <a:rPr lang="en-GB" sz="1800" dirty="0">
                <a:effectLst/>
                <a:latin typeface="Arial" panose="020B0604020202020204" pitchFamily="34" charset="0"/>
                <a:ea typeface="Calibri" panose="020F0502020204030204" pitchFamily="34" charset="0"/>
                <a:cs typeface="Times New Roman" panose="02020603050405020304" pitchFamily="18" charset="0"/>
              </a:rPr>
              <a:t>follow the guidelines provided by the CIPD, however they could improve by </a:t>
            </a: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explicitly stating a flexible interview adjustment policy. As all candidates deserve equal opportunities to showcase their skills.</a:t>
            </a:r>
            <a:endParaRPr lang="en-GB" dirty="0"/>
          </a:p>
        </p:txBody>
      </p:sp>
      <p:sp>
        <p:nvSpPr>
          <p:cNvPr id="4" name="Slide Number Placeholder 3"/>
          <p:cNvSpPr>
            <a:spLocks noGrp="1"/>
          </p:cNvSpPr>
          <p:nvPr>
            <p:ph type="sldNum" sz="quarter" idx="5"/>
          </p:nvPr>
        </p:nvSpPr>
        <p:spPr/>
        <p:txBody>
          <a:bodyPr/>
          <a:lstStyle/>
          <a:p>
            <a:fld id="{D255A0CA-599D-44E0-B3DD-E24E2C35FD19}" type="slidenum">
              <a:rPr lang="en-GB" smtClean="0"/>
              <a:t>14</a:t>
            </a:fld>
            <a:endParaRPr lang="en-GB"/>
          </a:p>
        </p:txBody>
      </p:sp>
    </p:spTree>
    <p:extLst>
      <p:ext uri="{BB962C8B-B14F-4D97-AF65-F5344CB8AC3E}">
        <p14:creationId xmlns:p14="http://schemas.microsoft.com/office/powerpoint/2010/main" val="27039215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Analysis of Johnson and Johnson</a:t>
            </a:r>
          </a:p>
        </p:txBody>
      </p:sp>
      <p:sp>
        <p:nvSpPr>
          <p:cNvPr id="4" name="Slide Number Placeholder 3"/>
          <p:cNvSpPr>
            <a:spLocks noGrp="1"/>
          </p:cNvSpPr>
          <p:nvPr>
            <p:ph type="sldNum" sz="quarter" idx="5"/>
          </p:nvPr>
        </p:nvSpPr>
        <p:spPr/>
        <p:txBody>
          <a:bodyPr/>
          <a:lstStyle/>
          <a:p>
            <a:fld id="{D255A0CA-599D-44E0-B3DD-E24E2C35FD19}" type="slidenum">
              <a:rPr lang="en-GB" smtClean="0"/>
              <a:t>15</a:t>
            </a:fld>
            <a:endParaRPr lang="en-GB"/>
          </a:p>
        </p:txBody>
      </p:sp>
    </p:spTree>
    <p:extLst>
      <p:ext uri="{BB962C8B-B14F-4D97-AF65-F5344CB8AC3E}">
        <p14:creationId xmlns:p14="http://schemas.microsoft.com/office/powerpoint/2010/main" val="23198939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J&amp;J adverts achieved an average score of 28%, which is considerably lower than the 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61719"/>
                </a:solidFill>
                <a:effectLst/>
                <a:latin typeface="Arial" panose="020B0604020202020204" pitchFamily="34" charset="0"/>
                <a:ea typeface="Calibri" panose="020F0502020204030204" pitchFamily="34" charset="0"/>
                <a:cs typeface="Times New Roman" panose="02020603050405020304" pitchFamily="18" charset="0"/>
              </a:rPr>
              <a:t>They score poorly in some areas as they do not provide salary or pension details, and it is unclear if flexible working arrangements are available.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61719"/>
                </a:solidFill>
                <a:effectLst/>
                <a:latin typeface="Arial" panose="020B0604020202020204" pitchFamily="34" charset="0"/>
                <a:ea typeface="Calibri" panose="020F0502020204030204" pitchFamily="34" charset="0"/>
                <a:cs typeface="Times New Roman" panose="02020603050405020304" pitchFamily="18" charset="0"/>
              </a:rPr>
              <a:t>However, they score high for job descriptions and role requirements.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61719"/>
                </a:solidFill>
                <a:effectLst/>
                <a:latin typeface="Arial" panose="020B0604020202020204" pitchFamily="34" charset="0"/>
                <a:ea typeface="Calibri" panose="020F0502020204030204" pitchFamily="34" charset="0"/>
                <a:cs typeface="Times New Roman" panose="02020603050405020304" pitchFamily="18" charset="0"/>
              </a:rPr>
              <a:t>Overall analysis confirms that they do not adhere to the CIPD guidance, this is because they use gender-specific language, it is difficult to find and understand what they consider reasonable adjustments. Additionally, none of the advertisements provide a specific closing or interview date or mention any flexibility in the interview process.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255A0CA-599D-44E0-B3DD-E24E2C35FD19}" type="slidenum">
              <a:rPr lang="en-GB" smtClean="0"/>
              <a:t>16</a:t>
            </a:fld>
            <a:endParaRPr lang="en-GB"/>
          </a:p>
        </p:txBody>
      </p:sp>
    </p:spTree>
    <p:extLst>
      <p:ext uri="{BB962C8B-B14F-4D97-AF65-F5344CB8AC3E}">
        <p14:creationId xmlns:p14="http://schemas.microsoft.com/office/powerpoint/2010/main" val="30870173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nSpc>
                <a:spcPct val="115000"/>
              </a:lnSpc>
              <a:spcAft>
                <a:spcPts val="800"/>
              </a:spcAft>
            </a:pPr>
            <a:r>
              <a:rPr lang="en-GB" sz="1800" b="0" dirty="0">
                <a:effectLst/>
                <a:latin typeface="Arial" panose="020B0604020202020204" pitchFamily="34" charset="0"/>
                <a:ea typeface="Times New Roman" panose="02020603050405020304" pitchFamily="18" charset="0"/>
              </a:rPr>
              <a:t>The comparative analysis of the ONS and J&amp;J show that </a:t>
            </a:r>
          </a:p>
          <a:p>
            <a:pPr>
              <a:lnSpc>
                <a:spcPct val="115000"/>
              </a:lnSpc>
              <a:spcAft>
                <a:spcPts val="800"/>
              </a:spcAft>
            </a:pPr>
            <a:r>
              <a:rPr lang="en-GB" sz="1800" b="0" dirty="0">
                <a:effectLst/>
                <a:latin typeface="Arial" panose="020B0604020202020204" pitchFamily="34" charset="0"/>
                <a:ea typeface="Times New Roman" panose="02020603050405020304" pitchFamily="18" charset="0"/>
              </a:rPr>
              <a:t>The ONS consistently scores higher than J&amp;J in terms of their clear intention to recruit a diverse workforce.</a:t>
            </a:r>
          </a:p>
          <a:p>
            <a:pPr>
              <a:lnSpc>
                <a:spcPct val="115000"/>
              </a:lnSpc>
              <a:spcAft>
                <a:spcPts val="800"/>
              </a:spcAft>
            </a:pPr>
            <a:r>
              <a:rPr lang="en-GB" sz="1800" b="0" dirty="0">
                <a:effectLst/>
                <a:latin typeface="Arial" panose="020B0604020202020204" pitchFamily="34" charset="0"/>
                <a:ea typeface="Times New Roman" panose="02020603050405020304" pitchFamily="18" charset="0"/>
              </a:rPr>
              <a:t> J&amp;J has a comprehensive section on their website that details their commitment to inclusion and diversity but lacks a prominent position in their job adverts. </a:t>
            </a:r>
          </a:p>
          <a:p>
            <a:pPr>
              <a:lnSpc>
                <a:spcPct val="115000"/>
              </a:lnSpc>
              <a:spcAft>
                <a:spcPts val="800"/>
              </a:spcAft>
            </a:pPr>
            <a:r>
              <a:rPr lang="en-GB" sz="1800" b="0" dirty="0">
                <a:effectLst/>
                <a:latin typeface="Arial" panose="020B0604020202020204" pitchFamily="34" charset="0"/>
                <a:ea typeface="Times New Roman" panose="02020603050405020304" pitchFamily="18" charset="0"/>
              </a:rPr>
              <a:t>ONS can enhance the recruitment process by providing more interview flexibility </a:t>
            </a:r>
          </a:p>
          <a:p>
            <a:pPr>
              <a:lnSpc>
                <a:spcPct val="115000"/>
              </a:lnSpc>
              <a:spcAft>
                <a:spcPts val="800"/>
              </a:spcAft>
            </a:pPr>
            <a:r>
              <a:rPr lang="en-GB" sz="1800" b="0" dirty="0">
                <a:effectLst/>
                <a:latin typeface="Arial" panose="020B0604020202020204" pitchFamily="34" charset="0"/>
                <a:ea typeface="Times New Roman" panose="02020603050405020304" pitchFamily="18" charset="0"/>
              </a:rPr>
              <a:t>J&amp;J lacks a comprehensive description of salary and flexible working arrangements</a:t>
            </a:r>
            <a:endParaRPr lang="en-GB" b="0" dirty="0"/>
          </a:p>
        </p:txBody>
      </p:sp>
      <p:sp>
        <p:nvSpPr>
          <p:cNvPr id="4" name="Slide Number Placeholder 3"/>
          <p:cNvSpPr>
            <a:spLocks noGrp="1"/>
          </p:cNvSpPr>
          <p:nvPr>
            <p:ph type="sldNum" sz="quarter" idx="5"/>
          </p:nvPr>
        </p:nvSpPr>
        <p:spPr/>
        <p:txBody>
          <a:bodyPr/>
          <a:lstStyle/>
          <a:p>
            <a:fld id="{D255A0CA-599D-44E0-B3DD-E24E2C35FD19}" type="slidenum">
              <a:rPr lang="en-GB" smtClean="0"/>
              <a:t>17</a:t>
            </a:fld>
            <a:endParaRPr lang="en-GB"/>
          </a:p>
        </p:txBody>
      </p:sp>
    </p:spTree>
    <p:extLst>
      <p:ext uri="{BB962C8B-B14F-4D97-AF65-F5344CB8AC3E}">
        <p14:creationId xmlns:p14="http://schemas.microsoft.com/office/powerpoint/2010/main" val="2713853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200" b="0" dirty="0">
                <a:effectLst/>
                <a:latin typeface="Calibri" panose="020F0502020204030204" pitchFamily="34" charset="0"/>
                <a:ea typeface="Calibri" panose="020F0502020204030204" pitchFamily="34" charset="0"/>
                <a:cs typeface="Times New Roman" panose="02020603050405020304" pitchFamily="18" charset="0"/>
              </a:rPr>
              <a:t>The next stage of the analysis involved examining the organisational policies of the ONS to assess whether they promote inclusivity in the recruitment process and whether they are regularly updated to cater to the needs of neurodiverse individuals.</a:t>
            </a:r>
            <a:endParaRPr lang="en-GB" b="0" dirty="0"/>
          </a:p>
        </p:txBody>
      </p:sp>
      <p:sp>
        <p:nvSpPr>
          <p:cNvPr id="4" name="Slide Number Placeholder 3"/>
          <p:cNvSpPr>
            <a:spLocks noGrp="1"/>
          </p:cNvSpPr>
          <p:nvPr>
            <p:ph type="sldNum" sz="quarter" idx="5"/>
          </p:nvPr>
        </p:nvSpPr>
        <p:spPr/>
        <p:txBody>
          <a:bodyPr/>
          <a:lstStyle/>
          <a:p>
            <a:fld id="{D255A0CA-599D-44E0-B3DD-E24E2C35FD19}" type="slidenum">
              <a:rPr lang="en-GB" smtClean="0"/>
              <a:t>18</a:t>
            </a:fld>
            <a:endParaRPr lang="en-GB"/>
          </a:p>
        </p:txBody>
      </p:sp>
    </p:spTree>
    <p:extLst>
      <p:ext uri="{BB962C8B-B14F-4D97-AF65-F5344CB8AC3E}">
        <p14:creationId xmlns:p14="http://schemas.microsoft.com/office/powerpoint/2010/main" val="12043183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115000"/>
              </a:lnSpc>
              <a:spcAft>
                <a:spcPts val="800"/>
              </a:spcAft>
            </a:pPr>
            <a:r>
              <a:rPr lang="en-GB" sz="1800" dirty="0">
                <a:effectLst/>
                <a:latin typeface="Arial" panose="020B0604020202020204" pitchFamily="34" charset="0"/>
                <a:ea typeface="Times New Roman" panose="02020603050405020304" pitchFamily="18" charset="0"/>
              </a:rPr>
              <a:t>The ONS are a Level 3 Disability Confident Leader status – displayed on website</a:t>
            </a:r>
          </a:p>
          <a:p>
            <a:pPr>
              <a:lnSpc>
                <a:spcPct val="115000"/>
              </a:lnSpc>
              <a:spcAft>
                <a:spcPts val="800"/>
              </a:spcAft>
            </a:pPr>
            <a:r>
              <a:rPr lang="en-GB" sz="1800" dirty="0">
                <a:effectLst/>
                <a:latin typeface="Arial" panose="020B0604020202020204" pitchFamily="34" charset="0"/>
                <a:ea typeface="Times New Roman" panose="02020603050405020304" pitchFamily="18" charset="0"/>
              </a:rPr>
              <a:t>the recruitment process is scrutinized to ensure compliance with the Recruitment Principles and the Civil Service Code. </a:t>
            </a:r>
          </a:p>
          <a:p>
            <a:pPr>
              <a:lnSpc>
                <a:spcPct val="115000"/>
              </a:lnSpc>
              <a:spcAft>
                <a:spcPts val="800"/>
              </a:spcAft>
            </a:pPr>
            <a:r>
              <a:rPr lang="en-GB" sz="1800" dirty="0">
                <a:effectLst/>
                <a:latin typeface="Arial" panose="020B0604020202020204" pitchFamily="34" charset="0"/>
                <a:ea typeface="Times New Roman" panose="02020603050405020304" pitchFamily="18" charset="0"/>
              </a:rPr>
              <a:t>The Disability Confident scheme and reasonable workplace adjustments aim to remove barriers to employment and create a level playing field. </a:t>
            </a:r>
          </a:p>
          <a:p>
            <a:pPr>
              <a:lnSpc>
                <a:spcPct val="115000"/>
              </a:lnSpc>
              <a:spcAft>
                <a:spcPts val="800"/>
              </a:spcAft>
            </a:pPr>
            <a:r>
              <a:rPr lang="en-GB" sz="1800" dirty="0">
                <a:effectLst/>
                <a:latin typeface="Arial" panose="020B0604020202020204" pitchFamily="34" charset="0"/>
              </a:rPr>
              <a:t>These are all promising indicators that the ONS are working to be an inclusive and diverse organisation</a:t>
            </a:r>
            <a:endParaRPr lang="en-GB" dirty="0"/>
          </a:p>
        </p:txBody>
      </p:sp>
      <p:sp>
        <p:nvSpPr>
          <p:cNvPr id="4" name="Slide Number Placeholder 3"/>
          <p:cNvSpPr>
            <a:spLocks noGrp="1"/>
          </p:cNvSpPr>
          <p:nvPr>
            <p:ph type="sldNum" sz="quarter" idx="5"/>
          </p:nvPr>
        </p:nvSpPr>
        <p:spPr/>
        <p:txBody>
          <a:bodyPr/>
          <a:lstStyle/>
          <a:p>
            <a:fld id="{D255A0CA-599D-44E0-B3DD-E24E2C35FD19}" type="slidenum">
              <a:rPr lang="en-GB" smtClean="0"/>
              <a:t>19</a:t>
            </a:fld>
            <a:endParaRPr lang="en-GB"/>
          </a:p>
        </p:txBody>
      </p:sp>
    </p:spTree>
    <p:extLst>
      <p:ext uri="{BB962C8B-B14F-4D97-AF65-F5344CB8AC3E}">
        <p14:creationId xmlns:p14="http://schemas.microsoft.com/office/powerpoint/2010/main" val="24874903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107000"/>
              </a:lnSpc>
              <a:spcAft>
                <a:spcPts val="800"/>
              </a:spcAft>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The Analysis of The ONS's recruitment campaigns and organisational policies show that they can be considered as a good organisation that values neurodiversity in the workplace; they generally align with the CIPD’s recommendations and regularly assess and review their processes and policies with a view to improving them.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The analysis also shows there is some room for improvement, and the report identifies some gaps in the ONS recruitment process and provides recommendations for improvement, such as training interviewers on legal obligations and removing bias from interviews.</a:t>
            </a:r>
          </a:p>
          <a:p>
            <a:pPr>
              <a:lnSpc>
                <a:spcPct val="107000"/>
              </a:lnSpc>
              <a:spcAft>
                <a:spcPts val="800"/>
              </a:spcAft>
            </a:pPr>
            <a:endParaRPr lang="en-GB" sz="1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kern="1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255A0CA-599D-44E0-B3DD-E24E2C35FD19}" type="slidenum">
              <a:rPr lang="en-GB" smtClean="0"/>
              <a:t>20</a:t>
            </a:fld>
            <a:endParaRPr lang="en-GB"/>
          </a:p>
        </p:txBody>
      </p:sp>
    </p:spTree>
    <p:extLst>
      <p:ext uri="{BB962C8B-B14F-4D97-AF65-F5344CB8AC3E}">
        <p14:creationId xmlns:p14="http://schemas.microsoft.com/office/powerpoint/2010/main" val="1126386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slide provides a list of references for the materials within this presentation. Thank you for watching.</a:t>
            </a:r>
          </a:p>
        </p:txBody>
      </p:sp>
      <p:sp>
        <p:nvSpPr>
          <p:cNvPr id="4" name="Slide Number Placeholder 3"/>
          <p:cNvSpPr>
            <a:spLocks noGrp="1"/>
          </p:cNvSpPr>
          <p:nvPr>
            <p:ph type="sldNum" sz="quarter" idx="5"/>
          </p:nvPr>
        </p:nvSpPr>
        <p:spPr/>
        <p:txBody>
          <a:bodyPr/>
          <a:lstStyle/>
          <a:p>
            <a:fld id="{D255A0CA-599D-44E0-B3DD-E24E2C35FD19}" type="slidenum">
              <a:rPr lang="en-GB" smtClean="0"/>
              <a:t>21</a:t>
            </a:fld>
            <a:endParaRPr lang="en-GB"/>
          </a:p>
        </p:txBody>
      </p:sp>
    </p:spTree>
    <p:extLst>
      <p:ext uri="{BB962C8B-B14F-4D97-AF65-F5344CB8AC3E}">
        <p14:creationId xmlns:p14="http://schemas.microsoft.com/office/powerpoint/2010/main" val="12326915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for references </a:t>
            </a:r>
          </a:p>
        </p:txBody>
      </p:sp>
      <p:sp>
        <p:nvSpPr>
          <p:cNvPr id="4" name="Slide Number Placeholder 3"/>
          <p:cNvSpPr>
            <a:spLocks noGrp="1"/>
          </p:cNvSpPr>
          <p:nvPr>
            <p:ph type="sldNum" sz="quarter" idx="5"/>
          </p:nvPr>
        </p:nvSpPr>
        <p:spPr/>
        <p:txBody>
          <a:bodyPr/>
          <a:lstStyle/>
          <a:p>
            <a:fld id="{D255A0CA-599D-44E0-B3DD-E24E2C35FD19}" type="slidenum">
              <a:rPr lang="en-GB" smtClean="0"/>
              <a:t>22</a:t>
            </a:fld>
            <a:endParaRPr lang="en-GB"/>
          </a:p>
        </p:txBody>
      </p:sp>
    </p:spTree>
    <p:extLst>
      <p:ext uri="{BB962C8B-B14F-4D97-AF65-F5344CB8AC3E}">
        <p14:creationId xmlns:p14="http://schemas.microsoft.com/office/powerpoint/2010/main" val="2957793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1F3C-78F9-883E-AFE4-D139B567B8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C125202-B1F8-5A3B-6853-6815B9F83B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C5110F-2B7A-E0E2-26FF-E7C95E621CCC}"/>
              </a:ext>
            </a:extLst>
          </p:cNvPr>
          <p:cNvSpPr>
            <a:spLocks noGrp="1"/>
          </p:cNvSpPr>
          <p:nvPr>
            <p:ph type="dt" sz="half" idx="10"/>
          </p:nvPr>
        </p:nvSpPr>
        <p:spPr/>
        <p:txBody>
          <a:bodyPr/>
          <a:lstStyle/>
          <a:p>
            <a:fld id="{098A0168-EB40-45AF-89A1-87DE0A55FFC6}" type="datetime1">
              <a:rPr lang="en-US" smtClean="0"/>
              <a:t>11/5/2023</a:t>
            </a:fld>
            <a:endParaRPr lang="en-US"/>
          </a:p>
        </p:txBody>
      </p:sp>
      <p:sp>
        <p:nvSpPr>
          <p:cNvPr id="5" name="Footer Placeholder 4">
            <a:extLst>
              <a:ext uri="{FF2B5EF4-FFF2-40B4-BE49-F238E27FC236}">
                <a16:creationId xmlns:a16="http://schemas.microsoft.com/office/drawing/2014/main" id="{26C7F908-4F30-E7CC-2BFA-6F05DC6F5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768690-ABBF-BADC-4771-C2B3E73AD95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726031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B75B0-CC2F-FB62-1712-9EF5D1A2E7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BF13D-8594-D2CD-8265-B1A8C8B0A5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4B2D63-FDCA-B4F7-A0CB-596EAC826BB8}"/>
              </a:ext>
            </a:extLst>
          </p:cNvPr>
          <p:cNvSpPr>
            <a:spLocks noGrp="1"/>
          </p:cNvSpPr>
          <p:nvPr>
            <p:ph type="dt" sz="half" idx="10"/>
          </p:nvPr>
        </p:nvSpPr>
        <p:spPr/>
        <p:txBody>
          <a:bodyPr/>
          <a:lstStyle/>
          <a:p>
            <a:fld id="{BE0A88F0-556B-4BB7-8AAB-D63AEB65C662}" type="datetime1">
              <a:rPr lang="en-US" smtClean="0"/>
              <a:t>11/5/2023</a:t>
            </a:fld>
            <a:endParaRPr lang="en-US"/>
          </a:p>
        </p:txBody>
      </p:sp>
      <p:sp>
        <p:nvSpPr>
          <p:cNvPr id="5" name="Footer Placeholder 4">
            <a:extLst>
              <a:ext uri="{FF2B5EF4-FFF2-40B4-BE49-F238E27FC236}">
                <a16:creationId xmlns:a16="http://schemas.microsoft.com/office/drawing/2014/main" id="{9370D85B-75BF-0F2F-6EB9-E87ECD2176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A9C436-647A-61E3-F12C-B325ACCA35F2}"/>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4248910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DF3AE-426F-2626-CF5D-3BFF1DEC7C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2EA06C-E5AC-A8D7-CC4A-612566D0F0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61C5D3-0B89-BF71-886C-1E397E530377}"/>
              </a:ext>
            </a:extLst>
          </p:cNvPr>
          <p:cNvSpPr>
            <a:spLocks noGrp="1"/>
          </p:cNvSpPr>
          <p:nvPr>
            <p:ph type="dt" sz="half" idx="10"/>
          </p:nvPr>
        </p:nvSpPr>
        <p:spPr/>
        <p:txBody>
          <a:bodyPr/>
          <a:lstStyle/>
          <a:p>
            <a:fld id="{60E05506-6815-4E0E-B1DE-ECA35C2016DF}" type="datetime1">
              <a:rPr lang="en-US" smtClean="0"/>
              <a:t>11/5/2023</a:t>
            </a:fld>
            <a:endParaRPr lang="en-US"/>
          </a:p>
        </p:txBody>
      </p:sp>
      <p:sp>
        <p:nvSpPr>
          <p:cNvPr id="5" name="Footer Placeholder 4">
            <a:extLst>
              <a:ext uri="{FF2B5EF4-FFF2-40B4-BE49-F238E27FC236}">
                <a16:creationId xmlns:a16="http://schemas.microsoft.com/office/drawing/2014/main" id="{99FC8FF2-44A0-D0EF-EBDA-829BEA799B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0DA0E2-002F-3E64-ACC2-D1B2B2045CF4}"/>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919711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FBBF2-F74D-0976-08A3-5F269CBBBB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34C069-D330-5BD2-4DA9-6909958771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BD134B-0019-21DF-3740-B36E1BEBEF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E734D4-6D81-FBAC-AEDB-884DB8E82A60}"/>
              </a:ext>
            </a:extLst>
          </p:cNvPr>
          <p:cNvSpPr>
            <a:spLocks noGrp="1"/>
          </p:cNvSpPr>
          <p:nvPr>
            <p:ph type="dt" sz="half" idx="10"/>
          </p:nvPr>
        </p:nvSpPr>
        <p:spPr/>
        <p:txBody>
          <a:bodyPr/>
          <a:lstStyle/>
          <a:p>
            <a:fld id="{FC6E85F7-A724-48A4-9D33-CEBC5174E865}" type="datetime1">
              <a:rPr lang="en-US" smtClean="0"/>
              <a:t>11/5/2023</a:t>
            </a:fld>
            <a:endParaRPr lang="en-US"/>
          </a:p>
        </p:txBody>
      </p:sp>
      <p:sp>
        <p:nvSpPr>
          <p:cNvPr id="6" name="Footer Placeholder 5">
            <a:extLst>
              <a:ext uri="{FF2B5EF4-FFF2-40B4-BE49-F238E27FC236}">
                <a16:creationId xmlns:a16="http://schemas.microsoft.com/office/drawing/2014/main" id="{9262CB92-6719-1412-53AB-98A917A367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422AD8-B3C1-EF9E-7E16-FFAE367B7A33}"/>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541716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40E8F-6955-35D5-47BC-CFAEA68849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31CED2-4540-D588-218E-67C845A2A7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AA9B98-962B-3686-78E4-E6AEAC5BB8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0B40B9-23DE-1DD4-F073-DF3641A62F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A79B16-5808-F306-E071-E8E6C3E215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0BEFFF-C29C-8908-B591-0DE1B9F7252A}"/>
              </a:ext>
            </a:extLst>
          </p:cNvPr>
          <p:cNvSpPr>
            <a:spLocks noGrp="1"/>
          </p:cNvSpPr>
          <p:nvPr>
            <p:ph type="dt" sz="half" idx="10"/>
          </p:nvPr>
        </p:nvSpPr>
        <p:spPr/>
        <p:txBody>
          <a:bodyPr/>
          <a:lstStyle/>
          <a:p>
            <a:fld id="{42806E7A-BDD3-46A3-BEE2-EB821F9236B4}" type="datetime1">
              <a:rPr lang="en-US" smtClean="0"/>
              <a:t>11/5/2023</a:t>
            </a:fld>
            <a:endParaRPr lang="en-US"/>
          </a:p>
        </p:txBody>
      </p:sp>
      <p:sp>
        <p:nvSpPr>
          <p:cNvPr id="8" name="Footer Placeholder 7">
            <a:extLst>
              <a:ext uri="{FF2B5EF4-FFF2-40B4-BE49-F238E27FC236}">
                <a16:creationId xmlns:a16="http://schemas.microsoft.com/office/drawing/2014/main" id="{8190860C-E7D8-40BD-7B48-589B60E7FD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B48026-CACB-A2A2-5E12-A9E61B7A4B45}"/>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925821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820BB-35BC-7C2A-B83E-D075F5E791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627C1D-D21B-5A01-22BD-CD6DB6F21086}"/>
              </a:ext>
            </a:extLst>
          </p:cNvPr>
          <p:cNvSpPr>
            <a:spLocks noGrp="1"/>
          </p:cNvSpPr>
          <p:nvPr>
            <p:ph type="dt" sz="half" idx="10"/>
          </p:nvPr>
        </p:nvSpPr>
        <p:spPr/>
        <p:txBody>
          <a:bodyPr/>
          <a:lstStyle/>
          <a:p>
            <a:fld id="{9ED1540C-9440-4E7A-B71A-BEFEE06869E3}" type="datetime1">
              <a:rPr lang="en-US" smtClean="0"/>
              <a:t>11/5/2023</a:t>
            </a:fld>
            <a:endParaRPr lang="en-US"/>
          </a:p>
        </p:txBody>
      </p:sp>
      <p:sp>
        <p:nvSpPr>
          <p:cNvPr id="4" name="Footer Placeholder 3">
            <a:extLst>
              <a:ext uri="{FF2B5EF4-FFF2-40B4-BE49-F238E27FC236}">
                <a16:creationId xmlns:a16="http://schemas.microsoft.com/office/drawing/2014/main" id="{AE5E02C2-CFC1-06ED-8E65-2F8F9CDDF76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2179BC-8997-0CA3-765B-81E646B9522E}"/>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973497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0B91B7-7245-C2A0-2553-991A7D024BB0}"/>
              </a:ext>
            </a:extLst>
          </p:cNvPr>
          <p:cNvSpPr>
            <a:spLocks noGrp="1"/>
          </p:cNvSpPr>
          <p:nvPr>
            <p:ph type="dt" sz="half" idx="10"/>
          </p:nvPr>
        </p:nvSpPr>
        <p:spPr/>
        <p:txBody>
          <a:bodyPr/>
          <a:lstStyle/>
          <a:p>
            <a:fld id="{E0318DDB-88AC-4039-B59C-B05DC4C9C16C}" type="datetime1">
              <a:rPr lang="en-US" smtClean="0"/>
              <a:t>11/5/2023</a:t>
            </a:fld>
            <a:endParaRPr lang="en-US"/>
          </a:p>
        </p:txBody>
      </p:sp>
      <p:sp>
        <p:nvSpPr>
          <p:cNvPr id="3" name="Footer Placeholder 2">
            <a:extLst>
              <a:ext uri="{FF2B5EF4-FFF2-40B4-BE49-F238E27FC236}">
                <a16:creationId xmlns:a16="http://schemas.microsoft.com/office/drawing/2014/main" id="{F067C6BB-03FB-4979-6C0F-9FA9E4232E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0AF9BC-5F54-BF81-A47F-35466112DE52}"/>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245303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4A6F1-34B3-6E44-D449-EB910395DF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A3C031-8AF1-9F1C-8725-3CF3212B8C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4B91F2-79B8-04BC-D5CD-AFA3F62EB1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04FC1B-79E8-BCEF-A664-EF61C0A9EF06}"/>
              </a:ext>
            </a:extLst>
          </p:cNvPr>
          <p:cNvSpPr>
            <a:spLocks noGrp="1"/>
          </p:cNvSpPr>
          <p:nvPr>
            <p:ph type="dt" sz="half" idx="10"/>
          </p:nvPr>
        </p:nvSpPr>
        <p:spPr/>
        <p:txBody>
          <a:bodyPr/>
          <a:lstStyle/>
          <a:p>
            <a:fld id="{E082ABFB-60E7-4BA1-866A-7059F058065B}" type="datetime1">
              <a:rPr lang="en-US" smtClean="0"/>
              <a:t>11/5/2023</a:t>
            </a:fld>
            <a:endParaRPr lang="en-US"/>
          </a:p>
        </p:txBody>
      </p:sp>
      <p:sp>
        <p:nvSpPr>
          <p:cNvPr id="6" name="Footer Placeholder 5">
            <a:extLst>
              <a:ext uri="{FF2B5EF4-FFF2-40B4-BE49-F238E27FC236}">
                <a16:creationId xmlns:a16="http://schemas.microsoft.com/office/drawing/2014/main" id="{E2F5E66E-5715-3FB9-25CF-CDB5EC7A93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F0F93D-1FF5-EA49-5092-EF1518F93E49}"/>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1059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1AF43-42E4-2269-0E04-0A549D72F9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819E35-B092-FA6F-5D84-B5D14CDAD3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DC9B00-565B-C8CB-960D-EC99EAAC3B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EB8694-77A7-9DF7-0117-F61A397D92E1}"/>
              </a:ext>
            </a:extLst>
          </p:cNvPr>
          <p:cNvSpPr>
            <a:spLocks noGrp="1"/>
          </p:cNvSpPr>
          <p:nvPr>
            <p:ph type="dt" sz="half" idx="10"/>
          </p:nvPr>
        </p:nvSpPr>
        <p:spPr/>
        <p:txBody>
          <a:bodyPr/>
          <a:lstStyle/>
          <a:p>
            <a:fld id="{2694112F-55F4-4776-A323-7418930321C8}" type="datetime1">
              <a:rPr lang="en-US" smtClean="0"/>
              <a:t>11/5/2023</a:t>
            </a:fld>
            <a:endParaRPr lang="en-US"/>
          </a:p>
        </p:txBody>
      </p:sp>
      <p:sp>
        <p:nvSpPr>
          <p:cNvPr id="6" name="Footer Placeholder 5">
            <a:extLst>
              <a:ext uri="{FF2B5EF4-FFF2-40B4-BE49-F238E27FC236}">
                <a16:creationId xmlns:a16="http://schemas.microsoft.com/office/drawing/2014/main" id="{10A36DB3-03B1-0467-7080-F0DAA62980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72A2A3-3F6F-853A-F82F-605CA3E5EEFD}"/>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110495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E45DB-EAB8-9AFA-D99C-CAC5CC4251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BBACD1-626B-7D91-029C-96733A1E69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F2189-B0BF-C735-C020-4687DAF9350D}"/>
              </a:ext>
            </a:extLst>
          </p:cNvPr>
          <p:cNvSpPr>
            <a:spLocks noGrp="1"/>
          </p:cNvSpPr>
          <p:nvPr>
            <p:ph type="dt" sz="half" idx="10"/>
          </p:nvPr>
        </p:nvSpPr>
        <p:spPr/>
        <p:txBody>
          <a:bodyPr/>
          <a:lstStyle/>
          <a:p>
            <a:fld id="{8F8CA68F-747D-436A-B5BB-2EBC3ED499E4}" type="datetime1">
              <a:rPr lang="en-US" smtClean="0"/>
              <a:t>11/5/2023</a:t>
            </a:fld>
            <a:endParaRPr lang="en-US"/>
          </a:p>
        </p:txBody>
      </p:sp>
      <p:sp>
        <p:nvSpPr>
          <p:cNvPr id="5" name="Footer Placeholder 4">
            <a:extLst>
              <a:ext uri="{FF2B5EF4-FFF2-40B4-BE49-F238E27FC236}">
                <a16:creationId xmlns:a16="http://schemas.microsoft.com/office/drawing/2014/main" id="{72AB315A-FEA9-B25C-89DD-223E291FA8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376A80-9B34-C5C4-C654-A9BA3551C5AE}"/>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040392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8DBBF0-4256-E294-0365-3DB6A18D1C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634061-CA11-7CB4-CC68-2EF7D64FE2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7E618D-C880-4C55-5EA5-9A57C5A4434C}"/>
              </a:ext>
            </a:extLst>
          </p:cNvPr>
          <p:cNvSpPr>
            <a:spLocks noGrp="1"/>
          </p:cNvSpPr>
          <p:nvPr>
            <p:ph type="dt" sz="half" idx="10"/>
          </p:nvPr>
        </p:nvSpPr>
        <p:spPr/>
        <p:txBody>
          <a:bodyPr/>
          <a:lstStyle/>
          <a:p>
            <a:fld id="{6DD8DC11-9E39-40A0-B3DC-E3F2AD04A616}" type="datetime1">
              <a:rPr lang="en-US" smtClean="0"/>
              <a:t>11/5/2023</a:t>
            </a:fld>
            <a:endParaRPr lang="en-US"/>
          </a:p>
        </p:txBody>
      </p:sp>
      <p:sp>
        <p:nvSpPr>
          <p:cNvPr id="5" name="Footer Placeholder 4">
            <a:extLst>
              <a:ext uri="{FF2B5EF4-FFF2-40B4-BE49-F238E27FC236}">
                <a16:creationId xmlns:a16="http://schemas.microsoft.com/office/drawing/2014/main" id="{91DBFCC0-B62F-097A-496A-4D08F0BEB4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01CB1F-95A7-2819-DF55-EEC3C0589245}"/>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6116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4917F2-7287-603F-5CDF-1DF8550C69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76097C-5CBF-DE8C-F896-7E6EB05CC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FA2670-1463-188E-5918-0BAFDA0B0A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BEA57F-793F-4683-BD8A-741FD4B89154}" type="datetime1">
              <a:rPr lang="en-US" smtClean="0"/>
              <a:t>11/5/2023</a:t>
            </a:fld>
            <a:endParaRPr lang="en-US" dirty="0"/>
          </a:p>
        </p:txBody>
      </p:sp>
      <p:sp>
        <p:nvSpPr>
          <p:cNvPr id="5" name="Footer Placeholder 4">
            <a:extLst>
              <a:ext uri="{FF2B5EF4-FFF2-40B4-BE49-F238E27FC236}">
                <a16:creationId xmlns:a16="http://schemas.microsoft.com/office/drawing/2014/main" id="{73E52258-4074-9389-61F6-DAE0FAB748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6467C7F-B06B-72BD-AEBE-27AF2661BC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2C36F-4504-47C0-B82F-A167342A2754}" type="slidenum">
              <a:rPr lang="en-US" smtClean="0"/>
              <a:t>‹#›</a:t>
            </a:fld>
            <a:endParaRPr lang="en-US" dirty="0"/>
          </a:p>
        </p:txBody>
      </p:sp>
    </p:spTree>
    <p:extLst>
      <p:ext uri="{BB962C8B-B14F-4D97-AF65-F5344CB8AC3E}">
        <p14:creationId xmlns:p14="http://schemas.microsoft.com/office/powerpoint/2010/main" val="25384076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2.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32.png"/><Relationship Id="rId5" Type="http://schemas.openxmlformats.org/officeDocument/2006/relationships/image" Target="../media/image31.jpe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5.png"/><Relationship Id="rId2" Type="http://schemas.openxmlformats.org/officeDocument/2006/relationships/video" Target="../media/media18.mp4"/><Relationship Id="rId1" Type="http://schemas.microsoft.com/office/2007/relationships/media" Target="../media/media18.mp4"/><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0.mp4"/><Relationship Id="rId1" Type="http://schemas.microsoft.com/office/2007/relationships/media" Target="../media/media20.mp4"/><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careers.jnj.com/united-kingdom/overview" TargetMode="External"/><Relationship Id="rId3" Type="http://schemas.openxmlformats.org/officeDocument/2006/relationships/hyperlink" Target="https://adhdaware.org.uk/what-is-adhd/neurodiversity-and-other-conditions/" TargetMode="External"/><Relationship Id="rId7" Type="http://schemas.openxmlformats.org/officeDocument/2006/relationships/hyperlink" Target="https://www.gov.uk/government/publications/disability-confident-guidance-for-levels-1-2-and-3/level-3-disability-confident-leader"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hyperlink" Target="https://web.archive.org/web/20160712094308/http:/www.mang.canterbury.ac.nz/writing_guide/writing/flesch.shtml" TargetMode="External"/><Relationship Id="rId11" Type="http://schemas.openxmlformats.org/officeDocument/2006/relationships/hyperlink" Target="https://www.autism.org.uk/what-we-do/news/new-data-on-the-autism-employment-gap" TargetMode="External"/><Relationship Id="rId5" Type="http://schemas.openxmlformats.org/officeDocument/2006/relationships/hyperlink" Target="https://www.cipd.org/uk/knowledge/guides/inclusive-employers/" TargetMode="External"/><Relationship Id="rId10" Type="http://schemas.openxmlformats.org/officeDocument/2006/relationships/hyperlink" Target="https://stars.library.ucf.edu/istlibrary/56" TargetMode="External"/><Relationship Id="rId4" Type="http://schemas.openxmlformats.org/officeDocument/2006/relationships/hyperlink" Target="https://ideas.repec.org/a/pts/journl/y2019i3p13-25.html" TargetMode="External"/><Relationship Id="rId9" Type="http://schemas.openxmlformats.org/officeDocument/2006/relationships/hyperlink" Target="https://gender-decoder.katmatfield.com/results/1db8d8e2-2dde-4dda-8b39-b724ddf096a6"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readabilityformulas.com/readability-scoring-system.php#formulaResults" TargetMode="External"/><Relationship Id="rId2" Type="http://schemas.openxmlformats.org/officeDocument/2006/relationships/hyperlink" Target="https://www.ons.gov.uk/aboutus/careers" TargetMode="External"/><Relationship Id="rId1" Type="http://schemas.openxmlformats.org/officeDocument/2006/relationships/slideLayout" Target="../slideLayouts/slideLayout7.xml"/><Relationship Id="rId4" Type="http://schemas.openxmlformats.org/officeDocument/2006/relationships/hyperlink" Target="https://doi.org/10.1016/j.scaman.2021.1011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901E432-B2A0-7273-BE3E-820BFBD475E8}"/>
              </a:ext>
            </a:extLst>
          </p:cNvPr>
          <p:cNvSpPr>
            <a:spLocks noGrp="1"/>
          </p:cNvSpPr>
          <p:nvPr>
            <p:ph type="sldNum" sz="quarter" idx="12"/>
          </p:nvPr>
        </p:nvSpPr>
        <p:spPr/>
        <p:txBody>
          <a:bodyPr/>
          <a:lstStyle/>
          <a:p>
            <a:fld id="{81D2C36F-4504-47C0-B82F-A167342A2754}" type="slidenum">
              <a:rPr lang="en-US" smtClean="0"/>
              <a:pPr/>
              <a:t>1</a:t>
            </a:fld>
            <a:endParaRPr lang="en-US"/>
          </a:p>
        </p:txBody>
      </p:sp>
      <p:pic>
        <p:nvPicPr>
          <p:cNvPr id="8" name="Picture 7" descr="A close up of black text&#10;&#10;Description automatically generated">
            <a:extLst>
              <a:ext uri="{FF2B5EF4-FFF2-40B4-BE49-F238E27FC236}">
                <a16:creationId xmlns:a16="http://schemas.microsoft.com/office/drawing/2014/main" id="{0CF8530F-6F28-F8B1-C263-31EE40F1002F}"/>
              </a:ext>
            </a:extLst>
          </p:cNvPr>
          <p:cNvPicPr>
            <a:picLocks noChangeAspect="1"/>
          </p:cNvPicPr>
          <p:nvPr/>
        </p:nvPicPr>
        <p:blipFill rotWithShape="1">
          <a:blip r:embed="rId5">
            <a:extLst>
              <a:ext uri="{28A0092B-C50C-407E-A947-70E740481C1C}">
                <a14:useLocalDpi xmlns:a14="http://schemas.microsoft.com/office/drawing/2010/main" val="0"/>
              </a:ext>
            </a:extLst>
          </a:blip>
          <a:srcRect r="1" b="1846"/>
          <a:stretch/>
        </p:blipFill>
        <p:spPr bwMode="auto">
          <a:xfrm>
            <a:off x="375300" y="334926"/>
            <a:ext cx="2743200" cy="1014005"/>
          </a:xfrm>
          <a:prstGeom prst="rect">
            <a:avLst/>
          </a:prstGeom>
          <a:noFill/>
        </p:spPr>
      </p:pic>
      <p:sp>
        <p:nvSpPr>
          <p:cNvPr id="10" name="Subtitle 2">
            <a:extLst>
              <a:ext uri="{FF2B5EF4-FFF2-40B4-BE49-F238E27FC236}">
                <a16:creationId xmlns:a16="http://schemas.microsoft.com/office/drawing/2014/main" id="{36F6038A-4077-D5BE-A71D-DA700D0B92C4}"/>
              </a:ext>
            </a:extLst>
          </p:cNvPr>
          <p:cNvSpPr txBox="1">
            <a:spLocks/>
          </p:cNvSpPr>
          <p:nvPr/>
        </p:nvSpPr>
        <p:spPr>
          <a:xfrm>
            <a:off x="7217386" y="334926"/>
            <a:ext cx="4445879" cy="1552235"/>
          </a:xfrm>
          <a:prstGeom prst="rect">
            <a:avLst/>
          </a:prstGeom>
        </p:spPr>
        <p:txBody>
          <a:bodyPr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Jemma Rees 2008032</a:t>
            </a:r>
            <a:endParaRPr lang="en-GB"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0" indent="0" algn="ctr">
              <a:lnSpc>
                <a:spcPct val="150000"/>
              </a:lnSpc>
              <a:buNone/>
            </a:pP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BA Leadership &amp; Management Skills for the Workplace</a:t>
            </a:r>
            <a:endParaRPr lang="en-GB"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0" indent="0" algn="ctr">
              <a:lnSpc>
                <a:spcPct val="150000"/>
              </a:lnSpc>
              <a:buNone/>
            </a:pP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13/11/2023</a:t>
            </a:r>
            <a:endParaRPr lang="en-GB"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0" indent="0" algn="ctr">
              <a:lnSpc>
                <a:spcPct val="150000"/>
              </a:lnSpc>
              <a:buNone/>
            </a:pPr>
            <a:r>
              <a:rPr lang="en-GB" sz="1200" i="1" dirty="0">
                <a:solidFill>
                  <a:srgbClr val="000000"/>
                </a:solidFill>
                <a:latin typeface="Arial" panose="020B0604020202020204" pitchFamily="34" charset="0"/>
                <a:ea typeface="Calibri" panose="020F0502020204030204" pitchFamily="34" charset="0"/>
                <a:cs typeface="Arial" panose="020B0604020202020204" pitchFamily="34" charset="0"/>
              </a:rPr>
              <a:t>Independent Project BMSK6007 C</a:t>
            </a:r>
            <a:endParaRPr lang="en-GB"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F7041D2-9CBC-B365-70AB-B689F42D77B7}"/>
              </a:ext>
            </a:extLst>
          </p:cNvPr>
          <p:cNvSpPr txBox="1"/>
          <p:nvPr/>
        </p:nvSpPr>
        <p:spPr>
          <a:xfrm>
            <a:off x="452534" y="2256860"/>
            <a:ext cx="10716208" cy="2554545"/>
          </a:xfrm>
          <a:prstGeom prst="rect">
            <a:avLst/>
          </a:prstGeom>
          <a:noFill/>
        </p:spPr>
        <p:txBody>
          <a:bodyPr wrap="square">
            <a:spAutoFit/>
          </a:bodyPr>
          <a:lstStyle/>
          <a:p>
            <a:pPr algn="ctr"/>
            <a:r>
              <a:rPr lang="en-GB" sz="4000" i="1" dirty="0">
                <a:latin typeface="Arial" panose="020B0604020202020204" pitchFamily="34" charset="0"/>
                <a:cs typeface="Arial" panose="020B0604020202020204" pitchFamily="34" charset="0"/>
              </a:rPr>
              <a:t>An investigation into whether The Office for National Statistics' recruitment campaigns and organisational policies are inclusive of neurodiverse candidates.</a:t>
            </a:r>
            <a:endParaRPr lang="en-GB" sz="4000" dirty="0">
              <a:latin typeface="Arial" panose="020B0604020202020204" pitchFamily="34" charset="0"/>
              <a:cs typeface="Arial" panose="020B0604020202020204" pitchFamily="34" charset="0"/>
            </a:endParaRPr>
          </a:p>
        </p:txBody>
      </p:sp>
      <p:pic>
        <p:nvPicPr>
          <p:cNvPr id="28" name="Video 27">
            <a:hlinkClick r:id="" action="ppaction://media"/>
            <a:extLst>
              <a:ext uri="{FF2B5EF4-FFF2-40B4-BE49-F238E27FC236}">
                <a16:creationId xmlns:a16="http://schemas.microsoft.com/office/drawing/2014/main" id="{5200DE67-2CC2-2360-7465-8E02D4CEB3F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23909453"/>
      </p:ext>
    </p:extLst>
  </p:cSld>
  <p:clrMapOvr>
    <a:masterClrMapping/>
  </p:clrMapOvr>
  <mc:AlternateContent xmlns:mc="http://schemas.openxmlformats.org/markup-compatibility/2006">
    <mc:Choice xmlns:p14="http://schemas.microsoft.com/office/powerpoint/2010/main" Requires="p14">
      <p:transition spd="slow" p14:dur="2000" advTm="16830"/>
    </mc:Choice>
    <mc:Fallback>
      <p:transition spd="slow" advTm="16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AE333BF-41A2-B333-F4FC-8B9B9AE933B0}"/>
              </a:ext>
            </a:extLst>
          </p:cNvPr>
          <p:cNvSpPr>
            <a:spLocks noGrp="1"/>
          </p:cNvSpPr>
          <p:nvPr>
            <p:ph type="title"/>
          </p:nvPr>
        </p:nvSpPr>
        <p:spPr>
          <a:xfrm>
            <a:off x="643468" y="643467"/>
            <a:ext cx="4620584" cy="4567137"/>
          </a:xfrm>
        </p:spPr>
        <p:txBody>
          <a:bodyPr vert="horz" lIns="91440" tIns="45720" rIns="91440" bIns="45720" rtlCol="0" anchor="b">
            <a:normAutofit fontScale="90000"/>
          </a:bodyPr>
          <a:lstStyle/>
          <a:p>
            <a:r>
              <a:rPr lang="en-US" sz="3100" b="1" u="sng" kern="1200" dirty="0">
                <a:solidFill>
                  <a:schemeClr val="tx1"/>
                </a:solidFill>
                <a:latin typeface="+mj-lt"/>
                <a:ea typeface="+mj-ea"/>
                <a:cs typeface="+mj-cs"/>
              </a:rPr>
              <a:t>Contents</a:t>
            </a:r>
            <a:br>
              <a:rPr lang="en-US" sz="3100" b="1" kern="1200" dirty="0">
                <a:solidFill>
                  <a:schemeClr val="tx1"/>
                </a:solidFill>
                <a:latin typeface="+mj-lt"/>
                <a:ea typeface="+mj-ea"/>
                <a:cs typeface="+mj-cs"/>
              </a:rPr>
            </a:br>
            <a:r>
              <a:rPr lang="en-US" sz="3100" b="1" kern="1200" dirty="0">
                <a:solidFill>
                  <a:schemeClr val="tx1"/>
                </a:solidFill>
                <a:latin typeface="+mj-lt"/>
                <a:ea typeface="+mj-ea"/>
                <a:cs typeface="+mj-cs"/>
              </a:rPr>
              <a:t>1.   Introduction</a:t>
            </a:r>
            <a:br>
              <a:rPr lang="en-US" sz="3100" b="1" kern="1200" dirty="0">
                <a:solidFill>
                  <a:schemeClr val="tx1"/>
                </a:solidFill>
                <a:latin typeface="+mj-lt"/>
                <a:ea typeface="+mj-ea"/>
                <a:cs typeface="+mj-cs"/>
              </a:rPr>
            </a:br>
            <a:r>
              <a:rPr lang="en-US" sz="3100" b="1" kern="1200" dirty="0">
                <a:solidFill>
                  <a:schemeClr val="tx1"/>
                </a:solidFill>
                <a:latin typeface="+mj-lt"/>
                <a:ea typeface="+mj-ea"/>
                <a:cs typeface="+mj-cs"/>
              </a:rPr>
              <a:t>2.   Research Question</a:t>
            </a:r>
            <a:br>
              <a:rPr lang="en-US" sz="3100" b="1" kern="1200" dirty="0">
                <a:solidFill>
                  <a:schemeClr val="tx1"/>
                </a:solidFill>
                <a:latin typeface="+mj-lt"/>
                <a:ea typeface="+mj-ea"/>
                <a:cs typeface="+mj-cs"/>
              </a:rPr>
            </a:br>
            <a:r>
              <a:rPr lang="en-US" sz="3100" b="1" kern="1200" dirty="0">
                <a:solidFill>
                  <a:schemeClr val="tx1"/>
                </a:solidFill>
                <a:latin typeface="+mj-lt"/>
                <a:ea typeface="+mj-ea"/>
                <a:cs typeface="+mj-cs"/>
              </a:rPr>
              <a:t>3.   Literature Review</a:t>
            </a:r>
            <a:br>
              <a:rPr lang="en-US" sz="3100" b="1" kern="1200" dirty="0">
                <a:solidFill>
                  <a:schemeClr val="tx1"/>
                </a:solidFill>
                <a:latin typeface="+mj-lt"/>
                <a:ea typeface="+mj-ea"/>
                <a:cs typeface="+mj-cs"/>
              </a:rPr>
            </a:br>
            <a:r>
              <a:rPr lang="en-US" sz="3100" b="1" kern="1200" dirty="0">
                <a:solidFill>
                  <a:schemeClr val="tx1"/>
                </a:solidFill>
                <a:latin typeface="+mj-lt"/>
                <a:ea typeface="+mj-ea"/>
                <a:cs typeface="+mj-cs"/>
              </a:rPr>
              <a:t>4.   What is Neurodiversity</a:t>
            </a:r>
            <a:br>
              <a:rPr lang="en-US" sz="3100" b="1" kern="1200" dirty="0">
                <a:solidFill>
                  <a:schemeClr val="tx1"/>
                </a:solidFill>
                <a:latin typeface="+mj-lt"/>
                <a:ea typeface="+mj-ea"/>
                <a:cs typeface="+mj-cs"/>
              </a:rPr>
            </a:br>
            <a:r>
              <a:rPr lang="en-US" sz="3100" b="1" kern="1200" dirty="0">
                <a:solidFill>
                  <a:schemeClr val="tx1"/>
                </a:solidFill>
                <a:latin typeface="+mj-lt"/>
                <a:ea typeface="+mj-ea"/>
                <a:cs typeface="+mj-cs"/>
              </a:rPr>
              <a:t>5.   Methodology and Analysis</a:t>
            </a:r>
            <a:br>
              <a:rPr lang="en-US" sz="3100" b="1" kern="1200" dirty="0">
                <a:solidFill>
                  <a:schemeClr val="tx1"/>
                </a:solidFill>
                <a:latin typeface="+mj-lt"/>
                <a:ea typeface="+mj-ea"/>
                <a:cs typeface="+mj-cs"/>
              </a:rPr>
            </a:br>
            <a:r>
              <a:rPr lang="en-US" sz="3100" b="1" kern="1200" dirty="0">
                <a:solidFill>
                  <a:schemeClr val="tx1"/>
                </a:solidFill>
                <a:latin typeface="+mj-lt"/>
                <a:ea typeface="+mj-ea"/>
                <a:cs typeface="+mj-cs"/>
              </a:rPr>
              <a:t>6.   Findings</a:t>
            </a:r>
            <a:br>
              <a:rPr lang="en-US" sz="3100" b="1" kern="1200" dirty="0">
                <a:solidFill>
                  <a:schemeClr val="tx1"/>
                </a:solidFill>
                <a:latin typeface="+mj-lt"/>
                <a:ea typeface="+mj-ea"/>
                <a:cs typeface="+mj-cs"/>
              </a:rPr>
            </a:br>
            <a:r>
              <a:rPr lang="en-US" sz="3100" b="1" kern="1200" dirty="0">
                <a:solidFill>
                  <a:schemeClr val="tx1"/>
                </a:solidFill>
                <a:latin typeface="+mj-lt"/>
                <a:ea typeface="+mj-ea"/>
                <a:cs typeface="+mj-cs"/>
              </a:rPr>
              <a:t>7.   Organisational Policies </a:t>
            </a:r>
            <a:br>
              <a:rPr lang="en-US" sz="3100" b="1" kern="1200" dirty="0">
                <a:solidFill>
                  <a:schemeClr val="tx1"/>
                </a:solidFill>
                <a:latin typeface="+mj-lt"/>
                <a:ea typeface="+mj-ea"/>
                <a:cs typeface="+mj-cs"/>
              </a:rPr>
            </a:br>
            <a:r>
              <a:rPr lang="en-US" sz="3100" b="1" kern="1200" dirty="0">
                <a:solidFill>
                  <a:schemeClr val="tx1"/>
                </a:solidFill>
                <a:latin typeface="+mj-lt"/>
                <a:ea typeface="+mj-ea"/>
                <a:cs typeface="+mj-cs"/>
              </a:rPr>
              <a:t>8.   Conclusion</a:t>
            </a:r>
            <a:br>
              <a:rPr lang="en-US" sz="3100" b="1" kern="1200" dirty="0">
                <a:solidFill>
                  <a:schemeClr val="tx1"/>
                </a:solidFill>
                <a:latin typeface="+mj-lt"/>
                <a:ea typeface="+mj-ea"/>
                <a:cs typeface="+mj-cs"/>
              </a:rPr>
            </a:br>
            <a:r>
              <a:rPr lang="en-US" sz="3100" b="1" kern="1200" dirty="0">
                <a:solidFill>
                  <a:schemeClr val="tx1"/>
                </a:solidFill>
                <a:latin typeface="+mj-lt"/>
                <a:ea typeface="+mj-ea"/>
                <a:cs typeface="+mj-cs"/>
              </a:rPr>
              <a:t>9.   References </a:t>
            </a:r>
          </a:p>
        </p:txBody>
      </p:sp>
      <p:pic>
        <p:nvPicPr>
          <p:cNvPr id="43" name="Picture 42" descr="Stack of magazines on table">
            <a:extLst>
              <a:ext uri="{FF2B5EF4-FFF2-40B4-BE49-F238E27FC236}">
                <a16:creationId xmlns:a16="http://schemas.microsoft.com/office/drawing/2014/main" id="{085A6A63-0D0E-9D86-ED6E-A44194F3DD6A}"/>
              </a:ext>
            </a:extLst>
          </p:cNvPr>
          <p:cNvPicPr>
            <a:picLocks noGrp="1" noRot="1" noChangeAspect="1" noMove="1" noResize="1" noEditPoints="1" noAdjustHandles="1" noChangeArrowheads="1" noChangeShapeType="1" noCrop="1"/>
          </p:cNvPicPr>
          <p:nvPr/>
        </p:nvPicPr>
        <p:blipFill rotWithShape="1">
          <a:blip r:embed="rId5"/>
          <a:srcRect l="9157" r="9157" b="-1"/>
          <a:stretch/>
        </p:blipFill>
        <p:spPr>
          <a:xfrm>
            <a:off x="6606253" y="1409680"/>
            <a:ext cx="4942280" cy="4038640"/>
          </a:xfrm>
          <a:prstGeom prst="rect">
            <a:avLst/>
          </a:prstGeom>
        </p:spPr>
      </p:pic>
      <p:sp>
        <p:nvSpPr>
          <p:cNvPr id="6" name="Slide Number Placeholder 5">
            <a:extLst>
              <a:ext uri="{FF2B5EF4-FFF2-40B4-BE49-F238E27FC236}">
                <a16:creationId xmlns:a16="http://schemas.microsoft.com/office/drawing/2014/main" id="{E3F6AA03-00D8-F389-6796-71698F86201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1D2C36F-4504-47C0-B82F-A167342A2754}" type="slidenum">
              <a:rPr lang="en-US" smtClean="0"/>
              <a:pPr>
                <a:spcAft>
                  <a:spcPts val="600"/>
                </a:spcAft>
              </a:pPr>
              <a:t>2</a:t>
            </a:fld>
            <a:endParaRPr lang="en-US"/>
          </a:p>
        </p:txBody>
      </p:sp>
      <p:pic>
        <p:nvPicPr>
          <p:cNvPr id="28" name="Video 27">
            <a:hlinkClick r:id="" action="ppaction://media"/>
            <a:extLst>
              <a:ext uri="{FF2B5EF4-FFF2-40B4-BE49-F238E27FC236}">
                <a16:creationId xmlns:a16="http://schemas.microsoft.com/office/drawing/2014/main" id="{E6A61D2F-C65D-EE01-6C9A-3A3A4C1096F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4364007"/>
      </p:ext>
    </p:extLst>
  </p:cSld>
  <p:clrMapOvr>
    <a:masterClrMapping/>
  </p:clrMapOvr>
  <mc:AlternateContent xmlns:mc="http://schemas.openxmlformats.org/markup-compatibility/2006">
    <mc:Choice xmlns:p14="http://schemas.microsoft.com/office/powerpoint/2010/main" Requires="p14">
      <p:transition spd="slow" p14:dur="2000" advTm="5608"/>
    </mc:Choice>
    <mc:Fallback>
      <p:transition spd="slow" advTm="5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A0A2B7F3-65A0-4CC5-8310-3252C59E0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EA3C76E-63EF-02C1-59C5-30F78337AEFE}"/>
              </a:ext>
            </a:extLst>
          </p:cNvPr>
          <p:cNvSpPr txBox="1"/>
          <p:nvPr/>
        </p:nvSpPr>
        <p:spPr>
          <a:xfrm>
            <a:off x="838200" y="3950725"/>
            <a:ext cx="10515600" cy="113269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dirty="0">
                <a:latin typeface="Arial" panose="020B0604020202020204" pitchFamily="34" charset="0"/>
                <a:ea typeface="+mj-ea"/>
                <a:cs typeface="Arial" panose="020B0604020202020204" pitchFamily="34" charset="0"/>
              </a:rPr>
              <a:t>Introduction</a:t>
            </a:r>
          </a:p>
        </p:txBody>
      </p:sp>
      <p:pic>
        <p:nvPicPr>
          <p:cNvPr id="17" name="Picture 16" descr="Stack of magazines on table">
            <a:extLst>
              <a:ext uri="{FF2B5EF4-FFF2-40B4-BE49-F238E27FC236}">
                <a16:creationId xmlns:a16="http://schemas.microsoft.com/office/drawing/2014/main" id="{1C43BB19-DE36-EDD2-C8CD-FA327B004025}"/>
              </a:ext>
            </a:extLst>
          </p:cNvPr>
          <p:cNvPicPr>
            <a:picLocks noChangeAspect="1"/>
          </p:cNvPicPr>
          <p:nvPr/>
        </p:nvPicPr>
        <p:blipFill rotWithShape="1">
          <a:blip r:embed="rId5"/>
          <a:srcRect t="25409" r="-2" b="16012"/>
          <a:stretch/>
        </p:blipFill>
        <p:spPr>
          <a:xfrm>
            <a:off x="1420261" y="304800"/>
            <a:ext cx="9392179" cy="3672406"/>
          </a:xfrm>
          <a:custGeom>
            <a:avLst/>
            <a:gdLst/>
            <a:ahLst/>
            <a:cxnLst/>
            <a:rect l="l" t="t" r="r" b="b"/>
            <a:pathLst>
              <a:path w="9392179" h="3672406">
                <a:moveTo>
                  <a:pt x="8328426" y="0"/>
                </a:moveTo>
                <a:cubicBezTo>
                  <a:pt x="8306669" y="212063"/>
                  <a:pt x="8209966" y="234386"/>
                  <a:pt x="8156780" y="365530"/>
                </a:cubicBezTo>
                <a:cubicBezTo>
                  <a:pt x="8193044" y="376692"/>
                  <a:pt x="8224472" y="390643"/>
                  <a:pt x="8255900" y="396224"/>
                </a:cubicBezTo>
                <a:cubicBezTo>
                  <a:pt x="8379195" y="424127"/>
                  <a:pt x="8497654" y="496675"/>
                  <a:pt x="8608861" y="619448"/>
                </a:cubicBezTo>
                <a:cubicBezTo>
                  <a:pt x="8693475" y="711528"/>
                  <a:pt x="8785341" y="750593"/>
                  <a:pt x="8877208" y="756173"/>
                </a:cubicBezTo>
                <a:cubicBezTo>
                  <a:pt x="8923141" y="758964"/>
                  <a:pt x="8971492" y="761754"/>
                  <a:pt x="9012590" y="795238"/>
                </a:cubicBezTo>
                <a:cubicBezTo>
                  <a:pt x="9053688" y="828721"/>
                  <a:pt x="9133466" y="814770"/>
                  <a:pt x="9106875" y="996140"/>
                </a:cubicBezTo>
                <a:cubicBezTo>
                  <a:pt x="9210828" y="1068688"/>
                  <a:pt x="9167313" y="1283542"/>
                  <a:pt x="9215663" y="1417476"/>
                </a:cubicBezTo>
                <a:cubicBezTo>
                  <a:pt x="9268849" y="1565363"/>
                  <a:pt x="9300277" y="1746734"/>
                  <a:pt x="9370386" y="1872297"/>
                </a:cubicBezTo>
                <a:cubicBezTo>
                  <a:pt x="9396979" y="1916942"/>
                  <a:pt x="9396979" y="1967168"/>
                  <a:pt x="9382473" y="2014603"/>
                </a:cubicBezTo>
                <a:cubicBezTo>
                  <a:pt x="9355881" y="2115054"/>
                  <a:pt x="9322035" y="2201554"/>
                  <a:pt x="9276102" y="2268521"/>
                </a:cubicBezTo>
                <a:cubicBezTo>
                  <a:pt x="9106875" y="2514068"/>
                  <a:pt x="8932811" y="2756825"/>
                  <a:pt x="8746660" y="2949356"/>
                </a:cubicBezTo>
                <a:cubicBezTo>
                  <a:pt x="8536335" y="3169790"/>
                  <a:pt x="8304251" y="3289774"/>
                  <a:pt x="8069749" y="3384644"/>
                </a:cubicBezTo>
                <a:cubicBezTo>
                  <a:pt x="7624922" y="3566014"/>
                  <a:pt x="7172842" y="3632982"/>
                  <a:pt x="6713509" y="3649724"/>
                </a:cubicBezTo>
                <a:cubicBezTo>
                  <a:pt x="6406482" y="3660885"/>
                  <a:pt x="6101872" y="3674836"/>
                  <a:pt x="5794844" y="3672046"/>
                </a:cubicBezTo>
                <a:cubicBezTo>
                  <a:pt x="5526498" y="3669256"/>
                  <a:pt x="5258151" y="3638562"/>
                  <a:pt x="4987387" y="3599498"/>
                </a:cubicBezTo>
                <a:cubicBezTo>
                  <a:pt x="4636843" y="3546482"/>
                  <a:pt x="3362799" y="3312096"/>
                  <a:pt x="2920390" y="3220016"/>
                </a:cubicBezTo>
                <a:cubicBezTo>
                  <a:pt x="2702811" y="3175371"/>
                  <a:pt x="1498875" y="2762406"/>
                  <a:pt x="1472282" y="2695438"/>
                </a:cubicBezTo>
                <a:cubicBezTo>
                  <a:pt x="1554478" y="2650793"/>
                  <a:pt x="1634257" y="2728922"/>
                  <a:pt x="1721289" y="2681487"/>
                </a:cubicBezTo>
                <a:cubicBezTo>
                  <a:pt x="1571401" y="2578245"/>
                  <a:pt x="1399756" y="2625681"/>
                  <a:pt x="1257121" y="2555923"/>
                </a:cubicBezTo>
                <a:cubicBezTo>
                  <a:pt x="1259538" y="2488955"/>
                  <a:pt x="1322394" y="2508488"/>
                  <a:pt x="1332064" y="2463843"/>
                </a:cubicBezTo>
                <a:cubicBezTo>
                  <a:pt x="1061300" y="2335488"/>
                  <a:pt x="759108" y="2341069"/>
                  <a:pt x="483508" y="2229457"/>
                </a:cubicBezTo>
                <a:cubicBezTo>
                  <a:pt x="734932" y="2184812"/>
                  <a:pt x="981521" y="2232247"/>
                  <a:pt x="1235363" y="2240618"/>
                </a:cubicBezTo>
                <a:cubicBezTo>
                  <a:pt x="1211188" y="2182021"/>
                  <a:pt x="1167672" y="2187602"/>
                  <a:pt x="1138662" y="2168069"/>
                </a:cubicBezTo>
                <a:cubicBezTo>
                  <a:pt x="1099981" y="2142957"/>
                  <a:pt x="1068553" y="2120635"/>
                  <a:pt x="1092728" y="2056458"/>
                </a:cubicBezTo>
                <a:cubicBezTo>
                  <a:pt x="1116903" y="1995071"/>
                  <a:pt x="1085475" y="1978329"/>
                  <a:pt x="1039542" y="1956007"/>
                </a:cubicBezTo>
                <a:cubicBezTo>
                  <a:pt x="923501" y="1894620"/>
                  <a:pt x="795371" y="1914152"/>
                  <a:pt x="674494" y="1894620"/>
                </a:cubicBezTo>
                <a:cubicBezTo>
                  <a:pt x="618891" y="1886249"/>
                  <a:pt x="529441" y="1900200"/>
                  <a:pt x="514936" y="1852765"/>
                </a:cubicBezTo>
                <a:cubicBezTo>
                  <a:pt x="464168" y="1699298"/>
                  <a:pt x="362631" y="1743943"/>
                  <a:pt x="268347" y="1735572"/>
                </a:cubicBezTo>
                <a:cubicBezTo>
                  <a:pt x="171646" y="1727201"/>
                  <a:pt x="152305" y="1657444"/>
                  <a:pt x="200656" y="1529089"/>
                </a:cubicBezTo>
                <a:cubicBezTo>
                  <a:pt x="149887" y="1467702"/>
                  <a:pt x="65273" y="1537459"/>
                  <a:pt x="0" y="1453750"/>
                </a:cubicBezTo>
                <a:cubicBezTo>
                  <a:pt x="502848" y="1411896"/>
                  <a:pt x="993609" y="1450960"/>
                  <a:pt x="1479534" y="1330977"/>
                </a:cubicBezTo>
                <a:cubicBezTo>
                  <a:pt x="1324812" y="1336557"/>
                  <a:pt x="1172507" y="1286332"/>
                  <a:pt x="1017784" y="1317025"/>
                </a:cubicBezTo>
                <a:cubicBezTo>
                  <a:pt x="993609" y="1322606"/>
                  <a:pt x="964599" y="1317025"/>
                  <a:pt x="940423" y="1311445"/>
                </a:cubicBezTo>
                <a:cubicBezTo>
                  <a:pt x="913830" y="1305864"/>
                  <a:pt x="889655" y="1294703"/>
                  <a:pt x="889655" y="1255638"/>
                </a:cubicBezTo>
                <a:cubicBezTo>
                  <a:pt x="889655" y="1227735"/>
                  <a:pt x="908995" y="1213784"/>
                  <a:pt x="928335" y="1202623"/>
                </a:cubicBezTo>
                <a:cubicBezTo>
                  <a:pt x="981521" y="1171929"/>
                  <a:pt x="1039542" y="1163558"/>
                  <a:pt x="1092728" y="1194252"/>
                </a:cubicBezTo>
                <a:cubicBezTo>
                  <a:pt x="1153167" y="1227735"/>
                  <a:pt x="1201518" y="1219364"/>
                  <a:pt x="1247451" y="1160768"/>
                </a:cubicBezTo>
                <a:cubicBezTo>
                  <a:pt x="1307889" y="1085430"/>
                  <a:pt x="1394920" y="1113333"/>
                  <a:pt x="1467447" y="1088220"/>
                </a:cubicBezTo>
                <a:cubicBezTo>
                  <a:pt x="1547226" y="1063107"/>
                  <a:pt x="1631840" y="1077059"/>
                  <a:pt x="1735794" y="1032414"/>
                </a:cubicBezTo>
                <a:cubicBezTo>
                  <a:pt x="1559313" y="982188"/>
                  <a:pt x="1397338" y="1057527"/>
                  <a:pt x="1218440" y="1007301"/>
                </a:cubicBezTo>
                <a:cubicBezTo>
                  <a:pt x="1290966" y="937543"/>
                  <a:pt x="1356240" y="957076"/>
                  <a:pt x="1416678" y="945914"/>
                </a:cubicBezTo>
                <a:cubicBezTo>
                  <a:pt x="1489204" y="931963"/>
                  <a:pt x="1561731" y="929172"/>
                  <a:pt x="1634257" y="915221"/>
                </a:cubicBezTo>
                <a:cubicBezTo>
                  <a:pt x="1701949" y="904060"/>
                  <a:pt x="1767223" y="884528"/>
                  <a:pt x="1834914" y="873366"/>
                </a:cubicBezTo>
                <a:cubicBezTo>
                  <a:pt x="1900187" y="862205"/>
                  <a:pt x="1967878" y="876157"/>
                  <a:pt x="2028317" y="814770"/>
                </a:cubicBezTo>
                <a:cubicBezTo>
                  <a:pt x="1863924" y="691996"/>
                  <a:pt x="1677773" y="750593"/>
                  <a:pt x="1484370" y="719899"/>
                </a:cubicBezTo>
                <a:cubicBezTo>
                  <a:pt x="1535138" y="661303"/>
                  <a:pt x="1588324" y="672464"/>
                  <a:pt x="1631840" y="655722"/>
                </a:cubicBezTo>
                <a:cubicBezTo>
                  <a:pt x="1651180" y="650142"/>
                  <a:pt x="1675355" y="650142"/>
                  <a:pt x="1682608" y="622239"/>
                </a:cubicBezTo>
                <a:cubicBezTo>
                  <a:pt x="1692278" y="585965"/>
                  <a:pt x="1670520" y="563642"/>
                  <a:pt x="1646344" y="552481"/>
                </a:cubicBezTo>
                <a:cubicBezTo>
                  <a:pt x="1537556" y="499465"/>
                  <a:pt x="1421514" y="471562"/>
                  <a:pt x="1305472" y="443659"/>
                </a:cubicBezTo>
                <a:cubicBezTo>
                  <a:pt x="1240198" y="429707"/>
                  <a:pt x="1170090" y="438078"/>
                  <a:pt x="1112068" y="393433"/>
                </a:cubicBezTo>
                <a:cubicBezTo>
                  <a:pt x="1324812" y="200902"/>
                  <a:pt x="1561731" y="237176"/>
                  <a:pt x="1801068" y="248337"/>
                </a:cubicBezTo>
                <a:cubicBezTo>
                  <a:pt x="2190293" y="265079"/>
                  <a:pt x="2579516" y="281821"/>
                  <a:pt x="2971158" y="253918"/>
                </a:cubicBezTo>
                <a:cubicBezTo>
                  <a:pt x="3287854" y="200902"/>
                  <a:pt x="3609388" y="195322"/>
                  <a:pt x="3930923" y="175789"/>
                </a:cubicBezTo>
                <a:cubicBezTo>
                  <a:pt x="4283882" y="150677"/>
                  <a:pt x="4641678" y="170209"/>
                  <a:pt x="4997057" y="172999"/>
                </a:cubicBezTo>
                <a:cubicBezTo>
                  <a:pt x="5253316" y="175789"/>
                  <a:pt x="5511992" y="200902"/>
                  <a:pt x="5768252" y="178580"/>
                </a:cubicBezTo>
                <a:cubicBezTo>
                  <a:pt x="6068027" y="153467"/>
                  <a:pt x="6372637" y="172999"/>
                  <a:pt x="6674829" y="164628"/>
                </a:cubicBezTo>
                <a:cubicBezTo>
                  <a:pt x="6810212" y="161838"/>
                  <a:pt x="6945593" y="139515"/>
                  <a:pt x="7080976" y="122774"/>
                </a:cubicBezTo>
                <a:cubicBezTo>
                  <a:pt x="7334817" y="89290"/>
                  <a:pt x="7591076" y="44645"/>
                  <a:pt x="7847336" y="58596"/>
                </a:cubicBezTo>
                <a:cubicBezTo>
                  <a:pt x="8006894" y="66967"/>
                  <a:pt x="8164034" y="66967"/>
                  <a:pt x="8328426" y="0"/>
                </a:cubicBezTo>
                <a:close/>
              </a:path>
            </a:pathLst>
          </a:custGeom>
        </p:spPr>
      </p:pic>
      <p:sp>
        <p:nvSpPr>
          <p:cNvPr id="4" name="Slide Number Placeholder 3">
            <a:extLst>
              <a:ext uri="{FF2B5EF4-FFF2-40B4-BE49-F238E27FC236}">
                <a16:creationId xmlns:a16="http://schemas.microsoft.com/office/drawing/2014/main" id="{3A1873CF-5542-B196-541C-833D74C31F9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81D2C36F-4504-47C0-B82F-A167342A2754}" type="slidenum">
              <a:rPr lang="en-US" smtClean="0">
                <a:solidFill>
                  <a:prstClr val="black">
                    <a:tint val="75000"/>
                  </a:prstClr>
                </a:solidFill>
                <a:latin typeface="Calibri" panose="020F0502020204030204"/>
              </a:rPr>
              <a:pPr>
                <a:spcAft>
                  <a:spcPts val="600"/>
                </a:spcAft>
                <a:defRPr/>
              </a:pPr>
              <a:t>3</a:t>
            </a:fld>
            <a:endParaRPr lang="en-US">
              <a:solidFill>
                <a:prstClr val="black">
                  <a:tint val="75000"/>
                </a:prstClr>
              </a:solidFill>
              <a:latin typeface="Calibri" panose="020F0502020204030204"/>
            </a:endParaRPr>
          </a:p>
        </p:txBody>
      </p:sp>
      <p:pic>
        <p:nvPicPr>
          <p:cNvPr id="47" name="Video 46">
            <a:hlinkClick r:id="" action="ppaction://media"/>
            <a:extLst>
              <a:ext uri="{FF2B5EF4-FFF2-40B4-BE49-F238E27FC236}">
                <a16:creationId xmlns:a16="http://schemas.microsoft.com/office/drawing/2014/main" id="{1B08E412-88B1-358A-CCE8-877613F6BD7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2752246"/>
      </p:ext>
    </p:extLst>
  </p:cSld>
  <p:clrMapOvr>
    <a:masterClrMapping/>
  </p:clrMapOvr>
  <mc:AlternateContent xmlns:mc="http://schemas.openxmlformats.org/markup-compatibility/2006">
    <mc:Choice xmlns:p14="http://schemas.microsoft.com/office/powerpoint/2010/main" Requires="p14">
      <p:transition spd="slow" p14:dur="2000" advTm="39913"/>
    </mc:Choice>
    <mc:Fallback>
      <p:transition spd="slow" advTm="39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7"/>
                </p:tgtEl>
              </p:cMediaNode>
            </p:video>
            <p:seq concurrent="1" nextAc="seek">
              <p:cTn id="8" restart="whenNotActive" fill="hold" evtFilter="cancelBubble" nodeType="interactiveSeq">
                <p:stCondLst>
                  <p:cond evt="onClick" delay="0">
                    <p:tgtEl>
                      <p:spTgt spid="4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7"/>
                                        </p:tgtEl>
                                      </p:cBhvr>
                                    </p:cmd>
                                  </p:childTnLst>
                                </p:cTn>
                              </p:par>
                            </p:childTnLst>
                          </p:cTn>
                        </p:par>
                      </p:childTnLst>
                    </p:cTn>
                  </p:par>
                </p:childTnLst>
              </p:cTn>
              <p:nextCondLst>
                <p:cond evt="onClick" delay="0">
                  <p:tgtEl>
                    <p:spTgt spid="4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0A2B7F3-65A0-4CC5-8310-3252C59E0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EA3C76E-63EF-02C1-59C5-30F78337AEFE}"/>
              </a:ext>
            </a:extLst>
          </p:cNvPr>
          <p:cNvSpPr txBox="1"/>
          <p:nvPr/>
        </p:nvSpPr>
        <p:spPr>
          <a:xfrm>
            <a:off x="565404" y="4151956"/>
            <a:ext cx="10515600" cy="1132696"/>
          </a:xfrm>
          <a:prstGeom prst="rect">
            <a:avLst/>
          </a:prstGeom>
        </p:spPr>
        <p:txBody>
          <a:bodyPr vert="horz" lIns="91440" tIns="45720" rIns="91440" bIns="45720" rtlCol="0" anchor="b">
            <a:normAutofit fontScale="47500" lnSpcReduction="20000"/>
          </a:bodyPr>
          <a:lstStyle/>
          <a:p>
            <a:pPr algn="ctr">
              <a:lnSpc>
                <a:spcPct val="90000"/>
              </a:lnSpc>
              <a:spcBef>
                <a:spcPct val="0"/>
              </a:spcBef>
              <a:spcAft>
                <a:spcPts val="600"/>
              </a:spcAft>
            </a:pPr>
            <a:r>
              <a:rPr lang="en-US" sz="4400" b="1" dirty="0">
                <a:latin typeface="Arial" panose="020B0604020202020204" pitchFamily="34" charset="0"/>
                <a:ea typeface="+mj-ea"/>
                <a:cs typeface="Arial" panose="020B0604020202020204" pitchFamily="34" charset="0"/>
              </a:rPr>
              <a:t>Research Question:</a:t>
            </a:r>
            <a:r>
              <a:rPr lang="en-GB" sz="4400" dirty="0">
                <a:solidFill>
                  <a:srgbClr val="161719"/>
                </a:solidFill>
                <a:effectLst/>
                <a:latin typeface="Arial" panose="020B0604020202020204" pitchFamily="34" charset="0"/>
                <a:ea typeface="Calibri" panose="020F0502020204030204" pitchFamily="34" charset="0"/>
                <a:cs typeface="Times New Roman" panose="02020603050405020304" pitchFamily="18" charset="0"/>
              </a:rPr>
              <a:t> An investigation into whether the Office for National Statistics’ recruitment campaigns and organisational policies are inclusive of neurodiverse candidates? </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90000"/>
              </a:lnSpc>
              <a:spcBef>
                <a:spcPct val="0"/>
              </a:spcBef>
              <a:spcAft>
                <a:spcPts val="600"/>
              </a:spcAft>
            </a:pPr>
            <a:r>
              <a:rPr lang="en-US" sz="4400" b="1" dirty="0">
                <a:latin typeface="Arial" panose="020B0604020202020204" pitchFamily="34" charset="0"/>
                <a:ea typeface="+mj-ea"/>
                <a:cs typeface="Arial" panose="020B0604020202020204" pitchFamily="34" charset="0"/>
              </a:rPr>
              <a:t>.</a:t>
            </a:r>
          </a:p>
        </p:txBody>
      </p:sp>
      <p:pic>
        <p:nvPicPr>
          <p:cNvPr id="17" name="Picture 16" descr="Magnifying glass and question mark">
            <a:extLst>
              <a:ext uri="{FF2B5EF4-FFF2-40B4-BE49-F238E27FC236}">
                <a16:creationId xmlns:a16="http://schemas.microsoft.com/office/drawing/2014/main" id="{4F88EACE-523B-77E7-4B3F-F899C46ED5DC}"/>
              </a:ext>
            </a:extLst>
          </p:cNvPr>
          <p:cNvPicPr>
            <a:picLocks noChangeAspect="1"/>
          </p:cNvPicPr>
          <p:nvPr/>
        </p:nvPicPr>
        <p:blipFill rotWithShape="1">
          <a:blip r:embed="rId5"/>
          <a:srcRect t="19790" r="-2" b="10697"/>
          <a:stretch/>
        </p:blipFill>
        <p:spPr>
          <a:xfrm>
            <a:off x="1420261" y="304800"/>
            <a:ext cx="9392179" cy="3672406"/>
          </a:xfrm>
          <a:custGeom>
            <a:avLst/>
            <a:gdLst/>
            <a:ahLst/>
            <a:cxnLst/>
            <a:rect l="l" t="t" r="r" b="b"/>
            <a:pathLst>
              <a:path w="9392179" h="3672406">
                <a:moveTo>
                  <a:pt x="8328426" y="0"/>
                </a:moveTo>
                <a:cubicBezTo>
                  <a:pt x="8306669" y="212063"/>
                  <a:pt x="8209966" y="234386"/>
                  <a:pt x="8156780" y="365530"/>
                </a:cubicBezTo>
                <a:cubicBezTo>
                  <a:pt x="8193044" y="376692"/>
                  <a:pt x="8224472" y="390643"/>
                  <a:pt x="8255900" y="396224"/>
                </a:cubicBezTo>
                <a:cubicBezTo>
                  <a:pt x="8379195" y="424127"/>
                  <a:pt x="8497654" y="496675"/>
                  <a:pt x="8608861" y="619448"/>
                </a:cubicBezTo>
                <a:cubicBezTo>
                  <a:pt x="8693475" y="711528"/>
                  <a:pt x="8785341" y="750593"/>
                  <a:pt x="8877208" y="756173"/>
                </a:cubicBezTo>
                <a:cubicBezTo>
                  <a:pt x="8923141" y="758964"/>
                  <a:pt x="8971492" y="761754"/>
                  <a:pt x="9012590" y="795238"/>
                </a:cubicBezTo>
                <a:cubicBezTo>
                  <a:pt x="9053688" y="828721"/>
                  <a:pt x="9133466" y="814770"/>
                  <a:pt x="9106875" y="996140"/>
                </a:cubicBezTo>
                <a:cubicBezTo>
                  <a:pt x="9210828" y="1068688"/>
                  <a:pt x="9167313" y="1283542"/>
                  <a:pt x="9215663" y="1417476"/>
                </a:cubicBezTo>
                <a:cubicBezTo>
                  <a:pt x="9268849" y="1565363"/>
                  <a:pt x="9300277" y="1746734"/>
                  <a:pt x="9370386" y="1872297"/>
                </a:cubicBezTo>
                <a:cubicBezTo>
                  <a:pt x="9396979" y="1916942"/>
                  <a:pt x="9396979" y="1967168"/>
                  <a:pt x="9382473" y="2014603"/>
                </a:cubicBezTo>
                <a:cubicBezTo>
                  <a:pt x="9355881" y="2115054"/>
                  <a:pt x="9322035" y="2201554"/>
                  <a:pt x="9276102" y="2268521"/>
                </a:cubicBezTo>
                <a:cubicBezTo>
                  <a:pt x="9106875" y="2514068"/>
                  <a:pt x="8932811" y="2756825"/>
                  <a:pt x="8746660" y="2949356"/>
                </a:cubicBezTo>
                <a:cubicBezTo>
                  <a:pt x="8536335" y="3169790"/>
                  <a:pt x="8304251" y="3289774"/>
                  <a:pt x="8069749" y="3384644"/>
                </a:cubicBezTo>
                <a:cubicBezTo>
                  <a:pt x="7624922" y="3566014"/>
                  <a:pt x="7172842" y="3632982"/>
                  <a:pt x="6713509" y="3649724"/>
                </a:cubicBezTo>
                <a:cubicBezTo>
                  <a:pt x="6406482" y="3660885"/>
                  <a:pt x="6101872" y="3674836"/>
                  <a:pt x="5794844" y="3672046"/>
                </a:cubicBezTo>
                <a:cubicBezTo>
                  <a:pt x="5526498" y="3669256"/>
                  <a:pt x="5258151" y="3638562"/>
                  <a:pt x="4987387" y="3599498"/>
                </a:cubicBezTo>
                <a:cubicBezTo>
                  <a:pt x="4636843" y="3546482"/>
                  <a:pt x="3362799" y="3312096"/>
                  <a:pt x="2920390" y="3220016"/>
                </a:cubicBezTo>
                <a:cubicBezTo>
                  <a:pt x="2702811" y="3175371"/>
                  <a:pt x="1498875" y="2762406"/>
                  <a:pt x="1472282" y="2695438"/>
                </a:cubicBezTo>
                <a:cubicBezTo>
                  <a:pt x="1554478" y="2650793"/>
                  <a:pt x="1634257" y="2728922"/>
                  <a:pt x="1721289" y="2681487"/>
                </a:cubicBezTo>
                <a:cubicBezTo>
                  <a:pt x="1571401" y="2578245"/>
                  <a:pt x="1399756" y="2625681"/>
                  <a:pt x="1257121" y="2555923"/>
                </a:cubicBezTo>
                <a:cubicBezTo>
                  <a:pt x="1259538" y="2488955"/>
                  <a:pt x="1322394" y="2508488"/>
                  <a:pt x="1332064" y="2463843"/>
                </a:cubicBezTo>
                <a:cubicBezTo>
                  <a:pt x="1061300" y="2335488"/>
                  <a:pt x="759108" y="2341069"/>
                  <a:pt x="483508" y="2229457"/>
                </a:cubicBezTo>
                <a:cubicBezTo>
                  <a:pt x="734932" y="2184812"/>
                  <a:pt x="981521" y="2232247"/>
                  <a:pt x="1235363" y="2240618"/>
                </a:cubicBezTo>
                <a:cubicBezTo>
                  <a:pt x="1211188" y="2182021"/>
                  <a:pt x="1167672" y="2187602"/>
                  <a:pt x="1138662" y="2168069"/>
                </a:cubicBezTo>
                <a:cubicBezTo>
                  <a:pt x="1099981" y="2142957"/>
                  <a:pt x="1068553" y="2120635"/>
                  <a:pt x="1092728" y="2056458"/>
                </a:cubicBezTo>
                <a:cubicBezTo>
                  <a:pt x="1116903" y="1995071"/>
                  <a:pt x="1085475" y="1978329"/>
                  <a:pt x="1039542" y="1956007"/>
                </a:cubicBezTo>
                <a:cubicBezTo>
                  <a:pt x="923501" y="1894620"/>
                  <a:pt x="795371" y="1914152"/>
                  <a:pt x="674494" y="1894620"/>
                </a:cubicBezTo>
                <a:cubicBezTo>
                  <a:pt x="618891" y="1886249"/>
                  <a:pt x="529441" y="1900200"/>
                  <a:pt x="514936" y="1852765"/>
                </a:cubicBezTo>
                <a:cubicBezTo>
                  <a:pt x="464168" y="1699298"/>
                  <a:pt x="362631" y="1743943"/>
                  <a:pt x="268347" y="1735572"/>
                </a:cubicBezTo>
                <a:cubicBezTo>
                  <a:pt x="171646" y="1727201"/>
                  <a:pt x="152305" y="1657444"/>
                  <a:pt x="200656" y="1529089"/>
                </a:cubicBezTo>
                <a:cubicBezTo>
                  <a:pt x="149887" y="1467702"/>
                  <a:pt x="65273" y="1537459"/>
                  <a:pt x="0" y="1453750"/>
                </a:cubicBezTo>
                <a:cubicBezTo>
                  <a:pt x="502848" y="1411896"/>
                  <a:pt x="993609" y="1450960"/>
                  <a:pt x="1479534" y="1330977"/>
                </a:cubicBezTo>
                <a:cubicBezTo>
                  <a:pt x="1324812" y="1336557"/>
                  <a:pt x="1172507" y="1286332"/>
                  <a:pt x="1017784" y="1317025"/>
                </a:cubicBezTo>
                <a:cubicBezTo>
                  <a:pt x="993609" y="1322606"/>
                  <a:pt x="964599" y="1317025"/>
                  <a:pt x="940423" y="1311445"/>
                </a:cubicBezTo>
                <a:cubicBezTo>
                  <a:pt x="913830" y="1305864"/>
                  <a:pt x="889655" y="1294703"/>
                  <a:pt x="889655" y="1255638"/>
                </a:cubicBezTo>
                <a:cubicBezTo>
                  <a:pt x="889655" y="1227735"/>
                  <a:pt x="908995" y="1213784"/>
                  <a:pt x="928335" y="1202623"/>
                </a:cubicBezTo>
                <a:cubicBezTo>
                  <a:pt x="981521" y="1171929"/>
                  <a:pt x="1039542" y="1163558"/>
                  <a:pt x="1092728" y="1194252"/>
                </a:cubicBezTo>
                <a:cubicBezTo>
                  <a:pt x="1153167" y="1227735"/>
                  <a:pt x="1201518" y="1219364"/>
                  <a:pt x="1247451" y="1160768"/>
                </a:cubicBezTo>
                <a:cubicBezTo>
                  <a:pt x="1307889" y="1085430"/>
                  <a:pt x="1394920" y="1113333"/>
                  <a:pt x="1467447" y="1088220"/>
                </a:cubicBezTo>
                <a:cubicBezTo>
                  <a:pt x="1547226" y="1063107"/>
                  <a:pt x="1631840" y="1077059"/>
                  <a:pt x="1735794" y="1032414"/>
                </a:cubicBezTo>
                <a:cubicBezTo>
                  <a:pt x="1559313" y="982188"/>
                  <a:pt x="1397338" y="1057527"/>
                  <a:pt x="1218440" y="1007301"/>
                </a:cubicBezTo>
                <a:cubicBezTo>
                  <a:pt x="1290966" y="937543"/>
                  <a:pt x="1356240" y="957076"/>
                  <a:pt x="1416678" y="945914"/>
                </a:cubicBezTo>
                <a:cubicBezTo>
                  <a:pt x="1489204" y="931963"/>
                  <a:pt x="1561731" y="929172"/>
                  <a:pt x="1634257" y="915221"/>
                </a:cubicBezTo>
                <a:cubicBezTo>
                  <a:pt x="1701949" y="904060"/>
                  <a:pt x="1767223" y="884528"/>
                  <a:pt x="1834914" y="873366"/>
                </a:cubicBezTo>
                <a:cubicBezTo>
                  <a:pt x="1900187" y="862205"/>
                  <a:pt x="1967878" y="876157"/>
                  <a:pt x="2028317" y="814770"/>
                </a:cubicBezTo>
                <a:cubicBezTo>
                  <a:pt x="1863924" y="691996"/>
                  <a:pt x="1677773" y="750593"/>
                  <a:pt x="1484370" y="719899"/>
                </a:cubicBezTo>
                <a:cubicBezTo>
                  <a:pt x="1535138" y="661303"/>
                  <a:pt x="1588324" y="672464"/>
                  <a:pt x="1631840" y="655722"/>
                </a:cubicBezTo>
                <a:cubicBezTo>
                  <a:pt x="1651180" y="650142"/>
                  <a:pt x="1675355" y="650142"/>
                  <a:pt x="1682608" y="622239"/>
                </a:cubicBezTo>
                <a:cubicBezTo>
                  <a:pt x="1692278" y="585965"/>
                  <a:pt x="1670520" y="563642"/>
                  <a:pt x="1646344" y="552481"/>
                </a:cubicBezTo>
                <a:cubicBezTo>
                  <a:pt x="1537556" y="499465"/>
                  <a:pt x="1421514" y="471562"/>
                  <a:pt x="1305472" y="443659"/>
                </a:cubicBezTo>
                <a:cubicBezTo>
                  <a:pt x="1240198" y="429707"/>
                  <a:pt x="1170090" y="438078"/>
                  <a:pt x="1112068" y="393433"/>
                </a:cubicBezTo>
                <a:cubicBezTo>
                  <a:pt x="1324812" y="200902"/>
                  <a:pt x="1561731" y="237176"/>
                  <a:pt x="1801068" y="248337"/>
                </a:cubicBezTo>
                <a:cubicBezTo>
                  <a:pt x="2190293" y="265079"/>
                  <a:pt x="2579516" y="281821"/>
                  <a:pt x="2971158" y="253918"/>
                </a:cubicBezTo>
                <a:cubicBezTo>
                  <a:pt x="3287854" y="200902"/>
                  <a:pt x="3609388" y="195322"/>
                  <a:pt x="3930923" y="175789"/>
                </a:cubicBezTo>
                <a:cubicBezTo>
                  <a:pt x="4283882" y="150677"/>
                  <a:pt x="4641678" y="170209"/>
                  <a:pt x="4997057" y="172999"/>
                </a:cubicBezTo>
                <a:cubicBezTo>
                  <a:pt x="5253316" y="175789"/>
                  <a:pt x="5511992" y="200902"/>
                  <a:pt x="5768252" y="178580"/>
                </a:cubicBezTo>
                <a:cubicBezTo>
                  <a:pt x="6068027" y="153467"/>
                  <a:pt x="6372637" y="172999"/>
                  <a:pt x="6674829" y="164628"/>
                </a:cubicBezTo>
                <a:cubicBezTo>
                  <a:pt x="6810212" y="161838"/>
                  <a:pt x="6945593" y="139515"/>
                  <a:pt x="7080976" y="122774"/>
                </a:cubicBezTo>
                <a:cubicBezTo>
                  <a:pt x="7334817" y="89290"/>
                  <a:pt x="7591076" y="44645"/>
                  <a:pt x="7847336" y="58596"/>
                </a:cubicBezTo>
                <a:cubicBezTo>
                  <a:pt x="8006894" y="66967"/>
                  <a:pt x="8164034" y="66967"/>
                  <a:pt x="8328426" y="0"/>
                </a:cubicBezTo>
                <a:close/>
              </a:path>
            </a:pathLst>
          </a:custGeom>
        </p:spPr>
      </p:pic>
      <p:sp>
        <p:nvSpPr>
          <p:cNvPr id="4" name="Slide Number Placeholder 3">
            <a:extLst>
              <a:ext uri="{FF2B5EF4-FFF2-40B4-BE49-F238E27FC236}">
                <a16:creationId xmlns:a16="http://schemas.microsoft.com/office/drawing/2014/main" id="{3A1873CF-5542-B196-541C-833D74C31F9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81D2C36F-4504-47C0-B82F-A167342A2754}" type="slidenum">
              <a:rPr lang="en-US">
                <a:solidFill>
                  <a:prstClr val="black">
                    <a:tint val="75000"/>
                  </a:prstClr>
                </a:solidFill>
                <a:latin typeface="Calibri" panose="020F0502020204030204"/>
              </a:rPr>
              <a:pPr>
                <a:spcAft>
                  <a:spcPts val="600"/>
                </a:spcAft>
                <a:defRPr/>
              </a:pPr>
              <a:t>4</a:t>
            </a:fld>
            <a:endParaRPr lang="en-US">
              <a:solidFill>
                <a:prstClr val="black">
                  <a:tint val="75000"/>
                </a:prstClr>
              </a:solidFill>
              <a:latin typeface="Calibri" panose="020F0502020204030204"/>
            </a:endParaRPr>
          </a:p>
        </p:txBody>
      </p:sp>
      <p:pic>
        <p:nvPicPr>
          <p:cNvPr id="8" name="Video 7">
            <a:hlinkClick r:id="" action="ppaction://media"/>
            <a:extLst>
              <a:ext uri="{FF2B5EF4-FFF2-40B4-BE49-F238E27FC236}">
                <a16:creationId xmlns:a16="http://schemas.microsoft.com/office/drawing/2014/main" id="{60C69B3E-C39E-2FC2-23AD-E354DFAE2F5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8945501"/>
      </p:ext>
    </p:extLst>
  </p:cSld>
  <p:clrMapOvr>
    <a:masterClrMapping/>
  </p:clrMapOvr>
  <mc:AlternateContent xmlns:mc="http://schemas.openxmlformats.org/markup-compatibility/2006">
    <mc:Choice xmlns:p14="http://schemas.microsoft.com/office/powerpoint/2010/main" Requires="p14">
      <p:transition spd="slow" p14:dur="2000" advTm="17492"/>
    </mc:Choice>
    <mc:Fallback>
      <p:transition spd="slow" advTm="17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8115176-AEC9-4FF7-8DF7-318ECB832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lose up of book pages">
            <a:extLst>
              <a:ext uri="{FF2B5EF4-FFF2-40B4-BE49-F238E27FC236}">
                <a16:creationId xmlns:a16="http://schemas.microsoft.com/office/drawing/2014/main" id="{BCC8F3E4-8302-8E4C-78D4-D3EF94824C32}"/>
              </a:ext>
            </a:extLst>
          </p:cNvPr>
          <p:cNvPicPr>
            <a:picLocks noChangeAspect="1"/>
          </p:cNvPicPr>
          <p:nvPr/>
        </p:nvPicPr>
        <p:blipFill rotWithShape="1">
          <a:blip r:embed="rId5"/>
          <a:srcRect t="16774" b="8226"/>
          <a:stretch/>
        </p:blipFill>
        <p:spPr>
          <a:xfrm>
            <a:off x="-3047" y="10"/>
            <a:ext cx="12191999" cy="6857990"/>
          </a:xfrm>
          <a:prstGeom prst="rect">
            <a:avLst/>
          </a:prstGeom>
        </p:spPr>
      </p:pic>
      <p:sp useBgFill="1">
        <p:nvSpPr>
          <p:cNvPr id="18" name="Freeform: Shape 17">
            <a:extLst>
              <a:ext uri="{FF2B5EF4-FFF2-40B4-BE49-F238E27FC236}">
                <a16:creationId xmlns:a16="http://schemas.microsoft.com/office/drawing/2014/main" id="{7BC5096B-3782-42A4-8A8B-866FA29BC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0"/>
            <a:ext cx="4797551" cy="6858000"/>
          </a:xfrm>
          <a:custGeom>
            <a:avLst/>
            <a:gdLst>
              <a:gd name="connsiteX0" fmla="*/ 0 w 4196431"/>
              <a:gd name="connsiteY0" fmla="*/ 0 h 6858000"/>
              <a:gd name="connsiteX1" fmla="*/ 4196431 w 4196431"/>
              <a:gd name="connsiteY1" fmla="*/ 0 h 6858000"/>
              <a:gd name="connsiteX2" fmla="*/ 4074168 w 4196431"/>
              <a:gd name="connsiteY2" fmla="*/ 2252778 h 6858000"/>
              <a:gd name="connsiteX3" fmla="*/ 3294627 w 4196431"/>
              <a:gd name="connsiteY3" fmla="*/ 5843425 h 6858000"/>
              <a:gd name="connsiteX4" fmla="*/ 3216094 w 4196431"/>
              <a:gd name="connsiteY4" fmla="*/ 5282005 h 6858000"/>
              <a:gd name="connsiteX5" fmla="*/ 3001017 w 4196431"/>
              <a:gd name="connsiteY5" fmla="*/ 6619370 h 6858000"/>
              <a:gd name="connsiteX6" fmla="*/ 2977814 w 4196431"/>
              <a:gd name="connsiteY6" fmla="*/ 6541268 h 6858000"/>
              <a:gd name="connsiteX7" fmla="*/ 2875630 w 4196431"/>
              <a:gd name="connsiteY7" fmla="*/ 6683272 h 6858000"/>
              <a:gd name="connsiteX8" fmla="*/ 2793380 w 4196431"/>
              <a:gd name="connsiteY8" fmla="*/ 6809553 h 6858000"/>
              <a:gd name="connsiteX9" fmla="*/ 2778938 w 4196431"/>
              <a:gd name="connsiteY9" fmla="*/ 6858000 h 6858000"/>
              <a:gd name="connsiteX10" fmla="*/ 2478009 w 4196431"/>
              <a:gd name="connsiteY10" fmla="*/ 6858000 h 6858000"/>
              <a:gd name="connsiteX11" fmla="*/ 2477464 w 4196431"/>
              <a:gd name="connsiteY11" fmla="*/ 6849211 h 6858000"/>
              <a:gd name="connsiteX12" fmla="*/ 2457972 w 4196431"/>
              <a:gd name="connsiteY12" fmla="*/ 6528590 h 6858000"/>
              <a:gd name="connsiteX13" fmla="*/ 2353092 w 4196431"/>
              <a:gd name="connsiteY13" fmla="*/ 6842319 h 6858000"/>
              <a:gd name="connsiteX14" fmla="*/ 2346619 w 4196431"/>
              <a:gd name="connsiteY14" fmla="*/ 6858000 h 6858000"/>
              <a:gd name="connsiteX15" fmla="*/ 1797809 w 4196431"/>
              <a:gd name="connsiteY15" fmla="*/ 6858000 h 6858000"/>
              <a:gd name="connsiteX16" fmla="*/ 1779535 w 4196431"/>
              <a:gd name="connsiteY16" fmla="*/ 6824799 h 6858000"/>
              <a:gd name="connsiteX17" fmla="*/ 1707437 w 4196431"/>
              <a:gd name="connsiteY17" fmla="*/ 6571191 h 6858000"/>
              <a:gd name="connsiteX18" fmla="*/ 1555277 w 4196431"/>
              <a:gd name="connsiteY18" fmla="*/ 6749709 h 6858000"/>
              <a:gd name="connsiteX19" fmla="*/ 1534407 w 4196431"/>
              <a:gd name="connsiteY19" fmla="*/ 6858000 h 6858000"/>
              <a:gd name="connsiteX20" fmla="*/ 1251061 w 4196431"/>
              <a:gd name="connsiteY20" fmla="*/ 6858000 h 6858000"/>
              <a:gd name="connsiteX21" fmla="*/ 1242905 w 4196431"/>
              <a:gd name="connsiteY21" fmla="*/ 6828991 h 6858000"/>
              <a:gd name="connsiteX22" fmla="*/ 1190272 w 4196431"/>
              <a:gd name="connsiteY22" fmla="*/ 6796367 h 6858000"/>
              <a:gd name="connsiteX23" fmla="*/ 1098878 w 4196431"/>
              <a:gd name="connsiteY23" fmla="*/ 6842732 h 6858000"/>
              <a:gd name="connsiteX24" fmla="*/ 1093868 w 4196431"/>
              <a:gd name="connsiteY24" fmla="*/ 6858000 h 6858000"/>
              <a:gd name="connsiteX25" fmla="*/ 0 w 4196431"/>
              <a:gd name="connsiteY2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431" h="6858000">
                <a:moveTo>
                  <a:pt x="0" y="0"/>
                </a:moveTo>
                <a:lnTo>
                  <a:pt x="4196431" y="0"/>
                </a:lnTo>
                <a:cubicBezTo>
                  <a:pt x="4163410" y="1021915"/>
                  <a:pt x="4120573" y="1975363"/>
                  <a:pt x="4074168" y="2252778"/>
                </a:cubicBezTo>
                <a:cubicBezTo>
                  <a:pt x="3487393" y="5765830"/>
                  <a:pt x="3294627" y="5843425"/>
                  <a:pt x="3294627" y="5843425"/>
                </a:cubicBezTo>
                <a:cubicBezTo>
                  <a:pt x="3294627" y="5843425"/>
                  <a:pt x="3260714" y="5467624"/>
                  <a:pt x="3216094" y="5282005"/>
                </a:cubicBezTo>
                <a:cubicBezTo>
                  <a:pt x="3207169" y="5543191"/>
                  <a:pt x="3031807" y="6578291"/>
                  <a:pt x="3001017" y="6619370"/>
                </a:cubicBezTo>
                <a:cubicBezTo>
                  <a:pt x="2993432" y="6595026"/>
                  <a:pt x="2985399" y="6567641"/>
                  <a:pt x="2977814" y="6541268"/>
                </a:cubicBezTo>
                <a:cubicBezTo>
                  <a:pt x="2952379" y="6592998"/>
                  <a:pt x="2920252" y="6641178"/>
                  <a:pt x="2875630" y="6683272"/>
                </a:cubicBezTo>
                <a:cubicBezTo>
                  <a:pt x="2837255" y="6719534"/>
                  <a:pt x="2811459" y="6762420"/>
                  <a:pt x="2793380" y="6809553"/>
                </a:cubicBezTo>
                <a:lnTo>
                  <a:pt x="2778938" y="6858000"/>
                </a:lnTo>
                <a:lnTo>
                  <a:pt x="2478009" y="6858000"/>
                </a:lnTo>
                <a:lnTo>
                  <a:pt x="2477464" y="6849211"/>
                </a:lnTo>
                <a:cubicBezTo>
                  <a:pt x="2474622" y="6741570"/>
                  <a:pt x="2479223" y="6629767"/>
                  <a:pt x="2457972" y="6528590"/>
                </a:cubicBezTo>
                <a:cubicBezTo>
                  <a:pt x="2419319" y="6660101"/>
                  <a:pt x="2384556" y="6761891"/>
                  <a:pt x="2353092" y="6842319"/>
                </a:cubicBezTo>
                <a:lnTo>
                  <a:pt x="2346619" y="6858000"/>
                </a:lnTo>
                <a:lnTo>
                  <a:pt x="1797809" y="6858000"/>
                </a:lnTo>
                <a:lnTo>
                  <a:pt x="1779535" y="6824799"/>
                </a:lnTo>
                <a:cubicBezTo>
                  <a:pt x="1741321" y="6743115"/>
                  <a:pt x="1720489" y="6658294"/>
                  <a:pt x="1707437" y="6571191"/>
                </a:cubicBezTo>
                <a:cubicBezTo>
                  <a:pt x="1669955" y="6502217"/>
                  <a:pt x="1616855" y="6820203"/>
                  <a:pt x="1555277" y="6749709"/>
                </a:cubicBezTo>
                <a:lnTo>
                  <a:pt x="1534407" y="6858000"/>
                </a:lnTo>
                <a:lnTo>
                  <a:pt x="1251061" y="6858000"/>
                </a:lnTo>
                <a:lnTo>
                  <a:pt x="1242905" y="6828991"/>
                </a:lnTo>
                <a:cubicBezTo>
                  <a:pt x="1232189" y="6812342"/>
                  <a:pt x="1215595" y="6800551"/>
                  <a:pt x="1190272" y="6796367"/>
                </a:cubicBezTo>
                <a:cubicBezTo>
                  <a:pt x="1141077" y="6789900"/>
                  <a:pt x="1114094" y="6810464"/>
                  <a:pt x="1098878" y="6842732"/>
                </a:cubicBezTo>
                <a:lnTo>
                  <a:pt x="10938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0BBEED-FE4A-C607-3F9C-4CC3ACD73D52}"/>
              </a:ext>
            </a:extLst>
          </p:cNvPr>
          <p:cNvSpPr>
            <a:spLocks noGrp="1"/>
          </p:cNvSpPr>
          <p:nvPr>
            <p:ph type="title"/>
          </p:nvPr>
        </p:nvSpPr>
        <p:spPr>
          <a:xfrm>
            <a:off x="173910" y="186267"/>
            <a:ext cx="3471333" cy="1321257"/>
          </a:xfrm>
          <a:effectLst/>
        </p:spPr>
        <p:txBody>
          <a:bodyPr vert="horz" lIns="91440" tIns="45720" rIns="91440" bIns="45720" rtlCol="0" anchor="b">
            <a:normAutofit/>
          </a:bodyPr>
          <a:lstStyle/>
          <a:p>
            <a:r>
              <a:rPr lang="en-US" b="1" dirty="0">
                <a:latin typeface="Arial" panose="020B0604020202020204" pitchFamily="34" charset="0"/>
                <a:cs typeface="Arial" panose="020B0604020202020204" pitchFamily="34" charset="0"/>
              </a:rPr>
              <a:t>Literature Review</a:t>
            </a:r>
          </a:p>
        </p:txBody>
      </p:sp>
      <p:sp>
        <p:nvSpPr>
          <p:cNvPr id="6" name="Slide Number Placeholder 5">
            <a:extLst>
              <a:ext uri="{FF2B5EF4-FFF2-40B4-BE49-F238E27FC236}">
                <a16:creationId xmlns:a16="http://schemas.microsoft.com/office/drawing/2014/main" id="{B746A382-D4C9-C87C-9ADA-2EB3B81F60B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81D2C36F-4504-47C0-B82F-A167342A2754}" type="slidenum">
              <a:rPr lang="en-US">
                <a:solidFill>
                  <a:srgbClr val="FFFFFF"/>
                </a:solidFill>
                <a:latin typeface="Calibri" panose="020F0502020204030204"/>
              </a:rPr>
              <a:pPr>
                <a:spcAft>
                  <a:spcPts val="600"/>
                </a:spcAft>
                <a:defRPr/>
              </a:pPr>
              <a:t>5</a:t>
            </a:fld>
            <a:endParaRPr lang="en-US">
              <a:solidFill>
                <a:srgbClr val="FFFFFF"/>
              </a:solidFill>
              <a:latin typeface="Calibri" panose="020F0502020204030204"/>
            </a:endParaRPr>
          </a:p>
        </p:txBody>
      </p:sp>
      <p:pic>
        <p:nvPicPr>
          <p:cNvPr id="16" name="Video 15">
            <a:hlinkClick r:id="" action="ppaction://media"/>
            <a:extLst>
              <a:ext uri="{FF2B5EF4-FFF2-40B4-BE49-F238E27FC236}">
                <a16:creationId xmlns:a16="http://schemas.microsoft.com/office/drawing/2014/main" id="{99E36897-E30F-F693-3AC7-D4F3EEE370A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29" name="TextBox 28">
            <a:extLst>
              <a:ext uri="{FF2B5EF4-FFF2-40B4-BE49-F238E27FC236}">
                <a16:creationId xmlns:a16="http://schemas.microsoft.com/office/drawing/2014/main" id="{068BC90A-B5CA-459E-90CB-6E89A98E4786}"/>
              </a:ext>
            </a:extLst>
          </p:cNvPr>
          <p:cNvSpPr txBox="1"/>
          <p:nvPr/>
        </p:nvSpPr>
        <p:spPr>
          <a:xfrm>
            <a:off x="260407" y="2015346"/>
            <a:ext cx="7277214" cy="523220"/>
          </a:xfrm>
          <a:prstGeom prst="rect">
            <a:avLst/>
          </a:prstGeom>
          <a:noFill/>
        </p:spPr>
        <p:txBody>
          <a:bodyPr wrap="square" rtlCol="0">
            <a:spAutoFit/>
          </a:bodyPr>
          <a:lstStyle/>
          <a:p>
            <a:pPr marL="285750" indent="-285750">
              <a:buFont typeface="Arial" panose="020B0604020202020204" pitchFamily="34" charset="0"/>
              <a:buChar char="•"/>
            </a:pPr>
            <a:r>
              <a:rPr lang="en-GB" sz="2800" b="1" dirty="0">
                <a:latin typeface="Arial" panose="020B0604020202020204" pitchFamily="34" charset="0"/>
                <a:cs typeface="Arial" panose="020B0604020202020204" pitchFamily="34" charset="0"/>
              </a:rPr>
              <a:t>Background</a:t>
            </a:r>
          </a:p>
        </p:txBody>
      </p:sp>
      <p:sp>
        <p:nvSpPr>
          <p:cNvPr id="32" name="TextBox 31">
            <a:extLst>
              <a:ext uri="{FF2B5EF4-FFF2-40B4-BE49-F238E27FC236}">
                <a16:creationId xmlns:a16="http://schemas.microsoft.com/office/drawing/2014/main" id="{AF9018B5-1DAF-4372-8860-F66523404775}"/>
              </a:ext>
            </a:extLst>
          </p:cNvPr>
          <p:cNvSpPr txBox="1"/>
          <p:nvPr/>
        </p:nvSpPr>
        <p:spPr>
          <a:xfrm>
            <a:off x="260407" y="2935819"/>
            <a:ext cx="3470822" cy="954107"/>
          </a:xfrm>
          <a:prstGeom prst="rect">
            <a:avLst/>
          </a:prstGeom>
          <a:noFill/>
        </p:spPr>
        <p:txBody>
          <a:bodyPr wrap="none" rtlCol="0">
            <a:spAutoFit/>
          </a:bodyPr>
          <a:lstStyle/>
          <a:p>
            <a:pPr marL="285750" indent="-285750">
              <a:buFont typeface="Arial" panose="020B0604020202020204" pitchFamily="34" charset="0"/>
              <a:buChar char="•"/>
            </a:pPr>
            <a:r>
              <a:rPr lang="en-GB" sz="2800" b="1" dirty="0">
                <a:latin typeface="Arial" panose="020B0604020202020204" pitchFamily="34" charset="0"/>
                <a:cs typeface="Arial" panose="020B0604020202020204" pitchFamily="34" charset="0"/>
              </a:rPr>
              <a:t>Current Statistics</a:t>
            </a:r>
          </a:p>
          <a:p>
            <a:endParaRPr lang="en-GB" sz="2800"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75EA4C94-F995-8A5F-0E65-DB8E2FB4A8A9}"/>
              </a:ext>
            </a:extLst>
          </p:cNvPr>
          <p:cNvSpPr txBox="1"/>
          <p:nvPr/>
        </p:nvSpPr>
        <p:spPr>
          <a:xfrm>
            <a:off x="260407" y="3888556"/>
            <a:ext cx="3922805" cy="954107"/>
          </a:xfrm>
          <a:prstGeom prst="rect">
            <a:avLst/>
          </a:prstGeom>
          <a:noFill/>
        </p:spPr>
        <p:txBody>
          <a:bodyPr wrap="none" rtlCol="0">
            <a:spAutoFit/>
          </a:bodyPr>
          <a:lstStyle/>
          <a:p>
            <a:pPr marL="285750" indent="-285750">
              <a:buFont typeface="Arial" panose="020B0604020202020204" pitchFamily="34" charset="0"/>
              <a:buChar char="•"/>
            </a:pPr>
            <a:r>
              <a:rPr lang="en-GB" sz="2800" b="1" dirty="0">
                <a:latin typeface="Arial" panose="020B0604020202020204" pitchFamily="34" charset="0"/>
                <a:cs typeface="Arial" panose="020B0604020202020204" pitchFamily="34" charset="0"/>
              </a:rPr>
              <a:t>Inclusive Workplace</a:t>
            </a:r>
          </a:p>
          <a:p>
            <a:endParaRPr lang="en-GB" sz="2800"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39DCC88B-0D36-197C-90B1-CCA0ECDE0F3F}"/>
              </a:ext>
            </a:extLst>
          </p:cNvPr>
          <p:cNvSpPr txBox="1"/>
          <p:nvPr/>
        </p:nvSpPr>
        <p:spPr>
          <a:xfrm>
            <a:off x="260407" y="4762862"/>
            <a:ext cx="4471096" cy="954107"/>
          </a:xfrm>
          <a:prstGeom prst="rect">
            <a:avLst/>
          </a:prstGeom>
          <a:noFill/>
        </p:spPr>
        <p:txBody>
          <a:bodyPr wrap="none" rtlCol="0">
            <a:spAutoFit/>
          </a:bodyPr>
          <a:lstStyle/>
          <a:p>
            <a:pPr marL="285750" indent="-285750">
              <a:buFont typeface="Arial" panose="020B0604020202020204" pitchFamily="34" charset="0"/>
              <a:buChar char="•"/>
            </a:pPr>
            <a:r>
              <a:rPr lang="en-GB" sz="2800" b="1" dirty="0">
                <a:latin typeface="Arial" panose="020B0604020202020204" pitchFamily="34" charset="0"/>
                <a:cs typeface="Arial" panose="020B0604020202020204" pitchFamily="34" charset="0"/>
              </a:rPr>
              <a:t>Recruitment Processes</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1304177"/>
      </p:ext>
    </p:extLst>
  </p:cSld>
  <p:clrMapOvr>
    <a:masterClrMapping/>
  </p:clrMapOvr>
  <mc:AlternateContent xmlns:mc="http://schemas.openxmlformats.org/markup-compatibility/2006">
    <mc:Choice xmlns:p14="http://schemas.microsoft.com/office/powerpoint/2010/main" Requires="p14">
      <p:transition spd="slow" p14:dur="2000" advTm="96203"/>
    </mc:Choice>
    <mc:Fallback>
      <p:transition spd="slow" advTm="96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par>
                          <p:cTn id="7" fill="hold">
                            <p:stCondLst>
                              <p:cond delay="0"/>
                            </p:stCondLst>
                            <p:childTnLst>
                              <p:par>
                                <p:cTn id="8" presetID="10" presetClass="entr" presetSubtype="0" fill="hold" grpId="0" nodeType="afterEffect">
                                  <p:stCondLst>
                                    <p:cond delay="200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1000"/>
                                        <p:tgtEl>
                                          <p:spTgt spid="29"/>
                                        </p:tgtEl>
                                      </p:cBhvr>
                                    </p:animEffect>
                                  </p:childTnLst>
                                </p:cTn>
                              </p:par>
                            </p:childTnLst>
                          </p:cTn>
                        </p:par>
                        <p:par>
                          <p:cTn id="11" fill="hold">
                            <p:stCondLst>
                              <p:cond delay="3000"/>
                            </p:stCondLst>
                            <p:childTnLst>
                              <p:par>
                                <p:cTn id="12" presetID="1" presetClass="entr" presetSubtype="0" fill="hold" grpId="0" nodeType="afterEffect">
                                  <p:stCondLst>
                                    <p:cond delay="7250"/>
                                  </p:stCondLst>
                                  <p:childTnLst>
                                    <p:set>
                                      <p:cBhvr>
                                        <p:cTn id="13" dur="1" fill="hold">
                                          <p:stCondLst>
                                            <p:cond delay="999"/>
                                          </p:stCondLst>
                                        </p:cTn>
                                        <p:tgtEl>
                                          <p:spTgt spid="32"/>
                                        </p:tgtEl>
                                        <p:attrNameLst>
                                          <p:attrName>style.visibility</p:attrName>
                                        </p:attrNameLst>
                                      </p:cBhvr>
                                      <p:to>
                                        <p:strVal val="visible"/>
                                      </p:to>
                                    </p:set>
                                  </p:childTnLst>
                                </p:cTn>
                              </p:par>
                            </p:childTnLst>
                          </p:cTn>
                        </p:par>
                        <p:par>
                          <p:cTn id="14" fill="hold">
                            <p:stCondLst>
                              <p:cond delay="11250"/>
                            </p:stCondLst>
                            <p:childTnLst>
                              <p:par>
                                <p:cTn id="15" presetID="1" presetClass="entr" presetSubtype="0" fill="hold" grpId="0" nodeType="afterEffect">
                                  <p:stCondLst>
                                    <p:cond delay="8000"/>
                                  </p:stCondLst>
                                  <p:childTnLst>
                                    <p:set>
                                      <p:cBhvr>
                                        <p:cTn id="16" dur="1" fill="hold">
                                          <p:stCondLst>
                                            <p:cond delay="999"/>
                                          </p:stCondLst>
                                        </p:cTn>
                                        <p:tgtEl>
                                          <p:spTgt spid="33"/>
                                        </p:tgtEl>
                                        <p:attrNameLst>
                                          <p:attrName>style.visibility</p:attrName>
                                        </p:attrNameLst>
                                      </p:cBhvr>
                                      <p:to>
                                        <p:strVal val="visible"/>
                                      </p:to>
                                    </p:set>
                                  </p:childTnLst>
                                </p:cTn>
                              </p:par>
                            </p:childTnLst>
                          </p:cTn>
                        </p:par>
                        <p:par>
                          <p:cTn id="17" fill="hold">
                            <p:stCondLst>
                              <p:cond delay="20250"/>
                            </p:stCondLst>
                            <p:childTnLst>
                              <p:par>
                                <p:cTn id="18" presetID="1" presetClass="entr" presetSubtype="0" fill="hold" grpId="0" nodeType="afterEffect">
                                  <p:stCondLst>
                                    <p:cond delay="8250"/>
                                  </p:stCondLst>
                                  <p:childTnLst>
                                    <p:set>
                                      <p:cBhvr>
                                        <p:cTn id="19" dur="1" fill="hold">
                                          <p:stCondLst>
                                            <p:cond delay="999"/>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fill="hold" display="0">
                  <p:stCondLst>
                    <p:cond delay="indefinite"/>
                  </p:stCondLst>
                </p:cTn>
                <p:tgtEl>
                  <p:spTgt spid="16"/>
                </p:tgtEl>
              </p:cMediaNode>
            </p:video>
            <p:seq concurrent="1" nextAc="seek">
              <p:cTn id="21" restart="whenNotActive" fill="hold" evtFilter="cancelBubble" nodeType="interactiveSeq">
                <p:stCondLst>
                  <p:cond evt="onClick" delay="0">
                    <p:tgtEl>
                      <p:spTgt spid="16"/>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16"/>
                                        </p:tgtEl>
                                      </p:cBhvr>
                                    </p:cmd>
                                  </p:childTnLst>
                                </p:cTn>
                              </p:par>
                            </p:childTnLst>
                          </p:cTn>
                        </p:par>
                      </p:childTnLst>
                    </p:cTn>
                  </p:par>
                </p:childTnLst>
              </p:cTn>
              <p:nextCondLst>
                <p:cond evt="onClick" delay="0">
                  <p:tgtEl>
                    <p:spTgt spid="16"/>
                  </p:tgtEl>
                </p:cond>
              </p:nextCondLst>
            </p:seq>
          </p:childTnLst>
        </p:cTn>
      </p:par>
    </p:tnLst>
    <p:bldLst>
      <p:bldP spid="29" grpId="0"/>
      <p:bldP spid="32" grpId="0"/>
      <p:bldP spid="33" grpId="0"/>
      <p:bldP spid="3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C867835-A917-4A2B-8424-3AFAF7436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245F8AEB-880D-F520-505F-FC8DA09FB7E2}"/>
              </a:ext>
            </a:extLst>
          </p:cNvPr>
          <p:cNvSpPr txBox="1"/>
          <p:nvPr/>
        </p:nvSpPr>
        <p:spPr>
          <a:xfrm>
            <a:off x="535387" y="2248263"/>
            <a:ext cx="3768917" cy="1606163"/>
          </a:xfrm>
          <a:prstGeom prst="rect">
            <a:avLst/>
          </a:prstGeom>
        </p:spPr>
        <p:txBody>
          <a:bodyPr vert="horz" lIns="91440" tIns="45720" rIns="91440" bIns="45720" rtlCol="0" anchor="b">
            <a:normAutofit fontScale="92500"/>
          </a:bodyPr>
          <a:lstStyle/>
          <a:p>
            <a:pPr>
              <a:lnSpc>
                <a:spcPct val="90000"/>
              </a:lnSpc>
              <a:spcBef>
                <a:spcPct val="0"/>
              </a:spcBef>
              <a:spcAft>
                <a:spcPts val="600"/>
              </a:spcAft>
            </a:pPr>
            <a:r>
              <a:rPr lang="en-US" sz="4400" b="1" kern="1200" dirty="0">
                <a:solidFill>
                  <a:schemeClr val="tx1"/>
                </a:solidFill>
                <a:latin typeface="Arial" panose="020B0604020202020204" pitchFamily="34" charset="0"/>
                <a:ea typeface="+mj-ea"/>
                <a:cs typeface="Arial" panose="020B0604020202020204" pitchFamily="34" charset="0"/>
              </a:rPr>
              <a:t>What is neurodiversity</a:t>
            </a:r>
          </a:p>
        </p:txBody>
      </p:sp>
      <p:pic>
        <p:nvPicPr>
          <p:cNvPr id="7" name="Picture 6" descr="A diagram of different types of disorders&#10;&#10;Description automatically generated">
            <a:extLst>
              <a:ext uri="{FF2B5EF4-FFF2-40B4-BE49-F238E27FC236}">
                <a16:creationId xmlns:a16="http://schemas.microsoft.com/office/drawing/2014/main" id="{1BAE8186-2176-8257-2804-50B4AB38A62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82091" y="2046622"/>
            <a:ext cx="4371155" cy="2764755"/>
          </a:xfrm>
          <a:prstGeom prst="rect">
            <a:avLst/>
          </a:prstGeom>
        </p:spPr>
      </p:pic>
      <p:sp>
        <p:nvSpPr>
          <p:cNvPr id="4" name="Slide Number Placeholder 3">
            <a:extLst>
              <a:ext uri="{FF2B5EF4-FFF2-40B4-BE49-F238E27FC236}">
                <a16:creationId xmlns:a16="http://schemas.microsoft.com/office/drawing/2014/main" id="{EF2FE0F2-9467-DA6A-A12D-70554670FFA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1D2C36F-4504-47C0-B82F-A167342A2754}" type="slidenum">
              <a:rPr lang="en-US"/>
              <a:pPr>
                <a:spcAft>
                  <a:spcPts val="600"/>
                </a:spcAft>
              </a:pPr>
              <a:t>6</a:t>
            </a:fld>
            <a:endParaRPr lang="en-US"/>
          </a:p>
        </p:txBody>
      </p:sp>
      <p:pic>
        <p:nvPicPr>
          <p:cNvPr id="32" name="Video 31">
            <a:hlinkClick r:id="" action="ppaction://media"/>
            <a:extLst>
              <a:ext uri="{FF2B5EF4-FFF2-40B4-BE49-F238E27FC236}">
                <a16:creationId xmlns:a16="http://schemas.microsoft.com/office/drawing/2014/main" id="{8AD16C6D-413A-8E80-3B36-34A4A32CF6D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5067062"/>
      </p:ext>
    </p:extLst>
  </p:cSld>
  <p:clrMapOvr>
    <a:masterClrMapping/>
  </p:clrMapOvr>
  <mc:AlternateContent xmlns:mc="http://schemas.openxmlformats.org/markup-compatibility/2006">
    <mc:Choice xmlns:p14="http://schemas.microsoft.com/office/powerpoint/2010/main" Requires="p14">
      <p:transition spd="slow" p14:dur="2000" advTm="24186"/>
    </mc:Choice>
    <mc:Fallback>
      <p:transition spd="slow" advTm="24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EFAA16-A0A7-9E19-5E7D-A3E484A816E8}"/>
              </a:ext>
            </a:extLst>
          </p:cNvPr>
          <p:cNvSpPr>
            <a:spLocks noGrp="1"/>
          </p:cNvSpPr>
          <p:nvPr>
            <p:ph type="dt" sz="half" idx="10"/>
          </p:nvPr>
        </p:nvSpPr>
        <p:spPr/>
        <p:txBody>
          <a:bodyPr/>
          <a:lstStyle/>
          <a:p>
            <a:fld id="{E0318DDB-88AC-4039-B59C-B05DC4C9C16C}" type="datetime1">
              <a:rPr lang="en-US" smtClean="0"/>
              <a:t>11/5/2023</a:t>
            </a:fld>
            <a:endParaRPr lang="en-US"/>
          </a:p>
        </p:txBody>
      </p:sp>
      <p:sp>
        <p:nvSpPr>
          <p:cNvPr id="3" name="Footer Placeholder 2">
            <a:extLst>
              <a:ext uri="{FF2B5EF4-FFF2-40B4-BE49-F238E27FC236}">
                <a16:creationId xmlns:a16="http://schemas.microsoft.com/office/drawing/2014/main" id="{DBA6279E-4020-AF8B-E2C0-33CAEE200C8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020D65A-931C-68FA-4D8E-B984CAEF222E}"/>
              </a:ext>
            </a:extLst>
          </p:cNvPr>
          <p:cNvSpPr>
            <a:spLocks noGrp="1"/>
          </p:cNvSpPr>
          <p:nvPr>
            <p:ph type="sldNum" sz="quarter" idx="12"/>
          </p:nvPr>
        </p:nvSpPr>
        <p:spPr/>
        <p:txBody>
          <a:bodyPr/>
          <a:lstStyle/>
          <a:p>
            <a:fld id="{81D2C36F-4504-47C0-B82F-A167342A2754}" type="slidenum">
              <a:rPr lang="en-US" smtClean="0"/>
              <a:t>7</a:t>
            </a:fld>
            <a:endParaRPr lang="en-US"/>
          </a:p>
        </p:txBody>
      </p:sp>
      <p:pic>
        <p:nvPicPr>
          <p:cNvPr id="5" name="Picture 4" descr="A diagram of different types of disorders&#10;&#10;Description automatically generated">
            <a:extLst>
              <a:ext uri="{FF2B5EF4-FFF2-40B4-BE49-F238E27FC236}">
                <a16:creationId xmlns:a16="http://schemas.microsoft.com/office/drawing/2014/main" id="{896DEEBF-9605-AAAC-6395-B8E2370DD3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88527" y="630279"/>
            <a:ext cx="8206753" cy="5190450"/>
          </a:xfrm>
          <a:prstGeom prst="rect">
            <a:avLst/>
          </a:prstGeom>
        </p:spPr>
      </p:pic>
      <p:pic>
        <p:nvPicPr>
          <p:cNvPr id="25" name="Video 24">
            <a:hlinkClick r:id="" action="ppaction://media"/>
            <a:extLst>
              <a:ext uri="{FF2B5EF4-FFF2-40B4-BE49-F238E27FC236}">
                <a16:creationId xmlns:a16="http://schemas.microsoft.com/office/drawing/2014/main" id="{F6529119-61F1-E9EF-7930-7784D15B031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4548515"/>
      </p:ext>
    </p:extLst>
  </p:cSld>
  <p:clrMapOvr>
    <a:masterClrMapping/>
  </p:clrMapOvr>
  <mc:AlternateContent xmlns:mc="http://schemas.openxmlformats.org/markup-compatibility/2006">
    <mc:Choice xmlns:p14="http://schemas.microsoft.com/office/powerpoint/2010/main" Requires="p14">
      <p:transition spd="slow" p14:dur="2000" advTm="33782"/>
    </mc:Choice>
    <mc:Fallback>
      <p:transition spd="slow" advTm="33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18" name="TextBox 17">
            <a:extLst>
              <a:ext uri="{FF2B5EF4-FFF2-40B4-BE49-F238E27FC236}">
                <a16:creationId xmlns:a16="http://schemas.microsoft.com/office/drawing/2014/main" id="{125DC53C-C4FB-38BD-789C-8AC638F2F22C}"/>
              </a:ext>
            </a:extLst>
          </p:cNvPr>
          <p:cNvSpPr txBox="1"/>
          <p:nvPr/>
        </p:nvSpPr>
        <p:spPr>
          <a:xfrm>
            <a:off x="838201" y="643467"/>
            <a:ext cx="3888526" cy="180052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effectLst/>
                <a:latin typeface="Arial" panose="020B0604020202020204" pitchFamily="34" charset="0"/>
                <a:ea typeface="+mj-ea"/>
                <a:cs typeface="Arial" panose="020B0604020202020204" pitchFamily="34" charset="0"/>
              </a:rPr>
              <a:t>Neurodiverse Strengths </a:t>
            </a:r>
            <a:endParaRPr lang="en-US" sz="4400" b="1" kern="1200" dirty="0">
              <a:solidFill>
                <a:schemeClr val="tx1"/>
              </a:solidFill>
              <a:latin typeface="Arial" panose="020B0604020202020204" pitchFamily="34" charset="0"/>
              <a:ea typeface="+mj-ea"/>
              <a:cs typeface="Arial" panose="020B0604020202020204" pitchFamily="34" charset="0"/>
            </a:endParaRPr>
          </a:p>
        </p:txBody>
      </p:sp>
      <p:sp>
        <p:nvSpPr>
          <p:cNvPr id="4" name="Slide Number Placeholder 3">
            <a:extLst>
              <a:ext uri="{FF2B5EF4-FFF2-40B4-BE49-F238E27FC236}">
                <a16:creationId xmlns:a16="http://schemas.microsoft.com/office/drawing/2014/main" id="{3A1873CF-5542-B196-541C-833D74C31F9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1D2C36F-4504-47C0-B82F-A167342A2754}" type="slidenum">
              <a:rPr lang="en-US" smtClean="0"/>
              <a:pPr>
                <a:spcAft>
                  <a:spcPts val="600"/>
                </a:spcAft>
              </a:pPr>
              <a:t>8</a:t>
            </a:fld>
            <a:endParaRPr lang="en-US"/>
          </a:p>
        </p:txBody>
      </p:sp>
      <p:grpSp>
        <p:nvGrpSpPr>
          <p:cNvPr id="6" name="Group 5">
            <a:extLst>
              <a:ext uri="{FF2B5EF4-FFF2-40B4-BE49-F238E27FC236}">
                <a16:creationId xmlns:a16="http://schemas.microsoft.com/office/drawing/2014/main" id="{761DB867-D235-9FB8-054B-F77356600139}"/>
              </a:ext>
            </a:extLst>
          </p:cNvPr>
          <p:cNvGrpSpPr/>
          <p:nvPr/>
        </p:nvGrpSpPr>
        <p:grpSpPr>
          <a:xfrm>
            <a:off x="339957" y="124865"/>
            <a:ext cx="11328069" cy="6517889"/>
            <a:chOff x="1443502" y="1172186"/>
            <a:chExt cx="6259275" cy="3817848"/>
          </a:xfrm>
        </p:grpSpPr>
        <p:sp>
          <p:nvSpPr>
            <p:cNvPr id="9" name="Freeform: Shape 8">
              <a:extLst>
                <a:ext uri="{FF2B5EF4-FFF2-40B4-BE49-F238E27FC236}">
                  <a16:creationId xmlns:a16="http://schemas.microsoft.com/office/drawing/2014/main" id="{0E3CD462-C427-93CA-28D2-1223CCE806B8}"/>
                </a:ext>
              </a:extLst>
            </p:cNvPr>
            <p:cNvSpPr/>
            <p:nvPr/>
          </p:nvSpPr>
          <p:spPr>
            <a:xfrm>
              <a:off x="1443502" y="2699326"/>
              <a:ext cx="1724805" cy="1527139"/>
            </a:xfrm>
            <a:custGeom>
              <a:avLst/>
              <a:gdLst>
                <a:gd name="connsiteX0" fmla="*/ 0 w 1724805"/>
                <a:gd name="connsiteY0" fmla="*/ 763570 h 1527139"/>
                <a:gd name="connsiteX1" fmla="*/ 862403 w 1724805"/>
                <a:gd name="connsiteY1" fmla="*/ 0 h 1527139"/>
                <a:gd name="connsiteX2" fmla="*/ 1724806 w 1724805"/>
                <a:gd name="connsiteY2" fmla="*/ 763570 h 1527139"/>
                <a:gd name="connsiteX3" fmla="*/ 862403 w 1724805"/>
                <a:gd name="connsiteY3" fmla="*/ 1527140 h 1527139"/>
                <a:gd name="connsiteX4" fmla="*/ 0 w 1724805"/>
                <a:gd name="connsiteY4" fmla="*/ 763570 h 15271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24805" h="1527139">
                  <a:moveTo>
                    <a:pt x="0" y="763570"/>
                  </a:moveTo>
                  <a:cubicBezTo>
                    <a:pt x="0" y="341862"/>
                    <a:pt x="386111" y="0"/>
                    <a:pt x="862403" y="0"/>
                  </a:cubicBezTo>
                  <a:cubicBezTo>
                    <a:pt x="1338695" y="0"/>
                    <a:pt x="1724806" y="341862"/>
                    <a:pt x="1724806" y="763570"/>
                  </a:cubicBezTo>
                  <a:cubicBezTo>
                    <a:pt x="1724806" y="1185278"/>
                    <a:pt x="1338695" y="1527140"/>
                    <a:pt x="862403" y="1527140"/>
                  </a:cubicBezTo>
                  <a:cubicBezTo>
                    <a:pt x="386111" y="1527140"/>
                    <a:pt x="0" y="1185278"/>
                    <a:pt x="0" y="763570"/>
                  </a:cubicBezTo>
                  <a:close/>
                </a:path>
              </a:pathLst>
            </a:custGeom>
            <a:solidFill>
              <a:srgbClr val="7030A0"/>
            </a:solidFill>
            <a:scene3d>
              <a:camera prst="orthographicFront"/>
              <a:lightRig rig="threePt" dir="t"/>
            </a:scene3d>
            <a:sp3d>
              <a:bevelT prst="slope"/>
            </a:sp3d>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65292" tIns="236344" rIns="265292" bIns="236344" numCol="1" spcCol="1270" anchor="ctr" anchorCtr="0">
              <a:noAutofit/>
            </a:bodyPr>
            <a:lstStyle/>
            <a:p>
              <a:pPr algn="ctr" defTabSz="368935">
                <a:lnSpc>
                  <a:spcPct val="90000"/>
                </a:lnSpc>
                <a:spcBef>
                  <a:spcPct val="0"/>
                </a:spcBef>
                <a:spcAft>
                  <a:spcPct val="35000"/>
                </a:spcAft>
              </a:pPr>
              <a:r>
                <a:rPr lang="en-GB" b="1" kern="1200" dirty="0">
                  <a:solidFill>
                    <a:schemeClr val="lt1"/>
                  </a:solidFill>
                  <a:latin typeface="Arial" panose="020B0604020202020204" pitchFamily="34" charset="0"/>
                  <a:cs typeface="Arial" panose="020B0604020202020204" pitchFamily="34" charset="0"/>
                </a:rPr>
                <a:t>ASD</a:t>
              </a:r>
            </a:p>
            <a:p>
              <a:pPr marL="142304" indent="-142304" algn="ctr" defTabSz="368935">
                <a:lnSpc>
                  <a:spcPct val="90000"/>
                </a:lnSpc>
                <a:spcBef>
                  <a:spcPct val="0"/>
                </a:spcBef>
                <a:spcAft>
                  <a:spcPct val="35000"/>
                </a:spcAft>
                <a:buFont typeface="Arial" panose="020B0604020202020204" pitchFamily="34" charset="0"/>
                <a:buChar char="•"/>
              </a:pPr>
              <a:r>
                <a:rPr lang="en-GB" kern="1200" dirty="0">
                  <a:solidFill>
                    <a:schemeClr val="lt1"/>
                  </a:solidFill>
                  <a:latin typeface="Arial" panose="020B0604020202020204" pitchFamily="34" charset="0"/>
                  <a:cs typeface="Arial" panose="020B0604020202020204" pitchFamily="34" charset="0"/>
                </a:rPr>
                <a:t>Concentration</a:t>
              </a:r>
            </a:p>
            <a:p>
              <a:pPr marL="142304" indent="-142304" algn="ctr" defTabSz="368935">
                <a:lnSpc>
                  <a:spcPct val="90000"/>
                </a:lnSpc>
                <a:spcBef>
                  <a:spcPct val="0"/>
                </a:spcBef>
                <a:spcAft>
                  <a:spcPct val="35000"/>
                </a:spcAft>
                <a:buFont typeface="Arial" panose="020B0604020202020204" pitchFamily="34" charset="0"/>
                <a:buChar char="•"/>
              </a:pPr>
              <a:r>
                <a:rPr lang="en-GB" kern="1200" dirty="0">
                  <a:solidFill>
                    <a:schemeClr val="lt1"/>
                  </a:solidFill>
                  <a:latin typeface="Arial" panose="020B0604020202020204" pitchFamily="34" charset="0"/>
                  <a:cs typeface="Arial" panose="020B0604020202020204" pitchFamily="34" charset="0"/>
                </a:rPr>
                <a:t>Detail Oriented</a:t>
              </a:r>
            </a:p>
            <a:p>
              <a:pPr marL="142304" indent="-142304" algn="ctr" defTabSz="368935">
                <a:lnSpc>
                  <a:spcPct val="90000"/>
                </a:lnSpc>
                <a:spcBef>
                  <a:spcPct val="0"/>
                </a:spcBef>
                <a:spcAft>
                  <a:spcPct val="35000"/>
                </a:spcAft>
                <a:buFont typeface="Arial" panose="020B0604020202020204" pitchFamily="34" charset="0"/>
                <a:buChar char="•"/>
              </a:pPr>
              <a:r>
                <a:rPr lang="en-GB" kern="1200" dirty="0">
                  <a:solidFill>
                    <a:schemeClr val="lt1"/>
                  </a:solidFill>
                  <a:latin typeface="Arial" panose="020B0604020202020204" pitchFamily="34" charset="0"/>
                  <a:cs typeface="Arial" panose="020B0604020202020204" pitchFamily="34" charset="0"/>
                </a:rPr>
                <a:t>Memory</a:t>
              </a:r>
            </a:p>
            <a:p>
              <a:pPr marL="142304" indent="-142304" algn="ctr" defTabSz="368935">
                <a:lnSpc>
                  <a:spcPct val="90000"/>
                </a:lnSpc>
                <a:spcBef>
                  <a:spcPct val="0"/>
                </a:spcBef>
                <a:spcAft>
                  <a:spcPct val="35000"/>
                </a:spcAft>
                <a:buFont typeface="Arial" panose="020B0604020202020204" pitchFamily="34" charset="0"/>
                <a:buChar char="•"/>
              </a:pPr>
              <a:r>
                <a:rPr lang="en-GB" kern="1200" dirty="0">
                  <a:solidFill>
                    <a:schemeClr val="lt1"/>
                  </a:solidFill>
                  <a:latin typeface="Arial" panose="020B0604020202020204" pitchFamily="34" charset="0"/>
                  <a:cs typeface="Arial" panose="020B0604020202020204" pitchFamily="34" charset="0"/>
                </a:rPr>
                <a:t>Analytical Thinking </a:t>
              </a:r>
              <a:endParaRPr lang="en-GB"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42BBA146-8EBC-C6AF-D671-89BC58BF6727}"/>
                </a:ext>
              </a:extLst>
            </p:cNvPr>
            <p:cNvSpPr/>
            <p:nvPr/>
          </p:nvSpPr>
          <p:spPr>
            <a:xfrm>
              <a:off x="5977972" y="1935756"/>
              <a:ext cx="1724805" cy="1527139"/>
            </a:xfrm>
            <a:custGeom>
              <a:avLst/>
              <a:gdLst>
                <a:gd name="connsiteX0" fmla="*/ 0 w 1724805"/>
                <a:gd name="connsiteY0" fmla="*/ 763570 h 1527139"/>
                <a:gd name="connsiteX1" fmla="*/ 862403 w 1724805"/>
                <a:gd name="connsiteY1" fmla="*/ 0 h 1527139"/>
                <a:gd name="connsiteX2" fmla="*/ 1724806 w 1724805"/>
                <a:gd name="connsiteY2" fmla="*/ 763570 h 1527139"/>
                <a:gd name="connsiteX3" fmla="*/ 862403 w 1724805"/>
                <a:gd name="connsiteY3" fmla="*/ 1527140 h 1527139"/>
                <a:gd name="connsiteX4" fmla="*/ 0 w 1724805"/>
                <a:gd name="connsiteY4" fmla="*/ 763570 h 15271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24805" h="1527139">
                  <a:moveTo>
                    <a:pt x="0" y="763570"/>
                  </a:moveTo>
                  <a:cubicBezTo>
                    <a:pt x="0" y="341862"/>
                    <a:pt x="386111" y="0"/>
                    <a:pt x="862403" y="0"/>
                  </a:cubicBezTo>
                  <a:cubicBezTo>
                    <a:pt x="1338695" y="0"/>
                    <a:pt x="1724806" y="341862"/>
                    <a:pt x="1724806" y="763570"/>
                  </a:cubicBezTo>
                  <a:cubicBezTo>
                    <a:pt x="1724806" y="1185278"/>
                    <a:pt x="1338695" y="1527140"/>
                    <a:pt x="862403" y="1527140"/>
                  </a:cubicBezTo>
                  <a:cubicBezTo>
                    <a:pt x="386111" y="1527140"/>
                    <a:pt x="0" y="1185278"/>
                    <a:pt x="0" y="763570"/>
                  </a:cubicBezTo>
                  <a:close/>
                </a:path>
              </a:pathLst>
            </a:custGeom>
            <a:solidFill>
              <a:srgbClr val="7030A0"/>
            </a:solidFill>
            <a:scene3d>
              <a:camera prst="orthographicFront"/>
              <a:lightRig rig="threePt" dir="t"/>
            </a:scene3d>
            <a:sp3d>
              <a:bevelT prst="slope"/>
            </a:sp3d>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65292" tIns="236344" rIns="265292" bIns="236344" numCol="1" spcCol="1270" anchor="ctr" anchorCtr="0">
              <a:noAutofit/>
            </a:bodyPr>
            <a:lstStyle/>
            <a:p>
              <a:pPr algn="ctr" defTabSz="368935">
                <a:lnSpc>
                  <a:spcPct val="90000"/>
                </a:lnSpc>
                <a:spcBef>
                  <a:spcPct val="0"/>
                </a:spcBef>
                <a:spcAft>
                  <a:spcPct val="35000"/>
                </a:spcAft>
              </a:pPr>
              <a:r>
                <a:rPr lang="en-GB" b="1" kern="1200">
                  <a:solidFill>
                    <a:schemeClr val="lt1"/>
                  </a:solidFill>
                  <a:latin typeface="Arial" panose="020B0604020202020204" pitchFamily="34" charset="0"/>
                  <a:cs typeface="Arial" panose="020B0604020202020204" pitchFamily="34" charset="0"/>
                </a:rPr>
                <a:t>Dyslexia</a:t>
              </a:r>
            </a:p>
            <a:p>
              <a:pPr marL="142304" indent="-142304" algn="ctr" defTabSz="368935">
                <a:lnSpc>
                  <a:spcPct val="90000"/>
                </a:lnSpc>
                <a:spcBef>
                  <a:spcPct val="0"/>
                </a:spcBef>
                <a:spcAft>
                  <a:spcPct val="35000"/>
                </a:spcAft>
                <a:buFont typeface="Arial" panose="020B0604020202020204" pitchFamily="34" charset="0"/>
                <a:buChar char="•"/>
              </a:pPr>
              <a:r>
                <a:rPr lang="en-GB" kern="1200">
                  <a:solidFill>
                    <a:schemeClr val="lt1"/>
                  </a:solidFill>
                  <a:latin typeface="Arial" panose="020B0604020202020204" pitchFamily="34" charset="0"/>
                  <a:cs typeface="Arial" panose="020B0604020202020204" pitchFamily="34" charset="0"/>
                </a:rPr>
                <a:t>Visual Thinker</a:t>
              </a:r>
            </a:p>
            <a:p>
              <a:pPr marL="142304" indent="-142304" algn="ctr" defTabSz="368935">
                <a:lnSpc>
                  <a:spcPct val="90000"/>
                </a:lnSpc>
                <a:spcBef>
                  <a:spcPct val="0"/>
                </a:spcBef>
                <a:spcAft>
                  <a:spcPct val="35000"/>
                </a:spcAft>
                <a:buFont typeface="Arial" panose="020B0604020202020204" pitchFamily="34" charset="0"/>
                <a:buChar char="•"/>
              </a:pPr>
              <a:r>
                <a:rPr lang="en-GB" kern="1200">
                  <a:solidFill>
                    <a:schemeClr val="lt1"/>
                  </a:solidFill>
                  <a:latin typeface="Arial" panose="020B0604020202020204" pitchFamily="34" charset="0"/>
                  <a:cs typeface="Arial" panose="020B0604020202020204" pitchFamily="34" charset="0"/>
                </a:rPr>
                <a:t>Creative</a:t>
              </a:r>
            </a:p>
            <a:p>
              <a:pPr marL="142304" indent="-142304" algn="ctr" defTabSz="368935">
                <a:lnSpc>
                  <a:spcPct val="90000"/>
                </a:lnSpc>
                <a:spcBef>
                  <a:spcPct val="0"/>
                </a:spcBef>
                <a:spcAft>
                  <a:spcPct val="35000"/>
                </a:spcAft>
                <a:buFont typeface="Arial" panose="020B0604020202020204" pitchFamily="34" charset="0"/>
                <a:buChar char="•"/>
              </a:pPr>
              <a:r>
                <a:rPr lang="en-GB" kern="1200">
                  <a:solidFill>
                    <a:schemeClr val="lt1"/>
                  </a:solidFill>
                  <a:latin typeface="Arial" panose="020B0604020202020204" pitchFamily="34" charset="0"/>
                  <a:cs typeface="Arial" panose="020B0604020202020204" pitchFamily="34" charset="0"/>
                </a:rPr>
                <a:t>3D Mechanical Skills</a:t>
              </a:r>
            </a:p>
            <a:p>
              <a:pPr marL="142304" indent="-142304" algn="ctr" defTabSz="368935">
                <a:lnSpc>
                  <a:spcPct val="90000"/>
                </a:lnSpc>
                <a:spcBef>
                  <a:spcPct val="0"/>
                </a:spcBef>
                <a:spcAft>
                  <a:spcPct val="35000"/>
                </a:spcAft>
                <a:buFont typeface="Arial" panose="020B0604020202020204" pitchFamily="34" charset="0"/>
                <a:buChar char="•"/>
              </a:pPr>
              <a:r>
                <a:rPr lang="en-GB" kern="1200">
                  <a:solidFill>
                    <a:schemeClr val="lt1"/>
                  </a:solidFill>
                  <a:latin typeface="Arial" panose="020B0604020202020204" pitchFamily="34" charset="0"/>
                  <a:cs typeface="Arial" panose="020B0604020202020204" pitchFamily="34" charset="0"/>
                </a:rPr>
                <a:t>Atypical Problem Solving</a:t>
              </a:r>
            </a:p>
            <a:p>
              <a:pPr marL="0" lvl="0" indent="0" algn="ctr" defTabSz="444500">
                <a:lnSpc>
                  <a:spcPct val="90000"/>
                </a:lnSpc>
                <a:spcBef>
                  <a:spcPct val="0"/>
                </a:spcBef>
                <a:spcAft>
                  <a:spcPct val="35000"/>
                </a:spcAft>
                <a:buNone/>
              </a:pPr>
              <a:endParaRPr lang="en-GB" kern="120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7A372FA4-001E-9304-CBF9-29C5665E4F5E}"/>
                </a:ext>
              </a:extLst>
            </p:cNvPr>
            <p:cNvSpPr/>
            <p:nvPr/>
          </p:nvSpPr>
          <p:spPr>
            <a:xfrm>
              <a:off x="3914686" y="3462895"/>
              <a:ext cx="1724805" cy="1527139"/>
            </a:xfrm>
            <a:custGeom>
              <a:avLst/>
              <a:gdLst>
                <a:gd name="connsiteX0" fmla="*/ 0 w 1724805"/>
                <a:gd name="connsiteY0" fmla="*/ 763570 h 1527139"/>
                <a:gd name="connsiteX1" fmla="*/ 862403 w 1724805"/>
                <a:gd name="connsiteY1" fmla="*/ 0 h 1527139"/>
                <a:gd name="connsiteX2" fmla="*/ 1724806 w 1724805"/>
                <a:gd name="connsiteY2" fmla="*/ 763570 h 1527139"/>
                <a:gd name="connsiteX3" fmla="*/ 862403 w 1724805"/>
                <a:gd name="connsiteY3" fmla="*/ 1527140 h 1527139"/>
                <a:gd name="connsiteX4" fmla="*/ 0 w 1724805"/>
                <a:gd name="connsiteY4" fmla="*/ 763570 h 15271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24805" h="1527139">
                  <a:moveTo>
                    <a:pt x="0" y="763570"/>
                  </a:moveTo>
                  <a:cubicBezTo>
                    <a:pt x="0" y="341862"/>
                    <a:pt x="386111" y="0"/>
                    <a:pt x="862403" y="0"/>
                  </a:cubicBezTo>
                  <a:cubicBezTo>
                    <a:pt x="1338695" y="0"/>
                    <a:pt x="1724806" y="341862"/>
                    <a:pt x="1724806" y="763570"/>
                  </a:cubicBezTo>
                  <a:cubicBezTo>
                    <a:pt x="1724806" y="1185278"/>
                    <a:pt x="1338695" y="1527140"/>
                    <a:pt x="862403" y="1527140"/>
                  </a:cubicBezTo>
                  <a:cubicBezTo>
                    <a:pt x="386111" y="1527140"/>
                    <a:pt x="0" y="1185278"/>
                    <a:pt x="0" y="763570"/>
                  </a:cubicBezTo>
                  <a:close/>
                </a:path>
              </a:pathLst>
            </a:custGeom>
            <a:solidFill>
              <a:srgbClr val="7030A0"/>
            </a:solidFill>
            <a:scene3d>
              <a:camera prst="orthographicFront"/>
              <a:lightRig rig="threePt" dir="t"/>
            </a:scene3d>
            <a:sp3d>
              <a:bevelT prst="slope"/>
            </a:sp3d>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65292" tIns="236344" rIns="265292" bIns="236344" numCol="1" spcCol="1270" anchor="ctr" anchorCtr="0">
              <a:noAutofit/>
            </a:bodyPr>
            <a:lstStyle/>
            <a:p>
              <a:pPr algn="ctr" defTabSz="368935">
                <a:lnSpc>
                  <a:spcPct val="90000"/>
                </a:lnSpc>
                <a:spcBef>
                  <a:spcPct val="0"/>
                </a:spcBef>
                <a:spcAft>
                  <a:spcPct val="35000"/>
                </a:spcAft>
              </a:pPr>
              <a:r>
                <a:rPr lang="en-GB" b="1" kern="1200" dirty="0">
                  <a:solidFill>
                    <a:schemeClr val="lt1"/>
                  </a:solidFill>
                  <a:latin typeface="Arial" panose="020B0604020202020204" pitchFamily="34" charset="0"/>
                  <a:cs typeface="Arial" panose="020B0604020202020204" pitchFamily="34" charset="0"/>
                </a:rPr>
                <a:t>ADHD</a:t>
              </a:r>
            </a:p>
            <a:p>
              <a:pPr marL="142304" indent="-142304" algn="ctr" defTabSz="368935">
                <a:lnSpc>
                  <a:spcPct val="90000"/>
                </a:lnSpc>
                <a:spcBef>
                  <a:spcPct val="0"/>
                </a:spcBef>
                <a:spcAft>
                  <a:spcPct val="35000"/>
                </a:spcAft>
                <a:buFont typeface="Arial" panose="020B0604020202020204" pitchFamily="34" charset="0"/>
                <a:buChar char="•"/>
              </a:pPr>
              <a:r>
                <a:rPr lang="en-GB" kern="1200" dirty="0">
                  <a:solidFill>
                    <a:schemeClr val="lt1"/>
                  </a:solidFill>
                  <a:latin typeface="Arial" panose="020B0604020202020204" pitchFamily="34" charset="0"/>
                  <a:cs typeface="Arial" panose="020B0604020202020204" pitchFamily="34" charset="0"/>
                </a:rPr>
                <a:t>Creativity</a:t>
              </a:r>
            </a:p>
            <a:p>
              <a:pPr marL="142304" indent="-142304" algn="ctr" defTabSz="368935">
                <a:lnSpc>
                  <a:spcPct val="90000"/>
                </a:lnSpc>
                <a:spcBef>
                  <a:spcPct val="0"/>
                </a:spcBef>
                <a:spcAft>
                  <a:spcPct val="35000"/>
                </a:spcAft>
                <a:buFont typeface="Arial" panose="020B0604020202020204" pitchFamily="34" charset="0"/>
                <a:buChar char="•"/>
              </a:pPr>
              <a:r>
                <a:rPr lang="en-GB" kern="1200" dirty="0">
                  <a:solidFill>
                    <a:schemeClr val="lt1"/>
                  </a:solidFill>
                  <a:latin typeface="Arial" panose="020B0604020202020204" pitchFamily="34" charset="0"/>
                  <a:cs typeface="Arial" panose="020B0604020202020204" pitchFamily="34" charset="0"/>
                </a:rPr>
                <a:t>Hyperfocus</a:t>
              </a:r>
            </a:p>
            <a:p>
              <a:pPr marL="142304" indent="-142304" algn="ctr" defTabSz="368935">
                <a:lnSpc>
                  <a:spcPct val="90000"/>
                </a:lnSpc>
                <a:spcBef>
                  <a:spcPct val="0"/>
                </a:spcBef>
                <a:spcAft>
                  <a:spcPct val="35000"/>
                </a:spcAft>
                <a:buFont typeface="Arial" panose="020B0604020202020204" pitchFamily="34" charset="0"/>
                <a:buChar char="•"/>
              </a:pPr>
              <a:r>
                <a:rPr lang="en-GB" kern="1200" dirty="0">
                  <a:solidFill>
                    <a:schemeClr val="lt1"/>
                  </a:solidFill>
                  <a:latin typeface="Arial" panose="020B0604020202020204" pitchFamily="34" charset="0"/>
                  <a:cs typeface="Arial" panose="020B0604020202020204" pitchFamily="34" charset="0"/>
                </a:rPr>
                <a:t>Energy and Passion</a:t>
              </a:r>
              <a:endParaRPr lang="en-GB" kern="1200" dirty="0">
                <a:latin typeface="Arial" panose="020B0604020202020204" pitchFamily="34" charset="0"/>
                <a:cs typeface="Arial" panose="020B0604020202020204" pitchFamily="34" charset="0"/>
              </a:endParaRPr>
            </a:p>
          </p:txBody>
        </p:sp>
        <p:sp>
          <p:nvSpPr>
            <p:cNvPr id="16" name="Freeform: Shape 15">
              <a:extLst>
                <a:ext uri="{FF2B5EF4-FFF2-40B4-BE49-F238E27FC236}">
                  <a16:creationId xmlns:a16="http://schemas.microsoft.com/office/drawing/2014/main" id="{EA6CFB0F-4508-B361-CE16-FE9AF090F2B5}"/>
                </a:ext>
              </a:extLst>
            </p:cNvPr>
            <p:cNvSpPr/>
            <p:nvPr/>
          </p:nvSpPr>
          <p:spPr>
            <a:xfrm>
              <a:off x="3955450" y="1172186"/>
              <a:ext cx="1724805" cy="1527139"/>
            </a:xfrm>
            <a:custGeom>
              <a:avLst/>
              <a:gdLst>
                <a:gd name="connsiteX0" fmla="*/ 0 w 1724805"/>
                <a:gd name="connsiteY0" fmla="*/ 763570 h 1527139"/>
                <a:gd name="connsiteX1" fmla="*/ 862403 w 1724805"/>
                <a:gd name="connsiteY1" fmla="*/ 0 h 1527139"/>
                <a:gd name="connsiteX2" fmla="*/ 1724806 w 1724805"/>
                <a:gd name="connsiteY2" fmla="*/ 763570 h 1527139"/>
                <a:gd name="connsiteX3" fmla="*/ 862403 w 1724805"/>
                <a:gd name="connsiteY3" fmla="*/ 1527140 h 1527139"/>
                <a:gd name="connsiteX4" fmla="*/ 0 w 1724805"/>
                <a:gd name="connsiteY4" fmla="*/ 763570 h 15271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24805" h="1527139">
                  <a:moveTo>
                    <a:pt x="0" y="763570"/>
                  </a:moveTo>
                  <a:cubicBezTo>
                    <a:pt x="0" y="341862"/>
                    <a:pt x="386111" y="0"/>
                    <a:pt x="862403" y="0"/>
                  </a:cubicBezTo>
                  <a:cubicBezTo>
                    <a:pt x="1338695" y="0"/>
                    <a:pt x="1724806" y="341862"/>
                    <a:pt x="1724806" y="763570"/>
                  </a:cubicBezTo>
                  <a:cubicBezTo>
                    <a:pt x="1724806" y="1185278"/>
                    <a:pt x="1338695" y="1527140"/>
                    <a:pt x="862403" y="1527140"/>
                  </a:cubicBezTo>
                  <a:cubicBezTo>
                    <a:pt x="386111" y="1527140"/>
                    <a:pt x="0" y="1185278"/>
                    <a:pt x="0" y="763570"/>
                  </a:cubicBezTo>
                  <a:close/>
                </a:path>
              </a:pathLst>
            </a:custGeom>
            <a:solidFill>
              <a:srgbClr val="7030A0"/>
            </a:solidFill>
            <a:scene3d>
              <a:camera prst="orthographicFront"/>
              <a:lightRig rig="threePt" dir="t"/>
            </a:scene3d>
            <a:sp3d>
              <a:bevelT prst="slope"/>
            </a:sp3d>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65292" tIns="236344" rIns="265292" bIns="236344" numCol="1" spcCol="1270" anchor="ctr" anchorCtr="0">
              <a:noAutofit/>
            </a:bodyPr>
            <a:lstStyle/>
            <a:p>
              <a:pPr algn="ctr" defTabSz="368935">
                <a:lnSpc>
                  <a:spcPct val="90000"/>
                </a:lnSpc>
                <a:spcBef>
                  <a:spcPct val="0"/>
                </a:spcBef>
                <a:spcAft>
                  <a:spcPct val="35000"/>
                </a:spcAft>
              </a:pPr>
              <a:r>
                <a:rPr lang="en-GB" b="1" kern="1200">
                  <a:solidFill>
                    <a:schemeClr val="lt1"/>
                  </a:solidFill>
                  <a:latin typeface="Arial" panose="020B0604020202020204" pitchFamily="34" charset="0"/>
                  <a:cs typeface="Arial" panose="020B0604020202020204" pitchFamily="34" charset="0"/>
                </a:rPr>
                <a:t>Dyspraxia</a:t>
              </a:r>
            </a:p>
            <a:p>
              <a:pPr marL="142304" indent="-142304" algn="ctr" defTabSz="368935">
                <a:lnSpc>
                  <a:spcPct val="90000"/>
                </a:lnSpc>
                <a:spcBef>
                  <a:spcPct val="0"/>
                </a:spcBef>
                <a:spcAft>
                  <a:spcPct val="35000"/>
                </a:spcAft>
                <a:buFont typeface="Arial" panose="020B0604020202020204" pitchFamily="34" charset="0"/>
                <a:buChar char="•"/>
              </a:pPr>
              <a:r>
                <a:rPr lang="en-GB" kern="1200">
                  <a:solidFill>
                    <a:schemeClr val="lt1"/>
                  </a:solidFill>
                  <a:latin typeface="Arial" panose="020B0604020202020204" pitchFamily="34" charset="0"/>
                  <a:cs typeface="Arial" panose="020B0604020202020204" pitchFamily="34" charset="0"/>
                </a:rPr>
                <a:t>Verbal Skills</a:t>
              </a:r>
            </a:p>
            <a:p>
              <a:pPr marL="142304" indent="-142304" algn="ctr" defTabSz="368935">
                <a:lnSpc>
                  <a:spcPct val="90000"/>
                </a:lnSpc>
                <a:spcBef>
                  <a:spcPct val="0"/>
                </a:spcBef>
                <a:spcAft>
                  <a:spcPct val="35000"/>
                </a:spcAft>
                <a:buFont typeface="Arial" panose="020B0604020202020204" pitchFamily="34" charset="0"/>
                <a:buChar char="•"/>
              </a:pPr>
              <a:r>
                <a:rPr lang="en-GB" kern="1200">
                  <a:solidFill>
                    <a:schemeClr val="lt1"/>
                  </a:solidFill>
                  <a:latin typeface="Arial" panose="020B0604020202020204" pitchFamily="34" charset="0"/>
                  <a:cs typeface="Arial" panose="020B0604020202020204" pitchFamily="34" charset="0"/>
                </a:rPr>
                <a:t>Empathy</a:t>
              </a:r>
            </a:p>
            <a:p>
              <a:pPr marL="142304" indent="-142304" algn="ctr" defTabSz="368935">
                <a:lnSpc>
                  <a:spcPct val="90000"/>
                </a:lnSpc>
                <a:spcBef>
                  <a:spcPct val="0"/>
                </a:spcBef>
                <a:spcAft>
                  <a:spcPct val="35000"/>
                </a:spcAft>
                <a:buFont typeface="Arial" panose="020B0604020202020204" pitchFamily="34" charset="0"/>
                <a:buChar char="•"/>
              </a:pPr>
              <a:r>
                <a:rPr lang="en-GB" kern="1200">
                  <a:solidFill>
                    <a:schemeClr val="lt1"/>
                  </a:solidFill>
                  <a:latin typeface="Arial" panose="020B0604020202020204" pitchFamily="34" charset="0"/>
                  <a:cs typeface="Arial" panose="020B0604020202020204" pitchFamily="34" charset="0"/>
                </a:rPr>
                <a:t>Intuition</a:t>
              </a:r>
              <a:endParaRPr lang="en-GB" kern="1200">
                <a:latin typeface="Arial" panose="020B0604020202020204" pitchFamily="34" charset="0"/>
                <a:cs typeface="Arial" panose="020B0604020202020204" pitchFamily="34" charset="0"/>
              </a:endParaRPr>
            </a:p>
          </p:txBody>
        </p:sp>
      </p:grpSp>
      <p:pic>
        <p:nvPicPr>
          <p:cNvPr id="39" name="Video 38">
            <a:hlinkClick r:id="" action="ppaction://media"/>
            <a:extLst>
              <a:ext uri="{FF2B5EF4-FFF2-40B4-BE49-F238E27FC236}">
                <a16:creationId xmlns:a16="http://schemas.microsoft.com/office/drawing/2014/main" id="{6D9EC010-85EE-4E22-9497-57C9DB13FD8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3280524"/>
      </p:ext>
    </p:extLst>
  </p:cSld>
  <p:clrMapOvr>
    <a:masterClrMapping/>
  </p:clrMapOvr>
  <mc:AlternateContent xmlns:mc="http://schemas.openxmlformats.org/markup-compatibility/2006">
    <mc:Choice xmlns:p14="http://schemas.microsoft.com/office/powerpoint/2010/main" Requires="p14">
      <p:transition spd="slow" p14:dur="2000" advTm="26532"/>
    </mc:Choice>
    <mc:Fallback>
      <p:transition spd="slow" advTm="26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9"/>
                </p:tgtEl>
              </p:cMediaNode>
            </p:video>
            <p:seq concurrent="1" nextAc="seek">
              <p:cTn id="8" restart="whenNotActive" fill="hold" evtFilter="cancelBubble" nodeType="interactiveSeq">
                <p:stCondLst>
                  <p:cond evt="onClick" delay="0">
                    <p:tgtEl>
                      <p:spTgt spid="3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9"/>
                                        </p:tgtEl>
                                      </p:cBhvr>
                                    </p:cmd>
                                  </p:childTnLst>
                                </p:cTn>
                              </p:par>
                            </p:childTnLst>
                          </p:cTn>
                        </p:par>
                      </p:childTnLst>
                    </p:cTn>
                  </p:par>
                </p:childTnLst>
              </p:cTn>
              <p:nextCondLst>
                <p:cond evt="onClick" delay="0">
                  <p:tgtEl>
                    <p:spTgt spid="3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Complex maths formulae on a blackboard">
            <a:extLst>
              <a:ext uri="{FF2B5EF4-FFF2-40B4-BE49-F238E27FC236}">
                <a16:creationId xmlns:a16="http://schemas.microsoft.com/office/drawing/2014/main" id="{4C6838BB-B6B2-7B44-048E-85972511A971}"/>
              </a:ext>
            </a:extLst>
          </p:cNvPr>
          <p:cNvPicPr>
            <a:picLocks noChangeAspect="1"/>
          </p:cNvPicPr>
          <p:nvPr/>
        </p:nvPicPr>
        <p:blipFill rotWithShape="1">
          <a:blip r:embed="rId5"/>
          <a:srcRect t="2845"/>
          <a:stretch/>
        </p:blipFill>
        <p:spPr>
          <a:xfrm>
            <a:off x="2522358" y="10"/>
            <a:ext cx="9669642" cy="6857990"/>
          </a:xfrm>
          <a:prstGeom prst="rect">
            <a:avLst/>
          </a:prstGeom>
        </p:spPr>
      </p:pic>
      <p:sp>
        <p:nvSpPr>
          <p:cNvPr id="34" name="Rectangle 33">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EA3C76E-63EF-02C1-59C5-30F78337AEFE}"/>
              </a:ext>
            </a:extLst>
          </p:cNvPr>
          <p:cNvSpPr txBox="1"/>
          <p:nvPr/>
        </p:nvSpPr>
        <p:spPr>
          <a:xfrm>
            <a:off x="99611" y="-263028"/>
            <a:ext cx="6437113" cy="3692028"/>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5200" b="1" dirty="0">
                <a:latin typeface="Arial" panose="020B0604020202020204" pitchFamily="34" charset="0"/>
                <a:ea typeface="+mj-ea"/>
                <a:cs typeface="Arial" panose="020B0604020202020204" pitchFamily="34" charset="0"/>
              </a:rPr>
              <a:t>Methodology</a:t>
            </a:r>
          </a:p>
        </p:txBody>
      </p:sp>
      <p:sp>
        <p:nvSpPr>
          <p:cNvPr id="4" name="Slide Number Placeholder 3">
            <a:extLst>
              <a:ext uri="{FF2B5EF4-FFF2-40B4-BE49-F238E27FC236}">
                <a16:creationId xmlns:a16="http://schemas.microsoft.com/office/drawing/2014/main" id="{3A1873CF-5542-B196-541C-833D74C31F9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81D2C36F-4504-47C0-B82F-A167342A2754}" type="slidenum">
              <a:rPr lang="en-US">
                <a:solidFill>
                  <a:srgbClr val="FFFFFF"/>
                </a:solidFill>
                <a:latin typeface="Calibri" panose="020F0502020204030204"/>
              </a:rPr>
              <a:pPr>
                <a:spcAft>
                  <a:spcPts val="600"/>
                </a:spcAft>
                <a:defRPr/>
              </a:pPr>
              <a:t>9</a:t>
            </a:fld>
            <a:endParaRPr lang="en-US">
              <a:solidFill>
                <a:srgbClr val="FFFFFF"/>
              </a:solidFill>
              <a:latin typeface="Calibri" panose="020F0502020204030204"/>
            </a:endParaRPr>
          </a:p>
        </p:txBody>
      </p:sp>
      <p:pic>
        <p:nvPicPr>
          <p:cNvPr id="21" name="Video 20">
            <a:hlinkClick r:id="" action="ppaction://media"/>
            <a:extLst>
              <a:ext uri="{FF2B5EF4-FFF2-40B4-BE49-F238E27FC236}">
                <a16:creationId xmlns:a16="http://schemas.microsoft.com/office/drawing/2014/main" id="{0C89DF1A-3392-9D00-E230-3755D154A17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3236278"/>
      </p:ext>
    </p:extLst>
  </p:cSld>
  <p:clrMapOvr>
    <a:masterClrMapping/>
  </p:clrMapOvr>
  <mc:AlternateContent xmlns:mc="http://schemas.openxmlformats.org/markup-compatibility/2006">
    <mc:Choice xmlns:p14="http://schemas.microsoft.com/office/powerpoint/2010/main" Requires="p14">
      <p:transition spd="slow" p14:dur="2000" advTm="23557"/>
    </mc:Choice>
    <mc:Fallback>
      <p:transition spd="slow" advTm="23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510B22-966B-7967-E530-873430567961}"/>
              </a:ext>
            </a:extLst>
          </p:cNvPr>
          <p:cNvPicPr>
            <a:picLocks noChangeAspect="1"/>
          </p:cNvPicPr>
          <p:nvPr/>
        </p:nvPicPr>
        <p:blipFill>
          <a:blip r:embed="rId5"/>
          <a:stretch>
            <a:fillRect/>
          </a:stretch>
        </p:blipFill>
        <p:spPr>
          <a:xfrm>
            <a:off x="643467" y="1939860"/>
            <a:ext cx="5294716" cy="2978278"/>
          </a:xfrm>
          <a:prstGeom prst="rect">
            <a:avLst/>
          </a:prstGeom>
        </p:spPr>
      </p:pic>
      <p:cxnSp>
        <p:nvCxnSpPr>
          <p:cNvPr id="25" name="Straight Connector 24">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 name="Picture 1" descr="A close-up of a document&#10;&#10;Description automatically generated">
            <a:extLst>
              <a:ext uri="{FF2B5EF4-FFF2-40B4-BE49-F238E27FC236}">
                <a16:creationId xmlns:a16="http://schemas.microsoft.com/office/drawing/2014/main" id="{939D8EE0-31CD-80FB-C8A1-6BB860CCF5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80267" y="643467"/>
            <a:ext cx="5041814" cy="5571066"/>
          </a:xfrm>
          <a:prstGeom prst="rect">
            <a:avLst/>
          </a:prstGeom>
        </p:spPr>
      </p:pic>
      <p:sp>
        <p:nvSpPr>
          <p:cNvPr id="4" name="Slide Number Placeholder 3">
            <a:extLst>
              <a:ext uri="{FF2B5EF4-FFF2-40B4-BE49-F238E27FC236}">
                <a16:creationId xmlns:a16="http://schemas.microsoft.com/office/drawing/2014/main" id="{3A1873CF-5542-B196-541C-833D74C31F90}"/>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smtClean="0"/>
              <a:pPr>
                <a:spcAft>
                  <a:spcPts val="600"/>
                </a:spcAft>
              </a:pPr>
              <a:t>10</a:t>
            </a:fld>
            <a:endParaRPr lang="en-US"/>
          </a:p>
        </p:txBody>
      </p:sp>
      <p:pic>
        <p:nvPicPr>
          <p:cNvPr id="17" name="Video 16">
            <a:hlinkClick r:id="" action="ppaction://media"/>
            <a:extLst>
              <a:ext uri="{FF2B5EF4-FFF2-40B4-BE49-F238E27FC236}">
                <a16:creationId xmlns:a16="http://schemas.microsoft.com/office/drawing/2014/main" id="{08496B6A-7BE7-9F49-2890-BFB39FD342F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6685890"/>
      </p:ext>
    </p:extLst>
  </p:cSld>
  <p:clrMapOvr>
    <a:masterClrMapping/>
  </p:clrMapOvr>
  <mc:AlternateContent xmlns:mc="http://schemas.openxmlformats.org/markup-compatibility/2006">
    <mc:Choice xmlns:p14="http://schemas.microsoft.com/office/powerpoint/2010/main" Requires="p14">
      <p:transition spd="slow" p14:dur="2000" advTm="39041"/>
    </mc:Choice>
    <mc:Fallback>
      <p:transition spd="slow" advTm="3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92FFB684-C948-68A9-8B22-72269E89430C}"/>
              </a:ext>
            </a:extLst>
          </p:cNvPr>
          <p:cNvSpPr txBox="1"/>
          <p:nvPr/>
        </p:nvSpPr>
        <p:spPr>
          <a:xfrm>
            <a:off x="1626611" y="1343360"/>
            <a:ext cx="9144000" cy="11526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kern="1200" dirty="0">
                <a:solidFill>
                  <a:schemeClr val="tx1"/>
                </a:solidFill>
                <a:effectLst/>
                <a:latin typeface="Arial" panose="020B0604020202020204" pitchFamily="34" charset="0"/>
                <a:ea typeface="+mj-ea"/>
                <a:cs typeface="Arial" panose="020B0604020202020204" pitchFamily="34" charset="0"/>
              </a:rPr>
              <a:t>Flesch Reading Ease Test</a:t>
            </a:r>
            <a:endParaRPr lang="en-US" sz="4400" b="1" kern="1200" dirty="0">
              <a:solidFill>
                <a:schemeClr val="tx1"/>
              </a:solidFill>
              <a:latin typeface="Arial" panose="020B0604020202020204" pitchFamily="34" charset="0"/>
              <a:ea typeface="+mj-ea"/>
              <a:cs typeface="Arial" panose="020B0604020202020204" pitchFamily="34" charset="0"/>
            </a:endParaRPr>
          </a:p>
        </p:txBody>
      </p:sp>
      <p:pic>
        <p:nvPicPr>
          <p:cNvPr id="2" name="Picture 1" descr="A black text on a white background&#10;&#10;Description automatically generated">
            <a:extLst>
              <a:ext uri="{FF2B5EF4-FFF2-40B4-BE49-F238E27FC236}">
                <a16:creationId xmlns:a16="http://schemas.microsoft.com/office/drawing/2014/main" id="{407304D1-8DE0-AED0-A68A-A03898367C1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57732" y="4043990"/>
            <a:ext cx="9671841" cy="1281517"/>
          </a:xfrm>
          <a:prstGeom prst="rect">
            <a:avLst/>
          </a:prstGeom>
        </p:spPr>
      </p:pic>
      <p:sp>
        <p:nvSpPr>
          <p:cNvPr id="4" name="Slide Number Placeholder 3">
            <a:extLst>
              <a:ext uri="{FF2B5EF4-FFF2-40B4-BE49-F238E27FC236}">
                <a16:creationId xmlns:a16="http://schemas.microsoft.com/office/drawing/2014/main" id="{3A1873CF-5542-B196-541C-833D74C31F9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1D2C36F-4504-47C0-B82F-A167342A2754}" type="slidenum">
              <a:rPr lang="en-US" smtClean="0"/>
              <a:pPr>
                <a:spcAft>
                  <a:spcPts val="600"/>
                </a:spcAft>
              </a:pPr>
              <a:t>11</a:t>
            </a:fld>
            <a:endParaRPr lang="en-US"/>
          </a:p>
        </p:txBody>
      </p:sp>
      <p:pic>
        <p:nvPicPr>
          <p:cNvPr id="24" name="Video 23">
            <a:hlinkClick r:id="" action="ppaction://media"/>
            <a:extLst>
              <a:ext uri="{FF2B5EF4-FFF2-40B4-BE49-F238E27FC236}">
                <a16:creationId xmlns:a16="http://schemas.microsoft.com/office/drawing/2014/main" id="{F1EF6B20-138E-BFE9-F7E0-AB733E460A1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2737806"/>
      </p:ext>
    </p:extLst>
  </p:cSld>
  <p:clrMapOvr>
    <a:masterClrMapping/>
  </p:clrMapOvr>
  <mc:AlternateContent xmlns:mc="http://schemas.openxmlformats.org/markup-compatibility/2006">
    <mc:Choice xmlns:p14="http://schemas.microsoft.com/office/powerpoint/2010/main" Requires="p14">
      <p:transition spd="slow" p14:dur="2000" advTm="23650"/>
    </mc:Choice>
    <mc:Fallback>
      <p:transition spd="slow" advTm="23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a:extLst>
              <a:ext uri="{FF2B5EF4-FFF2-40B4-BE49-F238E27FC236}">
                <a16:creationId xmlns:a16="http://schemas.microsoft.com/office/drawing/2014/main" id="{925D8B74-8F86-8610-0BB6-32F492C3B25B}"/>
              </a:ext>
            </a:extLst>
          </p:cNvPr>
          <p:cNvPicPr>
            <a:picLocks noChangeAspect="1"/>
          </p:cNvPicPr>
          <p:nvPr/>
        </p:nvPicPr>
        <p:blipFill rotWithShape="1">
          <a:blip r:embed="rId5"/>
          <a:srcRect b="7804"/>
          <a:stretch/>
        </p:blipFill>
        <p:spPr>
          <a:xfrm>
            <a:off x="333652" y="-135243"/>
            <a:ext cx="12191980" cy="6856718"/>
          </a:xfrm>
          <a:prstGeom prst="rect">
            <a:avLst/>
          </a:prstGeom>
        </p:spPr>
      </p:pic>
      <p:sp>
        <p:nvSpPr>
          <p:cNvPr id="4" name="Slide Number Placeholder 3">
            <a:extLst>
              <a:ext uri="{FF2B5EF4-FFF2-40B4-BE49-F238E27FC236}">
                <a16:creationId xmlns:a16="http://schemas.microsoft.com/office/drawing/2014/main" id="{3A1873CF-5542-B196-541C-833D74C31F90}"/>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a:solidFill>
                  <a:srgbClr val="FFFFFF"/>
                </a:solidFill>
              </a:rPr>
              <a:pPr>
                <a:spcAft>
                  <a:spcPts val="600"/>
                </a:spcAft>
              </a:pPr>
              <a:t>12</a:t>
            </a:fld>
            <a:endParaRPr lang="en-US">
              <a:solidFill>
                <a:srgbClr val="FFFFFF"/>
              </a:solidFill>
            </a:endParaRPr>
          </a:p>
        </p:txBody>
      </p:sp>
      <p:pic>
        <p:nvPicPr>
          <p:cNvPr id="12" name="Video 11">
            <a:hlinkClick r:id="" action="ppaction://media"/>
            <a:extLst>
              <a:ext uri="{FF2B5EF4-FFF2-40B4-BE49-F238E27FC236}">
                <a16:creationId xmlns:a16="http://schemas.microsoft.com/office/drawing/2014/main" id="{7BA4B1AB-6AFC-9C32-32AF-5DA7032CB8F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2675801"/>
      </p:ext>
    </p:extLst>
  </p:cSld>
  <p:clrMapOvr>
    <a:masterClrMapping/>
  </p:clrMapOvr>
  <mc:AlternateContent xmlns:mc="http://schemas.openxmlformats.org/markup-compatibility/2006">
    <mc:Choice xmlns:p14="http://schemas.microsoft.com/office/powerpoint/2010/main" Requires="p14">
      <p:transition spd="slow" p14:dur="2000" advTm="11101"/>
    </mc:Choice>
    <mc:Fallback>
      <p:transition spd="slow" advTm="11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6" name="Picture 5" descr="A close-up of a sign&#10;&#10;Description automatically generated">
            <a:extLst>
              <a:ext uri="{FF2B5EF4-FFF2-40B4-BE49-F238E27FC236}">
                <a16:creationId xmlns:a16="http://schemas.microsoft.com/office/drawing/2014/main" id="{EEAC2A84-3771-59DD-3875-A8FB273A72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41844" y="2605247"/>
            <a:ext cx="4768755" cy="1299487"/>
          </a:xfrm>
          <a:prstGeom prst="rect">
            <a:avLst/>
          </a:prstGeom>
        </p:spPr>
      </p:pic>
      <p:sp>
        <p:nvSpPr>
          <p:cNvPr id="4" name="Slide Number Placeholder 3">
            <a:extLst>
              <a:ext uri="{FF2B5EF4-FFF2-40B4-BE49-F238E27FC236}">
                <a16:creationId xmlns:a16="http://schemas.microsoft.com/office/drawing/2014/main" id="{5E9ECC6E-3BEC-9025-863C-3A25D7A038B8}"/>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smtClean="0"/>
              <a:pPr>
                <a:spcAft>
                  <a:spcPts val="600"/>
                </a:spcAft>
              </a:pPr>
              <a:t>13</a:t>
            </a:fld>
            <a:endParaRPr lang="en-US"/>
          </a:p>
        </p:txBody>
      </p:sp>
      <p:pic>
        <p:nvPicPr>
          <p:cNvPr id="23" name="Video 22">
            <a:hlinkClick r:id="" action="ppaction://media"/>
            <a:extLst>
              <a:ext uri="{FF2B5EF4-FFF2-40B4-BE49-F238E27FC236}">
                <a16:creationId xmlns:a16="http://schemas.microsoft.com/office/drawing/2014/main" id="{41A3B956-B505-C2E9-5361-F6173F75FB4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197024"/>
      </p:ext>
    </p:extLst>
  </p:cSld>
  <p:clrMapOvr>
    <a:masterClrMapping/>
  </p:clrMapOvr>
  <mc:AlternateContent xmlns:mc="http://schemas.openxmlformats.org/markup-compatibility/2006">
    <mc:Choice xmlns:p14="http://schemas.microsoft.com/office/powerpoint/2010/main" Requires="p14">
      <p:transition spd="slow" p14:dur="2000" advTm="8037"/>
    </mc:Choice>
    <mc:Fallback>
      <p:transition spd="slow" advTm="8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A1873CF-5542-B196-541C-833D74C31F90}"/>
              </a:ext>
            </a:extLst>
          </p:cNvPr>
          <p:cNvSpPr>
            <a:spLocks noGrp="1"/>
          </p:cNvSpPr>
          <p:nvPr>
            <p:ph type="sldNum" sz="quarter" idx="12"/>
          </p:nvPr>
        </p:nvSpPr>
        <p:spPr/>
        <p:txBody>
          <a:bodyPr/>
          <a:lstStyle/>
          <a:p>
            <a:fld id="{81D2C36F-4504-47C0-B82F-A167342A2754}" type="slidenum">
              <a:rPr lang="en-US" smtClean="0"/>
              <a:t>14</a:t>
            </a:fld>
            <a:endParaRPr lang="en-US"/>
          </a:p>
        </p:txBody>
      </p:sp>
      <p:sp>
        <p:nvSpPr>
          <p:cNvPr id="2" name="Rectangle 2">
            <a:extLst>
              <a:ext uri="{FF2B5EF4-FFF2-40B4-BE49-F238E27FC236}">
                <a16:creationId xmlns:a16="http://schemas.microsoft.com/office/drawing/2014/main" id="{335BE13E-E240-029B-A394-BBAE5CEAB01F}"/>
              </a:ext>
            </a:extLst>
          </p:cNvPr>
          <p:cNvSpPr>
            <a:spLocks noChangeArrowheads="1"/>
          </p:cNvSpPr>
          <p:nvPr/>
        </p:nvSpPr>
        <p:spPr bwMode="auto">
          <a:xfrm>
            <a:off x="-716692" y="-363288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 name="Rectangle 3">
            <a:extLst>
              <a:ext uri="{FF2B5EF4-FFF2-40B4-BE49-F238E27FC236}">
                <a16:creationId xmlns:a16="http://schemas.microsoft.com/office/drawing/2014/main" id="{E0D8E1F9-6C0C-6229-C423-EF28D2E090D6}"/>
              </a:ext>
            </a:extLst>
          </p:cNvPr>
          <p:cNvSpPr>
            <a:spLocks noChangeArrowheads="1"/>
          </p:cNvSpPr>
          <p:nvPr/>
        </p:nvSpPr>
        <p:spPr bwMode="auto">
          <a:xfrm>
            <a:off x="-716692" y="-317568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ONS adverts achieved an average score of 67 out of 80 or 84%.</a:t>
            </a: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26" name="Picture 25">
            <a:extLst>
              <a:ext uri="{FF2B5EF4-FFF2-40B4-BE49-F238E27FC236}">
                <a16:creationId xmlns:a16="http://schemas.microsoft.com/office/drawing/2014/main" id="{5B104D1E-B825-7291-8838-435CDDD41347}"/>
              </a:ext>
            </a:extLst>
          </p:cNvPr>
          <p:cNvPicPr>
            <a:picLocks noChangeAspect="1"/>
          </p:cNvPicPr>
          <p:nvPr/>
        </p:nvPicPr>
        <p:blipFill>
          <a:blip r:embed="rId5"/>
          <a:stretch>
            <a:fillRect/>
          </a:stretch>
        </p:blipFill>
        <p:spPr>
          <a:xfrm>
            <a:off x="257184" y="815549"/>
            <a:ext cx="10516096" cy="5905927"/>
          </a:xfrm>
          <a:prstGeom prst="rect">
            <a:avLst/>
          </a:prstGeom>
        </p:spPr>
      </p:pic>
      <p:pic>
        <p:nvPicPr>
          <p:cNvPr id="21" name="Video 20">
            <a:hlinkClick r:id="" action="ppaction://media"/>
            <a:extLst>
              <a:ext uri="{FF2B5EF4-FFF2-40B4-BE49-F238E27FC236}">
                <a16:creationId xmlns:a16="http://schemas.microsoft.com/office/drawing/2014/main" id="{929E94B2-DA71-E571-483F-E40CA29F245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134600" y="136525"/>
            <a:ext cx="2057400" cy="2057400"/>
          </a:xfrm>
          <a:prstGeom prst="ellipse">
            <a:avLst/>
          </a:prstGeom>
        </p:spPr>
      </p:pic>
      <p:sp>
        <p:nvSpPr>
          <p:cNvPr id="27" name="TextBox 26">
            <a:extLst>
              <a:ext uri="{FF2B5EF4-FFF2-40B4-BE49-F238E27FC236}">
                <a16:creationId xmlns:a16="http://schemas.microsoft.com/office/drawing/2014/main" id="{7059E811-5C5E-DF94-AA69-38077E834A57}"/>
              </a:ext>
            </a:extLst>
          </p:cNvPr>
          <p:cNvSpPr txBox="1"/>
          <p:nvPr/>
        </p:nvSpPr>
        <p:spPr>
          <a:xfrm>
            <a:off x="366584" y="291371"/>
            <a:ext cx="11825416"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Office For National Statistics Analysis Of Job Adverts Against The Eight CIPD Recommendations</a:t>
            </a:r>
          </a:p>
        </p:txBody>
      </p:sp>
    </p:spTree>
    <p:extLst>
      <p:ext uri="{BB962C8B-B14F-4D97-AF65-F5344CB8AC3E}">
        <p14:creationId xmlns:p14="http://schemas.microsoft.com/office/powerpoint/2010/main" val="3739752289"/>
      </p:ext>
    </p:extLst>
  </p:cSld>
  <p:clrMapOvr>
    <a:masterClrMapping/>
  </p:clrMapOvr>
  <mc:AlternateContent xmlns:mc="http://schemas.openxmlformats.org/markup-compatibility/2006">
    <mc:Choice xmlns:p14="http://schemas.microsoft.com/office/powerpoint/2010/main" Requires="p14">
      <p:transition spd="slow" p14:dur="2000" advTm="57136"/>
    </mc:Choice>
    <mc:Fallback>
      <p:transition spd="slow" advTm="57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6" name="Picture 5" descr="A red and black logo&#10;&#10;Description automatically generated">
            <a:extLst>
              <a:ext uri="{FF2B5EF4-FFF2-40B4-BE49-F238E27FC236}">
                <a16:creationId xmlns:a16="http://schemas.microsoft.com/office/drawing/2014/main" id="{6447009B-3CF3-5CAB-61C2-9998844564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41844" y="2825803"/>
            <a:ext cx="4768755" cy="858376"/>
          </a:xfrm>
          <a:prstGeom prst="rect">
            <a:avLst/>
          </a:prstGeom>
        </p:spPr>
      </p:pic>
      <p:sp>
        <p:nvSpPr>
          <p:cNvPr id="4" name="Slide Number Placeholder 3">
            <a:extLst>
              <a:ext uri="{FF2B5EF4-FFF2-40B4-BE49-F238E27FC236}">
                <a16:creationId xmlns:a16="http://schemas.microsoft.com/office/drawing/2014/main" id="{C870C4A3-C3D2-0095-B32D-38A5287DA47B}"/>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smtClean="0"/>
              <a:pPr>
                <a:spcAft>
                  <a:spcPts val="600"/>
                </a:spcAft>
              </a:pPr>
              <a:t>15</a:t>
            </a:fld>
            <a:endParaRPr lang="en-US"/>
          </a:p>
        </p:txBody>
      </p:sp>
      <p:pic>
        <p:nvPicPr>
          <p:cNvPr id="24" name="Video 23">
            <a:hlinkClick r:id="" action="ppaction://media"/>
            <a:extLst>
              <a:ext uri="{FF2B5EF4-FFF2-40B4-BE49-F238E27FC236}">
                <a16:creationId xmlns:a16="http://schemas.microsoft.com/office/drawing/2014/main" id="{D6ECB2E1-2E7F-5629-C6E5-1335349302A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5526254"/>
      </p:ext>
    </p:extLst>
  </p:cSld>
  <p:clrMapOvr>
    <a:masterClrMapping/>
  </p:clrMapOvr>
  <mc:AlternateContent xmlns:mc="http://schemas.openxmlformats.org/markup-compatibility/2006">
    <mc:Choice xmlns:p14="http://schemas.microsoft.com/office/powerpoint/2010/main" Requires="p14">
      <p:transition spd="slow" p14:dur="2000" advTm="5692"/>
    </mc:Choice>
    <mc:Fallback>
      <p:transition spd="slow" advTm="5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A1873CF-5542-B196-541C-833D74C31F90}"/>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smtClean="0"/>
              <a:pPr>
                <a:spcAft>
                  <a:spcPts val="600"/>
                </a:spcAft>
              </a:pPr>
              <a:t>16</a:t>
            </a:fld>
            <a:endParaRPr lang="en-US"/>
          </a:p>
        </p:txBody>
      </p:sp>
      <p:sp>
        <p:nvSpPr>
          <p:cNvPr id="23" name="TextBox 22">
            <a:extLst>
              <a:ext uri="{FF2B5EF4-FFF2-40B4-BE49-F238E27FC236}">
                <a16:creationId xmlns:a16="http://schemas.microsoft.com/office/drawing/2014/main" id="{A36FA740-094D-807F-DBE9-BA6203140698}"/>
              </a:ext>
            </a:extLst>
          </p:cNvPr>
          <p:cNvSpPr txBox="1"/>
          <p:nvPr/>
        </p:nvSpPr>
        <p:spPr>
          <a:xfrm>
            <a:off x="366584" y="291371"/>
            <a:ext cx="11825416"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Johnson &amp; Johnson Analysis Of Job Adverts Against The Eight CIPD Recommendations</a:t>
            </a:r>
          </a:p>
        </p:txBody>
      </p:sp>
      <p:pic>
        <p:nvPicPr>
          <p:cNvPr id="25" name="Picture 24">
            <a:extLst>
              <a:ext uri="{FF2B5EF4-FFF2-40B4-BE49-F238E27FC236}">
                <a16:creationId xmlns:a16="http://schemas.microsoft.com/office/drawing/2014/main" id="{496F7B8B-27DC-15F9-6585-EC4248C1ABAE}"/>
              </a:ext>
            </a:extLst>
          </p:cNvPr>
          <p:cNvPicPr>
            <a:picLocks noChangeAspect="1"/>
          </p:cNvPicPr>
          <p:nvPr/>
        </p:nvPicPr>
        <p:blipFill>
          <a:blip r:embed="rId5"/>
          <a:stretch>
            <a:fillRect/>
          </a:stretch>
        </p:blipFill>
        <p:spPr>
          <a:xfrm>
            <a:off x="127686" y="782181"/>
            <a:ext cx="10738022" cy="5939294"/>
          </a:xfrm>
          <a:prstGeom prst="rect">
            <a:avLst/>
          </a:prstGeom>
        </p:spPr>
      </p:pic>
      <p:pic>
        <p:nvPicPr>
          <p:cNvPr id="16" name="Video 15">
            <a:hlinkClick r:id="" action="ppaction://media"/>
            <a:extLst>
              <a:ext uri="{FF2B5EF4-FFF2-40B4-BE49-F238E27FC236}">
                <a16:creationId xmlns:a16="http://schemas.microsoft.com/office/drawing/2014/main" id="{C7374FB2-A2C7-63CD-B908-A07F3CC1F5F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134600" y="0"/>
            <a:ext cx="2057400" cy="2057400"/>
          </a:xfrm>
          <a:prstGeom prst="ellipse">
            <a:avLst/>
          </a:prstGeom>
        </p:spPr>
      </p:pic>
    </p:spTree>
    <p:extLst>
      <p:ext uri="{BB962C8B-B14F-4D97-AF65-F5344CB8AC3E}">
        <p14:creationId xmlns:p14="http://schemas.microsoft.com/office/powerpoint/2010/main" val="2070777473"/>
      </p:ext>
    </p:extLst>
  </p:cSld>
  <p:clrMapOvr>
    <a:masterClrMapping/>
  </p:clrMapOvr>
  <mc:AlternateContent xmlns:mc="http://schemas.openxmlformats.org/markup-compatibility/2006">
    <mc:Choice xmlns:p14="http://schemas.microsoft.com/office/powerpoint/2010/main" Requires="p14">
      <p:transition spd="slow" p14:dur="2000" advTm="54302"/>
    </mc:Choice>
    <mc:Fallback>
      <p:transition spd="slow" advTm="54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8115176-AEC9-4FF7-8DF7-318ECB832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Light bulb on yellow background with sketched light beams and cord">
            <a:extLst>
              <a:ext uri="{FF2B5EF4-FFF2-40B4-BE49-F238E27FC236}">
                <a16:creationId xmlns:a16="http://schemas.microsoft.com/office/drawing/2014/main" id="{073F26D2-2C2F-B70D-7215-3E60EA209000}"/>
              </a:ext>
            </a:extLst>
          </p:cNvPr>
          <p:cNvPicPr>
            <a:picLocks noChangeAspect="1"/>
          </p:cNvPicPr>
          <p:nvPr/>
        </p:nvPicPr>
        <p:blipFill rotWithShape="1">
          <a:blip r:embed="rId5"/>
          <a:srcRect t="8537"/>
          <a:stretch/>
        </p:blipFill>
        <p:spPr>
          <a:xfrm>
            <a:off x="-3047" y="10"/>
            <a:ext cx="12191999" cy="6857990"/>
          </a:xfrm>
          <a:prstGeom prst="rect">
            <a:avLst/>
          </a:prstGeom>
        </p:spPr>
      </p:pic>
      <p:sp useBgFill="1">
        <p:nvSpPr>
          <p:cNvPr id="20" name="Freeform: Shape 19">
            <a:extLst>
              <a:ext uri="{FF2B5EF4-FFF2-40B4-BE49-F238E27FC236}">
                <a16:creationId xmlns:a16="http://schemas.microsoft.com/office/drawing/2014/main" id="{7BC5096B-3782-42A4-8A8B-866FA29BC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0"/>
            <a:ext cx="4797551" cy="6858000"/>
          </a:xfrm>
          <a:custGeom>
            <a:avLst/>
            <a:gdLst>
              <a:gd name="connsiteX0" fmla="*/ 0 w 4196431"/>
              <a:gd name="connsiteY0" fmla="*/ 0 h 6858000"/>
              <a:gd name="connsiteX1" fmla="*/ 4196431 w 4196431"/>
              <a:gd name="connsiteY1" fmla="*/ 0 h 6858000"/>
              <a:gd name="connsiteX2" fmla="*/ 4074168 w 4196431"/>
              <a:gd name="connsiteY2" fmla="*/ 2252778 h 6858000"/>
              <a:gd name="connsiteX3" fmla="*/ 3294627 w 4196431"/>
              <a:gd name="connsiteY3" fmla="*/ 5843425 h 6858000"/>
              <a:gd name="connsiteX4" fmla="*/ 3216094 w 4196431"/>
              <a:gd name="connsiteY4" fmla="*/ 5282005 h 6858000"/>
              <a:gd name="connsiteX5" fmla="*/ 3001017 w 4196431"/>
              <a:gd name="connsiteY5" fmla="*/ 6619370 h 6858000"/>
              <a:gd name="connsiteX6" fmla="*/ 2977814 w 4196431"/>
              <a:gd name="connsiteY6" fmla="*/ 6541268 h 6858000"/>
              <a:gd name="connsiteX7" fmla="*/ 2875630 w 4196431"/>
              <a:gd name="connsiteY7" fmla="*/ 6683272 h 6858000"/>
              <a:gd name="connsiteX8" fmla="*/ 2793380 w 4196431"/>
              <a:gd name="connsiteY8" fmla="*/ 6809553 h 6858000"/>
              <a:gd name="connsiteX9" fmla="*/ 2778938 w 4196431"/>
              <a:gd name="connsiteY9" fmla="*/ 6858000 h 6858000"/>
              <a:gd name="connsiteX10" fmla="*/ 2478009 w 4196431"/>
              <a:gd name="connsiteY10" fmla="*/ 6858000 h 6858000"/>
              <a:gd name="connsiteX11" fmla="*/ 2477464 w 4196431"/>
              <a:gd name="connsiteY11" fmla="*/ 6849211 h 6858000"/>
              <a:gd name="connsiteX12" fmla="*/ 2457972 w 4196431"/>
              <a:gd name="connsiteY12" fmla="*/ 6528590 h 6858000"/>
              <a:gd name="connsiteX13" fmla="*/ 2353092 w 4196431"/>
              <a:gd name="connsiteY13" fmla="*/ 6842319 h 6858000"/>
              <a:gd name="connsiteX14" fmla="*/ 2346619 w 4196431"/>
              <a:gd name="connsiteY14" fmla="*/ 6858000 h 6858000"/>
              <a:gd name="connsiteX15" fmla="*/ 1797809 w 4196431"/>
              <a:gd name="connsiteY15" fmla="*/ 6858000 h 6858000"/>
              <a:gd name="connsiteX16" fmla="*/ 1779535 w 4196431"/>
              <a:gd name="connsiteY16" fmla="*/ 6824799 h 6858000"/>
              <a:gd name="connsiteX17" fmla="*/ 1707437 w 4196431"/>
              <a:gd name="connsiteY17" fmla="*/ 6571191 h 6858000"/>
              <a:gd name="connsiteX18" fmla="*/ 1555277 w 4196431"/>
              <a:gd name="connsiteY18" fmla="*/ 6749709 h 6858000"/>
              <a:gd name="connsiteX19" fmla="*/ 1534407 w 4196431"/>
              <a:gd name="connsiteY19" fmla="*/ 6858000 h 6858000"/>
              <a:gd name="connsiteX20" fmla="*/ 1251061 w 4196431"/>
              <a:gd name="connsiteY20" fmla="*/ 6858000 h 6858000"/>
              <a:gd name="connsiteX21" fmla="*/ 1242905 w 4196431"/>
              <a:gd name="connsiteY21" fmla="*/ 6828991 h 6858000"/>
              <a:gd name="connsiteX22" fmla="*/ 1190272 w 4196431"/>
              <a:gd name="connsiteY22" fmla="*/ 6796367 h 6858000"/>
              <a:gd name="connsiteX23" fmla="*/ 1098878 w 4196431"/>
              <a:gd name="connsiteY23" fmla="*/ 6842732 h 6858000"/>
              <a:gd name="connsiteX24" fmla="*/ 1093868 w 4196431"/>
              <a:gd name="connsiteY24" fmla="*/ 6858000 h 6858000"/>
              <a:gd name="connsiteX25" fmla="*/ 0 w 4196431"/>
              <a:gd name="connsiteY2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431" h="6858000">
                <a:moveTo>
                  <a:pt x="0" y="0"/>
                </a:moveTo>
                <a:lnTo>
                  <a:pt x="4196431" y="0"/>
                </a:lnTo>
                <a:cubicBezTo>
                  <a:pt x="4163410" y="1021915"/>
                  <a:pt x="4120573" y="1975363"/>
                  <a:pt x="4074168" y="2252778"/>
                </a:cubicBezTo>
                <a:cubicBezTo>
                  <a:pt x="3487393" y="5765830"/>
                  <a:pt x="3294627" y="5843425"/>
                  <a:pt x="3294627" y="5843425"/>
                </a:cubicBezTo>
                <a:cubicBezTo>
                  <a:pt x="3294627" y="5843425"/>
                  <a:pt x="3260714" y="5467624"/>
                  <a:pt x="3216094" y="5282005"/>
                </a:cubicBezTo>
                <a:cubicBezTo>
                  <a:pt x="3207169" y="5543191"/>
                  <a:pt x="3031807" y="6578291"/>
                  <a:pt x="3001017" y="6619370"/>
                </a:cubicBezTo>
                <a:cubicBezTo>
                  <a:pt x="2993432" y="6595026"/>
                  <a:pt x="2985399" y="6567641"/>
                  <a:pt x="2977814" y="6541268"/>
                </a:cubicBezTo>
                <a:cubicBezTo>
                  <a:pt x="2952379" y="6592998"/>
                  <a:pt x="2920252" y="6641178"/>
                  <a:pt x="2875630" y="6683272"/>
                </a:cubicBezTo>
                <a:cubicBezTo>
                  <a:pt x="2837255" y="6719534"/>
                  <a:pt x="2811459" y="6762420"/>
                  <a:pt x="2793380" y="6809553"/>
                </a:cubicBezTo>
                <a:lnTo>
                  <a:pt x="2778938" y="6858000"/>
                </a:lnTo>
                <a:lnTo>
                  <a:pt x="2478009" y="6858000"/>
                </a:lnTo>
                <a:lnTo>
                  <a:pt x="2477464" y="6849211"/>
                </a:lnTo>
                <a:cubicBezTo>
                  <a:pt x="2474622" y="6741570"/>
                  <a:pt x="2479223" y="6629767"/>
                  <a:pt x="2457972" y="6528590"/>
                </a:cubicBezTo>
                <a:cubicBezTo>
                  <a:pt x="2419319" y="6660101"/>
                  <a:pt x="2384556" y="6761891"/>
                  <a:pt x="2353092" y="6842319"/>
                </a:cubicBezTo>
                <a:lnTo>
                  <a:pt x="2346619" y="6858000"/>
                </a:lnTo>
                <a:lnTo>
                  <a:pt x="1797809" y="6858000"/>
                </a:lnTo>
                <a:lnTo>
                  <a:pt x="1779535" y="6824799"/>
                </a:lnTo>
                <a:cubicBezTo>
                  <a:pt x="1741321" y="6743115"/>
                  <a:pt x="1720489" y="6658294"/>
                  <a:pt x="1707437" y="6571191"/>
                </a:cubicBezTo>
                <a:cubicBezTo>
                  <a:pt x="1669955" y="6502217"/>
                  <a:pt x="1616855" y="6820203"/>
                  <a:pt x="1555277" y="6749709"/>
                </a:cubicBezTo>
                <a:lnTo>
                  <a:pt x="1534407" y="6858000"/>
                </a:lnTo>
                <a:lnTo>
                  <a:pt x="1251061" y="6858000"/>
                </a:lnTo>
                <a:lnTo>
                  <a:pt x="1242905" y="6828991"/>
                </a:lnTo>
                <a:cubicBezTo>
                  <a:pt x="1232189" y="6812342"/>
                  <a:pt x="1215595" y="6800551"/>
                  <a:pt x="1190272" y="6796367"/>
                </a:cubicBezTo>
                <a:cubicBezTo>
                  <a:pt x="1141077" y="6789900"/>
                  <a:pt x="1114094" y="6810464"/>
                  <a:pt x="1098878" y="6842732"/>
                </a:cubicBezTo>
                <a:lnTo>
                  <a:pt x="10938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115929-EC39-8A0A-1F4F-5406E328A447}"/>
              </a:ext>
            </a:extLst>
          </p:cNvPr>
          <p:cNvSpPr>
            <a:spLocks noGrp="1"/>
          </p:cNvSpPr>
          <p:nvPr>
            <p:ph type="title"/>
          </p:nvPr>
        </p:nvSpPr>
        <p:spPr>
          <a:xfrm>
            <a:off x="346904" y="248051"/>
            <a:ext cx="3471333" cy="1074122"/>
          </a:xfrm>
          <a:effectLst/>
        </p:spPr>
        <p:txBody>
          <a:bodyPr vert="horz" lIns="91440" tIns="45720" rIns="91440" bIns="45720" rtlCol="0" anchor="b">
            <a:normAutofit/>
          </a:bodyPr>
          <a:lstStyle/>
          <a:p>
            <a:r>
              <a:rPr lang="en-US" sz="5400" b="1" dirty="0">
                <a:latin typeface="Arial" panose="020B0604020202020204" pitchFamily="34" charset="0"/>
                <a:cs typeface="Arial" panose="020B0604020202020204" pitchFamily="34" charset="0"/>
              </a:rPr>
              <a:t>Findings</a:t>
            </a:r>
          </a:p>
        </p:txBody>
      </p:sp>
      <p:sp>
        <p:nvSpPr>
          <p:cNvPr id="6" name="Slide Number Placeholder 5">
            <a:extLst>
              <a:ext uri="{FF2B5EF4-FFF2-40B4-BE49-F238E27FC236}">
                <a16:creationId xmlns:a16="http://schemas.microsoft.com/office/drawing/2014/main" id="{C00068EE-471B-7120-77CC-1D217BDC1DF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81D2C36F-4504-47C0-B82F-A167342A2754}" type="slidenum">
              <a:rPr lang="en-US">
                <a:solidFill>
                  <a:srgbClr val="FFFFFF"/>
                </a:solidFill>
                <a:latin typeface="Calibri" panose="020F0502020204030204"/>
              </a:rPr>
              <a:pPr>
                <a:spcAft>
                  <a:spcPts val="600"/>
                </a:spcAft>
                <a:defRPr/>
              </a:pPr>
              <a:t>17</a:t>
            </a:fld>
            <a:endParaRPr lang="en-US">
              <a:solidFill>
                <a:srgbClr val="FFFFFF"/>
              </a:solidFill>
              <a:latin typeface="Calibri" panose="020F0502020204030204"/>
            </a:endParaRPr>
          </a:p>
        </p:txBody>
      </p:sp>
      <p:pic>
        <p:nvPicPr>
          <p:cNvPr id="24" name="Video 23">
            <a:hlinkClick r:id="" action="ppaction://media"/>
            <a:extLst>
              <a:ext uri="{FF2B5EF4-FFF2-40B4-BE49-F238E27FC236}">
                <a16:creationId xmlns:a16="http://schemas.microsoft.com/office/drawing/2014/main" id="{2D60F03C-F230-7D36-E73D-FEC00AB5A49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28" name="TextBox 27">
            <a:extLst>
              <a:ext uri="{FF2B5EF4-FFF2-40B4-BE49-F238E27FC236}">
                <a16:creationId xmlns:a16="http://schemas.microsoft.com/office/drawing/2014/main" id="{6A2952D8-EFD1-1324-43BF-599149387F96}"/>
              </a:ext>
            </a:extLst>
          </p:cNvPr>
          <p:cNvSpPr txBox="1"/>
          <p:nvPr/>
        </p:nvSpPr>
        <p:spPr>
          <a:xfrm>
            <a:off x="314396" y="2698609"/>
            <a:ext cx="642551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ONS consistently high scoring</a:t>
            </a:r>
          </a:p>
        </p:txBody>
      </p:sp>
      <p:sp>
        <p:nvSpPr>
          <p:cNvPr id="29" name="TextBox 28">
            <a:extLst>
              <a:ext uri="{FF2B5EF4-FFF2-40B4-BE49-F238E27FC236}">
                <a16:creationId xmlns:a16="http://schemas.microsoft.com/office/drawing/2014/main" id="{D89A87F8-26A9-36A0-A902-4FDCD8C84B38}"/>
              </a:ext>
            </a:extLst>
          </p:cNvPr>
          <p:cNvSpPr txBox="1"/>
          <p:nvPr/>
        </p:nvSpPr>
        <p:spPr>
          <a:xfrm>
            <a:off x="300555" y="3574568"/>
            <a:ext cx="9929151"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Johnson &amp; Johnson diversity lacks prominence</a:t>
            </a:r>
          </a:p>
        </p:txBody>
      </p:sp>
      <p:sp>
        <p:nvSpPr>
          <p:cNvPr id="30" name="TextBox 29">
            <a:extLst>
              <a:ext uri="{FF2B5EF4-FFF2-40B4-BE49-F238E27FC236}">
                <a16:creationId xmlns:a16="http://schemas.microsoft.com/office/drawing/2014/main" id="{767D6084-CB30-0782-B812-7B1EEC4D4498}"/>
              </a:ext>
            </a:extLst>
          </p:cNvPr>
          <p:cNvSpPr txBox="1"/>
          <p:nvPr/>
        </p:nvSpPr>
        <p:spPr>
          <a:xfrm>
            <a:off x="300556" y="4405897"/>
            <a:ext cx="642551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Flexible interviews</a:t>
            </a:r>
          </a:p>
        </p:txBody>
      </p:sp>
      <p:sp>
        <p:nvSpPr>
          <p:cNvPr id="31" name="TextBox 30">
            <a:extLst>
              <a:ext uri="{FF2B5EF4-FFF2-40B4-BE49-F238E27FC236}">
                <a16:creationId xmlns:a16="http://schemas.microsoft.com/office/drawing/2014/main" id="{1971F5DD-B006-6170-11FC-034094D7D10C}"/>
              </a:ext>
            </a:extLst>
          </p:cNvPr>
          <p:cNvSpPr txBox="1"/>
          <p:nvPr/>
        </p:nvSpPr>
        <p:spPr>
          <a:xfrm>
            <a:off x="300555" y="5216284"/>
            <a:ext cx="642551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Flexible working arrangements</a:t>
            </a:r>
          </a:p>
        </p:txBody>
      </p:sp>
    </p:spTree>
    <p:extLst>
      <p:ext uri="{BB962C8B-B14F-4D97-AF65-F5344CB8AC3E}">
        <p14:creationId xmlns:p14="http://schemas.microsoft.com/office/powerpoint/2010/main" val="610405309"/>
      </p:ext>
    </p:extLst>
  </p:cSld>
  <p:clrMapOvr>
    <a:masterClrMapping/>
  </p:clrMapOvr>
  <mc:AlternateContent xmlns:mc="http://schemas.openxmlformats.org/markup-compatibility/2006">
    <mc:Choice xmlns:p14="http://schemas.microsoft.com/office/powerpoint/2010/main" Requires="p14">
      <p:transition spd="slow" p14:dur="2000" advTm="46123"/>
    </mc:Choice>
    <mc:Fallback>
      <p:transition spd="slow" advTm="46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par>
                          <p:cTn id="7" fill="hold">
                            <p:stCondLst>
                              <p:cond delay="0"/>
                            </p:stCondLst>
                            <p:childTnLst>
                              <p:par>
                                <p:cTn id="8" presetID="1" presetClass="entr" presetSubtype="0" fill="hold" grpId="0" nodeType="afterEffect">
                                  <p:stCondLst>
                                    <p:cond delay="7000"/>
                                  </p:stCondLst>
                                  <p:childTnLst>
                                    <p:set>
                                      <p:cBhvr>
                                        <p:cTn id="9" dur="1" fill="hold">
                                          <p:stCondLst>
                                            <p:cond delay="1249"/>
                                          </p:stCondLst>
                                        </p:cTn>
                                        <p:tgtEl>
                                          <p:spTgt spid="28"/>
                                        </p:tgtEl>
                                        <p:attrNameLst>
                                          <p:attrName>style.visibility</p:attrName>
                                        </p:attrNameLst>
                                      </p:cBhvr>
                                      <p:to>
                                        <p:strVal val="visible"/>
                                      </p:to>
                                    </p:set>
                                  </p:childTnLst>
                                </p:cTn>
                              </p:par>
                            </p:childTnLst>
                          </p:cTn>
                        </p:par>
                        <p:par>
                          <p:cTn id="10" fill="hold">
                            <p:stCondLst>
                              <p:cond delay="8250"/>
                            </p:stCondLst>
                            <p:childTnLst>
                              <p:par>
                                <p:cTn id="11" presetID="1" presetClass="entr" presetSubtype="0" fill="hold" grpId="0" nodeType="afterEffect">
                                  <p:stCondLst>
                                    <p:cond delay="7250"/>
                                  </p:stCondLst>
                                  <p:childTnLst>
                                    <p:set>
                                      <p:cBhvr>
                                        <p:cTn id="12" dur="1" fill="hold">
                                          <p:stCondLst>
                                            <p:cond delay="1249"/>
                                          </p:stCondLst>
                                        </p:cTn>
                                        <p:tgtEl>
                                          <p:spTgt spid="29"/>
                                        </p:tgtEl>
                                        <p:attrNameLst>
                                          <p:attrName>style.visibility</p:attrName>
                                        </p:attrNameLst>
                                      </p:cBhvr>
                                      <p:to>
                                        <p:strVal val="visible"/>
                                      </p:to>
                                    </p:set>
                                  </p:childTnLst>
                                </p:cTn>
                              </p:par>
                            </p:childTnLst>
                          </p:cTn>
                        </p:par>
                        <p:par>
                          <p:cTn id="13" fill="hold">
                            <p:stCondLst>
                              <p:cond delay="16750"/>
                            </p:stCondLst>
                            <p:childTnLst>
                              <p:par>
                                <p:cTn id="14" presetID="1" presetClass="entr" presetSubtype="0" fill="hold" grpId="0" nodeType="afterEffect">
                                  <p:stCondLst>
                                    <p:cond delay="10250"/>
                                  </p:stCondLst>
                                  <p:childTnLst>
                                    <p:set>
                                      <p:cBhvr>
                                        <p:cTn id="15" dur="1" fill="hold">
                                          <p:stCondLst>
                                            <p:cond delay="1249"/>
                                          </p:stCondLst>
                                        </p:cTn>
                                        <p:tgtEl>
                                          <p:spTgt spid="30"/>
                                        </p:tgtEl>
                                        <p:attrNameLst>
                                          <p:attrName>style.visibility</p:attrName>
                                        </p:attrNameLst>
                                      </p:cBhvr>
                                      <p:to>
                                        <p:strVal val="visible"/>
                                      </p:to>
                                    </p:set>
                                  </p:childTnLst>
                                </p:cTn>
                              </p:par>
                            </p:childTnLst>
                          </p:cTn>
                        </p:par>
                        <p:par>
                          <p:cTn id="16" fill="hold">
                            <p:stCondLst>
                              <p:cond delay="28250"/>
                            </p:stCondLst>
                            <p:childTnLst>
                              <p:par>
                                <p:cTn id="17" presetID="1" presetClass="entr" presetSubtype="0" fill="hold" grpId="0" nodeType="afterEffect">
                                  <p:stCondLst>
                                    <p:cond delay="7250"/>
                                  </p:stCondLst>
                                  <p:childTnLst>
                                    <p:set>
                                      <p:cBhvr>
                                        <p:cTn id="18" dur="1" fill="hold">
                                          <p:stCondLst>
                                            <p:cond delay="1249"/>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24"/>
                </p:tgtEl>
              </p:cMediaNode>
            </p:video>
            <p:seq concurrent="1" nextAc="seek">
              <p:cTn id="20" restart="whenNotActive" fill="hold" evtFilter="cancelBubble" nodeType="interactiveSeq">
                <p:stCondLst>
                  <p:cond evt="onClick" delay="0">
                    <p:tgtEl>
                      <p:spTgt spid="24"/>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4"/>
                                        </p:tgtEl>
                                      </p:cBhvr>
                                    </p:cmd>
                                  </p:childTnLst>
                                </p:cTn>
                              </p:par>
                            </p:childTnLst>
                          </p:cTn>
                        </p:par>
                      </p:childTnLst>
                    </p:cTn>
                  </p:par>
                </p:childTnLst>
              </p:cTn>
              <p:nextCondLst>
                <p:cond evt="onClick" delay="0">
                  <p:tgtEl>
                    <p:spTgt spid="24"/>
                  </p:tgtEl>
                </p:cond>
              </p:nextCondLst>
            </p:seq>
          </p:childTnLst>
        </p:cTn>
      </p:par>
    </p:tnLst>
    <p:bldLst>
      <p:bldP spid="28" grpId="0"/>
      <p:bldP spid="29" grpId="0"/>
      <p:bldP spid="30" grpId="0"/>
      <p:bldP spid="31"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C867835-A917-4A2B-8424-3AFAF7436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ED8D03E-F375-4E67-B932-FF9B007BB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344152" y="387180"/>
            <a:ext cx="3850317" cy="6538623"/>
          </a:xfrm>
          <a:custGeom>
            <a:avLst/>
            <a:gdLst>
              <a:gd name="connsiteX0" fmla="*/ 0 w 3850317"/>
              <a:gd name="connsiteY0" fmla="*/ 0 h 5978116"/>
              <a:gd name="connsiteX1" fmla="*/ 3850317 w 3850317"/>
              <a:gd name="connsiteY1" fmla="*/ 0 h 5978116"/>
              <a:gd name="connsiteX2" fmla="*/ 3840373 w 3850317"/>
              <a:gd name="connsiteY2" fmla="*/ 258313 h 5978116"/>
              <a:gd name="connsiteX3" fmla="*/ 3755448 w 3850317"/>
              <a:gd name="connsiteY3" fmla="*/ 1537847 h 5978116"/>
              <a:gd name="connsiteX4" fmla="*/ 3150490 w 3850317"/>
              <a:gd name="connsiteY4" fmla="*/ 3989537 h 5978116"/>
              <a:gd name="connsiteX5" fmla="*/ 3089544 w 3850317"/>
              <a:gd name="connsiteY5" fmla="*/ 3606200 h 5978116"/>
              <a:gd name="connsiteX6" fmla="*/ 2922635 w 3850317"/>
              <a:gd name="connsiteY6" fmla="*/ 4519351 h 5978116"/>
              <a:gd name="connsiteX7" fmla="*/ 2904628 w 3850317"/>
              <a:gd name="connsiteY7" fmla="*/ 4466023 h 5978116"/>
              <a:gd name="connsiteX8" fmla="*/ 2825329 w 3850317"/>
              <a:gd name="connsiteY8" fmla="*/ 4562983 h 5978116"/>
              <a:gd name="connsiteX9" fmla="*/ 2695127 w 3850317"/>
              <a:gd name="connsiteY9" fmla="*/ 4973329 h 5978116"/>
              <a:gd name="connsiteX10" fmla="*/ 2501208 w 3850317"/>
              <a:gd name="connsiteY10" fmla="*/ 4457366 h 5978116"/>
              <a:gd name="connsiteX11" fmla="*/ 2209291 w 3850317"/>
              <a:gd name="connsiteY11" fmla="*/ 5028388 h 5978116"/>
              <a:gd name="connsiteX12" fmla="*/ 2135532 w 3850317"/>
              <a:gd name="connsiteY12" fmla="*/ 5321344 h 5978116"/>
              <a:gd name="connsiteX13" fmla="*/ 2009139 w 3850317"/>
              <a:gd name="connsiteY13" fmla="*/ 4714655 h 5978116"/>
              <a:gd name="connsiteX14" fmla="*/ 1918759 w 3850317"/>
              <a:gd name="connsiteY14" fmla="*/ 4486454 h 5978116"/>
              <a:gd name="connsiteX15" fmla="*/ 1800676 w 3850317"/>
              <a:gd name="connsiteY15" fmla="*/ 4608346 h 5978116"/>
              <a:gd name="connsiteX16" fmla="*/ 1614721 w 3850317"/>
              <a:gd name="connsiteY16" fmla="*/ 5319612 h 5978116"/>
              <a:gd name="connsiteX17" fmla="*/ 1530921 w 3850317"/>
              <a:gd name="connsiteY17" fmla="*/ 5433540 h 5978116"/>
              <a:gd name="connsiteX18" fmla="*/ 1569705 w 3850317"/>
              <a:gd name="connsiteY18" fmla="*/ 4803650 h 5978116"/>
              <a:gd name="connsiteX19" fmla="*/ 1517416 w 3850317"/>
              <a:gd name="connsiteY19" fmla="*/ 4640204 h 5978116"/>
              <a:gd name="connsiteX20" fmla="*/ 1425997 w 3850317"/>
              <a:gd name="connsiteY20" fmla="*/ 4800187 h 5978116"/>
              <a:gd name="connsiteX21" fmla="*/ 1348083 w 3850317"/>
              <a:gd name="connsiteY21" fmla="*/ 5363245 h 5978116"/>
              <a:gd name="connsiteX22" fmla="*/ 1200566 w 3850317"/>
              <a:gd name="connsiteY22" fmla="*/ 5526691 h 5978116"/>
              <a:gd name="connsiteX23" fmla="*/ 1027770 w 3850317"/>
              <a:gd name="connsiteY23" fmla="*/ 5803718 h 5978116"/>
              <a:gd name="connsiteX24" fmla="*/ 892373 w 3850317"/>
              <a:gd name="connsiteY24" fmla="*/ 5604950 h 5978116"/>
              <a:gd name="connsiteX25" fmla="*/ 681487 w 3850317"/>
              <a:gd name="connsiteY25" fmla="*/ 5914528 h 5978116"/>
              <a:gd name="connsiteX26" fmla="*/ 414155 w 3850317"/>
              <a:gd name="connsiteY26" fmla="*/ 5817569 h 5978116"/>
              <a:gd name="connsiteX27" fmla="*/ 360135 w 3850317"/>
              <a:gd name="connsiteY27" fmla="*/ 5287062 h 5978116"/>
              <a:gd name="connsiteX28" fmla="*/ 281875 w 3850317"/>
              <a:gd name="connsiteY28" fmla="*/ 4677256 h 5978116"/>
              <a:gd name="connsiteX29" fmla="*/ 237897 w 3850317"/>
              <a:gd name="connsiteY29" fmla="*/ 4207696 h 5978116"/>
              <a:gd name="connsiteX30" fmla="*/ 145093 w 3850317"/>
              <a:gd name="connsiteY30" fmla="*/ 3878379 h 5978116"/>
              <a:gd name="connsiteX31" fmla="*/ 72373 w 3850317"/>
              <a:gd name="connsiteY31" fmla="*/ 2447189 h 5978116"/>
              <a:gd name="connsiteX32" fmla="*/ 0 w 3850317"/>
              <a:gd name="connsiteY32" fmla="*/ 0 h 5978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850317" h="5978116">
                <a:moveTo>
                  <a:pt x="0" y="0"/>
                </a:moveTo>
                <a:lnTo>
                  <a:pt x="3850317" y="0"/>
                </a:lnTo>
                <a:lnTo>
                  <a:pt x="3840373" y="258313"/>
                </a:lnTo>
                <a:cubicBezTo>
                  <a:pt x="3816350" y="852957"/>
                  <a:pt x="3786959" y="1372106"/>
                  <a:pt x="3755448" y="1537847"/>
                </a:cubicBezTo>
                <a:cubicBezTo>
                  <a:pt x="3300085" y="3936555"/>
                  <a:pt x="3150490" y="3989537"/>
                  <a:pt x="3150490" y="3989537"/>
                </a:cubicBezTo>
                <a:cubicBezTo>
                  <a:pt x="3150490" y="3989537"/>
                  <a:pt x="3124172" y="3732940"/>
                  <a:pt x="3089544" y="3606200"/>
                </a:cubicBezTo>
                <a:cubicBezTo>
                  <a:pt x="3082618" y="3784537"/>
                  <a:pt x="2946529" y="4491302"/>
                  <a:pt x="2922635" y="4519351"/>
                </a:cubicBezTo>
                <a:cubicBezTo>
                  <a:pt x="2916749" y="4502729"/>
                  <a:pt x="2910515" y="4484030"/>
                  <a:pt x="2904628" y="4466023"/>
                </a:cubicBezTo>
                <a:cubicBezTo>
                  <a:pt x="2884890" y="4501344"/>
                  <a:pt x="2859958" y="4534241"/>
                  <a:pt x="2825329" y="4562983"/>
                </a:cubicBezTo>
                <a:cubicBezTo>
                  <a:pt x="2706208" y="4662020"/>
                  <a:pt x="2743260" y="4833430"/>
                  <a:pt x="2695127" y="4973329"/>
                </a:cubicBezTo>
                <a:cubicBezTo>
                  <a:pt x="2446495" y="4877408"/>
                  <a:pt x="2545186" y="4641589"/>
                  <a:pt x="2501208" y="4457366"/>
                </a:cubicBezTo>
                <a:cubicBezTo>
                  <a:pt x="2341225" y="4936277"/>
                  <a:pt x="2267120" y="4837932"/>
                  <a:pt x="2209291" y="5028388"/>
                </a:cubicBezTo>
                <a:cubicBezTo>
                  <a:pt x="2137610" y="5264900"/>
                  <a:pt x="2135532" y="5321344"/>
                  <a:pt x="2135532" y="5321344"/>
                </a:cubicBezTo>
                <a:cubicBezTo>
                  <a:pt x="2004983" y="5137467"/>
                  <a:pt x="2054502" y="4933506"/>
                  <a:pt x="2009139" y="4714655"/>
                </a:cubicBezTo>
                <a:cubicBezTo>
                  <a:pt x="1956503" y="4642281"/>
                  <a:pt x="1932264" y="4565753"/>
                  <a:pt x="1918759" y="4486454"/>
                </a:cubicBezTo>
                <a:cubicBezTo>
                  <a:pt x="1889671" y="4439359"/>
                  <a:pt x="1848463" y="4656479"/>
                  <a:pt x="1800676" y="4608346"/>
                </a:cubicBezTo>
                <a:cubicBezTo>
                  <a:pt x="1760507" y="4832391"/>
                  <a:pt x="1681208" y="5047087"/>
                  <a:pt x="1614721" y="5319612"/>
                </a:cubicBezTo>
                <a:cubicBezTo>
                  <a:pt x="1580786" y="5457780"/>
                  <a:pt x="1530574" y="5446352"/>
                  <a:pt x="1530921" y="5433540"/>
                </a:cubicBezTo>
                <a:cubicBezTo>
                  <a:pt x="1532998" y="5109418"/>
                  <a:pt x="1600177" y="5128464"/>
                  <a:pt x="1569705" y="4803650"/>
                </a:cubicBezTo>
                <a:cubicBezTo>
                  <a:pt x="1566242" y="4746167"/>
                  <a:pt x="1596022" y="4651631"/>
                  <a:pt x="1517416" y="4640204"/>
                </a:cubicBezTo>
                <a:cubicBezTo>
                  <a:pt x="1415608" y="4628430"/>
                  <a:pt x="1436385" y="4747898"/>
                  <a:pt x="1425997" y="4800187"/>
                </a:cubicBezTo>
                <a:cubicBezTo>
                  <a:pt x="1389291" y="5009342"/>
                  <a:pt x="1370938" y="5149241"/>
                  <a:pt x="1348083" y="5363245"/>
                </a:cubicBezTo>
                <a:cubicBezTo>
                  <a:pt x="1336655" y="5453625"/>
                  <a:pt x="1352931" y="5563743"/>
                  <a:pt x="1200566" y="5526691"/>
                </a:cubicBezTo>
                <a:cubicBezTo>
                  <a:pt x="1051664" y="5551623"/>
                  <a:pt x="1099105" y="5719570"/>
                  <a:pt x="1027770" y="5803718"/>
                </a:cubicBezTo>
                <a:cubicBezTo>
                  <a:pt x="945009" y="5758701"/>
                  <a:pt x="1003184" y="5640964"/>
                  <a:pt x="892373" y="5604950"/>
                </a:cubicBezTo>
                <a:cubicBezTo>
                  <a:pt x="925963" y="5772552"/>
                  <a:pt x="680448" y="5747619"/>
                  <a:pt x="681487" y="5914528"/>
                </a:cubicBezTo>
                <a:cubicBezTo>
                  <a:pt x="534662" y="6049233"/>
                  <a:pt x="467137" y="5947425"/>
                  <a:pt x="414155" y="5817569"/>
                </a:cubicBezTo>
                <a:cubicBezTo>
                  <a:pt x="348015" y="5648929"/>
                  <a:pt x="370177" y="5468515"/>
                  <a:pt x="360135" y="5287062"/>
                </a:cubicBezTo>
                <a:cubicBezTo>
                  <a:pt x="338319" y="5059207"/>
                  <a:pt x="278758" y="4907881"/>
                  <a:pt x="281875" y="4677256"/>
                </a:cubicBezTo>
                <a:cubicBezTo>
                  <a:pt x="237204" y="4527316"/>
                  <a:pt x="250017" y="4367332"/>
                  <a:pt x="237897" y="4207696"/>
                </a:cubicBezTo>
                <a:cubicBezTo>
                  <a:pt x="210194" y="3969452"/>
                  <a:pt x="176258" y="4119047"/>
                  <a:pt x="145093" y="3878379"/>
                </a:cubicBezTo>
                <a:cubicBezTo>
                  <a:pt x="114274" y="3641175"/>
                  <a:pt x="72720" y="2448920"/>
                  <a:pt x="72373" y="2447189"/>
                </a:cubicBezTo>
                <a:cubicBezTo>
                  <a:pt x="72720" y="2447189"/>
                  <a:pt x="12120" y="1233809"/>
                  <a:pt x="0" y="0"/>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19546263-AB95-4112-678C-258EC727365A}"/>
              </a:ext>
            </a:extLst>
          </p:cNvPr>
          <p:cNvSpPr txBox="1"/>
          <p:nvPr/>
        </p:nvSpPr>
        <p:spPr>
          <a:xfrm>
            <a:off x="535387" y="2248263"/>
            <a:ext cx="4802732" cy="160616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dirty="0">
                <a:solidFill>
                  <a:schemeClr val="tx1"/>
                </a:solidFill>
                <a:latin typeface="Arial" panose="020B0604020202020204" pitchFamily="34" charset="0"/>
                <a:ea typeface="+mj-ea"/>
                <a:cs typeface="Arial" panose="020B0604020202020204" pitchFamily="34" charset="0"/>
              </a:rPr>
              <a:t>Organisational Policies</a:t>
            </a:r>
          </a:p>
        </p:txBody>
      </p:sp>
      <p:pic>
        <p:nvPicPr>
          <p:cNvPr id="28" name="Graphic 27" descr="Group">
            <a:extLst>
              <a:ext uri="{FF2B5EF4-FFF2-40B4-BE49-F238E27FC236}">
                <a16:creationId xmlns:a16="http://schemas.microsoft.com/office/drawing/2014/main" id="{BAC83F78-27CA-2C6E-008B-6CA1C436F56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182091" y="1243422"/>
            <a:ext cx="4371155" cy="4371155"/>
          </a:xfrm>
          <a:prstGeom prst="rect">
            <a:avLst/>
          </a:prstGeom>
        </p:spPr>
      </p:pic>
      <p:sp>
        <p:nvSpPr>
          <p:cNvPr id="4" name="Slide Number Placeholder 3">
            <a:extLst>
              <a:ext uri="{FF2B5EF4-FFF2-40B4-BE49-F238E27FC236}">
                <a16:creationId xmlns:a16="http://schemas.microsoft.com/office/drawing/2014/main" id="{C83185F8-F4F1-0447-7415-87FA35F9E10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1D2C36F-4504-47C0-B82F-A167342A2754}" type="slidenum">
              <a:rPr lang="en-US" smtClean="0"/>
              <a:pPr>
                <a:spcAft>
                  <a:spcPts val="600"/>
                </a:spcAft>
              </a:pPr>
              <a:t>18</a:t>
            </a:fld>
            <a:endParaRPr lang="en-US"/>
          </a:p>
        </p:txBody>
      </p:sp>
      <p:pic>
        <p:nvPicPr>
          <p:cNvPr id="18" name="Video 17">
            <a:hlinkClick r:id="" action="ppaction://media"/>
            <a:extLst>
              <a:ext uri="{FF2B5EF4-FFF2-40B4-BE49-F238E27FC236}">
                <a16:creationId xmlns:a16="http://schemas.microsoft.com/office/drawing/2014/main" id="{BE42C37E-7658-8C29-4200-FA0C69F1B9A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56636817"/>
      </p:ext>
    </p:extLst>
  </p:cSld>
  <p:clrMapOvr>
    <a:masterClrMapping/>
  </p:clrMapOvr>
  <mc:AlternateContent xmlns:mc="http://schemas.openxmlformats.org/markup-compatibility/2006">
    <mc:Choice xmlns:p14="http://schemas.microsoft.com/office/powerpoint/2010/main" Requires="p14">
      <p:transition spd="slow" p14:dur="2000" advTm="17003"/>
    </mc:Choice>
    <mc:Fallback>
      <p:transition spd="slow" advTm="17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7087E37C-EC33-73B0-40CF-B4DEC9ED3446}"/>
              </a:ext>
            </a:extLst>
          </p:cNvPr>
          <p:cNvPicPr>
            <a:picLocks noChangeAspect="1"/>
          </p:cNvPicPr>
          <p:nvPr/>
        </p:nvPicPr>
        <p:blipFill>
          <a:blip r:embed="rId5"/>
          <a:stretch>
            <a:fillRect/>
          </a:stretch>
        </p:blipFill>
        <p:spPr>
          <a:xfrm>
            <a:off x="3841844" y="1620838"/>
            <a:ext cx="4768755" cy="3268305"/>
          </a:xfrm>
          <a:prstGeom prst="rect">
            <a:avLst/>
          </a:prstGeom>
        </p:spPr>
      </p:pic>
      <p:sp>
        <p:nvSpPr>
          <p:cNvPr id="4" name="Slide Number Placeholder 3">
            <a:extLst>
              <a:ext uri="{FF2B5EF4-FFF2-40B4-BE49-F238E27FC236}">
                <a16:creationId xmlns:a16="http://schemas.microsoft.com/office/drawing/2014/main" id="{C83185F8-F4F1-0447-7415-87FA35F9E101}"/>
              </a:ext>
            </a:extLst>
          </p:cNvPr>
          <p:cNvSpPr>
            <a:spLocks noGrp="1"/>
          </p:cNvSpPr>
          <p:nvPr>
            <p:ph type="sldNum" sz="quarter" idx="12"/>
          </p:nvPr>
        </p:nvSpPr>
        <p:spPr>
          <a:xfrm>
            <a:off x="8610600" y="6356350"/>
            <a:ext cx="2743200" cy="365125"/>
          </a:xfrm>
        </p:spPr>
        <p:txBody>
          <a:bodyPr>
            <a:normAutofit/>
          </a:bodyPr>
          <a:lstStyle/>
          <a:p>
            <a:pPr>
              <a:spcAft>
                <a:spcPts val="600"/>
              </a:spcAft>
            </a:pPr>
            <a:fld id="{81D2C36F-4504-47C0-B82F-A167342A2754}" type="slidenum">
              <a:rPr lang="en-US" smtClean="0"/>
              <a:pPr>
                <a:spcAft>
                  <a:spcPts val="600"/>
                </a:spcAft>
              </a:pPr>
              <a:t>19</a:t>
            </a:fld>
            <a:endParaRPr lang="en-US"/>
          </a:p>
        </p:txBody>
      </p:sp>
      <p:pic>
        <p:nvPicPr>
          <p:cNvPr id="22" name="Video 21">
            <a:hlinkClick r:id="" action="ppaction://media"/>
            <a:extLst>
              <a:ext uri="{FF2B5EF4-FFF2-40B4-BE49-F238E27FC236}">
                <a16:creationId xmlns:a16="http://schemas.microsoft.com/office/drawing/2014/main" id="{8CB8C0B4-9D59-7BD3-C28F-B9B056E77CF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0944902"/>
      </p:ext>
    </p:extLst>
  </p:cSld>
  <p:clrMapOvr>
    <a:masterClrMapping/>
  </p:clrMapOvr>
  <mc:AlternateContent xmlns:mc="http://schemas.openxmlformats.org/markup-compatibility/2006">
    <mc:Choice xmlns:p14="http://schemas.microsoft.com/office/powerpoint/2010/main" Requires="p14">
      <p:transition spd="slow" p14:dur="2000" advTm="32331"/>
    </mc:Choice>
    <mc:Fallback>
      <p:transition spd="slow" advTm="32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descr="Question mark on green pastel background">
            <a:extLst>
              <a:ext uri="{FF2B5EF4-FFF2-40B4-BE49-F238E27FC236}">
                <a16:creationId xmlns:a16="http://schemas.microsoft.com/office/drawing/2014/main" id="{ABC1BC63-F8F8-556F-F576-445915B9C122}"/>
              </a:ext>
            </a:extLst>
          </p:cNvPr>
          <p:cNvPicPr>
            <a:picLocks noChangeAspect="1"/>
          </p:cNvPicPr>
          <p:nvPr/>
        </p:nvPicPr>
        <p:blipFill rotWithShape="1">
          <a:blip r:embed="rId5"/>
          <a:srcRect l="24143"/>
          <a:stretch/>
        </p:blipFill>
        <p:spPr>
          <a:xfrm>
            <a:off x="5262198" y="10"/>
            <a:ext cx="6929801" cy="6857990"/>
          </a:xfrm>
          <a:prstGeom prst="rect">
            <a:avLst/>
          </a:prstGeom>
        </p:spPr>
      </p:pic>
      <p:sp>
        <p:nvSpPr>
          <p:cNvPr id="5" name="TextBox 4">
            <a:extLst>
              <a:ext uri="{FF2B5EF4-FFF2-40B4-BE49-F238E27FC236}">
                <a16:creationId xmlns:a16="http://schemas.microsoft.com/office/drawing/2014/main" id="{2D59C324-3197-1B2F-A5DA-6D5136D98AD9}"/>
              </a:ext>
            </a:extLst>
          </p:cNvPr>
          <p:cNvSpPr txBox="1"/>
          <p:nvPr/>
        </p:nvSpPr>
        <p:spPr>
          <a:xfrm>
            <a:off x="212166" y="139447"/>
            <a:ext cx="4631683" cy="997375"/>
          </a:xfrm>
          <a:prstGeom prst="rect">
            <a:avLst/>
          </a:prstGeom>
        </p:spPr>
        <p:txBody>
          <a:bodyPr vert="horz" lIns="91440" tIns="45720" rIns="91440" bIns="45720" rtlCol="0">
            <a:normAutofit/>
          </a:bodyPr>
          <a:lstStyle/>
          <a:p>
            <a:pPr>
              <a:lnSpc>
                <a:spcPct val="90000"/>
              </a:lnSpc>
              <a:spcAft>
                <a:spcPts val="600"/>
              </a:spcAft>
            </a:pPr>
            <a:r>
              <a:rPr lang="en-US" sz="5400" b="1" dirty="0">
                <a:latin typeface="Arial" panose="020B0604020202020204" pitchFamily="34" charset="0"/>
                <a:cs typeface="Arial" panose="020B0604020202020204" pitchFamily="34" charset="0"/>
              </a:rPr>
              <a:t>Conclusion</a:t>
            </a:r>
          </a:p>
          <a:p>
            <a:pPr indent="-228600">
              <a:lnSpc>
                <a:spcPct val="90000"/>
              </a:lnSpc>
              <a:spcAft>
                <a:spcPts val="600"/>
              </a:spcAft>
              <a:buFont typeface="Arial" panose="020B0604020202020204" pitchFamily="34" charset="0"/>
              <a:buChar char="•"/>
            </a:pPr>
            <a:endParaRPr lang="en-US" sz="5400"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A2A42A4-715A-45D1-8292-ADA081153540}"/>
              </a:ext>
            </a:extLst>
          </p:cNvPr>
          <p:cNvSpPr>
            <a:spLocks noGrp="1"/>
          </p:cNvSpPr>
          <p:nvPr>
            <p:ph type="sldNum" sz="quarter" idx="12"/>
          </p:nvPr>
        </p:nvSpPr>
        <p:spPr>
          <a:xfrm>
            <a:off x="10467832" y="6356350"/>
            <a:ext cx="885967" cy="365125"/>
          </a:xfrm>
        </p:spPr>
        <p:txBody>
          <a:bodyPr vert="horz" lIns="91440" tIns="45720" rIns="91440" bIns="45720" rtlCol="0" anchor="ctr">
            <a:normAutofit/>
          </a:bodyPr>
          <a:lstStyle/>
          <a:p>
            <a:pPr>
              <a:spcAft>
                <a:spcPts val="600"/>
              </a:spcAft>
              <a:defRPr/>
            </a:pPr>
            <a:fld id="{81D2C36F-4504-47C0-B82F-A167342A2754}" type="slidenum">
              <a:rPr lang="en-US">
                <a:solidFill>
                  <a:prstClr val="black">
                    <a:tint val="75000"/>
                  </a:prstClr>
                </a:solidFill>
                <a:latin typeface="Calibri" panose="020F0502020204030204"/>
              </a:rPr>
              <a:pPr>
                <a:spcAft>
                  <a:spcPts val="600"/>
                </a:spcAft>
                <a:defRPr/>
              </a:pPr>
              <a:t>20</a:t>
            </a:fld>
            <a:endParaRPr lang="en-US">
              <a:solidFill>
                <a:prstClr val="black">
                  <a:tint val="75000"/>
                </a:prstClr>
              </a:solidFill>
              <a:latin typeface="Calibri" panose="020F0502020204030204"/>
            </a:endParaRPr>
          </a:p>
        </p:txBody>
      </p:sp>
      <p:pic>
        <p:nvPicPr>
          <p:cNvPr id="50" name="Video 49">
            <a:hlinkClick r:id="" action="ppaction://media"/>
            <a:extLst>
              <a:ext uri="{FF2B5EF4-FFF2-40B4-BE49-F238E27FC236}">
                <a16:creationId xmlns:a16="http://schemas.microsoft.com/office/drawing/2014/main" id="{6909BE28-E60C-E790-6B2F-8900BB34EE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19" name="TextBox 18">
            <a:extLst>
              <a:ext uri="{FF2B5EF4-FFF2-40B4-BE49-F238E27FC236}">
                <a16:creationId xmlns:a16="http://schemas.microsoft.com/office/drawing/2014/main" id="{D3D51EB0-7558-96BB-739B-00763EEBF50B}"/>
              </a:ext>
            </a:extLst>
          </p:cNvPr>
          <p:cNvSpPr txBox="1"/>
          <p:nvPr/>
        </p:nvSpPr>
        <p:spPr>
          <a:xfrm>
            <a:off x="259490" y="1352183"/>
            <a:ext cx="3151540"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The ONS</a:t>
            </a:r>
          </a:p>
        </p:txBody>
      </p:sp>
      <p:sp>
        <p:nvSpPr>
          <p:cNvPr id="20" name="TextBox 19">
            <a:extLst>
              <a:ext uri="{FF2B5EF4-FFF2-40B4-BE49-F238E27FC236}">
                <a16:creationId xmlns:a16="http://schemas.microsoft.com/office/drawing/2014/main" id="{67352865-8DA6-F6EB-A583-BEADF9169A87}"/>
              </a:ext>
            </a:extLst>
          </p:cNvPr>
          <p:cNvSpPr txBox="1"/>
          <p:nvPr/>
        </p:nvSpPr>
        <p:spPr>
          <a:xfrm>
            <a:off x="259490" y="2330952"/>
            <a:ext cx="6929801"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Value neurodiversity in the workplace</a:t>
            </a:r>
          </a:p>
        </p:txBody>
      </p:sp>
      <p:sp>
        <p:nvSpPr>
          <p:cNvPr id="21" name="TextBox 20">
            <a:extLst>
              <a:ext uri="{FF2B5EF4-FFF2-40B4-BE49-F238E27FC236}">
                <a16:creationId xmlns:a16="http://schemas.microsoft.com/office/drawing/2014/main" id="{291F908E-3527-08A6-E5B1-5E015E5953E8}"/>
              </a:ext>
            </a:extLst>
          </p:cNvPr>
          <p:cNvSpPr txBox="1"/>
          <p:nvPr/>
        </p:nvSpPr>
        <p:spPr>
          <a:xfrm>
            <a:off x="259490" y="2860589"/>
            <a:ext cx="6929801"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Aligns with the CIPD recommendations</a:t>
            </a:r>
          </a:p>
        </p:txBody>
      </p:sp>
      <p:sp>
        <p:nvSpPr>
          <p:cNvPr id="22" name="TextBox 21">
            <a:extLst>
              <a:ext uri="{FF2B5EF4-FFF2-40B4-BE49-F238E27FC236}">
                <a16:creationId xmlns:a16="http://schemas.microsoft.com/office/drawing/2014/main" id="{EFBFF0C3-2DE1-FAD4-E2D1-F6B2B0EE881C}"/>
              </a:ext>
            </a:extLst>
          </p:cNvPr>
          <p:cNvSpPr txBox="1"/>
          <p:nvPr/>
        </p:nvSpPr>
        <p:spPr>
          <a:xfrm>
            <a:off x="259490" y="3390226"/>
            <a:ext cx="6929801"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Regular process and policy reviews</a:t>
            </a:r>
          </a:p>
        </p:txBody>
      </p:sp>
      <p:sp>
        <p:nvSpPr>
          <p:cNvPr id="23" name="TextBox 22">
            <a:extLst>
              <a:ext uri="{FF2B5EF4-FFF2-40B4-BE49-F238E27FC236}">
                <a16:creationId xmlns:a16="http://schemas.microsoft.com/office/drawing/2014/main" id="{504DBA70-7551-6982-D57B-675DE9E537CF}"/>
              </a:ext>
            </a:extLst>
          </p:cNvPr>
          <p:cNvSpPr txBox="1"/>
          <p:nvPr/>
        </p:nvSpPr>
        <p:spPr>
          <a:xfrm>
            <a:off x="259490" y="1801667"/>
            <a:ext cx="5103342"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Are a good organisation to work for</a:t>
            </a:r>
          </a:p>
        </p:txBody>
      </p:sp>
      <p:sp>
        <p:nvSpPr>
          <p:cNvPr id="24" name="TextBox 23">
            <a:extLst>
              <a:ext uri="{FF2B5EF4-FFF2-40B4-BE49-F238E27FC236}">
                <a16:creationId xmlns:a16="http://schemas.microsoft.com/office/drawing/2014/main" id="{02E1BA74-FF3F-7BC3-8B9B-2B88DACE914F}"/>
              </a:ext>
            </a:extLst>
          </p:cNvPr>
          <p:cNvSpPr txBox="1"/>
          <p:nvPr/>
        </p:nvSpPr>
        <p:spPr>
          <a:xfrm>
            <a:off x="259490" y="4317275"/>
            <a:ext cx="6929801"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Areas for improvement</a:t>
            </a:r>
          </a:p>
        </p:txBody>
      </p:sp>
      <p:sp>
        <p:nvSpPr>
          <p:cNvPr id="25" name="TextBox 24">
            <a:extLst>
              <a:ext uri="{FF2B5EF4-FFF2-40B4-BE49-F238E27FC236}">
                <a16:creationId xmlns:a16="http://schemas.microsoft.com/office/drawing/2014/main" id="{DCCDDA05-0BA1-C3FB-7655-721D4CBAC509}"/>
              </a:ext>
            </a:extLst>
          </p:cNvPr>
          <p:cNvSpPr txBox="1"/>
          <p:nvPr/>
        </p:nvSpPr>
        <p:spPr>
          <a:xfrm>
            <a:off x="259490" y="4896202"/>
            <a:ext cx="6929801"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Interviewer training</a:t>
            </a:r>
          </a:p>
        </p:txBody>
      </p:sp>
      <p:sp>
        <p:nvSpPr>
          <p:cNvPr id="26" name="TextBox 25">
            <a:extLst>
              <a:ext uri="{FF2B5EF4-FFF2-40B4-BE49-F238E27FC236}">
                <a16:creationId xmlns:a16="http://schemas.microsoft.com/office/drawing/2014/main" id="{C34D172A-C66A-3FB2-04CE-43AEE87B1FB4}"/>
              </a:ext>
            </a:extLst>
          </p:cNvPr>
          <p:cNvSpPr txBox="1"/>
          <p:nvPr/>
        </p:nvSpPr>
        <p:spPr>
          <a:xfrm>
            <a:off x="259490" y="5488164"/>
            <a:ext cx="6929801"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Removal of bias</a:t>
            </a:r>
          </a:p>
        </p:txBody>
      </p:sp>
    </p:spTree>
    <p:extLst>
      <p:ext uri="{BB962C8B-B14F-4D97-AF65-F5344CB8AC3E}">
        <p14:creationId xmlns:p14="http://schemas.microsoft.com/office/powerpoint/2010/main" val="3736365451"/>
      </p:ext>
    </p:extLst>
  </p:cSld>
  <p:clrMapOvr>
    <a:masterClrMapping/>
  </p:clrMapOvr>
  <mc:AlternateContent xmlns:mc="http://schemas.openxmlformats.org/markup-compatibility/2006">
    <mc:Choice xmlns:p14="http://schemas.microsoft.com/office/powerpoint/2010/main" Requires="p14">
      <p:transition spd="slow" p14:dur="2000" advTm="44208"/>
    </mc:Choice>
    <mc:Fallback>
      <p:transition spd="slow" advTm="44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par>
                          <p:cTn id="7" fill="hold">
                            <p:stCondLst>
                              <p:cond delay="0"/>
                            </p:stCondLst>
                            <p:childTnLst>
                              <p:par>
                                <p:cTn id="8" presetID="1" presetClass="entr" presetSubtype="0" fill="hold" grpId="0" nodeType="afterEffect">
                                  <p:stCondLst>
                                    <p:cond delay="8000"/>
                                  </p:stCondLst>
                                  <p:childTnLst>
                                    <p:set>
                                      <p:cBhvr>
                                        <p:cTn id="9" dur="1" fill="hold">
                                          <p:stCondLst>
                                            <p:cond delay="1249"/>
                                          </p:stCondLst>
                                        </p:cTn>
                                        <p:tgtEl>
                                          <p:spTgt spid="19"/>
                                        </p:tgtEl>
                                        <p:attrNameLst>
                                          <p:attrName>style.visibility</p:attrName>
                                        </p:attrNameLst>
                                      </p:cBhvr>
                                      <p:to>
                                        <p:strVal val="visible"/>
                                      </p:to>
                                    </p:set>
                                  </p:childTnLst>
                                </p:cTn>
                              </p:par>
                            </p:childTnLst>
                          </p:cTn>
                        </p:par>
                        <p:par>
                          <p:cTn id="10" fill="hold">
                            <p:stCondLst>
                              <p:cond delay="9250"/>
                            </p:stCondLst>
                            <p:childTnLst>
                              <p:par>
                                <p:cTn id="11" presetID="1" presetClass="entr" presetSubtype="0" fill="hold" grpId="0" nodeType="afterEffect">
                                  <p:stCondLst>
                                    <p:cond delay="1750"/>
                                  </p:stCondLst>
                                  <p:childTnLst>
                                    <p:set>
                                      <p:cBhvr>
                                        <p:cTn id="12" dur="1" fill="hold">
                                          <p:stCondLst>
                                            <p:cond delay="1249"/>
                                          </p:stCondLst>
                                        </p:cTn>
                                        <p:tgtEl>
                                          <p:spTgt spid="23"/>
                                        </p:tgtEl>
                                        <p:attrNameLst>
                                          <p:attrName>style.visibility</p:attrName>
                                        </p:attrNameLst>
                                      </p:cBhvr>
                                      <p:to>
                                        <p:strVal val="visible"/>
                                      </p:to>
                                    </p:set>
                                  </p:childTnLst>
                                </p:cTn>
                              </p:par>
                            </p:childTnLst>
                          </p:cTn>
                        </p:par>
                        <p:par>
                          <p:cTn id="13" fill="hold">
                            <p:stCondLst>
                              <p:cond delay="12250"/>
                            </p:stCondLst>
                            <p:childTnLst>
                              <p:par>
                                <p:cTn id="14" presetID="1" presetClass="entr" presetSubtype="0" fill="hold" grpId="0" nodeType="afterEffect">
                                  <p:stCondLst>
                                    <p:cond delay="0"/>
                                  </p:stCondLst>
                                  <p:childTnLst>
                                    <p:set>
                                      <p:cBhvr>
                                        <p:cTn id="15" dur="1" fill="hold">
                                          <p:stCondLst>
                                            <p:cond delay="1249"/>
                                          </p:stCondLst>
                                        </p:cTn>
                                        <p:tgtEl>
                                          <p:spTgt spid="20"/>
                                        </p:tgtEl>
                                        <p:attrNameLst>
                                          <p:attrName>style.visibility</p:attrName>
                                        </p:attrNameLst>
                                      </p:cBhvr>
                                      <p:to>
                                        <p:strVal val="visible"/>
                                      </p:to>
                                    </p:set>
                                  </p:childTnLst>
                                </p:cTn>
                              </p:par>
                            </p:childTnLst>
                          </p:cTn>
                        </p:par>
                        <p:par>
                          <p:cTn id="16" fill="hold">
                            <p:stCondLst>
                              <p:cond delay="13500"/>
                            </p:stCondLst>
                            <p:childTnLst>
                              <p:par>
                                <p:cTn id="17" presetID="1" presetClass="entr" presetSubtype="0" fill="hold" grpId="0" nodeType="afterEffect">
                                  <p:stCondLst>
                                    <p:cond delay="2000"/>
                                  </p:stCondLst>
                                  <p:childTnLst>
                                    <p:set>
                                      <p:cBhvr>
                                        <p:cTn id="18" dur="1" fill="hold">
                                          <p:stCondLst>
                                            <p:cond delay="1249"/>
                                          </p:stCondLst>
                                        </p:cTn>
                                        <p:tgtEl>
                                          <p:spTgt spid="21"/>
                                        </p:tgtEl>
                                        <p:attrNameLst>
                                          <p:attrName>style.visibility</p:attrName>
                                        </p:attrNameLst>
                                      </p:cBhvr>
                                      <p:to>
                                        <p:strVal val="visible"/>
                                      </p:to>
                                    </p:set>
                                  </p:childTnLst>
                                </p:cTn>
                              </p:par>
                            </p:childTnLst>
                          </p:cTn>
                        </p:par>
                        <p:par>
                          <p:cTn id="19" fill="hold">
                            <p:stCondLst>
                              <p:cond delay="16750"/>
                            </p:stCondLst>
                            <p:childTnLst>
                              <p:par>
                                <p:cTn id="20" presetID="1" presetClass="entr" presetSubtype="0" fill="hold" grpId="0" nodeType="afterEffect">
                                  <p:stCondLst>
                                    <p:cond delay="1000"/>
                                  </p:stCondLst>
                                  <p:childTnLst>
                                    <p:set>
                                      <p:cBhvr>
                                        <p:cTn id="21" dur="1" fill="hold">
                                          <p:stCondLst>
                                            <p:cond delay="999"/>
                                          </p:stCondLst>
                                        </p:cTn>
                                        <p:tgtEl>
                                          <p:spTgt spid="22"/>
                                        </p:tgtEl>
                                        <p:attrNameLst>
                                          <p:attrName>style.visibility</p:attrName>
                                        </p:attrNameLst>
                                      </p:cBhvr>
                                      <p:to>
                                        <p:strVal val="visible"/>
                                      </p:to>
                                    </p:set>
                                  </p:childTnLst>
                                </p:cTn>
                              </p:par>
                            </p:childTnLst>
                          </p:cTn>
                        </p:par>
                        <p:par>
                          <p:cTn id="22" fill="hold">
                            <p:stCondLst>
                              <p:cond delay="18750"/>
                            </p:stCondLst>
                            <p:childTnLst>
                              <p:par>
                                <p:cTn id="23" presetID="1" presetClass="entr" presetSubtype="0" fill="hold" grpId="0" nodeType="afterEffect">
                                  <p:stCondLst>
                                    <p:cond delay="6250"/>
                                  </p:stCondLst>
                                  <p:childTnLst>
                                    <p:set>
                                      <p:cBhvr>
                                        <p:cTn id="24" dur="1" fill="hold">
                                          <p:stCondLst>
                                            <p:cond delay="999"/>
                                          </p:stCondLst>
                                        </p:cTn>
                                        <p:tgtEl>
                                          <p:spTgt spid="24"/>
                                        </p:tgtEl>
                                        <p:attrNameLst>
                                          <p:attrName>style.visibility</p:attrName>
                                        </p:attrNameLst>
                                      </p:cBhvr>
                                      <p:to>
                                        <p:strVal val="visible"/>
                                      </p:to>
                                    </p:set>
                                  </p:childTnLst>
                                </p:cTn>
                              </p:par>
                            </p:childTnLst>
                          </p:cTn>
                        </p:par>
                        <p:par>
                          <p:cTn id="25" fill="hold">
                            <p:stCondLst>
                              <p:cond delay="26000"/>
                            </p:stCondLst>
                            <p:childTnLst>
                              <p:par>
                                <p:cTn id="26" presetID="1" presetClass="entr" presetSubtype="0" fill="hold" grpId="0" nodeType="afterEffect">
                                  <p:stCondLst>
                                    <p:cond delay="5500"/>
                                  </p:stCondLst>
                                  <p:childTnLst>
                                    <p:set>
                                      <p:cBhvr>
                                        <p:cTn id="27" dur="1" fill="hold">
                                          <p:stCondLst>
                                            <p:cond delay="999"/>
                                          </p:stCondLst>
                                        </p:cTn>
                                        <p:tgtEl>
                                          <p:spTgt spid="25"/>
                                        </p:tgtEl>
                                        <p:attrNameLst>
                                          <p:attrName>style.visibility</p:attrName>
                                        </p:attrNameLst>
                                      </p:cBhvr>
                                      <p:to>
                                        <p:strVal val="visible"/>
                                      </p:to>
                                    </p:set>
                                  </p:childTnLst>
                                </p:cTn>
                              </p:par>
                            </p:childTnLst>
                          </p:cTn>
                        </p:par>
                        <p:par>
                          <p:cTn id="28" fill="hold">
                            <p:stCondLst>
                              <p:cond delay="32500"/>
                            </p:stCondLst>
                            <p:childTnLst>
                              <p:par>
                                <p:cTn id="29" presetID="1" presetClass="entr" presetSubtype="0" fill="hold" grpId="0" nodeType="afterEffect">
                                  <p:stCondLst>
                                    <p:cond delay="2000"/>
                                  </p:stCondLst>
                                  <p:childTnLst>
                                    <p:set>
                                      <p:cBhvr>
                                        <p:cTn id="30" dur="1" fill="hold">
                                          <p:stCondLst>
                                            <p:cond delay="1249"/>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50"/>
                </p:tgtEl>
              </p:cMediaNode>
            </p:video>
            <p:seq concurrent="1" nextAc="seek">
              <p:cTn id="32" restart="whenNotActive" fill="hold" evtFilter="cancelBubble" nodeType="interactiveSeq">
                <p:stCondLst>
                  <p:cond evt="onClick" delay="0">
                    <p:tgtEl>
                      <p:spTgt spid="50"/>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50"/>
                                        </p:tgtEl>
                                      </p:cBhvr>
                                    </p:cmd>
                                  </p:childTnLst>
                                </p:cTn>
                              </p:par>
                            </p:childTnLst>
                          </p:cTn>
                        </p:par>
                      </p:childTnLst>
                    </p:cTn>
                  </p:par>
                </p:childTnLst>
              </p:cTn>
              <p:nextCondLst>
                <p:cond evt="onClick" delay="0">
                  <p:tgtEl>
                    <p:spTgt spid="50"/>
                  </p:tgtEl>
                </p:cond>
              </p:nextCondLst>
            </p:seq>
          </p:childTnLst>
        </p:cTn>
      </p:par>
    </p:tnLst>
    <p:bldLst>
      <p:bldP spid="19" grpId="0"/>
      <p:bldP spid="20" grpId="0"/>
      <p:bldP spid="21" grpId="0"/>
      <p:bldP spid="22" grpId="0"/>
      <p:bldP spid="23" grpId="0"/>
      <p:bldP spid="24" grpId="0"/>
      <p:bldP spid="25" grpId="0"/>
      <p:bldP spid="2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Glasses on top of a book">
            <a:extLst>
              <a:ext uri="{FF2B5EF4-FFF2-40B4-BE49-F238E27FC236}">
                <a16:creationId xmlns:a16="http://schemas.microsoft.com/office/drawing/2014/main" id="{FA2BF560-4FF0-527C-054F-529596AFF8AD}"/>
              </a:ext>
            </a:extLst>
          </p:cNvPr>
          <p:cNvPicPr>
            <a:picLocks noChangeAspect="1"/>
          </p:cNvPicPr>
          <p:nvPr/>
        </p:nvPicPr>
        <p:blipFill rotWithShape="1">
          <a:blip r:embed="rId3"/>
          <a:srcRect r="6588" b="-1"/>
          <a:stretch/>
        </p:blipFill>
        <p:spPr>
          <a:xfrm>
            <a:off x="2522358" y="10"/>
            <a:ext cx="9669642" cy="6857990"/>
          </a:xfrm>
          <a:prstGeom prst="rect">
            <a:avLst/>
          </a:prstGeom>
        </p:spPr>
      </p:pic>
      <p:sp>
        <p:nvSpPr>
          <p:cNvPr id="15" name="Rectangle 1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E38B94-2492-BBED-7F68-C1E2FEAF74E7}"/>
              </a:ext>
            </a:extLst>
          </p:cNvPr>
          <p:cNvSpPr>
            <a:spLocks noGrp="1"/>
          </p:cNvSpPr>
          <p:nvPr>
            <p:ph type="title"/>
          </p:nvPr>
        </p:nvSpPr>
        <p:spPr>
          <a:xfrm>
            <a:off x="210823" y="817587"/>
            <a:ext cx="3973385" cy="3692028"/>
          </a:xfrm>
          <a:noFill/>
        </p:spPr>
        <p:txBody>
          <a:bodyPr vert="horz" lIns="91440" tIns="45720" rIns="91440" bIns="45720" rtlCol="0" anchor="b">
            <a:normAutofit/>
          </a:bodyPr>
          <a:lstStyle/>
          <a:p>
            <a:r>
              <a:rPr lang="en-US" sz="5200" b="1" dirty="0">
                <a:latin typeface="Arial" panose="020B0604020202020204" pitchFamily="34" charset="0"/>
                <a:cs typeface="Arial" panose="020B0604020202020204" pitchFamily="34" charset="0"/>
              </a:rPr>
              <a:t>References </a:t>
            </a:r>
          </a:p>
        </p:txBody>
      </p:sp>
      <p:sp>
        <p:nvSpPr>
          <p:cNvPr id="6" name="Slide Number Placeholder 5">
            <a:extLst>
              <a:ext uri="{FF2B5EF4-FFF2-40B4-BE49-F238E27FC236}">
                <a16:creationId xmlns:a16="http://schemas.microsoft.com/office/drawing/2014/main" id="{2BFA4E4A-B431-584D-2F34-20467BE618D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81D2C36F-4504-47C0-B82F-A167342A2754}" type="slidenum">
              <a:rPr lang="en-US">
                <a:solidFill>
                  <a:srgbClr val="FFFFFF"/>
                </a:solidFill>
                <a:latin typeface="Calibri" panose="020F0502020204030204"/>
              </a:rPr>
              <a:pPr>
                <a:spcAft>
                  <a:spcPts val="600"/>
                </a:spcAft>
                <a:defRPr/>
              </a:pPr>
              <a:t>21</a:t>
            </a:fld>
            <a:endParaRPr lang="en-US">
              <a:solidFill>
                <a:srgbClr val="FFFFFF"/>
              </a:solidFill>
              <a:latin typeface="Calibri" panose="020F0502020204030204"/>
            </a:endParaRPr>
          </a:p>
        </p:txBody>
      </p:sp>
    </p:spTree>
    <p:extLst>
      <p:ext uri="{BB962C8B-B14F-4D97-AF65-F5344CB8AC3E}">
        <p14:creationId xmlns:p14="http://schemas.microsoft.com/office/powerpoint/2010/main" val="35711084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B7C45F4-D526-4FD8-1E9E-AD9E53D682CA}"/>
              </a:ext>
            </a:extLst>
          </p:cNvPr>
          <p:cNvSpPr>
            <a:spLocks noGrp="1"/>
          </p:cNvSpPr>
          <p:nvPr>
            <p:ph type="sldNum" sz="quarter" idx="12"/>
          </p:nvPr>
        </p:nvSpPr>
        <p:spPr/>
        <p:txBody>
          <a:bodyPr/>
          <a:lstStyle/>
          <a:p>
            <a:fld id="{81D2C36F-4504-47C0-B82F-A167342A2754}" type="slidenum">
              <a:rPr lang="en-US" smtClean="0"/>
              <a:t>22</a:t>
            </a:fld>
            <a:endParaRPr lang="en-US"/>
          </a:p>
        </p:txBody>
      </p:sp>
      <p:sp>
        <p:nvSpPr>
          <p:cNvPr id="8" name="TextBox 7">
            <a:extLst>
              <a:ext uri="{FF2B5EF4-FFF2-40B4-BE49-F238E27FC236}">
                <a16:creationId xmlns:a16="http://schemas.microsoft.com/office/drawing/2014/main" id="{62AF5178-65D1-20CB-0CB0-0E800EDB6930}"/>
              </a:ext>
            </a:extLst>
          </p:cNvPr>
          <p:cNvSpPr txBox="1"/>
          <p:nvPr/>
        </p:nvSpPr>
        <p:spPr>
          <a:xfrm>
            <a:off x="469557" y="404101"/>
            <a:ext cx="10884243" cy="6049798"/>
          </a:xfrm>
          <a:prstGeom prst="rect">
            <a:avLst/>
          </a:prstGeom>
          <a:noFill/>
        </p:spPr>
        <p:txBody>
          <a:bodyPr wrap="square" rtlCol="0">
            <a:spAutoFit/>
          </a:bodyPr>
          <a:lstStyle/>
          <a:p>
            <a:pPr algn="ctr">
              <a:lnSpc>
                <a:spcPct val="150000"/>
              </a:lnSpc>
              <a:spcAft>
                <a:spcPts val="800"/>
              </a:spcAft>
            </a:pPr>
            <a:r>
              <a:rPr lang="en-US" sz="1200" b="1" kern="0" dirty="0">
                <a:effectLst/>
                <a:latin typeface="Arial" panose="020B0604020202020204" pitchFamily="34" charset="0"/>
                <a:ea typeface="Times New Roman" panose="02020603050405020304" pitchFamily="18" charset="0"/>
                <a:cs typeface="Arial" panose="020B0604020202020204" pitchFamily="34" charset="0"/>
              </a:rPr>
              <a:t>References</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ADHD Aware. (2023, April 5).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What is Neurodiversity - ADHD Aware</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ADHD Aware.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https://adhdaware.org.uk/what-is-adhd/neurodiversity-and-other-conditions/</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err="1">
                <a:effectLst/>
                <a:latin typeface="Arial" panose="020B0604020202020204" pitchFamily="34" charset="0"/>
                <a:ea typeface="Times New Roman" panose="02020603050405020304" pitchFamily="18" charset="0"/>
                <a:cs typeface="Arial" panose="020B0604020202020204" pitchFamily="34" charset="0"/>
              </a:rPr>
              <a:t>Brînzea</a:t>
            </a:r>
            <a:r>
              <a:rPr lang="en-US" sz="1200" kern="0" dirty="0">
                <a:effectLst/>
                <a:latin typeface="Arial" panose="020B0604020202020204" pitchFamily="34" charset="0"/>
                <a:ea typeface="Times New Roman" panose="02020603050405020304" pitchFamily="18" charset="0"/>
                <a:cs typeface="Arial" panose="020B0604020202020204" pitchFamily="34" charset="0"/>
              </a:rPr>
              <a:t>, V. (2019). Encouraging Neurodiversity In The Evolving Workforce – The Next Frontier To A Diverse Workplace.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Scientific Bulletin</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18</a:t>
            </a:r>
            <a:r>
              <a:rPr lang="en-US" sz="1200" kern="0" dirty="0">
                <a:effectLst/>
                <a:latin typeface="Arial" panose="020B0604020202020204" pitchFamily="34" charset="0"/>
                <a:ea typeface="Times New Roman" panose="02020603050405020304" pitchFamily="18" charset="0"/>
                <a:cs typeface="Arial" panose="020B0604020202020204" pitchFamily="34" charset="0"/>
              </a:rPr>
              <a:t>, 13–25. Economic Sciences.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https://ideas.repec.org/a/pts/journl/y2019i3p13-25.html</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CIPD. (2013).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CIPD | A guide to inclusive recruitment for employers</a:t>
            </a:r>
            <a:r>
              <a:rPr lang="en-US" sz="1200" kern="0" dirty="0">
                <a:effectLst/>
                <a:latin typeface="Arial" panose="020B0604020202020204" pitchFamily="34" charset="0"/>
                <a:ea typeface="Times New Roman" panose="02020603050405020304" pitchFamily="18" charset="0"/>
                <a:cs typeface="Arial" panose="020B0604020202020204" pitchFamily="34" charset="0"/>
              </a:rPr>
              <a:t>. CIPD.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https://www.cipd.org/uk/knowledge/guides/inclusive-employers/</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Flesch, R. (2020).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Guide to Academic Writing Article - Management -  University of Canterbury - New Zealand</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Archive.org.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https://web.archive.org/web/20160712094308/http://www.mang.canterbury.ac.nz/writing_guide/writing/flesch.shtml</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Gov.uk. (2017, July 11).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Level 3: Disability Confident Leader</a:t>
            </a:r>
            <a:r>
              <a:rPr lang="en-US" sz="1200" kern="0" dirty="0">
                <a:effectLst/>
                <a:latin typeface="Arial" panose="020B0604020202020204" pitchFamily="34" charset="0"/>
                <a:ea typeface="Times New Roman" panose="02020603050405020304" pitchFamily="18" charset="0"/>
                <a:cs typeface="Arial" panose="020B0604020202020204" pitchFamily="34" charset="0"/>
              </a:rPr>
              <a:t>. GOV.UK; GOV.UK.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https://www.gov.uk/government/publications/disability-confident-guidance-for-levels-1-2-and-3/level-3-disability-confident-leader</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Johnson &amp; Johnson. (2023).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Careers in the United Kingdom</a:t>
            </a:r>
            <a:r>
              <a:rPr lang="en-US" sz="1200" kern="0" dirty="0">
                <a:effectLst/>
                <a:latin typeface="Arial" panose="020B0604020202020204" pitchFamily="34" charset="0"/>
                <a:ea typeface="Times New Roman" panose="02020603050405020304" pitchFamily="18" charset="0"/>
                <a:cs typeface="Arial" panose="020B0604020202020204" pitchFamily="34" charset="0"/>
              </a:rPr>
              <a:t>. Careers.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https://www.careers.jnj.com/united-kingdom/overview</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err="1">
                <a:effectLst/>
                <a:latin typeface="Arial" panose="020B0604020202020204" pitchFamily="34" charset="0"/>
                <a:ea typeface="Times New Roman" panose="02020603050405020304" pitchFamily="18" charset="0"/>
                <a:cs typeface="Arial" panose="020B0604020202020204" pitchFamily="34" charset="0"/>
              </a:rPr>
              <a:t>Katmatfield</a:t>
            </a:r>
            <a:r>
              <a:rPr lang="en-US" sz="1200" kern="0" dirty="0">
                <a:effectLst/>
                <a:latin typeface="Arial" panose="020B0604020202020204" pitchFamily="34" charset="0"/>
                <a:ea typeface="Times New Roman" panose="02020603050405020304" pitchFamily="18" charset="0"/>
                <a:cs typeface="Arial" panose="020B0604020202020204" pitchFamily="34" charset="0"/>
              </a:rPr>
              <a:t>. (2023).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Gender Decoder: find subtle bias in job ads</a:t>
            </a:r>
            <a:r>
              <a:rPr lang="en-US" sz="1200" kern="0" dirty="0">
                <a:effectLst/>
                <a:latin typeface="Arial" panose="020B0604020202020204" pitchFamily="34" charset="0"/>
                <a:ea typeface="Times New Roman" panose="02020603050405020304" pitchFamily="18" charset="0"/>
                <a:cs typeface="Arial" panose="020B0604020202020204" pitchFamily="34" charset="0"/>
              </a:rPr>
              <a:t>. Katmatfield.com.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https://gender-decoder.katmatfield.com/results/1db8d8e2-2dde-4dda-8b39-b724ddf096a6</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Kincaid, J., Fishburne, R., Rogers, R., &amp; </a:t>
            </a:r>
            <a:r>
              <a:rPr lang="en-US" sz="1200" kern="0" dirty="0" err="1">
                <a:effectLst/>
                <a:latin typeface="Arial" panose="020B0604020202020204" pitchFamily="34" charset="0"/>
                <a:ea typeface="Times New Roman" panose="02020603050405020304" pitchFamily="18" charset="0"/>
                <a:cs typeface="Arial" panose="020B0604020202020204" pitchFamily="34" charset="0"/>
              </a:rPr>
              <a:t>Chissom</a:t>
            </a:r>
            <a:r>
              <a:rPr lang="en-US" sz="1200" kern="0" dirty="0">
                <a:effectLst/>
                <a:latin typeface="Arial" panose="020B0604020202020204" pitchFamily="34" charset="0"/>
                <a:ea typeface="Times New Roman" panose="02020603050405020304" pitchFamily="18" charset="0"/>
                <a:cs typeface="Arial" panose="020B0604020202020204" pitchFamily="34" charset="0"/>
              </a:rPr>
              <a:t>, B. (1975). Derivation Of New Readability Formulas (Automated Readability Index, Fog Count And Flesch Reading Ease Formula) For Navy Enlisted Personnel.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Institute for Simulation and Training</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56</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https://stars.library.ucf.edu/istlibrary/56</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National Autistic Society. (2021, February 19).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New shocking data highlights the autism employment gap</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Autism.org.uk; National Autistic Society.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https://www.autism.org.uk/what-we-do/news/new-data-on-the-autism-employment-gap</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75492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FF42716-503F-2013-4CCD-06EE1379B559}"/>
              </a:ext>
            </a:extLst>
          </p:cNvPr>
          <p:cNvSpPr>
            <a:spLocks noGrp="1"/>
          </p:cNvSpPr>
          <p:nvPr>
            <p:ph type="sldNum" sz="quarter" idx="12"/>
          </p:nvPr>
        </p:nvSpPr>
        <p:spPr/>
        <p:txBody>
          <a:bodyPr/>
          <a:lstStyle/>
          <a:p>
            <a:fld id="{81D2C36F-4504-47C0-B82F-A167342A2754}" type="slidenum">
              <a:rPr lang="en-US" smtClean="0"/>
              <a:t>23</a:t>
            </a:fld>
            <a:endParaRPr lang="en-US"/>
          </a:p>
        </p:txBody>
      </p:sp>
      <p:sp>
        <p:nvSpPr>
          <p:cNvPr id="5" name="TextBox 4">
            <a:extLst>
              <a:ext uri="{FF2B5EF4-FFF2-40B4-BE49-F238E27FC236}">
                <a16:creationId xmlns:a16="http://schemas.microsoft.com/office/drawing/2014/main" id="{A7A8792F-126E-FB9B-49C0-786C16FABE7A}"/>
              </a:ext>
            </a:extLst>
          </p:cNvPr>
          <p:cNvSpPr txBox="1"/>
          <p:nvPr/>
        </p:nvSpPr>
        <p:spPr>
          <a:xfrm>
            <a:off x="247135" y="333633"/>
            <a:ext cx="11467070" cy="3200876"/>
          </a:xfrm>
          <a:prstGeom prst="rect">
            <a:avLst/>
          </a:prstGeom>
          <a:noFill/>
        </p:spPr>
        <p:txBody>
          <a:bodyPr wrap="square" rtlCol="0">
            <a:spAutoFit/>
          </a:bodyPr>
          <a:lstStyle/>
          <a:p>
            <a:pPr marL="457200" indent="-457200" algn="ctr">
              <a:lnSpc>
                <a:spcPct val="150000"/>
              </a:lnSpc>
              <a:spcAft>
                <a:spcPts val="800"/>
              </a:spcAft>
            </a:pPr>
            <a:r>
              <a:rPr lang="en-US" sz="1200" b="1" kern="0" dirty="0">
                <a:effectLst/>
                <a:latin typeface="Arial" panose="020B0604020202020204" pitchFamily="34" charset="0"/>
                <a:ea typeface="Times New Roman" panose="02020603050405020304" pitchFamily="18" charset="0"/>
                <a:cs typeface="Arial" panose="020B0604020202020204" pitchFamily="34" charset="0"/>
              </a:rPr>
              <a:t>References</a:t>
            </a:r>
            <a:endParaRPr lang="en-US" sz="1200" kern="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Office for National Statistics. (2021).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Careers - Office for National Statistics</a:t>
            </a:r>
            <a:r>
              <a:rPr lang="en-US" sz="1200" kern="0" dirty="0">
                <a:effectLst/>
                <a:latin typeface="Arial" panose="020B0604020202020204" pitchFamily="34" charset="0"/>
                <a:ea typeface="Times New Roman" panose="02020603050405020304" pitchFamily="18" charset="0"/>
                <a:cs typeface="Arial" panose="020B0604020202020204" pitchFamily="34" charset="0"/>
              </a:rPr>
              <a:t>. Ons.gov.uk.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https://www.ons.gov.uk/aboutus/careers</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Readability Scoring System. (2023).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Readability Scoring System</a:t>
            </a:r>
            <a:r>
              <a:rPr lang="en-US" sz="1200" kern="0" dirty="0">
                <a:effectLst/>
                <a:latin typeface="Arial" panose="020B0604020202020204" pitchFamily="34" charset="0"/>
                <a:ea typeface="Times New Roman" panose="02020603050405020304" pitchFamily="18" charset="0"/>
                <a:cs typeface="Arial" panose="020B0604020202020204" pitchFamily="34" charset="0"/>
              </a:rPr>
              <a:t>. Readabilityformulas.com.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https://readabilityformulas.com/readability-scoring-system.php#formulaResults</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Singer, J. (2017).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Neurodiversity : the birth of an idea</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Amazon.</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Thompson, E. (2023).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A Hidden Force</a:t>
            </a:r>
            <a:r>
              <a:rPr lang="en-US" sz="1200" kern="0" dirty="0">
                <a:effectLst/>
                <a:latin typeface="Arial" panose="020B0604020202020204" pitchFamily="34" charset="0"/>
                <a:ea typeface="Times New Roman" panose="02020603050405020304" pitchFamily="18" charset="0"/>
                <a:cs typeface="Arial" panose="020B0604020202020204" pitchFamily="34" charset="0"/>
              </a:rPr>
              <a:t>. Greenleaf Book Group.</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pPr marL="457200" indent="-457200">
              <a:lnSpc>
                <a:spcPct val="150000"/>
              </a:lnSpc>
              <a:spcAft>
                <a:spcPts val="800"/>
              </a:spcAft>
            </a:pPr>
            <a:r>
              <a:rPr lang="en-US" sz="1200" kern="0" dirty="0">
                <a:effectLst/>
                <a:latin typeface="Arial" panose="020B0604020202020204" pitchFamily="34" charset="0"/>
                <a:ea typeface="Times New Roman" panose="02020603050405020304" pitchFamily="18" charset="0"/>
                <a:cs typeface="Arial" panose="020B0604020202020204" pitchFamily="34" charset="0"/>
              </a:rPr>
              <a:t>Tone </a:t>
            </a:r>
            <a:r>
              <a:rPr lang="en-US" sz="1200" kern="0" dirty="0" err="1">
                <a:effectLst/>
                <a:latin typeface="Arial" panose="020B0604020202020204" pitchFamily="34" charset="0"/>
                <a:ea typeface="Times New Roman" panose="02020603050405020304" pitchFamily="18" charset="0"/>
                <a:cs typeface="Arial" panose="020B0604020202020204" pitchFamily="34" charset="0"/>
              </a:rPr>
              <a:t>Alm</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Andreassen. (2021). Diversity clauses in job advertisements: Organisational reproduction of inequality?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Scandinavian Journal of Management</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37</a:t>
            </a:r>
            <a:r>
              <a:rPr lang="en-US" sz="1200" kern="0" dirty="0">
                <a:effectLst/>
                <a:latin typeface="Arial" panose="020B0604020202020204" pitchFamily="34" charset="0"/>
                <a:ea typeface="Times New Roman" panose="02020603050405020304" pitchFamily="18" charset="0"/>
                <a:cs typeface="Arial" panose="020B0604020202020204" pitchFamily="34" charset="0"/>
              </a:rPr>
              <a:t>(4), 101180–101180. </a:t>
            </a:r>
            <a:r>
              <a:rPr lang="en-US" sz="1200" u="none" strike="noStrike"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https://doi.org/10.1016/j.scaman.2021.101180</a:t>
            </a:r>
            <a:endParaRPr lang="en-GB" sz="1200" kern="1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3028331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4384</TotalTime>
  <Words>1991</Words>
  <Application>Microsoft Office PowerPoint</Application>
  <PresentationFormat>Widescreen</PresentationFormat>
  <Paragraphs>178</Paragraphs>
  <Slides>23</Slides>
  <Notes>22</Notes>
  <HiddenSlides>0</HiddenSlides>
  <MMClips>20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Inter</vt:lpstr>
      <vt:lpstr>Office Theme</vt:lpstr>
      <vt:lpstr>PowerPoint Presentation</vt:lpstr>
      <vt:lpstr>Contents 1.   Introduction 2.   Research Question 3.   Literature Review 4.   What is Neurodiversity 5.   Methodology and Analysis 6.   Findings 7.   Organisational Policies  8.   Conclusion 9.   References </vt:lpstr>
      <vt:lpstr>PowerPoint Presentation</vt:lpstr>
      <vt:lpstr>PowerPoint Presentation</vt:lpstr>
      <vt:lpstr>Literature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Findings</vt:lpstr>
      <vt:lpstr>PowerPoint Presentation</vt:lpstr>
      <vt:lpstr>PowerPoint Presentation</vt:lpstr>
      <vt:lpstr>PowerPoint Presentation</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Jemma Rees (2008032)</dc:creator>
  <cp:lastModifiedBy>Jemma Rees (2008032)</cp:lastModifiedBy>
  <cp:revision>1</cp:revision>
  <dcterms:created xsi:type="dcterms:W3CDTF">2023-10-30T20:07:23Z</dcterms:created>
  <dcterms:modified xsi:type="dcterms:W3CDTF">2023-11-07T20:56:12Z</dcterms:modified>
</cp:coreProperties>
</file>