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50"/>
  </p:notesMasterIdLst>
  <p:sldIdLst>
    <p:sldId id="256" r:id="rId4"/>
    <p:sldId id="341" r:id="rId5"/>
    <p:sldId id="342" r:id="rId6"/>
    <p:sldId id="299" r:id="rId7"/>
    <p:sldId id="295" r:id="rId8"/>
    <p:sldId id="296" r:id="rId9"/>
    <p:sldId id="297" r:id="rId10"/>
    <p:sldId id="301" r:id="rId11"/>
    <p:sldId id="302" r:id="rId12"/>
    <p:sldId id="294" r:id="rId13"/>
    <p:sldId id="305" r:id="rId14"/>
    <p:sldId id="304" r:id="rId15"/>
    <p:sldId id="308" r:id="rId16"/>
    <p:sldId id="312" r:id="rId17"/>
    <p:sldId id="260" r:id="rId18"/>
    <p:sldId id="306" r:id="rId19"/>
    <p:sldId id="289" r:id="rId20"/>
    <p:sldId id="309" r:id="rId21"/>
    <p:sldId id="290" r:id="rId22"/>
    <p:sldId id="291" r:id="rId23"/>
    <p:sldId id="321" r:id="rId24"/>
    <p:sldId id="322" r:id="rId25"/>
    <p:sldId id="323" r:id="rId26"/>
    <p:sldId id="318" r:id="rId27"/>
    <p:sldId id="324" r:id="rId28"/>
    <p:sldId id="326" r:id="rId29"/>
    <p:sldId id="313" r:id="rId30"/>
    <p:sldId id="320" r:id="rId31"/>
    <p:sldId id="314" r:id="rId32"/>
    <p:sldId id="328" r:id="rId33"/>
    <p:sldId id="329" r:id="rId34"/>
    <p:sldId id="330" r:id="rId35"/>
    <p:sldId id="331" r:id="rId36"/>
    <p:sldId id="327" r:id="rId37"/>
    <p:sldId id="310" r:id="rId38"/>
    <p:sldId id="332" r:id="rId39"/>
    <p:sldId id="334" r:id="rId40"/>
    <p:sldId id="335" r:id="rId41"/>
    <p:sldId id="311" r:id="rId42"/>
    <p:sldId id="337" r:id="rId43"/>
    <p:sldId id="339" r:id="rId44"/>
    <p:sldId id="340" r:id="rId45"/>
    <p:sldId id="325" r:id="rId46"/>
    <p:sldId id="293" r:id="rId47"/>
    <p:sldId id="336" r:id="rId48"/>
    <p:sldId id="31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4F83E8-9222-448E-8FD6-133F8B7FF534}" v="67" dt="2023-08-25T16:18:31.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74416" autoAdjust="0"/>
  </p:normalViewPr>
  <p:slideViewPr>
    <p:cSldViewPr snapToGrid="0">
      <p:cViewPr>
        <p:scale>
          <a:sx n="77" d="100"/>
          <a:sy n="77" d="100"/>
        </p:scale>
        <p:origin x="16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heme" Target="theme/theme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174F83E8-9222-448E-8FD6-133F8B7FF534}"/>
    <pc:docChg chg="undo custSel addSld delSld modSld sldOrd">
      <pc:chgData name="Jonathan Wyatt" userId="c3e1212f-7374-4739-8e9f-f13855138211" providerId="ADAL" clId="{174F83E8-9222-448E-8FD6-133F8B7FF534}" dt="2023-08-25T22:06:12.194" v="18684" actId="1076"/>
      <pc:docMkLst>
        <pc:docMk/>
      </pc:docMkLst>
      <pc:sldChg chg="addSp delSp modSp mod setBg">
        <pc:chgData name="Jonathan Wyatt" userId="c3e1212f-7374-4739-8e9f-f13855138211" providerId="ADAL" clId="{174F83E8-9222-448E-8FD6-133F8B7FF534}" dt="2023-08-23T13:43:42.808" v="3117" actId="26606"/>
        <pc:sldMkLst>
          <pc:docMk/>
          <pc:sldMk cId="453198211" sldId="256"/>
        </pc:sldMkLst>
        <pc:spChg chg="mod">
          <ac:chgData name="Jonathan Wyatt" userId="c3e1212f-7374-4739-8e9f-f13855138211" providerId="ADAL" clId="{174F83E8-9222-448E-8FD6-133F8B7FF534}" dt="2023-08-23T13:43:42.808" v="3117" actId="26606"/>
          <ac:spMkLst>
            <pc:docMk/>
            <pc:sldMk cId="453198211" sldId="256"/>
            <ac:spMk id="2" creationId="{E5918864-1E57-DDF4-70F5-4307C32DA87A}"/>
          </ac:spMkLst>
        </pc:spChg>
        <pc:spChg chg="del">
          <ac:chgData name="Jonathan Wyatt" userId="c3e1212f-7374-4739-8e9f-f13855138211" providerId="ADAL" clId="{174F83E8-9222-448E-8FD6-133F8B7FF534}" dt="2023-08-23T13:43:12.107" v="3115" actId="478"/>
          <ac:spMkLst>
            <pc:docMk/>
            <pc:sldMk cId="453198211" sldId="256"/>
            <ac:spMk id="3" creationId="{BDEAD0C8-2EA2-D895-9CF1-800A54BCF7D9}"/>
          </ac:spMkLst>
        </pc:spChg>
        <pc:spChg chg="add">
          <ac:chgData name="Jonathan Wyatt" userId="c3e1212f-7374-4739-8e9f-f13855138211" providerId="ADAL" clId="{174F83E8-9222-448E-8FD6-133F8B7FF534}" dt="2023-08-23T13:43:42.808" v="3117" actId="26606"/>
          <ac:spMkLst>
            <pc:docMk/>
            <pc:sldMk cId="453198211" sldId="256"/>
            <ac:spMk id="10" creationId="{D4771268-CB57-404A-9271-370EB28F6090}"/>
          </ac:spMkLst>
        </pc:spChg>
        <pc:picChg chg="add mod">
          <ac:chgData name="Jonathan Wyatt" userId="c3e1212f-7374-4739-8e9f-f13855138211" providerId="ADAL" clId="{174F83E8-9222-448E-8FD6-133F8B7FF534}" dt="2023-08-23T13:43:42.808" v="3117" actId="26606"/>
          <ac:picMkLst>
            <pc:docMk/>
            <pc:sldMk cId="453198211" sldId="256"/>
            <ac:picMk id="5" creationId="{2BF63AA3-1E9C-C2AB-1EDC-B26C36948BBD}"/>
          </ac:picMkLst>
        </pc:picChg>
      </pc:sldChg>
      <pc:sldChg chg="addSp delSp modSp mod ord">
        <pc:chgData name="Jonathan Wyatt" userId="c3e1212f-7374-4739-8e9f-f13855138211" providerId="ADAL" clId="{174F83E8-9222-448E-8FD6-133F8B7FF534}" dt="2023-08-24T21:09:38.338" v="4710" actId="1076"/>
        <pc:sldMkLst>
          <pc:docMk/>
          <pc:sldMk cId="1003728664" sldId="260"/>
        </pc:sldMkLst>
        <pc:spChg chg="mod">
          <ac:chgData name="Jonathan Wyatt" userId="c3e1212f-7374-4739-8e9f-f13855138211" providerId="ADAL" clId="{174F83E8-9222-448E-8FD6-133F8B7FF534}" dt="2023-08-24T14:59:40.758" v="3755" actId="26606"/>
          <ac:spMkLst>
            <pc:docMk/>
            <pc:sldMk cId="1003728664" sldId="260"/>
            <ac:spMk id="2" creationId="{E050BD8D-9F89-6AB9-3752-5482116D19DD}"/>
          </ac:spMkLst>
        </pc:spChg>
        <pc:spChg chg="mod ord">
          <ac:chgData name="Jonathan Wyatt" userId="c3e1212f-7374-4739-8e9f-f13855138211" providerId="ADAL" clId="{174F83E8-9222-448E-8FD6-133F8B7FF534}" dt="2023-08-24T15:00:09.074" v="3765" actId="13900"/>
          <ac:spMkLst>
            <pc:docMk/>
            <pc:sldMk cId="1003728664" sldId="260"/>
            <ac:spMk id="3" creationId="{4EEF145C-70BB-9CAF-4A59-524620B90671}"/>
          </ac:spMkLst>
        </pc:spChg>
        <pc:spChg chg="add del">
          <ac:chgData name="Jonathan Wyatt" userId="c3e1212f-7374-4739-8e9f-f13855138211" providerId="ADAL" clId="{174F83E8-9222-448E-8FD6-133F8B7FF534}" dt="2023-08-24T14:59:40.758" v="3755" actId="26606"/>
          <ac:spMkLst>
            <pc:docMk/>
            <pc:sldMk cId="1003728664" sldId="260"/>
            <ac:spMk id="9" creationId="{4B6ECB93-D7FF-4F09-A8ED-D4588EE7C7DA}"/>
          </ac:spMkLst>
        </pc:spChg>
        <pc:spChg chg="add del">
          <ac:chgData name="Jonathan Wyatt" userId="c3e1212f-7374-4739-8e9f-f13855138211" providerId="ADAL" clId="{174F83E8-9222-448E-8FD6-133F8B7FF534}" dt="2023-08-24T14:59:40.758" v="3755" actId="26606"/>
          <ac:spMkLst>
            <pc:docMk/>
            <pc:sldMk cId="1003728664" sldId="260"/>
            <ac:spMk id="11" creationId="{EBF87945-A001-489F-9D9B-7D9435F0B9CA}"/>
          </ac:spMkLst>
        </pc:spChg>
        <pc:spChg chg="add del">
          <ac:chgData name="Jonathan Wyatt" userId="c3e1212f-7374-4739-8e9f-f13855138211" providerId="ADAL" clId="{174F83E8-9222-448E-8FD6-133F8B7FF534}" dt="2023-08-24T14:59:36.259" v="3748" actId="26606"/>
          <ac:spMkLst>
            <pc:docMk/>
            <pc:sldMk cId="1003728664" sldId="260"/>
            <ac:spMk id="16" creationId="{12609869-9E80-471B-A487-A53288E0E791}"/>
          </ac:spMkLst>
        </pc:spChg>
        <pc:spChg chg="add del">
          <ac:chgData name="Jonathan Wyatt" userId="c3e1212f-7374-4739-8e9f-f13855138211" providerId="ADAL" clId="{174F83E8-9222-448E-8FD6-133F8B7FF534}" dt="2023-08-24T14:59:36.259" v="3748" actId="26606"/>
          <ac:spMkLst>
            <pc:docMk/>
            <pc:sldMk cId="1003728664" sldId="260"/>
            <ac:spMk id="18" creationId="{7004738A-9D34-43E8-97D2-CA0EED4F8BE0}"/>
          </ac:spMkLst>
        </pc:spChg>
        <pc:spChg chg="add del">
          <ac:chgData name="Jonathan Wyatt" userId="c3e1212f-7374-4739-8e9f-f13855138211" providerId="ADAL" clId="{174F83E8-9222-448E-8FD6-133F8B7FF534}" dt="2023-08-24T14:59:36.259" v="3748" actId="26606"/>
          <ac:spMkLst>
            <pc:docMk/>
            <pc:sldMk cId="1003728664" sldId="260"/>
            <ac:spMk id="20" creationId="{B8B8D07F-F13E-443E-BA68-2D26672D76B9}"/>
          </ac:spMkLst>
        </pc:spChg>
        <pc:spChg chg="add del">
          <ac:chgData name="Jonathan Wyatt" userId="c3e1212f-7374-4739-8e9f-f13855138211" providerId="ADAL" clId="{174F83E8-9222-448E-8FD6-133F8B7FF534}" dt="2023-08-24T14:59:36.259" v="3748" actId="26606"/>
          <ac:spMkLst>
            <pc:docMk/>
            <pc:sldMk cId="1003728664" sldId="260"/>
            <ac:spMk id="22" creationId="{2813A4FA-24A5-41ED-A534-3807D1B2F344}"/>
          </ac:spMkLst>
        </pc:spChg>
        <pc:spChg chg="add del">
          <ac:chgData name="Jonathan Wyatt" userId="c3e1212f-7374-4739-8e9f-f13855138211" providerId="ADAL" clId="{174F83E8-9222-448E-8FD6-133F8B7FF534}" dt="2023-08-24T14:59:36.259" v="3748" actId="26606"/>
          <ac:spMkLst>
            <pc:docMk/>
            <pc:sldMk cId="1003728664" sldId="260"/>
            <ac:spMk id="24" creationId="{C3944F27-CA70-4E84-A51A-E6BF89558979}"/>
          </ac:spMkLst>
        </pc:spChg>
        <pc:spChg chg="add del">
          <ac:chgData name="Jonathan Wyatt" userId="c3e1212f-7374-4739-8e9f-f13855138211" providerId="ADAL" clId="{174F83E8-9222-448E-8FD6-133F8B7FF534}" dt="2023-08-24T14:59:40.713" v="3754" actId="26606"/>
          <ac:spMkLst>
            <pc:docMk/>
            <pc:sldMk cId="1003728664" sldId="260"/>
            <ac:spMk id="33" creationId="{84ECDE7A-6944-466D-8FFE-149A29BA6BAE}"/>
          </ac:spMkLst>
        </pc:spChg>
        <pc:spChg chg="add del">
          <ac:chgData name="Jonathan Wyatt" userId="c3e1212f-7374-4739-8e9f-f13855138211" providerId="ADAL" clId="{174F83E8-9222-448E-8FD6-133F8B7FF534}" dt="2023-08-24T14:59:40.713" v="3754" actId="26606"/>
          <ac:spMkLst>
            <pc:docMk/>
            <pc:sldMk cId="1003728664" sldId="260"/>
            <ac:spMk id="34" creationId="{B3420082-9415-44EC-802E-C77D71D59C57}"/>
          </ac:spMkLst>
        </pc:spChg>
        <pc:spChg chg="add del">
          <ac:chgData name="Jonathan Wyatt" userId="c3e1212f-7374-4739-8e9f-f13855138211" providerId="ADAL" clId="{174F83E8-9222-448E-8FD6-133F8B7FF534}" dt="2023-08-24T14:59:40.713" v="3754" actId="26606"/>
          <ac:spMkLst>
            <pc:docMk/>
            <pc:sldMk cId="1003728664" sldId="260"/>
            <ac:spMk id="35" creationId="{55A52C45-1FCB-4636-A80F-2849B8226C01}"/>
          </ac:spMkLst>
        </pc:spChg>
        <pc:spChg chg="add del">
          <ac:chgData name="Jonathan Wyatt" userId="c3e1212f-7374-4739-8e9f-f13855138211" providerId="ADAL" clId="{174F83E8-9222-448E-8FD6-133F8B7FF534}" dt="2023-08-24T14:59:40.713" v="3754" actId="26606"/>
          <ac:spMkLst>
            <pc:docMk/>
            <pc:sldMk cId="1003728664" sldId="260"/>
            <ac:spMk id="36" creationId="{768EB4DD-3704-43AD-92B3-C4E0C6EA92CB}"/>
          </ac:spMkLst>
        </pc:spChg>
        <pc:spChg chg="add">
          <ac:chgData name="Jonathan Wyatt" userId="c3e1212f-7374-4739-8e9f-f13855138211" providerId="ADAL" clId="{174F83E8-9222-448E-8FD6-133F8B7FF534}" dt="2023-08-24T14:59:40.758" v="3755" actId="26606"/>
          <ac:spMkLst>
            <pc:docMk/>
            <pc:sldMk cId="1003728664" sldId="260"/>
            <ac:spMk id="38" creationId="{7FF47CB7-972F-479F-A36D-9E72D26EC8DA}"/>
          </ac:spMkLst>
        </pc:spChg>
        <pc:spChg chg="add">
          <ac:chgData name="Jonathan Wyatt" userId="c3e1212f-7374-4739-8e9f-f13855138211" providerId="ADAL" clId="{174F83E8-9222-448E-8FD6-133F8B7FF534}" dt="2023-08-24T14:59:40.758" v="3755" actId="26606"/>
          <ac:spMkLst>
            <pc:docMk/>
            <pc:sldMk cId="1003728664" sldId="260"/>
            <ac:spMk id="39" creationId="{0D153B68-5844-490D-8E67-F616D6D721CA}"/>
          </ac:spMkLst>
        </pc:spChg>
        <pc:spChg chg="add">
          <ac:chgData name="Jonathan Wyatt" userId="c3e1212f-7374-4739-8e9f-f13855138211" providerId="ADAL" clId="{174F83E8-9222-448E-8FD6-133F8B7FF534}" dt="2023-08-24T14:59:40.758" v="3755" actId="26606"/>
          <ac:spMkLst>
            <pc:docMk/>
            <pc:sldMk cId="1003728664" sldId="260"/>
            <ac:spMk id="40" creationId="{9A0D773F-7A7D-4DBB-9DEA-86BB8B8F4BC8}"/>
          </ac:spMkLst>
        </pc:spChg>
        <pc:grpChg chg="add del">
          <ac:chgData name="Jonathan Wyatt" userId="c3e1212f-7374-4739-8e9f-f13855138211" providerId="ADAL" clId="{174F83E8-9222-448E-8FD6-133F8B7FF534}" dt="2023-08-24T14:59:38.136" v="3750" actId="26606"/>
          <ac:grpSpMkLst>
            <pc:docMk/>
            <pc:sldMk cId="1003728664" sldId="260"/>
            <ac:grpSpMk id="26" creationId="{31C49F18-8757-4E87-5C2E-9D6D7B82BA3B}"/>
          </ac:grpSpMkLst>
        </pc:grpChg>
        <pc:grpChg chg="add del">
          <ac:chgData name="Jonathan Wyatt" userId="c3e1212f-7374-4739-8e9f-f13855138211" providerId="ADAL" clId="{174F83E8-9222-448E-8FD6-133F8B7FF534}" dt="2023-08-24T14:59:39.639" v="3752" actId="26606"/>
          <ac:grpSpMkLst>
            <pc:docMk/>
            <pc:sldMk cId="1003728664" sldId="260"/>
            <ac:grpSpMk id="29" creationId="{BE589684-54CA-64D8-C963-5F19FF75BF72}"/>
          </ac:grpSpMkLst>
        </pc:grpChg>
        <pc:picChg chg="mod">
          <ac:chgData name="Jonathan Wyatt" userId="c3e1212f-7374-4739-8e9f-f13855138211" providerId="ADAL" clId="{174F83E8-9222-448E-8FD6-133F8B7FF534}" dt="2023-08-24T21:09:38.338" v="4710" actId="1076"/>
          <ac:picMkLst>
            <pc:docMk/>
            <pc:sldMk cId="1003728664" sldId="260"/>
            <ac:picMk id="4" creationId="{A632EFE1-1439-8792-FD63-20EA8EC110EF}"/>
          </ac:picMkLst>
        </pc:picChg>
      </pc:sldChg>
      <pc:sldChg chg="modSp del mod ord">
        <pc:chgData name="Jonathan Wyatt" userId="c3e1212f-7374-4739-8e9f-f13855138211" providerId="ADAL" clId="{174F83E8-9222-448E-8FD6-133F8B7FF534}" dt="2023-08-25T10:44:31.919" v="10457" actId="47"/>
        <pc:sldMkLst>
          <pc:docMk/>
          <pc:sldMk cId="2103476680" sldId="261"/>
        </pc:sldMkLst>
        <pc:spChg chg="mod">
          <ac:chgData name="Jonathan Wyatt" userId="c3e1212f-7374-4739-8e9f-f13855138211" providerId="ADAL" clId="{174F83E8-9222-448E-8FD6-133F8B7FF534}" dt="2023-08-24T21:18:24.475" v="5081" actId="20577"/>
          <ac:spMkLst>
            <pc:docMk/>
            <pc:sldMk cId="2103476680" sldId="261"/>
            <ac:spMk id="2" creationId="{7369F3D6-B97D-302F-45E5-34737EF7083A}"/>
          </ac:spMkLst>
        </pc:spChg>
      </pc:sldChg>
      <pc:sldChg chg="del ord modNotesTx">
        <pc:chgData name="Jonathan Wyatt" userId="c3e1212f-7374-4739-8e9f-f13855138211" providerId="ADAL" clId="{174F83E8-9222-448E-8FD6-133F8B7FF534}" dt="2023-08-25T12:13:12.896" v="12091" actId="47"/>
        <pc:sldMkLst>
          <pc:docMk/>
          <pc:sldMk cId="2463398618" sldId="262"/>
        </pc:sldMkLst>
      </pc:sldChg>
      <pc:sldChg chg="modSp mod ord">
        <pc:chgData name="Jonathan Wyatt" userId="c3e1212f-7374-4739-8e9f-f13855138211" providerId="ADAL" clId="{174F83E8-9222-448E-8FD6-133F8B7FF534}" dt="2023-08-24T21:10:33.169" v="4718"/>
        <pc:sldMkLst>
          <pc:docMk/>
          <pc:sldMk cId="1626727418" sldId="289"/>
        </pc:sldMkLst>
        <pc:spChg chg="mod">
          <ac:chgData name="Jonathan Wyatt" userId="c3e1212f-7374-4739-8e9f-f13855138211" providerId="ADAL" clId="{174F83E8-9222-448E-8FD6-133F8B7FF534}" dt="2023-08-24T15:06:37.909" v="3863" actId="1076"/>
          <ac:spMkLst>
            <pc:docMk/>
            <pc:sldMk cId="1626727418" sldId="289"/>
            <ac:spMk id="20" creationId="{A5976304-180A-328E-FE73-C4131EA998BE}"/>
          </ac:spMkLst>
        </pc:spChg>
      </pc:sldChg>
      <pc:sldChg chg="ord">
        <pc:chgData name="Jonathan Wyatt" userId="c3e1212f-7374-4739-8e9f-f13855138211" providerId="ADAL" clId="{174F83E8-9222-448E-8FD6-133F8B7FF534}" dt="2023-08-24T21:17:44.225" v="5060"/>
        <pc:sldMkLst>
          <pc:docMk/>
          <pc:sldMk cId="766029006" sldId="290"/>
        </pc:sldMkLst>
      </pc:sldChg>
      <pc:sldChg chg="addSp delSp modSp mod ord modClrScheme chgLayout modNotesTx">
        <pc:chgData name="Jonathan Wyatt" userId="c3e1212f-7374-4739-8e9f-f13855138211" providerId="ADAL" clId="{174F83E8-9222-448E-8FD6-133F8B7FF534}" dt="2023-08-25T09:17:39.388" v="7776" actId="14100"/>
        <pc:sldMkLst>
          <pc:docMk/>
          <pc:sldMk cId="4161146723" sldId="291"/>
        </pc:sldMkLst>
        <pc:spChg chg="mod">
          <ac:chgData name="Jonathan Wyatt" userId="c3e1212f-7374-4739-8e9f-f13855138211" providerId="ADAL" clId="{174F83E8-9222-448E-8FD6-133F8B7FF534}" dt="2023-08-25T09:17:31.961" v="7772" actId="122"/>
          <ac:spMkLst>
            <pc:docMk/>
            <pc:sldMk cId="4161146723" sldId="291"/>
            <ac:spMk id="2" creationId="{8FC83286-211C-4094-14CC-3B164C1374E6}"/>
          </ac:spMkLst>
        </pc:spChg>
        <pc:spChg chg="mod">
          <ac:chgData name="Jonathan Wyatt" userId="c3e1212f-7374-4739-8e9f-f13855138211" providerId="ADAL" clId="{174F83E8-9222-448E-8FD6-133F8B7FF534}" dt="2023-08-25T09:17:39.388" v="7776" actId="14100"/>
          <ac:spMkLst>
            <pc:docMk/>
            <pc:sldMk cId="4161146723" sldId="291"/>
            <ac:spMk id="3" creationId="{B698E5FC-FAF2-96F2-38C4-F20C6D8B40BD}"/>
          </ac:spMkLst>
        </pc:spChg>
        <pc:spChg chg="mod ord">
          <ac:chgData name="Jonathan Wyatt" userId="c3e1212f-7374-4739-8e9f-f13855138211" providerId="ADAL" clId="{174F83E8-9222-448E-8FD6-133F8B7FF534}" dt="2023-08-25T09:17:28.853" v="7767" actId="26606"/>
          <ac:spMkLst>
            <pc:docMk/>
            <pc:sldMk cId="4161146723" sldId="291"/>
            <ac:spMk id="4" creationId="{52139EF7-A940-59E0-AB15-0C0146A95235}"/>
          </ac:spMkLst>
        </pc:spChg>
        <pc:picChg chg="del">
          <ac:chgData name="Jonathan Wyatt" userId="c3e1212f-7374-4739-8e9f-f13855138211" providerId="ADAL" clId="{174F83E8-9222-448E-8FD6-133F8B7FF534}" dt="2023-08-24T14:58:56.074" v="3746"/>
          <ac:picMkLst>
            <pc:docMk/>
            <pc:sldMk cId="4161146723" sldId="291"/>
            <ac:picMk id="5" creationId="{388CD5F3-C454-3B38-9839-ADE975DC16EC}"/>
          </ac:picMkLst>
        </pc:picChg>
        <pc:picChg chg="add mod">
          <ac:chgData name="Jonathan Wyatt" userId="c3e1212f-7374-4739-8e9f-f13855138211" providerId="ADAL" clId="{174F83E8-9222-448E-8FD6-133F8B7FF534}" dt="2023-08-25T09:17:31.647" v="7770" actId="27614"/>
          <ac:picMkLst>
            <pc:docMk/>
            <pc:sldMk cId="4161146723" sldId="291"/>
            <ac:picMk id="6" creationId="{F641E9BC-9877-B916-4410-E1CE723E88FB}"/>
          </ac:picMkLst>
        </pc:picChg>
      </pc:sldChg>
      <pc:sldChg chg="modSp mod">
        <pc:chgData name="Jonathan Wyatt" userId="c3e1212f-7374-4739-8e9f-f13855138211" providerId="ADAL" clId="{174F83E8-9222-448E-8FD6-133F8B7FF534}" dt="2023-08-25T21:42:08.304" v="16538" actId="403"/>
        <pc:sldMkLst>
          <pc:docMk/>
          <pc:sldMk cId="1957021689" sldId="293"/>
        </pc:sldMkLst>
        <pc:spChg chg="mod">
          <ac:chgData name="Jonathan Wyatt" userId="c3e1212f-7374-4739-8e9f-f13855138211" providerId="ADAL" clId="{174F83E8-9222-448E-8FD6-133F8B7FF534}" dt="2023-08-25T21:42:00.488" v="16534" actId="1076"/>
          <ac:spMkLst>
            <pc:docMk/>
            <pc:sldMk cId="1957021689" sldId="293"/>
            <ac:spMk id="2" creationId="{451A7F07-27F5-1B49-4DEB-C2EC7151A9F0}"/>
          </ac:spMkLst>
        </pc:spChg>
        <pc:spChg chg="mod">
          <ac:chgData name="Jonathan Wyatt" userId="c3e1212f-7374-4739-8e9f-f13855138211" providerId="ADAL" clId="{174F83E8-9222-448E-8FD6-133F8B7FF534}" dt="2023-08-25T21:42:08.304" v="16538" actId="403"/>
          <ac:spMkLst>
            <pc:docMk/>
            <pc:sldMk cId="1957021689" sldId="293"/>
            <ac:spMk id="3" creationId="{7C99DF2B-25B4-9E09-64DE-1283CB957FD2}"/>
          </ac:spMkLst>
        </pc:spChg>
      </pc:sldChg>
      <pc:sldChg chg="addSp modSp mod ord modClrScheme chgLayout">
        <pc:chgData name="Jonathan Wyatt" userId="c3e1212f-7374-4739-8e9f-f13855138211" providerId="ADAL" clId="{174F83E8-9222-448E-8FD6-133F8B7FF534}" dt="2023-08-23T12:22:22.577" v="1440" actId="14100"/>
        <pc:sldMkLst>
          <pc:docMk/>
          <pc:sldMk cId="312663503" sldId="294"/>
        </pc:sldMkLst>
        <pc:spChg chg="mod">
          <ac:chgData name="Jonathan Wyatt" userId="c3e1212f-7374-4739-8e9f-f13855138211" providerId="ADAL" clId="{174F83E8-9222-448E-8FD6-133F8B7FF534}" dt="2023-08-23T12:20:52.656" v="1424" actId="26606"/>
          <ac:spMkLst>
            <pc:docMk/>
            <pc:sldMk cId="312663503" sldId="294"/>
            <ac:spMk id="2" creationId="{7B4F9D0D-AD13-A721-EAE2-E4C752CB903A}"/>
          </ac:spMkLst>
        </pc:spChg>
        <pc:spChg chg="mod">
          <ac:chgData name="Jonathan Wyatt" userId="c3e1212f-7374-4739-8e9f-f13855138211" providerId="ADAL" clId="{174F83E8-9222-448E-8FD6-133F8B7FF534}" dt="2023-08-23T12:21:45.778" v="1437" actId="27636"/>
          <ac:spMkLst>
            <pc:docMk/>
            <pc:sldMk cId="312663503" sldId="294"/>
            <ac:spMk id="3" creationId="{5403E7DA-E6BB-2042-BB1D-AE7F0A57D2B8}"/>
          </ac:spMkLst>
        </pc:spChg>
        <pc:spChg chg="mod ord">
          <ac:chgData name="Jonathan Wyatt" userId="c3e1212f-7374-4739-8e9f-f13855138211" providerId="ADAL" clId="{174F83E8-9222-448E-8FD6-133F8B7FF534}" dt="2023-08-23T12:20:52.656" v="1424" actId="26606"/>
          <ac:spMkLst>
            <pc:docMk/>
            <pc:sldMk cId="312663503" sldId="294"/>
            <ac:spMk id="4" creationId="{21BAD914-ACAF-6056-073B-371AD6C0F49A}"/>
          </ac:spMkLst>
        </pc:spChg>
        <pc:picChg chg="add mod">
          <ac:chgData name="Jonathan Wyatt" userId="c3e1212f-7374-4739-8e9f-f13855138211" providerId="ADAL" clId="{174F83E8-9222-448E-8FD6-133F8B7FF534}" dt="2023-08-23T12:22:22.577" v="1440" actId="14100"/>
          <ac:picMkLst>
            <pc:docMk/>
            <pc:sldMk cId="312663503" sldId="294"/>
            <ac:picMk id="5" creationId="{F5C0A1E2-ECD6-8CFB-D2FB-B63E16FE1064}"/>
          </ac:picMkLst>
        </pc:picChg>
      </pc:sldChg>
      <pc:sldChg chg="modSp del mod modNotesTx">
        <pc:chgData name="Jonathan Wyatt" userId="c3e1212f-7374-4739-8e9f-f13855138211" providerId="ADAL" clId="{174F83E8-9222-448E-8FD6-133F8B7FF534}" dt="2023-08-23T12:23:01.448" v="1441" actId="47"/>
        <pc:sldMkLst>
          <pc:docMk/>
          <pc:sldMk cId="1614496169" sldId="298"/>
        </pc:sldMkLst>
        <pc:spChg chg="mod">
          <ac:chgData name="Jonathan Wyatt" userId="c3e1212f-7374-4739-8e9f-f13855138211" providerId="ADAL" clId="{174F83E8-9222-448E-8FD6-133F8B7FF534}" dt="2023-08-23T11:31:53.978" v="688" actId="20577"/>
          <ac:spMkLst>
            <pc:docMk/>
            <pc:sldMk cId="1614496169" sldId="298"/>
            <ac:spMk id="3" creationId="{7439D09C-CBBC-FBBC-4DEB-481381BD7E06}"/>
          </ac:spMkLst>
        </pc:spChg>
      </pc:sldChg>
      <pc:sldChg chg="modSp mod">
        <pc:chgData name="Jonathan Wyatt" userId="c3e1212f-7374-4739-8e9f-f13855138211" providerId="ADAL" clId="{174F83E8-9222-448E-8FD6-133F8B7FF534}" dt="2023-08-23T11:56:16.505" v="835" actId="1076"/>
        <pc:sldMkLst>
          <pc:docMk/>
          <pc:sldMk cId="3603936354" sldId="299"/>
        </pc:sldMkLst>
        <pc:spChg chg="mod">
          <ac:chgData name="Jonathan Wyatt" userId="c3e1212f-7374-4739-8e9f-f13855138211" providerId="ADAL" clId="{174F83E8-9222-448E-8FD6-133F8B7FF534}" dt="2023-08-23T11:55:34.619" v="828" actId="20577"/>
          <ac:spMkLst>
            <pc:docMk/>
            <pc:sldMk cId="3603936354" sldId="299"/>
            <ac:spMk id="2" creationId="{7B4F9D0D-AD13-A721-EAE2-E4C752CB903A}"/>
          </ac:spMkLst>
        </pc:spChg>
        <pc:spChg chg="mod">
          <ac:chgData name="Jonathan Wyatt" userId="c3e1212f-7374-4739-8e9f-f13855138211" providerId="ADAL" clId="{174F83E8-9222-448E-8FD6-133F8B7FF534}" dt="2023-08-23T11:56:16.505" v="835" actId="1076"/>
          <ac:spMkLst>
            <pc:docMk/>
            <pc:sldMk cId="3603936354" sldId="299"/>
            <ac:spMk id="3" creationId="{5403E7DA-E6BB-2042-BB1D-AE7F0A57D2B8}"/>
          </ac:spMkLst>
        </pc:spChg>
      </pc:sldChg>
      <pc:sldChg chg="new del">
        <pc:chgData name="Jonathan Wyatt" userId="c3e1212f-7374-4739-8e9f-f13855138211" providerId="ADAL" clId="{174F83E8-9222-448E-8FD6-133F8B7FF534}" dt="2023-08-23T11:52:31.728" v="692" actId="47"/>
        <pc:sldMkLst>
          <pc:docMk/>
          <pc:sldMk cId="3903467553" sldId="299"/>
        </pc:sldMkLst>
      </pc:sldChg>
      <pc:sldChg chg="new del">
        <pc:chgData name="Jonathan Wyatt" userId="c3e1212f-7374-4739-8e9f-f13855138211" providerId="ADAL" clId="{174F83E8-9222-448E-8FD6-133F8B7FF534}" dt="2023-08-23T12:11:06.607" v="837" actId="47"/>
        <pc:sldMkLst>
          <pc:docMk/>
          <pc:sldMk cId="1754626460" sldId="300"/>
        </pc:sldMkLst>
      </pc:sldChg>
      <pc:sldChg chg="modSp mod ord">
        <pc:chgData name="Jonathan Wyatt" userId="c3e1212f-7374-4739-8e9f-f13855138211" providerId="ADAL" clId="{174F83E8-9222-448E-8FD6-133F8B7FF534}" dt="2023-08-23T12:12:16.829" v="903" actId="20577"/>
        <pc:sldMkLst>
          <pc:docMk/>
          <pc:sldMk cId="3528802625" sldId="301"/>
        </pc:sldMkLst>
        <pc:spChg chg="mod">
          <ac:chgData name="Jonathan Wyatt" userId="c3e1212f-7374-4739-8e9f-f13855138211" providerId="ADAL" clId="{174F83E8-9222-448E-8FD6-133F8B7FF534}" dt="2023-08-23T12:12:16.829" v="903" actId="20577"/>
          <ac:spMkLst>
            <pc:docMk/>
            <pc:sldMk cId="3528802625" sldId="301"/>
            <ac:spMk id="3" creationId="{7439D09C-CBBC-FBBC-4DEB-481381BD7E06}"/>
          </ac:spMkLst>
        </pc:spChg>
      </pc:sldChg>
      <pc:sldChg chg="addSp modSp new mod modClrScheme chgLayout">
        <pc:chgData name="Jonathan Wyatt" userId="c3e1212f-7374-4739-8e9f-f13855138211" providerId="ADAL" clId="{174F83E8-9222-448E-8FD6-133F8B7FF534}" dt="2023-08-23T12:21:26.519" v="1433" actId="403"/>
        <pc:sldMkLst>
          <pc:docMk/>
          <pc:sldMk cId="4026892947" sldId="302"/>
        </pc:sldMkLst>
        <pc:spChg chg="mod">
          <ac:chgData name="Jonathan Wyatt" userId="c3e1212f-7374-4739-8e9f-f13855138211" providerId="ADAL" clId="{174F83E8-9222-448E-8FD6-133F8B7FF534}" dt="2023-08-23T12:20:34.862" v="1418" actId="26606"/>
          <ac:spMkLst>
            <pc:docMk/>
            <pc:sldMk cId="4026892947" sldId="302"/>
            <ac:spMk id="2" creationId="{8FEB0944-1903-DB2F-4129-1948E85F5F16}"/>
          </ac:spMkLst>
        </pc:spChg>
        <pc:spChg chg="mod">
          <ac:chgData name="Jonathan Wyatt" userId="c3e1212f-7374-4739-8e9f-f13855138211" providerId="ADAL" clId="{174F83E8-9222-448E-8FD6-133F8B7FF534}" dt="2023-08-23T12:21:26.519" v="1433" actId="403"/>
          <ac:spMkLst>
            <pc:docMk/>
            <pc:sldMk cId="4026892947" sldId="302"/>
            <ac:spMk id="3" creationId="{62C5AADD-0A90-902C-AFAF-07C590994ACD}"/>
          </ac:spMkLst>
        </pc:spChg>
        <pc:spChg chg="mod ord">
          <ac:chgData name="Jonathan Wyatt" userId="c3e1212f-7374-4739-8e9f-f13855138211" providerId="ADAL" clId="{174F83E8-9222-448E-8FD6-133F8B7FF534}" dt="2023-08-23T12:20:34.862" v="1418" actId="26606"/>
          <ac:spMkLst>
            <pc:docMk/>
            <pc:sldMk cId="4026892947" sldId="302"/>
            <ac:spMk id="4" creationId="{1D8C8600-225D-780E-4ED0-DB15CDE224E8}"/>
          </ac:spMkLst>
        </pc:spChg>
        <pc:picChg chg="add mod">
          <ac:chgData name="Jonathan Wyatt" userId="c3e1212f-7374-4739-8e9f-f13855138211" providerId="ADAL" clId="{174F83E8-9222-448E-8FD6-133F8B7FF534}" dt="2023-08-23T12:21:17.999" v="1429" actId="14100"/>
          <ac:picMkLst>
            <pc:docMk/>
            <pc:sldMk cId="4026892947" sldId="302"/>
            <ac:picMk id="5" creationId="{3659E42F-4899-991A-9454-943B74B5A233}"/>
          </ac:picMkLst>
        </pc:picChg>
      </pc:sldChg>
      <pc:sldChg chg="modSp new del mod">
        <pc:chgData name="Jonathan Wyatt" userId="c3e1212f-7374-4739-8e9f-f13855138211" providerId="ADAL" clId="{174F83E8-9222-448E-8FD6-133F8B7FF534}" dt="2023-08-23T13:31:18.881" v="2758" actId="47"/>
        <pc:sldMkLst>
          <pc:docMk/>
          <pc:sldMk cId="3592029875" sldId="303"/>
        </pc:sldMkLst>
        <pc:spChg chg="mod">
          <ac:chgData name="Jonathan Wyatt" userId="c3e1212f-7374-4739-8e9f-f13855138211" providerId="ADAL" clId="{174F83E8-9222-448E-8FD6-133F8B7FF534}" dt="2023-08-23T12:32:33.089" v="1660" actId="122"/>
          <ac:spMkLst>
            <pc:docMk/>
            <pc:sldMk cId="3592029875" sldId="303"/>
            <ac:spMk id="2" creationId="{FBB524C0-5C4D-B3E0-7977-2D7C8438DD32}"/>
          </ac:spMkLst>
        </pc:spChg>
        <pc:spChg chg="mod">
          <ac:chgData name="Jonathan Wyatt" userId="c3e1212f-7374-4739-8e9f-f13855138211" providerId="ADAL" clId="{174F83E8-9222-448E-8FD6-133F8B7FF534}" dt="2023-08-23T12:37:28.514" v="1995" actId="27636"/>
          <ac:spMkLst>
            <pc:docMk/>
            <pc:sldMk cId="3592029875" sldId="303"/>
            <ac:spMk id="3" creationId="{FBC9733E-C2B6-F910-9A3A-A65F911539F6}"/>
          </ac:spMkLst>
        </pc:spChg>
        <pc:spChg chg="mod">
          <ac:chgData name="Jonathan Wyatt" userId="c3e1212f-7374-4739-8e9f-f13855138211" providerId="ADAL" clId="{174F83E8-9222-448E-8FD6-133F8B7FF534}" dt="2023-08-23T12:37:28.514" v="1994" actId="27636"/>
          <ac:spMkLst>
            <pc:docMk/>
            <pc:sldMk cId="3592029875" sldId="303"/>
            <ac:spMk id="4" creationId="{F1E078A9-8844-9F59-A60F-FC363B11EE72}"/>
          </ac:spMkLst>
        </pc:spChg>
      </pc:sldChg>
      <pc:sldChg chg="addSp delSp modSp new mod modNotesTx">
        <pc:chgData name="Jonathan Wyatt" userId="c3e1212f-7374-4739-8e9f-f13855138211" providerId="ADAL" clId="{174F83E8-9222-448E-8FD6-133F8B7FF534}" dt="2023-08-23T13:31:07.072" v="2757" actId="14100"/>
        <pc:sldMkLst>
          <pc:docMk/>
          <pc:sldMk cId="4134917248" sldId="304"/>
        </pc:sldMkLst>
        <pc:spChg chg="mod">
          <ac:chgData name="Jonathan Wyatt" userId="c3e1212f-7374-4739-8e9f-f13855138211" providerId="ADAL" clId="{174F83E8-9222-448E-8FD6-133F8B7FF534}" dt="2023-08-23T13:30:44.051" v="2749" actId="26606"/>
          <ac:spMkLst>
            <pc:docMk/>
            <pc:sldMk cId="4134917248" sldId="304"/>
            <ac:spMk id="2" creationId="{2B30EBDE-CE77-53B9-8EA2-FB07515A563B}"/>
          </ac:spMkLst>
        </pc:spChg>
        <pc:spChg chg="mod">
          <ac:chgData name="Jonathan Wyatt" userId="c3e1212f-7374-4739-8e9f-f13855138211" providerId="ADAL" clId="{174F83E8-9222-448E-8FD6-133F8B7FF534}" dt="2023-08-23T13:31:07.072" v="2757" actId="14100"/>
          <ac:spMkLst>
            <pc:docMk/>
            <pc:sldMk cId="4134917248" sldId="304"/>
            <ac:spMk id="3" creationId="{6CBBC5DA-57DD-6B59-F9FA-22267C4622D5}"/>
          </ac:spMkLst>
        </pc:spChg>
        <pc:spChg chg="del">
          <ac:chgData name="Jonathan Wyatt" userId="c3e1212f-7374-4739-8e9f-f13855138211" providerId="ADAL" clId="{174F83E8-9222-448E-8FD6-133F8B7FF534}" dt="2023-08-23T13:30:39.592" v="2748"/>
          <ac:spMkLst>
            <pc:docMk/>
            <pc:sldMk cId="4134917248" sldId="304"/>
            <ac:spMk id="4" creationId="{BFEDD743-5957-38F2-E173-CCD9C289D92E}"/>
          </ac:spMkLst>
        </pc:spChg>
        <pc:spChg chg="mod">
          <ac:chgData name="Jonathan Wyatt" userId="c3e1212f-7374-4739-8e9f-f13855138211" providerId="ADAL" clId="{174F83E8-9222-448E-8FD6-133F8B7FF534}" dt="2023-08-23T13:30:44.051" v="2749" actId="26606"/>
          <ac:spMkLst>
            <pc:docMk/>
            <pc:sldMk cId="4134917248" sldId="304"/>
            <ac:spMk id="5" creationId="{8E6C2EA2-9652-0C21-A5D9-288543EC79B7}"/>
          </ac:spMkLst>
        </pc:spChg>
        <pc:picChg chg="add mod">
          <ac:chgData name="Jonathan Wyatt" userId="c3e1212f-7374-4739-8e9f-f13855138211" providerId="ADAL" clId="{174F83E8-9222-448E-8FD6-133F8B7FF534}" dt="2023-08-23T13:31:00.252" v="2755" actId="14100"/>
          <ac:picMkLst>
            <pc:docMk/>
            <pc:sldMk cId="4134917248" sldId="304"/>
            <ac:picMk id="6" creationId="{5115C85B-D597-E36A-D5D9-84CE4C621D56}"/>
          </ac:picMkLst>
        </pc:picChg>
      </pc:sldChg>
      <pc:sldChg chg="addSp delSp modSp new mod modNotesTx">
        <pc:chgData name="Jonathan Wyatt" userId="c3e1212f-7374-4739-8e9f-f13855138211" providerId="ADAL" clId="{174F83E8-9222-448E-8FD6-133F8B7FF534}" dt="2023-08-23T13:23:00.818" v="2402" actId="20577"/>
        <pc:sldMkLst>
          <pc:docMk/>
          <pc:sldMk cId="2201061000" sldId="305"/>
        </pc:sldMkLst>
        <pc:spChg chg="mod">
          <ac:chgData name="Jonathan Wyatt" userId="c3e1212f-7374-4739-8e9f-f13855138211" providerId="ADAL" clId="{174F83E8-9222-448E-8FD6-133F8B7FF534}" dt="2023-08-23T13:15:33.750" v="2044" actId="26606"/>
          <ac:spMkLst>
            <pc:docMk/>
            <pc:sldMk cId="2201061000" sldId="305"/>
            <ac:spMk id="2" creationId="{069E9105-F80A-ED69-3898-B39C0E0EF263}"/>
          </ac:spMkLst>
        </pc:spChg>
        <pc:spChg chg="del">
          <ac:chgData name="Jonathan Wyatt" userId="c3e1212f-7374-4739-8e9f-f13855138211" providerId="ADAL" clId="{174F83E8-9222-448E-8FD6-133F8B7FF534}" dt="2023-08-23T13:15:33.750" v="2044" actId="26606"/>
          <ac:spMkLst>
            <pc:docMk/>
            <pc:sldMk cId="2201061000" sldId="305"/>
            <ac:spMk id="3" creationId="{ACA36D02-578D-3464-7370-56A0E2F9D278}"/>
          </ac:spMkLst>
        </pc:spChg>
        <pc:spChg chg="del">
          <ac:chgData name="Jonathan Wyatt" userId="c3e1212f-7374-4739-8e9f-f13855138211" providerId="ADAL" clId="{174F83E8-9222-448E-8FD6-133F8B7FF534}" dt="2023-08-23T13:15:31.555" v="2043"/>
          <ac:spMkLst>
            <pc:docMk/>
            <pc:sldMk cId="2201061000" sldId="305"/>
            <ac:spMk id="4" creationId="{95F51EE4-D9E3-C0C4-66F4-D2BD5D3ECD19}"/>
          </ac:spMkLst>
        </pc:spChg>
        <pc:spChg chg="mod">
          <ac:chgData name="Jonathan Wyatt" userId="c3e1212f-7374-4739-8e9f-f13855138211" providerId="ADAL" clId="{174F83E8-9222-448E-8FD6-133F8B7FF534}" dt="2023-08-23T13:15:33.750" v="2044" actId="26606"/>
          <ac:spMkLst>
            <pc:docMk/>
            <pc:sldMk cId="2201061000" sldId="305"/>
            <ac:spMk id="5" creationId="{E1AB1B2F-B33D-9C64-E1C7-B48D196B54F3}"/>
          </ac:spMkLst>
        </pc:spChg>
        <pc:spChg chg="add del mod">
          <ac:chgData name="Jonathan Wyatt" userId="c3e1212f-7374-4739-8e9f-f13855138211" providerId="ADAL" clId="{174F83E8-9222-448E-8FD6-133F8B7FF534}" dt="2023-08-23T13:23:00.818" v="2402" actId="20577"/>
          <ac:spMkLst>
            <pc:docMk/>
            <pc:sldMk cId="2201061000" sldId="305"/>
            <ac:spMk id="11" creationId="{2ED96781-33D8-3923-ADE6-5569C1CD6046}"/>
          </ac:spMkLst>
        </pc:spChg>
        <pc:picChg chg="add mod">
          <ac:chgData name="Jonathan Wyatt" userId="c3e1212f-7374-4739-8e9f-f13855138211" providerId="ADAL" clId="{174F83E8-9222-448E-8FD6-133F8B7FF534}" dt="2023-08-23T13:15:46.201" v="2047" actId="14100"/>
          <ac:picMkLst>
            <pc:docMk/>
            <pc:sldMk cId="2201061000" sldId="305"/>
            <ac:picMk id="6" creationId="{8EE42A31-138F-5BFA-5B55-BC49E8B8C191}"/>
          </ac:picMkLst>
        </pc:picChg>
        <pc:picChg chg="add del mod">
          <ac:chgData name="Jonathan Wyatt" userId="c3e1212f-7374-4739-8e9f-f13855138211" providerId="ADAL" clId="{174F83E8-9222-448E-8FD6-133F8B7FF534}" dt="2023-08-23T13:17:40.546" v="2062"/>
          <ac:picMkLst>
            <pc:docMk/>
            <pc:sldMk cId="2201061000" sldId="305"/>
            <ac:picMk id="7" creationId="{3C84C845-1EFB-6A34-AFAB-4CE11025F12C}"/>
          </ac:picMkLst>
        </pc:picChg>
      </pc:sldChg>
      <pc:sldChg chg="addSp delSp modSp new mod ord modNotesTx">
        <pc:chgData name="Jonathan Wyatt" userId="c3e1212f-7374-4739-8e9f-f13855138211" providerId="ADAL" clId="{174F83E8-9222-448E-8FD6-133F8B7FF534}" dt="2023-08-24T21:08:57.353" v="4701"/>
        <pc:sldMkLst>
          <pc:docMk/>
          <pc:sldMk cId="3299823080" sldId="306"/>
        </pc:sldMkLst>
        <pc:spChg chg="mod">
          <ac:chgData name="Jonathan Wyatt" userId="c3e1212f-7374-4739-8e9f-f13855138211" providerId="ADAL" clId="{174F83E8-9222-448E-8FD6-133F8B7FF534}" dt="2023-08-24T13:31:37.285" v="3741" actId="122"/>
          <ac:spMkLst>
            <pc:docMk/>
            <pc:sldMk cId="3299823080" sldId="306"/>
            <ac:spMk id="2" creationId="{7CE3A1BC-D5C6-F35B-B56A-F72D6115D4CB}"/>
          </ac:spMkLst>
        </pc:spChg>
        <pc:spChg chg="mod">
          <ac:chgData name="Jonathan Wyatt" userId="c3e1212f-7374-4739-8e9f-f13855138211" providerId="ADAL" clId="{174F83E8-9222-448E-8FD6-133F8B7FF534}" dt="2023-08-24T13:31:31.540" v="3740" actId="113"/>
          <ac:spMkLst>
            <pc:docMk/>
            <pc:sldMk cId="3299823080" sldId="306"/>
            <ac:spMk id="3" creationId="{4FC64563-0D13-AA6B-FE15-4AD9EA8364E5}"/>
          </ac:spMkLst>
        </pc:spChg>
        <pc:spChg chg="del mod">
          <ac:chgData name="Jonathan Wyatt" userId="c3e1212f-7374-4739-8e9f-f13855138211" providerId="ADAL" clId="{174F83E8-9222-448E-8FD6-133F8B7FF534}" dt="2023-08-24T13:30:46.181" v="3698"/>
          <ac:spMkLst>
            <pc:docMk/>
            <pc:sldMk cId="3299823080" sldId="306"/>
            <ac:spMk id="4" creationId="{A5C3293D-995F-19DE-12F1-CA6F8229B2A4}"/>
          </ac:spMkLst>
        </pc:spChg>
        <pc:spChg chg="mod">
          <ac:chgData name="Jonathan Wyatt" userId="c3e1212f-7374-4739-8e9f-f13855138211" providerId="ADAL" clId="{174F83E8-9222-448E-8FD6-133F8B7FF534}" dt="2023-08-24T13:30:48.808" v="3699" actId="26606"/>
          <ac:spMkLst>
            <pc:docMk/>
            <pc:sldMk cId="3299823080" sldId="306"/>
            <ac:spMk id="5" creationId="{3AA2B83E-CA05-680A-990D-BB903D209FCB}"/>
          </ac:spMkLst>
        </pc:spChg>
        <pc:picChg chg="add mod">
          <ac:chgData name="Jonathan Wyatt" userId="c3e1212f-7374-4739-8e9f-f13855138211" providerId="ADAL" clId="{174F83E8-9222-448E-8FD6-133F8B7FF534}" dt="2023-08-24T13:30:48.808" v="3699" actId="26606"/>
          <ac:picMkLst>
            <pc:docMk/>
            <pc:sldMk cId="3299823080" sldId="306"/>
            <ac:picMk id="6" creationId="{15062999-DFD5-1C71-3DAA-4FA375A99113}"/>
          </ac:picMkLst>
        </pc:picChg>
      </pc:sldChg>
      <pc:sldChg chg="modSp new del mod ord modTransition">
        <pc:chgData name="Jonathan Wyatt" userId="c3e1212f-7374-4739-8e9f-f13855138211" providerId="ADAL" clId="{174F83E8-9222-448E-8FD6-133F8B7FF534}" dt="2023-08-25T21:54:09.813" v="17318" actId="47"/>
        <pc:sldMkLst>
          <pc:docMk/>
          <pc:sldMk cId="3700051147" sldId="307"/>
        </pc:sldMkLst>
        <pc:spChg chg="mod">
          <ac:chgData name="Jonathan Wyatt" userId="c3e1212f-7374-4739-8e9f-f13855138211" providerId="ADAL" clId="{174F83E8-9222-448E-8FD6-133F8B7FF534}" dt="2023-08-23T13:32:26.439" v="2796" actId="122"/>
          <ac:spMkLst>
            <pc:docMk/>
            <pc:sldMk cId="3700051147" sldId="307"/>
            <ac:spMk id="2" creationId="{50E85D74-7875-AB27-2163-C1DDFF2DB876}"/>
          </ac:spMkLst>
        </pc:spChg>
        <pc:spChg chg="mod">
          <ac:chgData name="Jonathan Wyatt" userId="c3e1212f-7374-4739-8e9f-f13855138211" providerId="ADAL" clId="{174F83E8-9222-448E-8FD6-133F8B7FF534}" dt="2023-08-23T13:41:42.012" v="3068" actId="27636"/>
          <ac:spMkLst>
            <pc:docMk/>
            <pc:sldMk cId="3700051147" sldId="307"/>
            <ac:spMk id="3" creationId="{B20F14DC-1AAC-9E06-EED2-E46E5CE3A3A3}"/>
          </ac:spMkLst>
        </pc:spChg>
        <pc:spChg chg="mod">
          <ac:chgData name="Jonathan Wyatt" userId="c3e1212f-7374-4739-8e9f-f13855138211" providerId="ADAL" clId="{174F83E8-9222-448E-8FD6-133F8B7FF534}" dt="2023-08-23T13:41:42.012" v="3069" actId="27636"/>
          <ac:spMkLst>
            <pc:docMk/>
            <pc:sldMk cId="3700051147" sldId="307"/>
            <ac:spMk id="4" creationId="{31951A13-C415-F743-F60F-CC19635D0182}"/>
          </ac:spMkLst>
        </pc:spChg>
      </pc:sldChg>
      <pc:sldChg chg="addSp delSp modSp new mod ord modClrScheme chgLayout modNotesTx">
        <pc:chgData name="Jonathan Wyatt" userId="c3e1212f-7374-4739-8e9f-f13855138211" providerId="ADAL" clId="{174F83E8-9222-448E-8FD6-133F8B7FF534}" dt="2023-08-24T21:19:46.632" v="5133"/>
        <pc:sldMkLst>
          <pc:docMk/>
          <pc:sldMk cId="2194364043" sldId="308"/>
        </pc:sldMkLst>
        <pc:spChg chg="del">
          <ac:chgData name="Jonathan Wyatt" userId="c3e1212f-7374-4739-8e9f-f13855138211" providerId="ADAL" clId="{174F83E8-9222-448E-8FD6-133F8B7FF534}" dt="2023-08-24T08:04:47.658" v="3121" actId="26606"/>
          <ac:spMkLst>
            <pc:docMk/>
            <pc:sldMk cId="2194364043" sldId="308"/>
            <ac:spMk id="2" creationId="{91169373-EF5A-08EC-9D62-121BC79923BE}"/>
          </ac:spMkLst>
        </pc:spChg>
        <pc:spChg chg="del">
          <ac:chgData name="Jonathan Wyatt" userId="c3e1212f-7374-4739-8e9f-f13855138211" providerId="ADAL" clId="{174F83E8-9222-448E-8FD6-133F8B7FF534}" dt="2023-08-24T08:04:45.455" v="3120" actId="22"/>
          <ac:spMkLst>
            <pc:docMk/>
            <pc:sldMk cId="2194364043" sldId="308"/>
            <ac:spMk id="3" creationId="{07ADD322-8922-CE8E-AB85-AAF1B0B62646}"/>
          </ac:spMkLst>
        </pc:spChg>
        <pc:spChg chg="del">
          <ac:chgData name="Jonathan Wyatt" userId="c3e1212f-7374-4739-8e9f-f13855138211" providerId="ADAL" clId="{174F83E8-9222-448E-8FD6-133F8B7FF534}" dt="2023-08-24T08:04:41.745" v="3119" actId="478"/>
          <ac:spMkLst>
            <pc:docMk/>
            <pc:sldMk cId="2194364043" sldId="308"/>
            <ac:spMk id="4" creationId="{61773306-7D83-96AF-BBBF-01C67840992C}"/>
          </ac:spMkLst>
        </pc:spChg>
        <pc:spChg chg="mod">
          <ac:chgData name="Jonathan Wyatt" userId="c3e1212f-7374-4739-8e9f-f13855138211" providerId="ADAL" clId="{174F83E8-9222-448E-8FD6-133F8B7FF534}" dt="2023-08-24T08:04:47.658" v="3121" actId="26606"/>
          <ac:spMkLst>
            <pc:docMk/>
            <pc:sldMk cId="2194364043" sldId="308"/>
            <ac:spMk id="5" creationId="{223E96F8-1ED8-54ED-A794-80B0655D044B}"/>
          </ac:spMkLst>
        </pc:spChg>
        <pc:spChg chg="add del mod">
          <ac:chgData name="Jonathan Wyatt" userId="c3e1212f-7374-4739-8e9f-f13855138211" providerId="ADAL" clId="{174F83E8-9222-448E-8FD6-133F8B7FF534}" dt="2023-08-24T08:06:40.146" v="3130" actId="22"/>
          <ac:spMkLst>
            <pc:docMk/>
            <pc:sldMk cId="2194364043" sldId="308"/>
            <ac:spMk id="9" creationId="{D5ADCCAD-DF0A-CE97-F8CD-E9B4D8B39D31}"/>
          </ac:spMkLst>
        </pc:spChg>
        <pc:spChg chg="add mod">
          <ac:chgData name="Jonathan Wyatt" userId="c3e1212f-7374-4739-8e9f-f13855138211" providerId="ADAL" clId="{174F83E8-9222-448E-8FD6-133F8B7FF534}" dt="2023-08-24T08:04:47.658" v="3121" actId="26606"/>
          <ac:spMkLst>
            <pc:docMk/>
            <pc:sldMk cId="2194364043" sldId="308"/>
            <ac:spMk id="12" creationId="{D820EE87-8EAA-0FC3-5C5F-73EC3ECBBF44}"/>
          </ac:spMkLst>
        </pc:spChg>
        <pc:spChg chg="add mod">
          <ac:chgData name="Jonathan Wyatt" userId="c3e1212f-7374-4739-8e9f-f13855138211" providerId="ADAL" clId="{174F83E8-9222-448E-8FD6-133F8B7FF534}" dt="2023-08-24T08:04:47.658" v="3121" actId="26606"/>
          <ac:spMkLst>
            <pc:docMk/>
            <pc:sldMk cId="2194364043" sldId="308"/>
            <ac:spMk id="14" creationId="{59ADDE3C-3667-87BD-67D3-60B7D103B762}"/>
          </ac:spMkLst>
        </pc:spChg>
        <pc:spChg chg="add del mod">
          <ac:chgData name="Jonathan Wyatt" userId="c3e1212f-7374-4739-8e9f-f13855138211" providerId="ADAL" clId="{174F83E8-9222-448E-8FD6-133F8B7FF534}" dt="2023-08-24T08:07:51.141" v="3133" actId="22"/>
          <ac:spMkLst>
            <pc:docMk/>
            <pc:sldMk cId="2194364043" sldId="308"/>
            <ac:spMk id="15" creationId="{F29CE596-901E-539E-6107-346E6A58D104}"/>
          </ac:spMkLst>
        </pc:spChg>
        <pc:spChg chg="add del mod">
          <ac:chgData name="Jonathan Wyatt" userId="c3e1212f-7374-4739-8e9f-f13855138211" providerId="ADAL" clId="{174F83E8-9222-448E-8FD6-133F8B7FF534}" dt="2023-08-24T08:08:17.567" v="3135" actId="478"/>
          <ac:spMkLst>
            <pc:docMk/>
            <pc:sldMk cId="2194364043" sldId="308"/>
            <ac:spMk id="19" creationId="{9EECAD9C-5797-8283-3C54-0E5922ADFCD1}"/>
          </ac:spMkLst>
        </pc:spChg>
        <pc:picChg chg="add del mod ord">
          <ac:chgData name="Jonathan Wyatt" userId="c3e1212f-7374-4739-8e9f-f13855138211" providerId="ADAL" clId="{174F83E8-9222-448E-8FD6-133F8B7FF534}" dt="2023-08-24T08:05:25.563" v="3129" actId="478"/>
          <ac:picMkLst>
            <pc:docMk/>
            <pc:sldMk cId="2194364043" sldId="308"/>
            <ac:picMk id="7" creationId="{D30370A7-B266-F665-D6BA-45B515257749}"/>
          </ac:picMkLst>
        </pc:picChg>
        <pc:picChg chg="add del mod ord">
          <ac:chgData name="Jonathan Wyatt" userId="c3e1212f-7374-4739-8e9f-f13855138211" providerId="ADAL" clId="{174F83E8-9222-448E-8FD6-133F8B7FF534}" dt="2023-08-24T08:06:44.542" v="3132" actId="478"/>
          <ac:picMkLst>
            <pc:docMk/>
            <pc:sldMk cId="2194364043" sldId="308"/>
            <ac:picMk id="11" creationId="{D295A844-905C-70EB-3781-A8CF7F73369D}"/>
          </ac:picMkLst>
        </pc:picChg>
        <pc:picChg chg="add del mod ord">
          <ac:chgData name="Jonathan Wyatt" userId="c3e1212f-7374-4739-8e9f-f13855138211" providerId="ADAL" clId="{174F83E8-9222-448E-8FD6-133F8B7FF534}" dt="2023-08-24T08:07:54.493" v="3134" actId="478"/>
          <ac:picMkLst>
            <pc:docMk/>
            <pc:sldMk cId="2194364043" sldId="308"/>
            <ac:picMk id="17" creationId="{FEB34B7F-4DE4-E875-0DCB-B489EC6A17A7}"/>
          </ac:picMkLst>
        </pc:picChg>
        <pc:picChg chg="add mod">
          <ac:chgData name="Jonathan Wyatt" userId="c3e1212f-7374-4739-8e9f-f13855138211" providerId="ADAL" clId="{174F83E8-9222-448E-8FD6-133F8B7FF534}" dt="2023-08-24T13:16:41.646" v="3397" actId="14100"/>
          <ac:picMkLst>
            <pc:docMk/>
            <pc:sldMk cId="2194364043" sldId="308"/>
            <ac:picMk id="21" creationId="{57923020-366C-026E-0122-F6BE316EC2DA}"/>
          </ac:picMkLst>
        </pc:picChg>
      </pc:sldChg>
      <pc:sldChg chg="addSp delSp modSp new mod ord modClrScheme chgLayout modNotesTx">
        <pc:chgData name="Jonathan Wyatt" userId="c3e1212f-7374-4739-8e9f-f13855138211" providerId="ADAL" clId="{174F83E8-9222-448E-8FD6-133F8B7FF534}" dt="2023-08-24T21:28:55.562" v="5627" actId="20577"/>
        <pc:sldMkLst>
          <pc:docMk/>
          <pc:sldMk cId="2814283970" sldId="309"/>
        </pc:sldMkLst>
        <pc:spChg chg="add del">
          <ac:chgData name="Jonathan Wyatt" userId="c3e1212f-7374-4739-8e9f-f13855138211" providerId="ADAL" clId="{174F83E8-9222-448E-8FD6-133F8B7FF534}" dt="2023-08-24T15:01:44.572" v="3773" actId="26606"/>
          <ac:spMkLst>
            <pc:docMk/>
            <pc:sldMk cId="2814283970" sldId="309"/>
            <ac:spMk id="2" creationId="{DCD8BBFE-918D-48C4-59FD-4E708960CD29}"/>
          </ac:spMkLst>
        </pc:spChg>
        <pc:spChg chg="mod ord">
          <ac:chgData name="Jonathan Wyatt" userId="c3e1212f-7374-4739-8e9f-f13855138211" providerId="ADAL" clId="{174F83E8-9222-448E-8FD6-133F8B7FF534}" dt="2023-08-24T15:01:44.572" v="3773" actId="26606"/>
          <ac:spMkLst>
            <pc:docMk/>
            <pc:sldMk cId="2814283970" sldId="309"/>
            <ac:spMk id="3" creationId="{181FA13F-47AA-D43A-7A1D-9700E1C2FB06}"/>
          </ac:spMkLst>
        </pc:spChg>
        <pc:spChg chg="del">
          <ac:chgData name="Jonathan Wyatt" userId="c3e1212f-7374-4739-8e9f-f13855138211" providerId="ADAL" clId="{174F83E8-9222-448E-8FD6-133F8B7FF534}" dt="2023-08-24T15:01:29.783" v="3768"/>
          <ac:spMkLst>
            <pc:docMk/>
            <pc:sldMk cId="2814283970" sldId="309"/>
            <ac:spMk id="4" creationId="{18D420BF-413A-AFDB-C3CA-E2BB97C68E23}"/>
          </ac:spMkLst>
        </pc:spChg>
        <pc:spChg chg="mod">
          <ac:chgData name="Jonathan Wyatt" userId="c3e1212f-7374-4739-8e9f-f13855138211" providerId="ADAL" clId="{174F83E8-9222-448E-8FD6-133F8B7FF534}" dt="2023-08-24T15:01:44.572" v="3773" actId="26606"/>
          <ac:spMkLst>
            <pc:docMk/>
            <pc:sldMk cId="2814283970" sldId="309"/>
            <ac:spMk id="5" creationId="{CC406AC7-F5BE-FC5C-80A1-B1260BF709FB}"/>
          </ac:spMkLst>
        </pc:spChg>
        <pc:spChg chg="add del mod">
          <ac:chgData name="Jonathan Wyatt" userId="c3e1212f-7374-4739-8e9f-f13855138211" providerId="ADAL" clId="{174F83E8-9222-448E-8FD6-133F8B7FF534}" dt="2023-08-24T15:01:41.695" v="3770" actId="26606"/>
          <ac:spMkLst>
            <pc:docMk/>
            <pc:sldMk cId="2814283970" sldId="309"/>
            <ac:spMk id="11" creationId="{87454B1E-4528-8FDF-571A-8D9029A8A99F}"/>
          </ac:spMkLst>
        </pc:spChg>
        <pc:spChg chg="add del mod">
          <ac:chgData name="Jonathan Wyatt" userId="c3e1212f-7374-4739-8e9f-f13855138211" providerId="ADAL" clId="{174F83E8-9222-448E-8FD6-133F8B7FF534}" dt="2023-08-24T15:01:44.572" v="3772" actId="26606"/>
          <ac:spMkLst>
            <pc:docMk/>
            <pc:sldMk cId="2814283970" sldId="309"/>
            <ac:spMk id="13" creationId="{2AC053D6-DF02-580F-270E-DBE92884F634}"/>
          </ac:spMkLst>
        </pc:spChg>
        <pc:spChg chg="add del mod">
          <ac:chgData name="Jonathan Wyatt" userId="c3e1212f-7374-4739-8e9f-f13855138211" providerId="ADAL" clId="{174F83E8-9222-448E-8FD6-133F8B7FF534}" dt="2023-08-24T15:01:44.572" v="3772" actId="26606"/>
          <ac:spMkLst>
            <pc:docMk/>
            <pc:sldMk cId="2814283970" sldId="309"/>
            <ac:spMk id="14" creationId="{3E3B1FC7-DAF5-F9C5-6815-8F52B51D4987}"/>
          </ac:spMkLst>
        </pc:spChg>
        <pc:spChg chg="add del mod">
          <ac:chgData name="Jonathan Wyatt" userId="c3e1212f-7374-4739-8e9f-f13855138211" providerId="ADAL" clId="{174F83E8-9222-448E-8FD6-133F8B7FF534}" dt="2023-08-24T15:01:44.572" v="3772" actId="26606"/>
          <ac:spMkLst>
            <pc:docMk/>
            <pc:sldMk cId="2814283970" sldId="309"/>
            <ac:spMk id="15" creationId="{5FB31F92-4ED0-443F-9A89-28FE4E3A0193}"/>
          </ac:spMkLst>
        </pc:spChg>
        <pc:spChg chg="add mod">
          <ac:chgData name="Jonathan Wyatt" userId="c3e1212f-7374-4739-8e9f-f13855138211" providerId="ADAL" clId="{174F83E8-9222-448E-8FD6-133F8B7FF534}" dt="2023-08-24T15:01:59.289" v="3787" actId="122"/>
          <ac:spMkLst>
            <pc:docMk/>
            <pc:sldMk cId="2814283970" sldId="309"/>
            <ac:spMk id="17" creationId="{D542132B-A3F9-7811-F5A0-DFF859AEFE7A}"/>
          </ac:spMkLst>
        </pc:spChg>
        <pc:picChg chg="add mod">
          <ac:chgData name="Jonathan Wyatt" userId="c3e1212f-7374-4739-8e9f-f13855138211" providerId="ADAL" clId="{174F83E8-9222-448E-8FD6-133F8B7FF534}" dt="2023-08-24T15:01:44.572" v="3773" actId="26606"/>
          <ac:picMkLst>
            <pc:docMk/>
            <pc:sldMk cId="2814283970" sldId="309"/>
            <ac:picMk id="6" creationId="{2B40CB63-F192-4FE1-8FE9-1F4A92CF2E6C}"/>
          </ac:picMkLst>
        </pc:picChg>
      </pc:sldChg>
      <pc:sldChg chg="addSp delSp modSp new mod modNotesTx">
        <pc:chgData name="Jonathan Wyatt" userId="c3e1212f-7374-4739-8e9f-f13855138211" providerId="ADAL" clId="{174F83E8-9222-448E-8FD6-133F8B7FF534}" dt="2023-08-25T13:59:42.959" v="13242" actId="20577"/>
        <pc:sldMkLst>
          <pc:docMk/>
          <pc:sldMk cId="973314236" sldId="310"/>
        </pc:sldMkLst>
        <pc:spChg chg="mod">
          <ac:chgData name="Jonathan Wyatt" userId="c3e1212f-7374-4739-8e9f-f13855138211" providerId="ADAL" clId="{174F83E8-9222-448E-8FD6-133F8B7FF534}" dt="2023-08-25T13:52:08.822" v="13015" actId="122"/>
          <ac:spMkLst>
            <pc:docMk/>
            <pc:sldMk cId="973314236" sldId="310"/>
            <ac:spMk id="2" creationId="{3CE1DB0A-8A2B-2A7A-D695-A7DE1FA9416D}"/>
          </ac:spMkLst>
        </pc:spChg>
        <pc:spChg chg="del mod">
          <ac:chgData name="Jonathan Wyatt" userId="c3e1212f-7374-4739-8e9f-f13855138211" providerId="ADAL" clId="{174F83E8-9222-448E-8FD6-133F8B7FF534}" dt="2023-08-25T12:41:33.702" v="12806" actId="26606"/>
          <ac:spMkLst>
            <pc:docMk/>
            <pc:sldMk cId="973314236" sldId="310"/>
            <ac:spMk id="3" creationId="{BFFE0154-A55B-9178-89CE-9C790575BD3F}"/>
          </ac:spMkLst>
        </pc:spChg>
        <pc:spChg chg="del">
          <ac:chgData name="Jonathan Wyatt" userId="c3e1212f-7374-4739-8e9f-f13855138211" providerId="ADAL" clId="{174F83E8-9222-448E-8FD6-133F8B7FF534}" dt="2023-08-25T12:41:31.541" v="12805"/>
          <ac:spMkLst>
            <pc:docMk/>
            <pc:sldMk cId="973314236" sldId="310"/>
            <ac:spMk id="4" creationId="{0174D03D-9132-BE92-0F42-D3EDA3027601}"/>
          </ac:spMkLst>
        </pc:spChg>
        <pc:spChg chg="mod">
          <ac:chgData name="Jonathan Wyatt" userId="c3e1212f-7374-4739-8e9f-f13855138211" providerId="ADAL" clId="{174F83E8-9222-448E-8FD6-133F8B7FF534}" dt="2023-08-25T12:41:33.702" v="12806" actId="26606"/>
          <ac:spMkLst>
            <pc:docMk/>
            <pc:sldMk cId="973314236" sldId="310"/>
            <ac:spMk id="5" creationId="{55DE2E2C-72E1-BC35-E121-6E178A9A9907}"/>
          </ac:spMkLst>
        </pc:spChg>
        <pc:spChg chg="add mod">
          <ac:chgData name="Jonathan Wyatt" userId="c3e1212f-7374-4739-8e9f-f13855138211" providerId="ADAL" clId="{174F83E8-9222-448E-8FD6-133F8B7FF534}" dt="2023-08-25T13:59:42.959" v="13242" actId="20577"/>
          <ac:spMkLst>
            <pc:docMk/>
            <pc:sldMk cId="973314236" sldId="310"/>
            <ac:spMk id="11" creationId="{CFACDE7D-8EC4-1837-234F-7AAF874D1A8C}"/>
          </ac:spMkLst>
        </pc:spChg>
        <pc:picChg chg="add mod">
          <ac:chgData name="Jonathan Wyatt" userId="c3e1212f-7374-4739-8e9f-f13855138211" providerId="ADAL" clId="{174F83E8-9222-448E-8FD6-133F8B7FF534}" dt="2023-08-25T13:57:22.905" v="13043" actId="1076"/>
          <ac:picMkLst>
            <pc:docMk/>
            <pc:sldMk cId="973314236" sldId="310"/>
            <ac:picMk id="6" creationId="{95D1934A-55B7-34A5-DBB7-45DD89680596}"/>
          </ac:picMkLst>
        </pc:picChg>
      </pc:sldChg>
      <pc:sldChg chg="new del">
        <pc:chgData name="Jonathan Wyatt" userId="c3e1212f-7374-4739-8e9f-f13855138211" providerId="ADAL" clId="{174F83E8-9222-448E-8FD6-133F8B7FF534}" dt="2023-08-24T15:03:27.862" v="3793" actId="47"/>
        <pc:sldMkLst>
          <pc:docMk/>
          <pc:sldMk cId="3850393754" sldId="310"/>
        </pc:sldMkLst>
      </pc:sldChg>
      <pc:sldChg chg="addSp delSp modSp new mod">
        <pc:chgData name="Jonathan Wyatt" userId="c3e1212f-7374-4739-8e9f-f13855138211" providerId="ADAL" clId="{174F83E8-9222-448E-8FD6-133F8B7FF534}" dt="2023-08-25T14:57:47.598" v="15016" actId="27636"/>
        <pc:sldMkLst>
          <pc:docMk/>
          <pc:sldMk cId="3036194700" sldId="311"/>
        </pc:sldMkLst>
        <pc:spChg chg="mod">
          <ac:chgData name="Jonathan Wyatt" userId="c3e1212f-7374-4739-8e9f-f13855138211" providerId="ADAL" clId="{174F83E8-9222-448E-8FD6-133F8B7FF534}" dt="2023-08-24T15:03:53.463" v="3844" actId="122"/>
          <ac:spMkLst>
            <pc:docMk/>
            <pc:sldMk cId="3036194700" sldId="311"/>
            <ac:spMk id="2" creationId="{2D494310-1C3E-15F8-A3D6-D810B8C06BBF}"/>
          </ac:spMkLst>
        </pc:spChg>
        <pc:spChg chg="mod">
          <ac:chgData name="Jonathan Wyatt" userId="c3e1212f-7374-4739-8e9f-f13855138211" providerId="ADAL" clId="{174F83E8-9222-448E-8FD6-133F8B7FF534}" dt="2023-08-25T14:57:47.598" v="15016" actId="27636"/>
          <ac:spMkLst>
            <pc:docMk/>
            <pc:sldMk cId="3036194700" sldId="311"/>
            <ac:spMk id="3" creationId="{0A0529B5-AB91-BF4F-9A8A-0900777EC703}"/>
          </ac:spMkLst>
        </pc:spChg>
        <pc:spChg chg="del">
          <ac:chgData name="Jonathan Wyatt" userId="c3e1212f-7374-4739-8e9f-f13855138211" providerId="ADAL" clId="{174F83E8-9222-448E-8FD6-133F8B7FF534}" dt="2023-08-25T14:56:41.755" v="15007"/>
          <ac:spMkLst>
            <pc:docMk/>
            <pc:sldMk cId="3036194700" sldId="311"/>
            <ac:spMk id="4" creationId="{1858BC14-4C5A-59CE-8F35-9F06D965F5F4}"/>
          </ac:spMkLst>
        </pc:spChg>
        <pc:picChg chg="add mod">
          <ac:chgData name="Jonathan Wyatt" userId="c3e1212f-7374-4739-8e9f-f13855138211" providerId="ADAL" clId="{174F83E8-9222-448E-8FD6-133F8B7FF534}" dt="2023-08-25T14:57:31.179" v="15011" actId="1076"/>
          <ac:picMkLst>
            <pc:docMk/>
            <pc:sldMk cId="3036194700" sldId="311"/>
            <ac:picMk id="6" creationId="{610C3DE6-F419-F907-EB10-FAD838D9509C}"/>
          </ac:picMkLst>
        </pc:picChg>
      </pc:sldChg>
      <pc:sldChg chg="addSp delSp modSp new mod ord modNotesTx">
        <pc:chgData name="Jonathan Wyatt" userId="c3e1212f-7374-4739-8e9f-f13855138211" providerId="ADAL" clId="{174F83E8-9222-448E-8FD6-133F8B7FF534}" dt="2023-08-24T21:09:59.375" v="4714" actId="27636"/>
        <pc:sldMkLst>
          <pc:docMk/>
          <pc:sldMk cId="1527608585" sldId="312"/>
        </pc:sldMkLst>
        <pc:spChg chg="mod">
          <ac:chgData name="Jonathan Wyatt" userId="c3e1212f-7374-4739-8e9f-f13855138211" providerId="ADAL" clId="{174F83E8-9222-448E-8FD6-133F8B7FF534}" dt="2023-08-24T21:08:37.264" v="4699" actId="20577"/>
          <ac:spMkLst>
            <pc:docMk/>
            <pc:sldMk cId="1527608585" sldId="312"/>
            <ac:spMk id="2" creationId="{CAA4B215-B20F-2AD0-50BA-53851621F0C9}"/>
          </ac:spMkLst>
        </pc:spChg>
        <pc:spChg chg="mod">
          <ac:chgData name="Jonathan Wyatt" userId="c3e1212f-7374-4739-8e9f-f13855138211" providerId="ADAL" clId="{174F83E8-9222-448E-8FD6-133F8B7FF534}" dt="2023-08-24T21:09:59.375" v="4714" actId="27636"/>
          <ac:spMkLst>
            <pc:docMk/>
            <pc:sldMk cId="1527608585" sldId="312"/>
            <ac:spMk id="3" creationId="{94AF2B37-940B-8A56-BC48-4AE1D3A8D4CC}"/>
          </ac:spMkLst>
        </pc:spChg>
        <pc:spChg chg="del">
          <ac:chgData name="Jonathan Wyatt" userId="c3e1212f-7374-4739-8e9f-f13855138211" providerId="ADAL" clId="{174F83E8-9222-448E-8FD6-133F8B7FF534}" dt="2023-08-24T21:04:26.530" v="4466"/>
          <ac:spMkLst>
            <pc:docMk/>
            <pc:sldMk cId="1527608585" sldId="312"/>
            <ac:spMk id="4" creationId="{14DD093A-7C3F-663D-F351-F15630FDE5E1}"/>
          </ac:spMkLst>
        </pc:spChg>
        <pc:spChg chg="mod">
          <ac:chgData name="Jonathan Wyatt" userId="c3e1212f-7374-4739-8e9f-f13855138211" providerId="ADAL" clId="{174F83E8-9222-448E-8FD6-133F8B7FF534}" dt="2023-08-24T21:04:29.983" v="4467" actId="26606"/>
          <ac:spMkLst>
            <pc:docMk/>
            <pc:sldMk cId="1527608585" sldId="312"/>
            <ac:spMk id="5" creationId="{3AB31D87-3667-EB53-DA38-BAF696542BA1}"/>
          </ac:spMkLst>
        </pc:spChg>
        <pc:picChg chg="add mod">
          <ac:chgData name="Jonathan Wyatt" userId="c3e1212f-7374-4739-8e9f-f13855138211" providerId="ADAL" clId="{174F83E8-9222-448E-8FD6-133F8B7FF534}" dt="2023-08-24T21:04:33.715" v="4469" actId="27614"/>
          <ac:picMkLst>
            <pc:docMk/>
            <pc:sldMk cId="1527608585" sldId="312"/>
            <ac:picMk id="6" creationId="{8E8DD5CB-3616-ECA5-2207-8F02A58176A3}"/>
          </ac:picMkLst>
        </pc:picChg>
      </pc:sldChg>
      <pc:sldChg chg="new del">
        <pc:chgData name="Jonathan Wyatt" userId="c3e1212f-7374-4739-8e9f-f13855138211" providerId="ADAL" clId="{174F83E8-9222-448E-8FD6-133F8B7FF534}" dt="2023-08-24T15:04:36.255" v="3854" actId="680"/>
        <pc:sldMkLst>
          <pc:docMk/>
          <pc:sldMk cId="3207004388" sldId="312"/>
        </pc:sldMkLst>
      </pc:sldChg>
      <pc:sldChg chg="addSp delSp modSp new mod ord modNotesTx">
        <pc:chgData name="Jonathan Wyatt" userId="c3e1212f-7374-4739-8e9f-f13855138211" providerId="ADAL" clId="{174F83E8-9222-448E-8FD6-133F8B7FF534}" dt="2023-08-25T10:47:54.625" v="10823" actId="20577"/>
        <pc:sldMkLst>
          <pc:docMk/>
          <pc:sldMk cId="544031284" sldId="313"/>
        </pc:sldMkLst>
        <pc:spChg chg="mod">
          <ac:chgData name="Jonathan Wyatt" userId="c3e1212f-7374-4739-8e9f-f13855138211" providerId="ADAL" clId="{174F83E8-9222-448E-8FD6-133F8B7FF534}" dt="2023-08-24T21:18:51.269" v="5102" actId="122"/>
          <ac:spMkLst>
            <pc:docMk/>
            <pc:sldMk cId="544031284" sldId="313"/>
            <ac:spMk id="2" creationId="{596CADE4-B99B-8A53-4166-E273CAF10F56}"/>
          </ac:spMkLst>
        </pc:spChg>
        <pc:spChg chg="del mod">
          <ac:chgData name="Jonathan Wyatt" userId="c3e1212f-7374-4739-8e9f-f13855138211" providerId="ADAL" clId="{174F83E8-9222-448E-8FD6-133F8B7FF534}" dt="2023-08-25T10:45:07.202" v="10460" actId="22"/>
          <ac:spMkLst>
            <pc:docMk/>
            <pc:sldMk cId="544031284" sldId="313"/>
            <ac:spMk id="3" creationId="{B5254A10-73A4-691D-AB60-CB0F3C211D14}"/>
          </ac:spMkLst>
        </pc:spChg>
        <pc:spChg chg="del">
          <ac:chgData name="Jonathan Wyatt" userId="c3e1212f-7374-4739-8e9f-f13855138211" providerId="ADAL" clId="{174F83E8-9222-448E-8FD6-133F8B7FF534}" dt="2023-08-25T10:45:02.172" v="10458" actId="478"/>
          <ac:spMkLst>
            <pc:docMk/>
            <pc:sldMk cId="544031284" sldId="313"/>
            <ac:spMk id="4" creationId="{8AD0026B-5787-1F92-137C-9E8BA1605D84}"/>
          </ac:spMkLst>
        </pc:spChg>
        <pc:picChg chg="add mod ord">
          <ac:chgData name="Jonathan Wyatt" userId="c3e1212f-7374-4739-8e9f-f13855138211" providerId="ADAL" clId="{174F83E8-9222-448E-8FD6-133F8B7FF534}" dt="2023-08-25T10:45:09.733" v="10461" actId="1076"/>
          <ac:picMkLst>
            <pc:docMk/>
            <pc:sldMk cId="544031284" sldId="313"/>
            <ac:picMk id="7" creationId="{18F50E66-A5CF-7395-FD5B-88665B434ACB}"/>
          </ac:picMkLst>
        </pc:picChg>
      </pc:sldChg>
      <pc:sldChg chg="addSp delSp modSp new mod modNotesTx">
        <pc:chgData name="Jonathan Wyatt" userId="c3e1212f-7374-4739-8e9f-f13855138211" providerId="ADAL" clId="{174F83E8-9222-448E-8FD6-133F8B7FF534}" dt="2023-08-25T12:23:58.483" v="12552" actId="20577"/>
        <pc:sldMkLst>
          <pc:docMk/>
          <pc:sldMk cId="2139257338" sldId="314"/>
        </pc:sldMkLst>
        <pc:spChg chg="mod">
          <ac:chgData name="Jonathan Wyatt" userId="c3e1212f-7374-4739-8e9f-f13855138211" providerId="ADAL" clId="{174F83E8-9222-448E-8FD6-133F8B7FF534}" dt="2023-08-25T11:48:43.174" v="11441" actId="962"/>
          <ac:spMkLst>
            <pc:docMk/>
            <pc:sldMk cId="2139257338" sldId="314"/>
            <ac:spMk id="2" creationId="{F028937F-DDC3-A0EE-5E7F-46E429882411}"/>
          </ac:spMkLst>
        </pc:spChg>
        <pc:spChg chg="mod">
          <ac:chgData name="Jonathan Wyatt" userId="c3e1212f-7374-4739-8e9f-f13855138211" providerId="ADAL" clId="{174F83E8-9222-448E-8FD6-133F8B7FF534}" dt="2023-08-25T11:49:06.414" v="11449" actId="2710"/>
          <ac:spMkLst>
            <pc:docMk/>
            <pc:sldMk cId="2139257338" sldId="314"/>
            <ac:spMk id="3" creationId="{B6CFB676-4B01-7AFE-01C1-2C6078876521}"/>
          </ac:spMkLst>
        </pc:spChg>
        <pc:spChg chg="del">
          <ac:chgData name="Jonathan Wyatt" userId="c3e1212f-7374-4739-8e9f-f13855138211" providerId="ADAL" clId="{174F83E8-9222-448E-8FD6-133F8B7FF534}" dt="2023-08-25T11:48:37.527" v="11437"/>
          <ac:spMkLst>
            <pc:docMk/>
            <pc:sldMk cId="2139257338" sldId="314"/>
            <ac:spMk id="4" creationId="{C3890351-82A1-8B47-D0BC-246419E2ABC2}"/>
          </ac:spMkLst>
        </pc:spChg>
        <pc:spChg chg="mod">
          <ac:chgData name="Jonathan Wyatt" userId="c3e1212f-7374-4739-8e9f-f13855138211" providerId="ADAL" clId="{174F83E8-9222-448E-8FD6-133F8B7FF534}" dt="2023-08-25T11:48:40.209" v="11438" actId="26606"/>
          <ac:spMkLst>
            <pc:docMk/>
            <pc:sldMk cId="2139257338" sldId="314"/>
            <ac:spMk id="5" creationId="{73B5542E-AEE2-949D-8361-32D3DF8FC43A}"/>
          </ac:spMkLst>
        </pc:spChg>
        <pc:picChg chg="add mod">
          <ac:chgData name="Jonathan Wyatt" userId="c3e1212f-7374-4739-8e9f-f13855138211" providerId="ADAL" clId="{174F83E8-9222-448E-8FD6-133F8B7FF534}" dt="2023-08-25T11:48:43.174" v="11440" actId="27614"/>
          <ac:picMkLst>
            <pc:docMk/>
            <pc:sldMk cId="2139257338" sldId="314"/>
            <ac:picMk id="6" creationId="{4B4A8586-FA36-886C-2282-EE191AC298F8}"/>
          </ac:picMkLst>
        </pc:picChg>
      </pc:sldChg>
      <pc:sldChg chg="addSp delSp modSp new del mod">
        <pc:chgData name="Jonathan Wyatt" userId="c3e1212f-7374-4739-8e9f-f13855138211" providerId="ADAL" clId="{174F83E8-9222-448E-8FD6-133F8B7FF534}" dt="2023-08-25T21:45:28.332" v="16539" actId="47"/>
        <pc:sldMkLst>
          <pc:docMk/>
          <pc:sldMk cId="3310332562" sldId="315"/>
        </pc:sldMkLst>
        <pc:spChg chg="mod">
          <ac:chgData name="Jonathan Wyatt" userId="c3e1212f-7374-4739-8e9f-f13855138211" providerId="ADAL" clId="{174F83E8-9222-448E-8FD6-133F8B7FF534}" dt="2023-08-25T14:58:27.422" v="15062" actId="122"/>
          <ac:spMkLst>
            <pc:docMk/>
            <pc:sldMk cId="3310332562" sldId="315"/>
            <ac:spMk id="2" creationId="{9FA79563-E283-6831-7710-A1382D330A96}"/>
          </ac:spMkLst>
        </pc:spChg>
        <pc:spChg chg="mod">
          <ac:chgData name="Jonathan Wyatt" userId="c3e1212f-7374-4739-8e9f-f13855138211" providerId="ADAL" clId="{174F83E8-9222-448E-8FD6-133F8B7FF534}" dt="2023-08-25T12:43:24.190" v="13012" actId="313"/>
          <ac:spMkLst>
            <pc:docMk/>
            <pc:sldMk cId="3310332562" sldId="315"/>
            <ac:spMk id="3" creationId="{E8552A66-E795-ED7A-B854-31C8B19592A1}"/>
          </ac:spMkLst>
        </pc:spChg>
        <pc:spChg chg="del">
          <ac:chgData name="Jonathan Wyatt" userId="c3e1212f-7374-4739-8e9f-f13855138211" providerId="ADAL" clId="{174F83E8-9222-448E-8FD6-133F8B7FF534}" dt="2023-08-25T14:58:23.558" v="15061"/>
          <ac:spMkLst>
            <pc:docMk/>
            <pc:sldMk cId="3310332562" sldId="315"/>
            <ac:spMk id="4" creationId="{82FD0A88-0897-93B4-C397-0C3FBAA165DE}"/>
          </ac:spMkLst>
        </pc:spChg>
        <pc:picChg chg="add mod">
          <ac:chgData name="Jonathan Wyatt" userId="c3e1212f-7374-4739-8e9f-f13855138211" providerId="ADAL" clId="{174F83E8-9222-448E-8FD6-133F8B7FF534}" dt="2023-08-25T14:58:23.558" v="15061"/>
          <ac:picMkLst>
            <pc:docMk/>
            <pc:sldMk cId="3310332562" sldId="315"/>
            <ac:picMk id="6" creationId="{55C39D62-18AB-A384-22B0-0C7F3C622CA8}"/>
          </ac:picMkLst>
        </pc:picChg>
      </pc:sldChg>
      <pc:sldChg chg="modSp new del mod">
        <pc:chgData name="Jonathan Wyatt" userId="c3e1212f-7374-4739-8e9f-f13855138211" providerId="ADAL" clId="{174F83E8-9222-448E-8FD6-133F8B7FF534}" dt="2023-08-25T21:45:45.756" v="16544" actId="47"/>
        <pc:sldMkLst>
          <pc:docMk/>
          <pc:sldMk cId="3807366979" sldId="316"/>
        </pc:sldMkLst>
        <pc:spChg chg="mod">
          <ac:chgData name="Jonathan Wyatt" userId="c3e1212f-7374-4739-8e9f-f13855138211" providerId="ADAL" clId="{174F83E8-9222-448E-8FD6-133F8B7FF534}" dt="2023-08-24T21:22:34.792" v="5205" actId="122"/>
          <ac:spMkLst>
            <pc:docMk/>
            <pc:sldMk cId="3807366979" sldId="316"/>
            <ac:spMk id="2" creationId="{832AC046-AB26-A95F-C3FE-63129D1919A9}"/>
          </ac:spMkLst>
        </pc:spChg>
      </pc:sldChg>
      <pc:sldChg chg="addSp delSp modSp new del mod modNotesTx">
        <pc:chgData name="Jonathan Wyatt" userId="c3e1212f-7374-4739-8e9f-f13855138211" providerId="ADAL" clId="{174F83E8-9222-448E-8FD6-133F8B7FF534}" dt="2023-08-25T11:59:55.728" v="11946" actId="47"/>
        <pc:sldMkLst>
          <pc:docMk/>
          <pc:sldMk cId="519366241" sldId="317"/>
        </pc:sldMkLst>
        <pc:spChg chg="mod">
          <ac:chgData name="Jonathan Wyatt" userId="c3e1212f-7374-4739-8e9f-f13855138211" providerId="ADAL" clId="{174F83E8-9222-448E-8FD6-133F8B7FF534}" dt="2023-08-24T21:27:04.186" v="5515" actId="26606"/>
          <ac:spMkLst>
            <pc:docMk/>
            <pc:sldMk cId="519366241" sldId="317"/>
            <ac:spMk id="2" creationId="{C49561D0-2CE2-8BBD-2DA5-0291698BD189}"/>
          </ac:spMkLst>
        </pc:spChg>
        <pc:spChg chg="mod">
          <ac:chgData name="Jonathan Wyatt" userId="c3e1212f-7374-4739-8e9f-f13855138211" providerId="ADAL" clId="{174F83E8-9222-448E-8FD6-133F8B7FF534}" dt="2023-08-24T21:27:04.186" v="5515" actId="26606"/>
          <ac:spMkLst>
            <pc:docMk/>
            <pc:sldMk cId="519366241" sldId="317"/>
            <ac:spMk id="3" creationId="{0F91BFD4-E866-0B1B-4AEB-88209D198BDE}"/>
          </ac:spMkLst>
        </pc:spChg>
        <pc:spChg chg="del">
          <ac:chgData name="Jonathan Wyatt" userId="c3e1212f-7374-4739-8e9f-f13855138211" providerId="ADAL" clId="{174F83E8-9222-448E-8FD6-133F8B7FF534}" dt="2023-08-24T21:27:01.362" v="5514"/>
          <ac:spMkLst>
            <pc:docMk/>
            <pc:sldMk cId="519366241" sldId="317"/>
            <ac:spMk id="4" creationId="{AC8272C3-0330-4BD0-EDF6-6E4880DEF184}"/>
          </ac:spMkLst>
        </pc:spChg>
        <pc:spChg chg="mod">
          <ac:chgData name="Jonathan Wyatt" userId="c3e1212f-7374-4739-8e9f-f13855138211" providerId="ADAL" clId="{174F83E8-9222-448E-8FD6-133F8B7FF534}" dt="2023-08-24T21:27:04.186" v="5515" actId="26606"/>
          <ac:spMkLst>
            <pc:docMk/>
            <pc:sldMk cId="519366241" sldId="317"/>
            <ac:spMk id="5" creationId="{DC776AB0-ADC6-0C45-6CA5-A4AD7FA47006}"/>
          </ac:spMkLst>
        </pc:spChg>
        <pc:picChg chg="add mod">
          <ac:chgData name="Jonathan Wyatt" userId="c3e1212f-7374-4739-8e9f-f13855138211" providerId="ADAL" clId="{174F83E8-9222-448E-8FD6-133F8B7FF534}" dt="2023-08-24T21:27:04.186" v="5515" actId="26606"/>
          <ac:picMkLst>
            <pc:docMk/>
            <pc:sldMk cId="519366241" sldId="317"/>
            <ac:picMk id="6" creationId="{874ED3E6-A76D-3AF4-DED9-AC826C70EC07}"/>
          </ac:picMkLst>
        </pc:picChg>
      </pc:sldChg>
      <pc:sldChg chg="new del">
        <pc:chgData name="Jonathan Wyatt" userId="c3e1212f-7374-4739-8e9f-f13855138211" providerId="ADAL" clId="{174F83E8-9222-448E-8FD6-133F8B7FF534}" dt="2023-08-24T21:25:19.588" v="5304" actId="680"/>
        <pc:sldMkLst>
          <pc:docMk/>
          <pc:sldMk cId="3553269036" sldId="317"/>
        </pc:sldMkLst>
      </pc:sldChg>
      <pc:sldChg chg="addSp delSp modSp new mod ord modClrScheme chgLayout modNotesTx">
        <pc:chgData name="Jonathan Wyatt" userId="c3e1212f-7374-4739-8e9f-f13855138211" providerId="ADAL" clId="{174F83E8-9222-448E-8FD6-133F8B7FF534}" dt="2023-08-25T10:20:35.085" v="9257" actId="20577"/>
        <pc:sldMkLst>
          <pc:docMk/>
          <pc:sldMk cId="465966639" sldId="318"/>
        </pc:sldMkLst>
        <pc:spChg chg="mod ord">
          <ac:chgData name="Jonathan Wyatt" userId="c3e1212f-7374-4739-8e9f-f13855138211" providerId="ADAL" clId="{174F83E8-9222-448E-8FD6-133F8B7FF534}" dt="2023-08-25T09:52:32.655" v="8732" actId="122"/>
          <ac:spMkLst>
            <pc:docMk/>
            <pc:sldMk cId="465966639" sldId="318"/>
            <ac:spMk id="2" creationId="{880C5CEB-48D8-6194-BE3D-E3C2C25EDF39}"/>
          </ac:spMkLst>
        </pc:spChg>
        <pc:spChg chg="del">
          <ac:chgData name="Jonathan Wyatt" userId="c3e1212f-7374-4739-8e9f-f13855138211" providerId="ADAL" clId="{174F83E8-9222-448E-8FD6-133F8B7FF534}" dt="2023-08-24T23:01:06.407" v="5760" actId="22"/>
          <ac:spMkLst>
            <pc:docMk/>
            <pc:sldMk cId="465966639" sldId="318"/>
            <ac:spMk id="3" creationId="{A9328D10-2518-7F53-7A14-238ED6BE6636}"/>
          </ac:spMkLst>
        </pc:spChg>
        <pc:spChg chg="mod">
          <ac:chgData name="Jonathan Wyatt" userId="c3e1212f-7374-4739-8e9f-f13855138211" providerId="ADAL" clId="{174F83E8-9222-448E-8FD6-133F8B7FF534}" dt="2023-08-24T23:01:36.808" v="5804" actId="26606"/>
          <ac:spMkLst>
            <pc:docMk/>
            <pc:sldMk cId="465966639" sldId="318"/>
            <ac:spMk id="4" creationId="{DB913511-720C-539C-EE90-89984AA6FC40}"/>
          </ac:spMkLst>
        </pc:spChg>
        <pc:spChg chg="add del mod">
          <ac:chgData name="Jonathan Wyatt" userId="c3e1212f-7374-4739-8e9f-f13855138211" providerId="ADAL" clId="{174F83E8-9222-448E-8FD6-133F8B7FF534}" dt="2023-08-24T23:08:03.587" v="6317" actId="478"/>
          <ac:spMkLst>
            <pc:docMk/>
            <pc:sldMk cId="465966639" sldId="318"/>
            <ac:spMk id="8" creationId="{08705730-8A13-AF19-1BAF-BB351A094AC4}"/>
          </ac:spMkLst>
        </pc:spChg>
        <pc:spChg chg="add del mod">
          <ac:chgData name="Jonathan Wyatt" userId="c3e1212f-7374-4739-8e9f-f13855138211" providerId="ADAL" clId="{174F83E8-9222-448E-8FD6-133F8B7FF534}" dt="2023-08-24T23:01:33.139" v="5801" actId="26606"/>
          <ac:spMkLst>
            <pc:docMk/>
            <pc:sldMk cId="465966639" sldId="318"/>
            <ac:spMk id="11" creationId="{05FA6111-DD1A-CFEE-41D7-E7E78D138DC2}"/>
          </ac:spMkLst>
        </pc:spChg>
        <pc:spChg chg="add del mod">
          <ac:chgData name="Jonathan Wyatt" userId="c3e1212f-7374-4739-8e9f-f13855138211" providerId="ADAL" clId="{174F83E8-9222-448E-8FD6-133F8B7FF534}" dt="2023-08-24T23:01:36.808" v="5803" actId="26606"/>
          <ac:spMkLst>
            <pc:docMk/>
            <pc:sldMk cId="465966639" sldId="318"/>
            <ac:spMk id="13" creationId="{70465C3B-A172-7918-977A-DD5541D4C6A5}"/>
          </ac:spMkLst>
        </pc:spChg>
        <pc:spChg chg="add mod">
          <ac:chgData name="Jonathan Wyatt" userId="c3e1212f-7374-4739-8e9f-f13855138211" providerId="ADAL" clId="{174F83E8-9222-448E-8FD6-133F8B7FF534}" dt="2023-08-24T23:04:37.718" v="6081" actId="20577"/>
          <ac:spMkLst>
            <pc:docMk/>
            <pc:sldMk cId="465966639" sldId="318"/>
            <ac:spMk id="15" creationId="{05FA6111-DD1A-CFEE-41D7-E7E78D138DC2}"/>
          </ac:spMkLst>
        </pc:spChg>
        <pc:picChg chg="add del mod ord">
          <ac:chgData name="Jonathan Wyatt" userId="c3e1212f-7374-4739-8e9f-f13855138211" providerId="ADAL" clId="{174F83E8-9222-448E-8FD6-133F8B7FF534}" dt="2023-08-24T23:08:03.587" v="6317" actId="478"/>
          <ac:picMkLst>
            <pc:docMk/>
            <pc:sldMk cId="465966639" sldId="318"/>
            <ac:picMk id="6" creationId="{EE9C6CB6-1169-F569-23F6-9A3A7FACB68E}"/>
          </ac:picMkLst>
        </pc:picChg>
      </pc:sldChg>
      <pc:sldChg chg="new del">
        <pc:chgData name="Jonathan Wyatt" userId="c3e1212f-7374-4739-8e9f-f13855138211" providerId="ADAL" clId="{174F83E8-9222-448E-8FD6-133F8B7FF534}" dt="2023-08-24T23:08:05.566" v="6318" actId="47"/>
        <pc:sldMkLst>
          <pc:docMk/>
          <pc:sldMk cId="1860987805" sldId="319"/>
        </pc:sldMkLst>
      </pc:sldChg>
      <pc:sldChg chg="modSp new mod ord">
        <pc:chgData name="Jonathan Wyatt" userId="c3e1212f-7374-4739-8e9f-f13855138211" providerId="ADAL" clId="{174F83E8-9222-448E-8FD6-133F8B7FF534}" dt="2023-08-25T21:57:47.716" v="17623" actId="20577"/>
        <pc:sldMkLst>
          <pc:docMk/>
          <pc:sldMk cId="4066499527" sldId="319"/>
        </pc:sldMkLst>
        <pc:spChg chg="mod">
          <ac:chgData name="Jonathan Wyatt" userId="c3e1212f-7374-4739-8e9f-f13855138211" providerId="ADAL" clId="{174F83E8-9222-448E-8FD6-133F8B7FF534}" dt="2023-08-25T21:54:32.148" v="17338" actId="20577"/>
          <ac:spMkLst>
            <pc:docMk/>
            <pc:sldMk cId="4066499527" sldId="319"/>
            <ac:spMk id="2" creationId="{495FE7E7-B769-C8AC-659C-EF7A16BC6D89}"/>
          </ac:spMkLst>
        </pc:spChg>
        <pc:spChg chg="mod">
          <ac:chgData name="Jonathan Wyatt" userId="c3e1212f-7374-4739-8e9f-f13855138211" providerId="ADAL" clId="{174F83E8-9222-448E-8FD6-133F8B7FF534}" dt="2023-08-25T21:57:47.716" v="17623" actId="20577"/>
          <ac:spMkLst>
            <pc:docMk/>
            <pc:sldMk cId="4066499527" sldId="319"/>
            <ac:spMk id="3" creationId="{F3F0A3D7-3A35-B872-BEFA-06EC6AC115CC}"/>
          </ac:spMkLst>
        </pc:spChg>
      </pc:sldChg>
      <pc:sldChg chg="new del">
        <pc:chgData name="Jonathan Wyatt" userId="c3e1212f-7374-4739-8e9f-f13855138211" providerId="ADAL" clId="{174F83E8-9222-448E-8FD6-133F8B7FF534}" dt="2023-08-25T09:05:38.811" v="7158" actId="47"/>
        <pc:sldMkLst>
          <pc:docMk/>
          <pc:sldMk cId="43001248" sldId="320"/>
        </pc:sldMkLst>
      </pc:sldChg>
      <pc:sldChg chg="addSp delSp modSp new mod modNotesTx">
        <pc:chgData name="Jonathan Wyatt" userId="c3e1212f-7374-4739-8e9f-f13855138211" providerId="ADAL" clId="{174F83E8-9222-448E-8FD6-133F8B7FF534}" dt="2023-08-25T10:49:07.527" v="11031" actId="313"/>
        <pc:sldMkLst>
          <pc:docMk/>
          <pc:sldMk cId="3870394608" sldId="320"/>
        </pc:sldMkLst>
        <pc:spChg chg="del">
          <ac:chgData name="Jonathan Wyatt" userId="c3e1212f-7374-4739-8e9f-f13855138211" providerId="ADAL" clId="{174F83E8-9222-448E-8FD6-133F8B7FF534}" dt="2023-08-25T09:05:51.244" v="7161" actId="478"/>
          <ac:spMkLst>
            <pc:docMk/>
            <pc:sldMk cId="3870394608" sldId="320"/>
            <ac:spMk id="2" creationId="{8D57978B-8E4C-E651-A056-942A2842839E}"/>
          </ac:spMkLst>
        </pc:spChg>
        <pc:spChg chg="del">
          <ac:chgData name="Jonathan Wyatt" userId="c3e1212f-7374-4739-8e9f-f13855138211" providerId="ADAL" clId="{174F83E8-9222-448E-8FD6-133F8B7FF534}" dt="2023-08-25T09:05:46.323" v="7160" actId="22"/>
          <ac:spMkLst>
            <pc:docMk/>
            <pc:sldMk cId="3870394608" sldId="320"/>
            <ac:spMk id="3" creationId="{76B0650E-48B3-7108-4A87-27D81FCEF1CB}"/>
          </ac:spMkLst>
        </pc:spChg>
        <pc:spChg chg="add mod">
          <ac:chgData name="Jonathan Wyatt" userId="c3e1212f-7374-4739-8e9f-f13855138211" providerId="ADAL" clId="{174F83E8-9222-448E-8FD6-133F8B7FF534}" dt="2023-08-25T09:09:08.917" v="7436" actId="14100"/>
          <ac:spMkLst>
            <pc:docMk/>
            <pc:sldMk cId="3870394608" sldId="320"/>
            <ac:spMk id="7" creationId="{203DFCFC-369C-68D6-591A-A6C8694A059F}"/>
          </ac:spMkLst>
        </pc:spChg>
        <pc:picChg chg="add mod ord">
          <ac:chgData name="Jonathan Wyatt" userId="c3e1212f-7374-4739-8e9f-f13855138211" providerId="ADAL" clId="{174F83E8-9222-448E-8FD6-133F8B7FF534}" dt="2023-08-25T09:09:14.116" v="7437" actId="14100"/>
          <ac:picMkLst>
            <pc:docMk/>
            <pc:sldMk cId="3870394608" sldId="320"/>
            <ac:picMk id="6" creationId="{063F0614-9D6E-112F-DBAD-BEEED45EA28E}"/>
          </ac:picMkLst>
        </pc:picChg>
      </pc:sldChg>
      <pc:sldChg chg="modSp mod">
        <pc:chgData name="Jonathan Wyatt" userId="c3e1212f-7374-4739-8e9f-f13855138211" providerId="ADAL" clId="{174F83E8-9222-448E-8FD6-133F8B7FF534}" dt="2023-08-25T09:41:00.966" v="8075" actId="20577"/>
        <pc:sldMkLst>
          <pc:docMk/>
          <pc:sldMk cId="3968015334" sldId="321"/>
        </pc:sldMkLst>
        <pc:spChg chg="mod">
          <ac:chgData name="Jonathan Wyatt" userId="c3e1212f-7374-4739-8e9f-f13855138211" providerId="ADAL" clId="{174F83E8-9222-448E-8FD6-133F8B7FF534}" dt="2023-08-25T09:41:00.966" v="8075" actId="20577"/>
          <ac:spMkLst>
            <pc:docMk/>
            <pc:sldMk cId="3968015334" sldId="321"/>
            <ac:spMk id="3" creationId="{B698E5FC-FAF2-96F2-38C4-F20C6D8B40BD}"/>
          </ac:spMkLst>
        </pc:spChg>
      </pc:sldChg>
      <pc:sldChg chg="addSp delSp modSp new mod modNotesTx">
        <pc:chgData name="Jonathan Wyatt" userId="c3e1212f-7374-4739-8e9f-f13855138211" providerId="ADAL" clId="{174F83E8-9222-448E-8FD6-133F8B7FF534}" dt="2023-08-25T09:46:36.169" v="8427" actId="313"/>
        <pc:sldMkLst>
          <pc:docMk/>
          <pc:sldMk cId="1345094586" sldId="322"/>
        </pc:sldMkLst>
        <pc:spChg chg="del">
          <ac:chgData name="Jonathan Wyatt" userId="c3e1212f-7374-4739-8e9f-f13855138211" providerId="ADAL" clId="{174F83E8-9222-448E-8FD6-133F8B7FF534}" dt="2023-08-25T09:19:41.286" v="7832" actId="478"/>
          <ac:spMkLst>
            <pc:docMk/>
            <pc:sldMk cId="1345094586" sldId="322"/>
            <ac:spMk id="2" creationId="{5BE1888A-2E51-4392-ABBF-DBE377071199}"/>
          </ac:spMkLst>
        </pc:spChg>
        <pc:spChg chg="del mod">
          <ac:chgData name="Jonathan Wyatt" userId="c3e1212f-7374-4739-8e9f-f13855138211" providerId="ADAL" clId="{174F83E8-9222-448E-8FD6-133F8B7FF534}" dt="2023-08-25T09:19:37.102" v="7831" actId="22"/>
          <ac:spMkLst>
            <pc:docMk/>
            <pc:sldMk cId="1345094586" sldId="322"/>
            <ac:spMk id="3" creationId="{CDCE7F48-C539-0EE9-6347-ACB0BFE1B76D}"/>
          </ac:spMkLst>
        </pc:spChg>
        <pc:spChg chg="del">
          <ac:chgData name="Jonathan Wyatt" userId="c3e1212f-7374-4739-8e9f-f13855138211" providerId="ADAL" clId="{174F83E8-9222-448E-8FD6-133F8B7FF534}" dt="2023-08-25T09:19:31.643" v="7829" actId="478"/>
          <ac:spMkLst>
            <pc:docMk/>
            <pc:sldMk cId="1345094586" sldId="322"/>
            <ac:spMk id="4" creationId="{2E118F59-CF35-FC86-35EF-0A3538843CD0}"/>
          </ac:spMkLst>
        </pc:spChg>
        <pc:picChg chg="add mod ord">
          <ac:chgData name="Jonathan Wyatt" userId="c3e1212f-7374-4739-8e9f-f13855138211" providerId="ADAL" clId="{174F83E8-9222-448E-8FD6-133F8B7FF534}" dt="2023-08-25T09:19:55.248" v="7836" actId="14100"/>
          <ac:picMkLst>
            <pc:docMk/>
            <pc:sldMk cId="1345094586" sldId="322"/>
            <ac:picMk id="7" creationId="{2F7CF711-656B-243D-FA99-5856461344D8}"/>
          </ac:picMkLst>
        </pc:picChg>
      </pc:sldChg>
      <pc:sldChg chg="addSp delSp modSp new mod modClrScheme chgLayout modNotesTx">
        <pc:chgData name="Jonathan Wyatt" userId="c3e1212f-7374-4739-8e9f-f13855138211" providerId="ADAL" clId="{174F83E8-9222-448E-8FD6-133F8B7FF534}" dt="2023-08-25T10:19:41.804" v="9249" actId="20577"/>
        <pc:sldMkLst>
          <pc:docMk/>
          <pc:sldMk cId="2790805648" sldId="323"/>
        </pc:sldMkLst>
        <pc:spChg chg="mod">
          <ac:chgData name="Jonathan Wyatt" userId="c3e1212f-7374-4739-8e9f-f13855138211" providerId="ADAL" clId="{174F83E8-9222-448E-8FD6-133F8B7FF534}" dt="2023-08-25T09:50:30.069" v="8679" actId="26606"/>
          <ac:spMkLst>
            <pc:docMk/>
            <pc:sldMk cId="2790805648" sldId="323"/>
            <ac:spMk id="2" creationId="{3358FADE-C9C7-442C-75D5-99D9DDC24E79}"/>
          </ac:spMkLst>
        </pc:spChg>
        <pc:spChg chg="mod ord">
          <ac:chgData name="Jonathan Wyatt" userId="c3e1212f-7374-4739-8e9f-f13855138211" providerId="ADAL" clId="{174F83E8-9222-448E-8FD6-133F8B7FF534}" dt="2023-08-25T09:51:46.341" v="8731" actId="20577"/>
          <ac:spMkLst>
            <pc:docMk/>
            <pc:sldMk cId="2790805648" sldId="323"/>
            <ac:spMk id="3" creationId="{44780789-CB22-B4F4-DB3B-1570FBE72F0A}"/>
          </ac:spMkLst>
        </pc:spChg>
        <pc:spChg chg="del">
          <ac:chgData name="Jonathan Wyatt" userId="c3e1212f-7374-4739-8e9f-f13855138211" providerId="ADAL" clId="{174F83E8-9222-448E-8FD6-133F8B7FF534}" dt="2023-08-25T09:50:26.050" v="8678" actId="22"/>
          <ac:spMkLst>
            <pc:docMk/>
            <pc:sldMk cId="2790805648" sldId="323"/>
            <ac:spMk id="4" creationId="{04B8D8FE-47CB-04AA-C515-6BCE1CD52127}"/>
          </ac:spMkLst>
        </pc:spChg>
        <pc:spChg chg="mod">
          <ac:chgData name="Jonathan Wyatt" userId="c3e1212f-7374-4739-8e9f-f13855138211" providerId="ADAL" clId="{174F83E8-9222-448E-8FD6-133F8B7FF534}" dt="2023-08-25T09:50:30.069" v="8679" actId="26606"/>
          <ac:spMkLst>
            <pc:docMk/>
            <pc:sldMk cId="2790805648" sldId="323"/>
            <ac:spMk id="5" creationId="{5CC8E9BE-BFFF-F78C-3994-EEF6811A5F38}"/>
          </ac:spMkLst>
        </pc:spChg>
        <pc:picChg chg="add mod ord">
          <ac:chgData name="Jonathan Wyatt" userId="c3e1212f-7374-4739-8e9f-f13855138211" providerId="ADAL" clId="{174F83E8-9222-448E-8FD6-133F8B7FF534}" dt="2023-08-25T09:50:30.069" v="8679" actId="26606"/>
          <ac:picMkLst>
            <pc:docMk/>
            <pc:sldMk cId="2790805648" sldId="323"/>
            <ac:picMk id="7" creationId="{A4F0CBE2-0F04-153F-25A0-D84120435B32}"/>
          </ac:picMkLst>
        </pc:picChg>
      </pc:sldChg>
      <pc:sldChg chg="new del">
        <pc:chgData name="Jonathan Wyatt" userId="c3e1212f-7374-4739-8e9f-f13855138211" providerId="ADAL" clId="{174F83E8-9222-448E-8FD6-133F8B7FF534}" dt="2023-08-25T09:53:36.607" v="8738" actId="47"/>
        <pc:sldMkLst>
          <pc:docMk/>
          <pc:sldMk cId="1989869573" sldId="324"/>
        </pc:sldMkLst>
      </pc:sldChg>
      <pc:sldChg chg="addSp delSp modSp new mod ord modNotesTx">
        <pc:chgData name="Jonathan Wyatt" userId="c3e1212f-7374-4739-8e9f-f13855138211" providerId="ADAL" clId="{174F83E8-9222-448E-8FD6-133F8B7FF534}" dt="2023-08-25T10:34:11.852" v="9971" actId="313"/>
        <pc:sldMkLst>
          <pc:docMk/>
          <pc:sldMk cId="2333002513" sldId="324"/>
        </pc:sldMkLst>
        <pc:spChg chg="mod">
          <ac:chgData name="Jonathan Wyatt" userId="c3e1212f-7374-4739-8e9f-f13855138211" providerId="ADAL" clId="{174F83E8-9222-448E-8FD6-133F8B7FF534}" dt="2023-08-25T09:53:50.466" v="8759" actId="20577"/>
          <ac:spMkLst>
            <pc:docMk/>
            <pc:sldMk cId="2333002513" sldId="324"/>
            <ac:spMk id="2" creationId="{6BCF288C-5422-20C9-F1AC-1A84F4F7051F}"/>
          </ac:spMkLst>
        </pc:spChg>
        <pc:spChg chg="mod">
          <ac:chgData name="Jonathan Wyatt" userId="c3e1212f-7374-4739-8e9f-f13855138211" providerId="ADAL" clId="{174F83E8-9222-448E-8FD6-133F8B7FF534}" dt="2023-08-25T10:30:49.172" v="9719" actId="14100"/>
          <ac:spMkLst>
            <pc:docMk/>
            <pc:sldMk cId="2333002513" sldId="324"/>
            <ac:spMk id="3" creationId="{E39D62CC-AB30-6A40-81BE-A19D88437DB2}"/>
          </ac:spMkLst>
        </pc:spChg>
        <pc:spChg chg="del">
          <ac:chgData name="Jonathan Wyatt" userId="c3e1212f-7374-4739-8e9f-f13855138211" providerId="ADAL" clId="{174F83E8-9222-448E-8FD6-133F8B7FF534}" dt="2023-08-25T09:54:20.119" v="8762"/>
          <ac:spMkLst>
            <pc:docMk/>
            <pc:sldMk cId="2333002513" sldId="324"/>
            <ac:spMk id="4" creationId="{8F809918-C470-1C8B-7567-CB335938FA43}"/>
          </ac:spMkLst>
        </pc:spChg>
        <pc:spChg chg="add del mod">
          <ac:chgData name="Jonathan Wyatt" userId="c3e1212f-7374-4739-8e9f-f13855138211" providerId="ADAL" clId="{174F83E8-9222-448E-8FD6-133F8B7FF534}" dt="2023-08-25T10:16:56.666" v="9110" actId="22"/>
          <ac:spMkLst>
            <pc:docMk/>
            <pc:sldMk cId="2333002513" sldId="324"/>
            <ac:spMk id="8" creationId="{81DC798B-AFFD-859A-3F34-9DE9410AD846}"/>
          </ac:spMkLst>
        </pc:spChg>
        <pc:picChg chg="add del mod">
          <ac:chgData name="Jonathan Wyatt" userId="c3e1212f-7374-4739-8e9f-f13855138211" providerId="ADAL" clId="{174F83E8-9222-448E-8FD6-133F8B7FF534}" dt="2023-08-25T10:16:54.268" v="9109" actId="478"/>
          <ac:picMkLst>
            <pc:docMk/>
            <pc:sldMk cId="2333002513" sldId="324"/>
            <ac:picMk id="6" creationId="{DE0750CF-2C9C-37C3-34C0-1F33AC71FE23}"/>
          </ac:picMkLst>
        </pc:picChg>
        <pc:picChg chg="add mod ord">
          <ac:chgData name="Jonathan Wyatt" userId="c3e1212f-7374-4739-8e9f-f13855138211" providerId="ADAL" clId="{174F83E8-9222-448E-8FD6-133F8B7FF534}" dt="2023-08-25T10:17:10.671" v="9114" actId="14100"/>
          <ac:picMkLst>
            <pc:docMk/>
            <pc:sldMk cId="2333002513" sldId="324"/>
            <ac:picMk id="10" creationId="{C12FC6F1-089B-3E61-E07F-288CA8A6E2D1}"/>
          </ac:picMkLst>
        </pc:picChg>
      </pc:sldChg>
      <pc:sldChg chg="modSp new mod ord">
        <pc:chgData name="Jonathan Wyatt" userId="c3e1212f-7374-4739-8e9f-f13855138211" providerId="ADAL" clId="{174F83E8-9222-448E-8FD6-133F8B7FF534}" dt="2023-08-25T21:56:48.030" v="17519"/>
        <pc:sldMkLst>
          <pc:docMk/>
          <pc:sldMk cId="1724556974" sldId="325"/>
        </pc:sldMkLst>
        <pc:spChg chg="mod">
          <ac:chgData name="Jonathan Wyatt" userId="c3e1212f-7374-4739-8e9f-f13855138211" providerId="ADAL" clId="{174F83E8-9222-448E-8FD6-133F8B7FF534}" dt="2023-08-25T21:52:50.270" v="17145" actId="122"/>
          <ac:spMkLst>
            <pc:docMk/>
            <pc:sldMk cId="1724556974" sldId="325"/>
            <ac:spMk id="2" creationId="{D8D27BC8-7E7C-5CC7-096E-FEEB0B63D382}"/>
          </ac:spMkLst>
        </pc:spChg>
        <pc:spChg chg="mod">
          <ac:chgData name="Jonathan Wyatt" userId="c3e1212f-7374-4739-8e9f-f13855138211" providerId="ADAL" clId="{174F83E8-9222-448E-8FD6-133F8B7FF534}" dt="2023-08-25T21:54:04.390" v="17317" actId="20577"/>
          <ac:spMkLst>
            <pc:docMk/>
            <pc:sldMk cId="1724556974" sldId="325"/>
            <ac:spMk id="3" creationId="{47FECF6A-3B96-C7AD-DC1E-FA1D276004AD}"/>
          </ac:spMkLst>
        </pc:spChg>
      </pc:sldChg>
      <pc:sldChg chg="modSp new mod">
        <pc:chgData name="Jonathan Wyatt" userId="c3e1212f-7374-4739-8e9f-f13855138211" providerId="ADAL" clId="{174F83E8-9222-448E-8FD6-133F8B7FF534}" dt="2023-08-25T10:42:29.990" v="10456" actId="20577"/>
        <pc:sldMkLst>
          <pc:docMk/>
          <pc:sldMk cId="3054144951" sldId="326"/>
        </pc:sldMkLst>
        <pc:spChg chg="mod">
          <ac:chgData name="Jonathan Wyatt" userId="c3e1212f-7374-4739-8e9f-f13855138211" providerId="ADAL" clId="{174F83E8-9222-448E-8FD6-133F8B7FF534}" dt="2023-08-25T10:36:15.139" v="10021" actId="122"/>
          <ac:spMkLst>
            <pc:docMk/>
            <pc:sldMk cId="3054144951" sldId="326"/>
            <ac:spMk id="2" creationId="{03A17A41-6C38-9BF5-4BCD-A1DDB4B3AF19}"/>
          </ac:spMkLst>
        </pc:spChg>
        <pc:spChg chg="mod">
          <ac:chgData name="Jonathan Wyatt" userId="c3e1212f-7374-4739-8e9f-f13855138211" providerId="ADAL" clId="{174F83E8-9222-448E-8FD6-133F8B7FF534}" dt="2023-08-25T10:40:48.007" v="10273" actId="12"/>
          <ac:spMkLst>
            <pc:docMk/>
            <pc:sldMk cId="3054144951" sldId="326"/>
            <ac:spMk id="3" creationId="{7DA1D75B-18A6-AB38-499A-75871A1FD01F}"/>
          </ac:spMkLst>
        </pc:spChg>
        <pc:spChg chg="mod">
          <ac:chgData name="Jonathan Wyatt" userId="c3e1212f-7374-4739-8e9f-f13855138211" providerId="ADAL" clId="{174F83E8-9222-448E-8FD6-133F8B7FF534}" dt="2023-08-25T10:42:29.990" v="10456" actId="20577"/>
          <ac:spMkLst>
            <pc:docMk/>
            <pc:sldMk cId="3054144951" sldId="326"/>
            <ac:spMk id="4" creationId="{1D19E2DB-1C2D-1E51-E9D1-54865160DC43}"/>
          </ac:spMkLst>
        </pc:spChg>
      </pc:sldChg>
      <pc:sldChg chg="addSp delSp modSp new mod modNotesTx">
        <pc:chgData name="Jonathan Wyatt" userId="c3e1212f-7374-4739-8e9f-f13855138211" providerId="ADAL" clId="{174F83E8-9222-448E-8FD6-133F8B7FF534}" dt="2023-08-25T12:30:58.680" v="12802" actId="20577"/>
        <pc:sldMkLst>
          <pc:docMk/>
          <pc:sldMk cId="60490772" sldId="327"/>
        </pc:sldMkLst>
        <pc:spChg chg="mod">
          <ac:chgData name="Jonathan Wyatt" userId="c3e1212f-7374-4739-8e9f-f13855138211" providerId="ADAL" clId="{174F83E8-9222-448E-8FD6-133F8B7FF534}" dt="2023-08-25T12:24:31.107" v="12553" actId="122"/>
          <ac:spMkLst>
            <pc:docMk/>
            <pc:sldMk cId="60490772" sldId="327"/>
            <ac:spMk id="2" creationId="{F8EBB6BB-1E65-912E-0366-C37A6BE20C59}"/>
          </ac:spMkLst>
        </pc:spChg>
        <pc:spChg chg="mod">
          <ac:chgData name="Jonathan Wyatt" userId="c3e1212f-7374-4739-8e9f-f13855138211" providerId="ADAL" clId="{174F83E8-9222-448E-8FD6-133F8B7FF534}" dt="2023-08-25T12:27:02.622" v="12742" actId="20577"/>
          <ac:spMkLst>
            <pc:docMk/>
            <pc:sldMk cId="60490772" sldId="327"/>
            <ac:spMk id="3" creationId="{BDC0D87E-7642-898A-AB15-D9BBBBF50180}"/>
          </ac:spMkLst>
        </pc:spChg>
        <pc:spChg chg="del mod">
          <ac:chgData name="Jonathan Wyatt" userId="c3e1212f-7374-4739-8e9f-f13855138211" providerId="ADAL" clId="{174F83E8-9222-448E-8FD6-133F8B7FF534}" dt="2023-08-25T12:27:37.827" v="12743"/>
          <ac:spMkLst>
            <pc:docMk/>
            <pc:sldMk cId="60490772" sldId="327"/>
            <ac:spMk id="4" creationId="{15F127F3-120E-2F1E-FB4D-31DFADB7A2A0}"/>
          </ac:spMkLst>
        </pc:spChg>
        <pc:picChg chg="add mod">
          <ac:chgData name="Jonathan Wyatt" userId="c3e1212f-7374-4739-8e9f-f13855138211" providerId="ADAL" clId="{174F83E8-9222-448E-8FD6-133F8B7FF534}" dt="2023-08-25T12:27:43.883" v="12744" actId="1076"/>
          <ac:picMkLst>
            <pc:docMk/>
            <pc:sldMk cId="60490772" sldId="327"/>
            <ac:picMk id="6" creationId="{477B563D-20A8-4C1C-C5E6-75E557077D2D}"/>
          </ac:picMkLst>
        </pc:picChg>
      </pc:sldChg>
      <pc:sldChg chg="modSp mod modNotesTx">
        <pc:chgData name="Jonathan Wyatt" userId="c3e1212f-7374-4739-8e9f-f13855138211" providerId="ADAL" clId="{174F83E8-9222-448E-8FD6-133F8B7FF534}" dt="2023-08-25T12:23:36.792" v="12496" actId="113"/>
        <pc:sldMkLst>
          <pc:docMk/>
          <pc:sldMk cId="3712290602" sldId="328"/>
        </pc:sldMkLst>
        <pc:spChg chg="mod">
          <ac:chgData name="Jonathan Wyatt" userId="c3e1212f-7374-4739-8e9f-f13855138211" providerId="ADAL" clId="{174F83E8-9222-448E-8FD6-133F8B7FF534}" dt="2023-08-25T11:51:11.265" v="11472" actId="20577"/>
          <ac:spMkLst>
            <pc:docMk/>
            <pc:sldMk cId="3712290602" sldId="328"/>
            <ac:spMk id="2" creationId="{F028937F-DDC3-A0EE-5E7F-46E429882411}"/>
          </ac:spMkLst>
        </pc:spChg>
        <pc:spChg chg="mod">
          <ac:chgData name="Jonathan Wyatt" userId="c3e1212f-7374-4739-8e9f-f13855138211" providerId="ADAL" clId="{174F83E8-9222-448E-8FD6-133F8B7FF534}" dt="2023-08-25T11:53:09.440" v="11537" actId="113"/>
          <ac:spMkLst>
            <pc:docMk/>
            <pc:sldMk cId="3712290602" sldId="328"/>
            <ac:spMk id="3" creationId="{B6CFB676-4B01-7AFE-01C1-2C6078876521}"/>
          </ac:spMkLst>
        </pc:spChg>
        <pc:picChg chg="mod">
          <ac:chgData name="Jonathan Wyatt" userId="c3e1212f-7374-4739-8e9f-f13855138211" providerId="ADAL" clId="{174F83E8-9222-448E-8FD6-133F8B7FF534}" dt="2023-08-25T11:53:14.571" v="11538" actId="1076"/>
          <ac:picMkLst>
            <pc:docMk/>
            <pc:sldMk cId="3712290602" sldId="328"/>
            <ac:picMk id="6" creationId="{4B4A8586-FA36-886C-2282-EE191AC298F8}"/>
          </ac:picMkLst>
        </pc:picChg>
      </pc:sldChg>
      <pc:sldChg chg="new del">
        <pc:chgData name="Jonathan Wyatt" userId="c3e1212f-7374-4739-8e9f-f13855138211" providerId="ADAL" clId="{174F83E8-9222-448E-8FD6-133F8B7FF534}" dt="2023-08-25T11:49:21.053" v="11451" actId="47"/>
        <pc:sldMkLst>
          <pc:docMk/>
          <pc:sldMk cId="4071048022" sldId="328"/>
        </pc:sldMkLst>
      </pc:sldChg>
      <pc:sldChg chg="addSp modSp mod modNotesTx">
        <pc:chgData name="Jonathan Wyatt" userId="c3e1212f-7374-4739-8e9f-f13855138211" providerId="ADAL" clId="{174F83E8-9222-448E-8FD6-133F8B7FF534}" dt="2023-08-25T12:19:35.778" v="12302" actId="20577"/>
        <pc:sldMkLst>
          <pc:docMk/>
          <pc:sldMk cId="1438976426" sldId="329"/>
        </pc:sldMkLst>
        <pc:spChg chg="mod">
          <ac:chgData name="Jonathan Wyatt" userId="c3e1212f-7374-4739-8e9f-f13855138211" providerId="ADAL" clId="{174F83E8-9222-448E-8FD6-133F8B7FF534}" dt="2023-08-25T11:53:24.815" v="11539" actId="20577"/>
          <ac:spMkLst>
            <pc:docMk/>
            <pc:sldMk cId="1438976426" sldId="329"/>
            <ac:spMk id="3" creationId="{B6CFB676-4B01-7AFE-01C1-2C6078876521}"/>
          </ac:spMkLst>
        </pc:spChg>
        <pc:spChg chg="add mod">
          <ac:chgData name="Jonathan Wyatt" userId="c3e1212f-7374-4739-8e9f-f13855138211" providerId="ADAL" clId="{174F83E8-9222-448E-8FD6-133F8B7FF534}" dt="2023-08-25T12:00:12.570" v="11948" actId="113"/>
          <ac:spMkLst>
            <pc:docMk/>
            <pc:sldMk cId="1438976426" sldId="329"/>
            <ac:spMk id="4" creationId="{74F240B5-8576-0268-DAD6-5D820969578C}"/>
          </ac:spMkLst>
        </pc:spChg>
      </pc:sldChg>
      <pc:sldChg chg="addSp delSp modSp new mod ord modAnim modNotesTx">
        <pc:chgData name="Jonathan Wyatt" userId="c3e1212f-7374-4739-8e9f-f13855138211" providerId="ADAL" clId="{174F83E8-9222-448E-8FD6-133F8B7FF534}" dt="2023-08-25T12:18:20.924" v="12296" actId="20577"/>
        <pc:sldMkLst>
          <pc:docMk/>
          <pc:sldMk cId="3153755258" sldId="330"/>
        </pc:sldMkLst>
        <pc:spChg chg="mod">
          <ac:chgData name="Jonathan Wyatt" userId="c3e1212f-7374-4739-8e9f-f13855138211" providerId="ADAL" clId="{174F83E8-9222-448E-8FD6-133F8B7FF534}" dt="2023-08-25T12:11:16.782" v="12003" actId="122"/>
          <ac:spMkLst>
            <pc:docMk/>
            <pc:sldMk cId="3153755258" sldId="330"/>
            <ac:spMk id="2" creationId="{8D4F125D-4447-0706-EEE1-67B35DA523B7}"/>
          </ac:spMkLst>
        </pc:spChg>
        <pc:spChg chg="del mod">
          <ac:chgData name="Jonathan Wyatt" userId="c3e1212f-7374-4739-8e9f-f13855138211" providerId="ADAL" clId="{174F83E8-9222-448E-8FD6-133F8B7FF534}" dt="2023-08-25T12:11:39.552" v="12006"/>
          <ac:spMkLst>
            <pc:docMk/>
            <pc:sldMk cId="3153755258" sldId="330"/>
            <ac:spMk id="3" creationId="{33C399E1-5EF5-A70D-A767-04508EF7A089}"/>
          </ac:spMkLst>
        </pc:spChg>
        <pc:spChg chg="del">
          <ac:chgData name="Jonathan Wyatt" userId="c3e1212f-7374-4739-8e9f-f13855138211" providerId="ADAL" clId="{174F83E8-9222-448E-8FD6-133F8B7FF534}" dt="2023-08-25T12:11:18.809" v="12004" actId="478"/>
          <ac:spMkLst>
            <pc:docMk/>
            <pc:sldMk cId="3153755258" sldId="330"/>
            <ac:spMk id="4" creationId="{E84642ED-6A92-C802-A0AD-DEA86E84F669}"/>
          </ac:spMkLst>
        </pc:spChg>
        <pc:picChg chg="add mod">
          <ac:chgData name="Jonathan Wyatt" userId="c3e1212f-7374-4739-8e9f-f13855138211" providerId="ADAL" clId="{174F83E8-9222-448E-8FD6-133F8B7FF534}" dt="2023-08-25T12:11:39.552" v="12006"/>
          <ac:picMkLst>
            <pc:docMk/>
            <pc:sldMk cId="3153755258" sldId="330"/>
            <ac:picMk id="6" creationId="{0993D56D-C065-1DD8-C580-BBD6B519B2CE}"/>
          </ac:picMkLst>
        </pc:picChg>
      </pc:sldChg>
      <pc:sldChg chg="addSp delSp modSp new mod modAnim">
        <pc:chgData name="Jonathan Wyatt" userId="c3e1212f-7374-4739-8e9f-f13855138211" providerId="ADAL" clId="{174F83E8-9222-448E-8FD6-133F8B7FF534}" dt="2023-08-25T12:17:37.368" v="12234"/>
        <pc:sldMkLst>
          <pc:docMk/>
          <pc:sldMk cId="4019500256" sldId="331"/>
        </pc:sldMkLst>
        <pc:spChg chg="mod">
          <ac:chgData name="Jonathan Wyatt" userId="c3e1212f-7374-4739-8e9f-f13855138211" providerId="ADAL" clId="{174F83E8-9222-448E-8FD6-133F8B7FF534}" dt="2023-08-25T12:17:20.092" v="12231" actId="122"/>
          <ac:spMkLst>
            <pc:docMk/>
            <pc:sldMk cId="4019500256" sldId="331"/>
            <ac:spMk id="2" creationId="{04CAE992-5374-521E-8E5A-ADA3D0A14E43}"/>
          </ac:spMkLst>
        </pc:spChg>
        <pc:spChg chg="del mod">
          <ac:chgData name="Jonathan Wyatt" userId="c3e1212f-7374-4739-8e9f-f13855138211" providerId="ADAL" clId="{174F83E8-9222-448E-8FD6-133F8B7FF534}" dt="2023-08-25T12:17:37.368" v="12234"/>
          <ac:spMkLst>
            <pc:docMk/>
            <pc:sldMk cId="4019500256" sldId="331"/>
            <ac:spMk id="3" creationId="{C06539B6-F5AB-6B8B-A50F-4F5042C8EFDB}"/>
          </ac:spMkLst>
        </pc:spChg>
        <pc:spChg chg="del">
          <ac:chgData name="Jonathan Wyatt" userId="c3e1212f-7374-4739-8e9f-f13855138211" providerId="ADAL" clId="{174F83E8-9222-448E-8FD6-133F8B7FF534}" dt="2023-08-25T12:17:21.694" v="12232" actId="478"/>
          <ac:spMkLst>
            <pc:docMk/>
            <pc:sldMk cId="4019500256" sldId="331"/>
            <ac:spMk id="4" creationId="{30E8EE95-9B61-6712-F408-132F328E494B}"/>
          </ac:spMkLst>
        </pc:spChg>
        <pc:picChg chg="add mod">
          <ac:chgData name="Jonathan Wyatt" userId="c3e1212f-7374-4739-8e9f-f13855138211" providerId="ADAL" clId="{174F83E8-9222-448E-8FD6-133F8B7FF534}" dt="2023-08-25T12:17:37.368" v="12234"/>
          <ac:picMkLst>
            <pc:docMk/>
            <pc:sldMk cId="4019500256" sldId="331"/>
            <ac:picMk id="6" creationId="{FFD5ABB6-BBB3-43BC-4CF8-B0BA6E9CC3D8}"/>
          </ac:picMkLst>
        </pc:picChg>
      </pc:sldChg>
      <pc:sldChg chg="addSp delSp modSp new mod">
        <pc:chgData name="Jonathan Wyatt" userId="c3e1212f-7374-4739-8e9f-f13855138211" providerId="ADAL" clId="{174F83E8-9222-448E-8FD6-133F8B7FF534}" dt="2023-08-25T14:10:43.033" v="13552" actId="2710"/>
        <pc:sldMkLst>
          <pc:docMk/>
          <pc:sldMk cId="3728480266" sldId="332"/>
        </pc:sldMkLst>
        <pc:spChg chg="mod">
          <ac:chgData name="Jonathan Wyatt" userId="c3e1212f-7374-4739-8e9f-f13855138211" providerId="ADAL" clId="{174F83E8-9222-448E-8FD6-133F8B7FF534}" dt="2023-08-25T14:03:47.251" v="13289" actId="122"/>
          <ac:spMkLst>
            <pc:docMk/>
            <pc:sldMk cId="3728480266" sldId="332"/>
            <ac:spMk id="2" creationId="{5ED362BE-1990-7511-97A8-5ACB796AEFDB}"/>
          </ac:spMkLst>
        </pc:spChg>
        <pc:spChg chg="mod">
          <ac:chgData name="Jonathan Wyatt" userId="c3e1212f-7374-4739-8e9f-f13855138211" providerId="ADAL" clId="{174F83E8-9222-448E-8FD6-133F8B7FF534}" dt="2023-08-25T14:10:43.033" v="13552" actId="2710"/>
          <ac:spMkLst>
            <pc:docMk/>
            <pc:sldMk cId="3728480266" sldId="332"/>
            <ac:spMk id="3" creationId="{AC576FF4-D272-08AF-2061-DC7F0F03C4A5}"/>
          </ac:spMkLst>
        </pc:spChg>
        <pc:spChg chg="del mod">
          <ac:chgData name="Jonathan Wyatt" userId="c3e1212f-7374-4739-8e9f-f13855138211" providerId="ADAL" clId="{174F83E8-9222-448E-8FD6-133F8B7FF534}" dt="2023-08-25T14:10:28.993" v="13548"/>
          <ac:spMkLst>
            <pc:docMk/>
            <pc:sldMk cId="3728480266" sldId="332"/>
            <ac:spMk id="4" creationId="{8810BA53-C4C6-85BF-5DC3-CE4E8691D8BC}"/>
          </ac:spMkLst>
        </pc:spChg>
        <pc:picChg chg="add mod">
          <ac:chgData name="Jonathan Wyatt" userId="c3e1212f-7374-4739-8e9f-f13855138211" providerId="ADAL" clId="{174F83E8-9222-448E-8FD6-133F8B7FF534}" dt="2023-08-25T14:10:28.993" v="13548"/>
          <ac:picMkLst>
            <pc:docMk/>
            <pc:sldMk cId="3728480266" sldId="332"/>
            <ac:picMk id="6" creationId="{4802DDDD-759A-9EF1-E598-E4EB4613E027}"/>
          </ac:picMkLst>
        </pc:picChg>
      </pc:sldChg>
      <pc:sldChg chg="new del">
        <pc:chgData name="Jonathan Wyatt" userId="c3e1212f-7374-4739-8e9f-f13855138211" providerId="ADAL" clId="{174F83E8-9222-448E-8FD6-133F8B7FF534}" dt="2023-08-25T14:12:09.833" v="13554" actId="47"/>
        <pc:sldMkLst>
          <pc:docMk/>
          <pc:sldMk cId="661143681" sldId="333"/>
        </pc:sldMkLst>
      </pc:sldChg>
      <pc:sldChg chg="delSp modSp mod modNotesTx">
        <pc:chgData name="Jonathan Wyatt" userId="c3e1212f-7374-4739-8e9f-f13855138211" providerId="ADAL" clId="{174F83E8-9222-448E-8FD6-133F8B7FF534}" dt="2023-08-25T14:38:48.845" v="14261" actId="20577"/>
        <pc:sldMkLst>
          <pc:docMk/>
          <pc:sldMk cId="809864474" sldId="334"/>
        </pc:sldMkLst>
        <pc:spChg chg="mod">
          <ac:chgData name="Jonathan Wyatt" userId="c3e1212f-7374-4739-8e9f-f13855138211" providerId="ADAL" clId="{174F83E8-9222-448E-8FD6-133F8B7FF534}" dt="2023-08-25T14:36:42.477" v="14100" actId="14100"/>
          <ac:spMkLst>
            <pc:docMk/>
            <pc:sldMk cId="809864474" sldId="334"/>
            <ac:spMk id="2" creationId="{5ED362BE-1990-7511-97A8-5ACB796AEFDB}"/>
          </ac:spMkLst>
        </pc:spChg>
        <pc:spChg chg="mod">
          <ac:chgData name="Jonathan Wyatt" userId="c3e1212f-7374-4739-8e9f-f13855138211" providerId="ADAL" clId="{174F83E8-9222-448E-8FD6-133F8B7FF534}" dt="2023-08-25T14:37:31.586" v="14134" actId="33524"/>
          <ac:spMkLst>
            <pc:docMk/>
            <pc:sldMk cId="809864474" sldId="334"/>
            <ac:spMk id="3" creationId="{AC576FF4-D272-08AF-2061-DC7F0F03C4A5}"/>
          </ac:spMkLst>
        </pc:spChg>
        <pc:spChg chg="del">
          <ac:chgData name="Jonathan Wyatt" userId="c3e1212f-7374-4739-8e9f-f13855138211" providerId="ADAL" clId="{174F83E8-9222-448E-8FD6-133F8B7FF534}" dt="2023-08-25T14:37:26.788" v="14133" actId="478"/>
          <ac:spMkLst>
            <pc:docMk/>
            <pc:sldMk cId="809864474" sldId="334"/>
            <ac:spMk id="5" creationId="{3DA89E86-F483-35C1-E924-1BDEC93D64FB}"/>
          </ac:spMkLst>
        </pc:spChg>
        <pc:picChg chg="mod">
          <ac:chgData name="Jonathan Wyatt" userId="c3e1212f-7374-4739-8e9f-f13855138211" providerId="ADAL" clId="{174F83E8-9222-448E-8FD6-133F8B7FF534}" dt="2023-08-25T14:36:39.049" v="14099" actId="1076"/>
          <ac:picMkLst>
            <pc:docMk/>
            <pc:sldMk cId="809864474" sldId="334"/>
            <ac:picMk id="6" creationId="{4802DDDD-759A-9EF1-E598-E4EB4613E027}"/>
          </ac:picMkLst>
        </pc:picChg>
      </pc:sldChg>
      <pc:sldChg chg="modSp mod modNotesTx">
        <pc:chgData name="Jonathan Wyatt" userId="c3e1212f-7374-4739-8e9f-f13855138211" providerId="ADAL" clId="{174F83E8-9222-448E-8FD6-133F8B7FF534}" dt="2023-08-25T14:48:48.784" v="14961" actId="20577"/>
        <pc:sldMkLst>
          <pc:docMk/>
          <pc:sldMk cId="557218904" sldId="335"/>
        </pc:sldMkLst>
        <pc:spChg chg="mod">
          <ac:chgData name="Jonathan Wyatt" userId="c3e1212f-7374-4739-8e9f-f13855138211" providerId="ADAL" clId="{174F83E8-9222-448E-8FD6-133F8B7FF534}" dt="2023-08-25T14:48:48.784" v="14961" actId="20577"/>
          <ac:spMkLst>
            <pc:docMk/>
            <pc:sldMk cId="557218904" sldId="335"/>
            <ac:spMk id="3" creationId="{AC576FF4-D272-08AF-2061-DC7F0F03C4A5}"/>
          </ac:spMkLst>
        </pc:spChg>
      </pc:sldChg>
      <pc:sldChg chg="modSp new mod">
        <pc:chgData name="Jonathan Wyatt" userId="c3e1212f-7374-4739-8e9f-f13855138211" providerId="ADAL" clId="{174F83E8-9222-448E-8FD6-133F8B7FF534}" dt="2023-08-25T21:41:48.251" v="16531" actId="5793"/>
        <pc:sldMkLst>
          <pc:docMk/>
          <pc:sldMk cId="3555144739" sldId="336"/>
        </pc:sldMkLst>
        <pc:spChg chg="mod">
          <ac:chgData name="Jonathan Wyatt" userId="c3e1212f-7374-4739-8e9f-f13855138211" providerId="ADAL" clId="{174F83E8-9222-448E-8FD6-133F8B7FF534}" dt="2023-08-25T14:39:08.003" v="14274" actId="122"/>
          <ac:spMkLst>
            <pc:docMk/>
            <pc:sldMk cId="3555144739" sldId="336"/>
            <ac:spMk id="2" creationId="{17358F04-B829-23EE-3643-D8F8EE991444}"/>
          </ac:spMkLst>
        </pc:spChg>
        <pc:spChg chg="mod">
          <ac:chgData name="Jonathan Wyatt" userId="c3e1212f-7374-4739-8e9f-f13855138211" providerId="ADAL" clId="{174F83E8-9222-448E-8FD6-133F8B7FF534}" dt="2023-08-25T21:41:48.251" v="16531" actId="5793"/>
          <ac:spMkLst>
            <pc:docMk/>
            <pc:sldMk cId="3555144739" sldId="336"/>
            <ac:spMk id="3" creationId="{14782B03-4CEE-FC51-18F1-13D2ED0D8129}"/>
          </ac:spMkLst>
        </pc:spChg>
      </pc:sldChg>
      <pc:sldChg chg="addSp delSp modSp new mod">
        <pc:chgData name="Jonathan Wyatt" userId="c3e1212f-7374-4739-8e9f-f13855138211" providerId="ADAL" clId="{174F83E8-9222-448E-8FD6-133F8B7FF534}" dt="2023-08-25T15:49:13.780" v="15277" actId="403"/>
        <pc:sldMkLst>
          <pc:docMk/>
          <pc:sldMk cId="835496905" sldId="337"/>
        </pc:sldMkLst>
        <pc:spChg chg="mod">
          <ac:chgData name="Jonathan Wyatt" userId="c3e1212f-7374-4739-8e9f-f13855138211" providerId="ADAL" clId="{174F83E8-9222-448E-8FD6-133F8B7FF534}" dt="2023-08-25T14:58:12.547" v="15060" actId="313"/>
          <ac:spMkLst>
            <pc:docMk/>
            <pc:sldMk cId="835496905" sldId="337"/>
            <ac:spMk id="2" creationId="{6E0182B2-61B6-6269-70A7-48DA6EEEA9D9}"/>
          </ac:spMkLst>
        </pc:spChg>
        <pc:spChg chg="mod">
          <ac:chgData name="Jonathan Wyatt" userId="c3e1212f-7374-4739-8e9f-f13855138211" providerId="ADAL" clId="{174F83E8-9222-448E-8FD6-133F8B7FF534}" dt="2023-08-25T15:49:13.780" v="15277" actId="403"/>
          <ac:spMkLst>
            <pc:docMk/>
            <pc:sldMk cId="835496905" sldId="337"/>
            <ac:spMk id="3" creationId="{AD7ED56B-6716-76F7-F61B-FC5AF31B8A31}"/>
          </ac:spMkLst>
        </pc:spChg>
        <pc:spChg chg="del">
          <ac:chgData name="Jonathan Wyatt" userId="c3e1212f-7374-4739-8e9f-f13855138211" providerId="ADAL" clId="{174F83E8-9222-448E-8FD6-133F8B7FF534}" dt="2023-08-25T14:58:50.141" v="15063"/>
          <ac:spMkLst>
            <pc:docMk/>
            <pc:sldMk cId="835496905" sldId="337"/>
            <ac:spMk id="4" creationId="{855F9D4B-9015-1F32-2F1F-01D973F6D2A6}"/>
          </ac:spMkLst>
        </pc:spChg>
        <pc:picChg chg="add mod">
          <ac:chgData name="Jonathan Wyatt" userId="c3e1212f-7374-4739-8e9f-f13855138211" providerId="ADAL" clId="{174F83E8-9222-448E-8FD6-133F8B7FF534}" dt="2023-08-25T14:58:50.141" v="15063"/>
          <ac:picMkLst>
            <pc:docMk/>
            <pc:sldMk cId="835496905" sldId="337"/>
            <ac:picMk id="6" creationId="{9010C891-39EE-6651-8716-3A187AD3C83D}"/>
          </ac:picMkLst>
        </pc:picChg>
      </pc:sldChg>
      <pc:sldChg chg="modSp new del mod">
        <pc:chgData name="Jonathan Wyatt" userId="c3e1212f-7374-4739-8e9f-f13855138211" providerId="ADAL" clId="{174F83E8-9222-448E-8FD6-133F8B7FF534}" dt="2023-08-25T21:45:48.444" v="16545" actId="47"/>
        <pc:sldMkLst>
          <pc:docMk/>
          <pc:sldMk cId="1290284390" sldId="338"/>
        </pc:sldMkLst>
        <pc:spChg chg="mod">
          <ac:chgData name="Jonathan Wyatt" userId="c3e1212f-7374-4739-8e9f-f13855138211" providerId="ADAL" clId="{174F83E8-9222-448E-8FD6-133F8B7FF534}" dt="2023-08-25T15:49:52.893" v="15296" actId="20577"/>
          <ac:spMkLst>
            <pc:docMk/>
            <pc:sldMk cId="1290284390" sldId="338"/>
            <ac:spMk id="2" creationId="{8EA2128C-D82D-0820-553B-77E673698F97}"/>
          </ac:spMkLst>
        </pc:spChg>
      </pc:sldChg>
      <pc:sldChg chg="new del">
        <pc:chgData name="Jonathan Wyatt" userId="c3e1212f-7374-4739-8e9f-f13855138211" providerId="ADAL" clId="{174F83E8-9222-448E-8FD6-133F8B7FF534}" dt="2023-08-25T15:50:05.636" v="15298" actId="680"/>
        <pc:sldMkLst>
          <pc:docMk/>
          <pc:sldMk cId="2122258100" sldId="339"/>
        </pc:sldMkLst>
      </pc:sldChg>
      <pc:sldChg chg="modSp mod modNotesTx">
        <pc:chgData name="Jonathan Wyatt" userId="c3e1212f-7374-4739-8e9f-f13855138211" providerId="ADAL" clId="{174F83E8-9222-448E-8FD6-133F8B7FF534}" dt="2023-08-25T16:09:47.944" v="15936" actId="20577"/>
        <pc:sldMkLst>
          <pc:docMk/>
          <pc:sldMk cId="3875337533" sldId="339"/>
        </pc:sldMkLst>
        <pc:spChg chg="mod">
          <ac:chgData name="Jonathan Wyatt" userId="c3e1212f-7374-4739-8e9f-f13855138211" providerId="ADAL" clId="{174F83E8-9222-448E-8FD6-133F8B7FF534}" dt="2023-08-25T16:07:38.873" v="15683" actId="20577"/>
          <ac:spMkLst>
            <pc:docMk/>
            <pc:sldMk cId="3875337533" sldId="339"/>
            <ac:spMk id="3" creationId="{AD7ED56B-6716-76F7-F61B-FC5AF31B8A31}"/>
          </ac:spMkLst>
        </pc:spChg>
        <pc:picChg chg="mod">
          <ac:chgData name="Jonathan Wyatt" userId="c3e1212f-7374-4739-8e9f-f13855138211" providerId="ADAL" clId="{174F83E8-9222-448E-8FD6-133F8B7FF534}" dt="2023-08-25T15:52:35.293" v="15316" actId="14100"/>
          <ac:picMkLst>
            <pc:docMk/>
            <pc:sldMk cId="3875337533" sldId="339"/>
            <ac:picMk id="6" creationId="{9010C891-39EE-6651-8716-3A187AD3C83D}"/>
          </ac:picMkLst>
        </pc:picChg>
      </pc:sldChg>
      <pc:sldChg chg="addSp delSp modSp mod modNotesTx">
        <pc:chgData name="Jonathan Wyatt" userId="c3e1212f-7374-4739-8e9f-f13855138211" providerId="ADAL" clId="{174F83E8-9222-448E-8FD6-133F8B7FF534}" dt="2023-08-25T21:37:32.785" v="16530" actId="27636"/>
        <pc:sldMkLst>
          <pc:docMk/>
          <pc:sldMk cId="2594910961" sldId="340"/>
        </pc:sldMkLst>
        <pc:spChg chg="mod">
          <ac:chgData name="Jonathan Wyatt" userId="c3e1212f-7374-4739-8e9f-f13855138211" providerId="ADAL" clId="{174F83E8-9222-448E-8FD6-133F8B7FF534}" dt="2023-08-25T21:37:29.184" v="16528" actId="1076"/>
          <ac:spMkLst>
            <pc:docMk/>
            <pc:sldMk cId="2594910961" sldId="340"/>
            <ac:spMk id="2" creationId="{6E0182B2-61B6-6269-70A7-48DA6EEEA9D9}"/>
          </ac:spMkLst>
        </pc:spChg>
        <pc:spChg chg="mod">
          <ac:chgData name="Jonathan Wyatt" userId="c3e1212f-7374-4739-8e9f-f13855138211" providerId="ADAL" clId="{174F83E8-9222-448E-8FD6-133F8B7FF534}" dt="2023-08-25T21:37:32.785" v="16530" actId="27636"/>
          <ac:spMkLst>
            <pc:docMk/>
            <pc:sldMk cId="2594910961" sldId="340"/>
            <ac:spMk id="3" creationId="{AD7ED56B-6716-76F7-F61B-FC5AF31B8A31}"/>
          </ac:spMkLst>
        </pc:spChg>
        <pc:spChg chg="del">
          <ac:chgData name="Jonathan Wyatt" userId="c3e1212f-7374-4739-8e9f-f13855138211" providerId="ADAL" clId="{174F83E8-9222-448E-8FD6-133F8B7FF534}" dt="2023-08-25T21:33:32.614" v="16271" actId="478"/>
          <ac:spMkLst>
            <pc:docMk/>
            <pc:sldMk cId="2594910961" sldId="340"/>
            <ac:spMk id="5" creationId="{A3D016B0-7C96-63C3-F724-B5423891C7ED}"/>
          </ac:spMkLst>
        </pc:spChg>
        <pc:spChg chg="add del mod">
          <ac:chgData name="Jonathan Wyatt" userId="c3e1212f-7374-4739-8e9f-f13855138211" providerId="ADAL" clId="{174F83E8-9222-448E-8FD6-133F8B7FF534}" dt="2023-08-25T21:33:55.363" v="16277" actId="478"/>
          <ac:spMkLst>
            <pc:docMk/>
            <pc:sldMk cId="2594910961" sldId="340"/>
            <ac:spMk id="9" creationId="{EF71841E-C3B0-C425-3943-DDC27C1E48E3}"/>
          </ac:spMkLst>
        </pc:spChg>
        <pc:picChg chg="del mod">
          <ac:chgData name="Jonathan Wyatt" userId="c3e1212f-7374-4739-8e9f-f13855138211" providerId="ADAL" clId="{174F83E8-9222-448E-8FD6-133F8B7FF534}" dt="2023-08-25T21:33:43.604" v="16274" actId="478"/>
          <ac:picMkLst>
            <pc:docMk/>
            <pc:sldMk cId="2594910961" sldId="340"/>
            <ac:picMk id="6" creationId="{9010C891-39EE-6651-8716-3A187AD3C83D}"/>
          </ac:picMkLst>
        </pc:picChg>
        <pc:picChg chg="add mod">
          <ac:chgData name="Jonathan Wyatt" userId="c3e1212f-7374-4739-8e9f-f13855138211" providerId="ADAL" clId="{174F83E8-9222-448E-8FD6-133F8B7FF534}" dt="2023-08-25T21:34:00.313" v="16278" actId="14100"/>
          <ac:picMkLst>
            <pc:docMk/>
            <pc:sldMk cId="2594910961" sldId="340"/>
            <ac:picMk id="7" creationId="{DF59703A-723D-B1D9-F2AF-C1762C056629}"/>
          </ac:picMkLst>
        </pc:picChg>
      </pc:sldChg>
      <pc:sldChg chg="new del">
        <pc:chgData name="Jonathan Wyatt" userId="c3e1212f-7374-4739-8e9f-f13855138211" providerId="ADAL" clId="{174F83E8-9222-448E-8FD6-133F8B7FF534}" dt="2023-08-25T21:57:59.252" v="17625" actId="47"/>
        <pc:sldMkLst>
          <pc:docMk/>
          <pc:sldMk cId="1357758876" sldId="341"/>
        </pc:sldMkLst>
      </pc:sldChg>
      <pc:sldChg chg="modSp new mod ord">
        <pc:chgData name="Jonathan Wyatt" userId="c3e1212f-7374-4739-8e9f-f13855138211" providerId="ADAL" clId="{174F83E8-9222-448E-8FD6-133F8B7FF534}" dt="2023-08-25T22:00:44.101" v="17982"/>
        <pc:sldMkLst>
          <pc:docMk/>
          <pc:sldMk cId="2378702992" sldId="341"/>
        </pc:sldMkLst>
        <pc:spChg chg="mod">
          <ac:chgData name="Jonathan Wyatt" userId="c3e1212f-7374-4739-8e9f-f13855138211" providerId="ADAL" clId="{174F83E8-9222-448E-8FD6-133F8B7FF534}" dt="2023-08-25T21:58:11.940" v="17640" actId="122"/>
          <ac:spMkLst>
            <pc:docMk/>
            <pc:sldMk cId="2378702992" sldId="341"/>
            <ac:spMk id="2" creationId="{503D6084-EEA1-C35E-B233-0DBBC1FE976E}"/>
          </ac:spMkLst>
        </pc:spChg>
        <pc:spChg chg="mod">
          <ac:chgData name="Jonathan Wyatt" userId="c3e1212f-7374-4739-8e9f-f13855138211" providerId="ADAL" clId="{174F83E8-9222-448E-8FD6-133F8B7FF534}" dt="2023-08-25T22:00:35.640" v="17980" actId="20577"/>
          <ac:spMkLst>
            <pc:docMk/>
            <pc:sldMk cId="2378702992" sldId="341"/>
            <ac:spMk id="3" creationId="{E123539E-DE64-4B6B-27E6-D722CF553794}"/>
          </ac:spMkLst>
        </pc:spChg>
      </pc:sldChg>
      <pc:sldChg chg="modSp new mod">
        <pc:chgData name="Jonathan Wyatt" userId="c3e1212f-7374-4739-8e9f-f13855138211" providerId="ADAL" clId="{174F83E8-9222-448E-8FD6-133F8B7FF534}" dt="2023-08-25T22:06:12.194" v="18684" actId="1076"/>
        <pc:sldMkLst>
          <pc:docMk/>
          <pc:sldMk cId="1996014158" sldId="342"/>
        </pc:sldMkLst>
        <pc:spChg chg="mod">
          <ac:chgData name="Jonathan Wyatt" userId="c3e1212f-7374-4739-8e9f-f13855138211" providerId="ADAL" clId="{174F83E8-9222-448E-8FD6-133F8B7FF534}" dt="2023-08-25T22:06:11.392" v="18683" actId="1076"/>
          <ac:spMkLst>
            <pc:docMk/>
            <pc:sldMk cId="1996014158" sldId="342"/>
            <ac:spMk id="2" creationId="{3D4094F0-B0E6-0442-4537-EBE8BC78023E}"/>
          </ac:spMkLst>
        </pc:spChg>
        <pc:spChg chg="mod">
          <ac:chgData name="Jonathan Wyatt" userId="c3e1212f-7374-4739-8e9f-f13855138211" providerId="ADAL" clId="{174F83E8-9222-448E-8FD6-133F8B7FF534}" dt="2023-08-25T22:06:12.194" v="18684" actId="1076"/>
          <ac:spMkLst>
            <pc:docMk/>
            <pc:sldMk cId="1996014158" sldId="342"/>
            <ac:spMk id="3" creationId="{BDE425A0-9595-CC15-D8AD-FFA7C022B21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FCDB90-A289-4D4E-9A69-B086FA6F202C}" type="datetimeFigureOut">
              <a:rPr lang="en-GB" smtClean="0"/>
              <a:t>23/08/2023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3FF1E6-3157-4DED-AF71-081A35FB212C}" type="slidenum">
              <a:rPr lang="en-GB" smtClean="0"/>
              <a:t>‹#›</a:t>
            </a:fld>
            <a:endParaRPr lang="en-GB"/>
          </a:p>
        </p:txBody>
      </p:sp>
    </p:spTree>
    <p:extLst>
      <p:ext uri="{BB962C8B-B14F-4D97-AF65-F5344CB8AC3E}">
        <p14:creationId xmlns:p14="http://schemas.microsoft.com/office/powerpoint/2010/main" val="2996061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1964 saw the return of the Labour party as the  elected government. </a:t>
            </a:r>
          </a:p>
        </p:txBody>
      </p:sp>
      <p:sp>
        <p:nvSpPr>
          <p:cNvPr id="4" name="Slide Number Placeholder 3"/>
          <p:cNvSpPr>
            <a:spLocks noGrp="1"/>
          </p:cNvSpPr>
          <p:nvPr>
            <p:ph type="sldNum" sz="quarter" idx="5"/>
          </p:nvPr>
        </p:nvSpPr>
        <p:spPr/>
        <p:txBody>
          <a:bodyPr/>
          <a:lstStyle/>
          <a:p>
            <a:fld id="{873FF1E6-3157-4DED-AF71-081A35FB212C}" type="slidenum">
              <a:rPr lang="en-GB" smtClean="0"/>
              <a:t>5</a:t>
            </a:fld>
            <a:endParaRPr lang="en-GB"/>
          </a:p>
        </p:txBody>
      </p:sp>
    </p:spTree>
    <p:extLst>
      <p:ext uri="{BB962C8B-B14F-4D97-AF65-F5344CB8AC3E}">
        <p14:creationId xmlns:p14="http://schemas.microsoft.com/office/powerpoint/2010/main" val="21537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Legislative powers: Pass Bills to place into law (legislative) </a:t>
            </a:r>
          </a:p>
          <a:p>
            <a:endParaRPr lang="en-GB" dirty="0"/>
          </a:p>
          <a:p>
            <a:r>
              <a:rPr lang="en-GB" dirty="0"/>
              <a:t>Executive Powers: Put laws into effect and plan policies in accordance with legislation. </a:t>
            </a:r>
          </a:p>
          <a:p>
            <a:endParaRPr lang="en-GB" dirty="0"/>
          </a:p>
          <a:p>
            <a:r>
              <a:rPr lang="en-GB" dirty="0"/>
              <a:t> system where a chief excitative would preside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FF1E6-3157-4DED-AF71-081A35FB21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8473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population within </a:t>
            </a:r>
            <a:r>
              <a:rPr lang="en-GB" dirty="0" err="1"/>
              <a:t>Wales’</a:t>
            </a:r>
            <a:r>
              <a:rPr lang="en-GB" dirty="0"/>
              <a:t> have been considered to be oppressed from England with the crowning of a non-Welsh Prince of Wales in 1969 which was further apparent from the lack of representative from the political system.</a:t>
            </a:r>
          </a:p>
          <a:p>
            <a:endParaRPr lang="en-GB" dirty="0"/>
          </a:p>
          <a:p>
            <a:r>
              <a:rPr lang="en-GB" dirty="0"/>
              <a:t>In 1995, the labour party made proposals  for  an ‘Welsh assembly’ but this was just focused on providing greater executive powers instead of legislative powers meaning that policies can only be implemented which followed existing legislation implemented by Westminster.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FF1E6-3157-4DED-AF71-081A35FB21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1320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Voice for Wales proposed that 60 elected Welsh assembly members </a:t>
            </a:r>
          </a:p>
          <a:p>
            <a:endParaRPr lang="en-GB" dirty="0"/>
          </a:p>
          <a:p>
            <a:r>
              <a:rPr lang="en-GB" dirty="0"/>
              <a:t>Despite the political discourse concerning the limited powers within Wales and representation the YES voted only received a slender majority.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FF1E6-3157-4DED-AF71-081A35FB21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5651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Legislature (National Assembly for Wales) </a:t>
            </a:r>
          </a:p>
          <a:p>
            <a:r>
              <a:rPr lang="en-GB" dirty="0"/>
              <a:t>Executive (Welsh Assembly) </a:t>
            </a:r>
          </a:p>
        </p:txBody>
      </p:sp>
      <p:sp>
        <p:nvSpPr>
          <p:cNvPr id="4" name="Slide Number Placeholder 3"/>
          <p:cNvSpPr>
            <a:spLocks noGrp="1"/>
          </p:cNvSpPr>
          <p:nvPr>
            <p:ph type="sldNum" sz="quarter" idx="5"/>
          </p:nvPr>
        </p:nvSpPr>
        <p:spPr/>
        <p:txBody>
          <a:bodyPr/>
          <a:lstStyle/>
          <a:p>
            <a:fld id="{873FF1E6-3157-4DED-AF71-081A35FB212C}" type="slidenum">
              <a:rPr lang="en-GB" smtClean="0"/>
              <a:t>11</a:t>
            </a:fld>
            <a:endParaRPr lang="en-GB"/>
          </a:p>
        </p:txBody>
      </p:sp>
    </p:spTree>
    <p:extLst>
      <p:ext uri="{BB962C8B-B14F-4D97-AF65-F5344CB8AC3E}">
        <p14:creationId xmlns:p14="http://schemas.microsoft.com/office/powerpoint/2010/main" val="2279814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Wales can set Welsh tax rate </a:t>
            </a:r>
          </a:p>
          <a:p>
            <a:r>
              <a:rPr lang="en-GB" dirty="0"/>
              <a:t>Assembly terms extended to avoid clashes with UK general elections</a:t>
            </a:r>
          </a:p>
          <a:p>
            <a:endParaRPr lang="en-GB" dirty="0"/>
          </a:p>
          <a:p>
            <a:endParaRPr lang="en-GB" dirty="0"/>
          </a:p>
        </p:txBody>
      </p:sp>
      <p:sp>
        <p:nvSpPr>
          <p:cNvPr id="4" name="Slide Number Placeholder 3"/>
          <p:cNvSpPr>
            <a:spLocks noGrp="1"/>
          </p:cNvSpPr>
          <p:nvPr>
            <p:ph type="sldNum" sz="quarter" idx="5"/>
          </p:nvPr>
        </p:nvSpPr>
        <p:spPr/>
        <p:txBody>
          <a:bodyPr/>
          <a:lstStyle/>
          <a:p>
            <a:fld id="{873FF1E6-3157-4DED-AF71-081A35FB212C}" type="slidenum">
              <a:rPr lang="en-GB" smtClean="0"/>
              <a:t>12</a:t>
            </a:fld>
            <a:endParaRPr lang="en-GB"/>
          </a:p>
        </p:txBody>
      </p:sp>
    </p:spTree>
    <p:extLst>
      <p:ext uri="{BB962C8B-B14F-4D97-AF65-F5344CB8AC3E}">
        <p14:creationId xmlns:p14="http://schemas.microsoft.com/office/powerpoint/2010/main" val="4125423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Timeline of how the Wellbeing of Future Generations Act. </a:t>
            </a:r>
          </a:p>
        </p:txBody>
      </p:sp>
      <p:sp>
        <p:nvSpPr>
          <p:cNvPr id="4" name="Slide Number Placeholder 3"/>
          <p:cNvSpPr>
            <a:spLocks noGrp="1"/>
          </p:cNvSpPr>
          <p:nvPr>
            <p:ph type="sldNum" sz="quarter" idx="5"/>
          </p:nvPr>
        </p:nvSpPr>
        <p:spPr/>
        <p:txBody>
          <a:bodyPr/>
          <a:lstStyle/>
          <a:p>
            <a:fld id="{873FF1E6-3157-4DED-AF71-081A35FB212C}" type="slidenum">
              <a:rPr lang="en-GB" smtClean="0"/>
              <a:t>13</a:t>
            </a:fld>
            <a:endParaRPr lang="en-GB"/>
          </a:p>
        </p:txBody>
      </p:sp>
    </p:spTree>
    <p:extLst>
      <p:ext uri="{BB962C8B-B14F-4D97-AF65-F5344CB8AC3E}">
        <p14:creationId xmlns:p14="http://schemas.microsoft.com/office/powerpoint/2010/main" val="4163180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 government cut back on sustainability programs. Package reforms saw budgets particularly within the Department of Environment, Food  Rural Affairs </a:t>
            </a:r>
          </a:p>
          <a:p>
            <a:endParaRPr lang="en-GB" dirty="0"/>
          </a:p>
        </p:txBody>
      </p:sp>
      <p:sp>
        <p:nvSpPr>
          <p:cNvPr id="4" name="Slide Number Placeholder 3"/>
          <p:cNvSpPr>
            <a:spLocks noGrp="1"/>
          </p:cNvSpPr>
          <p:nvPr>
            <p:ph type="sldNum" sz="quarter" idx="5"/>
          </p:nvPr>
        </p:nvSpPr>
        <p:spPr/>
        <p:txBody>
          <a:bodyPr/>
          <a:lstStyle/>
          <a:p>
            <a:fld id="{873FF1E6-3157-4DED-AF71-081A35FB212C}" type="slidenum">
              <a:rPr lang="en-GB" smtClean="0"/>
              <a:t>14</a:t>
            </a:fld>
            <a:endParaRPr lang="en-GB"/>
          </a:p>
        </p:txBody>
      </p:sp>
    </p:spTree>
    <p:extLst>
      <p:ext uri="{BB962C8B-B14F-4D97-AF65-F5344CB8AC3E}">
        <p14:creationId xmlns:p14="http://schemas.microsoft.com/office/powerpoint/2010/main" val="8126713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Future Generations Commissioner for Wales (2015) Promoting Wales to the World: Our International Work. [Online] Available at:  https://www.futuregenerations.wales/making-it-happen/international/ Accessed 24</a:t>
            </a:r>
            <a:r>
              <a:rPr lang="en-GB" baseline="30000" dirty="0"/>
              <a:t>th</a:t>
            </a:r>
            <a:r>
              <a:rPr lang="en-GB" dirty="0"/>
              <a:t> August 2023). </a:t>
            </a:r>
          </a:p>
        </p:txBody>
      </p:sp>
      <p:sp>
        <p:nvSpPr>
          <p:cNvPr id="4" name="Slide Number Placeholder 3"/>
          <p:cNvSpPr>
            <a:spLocks noGrp="1"/>
          </p:cNvSpPr>
          <p:nvPr>
            <p:ph type="sldNum" sz="quarter" idx="5"/>
          </p:nvPr>
        </p:nvSpPr>
        <p:spPr/>
        <p:txBody>
          <a:bodyPr/>
          <a:lstStyle/>
          <a:p>
            <a:fld id="{873FF1E6-3157-4DED-AF71-081A35FB212C}" type="slidenum">
              <a:rPr lang="en-GB" smtClean="0"/>
              <a:t>16</a:t>
            </a:fld>
            <a:endParaRPr lang="en-GB"/>
          </a:p>
        </p:txBody>
      </p:sp>
    </p:spTree>
    <p:extLst>
      <p:ext uri="{BB962C8B-B14F-4D97-AF65-F5344CB8AC3E}">
        <p14:creationId xmlns:p14="http://schemas.microsoft.com/office/powerpoint/2010/main" val="3612991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Sustianable</a:t>
            </a:r>
            <a:r>
              <a:rPr lang="en-GB" dirty="0"/>
              <a:t> development goals imbedded within the Act. This is the first time a government has done this. </a:t>
            </a:r>
          </a:p>
        </p:txBody>
      </p:sp>
      <p:sp>
        <p:nvSpPr>
          <p:cNvPr id="4" name="Slide Number Placeholder 3"/>
          <p:cNvSpPr>
            <a:spLocks noGrp="1"/>
          </p:cNvSpPr>
          <p:nvPr>
            <p:ph type="sldNum" sz="quarter" idx="5"/>
          </p:nvPr>
        </p:nvSpPr>
        <p:spPr/>
        <p:txBody>
          <a:bodyPr/>
          <a:lstStyle/>
          <a:p>
            <a:fld id="{873FF1E6-3157-4DED-AF71-081A35FB212C}" type="slidenum">
              <a:rPr lang="en-GB" smtClean="0"/>
              <a:t>18</a:t>
            </a:fld>
            <a:endParaRPr lang="en-GB"/>
          </a:p>
        </p:txBody>
      </p:sp>
    </p:spTree>
    <p:extLst>
      <p:ext uri="{BB962C8B-B14F-4D97-AF65-F5344CB8AC3E}">
        <p14:creationId xmlns:p14="http://schemas.microsoft.com/office/powerpoint/2010/main" val="16649840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diagram provided the architecture/ blueprint/ structure of how the act is implemented in practice. </a:t>
            </a:r>
          </a:p>
          <a:p>
            <a:endParaRPr lang="en-GB" dirty="0"/>
          </a:p>
          <a:p>
            <a:r>
              <a:rPr lang="en-GB" dirty="0"/>
              <a:t>Welsh Government (2015) Wellbeing Future Generations Act: The essentials. [Online] Available at: https://www.gov.wales/sites/default/files/publications/2021-10/well-being-future-generations-wales-act-2015-the-essentials-2021.pdf (Accessed: 17</a:t>
            </a:r>
            <a:r>
              <a:rPr lang="en-GB" baseline="30000" dirty="0"/>
              <a:t>th</a:t>
            </a:r>
            <a:r>
              <a:rPr lang="en-GB" dirty="0"/>
              <a:t> June 2023). </a:t>
            </a:r>
          </a:p>
        </p:txBody>
      </p:sp>
      <p:sp>
        <p:nvSpPr>
          <p:cNvPr id="4" name="Date Placeholder 3"/>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D49AE-E876-4130-BF53-6229B9820536}" type="datetime1">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8/23/2023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A705E3-E620-489D-9973-6221209A4B3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81899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Indicators: What areas may be considered as indicators? </a:t>
            </a:r>
          </a:p>
          <a:p>
            <a:r>
              <a:rPr lang="en-GB" dirty="0"/>
              <a:t>Milestones </a:t>
            </a:r>
          </a:p>
          <a:p>
            <a:r>
              <a:rPr lang="en-GB" dirty="0"/>
              <a:t>Future Trends </a:t>
            </a:r>
          </a:p>
          <a:p>
            <a:endParaRPr lang="en-GB" dirty="0"/>
          </a:p>
          <a:p>
            <a:r>
              <a:rPr lang="en-GB" dirty="0"/>
              <a:t>Within the Core pillars what national indicators do you think are imbedded within the act? </a:t>
            </a:r>
          </a:p>
        </p:txBody>
      </p:sp>
      <p:sp>
        <p:nvSpPr>
          <p:cNvPr id="4" name="Slide Number Placeholder 3"/>
          <p:cNvSpPr>
            <a:spLocks noGrp="1"/>
          </p:cNvSpPr>
          <p:nvPr>
            <p:ph type="sldNum" sz="quarter" idx="5"/>
          </p:nvPr>
        </p:nvSpPr>
        <p:spPr/>
        <p:txBody>
          <a:bodyPr/>
          <a:lstStyle/>
          <a:p>
            <a:fld id="{873FF1E6-3157-4DED-AF71-081A35FB212C}" type="slidenum">
              <a:rPr lang="en-GB" smtClean="0"/>
              <a:t>20</a:t>
            </a:fld>
            <a:endParaRPr lang="en-GB"/>
          </a:p>
        </p:txBody>
      </p:sp>
    </p:spTree>
    <p:extLst>
      <p:ext uri="{BB962C8B-B14F-4D97-AF65-F5344CB8AC3E}">
        <p14:creationId xmlns:p14="http://schemas.microsoft.com/office/powerpoint/2010/main" val="4185263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Indicators: What areas may be considered as indicators? </a:t>
            </a:r>
          </a:p>
          <a:p>
            <a:r>
              <a:rPr lang="en-GB" dirty="0"/>
              <a:t>Milestones </a:t>
            </a:r>
          </a:p>
          <a:p>
            <a:r>
              <a:rPr lang="en-GB" dirty="0"/>
              <a:t>Future Trends </a:t>
            </a:r>
          </a:p>
          <a:p>
            <a:endParaRPr lang="en-GB" dirty="0"/>
          </a:p>
          <a:p>
            <a:r>
              <a:rPr lang="en-GB" dirty="0"/>
              <a:t>Within the Core pillars what national indicators do you think are imbedded within the act?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FF1E6-3157-4DED-AF71-081A35FB21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779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national indicator is attached to the seven core pillars of the Act. Some of the indicators are applicable to all areas of the act whereas some are specifically to specific pillars. </a:t>
            </a:r>
          </a:p>
          <a:p>
            <a:endParaRPr lang="en-GB" dirty="0"/>
          </a:p>
          <a:p>
            <a:r>
              <a:rPr lang="en-GB" dirty="0"/>
              <a:t>Students to select a wellbeing indicator and investigate how the Welsh government are meeting the indicator? </a:t>
            </a:r>
          </a:p>
        </p:txBody>
      </p:sp>
      <p:sp>
        <p:nvSpPr>
          <p:cNvPr id="4" name="Slide Number Placeholder 3"/>
          <p:cNvSpPr>
            <a:spLocks noGrp="1"/>
          </p:cNvSpPr>
          <p:nvPr>
            <p:ph type="sldNum" sz="quarter" idx="5"/>
          </p:nvPr>
        </p:nvSpPr>
        <p:spPr/>
        <p:txBody>
          <a:bodyPr/>
          <a:lstStyle/>
          <a:p>
            <a:fld id="{873FF1E6-3157-4DED-AF71-081A35FB212C}" type="slidenum">
              <a:rPr lang="en-GB" smtClean="0"/>
              <a:t>22</a:t>
            </a:fld>
            <a:endParaRPr lang="en-GB"/>
          </a:p>
        </p:txBody>
      </p:sp>
    </p:spTree>
    <p:extLst>
      <p:ext uri="{BB962C8B-B14F-4D97-AF65-F5344CB8AC3E}">
        <p14:creationId xmlns:p14="http://schemas.microsoft.com/office/powerpoint/2010/main" val="37870580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reference to the value or characteristics by which the indicator is measured)</a:t>
            </a:r>
          </a:p>
          <a:p>
            <a:endParaRPr lang="en-GB" dirty="0"/>
          </a:p>
          <a:p>
            <a:r>
              <a:rPr lang="en-GB" dirty="0"/>
              <a:t>Ministers must also set milestones to show expectations of what the indicators should show at certain points in the future. </a:t>
            </a:r>
          </a:p>
          <a:p>
            <a:r>
              <a:rPr lang="en-GB" dirty="0"/>
              <a:t>The Act allows Ministers to review and amend national indicators, so they are relevant and current. </a:t>
            </a:r>
          </a:p>
          <a:p>
            <a:r>
              <a:rPr lang="en-GB" dirty="0"/>
              <a:t>Every years, Ministers must publish an annual progress report setting out the progress made over the last year. </a:t>
            </a:r>
          </a:p>
          <a:p>
            <a:endParaRPr lang="en-GB" dirty="0"/>
          </a:p>
        </p:txBody>
      </p:sp>
      <p:sp>
        <p:nvSpPr>
          <p:cNvPr id="4" name="Slide Number Placeholder 3"/>
          <p:cNvSpPr>
            <a:spLocks noGrp="1"/>
          </p:cNvSpPr>
          <p:nvPr>
            <p:ph type="sldNum" sz="quarter" idx="5"/>
          </p:nvPr>
        </p:nvSpPr>
        <p:spPr/>
        <p:txBody>
          <a:bodyPr/>
          <a:lstStyle/>
          <a:p>
            <a:fld id="{873FF1E6-3157-4DED-AF71-081A35FB212C}" type="slidenum">
              <a:rPr lang="en-GB" smtClean="0"/>
              <a:t>23</a:t>
            </a:fld>
            <a:endParaRPr lang="en-GB"/>
          </a:p>
        </p:txBody>
      </p:sp>
    </p:spTree>
    <p:extLst>
      <p:ext uri="{BB962C8B-B14F-4D97-AF65-F5344CB8AC3E}">
        <p14:creationId xmlns:p14="http://schemas.microsoft.com/office/powerpoint/2010/main" val="41167347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future trends report comprises a framework that allows opportunities to observe and create activities with long term thinking in mind. </a:t>
            </a:r>
          </a:p>
          <a:p>
            <a:endParaRPr lang="en-GB" dirty="0"/>
          </a:p>
          <a:p>
            <a:r>
              <a:rPr lang="en-GB" dirty="0"/>
              <a:t>Signal: What’s happening now? National indicators are applied to assess current state within the country across, society, economy, environment and culture. Indicators are adopted or change depending on the situation to bridge gaps in existing provisions. </a:t>
            </a:r>
          </a:p>
          <a:p>
            <a:endParaRPr lang="en-GB" dirty="0"/>
          </a:p>
          <a:p>
            <a:r>
              <a:rPr lang="en-GB" b="1" dirty="0"/>
              <a:t>Drivers: </a:t>
            </a:r>
            <a:r>
              <a:rPr lang="en-GB" dirty="0"/>
              <a:t>Mature trends that have particular influence across  all wellbeing domains. </a:t>
            </a:r>
          </a:p>
          <a:p>
            <a:endParaRPr lang="en-GB" dirty="0"/>
          </a:p>
          <a:p>
            <a:r>
              <a:rPr lang="en-GB" b="1" dirty="0"/>
              <a:t>Trends</a:t>
            </a:r>
            <a:r>
              <a:rPr lang="en-GB" dirty="0"/>
              <a:t> are underlying patters of change that have a relatively clear direction of change</a:t>
            </a:r>
          </a:p>
          <a:p>
            <a:endParaRPr lang="en-GB" dirty="0"/>
          </a:p>
          <a:p>
            <a:r>
              <a:rPr lang="en-GB" b="1" dirty="0"/>
              <a:t>Risks </a:t>
            </a:r>
            <a:r>
              <a:rPr lang="en-GB" dirty="0"/>
              <a:t>are the potential consequences of drivers and trends on achieving </a:t>
            </a:r>
            <a:r>
              <a:rPr lang="en-GB" dirty="0" err="1"/>
              <a:t>Wales’</a:t>
            </a:r>
            <a:r>
              <a:rPr lang="en-GB" dirty="0"/>
              <a:t> well-being goals</a:t>
            </a:r>
          </a:p>
          <a:p>
            <a:endParaRPr lang="en-GB" dirty="0"/>
          </a:p>
          <a:p>
            <a:r>
              <a:rPr lang="en-GB" b="1" dirty="0"/>
              <a:t>Application</a:t>
            </a:r>
            <a:r>
              <a:rPr lang="en-GB" dirty="0"/>
              <a:t> of futures is about putting this evidence and tools on future into practice </a:t>
            </a:r>
          </a:p>
          <a:p>
            <a:r>
              <a:rPr lang="en-GB" dirty="0"/>
              <a:t>in different settings</a:t>
            </a:r>
          </a:p>
          <a:p>
            <a:endParaRPr lang="en-GB" dirty="0"/>
          </a:p>
          <a:p>
            <a:endParaRPr lang="en-GB" dirty="0"/>
          </a:p>
          <a:p>
            <a:r>
              <a:rPr lang="en-GB" dirty="0"/>
              <a:t>Ministers must take account of the United Nations’ sustainable development goals and the impact of climate change on Wales.</a:t>
            </a:r>
          </a:p>
          <a:p>
            <a:endParaRPr lang="en-GB" dirty="0"/>
          </a:p>
          <a:p>
            <a:endParaRPr lang="en-GB" dirty="0"/>
          </a:p>
        </p:txBody>
      </p:sp>
      <p:sp>
        <p:nvSpPr>
          <p:cNvPr id="4" name="Slide Number Placeholder 3"/>
          <p:cNvSpPr>
            <a:spLocks noGrp="1"/>
          </p:cNvSpPr>
          <p:nvPr>
            <p:ph type="sldNum" sz="quarter" idx="5"/>
          </p:nvPr>
        </p:nvSpPr>
        <p:spPr/>
        <p:txBody>
          <a:bodyPr/>
          <a:lstStyle/>
          <a:p>
            <a:fld id="{873FF1E6-3157-4DED-AF71-081A35FB212C}" type="slidenum">
              <a:rPr lang="en-GB" smtClean="0"/>
              <a:t>24</a:t>
            </a:fld>
            <a:endParaRPr lang="en-GB"/>
          </a:p>
        </p:txBody>
      </p:sp>
    </p:spTree>
    <p:extLst>
      <p:ext uri="{BB962C8B-B14F-4D97-AF65-F5344CB8AC3E}">
        <p14:creationId xmlns:p14="http://schemas.microsoft.com/office/powerpoint/2010/main" val="699272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bodies have flexibility. </a:t>
            </a:r>
          </a:p>
          <a:p>
            <a:endParaRPr lang="en-GB" dirty="0"/>
          </a:p>
          <a:p>
            <a:r>
              <a:rPr lang="en-GB" dirty="0"/>
              <a:t>Public bodies only have certain limitations to their contribution. </a:t>
            </a:r>
          </a:p>
          <a:p>
            <a:endParaRPr lang="en-GB" dirty="0"/>
          </a:p>
          <a:p>
            <a:r>
              <a:rPr lang="en-GB" dirty="0"/>
              <a:t>Digital Health and Care was recognised in 2021 as a new body which have to abide by the wellbeing goals and sustainable principles. </a:t>
            </a:r>
          </a:p>
        </p:txBody>
      </p:sp>
      <p:sp>
        <p:nvSpPr>
          <p:cNvPr id="4" name="Slide Number Placeholder 3"/>
          <p:cNvSpPr>
            <a:spLocks noGrp="1"/>
          </p:cNvSpPr>
          <p:nvPr>
            <p:ph type="sldNum" sz="quarter" idx="5"/>
          </p:nvPr>
        </p:nvSpPr>
        <p:spPr/>
        <p:txBody>
          <a:bodyPr/>
          <a:lstStyle/>
          <a:p>
            <a:fld id="{873FF1E6-3157-4DED-AF71-081A35FB212C}" type="slidenum">
              <a:rPr lang="en-GB" smtClean="0"/>
              <a:t>25</a:t>
            </a:fld>
            <a:endParaRPr lang="en-GB"/>
          </a:p>
        </p:txBody>
      </p:sp>
    </p:spTree>
    <p:extLst>
      <p:ext uri="{BB962C8B-B14F-4D97-AF65-F5344CB8AC3E}">
        <p14:creationId xmlns:p14="http://schemas.microsoft.com/office/powerpoint/2010/main" val="1971937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area of the act, the sustainable principles are imbedded. To achieve the principles, five core ways of working are placed upon public bodies to show how they have applied the principles. These are designed to help all bodies work better together and to avoid past mistakes and tackle long term challenges. </a:t>
            </a:r>
          </a:p>
        </p:txBody>
      </p:sp>
      <p:sp>
        <p:nvSpPr>
          <p:cNvPr id="4" name="Slide Number Placeholder 3"/>
          <p:cNvSpPr>
            <a:spLocks noGrp="1"/>
          </p:cNvSpPr>
          <p:nvPr>
            <p:ph type="sldNum" sz="quarter" idx="5"/>
          </p:nvPr>
        </p:nvSpPr>
        <p:spPr/>
        <p:txBody>
          <a:bodyPr/>
          <a:lstStyle/>
          <a:p>
            <a:fld id="{873FF1E6-3157-4DED-AF71-081A35FB212C}" type="slidenum">
              <a:rPr lang="en-GB" smtClean="0"/>
              <a:t>27</a:t>
            </a:fld>
            <a:endParaRPr lang="en-GB"/>
          </a:p>
        </p:txBody>
      </p:sp>
    </p:spTree>
    <p:extLst>
      <p:ext uri="{BB962C8B-B14F-4D97-AF65-F5344CB8AC3E}">
        <p14:creationId xmlns:p14="http://schemas.microsoft.com/office/powerpoint/2010/main" val="29987185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five principles of working, the Welsh government and its ministers have a significant role in upholding the 5 ways of working and sustainable principles. </a:t>
            </a:r>
          </a:p>
          <a:p>
            <a:endParaRPr lang="en-GB" dirty="0"/>
          </a:p>
          <a:p>
            <a:r>
              <a:rPr lang="en-GB" dirty="0"/>
              <a:t>Welsh Government (2023) Wellbeing, Future Generations: Continuous Learning and Improvement Plan 2023-2025. [Online] Available at: https://www.gov.wales/sites/default/files/publications/2023-02/continuous-learning-and-improvement-plan-for-2023-to-2025-v2.pdf. Accessed: 25</a:t>
            </a:r>
            <a:r>
              <a:rPr lang="en-GB" baseline="30000" dirty="0"/>
              <a:t>th</a:t>
            </a:r>
            <a:r>
              <a:rPr lang="en-GB" dirty="0"/>
              <a:t> August 2023. </a:t>
            </a:r>
          </a:p>
        </p:txBody>
      </p:sp>
      <p:sp>
        <p:nvSpPr>
          <p:cNvPr id="4" name="Slide Number Placeholder 3"/>
          <p:cNvSpPr>
            <a:spLocks noGrp="1"/>
          </p:cNvSpPr>
          <p:nvPr>
            <p:ph type="sldNum" sz="quarter" idx="5"/>
          </p:nvPr>
        </p:nvSpPr>
        <p:spPr/>
        <p:txBody>
          <a:bodyPr/>
          <a:lstStyle/>
          <a:p>
            <a:fld id="{873FF1E6-3157-4DED-AF71-081A35FB212C}" type="slidenum">
              <a:rPr lang="en-GB" smtClean="0"/>
              <a:t>28</a:t>
            </a:fld>
            <a:endParaRPr lang="en-GB"/>
          </a:p>
        </p:txBody>
      </p:sp>
    </p:spTree>
    <p:extLst>
      <p:ext uri="{BB962C8B-B14F-4D97-AF65-F5344CB8AC3E}">
        <p14:creationId xmlns:p14="http://schemas.microsoft.com/office/powerpoint/2010/main" val="26770737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Derek Walker was announced as the 2</a:t>
            </a:r>
            <a:r>
              <a:rPr lang="en-GB" baseline="30000" dirty="0"/>
              <a:t>nd</a:t>
            </a:r>
            <a:r>
              <a:rPr lang="en-GB" dirty="0"/>
              <a:t> future generations commissioner for Wales. </a:t>
            </a:r>
          </a:p>
          <a:p>
            <a:r>
              <a:rPr lang="en-GB" dirty="0"/>
              <a:t>The commissioner details 30 cross party members. </a:t>
            </a:r>
          </a:p>
          <a:p>
            <a:endParaRPr lang="en-GB" dirty="0"/>
          </a:p>
          <a:p>
            <a:endParaRPr lang="en-GB" dirty="0"/>
          </a:p>
          <a:p>
            <a:r>
              <a:rPr lang="en-GB" dirty="0"/>
              <a:t>Future Generations Commissioner (2022) Future Generations Commissioner for Wales. [Online] Available at: https://www.futuregenerations.wales/about-us/future-generations-commissioner/. (Accessed 25</a:t>
            </a:r>
            <a:r>
              <a:rPr lang="en-GB" baseline="30000" dirty="0"/>
              <a:t>th</a:t>
            </a:r>
            <a:r>
              <a:rPr lang="en-GB" dirty="0"/>
              <a:t> August 2023). </a:t>
            </a:r>
          </a:p>
        </p:txBody>
      </p:sp>
      <p:sp>
        <p:nvSpPr>
          <p:cNvPr id="4" name="Slide Number Placeholder 3"/>
          <p:cNvSpPr>
            <a:spLocks noGrp="1"/>
          </p:cNvSpPr>
          <p:nvPr>
            <p:ph type="sldNum" sz="quarter" idx="5"/>
          </p:nvPr>
        </p:nvSpPr>
        <p:spPr/>
        <p:txBody>
          <a:bodyPr/>
          <a:lstStyle/>
          <a:p>
            <a:fld id="{873FF1E6-3157-4DED-AF71-081A35FB212C}" type="slidenum">
              <a:rPr lang="en-GB" smtClean="0"/>
              <a:t>29</a:t>
            </a:fld>
            <a:endParaRPr lang="en-GB"/>
          </a:p>
        </p:txBody>
      </p:sp>
    </p:spTree>
    <p:extLst>
      <p:ext uri="{BB962C8B-B14F-4D97-AF65-F5344CB8AC3E}">
        <p14:creationId xmlns:p14="http://schemas.microsoft.com/office/powerpoint/2010/main" val="17811005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commissioner can: </a:t>
            </a:r>
          </a:p>
          <a:p>
            <a:endParaRPr lang="en-GB" dirty="0"/>
          </a:p>
          <a:p>
            <a:r>
              <a:rPr lang="en-GB" b="1" dirty="0"/>
              <a:t>Advise, encourage and promote</a:t>
            </a:r>
            <a:r>
              <a:rPr lang="en-GB" dirty="0"/>
              <a:t>: Public Services Boards to meet wellbeing objectives </a:t>
            </a:r>
          </a:p>
          <a:p>
            <a:endParaRPr lang="en-GB" dirty="0"/>
          </a:p>
          <a:p>
            <a:endParaRPr lang="en-GB" dirty="0"/>
          </a:p>
          <a:p>
            <a:r>
              <a:rPr lang="en-GB" b="1" dirty="0"/>
              <a:t>Research: </a:t>
            </a:r>
            <a:r>
              <a:rPr lang="en-GB" dirty="0"/>
              <a:t>wellbeing goals, the national indicators and milestones, and the sustainable development principle and how public </a:t>
            </a:r>
          </a:p>
          <a:p>
            <a:r>
              <a:rPr lang="en-GB" dirty="0"/>
              <a:t>bodies apply it</a:t>
            </a:r>
          </a:p>
          <a:p>
            <a:endParaRPr lang="en-GB" dirty="0"/>
          </a:p>
          <a:p>
            <a:r>
              <a:rPr lang="en-GB" b="1" dirty="0"/>
              <a:t>Carry out Reviews: </a:t>
            </a:r>
            <a:r>
              <a:rPr lang="en-GB" dirty="0"/>
              <a:t>how public bodies are taking account of the long-term impact of their decisions,</a:t>
            </a:r>
          </a:p>
          <a:p>
            <a:endParaRPr lang="en-GB" dirty="0"/>
          </a:p>
          <a:p>
            <a:r>
              <a:rPr lang="en-GB" b="1" dirty="0"/>
              <a:t>Provide recommendations:  </a:t>
            </a:r>
            <a:r>
              <a:rPr lang="en-GB" dirty="0"/>
              <a:t>recommendations to a public body about the steps it has taken or proposes to take to set and then meet its well-being objectives</a:t>
            </a:r>
          </a:p>
          <a:p>
            <a:endParaRPr lang="en-GB" b="1" dirty="0"/>
          </a:p>
          <a:p>
            <a:r>
              <a:rPr lang="en-GB" b="1" dirty="0"/>
              <a:t>Future Generations Report: </a:t>
            </a:r>
            <a:r>
              <a:rPr lang="en-GB" dirty="0"/>
              <a:t>report containing the Commissioner’s assessment of the improvements public bodies should make to achieve </a:t>
            </a:r>
          </a:p>
          <a:p>
            <a:r>
              <a:rPr lang="en-GB" dirty="0"/>
              <a:t>the well-being goals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FF1E6-3157-4DED-AF71-081A35FB21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23344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Legislation specifically aimed at the public sector and so much the private sector.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FF1E6-3157-4DED-AF71-081A35FB21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10054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watch this 30 minuet video </a:t>
            </a:r>
            <a:r>
              <a:rPr lang="en-GB" dirty="0" err="1"/>
              <a:t>independely</a:t>
            </a:r>
            <a:r>
              <a:rPr lang="en-GB" dirty="0"/>
              <a:t>. </a:t>
            </a:r>
          </a:p>
        </p:txBody>
      </p:sp>
      <p:sp>
        <p:nvSpPr>
          <p:cNvPr id="4" name="Slide Number Placeholder 3"/>
          <p:cNvSpPr>
            <a:spLocks noGrp="1"/>
          </p:cNvSpPr>
          <p:nvPr>
            <p:ph type="sldNum" sz="quarter" idx="5"/>
          </p:nvPr>
        </p:nvSpPr>
        <p:spPr/>
        <p:txBody>
          <a:bodyPr/>
          <a:lstStyle/>
          <a:p>
            <a:fld id="{873FF1E6-3157-4DED-AF71-081A35FB212C}" type="slidenum">
              <a:rPr lang="en-GB" smtClean="0"/>
              <a:t>32</a:t>
            </a:fld>
            <a:endParaRPr lang="en-GB"/>
          </a:p>
        </p:txBody>
      </p:sp>
    </p:spTree>
    <p:extLst>
      <p:ext uri="{BB962C8B-B14F-4D97-AF65-F5344CB8AC3E}">
        <p14:creationId xmlns:p14="http://schemas.microsoft.com/office/powerpoint/2010/main" val="25823559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Auditor General is the statutory external auditor of most of the Welsh public sector. </a:t>
            </a:r>
          </a:p>
          <a:p>
            <a:endParaRPr lang="en-GB" dirty="0"/>
          </a:p>
          <a:p>
            <a:r>
              <a:rPr lang="en-GB" dirty="0"/>
              <a:t>Audits the accounts of county and county borough councils, police, fire and rescue authorities, national parks and community councils, as well as the Welsh Government, its sponsored and related public bodies, the Senedd Commission and National Health Service bodies.</a:t>
            </a:r>
          </a:p>
          <a:p>
            <a:endParaRPr lang="en-GB" dirty="0"/>
          </a:p>
          <a:p>
            <a:r>
              <a:rPr lang="en-GB" dirty="0"/>
              <a:t>Auditor General’s role includes examining how public bodies manage and spend public money, including how they achieve value in the delivery of public services.</a:t>
            </a:r>
          </a:p>
          <a:p>
            <a:endParaRPr lang="en-GB" dirty="0"/>
          </a:p>
          <a:p>
            <a:r>
              <a:rPr lang="en-GB" dirty="0"/>
              <a:t>The role can only be held for 8 years. </a:t>
            </a:r>
          </a:p>
        </p:txBody>
      </p:sp>
      <p:sp>
        <p:nvSpPr>
          <p:cNvPr id="4" name="Slide Number Placeholder 3"/>
          <p:cNvSpPr>
            <a:spLocks noGrp="1"/>
          </p:cNvSpPr>
          <p:nvPr>
            <p:ph type="sldNum" sz="quarter" idx="5"/>
          </p:nvPr>
        </p:nvSpPr>
        <p:spPr/>
        <p:txBody>
          <a:bodyPr/>
          <a:lstStyle/>
          <a:p>
            <a:fld id="{873FF1E6-3157-4DED-AF71-081A35FB212C}" type="slidenum">
              <a:rPr lang="en-GB" smtClean="0"/>
              <a:t>34</a:t>
            </a:fld>
            <a:endParaRPr lang="en-GB"/>
          </a:p>
        </p:txBody>
      </p:sp>
    </p:spTree>
    <p:extLst>
      <p:ext uri="{BB962C8B-B14F-4D97-AF65-F5344CB8AC3E}">
        <p14:creationId xmlns:p14="http://schemas.microsoft.com/office/powerpoint/2010/main" val="16195020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Government (2022) Wellbeing of Wales 2022. [Online] Available at: file:///C:/Users/j.wyatt/OneDrive%20-%20University%20of%20Wales%20Trinity%20Saint%20David/Desktop/Swansea/Wellbeing%20and%20Sustainable%20Development/Future%20Generations%20Act/wellbeing-wales-2022.pdf. Accessed 25</a:t>
            </a:r>
            <a:r>
              <a:rPr lang="en-GB" baseline="30000" dirty="0"/>
              <a:t>th</a:t>
            </a:r>
            <a:r>
              <a:rPr lang="en-GB" dirty="0"/>
              <a:t> August 2023. </a:t>
            </a:r>
          </a:p>
        </p:txBody>
      </p:sp>
      <p:sp>
        <p:nvSpPr>
          <p:cNvPr id="4" name="Slide Number Placeholder 3"/>
          <p:cNvSpPr>
            <a:spLocks noGrp="1"/>
          </p:cNvSpPr>
          <p:nvPr>
            <p:ph type="sldNum" sz="quarter" idx="5"/>
          </p:nvPr>
        </p:nvSpPr>
        <p:spPr/>
        <p:txBody>
          <a:bodyPr/>
          <a:lstStyle/>
          <a:p>
            <a:fld id="{873FF1E6-3157-4DED-AF71-081A35FB212C}" type="slidenum">
              <a:rPr lang="en-GB" smtClean="0"/>
              <a:t>35</a:t>
            </a:fld>
            <a:endParaRPr lang="en-GB"/>
          </a:p>
        </p:txBody>
      </p:sp>
    </p:spTree>
    <p:extLst>
      <p:ext uri="{BB962C8B-B14F-4D97-AF65-F5344CB8AC3E}">
        <p14:creationId xmlns:p14="http://schemas.microsoft.com/office/powerpoint/2010/main" val="18938087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FF1E6-3157-4DED-AF71-081A35FB212C}" type="slidenum">
              <a:rPr lang="en-GB" smtClean="0"/>
              <a:t>36</a:t>
            </a:fld>
            <a:endParaRPr lang="en-GB"/>
          </a:p>
        </p:txBody>
      </p:sp>
    </p:spTree>
    <p:extLst>
      <p:ext uri="{BB962C8B-B14F-4D97-AF65-F5344CB8AC3E}">
        <p14:creationId xmlns:p14="http://schemas.microsoft.com/office/powerpoint/2010/main" val="21247892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Government (2022,b) Children and Young People’s Plan. [Online] Available at: https://www.gov.wales/children-and-young-peoples-plan-html#:~:text=and%20Employment%20(PaCE)-,What%20we%20are%20planning%20to%20do%20in%202022%2D2023%3A,apprenticeships%20%E2%80%93%20Apprenticeships%20skills%20policy%20plan. Accessed 25</a:t>
            </a:r>
            <a:r>
              <a:rPr lang="en-GB" baseline="30000" dirty="0"/>
              <a:t>th</a:t>
            </a:r>
            <a:r>
              <a:rPr lang="en-GB" dirty="0"/>
              <a:t> August 2023.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FF1E6-3157-4DED-AF71-081A35FB21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46502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the Graham Donaldson report, </a:t>
            </a:r>
            <a:r>
              <a:rPr lang="en-GB" dirty="0" err="1"/>
              <a:t>Wales’</a:t>
            </a:r>
            <a:r>
              <a:rPr lang="en-GB" dirty="0"/>
              <a:t> children were performing  significantly lower than other nations within the UK and indeed, the rest of the world. PISA results, indicate Wales were low in literacy and numeracy which sparked the creation of re-designing the curriculum.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FF1E6-3157-4DED-AF71-081A35FB21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64928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action plan was built upon the existing ‘Strategy for Ending Homelessness’ in 2019 to accelerate the eradication of homelessness in </a:t>
            </a:r>
            <a:r>
              <a:rPr lang="en-GB" dirty="0" err="1"/>
              <a:t>wales</a:t>
            </a:r>
            <a:endParaRPr lang="en-GB" dirty="0"/>
          </a:p>
          <a:p>
            <a:endParaRPr lang="en-GB" dirty="0"/>
          </a:p>
          <a:p>
            <a:r>
              <a:rPr lang="en-GB" dirty="0"/>
              <a:t>Welsh Government (2021). Ending Homelessness in Wales: A high level action plan [Online] Available at: </a:t>
            </a:r>
          </a:p>
          <a:p>
            <a:r>
              <a:rPr lang="en-GB" dirty="0"/>
              <a:t>2021-2026https://www.gov.wales/sites/default/files/publications/2021-11/ending-homelessness-high-level-action-plan-2021-2026_0.pdf Accessed at 25</a:t>
            </a:r>
            <a:r>
              <a:rPr lang="en-GB" baseline="30000" dirty="0"/>
              <a:t>th</a:t>
            </a:r>
            <a:r>
              <a:rPr lang="en-GB" dirty="0"/>
              <a:t> August 2023. </a:t>
            </a:r>
          </a:p>
        </p:txBody>
      </p:sp>
      <p:sp>
        <p:nvSpPr>
          <p:cNvPr id="4" name="Slide Number Placeholder 3"/>
          <p:cNvSpPr>
            <a:spLocks noGrp="1"/>
          </p:cNvSpPr>
          <p:nvPr>
            <p:ph type="sldNum" sz="quarter" idx="5"/>
          </p:nvPr>
        </p:nvSpPr>
        <p:spPr/>
        <p:txBody>
          <a:bodyPr/>
          <a:lstStyle/>
          <a:p>
            <a:fld id="{873FF1E6-3157-4DED-AF71-081A35FB212C}" type="slidenum">
              <a:rPr lang="en-GB" smtClean="0"/>
              <a:t>41</a:t>
            </a:fld>
            <a:endParaRPr lang="en-GB"/>
          </a:p>
        </p:txBody>
      </p:sp>
    </p:spTree>
    <p:extLst>
      <p:ext uri="{BB962C8B-B14F-4D97-AF65-F5344CB8AC3E}">
        <p14:creationId xmlns:p14="http://schemas.microsoft.com/office/powerpoint/2010/main" val="746034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Government (2022c) Child Poverty Strategy Progress Report. https://www.gov.wales/child-poverty-strategy-2022-progress-report-html [Online] Available at: https://www.gov.wales/child-poverty-strategy-2022-progress-report-html. Accessed 25</a:t>
            </a:r>
            <a:r>
              <a:rPr lang="en-GB" baseline="30000" dirty="0"/>
              <a:t>th</a:t>
            </a:r>
            <a:r>
              <a:rPr lang="en-GB" dirty="0"/>
              <a:t> August 2023.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FF1E6-3157-4DED-AF71-081A35FB21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2923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98404-C331-5891-9C6F-F6D886A8F9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DF57C0-41D1-403B-70F5-9395880941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82DE14C-6F18-45B0-5A13-2CA623BA451D}"/>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5" name="Footer Placeholder 4">
            <a:extLst>
              <a:ext uri="{FF2B5EF4-FFF2-40B4-BE49-F238E27FC236}">
                <a16:creationId xmlns:a16="http://schemas.microsoft.com/office/drawing/2014/main" id="{CAB7423B-CE5C-9DFF-CFC8-5CDC784E8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B62BD-1A87-1D09-414B-E4A4B4CBAE5F}"/>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2887232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6834A-46FC-5222-179B-6E9E2B30BC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81D7DA-CB1A-A479-C4EB-7D24704907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4B863D-6BA1-073B-FD6E-45CA2128A41B}"/>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5" name="Footer Placeholder 4">
            <a:extLst>
              <a:ext uri="{FF2B5EF4-FFF2-40B4-BE49-F238E27FC236}">
                <a16:creationId xmlns:a16="http://schemas.microsoft.com/office/drawing/2014/main" id="{E1418309-F81E-C319-EDD1-69C4CDFC9A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04481-E988-53F9-D741-4F5A9E193EF1}"/>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863291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6B86F-AF6E-F7DF-E6E7-9737D50270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CF06FB-0022-576F-7D2A-EEF30FC43F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77C879-2EAD-6C12-64F1-01F8AA753407}"/>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5" name="Footer Placeholder 4">
            <a:extLst>
              <a:ext uri="{FF2B5EF4-FFF2-40B4-BE49-F238E27FC236}">
                <a16:creationId xmlns:a16="http://schemas.microsoft.com/office/drawing/2014/main" id="{132E3E02-5022-94C7-8168-153C243975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978118-DDB3-6CA9-4517-FBD8E1B4C144}"/>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3343929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D1DDD-EC14-1693-1767-63C8C7690A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1E93DF-992B-E4A6-B746-93947707DB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0F2BBF-E220-BF94-12AF-7A093C3EF8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F0B6F2-9AEF-C02C-207F-649505F89F18}"/>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6" name="Footer Placeholder 5">
            <a:extLst>
              <a:ext uri="{FF2B5EF4-FFF2-40B4-BE49-F238E27FC236}">
                <a16:creationId xmlns:a16="http://schemas.microsoft.com/office/drawing/2014/main" id="{7C6867C8-70DD-9FF1-6A34-AC6AAC5348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37DD1D-39C9-E044-37A0-0C7A268B4DC2}"/>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569640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AF4B2-871E-B0FE-8CFB-30E3104E7D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74131E-952C-41B8-9215-0BCF90F482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035CCA-F00E-3BBE-DDC8-EB968EC327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8122DC-9271-49EB-80CF-A91AF17DC0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0726FE-0B92-BDA3-1372-AF65C7DE66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D96672-F53D-1B06-8EC4-5391AF0E4CE8}"/>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8" name="Footer Placeholder 7">
            <a:extLst>
              <a:ext uri="{FF2B5EF4-FFF2-40B4-BE49-F238E27FC236}">
                <a16:creationId xmlns:a16="http://schemas.microsoft.com/office/drawing/2014/main" id="{537521E2-A830-F3BC-63E5-B0DA74422C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CC2063-C69D-7819-A1B0-9DD5ED886747}"/>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551043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5916E-2A86-1C47-32A2-8136826432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888DB7-F87B-0D37-4938-5DA984A088F2}"/>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4" name="Footer Placeholder 3">
            <a:extLst>
              <a:ext uri="{FF2B5EF4-FFF2-40B4-BE49-F238E27FC236}">
                <a16:creationId xmlns:a16="http://schemas.microsoft.com/office/drawing/2014/main" id="{7C1A6004-0F79-1628-3E3A-4F9C0D3345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B9A558-0AAF-2821-9808-04E389B65D85}"/>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107982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77835B-4C8E-FDF7-725D-B5C5F9443368}"/>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3" name="Footer Placeholder 2">
            <a:extLst>
              <a:ext uri="{FF2B5EF4-FFF2-40B4-BE49-F238E27FC236}">
                <a16:creationId xmlns:a16="http://schemas.microsoft.com/office/drawing/2014/main" id="{E616FD28-A4E7-43A8-76FE-EBCA90EFC3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CE30B1-683D-12A9-7928-4A6510696FC1}"/>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1548377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33767-5D58-760F-5BC0-AA01356F15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D4C213-5F04-A6E4-870A-11BBD5276D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4D257C-C943-ACB5-6E92-CC224ABF10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B5B9E2-7B2D-EEAF-2AF0-3745F0E7C4D0}"/>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6" name="Footer Placeholder 5">
            <a:extLst>
              <a:ext uri="{FF2B5EF4-FFF2-40B4-BE49-F238E27FC236}">
                <a16:creationId xmlns:a16="http://schemas.microsoft.com/office/drawing/2014/main" id="{E14EC72B-B596-2C98-FEFF-D86786E9AD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105915-E6EE-8E26-9117-A9B07DA861A9}"/>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3786452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065A8-34D1-D6C2-9A5B-59CC659E31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FDC191-546E-2724-98FB-6F4BA23E87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09DCFB-45A4-D142-A961-3D83E4720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AE82F8-13FD-1D30-E8A2-5726F04DBDA5}"/>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6" name="Footer Placeholder 5">
            <a:extLst>
              <a:ext uri="{FF2B5EF4-FFF2-40B4-BE49-F238E27FC236}">
                <a16:creationId xmlns:a16="http://schemas.microsoft.com/office/drawing/2014/main" id="{6DAEB943-2E4C-B503-C032-3E667424FC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8A85B3-3556-FCC0-E42C-6566A95C621C}"/>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2074556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17F75-7FA1-664E-4A0D-5D0EB3E62A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24DF32-F01C-1465-AB6E-D2B392DC66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D169ED-C9ED-5AB5-232E-7F6440DEE5F9}"/>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5" name="Footer Placeholder 4">
            <a:extLst>
              <a:ext uri="{FF2B5EF4-FFF2-40B4-BE49-F238E27FC236}">
                <a16:creationId xmlns:a16="http://schemas.microsoft.com/office/drawing/2014/main" id="{430C914D-354C-9239-D84A-8292DA244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2156D-183C-5C00-1064-040AD8CF68AE}"/>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747464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A8981A-6C39-835D-1C1D-032BB9E0CF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E5AAF4-E7DC-9A2F-A811-D6C9B92A96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1EB7D1-3F1B-1954-9924-3C951AD20F55}"/>
              </a:ext>
            </a:extLst>
          </p:cNvPr>
          <p:cNvSpPr>
            <a:spLocks noGrp="1"/>
          </p:cNvSpPr>
          <p:nvPr>
            <p:ph type="dt" sz="half" idx="10"/>
          </p:nvPr>
        </p:nvSpPr>
        <p:spPr/>
        <p:txBody>
          <a:bodyPr/>
          <a:lstStyle/>
          <a:p>
            <a:fld id="{3F1229A1-5943-4CC4-8079-F30BB73FC049}" type="datetimeFigureOut">
              <a:rPr lang="en-GB" smtClean="0"/>
              <a:t>23/08/2023</a:t>
            </a:fld>
            <a:endParaRPr lang="en-GB"/>
          </a:p>
        </p:txBody>
      </p:sp>
      <p:sp>
        <p:nvSpPr>
          <p:cNvPr id="5" name="Footer Placeholder 4">
            <a:extLst>
              <a:ext uri="{FF2B5EF4-FFF2-40B4-BE49-F238E27FC236}">
                <a16:creationId xmlns:a16="http://schemas.microsoft.com/office/drawing/2014/main" id="{6EBDECBF-C26D-D10D-4C70-B298BA1BA6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9056E-B5B0-E071-7923-C6F52E58369D}"/>
              </a:ext>
            </a:extLst>
          </p:cNvPr>
          <p:cNvSpPr>
            <a:spLocks noGrp="1"/>
          </p:cNvSpPr>
          <p:nvPr>
            <p:ph type="sldNum" sz="quarter" idx="12"/>
          </p:nvPr>
        </p:nvSpPr>
        <p:spPr/>
        <p:txBody>
          <a:bodyPr/>
          <a:lstStyle/>
          <a:p>
            <a:fld id="{F1D320B8-28EA-468E-B320-3DDC14D74E67}" type="slidenum">
              <a:rPr lang="en-GB" smtClean="0"/>
              <a:t>‹#›</a:t>
            </a:fld>
            <a:endParaRPr lang="en-GB"/>
          </a:p>
        </p:txBody>
      </p:sp>
    </p:spTree>
    <p:extLst>
      <p:ext uri="{BB962C8B-B14F-4D97-AF65-F5344CB8AC3E}">
        <p14:creationId xmlns:p14="http://schemas.microsoft.com/office/powerpoint/2010/main" val="38503069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8/23/2023</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2851625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8/23/2023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717745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8/23/2023</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8545437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8/23/2023</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783580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8/23/2023</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7633021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8/23/2023</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8831733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8/23/2023</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088507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8/23/2023</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44560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8/23/2023</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3754801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8/23/2023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2166121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8/23/2023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2872595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311F9-E862-CCDB-23B9-4485DFD05E5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5FDD67-77FC-F8DF-D038-A20DCB25CA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3B7C35F-390B-65C3-31C0-AC1A7193F4C6}"/>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5" name="Footer Placeholder 4">
            <a:extLst>
              <a:ext uri="{FF2B5EF4-FFF2-40B4-BE49-F238E27FC236}">
                <a16:creationId xmlns:a16="http://schemas.microsoft.com/office/drawing/2014/main" id="{80036A2C-6A40-3A49-039B-A3244D41E6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50072-7A0F-51D2-9FE2-A7D5F6FFA390}"/>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41100586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B3239-0DD5-0AD2-E31B-49A54E04B3E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698937-FCFE-3759-DEA6-0A76BFAA4AC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5B9FC2-9DF2-E282-F70C-F854E2DF5C07}"/>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5" name="Footer Placeholder 4">
            <a:extLst>
              <a:ext uri="{FF2B5EF4-FFF2-40B4-BE49-F238E27FC236}">
                <a16:creationId xmlns:a16="http://schemas.microsoft.com/office/drawing/2014/main" id="{7652E760-1E1C-7797-812D-F19DD3147D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17A86-AB6E-A86E-0CB2-9D8BAFB5D7ED}"/>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32617045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D785B-4ECD-11A1-0AD9-05D308FED3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060CA5-45DF-82E5-4D2A-5C7260FBFD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F241C11-28D4-FD26-2CE0-A8FA63DCB641}"/>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5" name="Footer Placeholder 4">
            <a:extLst>
              <a:ext uri="{FF2B5EF4-FFF2-40B4-BE49-F238E27FC236}">
                <a16:creationId xmlns:a16="http://schemas.microsoft.com/office/drawing/2014/main" id="{11D0A9D4-AC64-87D1-52A4-0ED6FEBC69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EC6DB2-615E-DBE7-4F8B-A081D1A10DB7}"/>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8336077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C0420-3D25-484D-1623-152E1EABD38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2223ED2-10A1-DE18-AC5A-9218EBE040B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4664FC8-3AA6-3E0D-BEA7-6764C1913B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1E72565-A450-3142-2D12-00F315B8100B}"/>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6" name="Footer Placeholder 5">
            <a:extLst>
              <a:ext uri="{FF2B5EF4-FFF2-40B4-BE49-F238E27FC236}">
                <a16:creationId xmlns:a16="http://schemas.microsoft.com/office/drawing/2014/main" id="{02FAD5E2-A8EC-6CAA-230C-934753F6B0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345043-3BB5-C305-FF3D-F2F78862ADF8}"/>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3253478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76979-A191-AE0C-5B65-4F110F7C861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27C6E48-BC2E-895B-6357-7D307F62DA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2BBBECA-6D74-3F03-4E73-270C300BB8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07526EE-06C4-5AF8-68A2-5E8AF5326B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9DC9CE-2668-4258-DCB3-FC48537703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F01C3F-D8A8-4F3F-DDA4-711F251EAA05}"/>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8" name="Footer Placeholder 7">
            <a:extLst>
              <a:ext uri="{FF2B5EF4-FFF2-40B4-BE49-F238E27FC236}">
                <a16:creationId xmlns:a16="http://schemas.microsoft.com/office/drawing/2014/main" id="{4D262BD0-AD88-714D-7A2C-C40B0FB0137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98069D-EC71-9756-6DA7-7D6817719EC8}"/>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8549912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A1DDE-762B-8716-AEA5-126688D2DCF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632B36-2601-B217-24FB-6D91825D198B}"/>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4" name="Footer Placeholder 3">
            <a:extLst>
              <a:ext uri="{FF2B5EF4-FFF2-40B4-BE49-F238E27FC236}">
                <a16:creationId xmlns:a16="http://schemas.microsoft.com/office/drawing/2014/main" id="{B28EC461-5EBB-3916-6B60-7BC61038079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961AAD-5C0C-C249-5ED9-07626557F108}"/>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23373941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8CCFFD-A82E-A956-C897-3E3BA8130194}"/>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3" name="Footer Placeholder 2">
            <a:extLst>
              <a:ext uri="{FF2B5EF4-FFF2-40B4-BE49-F238E27FC236}">
                <a16:creationId xmlns:a16="http://schemas.microsoft.com/office/drawing/2014/main" id="{49924164-D168-759F-A90E-68354D3D9E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5030DDD-8E4D-F377-B4C6-BD8BEC2F4FA5}"/>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35993758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3D1F-4953-4A84-335B-D45ACFDDD05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C2DB407-183C-F59A-BC4F-BD748E2522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81CCC5F-8032-C64F-F58C-619B638C7B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E137BB-ADDA-309B-BB11-993EFAC492B0}"/>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6" name="Footer Placeholder 5">
            <a:extLst>
              <a:ext uri="{FF2B5EF4-FFF2-40B4-BE49-F238E27FC236}">
                <a16:creationId xmlns:a16="http://schemas.microsoft.com/office/drawing/2014/main" id="{C56B3C27-3B21-BDD1-0DBB-09B53CC17C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C67992-E043-D4FD-A570-87033EA93D1A}"/>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12488499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CBBBB-4C30-B5EF-754E-E3855B4DEF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06A37F-0994-C442-64E4-22C0EA90DE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E42A238-7BA3-9710-5A24-23F83C038C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766D8F-9A27-77CA-7287-CD4A29B36A42}"/>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6" name="Footer Placeholder 5">
            <a:extLst>
              <a:ext uri="{FF2B5EF4-FFF2-40B4-BE49-F238E27FC236}">
                <a16:creationId xmlns:a16="http://schemas.microsoft.com/office/drawing/2014/main" id="{FEAD3EB0-B512-935E-A2D8-269375F025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731C54-F27A-2FCD-D14D-FE86E82F953F}"/>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14595374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DBB3-C580-AE9C-A8F3-9587D9D99B7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256190-9241-B307-9403-CD182DFF123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0D0601-7784-6A4B-D9DE-638534716D8D}"/>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5" name="Footer Placeholder 4">
            <a:extLst>
              <a:ext uri="{FF2B5EF4-FFF2-40B4-BE49-F238E27FC236}">
                <a16:creationId xmlns:a16="http://schemas.microsoft.com/office/drawing/2014/main" id="{092D705F-E496-3060-363C-004420C1B5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0F867D-2248-0209-928F-B2AE096B2CBA}"/>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40496847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16D112-8312-7A88-3D6A-42F2CB2CF4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737F74-B22D-F8EE-E175-AD507ECA3C4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A589B66-D9CF-C184-C883-FCDBB4564A48}"/>
              </a:ext>
            </a:extLst>
          </p:cNvPr>
          <p:cNvSpPr>
            <a:spLocks noGrp="1"/>
          </p:cNvSpPr>
          <p:nvPr>
            <p:ph type="dt" sz="half" idx="10"/>
          </p:nvPr>
        </p:nvSpPr>
        <p:spPr/>
        <p:txBody>
          <a:bodyPr/>
          <a:lstStyle/>
          <a:p>
            <a:fld id="{9D40D9E1-9625-AA47-B13C-C3FECAB84A84}" type="datetimeFigureOut">
              <a:rPr lang="en-US" smtClean="0"/>
              <a:t>8/23/2023</a:t>
            </a:fld>
            <a:endParaRPr lang="en-US"/>
          </a:p>
        </p:txBody>
      </p:sp>
      <p:sp>
        <p:nvSpPr>
          <p:cNvPr id="5" name="Footer Placeholder 4">
            <a:extLst>
              <a:ext uri="{FF2B5EF4-FFF2-40B4-BE49-F238E27FC236}">
                <a16:creationId xmlns:a16="http://schemas.microsoft.com/office/drawing/2014/main" id="{3B608365-49C3-6D5A-4955-231D696FCB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A55684-5ED7-FC6F-ACF2-5327E4070074}"/>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1252218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E6B569-BD06-08DE-6A1D-5A2C51A226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AED002-4B5B-ABE4-5DCF-B97C4F1D26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CC2993-9FDC-019B-E482-12BDA9FCC3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1229A1-5943-4CC4-8079-F30BB73FC049}" type="datetimeFigureOut">
              <a:rPr lang="en-GB" smtClean="0"/>
              <a:t>23/08/2023</a:t>
            </a:fld>
            <a:endParaRPr lang="en-GB"/>
          </a:p>
        </p:txBody>
      </p:sp>
      <p:sp>
        <p:nvSpPr>
          <p:cNvPr id="5" name="Footer Placeholder 4">
            <a:extLst>
              <a:ext uri="{FF2B5EF4-FFF2-40B4-BE49-F238E27FC236}">
                <a16:creationId xmlns:a16="http://schemas.microsoft.com/office/drawing/2014/main" id="{1ED4D19C-599A-7F4B-0C57-3A21B1D19A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FE7D720-A273-E453-161D-E5C824747E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D320B8-28EA-468E-B320-3DDC14D74E67}" type="slidenum">
              <a:rPr lang="en-GB" smtClean="0"/>
              <a:t>‹#›</a:t>
            </a:fld>
            <a:endParaRPr lang="en-GB"/>
          </a:p>
        </p:txBody>
      </p:sp>
    </p:spTree>
    <p:extLst>
      <p:ext uri="{BB962C8B-B14F-4D97-AF65-F5344CB8AC3E}">
        <p14:creationId xmlns:p14="http://schemas.microsoft.com/office/powerpoint/2010/main" val="24487325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8/23/2023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1949281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9040D9-9D87-062A-3BCD-ACDF9A5B8B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DFDF12-922D-913A-07F7-DB39902DE0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F1A2EB-CBF0-CE0C-40E8-7719C426EC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40D9E1-9625-AA47-B13C-C3FECAB84A84}" type="datetimeFigureOut">
              <a:rPr lang="en-US" smtClean="0"/>
              <a:t>8/23/2023</a:t>
            </a:fld>
            <a:endParaRPr lang="en-US"/>
          </a:p>
        </p:txBody>
      </p:sp>
      <p:sp>
        <p:nvSpPr>
          <p:cNvPr id="5" name="Footer Placeholder 4">
            <a:extLst>
              <a:ext uri="{FF2B5EF4-FFF2-40B4-BE49-F238E27FC236}">
                <a16:creationId xmlns:a16="http://schemas.microsoft.com/office/drawing/2014/main" id="{CC00A4BB-B025-01EB-D01C-1A0B1E5418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F1C562-7A9E-F910-3566-A3DDF1D8F3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37A9CF-B26A-044C-88A7-E1E9F8BD6DA2}" type="slidenum">
              <a:rPr lang="en-US" smtClean="0"/>
              <a:t>‹#›</a:t>
            </a:fld>
            <a:endParaRPr lang="en-US"/>
          </a:p>
        </p:txBody>
      </p:sp>
    </p:spTree>
    <p:extLst>
      <p:ext uri="{BB962C8B-B14F-4D97-AF65-F5344CB8AC3E}">
        <p14:creationId xmlns:p14="http://schemas.microsoft.com/office/powerpoint/2010/main" val="37821345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5.xml"/><Relationship Id="rId1" Type="http://schemas.openxmlformats.org/officeDocument/2006/relationships/video" Target="https://www.youtube.com/embed/hWMrl8ddfNU?feature=oembed" TargetMode="External"/><Relationship Id="rId4" Type="http://schemas.openxmlformats.org/officeDocument/2006/relationships/image" Target="../media/image22.jpeg"/></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15.xml"/><Relationship Id="rId1" Type="http://schemas.openxmlformats.org/officeDocument/2006/relationships/video" Target="https://www.youtube.com/embed/xk6UqUZb0_U?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hyperlink" Target="https://www.gov.wales/sites/default/files/publications/2023-02/continuous-learning-and-improvement-plan-for-2023-to-2025-v2.pdf" TargetMode="External"/><Relationship Id="rId7" Type="http://schemas.openxmlformats.org/officeDocument/2006/relationships/hyperlink" Target="file:///C:\Users\j.wyatt\OneDrive%20-%20University%20of%20Wales%20Trinity%20Saint%20David\Desktop\Swansea\Wellbeing%20and%20Sustainable%20Development\Future%20Generations%20Act\wellbeing-wales-2022.pdf" TargetMode="External"/><Relationship Id="rId2" Type="http://schemas.openxmlformats.org/officeDocument/2006/relationships/hyperlink" Target="https://researchbriefings.files.parliament.uk/documents/CBP-8318/CBP-8318.pdf" TargetMode="External"/><Relationship Id="rId1" Type="http://schemas.openxmlformats.org/officeDocument/2006/relationships/slideLayout" Target="../slideLayouts/slideLayout13.xml"/><Relationship Id="rId6" Type="http://schemas.openxmlformats.org/officeDocument/2006/relationships/hyperlink" Target="https://www.futuregenerations.wales/about-us/future-generations-commissioner/" TargetMode="External"/><Relationship Id="rId5" Type="http://schemas.openxmlformats.org/officeDocument/2006/relationships/hyperlink" Target="https://www.gov.wales/well-being-future-generations-national-indicators-2021-html" TargetMode="External"/><Relationship Id="rId4" Type="http://schemas.openxmlformats.org/officeDocument/2006/relationships/hyperlink" Target="https://www.gov.wales/sites/default/files/publications/2019-06/national-indicators-for-wales.pdf"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gov.wales/child-poverty-strategy-2022-progress-report-html" TargetMode="External"/><Relationship Id="rId2" Type="http://schemas.openxmlformats.org/officeDocument/2006/relationships/hyperlink" Target="https://www.gov.wales/children-and-young-peoples-plan-html#:~:text=and%20Employment%20(PaCE)-,What%20we%20are%20planning%20to%20do%20in%202022%2D2023%3A,apprenticeships%20%E2%80%93%20Apprenticeships%20skills%20policy%20plan" TargetMode="Externa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918864-1E57-DDF4-70F5-4307C32DA87A}"/>
              </a:ext>
            </a:extLst>
          </p:cNvPr>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kern="1200">
                <a:solidFill>
                  <a:srgbClr val="FFFFFF"/>
                </a:solidFill>
                <a:latin typeface="+mj-lt"/>
                <a:ea typeface="+mj-ea"/>
                <a:cs typeface="+mj-cs"/>
              </a:rPr>
              <a:t>Past, Present and Future: </a:t>
            </a:r>
            <a:br>
              <a:rPr lang="en-US" sz="3600" kern="1200">
                <a:solidFill>
                  <a:srgbClr val="FFFFFF"/>
                </a:solidFill>
                <a:latin typeface="+mj-lt"/>
                <a:ea typeface="+mj-ea"/>
                <a:cs typeface="+mj-cs"/>
              </a:rPr>
            </a:br>
            <a:r>
              <a:rPr lang="en-US" sz="3600" kern="1200">
                <a:solidFill>
                  <a:srgbClr val="FFFFFF"/>
                </a:solidFill>
                <a:latin typeface="+mj-lt"/>
                <a:ea typeface="+mj-ea"/>
                <a:cs typeface="+mj-cs"/>
              </a:rPr>
              <a:t>Wales </a:t>
            </a:r>
          </a:p>
        </p:txBody>
      </p:sp>
      <p:pic>
        <p:nvPicPr>
          <p:cNvPr id="5" name="Picture 4">
            <a:extLst>
              <a:ext uri="{FF2B5EF4-FFF2-40B4-BE49-F238E27FC236}">
                <a16:creationId xmlns:a16="http://schemas.microsoft.com/office/drawing/2014/main" id="{2BF63AA3-1E9C-C2AB-1EDC-B26C36948BBD}"/>
              </a:ext>
            </a:extLst>
          </p:cNvPr>
          <p:cNvPicPr>
            <a:picLocks noChangeAspect="1"/>
          </p:cNvPicPr>
          <p:nvPr/>
        </p:nvPicPr>
        <p:blipFill>
          <a:blip r:embed="rId2"/>
          <a:stretch>
            <a:fillRect/>
          </a:stretch>
        </p:blipFill>
        <p:spPr>
          <a:xfrm>
            <a:off x="4777316" y="1393626"/>
            <a:ext cx="6780700" cy="4068419"/>
          </a:xfrm>
          <a:prstGeom prst="rect">
            <a:avLst/>
          </a:prstGeom>
        </p:spPr>
      </p:pic>
    </p:spTree>
    <p:extLst>
      <p:ext uri="{BB962C8B-B14F-4D97-AF65-F5344CB8AC3E}">
        <p14:creationId xmlns:p14="http://schemas.microsoft.com/office/powerpoint/2010/main" val="453198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6084-EEA1-C35E-B233-0DBBC1FE976E}"/>
              </a:ext>
            </a:extLst>
          </p:cNvPr>
          <p:cNvSpPr>
            <a:spLocks noGrp="1"/>
          </p:cNvSpPr>
          <p:nvPr>
            <p:ph type="title"/>
          </p:nvPr>
        </p:nvSpPr>
        <p:spPr/>
        <p:txBody>
          <a:bodyPr/>
          <a:lstStyle/>
          <a:p>
            <a:pPr algn="ctr"/>
            <a:r>
              <a:rPr lang="en-GB" dirty="0"/>
              <a:t>Contents Page</a:t>
            </a:r>
          </a:p>
        </p:txBody>
      </p:sp>
      <p:sp>
        <p:nvSpPr>
          <p:cNvPr id="3" name="Content Placeholder 2">
            <a:extLst>
              <a:ext uri="{FF2B5EF4-FFF2-40B4-BE49-F238E27FC236}">
                <a16:creationId xmlns:a16="http://schemas.microsoft.com/office/drawing/2014/main" id="{E123539E-DE64-4B6B-27E6-D722CF553794}"/>
              </a:ext>
            </a:extLst>
          </p:cNvPr>
          <p:cNvSpPr>
            <a:spLocks noGrp="1"/>
          </p:cNvSpPr>
          <p:nvPr>
            <p:ph idx="1"/>
          </p:nvPr>
        </p:nvSpPr>
        <p:spPr/>
        <p:txBody>
          <a:bodyPr/>
          <a:lstStyle/>
          <a:p>
            <a:r>
              <a:rPr lang="en-GB" dirty="0"/>
              <a:t>Devolution </a:t>
            </a:r>
          </a:p>
          <a:p>
            <a:r>
              <a:rPr lang="en-GB" dirty="0"/>
              <a:t>Devolution in Wales Timeline </a:t>
            </a:r>
          </a:p>
          <a:p>
            <a:r>
              <a:rPr lang="en-GB" dirty="0"/>
              <a:t>Wellbeing, Future Generations Act </a:t>
            </a:r>
          </a:p>
          <a:p>
            <a:r>
              <a:rPr lang="en-GB" dirty="0"/>
              <a:t>Wellbeing, Future Generations Act Structure</a:t>
            </a:r>
          </a:p>
          <a:p>
            <a:r>
              <a:rPr lang="en-GB" dirty="0"/>
              <a:t>Future Generations Commissioner</a:t>
            </a:r>
          </a:p>
          <a:p>
            <a:r>
              <a:rPr lang="en-GB" dirty="0"/>
              <a:t>Audit General of Wales </a:t>
            </a:r>
          </a:p>
          <a:p>
            <a:r>
              <a:rPr lang="en-GB" dirty="0"/>
              <a:t>Wellbeing Future Generations Act: Two core pillars. </a:t>
            </a:r>
          </a:p>
          <a:p>
            <a:endParaRPr lang="en-GB" dirty="0"/>
          </a:p>
        </p:txBody>
      </p:sp>
      <p:sp>
        <p:nvSpPr>
          <p:cNvPr id="4" name="Date Placeholder 3">
            <a:extLst>
              <a:ext uri="{FF2B5EF4-FFF2-40B4-BE49-F238E27FC236}">
                <a16:creationId xmlns:a16="http://schemas.microsoft.com/office/drawing/2014/main" id="{F122EF1B-DC06-2C89-305B-77A8500D887A}"/>
              </a:ext>
            </a:extLst>
          </p:cNvPr>
          <p:cNvSpPr>
            <a:spLocks noGrp="1"/>
          </p:cNvSpPr>
          <p:nvPr>
            <p:ph type="dt" sz="half" idx="10"/>
          </p:nvPr>
        </p:nvSpPr>
        <p:spPr/>
        <p:txBody>
          <a:bodyPr/>
          <a:lstStyle/>
          <a:p>
            <a:pPr rtl="0"/>
            <a:fld id="{6AF379E8-AC6C-43B9-9222-BDF0AF9336F0}" type="datetime1">
              <a:rPr lang="en-US" smtClean="0"/>
              <a:t>8/25/2023</a:t>
            </a:fld>
            <a:endParaRPr lang="en-US"/>
          </a:p>
        </p:txBody>
      </p:sp>
    </p:spTree>
    <p:extLst>
      <p:ext uri="{BB962C8B-B14F-4D97-AF65-F5344CB8AC3E}">
        <p14:creationId xmlns:p14="http://schemas.microsoft.com/office/powerpoint/2010/main" val="2378702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94F0-B0E6-0442-4537-EBE8BC78023E}"/>
              </a:ext>
            </a:extLst>
          </p:cNvPr>
          <p:cNvSpPr>
            <a:spLocks noGrp="1"/>
          </p:cNvSpPr>
          <p:nvPr>
            <p:ph type="title"/>
          </p:nvPr>
        </p:nvSpPr>
        <p:spPr>
          <a:xfrm>
            <a:off x="1204587" y="329443"/>
            <a:ext cx="10058400" cy="1371600"/>
          </a:xfrm>
        </p:spPr>
        <p:txBody>
          <a:bodyPr/>
          <a:lstStyle/>
          <a:p>
            <a:pPr algn="ctr"/>
            <a:r>
              <a:rPr lang="en-GB" dirty="0"/>
              <a:t>Lecture aim and Objectives </a:t>
            </a:r>
          </a:p>
        </p:txBody>
      </p:sp>
      <p:sp>
        <p:nvSpPr>
          <p:cNvPr id="3" name="Content Placeholder 2">
            <a:extLst>
              <a:ext uri="{FF2B5EF4-FFF2-40B4-BE49-F238E27FC236}">
                <a16:creationId xmlns:a16="http://schemas.microsoft.com/office/drawing/2014/main" id="{BDE425A0-9595-CC15-D8AD-FFA7C022B219}"/>
              </a:ext>
            </a:extLst>
          </p:cNvPr>
          <p:cNvSpPr>
            <a:spLocks noGrp="1"/>
          </p:cNvSpPr>
          <p:nvPr>
            <p:ph idx="1"/>
          </p:nvPr>
        </p:nvSpPr>
        <p:spPr>
          <a:xfrm>
            <a:off x="626301" y="2140698"/>
            <a:ext cx="10498899" cy="4112286"/>
          </a:xfrm>
        </p:spPr>
        <p:txBody>
          <a:bodyPr>
            <a:normAutofit/>
          </a:bodyPr>
          <a:lstStyle/>
          <a:p>
            <a:pPr marL="0" indent="0">
              <a:lnSpc>
                <a:spcPct val="150000"/>
              </a:lnSpc>
              <a:buNone/>
            </a:pPr>
            <a:r>
              <a:rPr lang="en-GB" sz="1600" dirty="0"/>
              <a:t>Aim: </a:t>
            </a:r>
          </a:p>
          <a:p>
            <a:pPr>
              <a:lnSpc>
                <a:spcPct val="150000"/>
              </a:lnSpc>
            </a:pPr>
            <a:r>
              <a:rPr lang="en-GB" sz="1600" dirty="0"/>
              <a:t>To provide students an insight into the timeline of devolution in Wales and the structure, significance and application of the Wellbeing, Future Generations Act. </a:t>
            </a:r>
          </a:p>
          <a:p>
            <a:pPr>
              <a:lnSpc>
                <a:spcPct val="150000"/>
              </a:lnSpc>
            </a:pPr>
            <a:endParaRPr lang="en-GB" sz="1600" dirty="0"/>
          </a:p>
          <a:p>
            <a:pPr marL="0" indent="0">
              <a:lnSpc>
                <a:spcPct val="150000"/>
              </a:lnSpc>
              <a:buNone/>
            </a:pPr>
            <a:r>
              <a:rPr lang="en-GB" sz="1600" dirty="0"/>
              <a:t>Objectives: Students should be able to: </a:t>
            </a:r>
          </a:p>
          <a:p>
            <a:pPr>
              <a:lnSpc>
                <a:spcPct val="150000"/>
              </a:lnSpc>
            </a:pPr>
            <a:r>
              <a:rPr lang="en-GB" sz="1600" dirty="0"/>
              <a:t>Identify and explain the structure of the Wellbeing, Future Generations Act</a:t>
            </a:r>
          </a:p>
          <a:p>
            <a:pPr>
              <a:lnSpc>
                <a:spcPct val="150000"/>
              </a:lnSpc>
            </a:pPr>
            <a:r>
              <a:rPr lang="en-GB" sz="1600" dirty="0"/>
              <a:t>Recognise how devolution has contributed towards </a:t>
            </a:r>
            <a:r>
              <a:rPr lang="en-GB" sz="1600" dirty="0" err="1"/>
              <a:t>Wales’</a:t>
            </a:r>
            <a:r>
              <a:rPr lang="en-GB" sz="1600" dirty="0"/>
              <a:t> ability to make legislative decisions</a:t>
            </a:r>
          </a:p>
          <a:p>
            <a:pPr>
              <a:lnSpc>
                <a:spcPct val="150000"/>
              </a:lnSpc>
            </a:pPr>
            <a:r>
              <a:rPr lang="en-GB" sz="1600" dirty="0"/>
              <a:t>Demonstrate how the Wellbeing, Future Generations Act is applied to improve the population of Wales</a:t>
            </a:r>
          </a:p>
          <a:p>
            <a:endParaRPr lang="en-GB" dirty="0"/>
          </a:p>
          <a:p>
            <a:endParaRPr lang="en-GB" dirty="0"/>
          </a:p>
        </p:txBody>
      </p:sp>
      <p:sp>
        <p:nvSpPr>
          <p:cNvPr id="4" name="Date Placeholder 3">
            <a:extLst>
              <a:ext uri="{FF2B5EF4-FFF2-40B4-BE49-F238E27FC236}">
                <a16:creationId xmlns:a16="http://schemas.microsoft.com/office/drawing/2014/main" id="{EDF50562-118F-6428-C1EE-8B48B5AF0239}"/>
              </a:ext>
            </a:extLst>
          </p:cNvPr>
          <p:cNvSpPr>
            <a:spLocks noGrp="1"/>
          </p:cNvSpPr>
          <p:nvPr>
            <p:ph type="dt" sz="half" idx="10"/>
          </p:nvPr>
        </p:nvSpPr>
        <p:spPr/>
        <p:txBody>
          <a:bodyPr/>
          <a:lstStyle/>
          <a:p>
            <a:pPr rtl="0"/>
            <a:fld id="{6AF379E8-AC6C-43B9-9222-BDF0AF9336F0}" type="datetime1">
              <a:rPr lang="en-US" smtClean="0"/>
              <a:t>8/25/2023</a:t>
            </a:fld>
            <a:endParaRPr lang="en-US"/>
          </a:p>
        </p:txBody>
      </p:sp>
    </p:spTree>
    <p:extLst>
      <p:ext uri="{BB962C8B-B14F-4D97-AF65-F5344CB8AC3E}">
        <p14:creationId xmlns:p14="http://schemas.microsoft.com/office/powerpoint/2010/main" val="1996014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9D0D-AD13-A721-EAE2-E4C752CB903A}"/>
              </a:ext>
            </a:extLst>
          </p:cNvPr>
          <p:cNvSpPr>
            <a:spLocks noGrp="1"/>
          </p:cNvSpPr>
          <p:nvPr>
            <p:ph type="title"/>
          </p:nvPr>
        </p:nvSpPr>
        <p:spPr/>
        <p:txBody>
          <a:bodyPr/>
          <a:lstStyle/>
          <a:p>
            <a:pPr algn="ctr"/>
            <a:r>
              <a:rPr lang="en-GB" dirty="0"/>
              <a:t>Devolution: What is it? </a:t>
            </a:r>
          </a:p>
        </p:txBody>
      </p:sp>
      <p:sp>
        <p:nvSpPr>
          <p:cNvPr id="3" name="Content Placeholder 2">
            <a:extLst>
              <a:ext uri="{FF2B5EF4-FFF2-40B4-BE49-F238E27FC236}">
                <a16:creationId xmlns:a16="http://schemas.microsoft.com/office/drawing/2014/main" id="{5403E7DA-E6BB-2042-BB1D-AE7F0A57D2B8}"/>
              </a:ext>
            </a:extLst>
          </p:cNvPr>
          <p:cNvSpPr>
            <a:spLocks noGrp="1"/>
          </p:cNvSpPr>
          <p:nvPr>
            <p:ph idx="1"/>
          </p:nvPr>
        </p:nvSpPr>
        <p:spPr>
          <a:xfrm>
            <a:off x="926926" y="2014194"/>
            <a:ext cx="10599107" cy="3849624"/>
          </a:xfrm>
        </p:spPr>
        <p:txBody>
          <a:bodyPr>
            <a:normAutofit/>
          </a:bodyPr>
          <a:lstStyle/>
          <a:p>
            <a:pPr marL="342900" indent="-342900">
              <a:buAutoNum type="alphaUcParenR"/>
            </a:pPr>
            <a:r>
              <a:rPr lang="en-GB" sz="1800" dirty="0"/>
              <a:t>Devolution is a process by which a country completely dissolves its central government and becomes a loose confederation of independent states, each with its own sovereignty and international recognition.</a:t>
            </a:r>
          </a:p>
          <a:p>
            <a:pPr marL="342900" indent="-342900">
              <a:buAutoNum type="alphaUcParenR"/>
            </a:pPr>
            <a:r>
              <a:rPr lang="en-GB" sz="1800" dirty="0"/>
              <a:t> Devolution is a constitutional process in which a central government grants certain powers and responsibilities to lower-level administrative bodies or regions while retaining ultimate sovereignty. This can involve the delegation of legislative, executive, or administrative functions.</a:t>
            </a:r>
          </a:p>
          <a:p>
            <a:pPr marL="342900" indent="-342900">
              <a:buAutoNum type="alphaUcParenR"/>
            </a:pPr>
            <a:r>
              <a:rPr lang="en-GB" sz="1800" dirty="0"/>
              <a:t> Devolution refers to the transfer of political power and decision-making authority from a central government to subnational entities such as regional governments, states, or provinces. This is often done to address issues of regional autonomy, cultural diversity, and local governance.</a:t>
            </a:r>
          </a:p>
        </p:txBody>
      </p:sp>
      <p:sp>
        <p:nvSpPr>
          <p:cNvPr id="4" name="Date Placeholder 3">
            <a:extLst>
              <a:ext uri="{FF2B5EF4-FFF2-40B4-BE49-F238E27FC236}">
                <a16:creationId xmlns:a16="http://schemas.microsoft.com/office/drawing/2014/main" id="{21BAD914-ACAF-6056-073B-371AD6C0F49A}"/>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8/23/2023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603936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01C54-985E-D48A-A732-2E287F58B2A3}"/>
              </a:ext>
            </a:extLst>
          </p:cNvPr>
          <p:cNvSpPr>
            <a:spLocks noGrp="1"/>
          </p:cNvSpPr>
          <p:nvPr>
            <p:ph type="title"/>
          </p:nvPr>
        </p:nvSpPr>
        <p:spPr>
          <a:xfrm>
            <a:off x="1066800" y="457200"/>
            <a:ext cx="10058400" cy="610009"/>
          </a:xfrm>
        </p:spPr>
        <p:txBody>
          <a:bodyPr>
            <a:normAutofit fontScale="90000"/>
          </a:bodyPr>
          <a:lstStyle/>
          <a:p>
            <a:pPr algn="ctr"/>
            <a:r>
              <a:rPr lang="en-GB" dirty="0"/>
              <a:t>Devolution and Wales </a:t>
            </a:r>
          </a:p>
        </p:txBody>
      </p:sp>
      <p:sp>
        <p:nvSpPr>
          <p:cNvPr id="3" name="Content Placeholder 2">
            <a:extLst>
              <a:ext uri="{FF2B5EF4-FFF2-40B4-BE49-F238E27FC236}">
                <a16:creationId xmlns:a16="http://schemas.microsoft.com/office/drawing/2014/main" id="{7439D09C-CBBC-FBBC-4DEB-481381BD7E06}"/>
              </a:ext>
            </a:extLst>
          </p:cNvPr>
          <p:cNvSpPr>
            <a:spLocks noGrp="1"/>
          </p:cNvSpPr>
          <p:nvPr>
            <p:ph idx="1"/>
          </p:nvPr>
        </p:nvSpPr>
        <p:spPr>
          <a:xfrm>
            <a:off x="388308" y="1226298"/>
            <a:ext cx="5874706" cy="5262184"/>
          </a:xfrm>
        </p:spPr>
        <p:txBody>
          <a:bodyPr>
            <a:normAutofit/>
          </a:bodyPr>
          <a:lstStyle/>
          <a:p>
            <a:pPr marL="0" indent="0">
              <a:buNone/>
            </a:pPr>
            <a:r>
              <a:rPr lang="en-GB" dirty="0"/>
              <a:t>Wales’s current  political landscape has been shaped by historical amendments. </a:t>
            </a:r>
          </a:p>
          <a:p>
            <a:pPr marL="0" indent="0">
              <a:buNone/>
            </a:pPr>
            <a:endParaRPr lang="en-GB" dirty="0"/>
          </a:p>
          <a:p>
            <a:pPr marL="0" indent="0">
              <a:buNone/>
            </a:pPr>
            <a:r>
              <a:rPr lang="en-GB" b="1" dirty="0"/>
              <a:t>1964: </a:t>
            </a:r>
          </a:p>
          <a:p>
            <a:r>
              <a:rPr lang="en-GB" dirty="0"/>
              <a:t>Labour Government </a:t>
            </a:r>
          </a:p>
          <a:p>
            <a:r>
              <a:rPr lang="en-GB" dirty="0"/>
              <a:t>Secretary of State for Wales (The Welsh Office)</a:t>
            </a:r>
          </a:p>
          <a:p>
            <a:r>
              <a:rPr lang="en-GB" dirty="0"/>
              <a:t>Responsible for housing, water and sewerage, local government, roads and aspects of economic planning. </a:t>
            </a:r>
          </a:p>
          <a:p>
            <a:pPr marL="0" indent="0">
              <a:buNone/>
            </a:pPr>
            <a:endParaRPr lang="en-GB" dirty="0"/>
          </a:p>
          <a:p>
            <a:pPr marL="0" indent="0">
              <a:buNone/>
            </a:pPr>
            <a:r>
              <a:rPr lang="en-GB" b="1" dirty="0"/>
              <a:t>1973: </a:t>
            </a:r>
          </a:p>
          <a:p>
            <a:r>
              <a:rPr lang="en-GB" dirty="0"/>
              <a:t>The office accumulated greater responsibilities (Heath and Education) </a:t>
            </a:r>
          </a:p>
          <a:p>
            <a:r>
              <a:rPr lang="en-GB" dirty="0"/>
              <a:t>The office was directly responsible for NHS in Wales. </a:t>
            </a:r>
          </a:p>
          <a:p>
            <a:r>
              <a:rPr lang="en-GB" dirty="0"/>
              <a:t>Education </a:t>
            </a:r>
          </a:p>
          <a:p>
            <a:r>
              <a:rPr lang="en-GB" dirty="0"/>
              <a:t>Agriculture </a:t>
            </a:r>
          </a:p>
        </p:txBody>
      </p:sp>
      <p:sp>
        <p:nvSpPr>
          <p:cNvPr id="4" name="Date Placeholder 3">
            <a:extLst>
              <a:ext uri="{FF2B5EF4-FFF2-40B4-BE49-F238E27FC236}">
                <a16:creationId xmlns:a16="http://schemas.microsoft.com/office/drawing/2014/main" id="{C7B2AAA7-4B2F-865A-FD5F-23EDA072944F}"/>
              </a:ext>
            </a:extLst>
          </p:cNvPr>
          <p:cNvSpPr>
            <a:spLocks noGrp="1"/>
          </p:cNvSpPr>
          <p:nvPr>
            <p:ph type="dt" sz="half" idx="10"/>
          </p:nvPr>
        </p:nvSpPr>
        <p:spPr/>
        <p:txBody>
          <a:bodyPr/>
          <a:lstStyle/>
          <a:p>
            <a:pPr rtl="0"/>
            <a:fld id="{6AF379E8-AC6C-43B9-9222-BDF0AF9336F0}" type="datetime1">
              <a:rPr lang="en-US" smtClean="0"/>
              <a:t>8/23/2023</a:t>
            </a:fld>
            <a:endParaRPr lang="en-US"/>
          </a:p>
        </p:txBody>
      </p:sp>
      <p:pic>
        <p:nvPicPr>
          <p:cNvPr id="6" name="Picture 5">
            <a:extLst>
              <a:ext uri="{FF2B5EF4-FFF2-40B4-BE49-F238E27FC236}">
                <a16:creationId xmlns:a16="http://schemas.microsoft.com/office/drawing/2014/main" id="{52574D48-6452-90FC-CAC8-26916D1721FA}"/>
              </a:ext>
            </a:extLst>
          </p:cNvPr>
          <p:cNvPicPr>
            <a:picLocks noChangeAspect="1"/>
          </p:cNvPicPr>
          <p:nvPr/>
        </p:nvPicPr>
        <p:blipFill>
          <a:blip r:embed="rId3"/>
          <a:stretch>
            <a:fillRect/>
          </a:stretch>
        </p:blipFill>
        <p:spPr>
          <a:xfrm>
            <a:off x="7052152" y="1543554"/>
            <a:ext cx="4637501" cy="4644304"/>
          </a:xfrm>
          <a:prstGeom prst="rect">
            <a:avLst/>
          </a:prstGeom>
        </p:spPr>
      </p:pic>
    </p:spTree>
    <p:extLst>
      <p:ext uri="{BB962C8B-B14F-4D97-AF65-F5344CB8AC3E}">
        <p14:creationId xmlns:p14="http://schemas.microsoft.com/office/powerpoint/2010/main" val="1316255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01C54-985E-D48A-A732-2E287F58B2A3}"/>
              </a:ext>
            </a:extLst>
          </p:cNvPr>
          <p:cNvSpPr>
            <a:spLocks noGrp="1"/>
          </p:cNvSpPr>
          <p:nvPr>
            <p:ph type="title"/>
          </p:nvPr>
        </p:nvSpPr>
        <p:spPr>
          <a:xfrm>
            <a:off x="1066800" y="457200"/>
            <a:ext cx="10058400" cy="610009"/>
          </a:xfrm>
        </p:spPr>
        <p:txBody>
          <a:bodyPr>
            <a:normAutofit fontScale="90000"/>
          </a:bodyPr>
          <a:lstStyle/>
          <a:p>
            <a:pPr algn="ctr"/>
            <a:r>
              <a:rPr lang="en-GB" dirty="0"/>
              <a:t>Devolution and Wales </a:t>
            </a:r>
          </a:p>
        </p:txBody>
      </p:sp>
      <p:sp>
        <p:nvSpPr>
          <p:cNvPr id="3" name="Content Placeholder 2">
            <a:extLst>
              <a:ext uri="{FF2B5EF4-FFF2-40B4-BE49-F238E27FC236}">
                <a16:creationId xmlns:a16="http://schemas.microsoft.com/office/drawing/2014/main" id="{7439D09C-CBBC-FBBC-4DEB-481381BD7E06}"/>
              </a:ext>
            </a:extLst>
          </p:cNvPr>
          <p:cNvSpPr>
            <a:spLocks noGrp="1"/>
          </p:cNvSpPr>
          <p:nvPr>
            <p:ph idx="1"/>
          </p:nvPr>
        </p:nvSpPr>
        <p:spPr>
          <a:xfrm>
            <a:off x="388308" y="1226298"/>
            <a:ext cx="5874706" cy="5262184"/>
          </a:xfrm>
        </p:spPr>
        <p:txBody>
          <a:bodyPr>
            <a:normAutofit lnSpcReduction="10000"/>
          </a:bodyPr>
          <a:lstStyle/>
          <a:p>
            <a:pPr marL="0" indent="0">
              <a:buNone/>
            </a:pPr>
            <a:r>
              <a:rPr lang="en-GB" sz="1600" dirty="0"/>
              <a:t>The accumulation of executive  powers started discourse political regarding Wales’s future within the United Kingdom.</a:t>
            </a:r>
          </a:p>
          <a:p>
            <a:pPr marL="0" indent="0">
              <a:buNone/>
            </a:pPr>
            <a:endParaRPr lang="en-GB" sz="1600" dirty="0"/>
          </a:p>
          <a:p>
            <a:pPr marL="0" indent="0">
              <a:buNone/>
            </a:pPr>
            <a:r>
              <a:rPr lang="en-GB" sz="1600" dirty="0"/>
              <a:t>Discourse concerning devolution began during the late 1970’s. </a:t>
            </a:r>
          </a:p>
          <a:p>
            <a:pPr marL="0" indent="0">
              <a:buNone/>
            </a:pPr>
            <a:endParaRPr lang="en-GB" sz="1600" dirty="0"/>
          </a:p>
          <a:p>
            <a:pPr marL="0" indent="0">
              <a:buNone/>
            </a:pPr>
            <a:r>
              <a:rPr lang="en-GB" sz="1600" b="1" dirty="0"/>
              <a:t>1979:  </a:t>
            </a:r>
          </a:p>
          <a:p>
            <a:r>
              <a:rPr lang="en-GB" sz="1600" dirty="0"/>
              <a:t>Backbench MPs asserted pressures on the UK Government</a:t>
            </a:r>
          </a:p>
          <a:p>
            <a:r>
              <a:rPr lang="en-GB" sz="1600" dirty="0"/>
              <a:t>Wales did not have legislative powers </a:t>
            </a:r>
          </a:p>
          <a:p>
            <a:r>
              <a:rPr lang="en-GB" sz="1600" dirty="0"/>
              <a:t>Proposal for referendum began in 1974 </a:t>
            </a:r>
          </a:p>
          <a:p>
            <a:r>
              <a:rPr lang="en-GB" sz="1600" dirty="0"/>
              <a:t>Provide executive functions to Welsh Assembly measures </a:t>
            </a:r>
          </a:p>
          <a:p>
            <a:r>
              <a:rPr lang="en-GB" sz="1600" dirty="0"/>
              <a:t>Referendum only received 20% of YES votes (40% required</a:t>
            </a:r>
            <a:r>
              <a:rPr lang="en-GB" dirty="0"/>
              <a:t>)</a:t>
            </a:r>
          </a:p>
        </p:txBody>
      </p:sp>
      <p:sp>
        <p:nvSpPr>
          <p:cNvPr id="4" name="Date Placeholder 3">
            <a:extLst>
              <a:ext uri="{FF2B5EF4-FFF2-40B4-BE49-F238E27FC236}">
                <a16:creationId xmlns:a16="http://schemas.microsoft.com/office/drawing/2014/main" id="{C7B2AAA7-4B2F-865A-FD5F-23EDA072944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8/23/2023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pic>
        <p:nvPicPr>
          <p:cNvPr id="6" name="Picture 5">
            <a:extLst>
              <a:ext uri="{FF2B5EF4-FFF2-40B4-BE49-F238E27FC236}">
                <a16:creationId xmlns:a16="http://schemas.microsoft.com/office/drawing/2014/main" id="{52574D48-6452-90FC-CAC8-26916D1721FA}"/>
              </a:ext>
            </a:extLst>
          </p:cNvPr>
          <p:cNvPicPr>
            <a:picLocks noChangeAspect="1"/>
          </p:cNvPicPr>
          <p:nvPr/>
        </p:nvPicPr>
        <p:blipFill>
          <a:blip r:embed="rId3"/>
          <a:stretch>
            <a:fillRect/>
          </a:stretch>
        </p:blipFill>
        <p:spPr>
          <a:xfrm>
            <a:off x="7052152" y="1543554"/>
            <a:ext cx="4637501" cy="4644304"/>
          </a:xfrm>
          <a:prstGeom prst="rect">
            <a:avLst/>
          </a:prstGeom>
        </p:spPr>
      </p:pic>
    </p:spTree>
    <p:extLst>
      <p:ext uri="{BB962C8B-B14F-4D97-AF65-F5344CB8AC3E}">
        <p14:creationId xmlns:p14="http://schemas.microsoft.com/office/powerpoint/2010/main" val="1216532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01C54-985E-D48A-A732-2E287F58B2A3}"/>
              </a:ext>
            </a:extLst>
          </p:cNvPr>
          <p:cNvSpPr>
            <a:spLocks noGrp="1"/>
          </p:cNvSpPr>
          <p:nvPr>
            <p:ph type="title"/>
          </p:nvPr>
        </p:nvSpPr>
        <p:spPr>
          <a:xfrm>
            <a:off x="1066800" y="457200"/>
            <a:ext cx="10058400" cy="610009"/>
          </a:xfrm>
        </p:spPr>
        <p:txBody>
          <a:bodyPr>
            <a:normAutofit fontScale="90000"/>
          </a:bodyPr>
          <a:lstStyle/>
          <a:p>
            <a:pPr algn="ctr"/>
            <a:r>
              <a:rPr lang="en-GB" dirty="0"/>
              <a:t>Devolution and Wales </a:t>
            </a:r>
          </a:p>
        </p:txBody>
      </p:sp>
      <p:sp>
        <p:nvSpPr>
          <p:cNvPr id="3" name="Content Placeholder 2">
            <a:extLst>
              <a:ext uri="{FF2B5EF4-FFF2-40B4-BE49-F238E27FC236}">
                <a16:creationId xmlns:a16="http://schemas.microsoft.com/office/drawing/2014/main" id="{7439D09C-CBBC-FBBC-4DEB-481381BD7E06}"/>
              </a:ext>
            </a:extLst>
          </p:cNvPr>
          <p:cNvSpPr>
            <a:spLocks noGrp="1"/>
          </p:cNvSpPr>
          <p:nvPr>
            <p:ph idx="1"/>
          </p:nvPr>
        </p:nvSpPr>
        <p:spPr>
          <a:xfrm>
            <a:off x="388307" y="1226298"/>
            <a:ext cx="6563637" cy="5262184"/>
          </a:xfrm>
        </p:spPr>
        <p:txBody>
          <a:bodyPr>
            <a:normAutofit/>
          </a:bodyPr>
          <a:lstStyle/>
          <a:p>
            <a:pPr marL="0" indent="0">
              <a:buNone/>
            </a:pPr>
            <a:r>
              <a:rPr lang="en-GB" dirty="0"/>
              <a:t>Increasing distress concerning limited powers from outside ministers generated further political discourse post referendum in 1979. </a:t>
            </a:r>
          </a:p>
          <a:p>
            <a:pPr marL="0" indent="0">
              <a:buNone/>
            </a:pPr>
            <a:endParaRPr lang="en-GB" dirty="0"/>
          </a:p>
          <a:p>
            <a:r>
              <a:rPr lang="en-GB" dirty="0"/>
              <a:t>Population of Wales unrepresented </a:t>
            </a:r>
          </a:p>
          <a:p>
            <a:r>
              <a:rPr lang="en-GB" dirty="0"/>
              <a:t>Welsh Secretary was neither from Wales or represents a constituency with Wales </a:t>
            </a:r>
          </a:p>
          <a:p>
            <a:r>
              <a:rPr lang="en-GB" dirty="0"/>
              <a:t>Democratic deficit (Wales typically voted labour within a conservative majority)  </a:t>
            </a:r>
          </a:p>
          <a:p>
            <a:endParaRPr lang="en-GB" dirty="0"/>
          </a:p>
          <a:p>
            <a:pPr marL="0" indent="0">
              <a:buNone/>
            </a:pPr>
            <a:r>
              <a:rPr lang="en-GB" dirty="0"/>
              <a:t>1995- 1997: </a:t>
            </a:r>
          </a:p>
          <a:p>
            <a:r>
              <a:rPr lang="en-GB" dirty="0"/>
              <a:t>Labour proposed the Welsh Assembly </a:t>
            </a:r>
          </a:p>
          <a:p>
            <a:r>
              <a:rPr lang="en-GB" dirty="0"/>
              <a:t>Shaping the Vision (1995) and Preparing for a New Wales (1996)</a:t>
            </a:r>
          </a:p>
          <a:p>
            <a:r>
              <a:rPr lang="en-GB" dirty="0"/>
              <a:t>Post 1997 election, the Referendum Bill introduced</a:t>
            </a:r>
          </a:p>
          <a:p>
            <a:endParaRPr lang="en-GB" dirty="0"/>
          </a:p>
          <a:p>
            <a:pPr marL="0" indent="0">
              <a:buNone/>
            </a:pPr>
            <a:endParaRPr lang="en-GB" dirty="0"/>
          </a:p>
        </p:txBody>
      </p:sp>
      <p:sp>
        <p:nvSpPr>
          <p:cNvPr id="4" name="Date Placeholder 3">
            <a:extLst>
              <a:ext uri="{FF2B5EF4-FFF2-40B4-BE49-F238E27FC236}">
                <a16:creationId xmlns:a16="http://schemas.microsoft.com/office/drawing/2014/main" id="{C7B2AAA7-4B2F-865A-FD5F-23EDA072944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8/23/2023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pic>
        <p:nvPicPr>
          <p:cNvPr id="6" name="Picture 5">
            <a:extLst>
              <a:ext uri="{FF2B5EF4-FFF2-40B4-BE49-F238E27FC236}">
                <a16:creationId xmlns:a16="http://schemas.microsoft.com/office/drawing/2014/main" id="{52574D48-6452-90FC-CAC8-26916D1721FA}"/>
              </a:ext>
            </a:extLst>
          </p:cNvPr>
          <p:cNvPicPr>
            <a:picLocks noChangeAspect="1"/>
          </p:cNvPicPr>
          <p:nvPr/>
        </p:nvPicPr>
        <p:blipFill>
          <a:blip r:embed="rId3"/>
          <a:stretch>
            <a:fillRect/>
          </a:stretch>
        </p:blipFill>
        <p:spPr>
          <a:xfrm>
            <a:off x="7052152" y="1543554"/>
            <a:ext cx="4637501" cy="4644304"/>
          </a:xfrm>
          <a:prstGeom prst="rect">
            <a:avLst/>
          </a:prstGeom>
        </p:spPr>
      </p:pic>
    </p:spTree>
    <p:extLst>
      <p:ext uri="{BB962C8B-B14F-4D97-AF65-F5344CB8AC3E}">
        <p14:creationId xmlns:p14="http://schemas.microsoft.com/office/powerpoint/2010/main" val="1917969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01C54-985E-D48A-A732-2E287F58B2A3}"/>
              </a:ext>
            </a:extLst>
          </p:cNvPr>
          <p:cNvSpPr>
            <a:spLocks noGrp="1"/>
          </p:cNvSpPr>
          <p:nvPr>
            <p:ph type="title"/>
          </p:nvPr>
        </p:nvSpPr>
        <p:spPr>
          <a:xfrm>
            <a:off x="1066800" y="457200"/>
            <a:ext cx="10058400" cy="610009"/>
          </a:xfrm>
        </p:spPr>
        <p:txBody>
          <a:bodyPr>
            <a:normAutofit fontScale="90000"/>
          </a:bodyPr>
          <a:lstStyle/>
          <a:p>
            <a:pPr algn="ctr"/>
            <a:r>
              <a:rPr lang="en-GB" dirty="0"/>
              <a:t>Devolution and Wales </a:t>
            </a:r>
          </a:p>
        </p:txBody>
      </p:sp>
      <p:sp>
        <p:nvSpPr>
          <p:cNvPr id="3" name="Content Placeholder 2">
            <a:extLst>
              <a:ext uri="{FF2B5EF4-FFF2-40B4-BE49-F238E27FC236}">
                <a16:creationId xmlns:a16="http://schemas.microsoft.com/office/drawing/2014/main" id="{7439D09C-CBBC-FBBC-4DEB-481381BD7E06}"/>
              </a:ext>
            </a:extLst>
          </p:cNvPr>
          <p:cNvSpPr>
            <a:spLocks noGrp="1"/>
          </p:cNvSpPr>
          <p:nvPr>
            <p:ph idx="1"/>
          </p:nvPr>
        </p:nvSpPr>
        <p:spPr>
          <a:xfrm>
            <a:off x="388307" y="1226298"/>
            <a:ext cx="6563637" cy="5262184"/>
          </a:xfrm>
        </p:spPr>
        <p:txBody>
          <a:bodyPr>
            <a:normAutofit/>
          </a:bodyPr>
          <a:lstStyle/>
          <a:p>
            <a:pPr marL="0" indent="0">
              <a:buNone/>
            </a:pPr>
            <a:r>
              <a:rPr lang="en-GB" dirty="0"/>
              <a:t>The year of 1997 was considered as a significant year within the context of Wales’s political future. </a:t>
            </a:r>
          </a:p>
          <a:p>
            <a:pPr marL="0" indent="0">
              <a:buNone/>
            </a:pPr>
            <a:endParaRPr lang="en-GB" dirty="0"/>
          </a:p>
          <a:p>
            <a:pPr marL="0" indent="0">
              <a:buNone/>
            </a:pPr>
            <a:r>
              <a:rPr lang="en-GB" dirty="0"/>
              <a:t>July 1997 white paper ‘A Voice for Wales’. </a:t>
            </a:r>
          </a:p>
          <a:p>
            <a:pPr marL="0" indent="0">
              <a:buNone/>
            </a:pPr>
            <a:endParaRPr lang="en-GB" dirty="0"/>
          </a:p>
          <a:p>
            <a:pPr marL="0" indent="0">
              <a:buNone/>
            </a:pPr>
            <a:r>
              <a:rPr lang="en-GB" dirty="0"/>
              <a:t>September 1997 saw the second devolution referendum and comprised of 2 questions proposed to the people of Wales: </a:t>
            </a:r>
          </a:p>
          <a:p>
            <a:pPr marL="0" indent="0">
              <a:buNone/>
            </a:pPr>
            <a:endParaRPr lang="en-GB" dirty="0"/>
          </a:p>
          <a:p>
            <a:r>
              <a:rPr lang="en-GB" dirty="0"/>
              <a:t>I agree that there should be a Welsh Assembly; or </a:t>
            </a:r>
          </a:p>
          <a:p>
            <a:r>
              <a:rPr lang="en-GB" dirty="0"/>
              <a:t>I do not agree that there should be a Welsh Assembly</a:t>
            </a:r>
          </a:p>
          <a:p>
            <a:endParaRPr lang="en-GB" dirty="0"/>
          </a:p>
          <a:p>
            <a:pPr marL="0" indent="0">
              <a:buNone/>
            </a:pPr>
            <a:r>
              <a:rPr lang="en-GB" dirty="0"/>
              <a:t>Referendum success was slender: </a:t>
            </a:r>
          </a:p>
          <a:p>
            <a:r>
              <a:rPr lang="en-GB" dirty="0"/>
              <a:t>“yes” vote, 50.3 per cent</a:t>
            </a:r>
          </a:p>
          <a:p>
            <a:pPr marL="0" indent="0">
              <a:buNone/>
            </a:pPr>
            <a:endParaRPr lang="en-GB" dirty="0"/>
          </a:p>
          <a:p>
            <a:pPr marL="0" indent="0">
              <a:buNone/>
            </a:pPr>
            <a:r>
              <a:rPr lang="en-GB" dirty="0"/>
              <a:t>In 1998 the Government of Wales Bill received Royal Assent</a:t>
            </a:r>
          </a:p>
        </p:txBody>
      </p:sp>
      <p:sp>
        <p:nvSpPr>
          <p:cNvPr id="4" name="Date Placeholder 3">
            <a:extLst>
              <a:ext uri="{FF2B5EF4-FFF2-40B4-BE49-F238E27FC236}">
                <a16:creationId xmlns:a16="http://schemas.microsoft.com/office/drawing/2014/main" id="{C7B2AAA7-4B2F-865A-FD5F-23EDA072944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8/23/2023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pic>
        <p:nvPicPr>
          <p:cNvPr id="6" name="Picture 5">
            <a:extLst>
              <a:ext uri="{FF2B5EF4-FFF2-40B4-BE49-F238E27FC236}">
                <a16:creationId xmlns:a16="http://schemas.microsoft.com/office/drawing/2014/main" id="{52574D48-6452-90FC-CAC8-26916D1721FA}"/>
              </a:ext>
            </a:extLst>
          </p:cNvPr>
          <p:cNvPicPr>
            <a:picLocks noChangeAspect="1"/>
          </p:cNvPicPr>
          <p:nvPr/>
        </p:nvPicPr>
        <p:blipFill>
          <a:blip r:embed="rId3"/>
          <a:stretch>
            <a:fillRect/>
          </a:stretch>
        </p:blipFill>
        <p:spPr>
          <a:xfrm>
            <a:off x="7052152" y="1543554"/>
            <a:ext cx="4637501" cy="4644304"/>
          </a:xfrm>
          <a:prstGeom prst="rect">
            <a:avLst/>
          </a:prstGeom>
        </p:spPr>
      </p:pic>
    </p:spTree>
    <p:extLst>
      <p:ext uri="{BB962C8B-B14F-4D97-AF65-F5344CB8AC3E}">
        <p14:creationId xmlns:p14="http://schemas.microsoft.com/office/powerpoint/2010/main" val="3528802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0944-1903-DB2F-4129-1948E85F5F16}"/>
              </a:ext>
            </a:extLst>
          </p:cNvPr>
          <p:cNvSpPr>
            <a:spLocks noGrp="1"/>
          </p:cNvSpPr>
          <p:nvPr>
            <p:ph type="title"/>
          </p:nvPr>
        </p:nvSpPr>
        <p:spPr>
          <a:xfrm>
            <a:off x="1066800" y="642594"/>
            <a:ext cx="10058400" cy="1371600"/>
          </a:xfrm>
        </p:spPr>
        <p:txBody>
          <a:bodyPr anchor="ctr">
            <a:normAutofit/>
          </a:bodyPr>
          <a:lstStyle/>
          <a:p>
            <a:r>
              <a:rPr lang="en-GB" dirty="0"/>
              <a:t>Devolution Criticism  </a:t>
            </a:r>
            <a:endParaRPr lang="en-GB"/>
          </a:p>
        </p:txBody>
      </p:sp>
      <p:sp>
        <p:nvSpPr>
          <p:cNvPr id="3" name="Content Placeholder 2">
            <a:extLst>
              <a:ext uri="{FF2B5EF4-FFF2-40B4-BE49-F238E27FC236}">
                <a16:creationId xmlns:a16="http://schemas.microsoft.com/office/drawing/2014/main" id="{62C5AADD-0A90-902C-AFAF-07C590994ACD}"/>
              </a:ext>
            </a:extLst>
          </p:cNvPr>
          <p:cNvSpPr>
            <a:spLocks noGrp="1"/>
          </p:cNvSpPr>
          <p:nvPr>
            <p:ph sz="half" idx="1"/>
          </p:nvPr>
        </p:nvSpPr>
        <p:spPr>
          <a:xfrm>
            <a:off x="440499" y="2103120"/>
            <a:ext cx="6511446" cy="4297680"/>
          </a:xfrm>
        </p:spPr>
        <p:txBody>
          <a:bodyPr>
            <a:normAutofit/>
          </a:bodyPr>
          <a:lstStyle/>
          <a:p>
            <a:pPr marL="0" indent="0">
              <a:lnSpc>
                <a:spcPct val="100000"/>
              </a:lnSpc>
              <a:buNone/>
            </a:pPr>
            <a:r>
              <a:rPr lang="en-GB" dirty="0"/>
              <a:t>According to Terrance (2023) The Welsh Assessable was subject to numerous criticism by numerous commentators: </a:t>
            </a:r>
          </a:p>
          <a:p>
            <a:pPr marL="0" indent="0">
              <a:lnSpc>
                <a:spcPct val="100000"/>
              </a:lnSpc>
              <a:buNone/>
            </a:pPr>
            <a:endParaRPr lang="en-GB" dirty="0"/>
          </a:p>
          <a:p>
            <a:pPr>
              <a:lnSpc>
                <a:spcPct val="100000"/>
              </a:lnSpc>
            </a:pPr>
            <a:r>
              <a:rPr lang="en-GB" dirty="0"/>
              <a:t>Barnet formula disadvantaged Wales compared to other nations within the UK, </a:t>
            </a:r>
          </a:p>
          <a:p>
            <a:pPr>
              <a:lnSpc>
                <a:spcPct val="100000"/>
              </a:lnSpc>
            </a:pPr>
            <a:r>
              <a:rPr lang="en-GB" dirty="0"/>
              <a:t>Assembly only had secondary legislation responsibilities (regulations and policies) </a:t>
            </a:r>
          </a:p>
          <a:p>
            <a:pPr>
              <a:lnSpc>
                <a:spcPct val="100000"/>
              </a:lnSpc>
            </a:pPr>
            <a:r>
              <a:rPr lang="en-GB" dirty="0"/>
              <a:t>Primary legislation still derived from Westminster </a:t>
            </a:r>
          </a:p>
          <a:p>
            <a:pPr>
              <a:lnSpc>
                <a:spcPct val="100000"/>
              </a:lnSpc>
            </a:pPr>
            <a:r>
              <a:rPr lang="en-GB" dirty="0"/>
              <a:t>Public could not see clear chain of command, role and responsibilities. </a:t>
            </a:r>
          </a:p>
        </p:txBody>
      </p:sp>
      <p:pic>
        <p:nvPicPr>
          <p:cNvPr id="5" name="Picture 4" descr="A map with arrows pointing to the country&#10;&#10;Description automatically generated">
            <a:extLst>
              <a:ext uri="{FF2B5EF4-FFF2-40B4-BE49-F238E27FC236}">
                <a16:creationId xmlns:a16="http://schemas.microsoft.com/office/drawing/2014/main" id="{3659E42F-4899-991A-9454-943B74B5A233}"/>
              </a:ext>
            </a:extLst>
          </p:cNvPr>
          <p:cNvPicPr>
            <a:picLocks noChangeAspect="1"/>
          </p:cNvPicPr>
          <p:nvPr/>
        </p:nvPicPr>
        <p:blipFill rotWithShape="1">
          <a:blip r:embed="rId2"/>
          <a:srcRect t="10515" r="2" b="9295"/>
          <a:stretch/>
        </p:blipFill>
        <p:spPr>
          <a:xfrm>
            <a:off x="7088062" y="457200"/>
            <a:ext cx="4663440" cy="5758206"/>
          </a:xfrm>
          <a:prstGeom prst="rect">
            <a:avLst/>
          </a:prstGeom>
          <a:noFill/>
        </p:spPr>
      </p:pic>
      <p:sp>
        <p:nvSpPr>
          <p:cNvPr id="4" name="Date Placeholder 3">
            <a:extLst>
              <a:ext uri="{FF2B5EF4-FFF2-40B4-BE49-F238E27FC236}">
                <a16:creationId xmlns:a16="http://schemas.microsoft.com/office/drawing/2014/main" id="{1D8C8600-225D-780E-4ED0-DB15CDE224E8}"/>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6AF379E8-AC6C-43B9-9222-BDF0AF9336F0}" type="datetime1">
              <a:rPr lang="en-US" smtClean="0"/>
              <a:pPr rtl="0">
                <a:spcAft>
                  <a:spcPts val="600"/>
                </a:spcAft>
              </a:pPr>
              <a:t>8/23/2023</a:t>
            </a:fld>
            <a:endParaRPr lang="en-US"/>
          </a:p>
        </p:txBody>
      </p:sp>
    </p:spTree>
    <p:extLst>
      <p:ext uri="{BB962C8B-B14F-4D97-AF65-F5344CB8AC3E}">
        <p14:creationId xmlns:p14="http://schemas.microsoft.com/office/powerpoint/2010/main" val="4026892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9D0D-AD13-A721-EAE2-E4C752CB903A}"/>
              </a:ext>
            </a:extLst>
          </p:cNvPr>
          <p:cNvSpPr>
            <a:spLocks noGrp="1"/>
          </p:cNvSpPr>
          <p:nvPr>
            <p:ph type="title"/>
          </p:nvPr>
        </p:nvSpPr>
        <p:spPr>
          <a:xfrm>
            <a:off x="1066800" y="642594"/>
            <a:ext cx="10058400" cy="1371600"/>
          </a:xfrm>
        </p:spPr>
        <p:txBody>
          <a:bodyPr anchor="ctr">
            <a:normAutofit/>
          </a:bodyPr>
          <a:lstStyle/>
          <a:p>
            <a:r>
              <a:rPr lang="en-GB" dirty="0"/>
              <a:t>Devolution and Wales </a:t>
            </a:r>
            <a:endParaRPr lang="en-GB"/>
          </a:p>
        </p:txBody>
      </p:sp>
      <p:sp>
        <p:nvSpPr>
          <p:cNvPr id="3" name="Content Placeholder 2">
            <a:extLst>
              <a:ext uri="{FF2B5EF4-FFF2-40B4-BE49-F238E27FC236}">
                <a16:creationId xmlns:a16="http://schemas.microsoft.com/office/drawing/2014/main" id="{5403E7DA-E6BB-2042-BB1D-AE7F0A57D2B8}"/>
              </a:ext>
            </a:extLst>
          </p:cNvPr>
          <p:cNvSpPr>
            <a:spLocks noGrp="1"/>
          </p:cNvSpPr>
          <p:nvPr>
            <p:ph sz="half" idx="1"/>
          </p:nvPr>
        </p:nvSpPr>
        <p:spPr>
          <a:xfrm>
            <a:off x="338203" y="2103120"/>
            <a:ext cx="6123557" cy="3749040"/>
          </a:xfrm>
        </p:spPr>
        <p:txBody>
          <a:bodyPr>
            <a:normAutofit lnSpcReduction="10000"/>
          </a:bodyPr>
          <a:lstStyle/>
          <a:p>
            <a:pPr marL="0" indent="0">
              <a:lnSpc>
                <a:spcPct val="100000"/>
              </a:lnSpc>
              <a:buNone/>
            </a:pPr>
            <a:r>
              <a:rPr lang="en-GB" dirty="0"/>
              <a:t>Ron Davies (1998) post referendum articulated that: </a:t>
            </a:r>
          </a:p>
          <a:p>
            <a:pPr marL="0" indent="0" algn="ctr">
              <a:lnSpc>
                <a:spcPct val="150000"/>
              </a:lnSpc>
              <a:buNone/>
            </a:pPr>
            <a:endParaRPr lang="en-GB" dirty="0"/>
          </a:p>
          <a:p>
            <a:pPr marL="0" indent="0" algn="ctr">
              <a:lnSpc>
                <a:spcPct val="150000"/>
              </a:lnSpc>
              <a:buNone/>
            </a:pPr>
            <a:r>
              <a:rPr lang="en-GB" dirty="0"/>
              <a:t>“Devolution is a process. It is not an event and neither is it a journey with a fixed end point. The devolution process is enabling us to make our own decisions and set our own priorities, that is the important point. We test our constitution  with experience and we do that in a pragmatic and not an ideologically driven way” (Cited in Torrance, 2023). </a:t>
            </a:r>
          </a:p>
        </p:txBody>
      </p:sp>
      <p:pic>
        <p:nvPicPr>
          <p:cNvPr id="5" name="Picture 4">
            <a:extLst>
              <a:ext uri="{FF2B5EF4-FFF2-40B4-BE49-F238E27FC236}">
                <a16:creationId xmlns:a16="http://schemas.microsoft.com/office/drawing/2014/main" id="{F5C0A1E2-ECD6-8CFB-D2FB-B63E16FE1064}"/>
              </a:ext>
            </a:extLst>
          </p:cNvPr>
          <p:cNvPicPr>
            <a:picLocks noChangeAspect="1"/>
          </p:cNvPicPr>
          <p:nvPr/>
        </p:nvPicPr>
        <p:blipFill rotWithShape="1">
          <a:blip r:embed="rId2"/>
          <a:srcRect t="10515" r="2" b="9295"/>
          <a:stretch/>
        </p:blipFill>
        <p:spPr>
          <a:xfrm>
            <a:off x="7190357" y="457200"/>
            <a:ext cx="4663440" cy="5758206"/>
          </a:xfrm>
          <a:prstGeom prst="rect">
            <a:avLst/>
          </a:prstGeom>
          <a:noFill/>
        </p:spPr>
      </p:pic>
      <p:sp>
        <p:nvSpPr>
          <p:cNvPr id="4" name="Date Placeholder 3">
            <a:extLst>
              <a:ext uri="{FF2B5EF4-FFF2-40B4-BE49-F238E27FC236}">
                <a16:creationId xmlns:a16="http://schemas.microsoft.com/office/drawing/2014/main" id="{21BAD914-ACAF-6056-073B-371AD6C0F49A}"/>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6AF379E8-AC6C-43B9-9222-BDF0AF9336F0}" type="datetime1">
              <a:rPr lang="en-US" smtClean="0"/>
              <a:pPr rtl="0">
                <a:spcAft>
                  <a:spcPts val="600"/>
                </a:spcAft>
              </a:pPr>
              <a:t>8/23/2023</a:t>
            </a:fld>
            <a:endParaRPr lang="en-US"/>
          </a:p>
        </p:txBody>
      </p:sp>
    </p:spTree>
    <p:extLst>
      <p:ext uri="{BB962C8B-B14F-4D97-AF65-F5344CB8AC3E}">
        <p14:creationId xmlns:p14="http://schemas.microsoft.com/office/powerpoint/2010/main" val="312663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E9105-F80A-ED69-3898-B39C0E0EF263}"/>
              </a:ext>
            </a:extLst>
          </p:cNvPr>
          <p:cNvSpPr>
            <a:spLocks noGrp="1"/>
          </p:cNvSpPr>
          <p:nvPr>
            <p:ph type="title"/>
          </p:nvPr>
        </p:nvSpPr>
        <p:spPr>
          <a:xfrm>
            <a:off x="1066800" y="642594"/>
            <a:ext cx="10058400" cy="1371600"/>
          </a:xfrm>
        </p:spPr>
        <p:txBody>
          <a:bodyPr anchor="ctr">
            <a:normAutofit/>
          </a:bodyPr>
          <a:lstStyle/>
          <a:p>
            <a:r>
              <a:rPr lang="en-GB" dirty="0"/>
              <a:t>Devolution in Wales </a:t>
            </a:r>
          </a:p>
        </p:txBody>
      </p:sp>
      <p:sp>
        <p:nvSpPr>
          <p:cNvPr id="11" name="Content Placeholder 2">
            <a:extLst>
              <a:ext uri="{FF2B5EF4-FFF2-40B4-BE49-F238E27FC236}">
                <a16:creationId xmlns:a16="http://schemas.microsoft.com/office/drawing/2014/main" id="{2ED96781-33D8-3923-ADE6-5569C1CD6046}"/>
              </a:ext>
            </a:extLst>
          </p:cNvPr>
          <p:cNvSpPr>
            <a:spLocks noGrp="1"/>
          </p:cNvSpPr>
          <p:nvPr>
            <p:ph sz="half" idx="1"/>
          </p:nvPr>
        </p:nvSpPr>
        <p:spPr>
          <a:xfrm>
            <a:off x="354904" y="2103120"/>
            <a:ext cx="6901890" cy="3749040"/>
          </a:xfrm>
        </p:spPr>
        <p:txBody>
          <a:bodyPr/>
          <a:lstStyle/>
          <a:p>
            <a:pPr marL="0" indent="0">
              <a:buNone/>
            </a:pPr>
            <a:r>
              <a:rPr lang="en-GB" dirty="0"/>
              <a:t>Government of Wales Act 2006: </a:t>
            </a:r>
          </a:p>
          <a:p>
            <a:r>
              <a:rPr lang="en-GB" dirty="0"/>
              <a:t>Formal separation between legislative and executive.</a:t>
            </a:r>
          </a:p>
          <a:p>
            <a:endParaRPr lang="en-GB" dirty="0"/>
          </a:p>
          <a:p>
            <a:pPr marL="0" indent="0">
              <a:buNone/>
            </a:pPr>
            <a:r>
              <a:rPr lang="en-GB" dirty="0"/>
              <a:t>2011 law making powers referendum: </a:t>
            </a:r>
          </a:p>
          <a:p>
            <a:r>
              <a:rPr lang="en-GB" dirty="0"/>
              <a:t>“Do you want the Assembly now to be able to make laws on all matters in the 20 subject areas it has powers for? (Yes)</a:t>
            </a:r>
          </a:p>
          <a:p>
            <a:r>
              <a:rPr lang="en-GB" dirty="0"/>
              <a:t>Primary legislation 20 key areas were able to be passed in Wales </a:t>
            </a:r>
          </a:p>
          <a:p>
            <a:pPr marL="0" indent="0">
              <a:buNone/>
            </a:pPr>
            <a:endParaRPr lang="en-GB" dirty="0"/>
          </a:p>
          <a:p>
            <a:pPr marL="0" indent="0">
              <a:buNone/>
            </a:pPr>
            <a:endParaRPr lang="en-US" dirty="0"/>
          </a:p>
        </p:txBody>
      </p:sp>
      <p:pic>
        <p:nvPicPr>
          <p:cNvPr id="6" name="Content Placeholder 5">
            <a:extLst>
              <a:ext uri="{FF2B5EF4-FFF2-40B4-BE49-F238E27FC236}">
                <a16:creationId xmlns:a16="http://schemas.microsoft.com/office/drawing/2014/main" id="{8EE42A31-138F-5BFA-5B55-BC49E8B8C191}"/>
              </a:ext>
            </a:extLst>
          </p:cNvPr>
          <p:cNvPicPr>
            <a:picLocks noGrp="1" noChangeAspect="1"/>
          </p:cNvPicPr>
          <p:nvPr>
            <p:ph sz="half" idx="2"/>
          </p:nvPr>
        </p:nvPicPr>
        <p:blipFill>
          <a:blip r:embed="rId3"/>
          <a:stretch>
            <a:fillRect/>
          </a:stretch>
        </p:blipFill>
        <p:spPr>
          <a:xfrm>
            <a:off x="7275118" y="390195"/>
            <a:ext cx="4561978" cy="5825211"/>
          </a:xfrm>
          <a:prstGeom prst="rect">
            <a:avLst/>
          </a:prstGeom>
          <a:noFill/>
        </p:spPr>
      </p:pic>
      <p:sp>
        <p:nvSpPr>
          <p:cNvPr id="5" name="Date Placeholder 4">
            <a:extLst>
              <a:ext uri="{FF2B5EF4-FFF2-40B4-BE49-F238E27FC236}">
                <a16:creationId xmlns:a16="http://schemas.microsoft.com/office/drawing/2014/main" id="{E1AB1B2F-B33D-9C64-E1C7-B48D196B54F3}"/>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8/23/2023</a:t>
            </a:fld>
            <a:endParaRPr lang="en-US"/>
          </a:p>
        </p:txBody>
      </p:sp>
    </p:spTree>
    <p:extLst>
      <p:ext uri="{BB962C8B-B14F-4D97-AF65-F5344CB8AC3E}">
        <p14:creationId xmlns:p14="http://schemas.microsoft.com/office/powerpoint/2010/main" val="2201061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0EBDE-CE77-53B9-8EA2-FB07515A563B}"/>
              </a:ext>
            </a:extLst>
          </p:cNvPr>
          <p:cNvSpPr>
            <a:spLocks noGrp="1"/>
          </p:cNvSpPr>
          <p:nvPr>
            <p:ph type="title"/>
          </p:nvPr>
        </p:nvSpPr>
        <p:spPr>
          <a:xfrm>
            <a:off x="1066800" y="642594"/>
            <a:ext cx="10058400" cy="1371600"/>
          </a:xfrm>
        </p:spPr>
        <p:txBody>
          <a:bodyPr anchor="ctr">
            <a:normAutofit/>
          </a:bodyPr>
          <a:lstStyle/>
          <a:p>
            <a:r>
              <a:rPr lang="en-GB" dirty="0"/>
              <a:t>Devolution in Wales </a:t>
            </a:r>
            <a:endParaRPr lang="en-GB"/>
          </a:p>
        </p:txBody>
      </p:sp>
      <p:sp>
        <p:nvSpPr>
          <p:cNvPr id="3" name="Content Placeholder 2">
            <a:extLst>
              <a:ext uri="{FF2B5EF4-FFF2-40B4-BE49-F238E27FC236}">
                <a16:creationId xmlns:a16="http://schemas.microsoft.com/office/drawing/2014/main" id="{6CBBC5DA-57DD-6B59-F9FA-22267C4622D5}"/>
              </a:ext>
            </a:extLst>
          </p:cNvPr>
          <p:cNvSpPr>
            <a:spLocks noGrp="1"/>
          </p:cNvSpPr>
          <p:nvPr>
            <p:ph sz="half" idx="1"/>
          </p:nvPr>
        </p:nvSpPr>
        <p:spPr>
          <a:xfrm>
            <a:off x="367431" y="2115646"/>
            <a:ext cx="6622092" cy="4285153"/>
          </a:xfrm>
        </p:spPr>
        <p:txBody>
          <a:bodyPr>
            <a:normAutofit/>
          </a:bodyPr>
          <a:lstStyle/>
          <a:p>
            <a:pPr marL="0" indent="0">
              <a:buNone/>
            </a:pPr>
            <a:r>
              <a:rPr lang="en-GB" dirty="0"/>
              <a:t>Wales Act 2014: </a:t>
            </a:r>
          </a:p>
          <a:p>
            <a:r>
              <a:rPr lang="en-GB" dirty="0"/>
              <a:t>Presented to House of Commons </a:t>
            </a:r>
          </a:p>
          <a:p>
            <a:pPr marL="0" indent="0">
              <a:buNone/>
            </a:pPr>
            <a:endParaRPr lang="en-GB" dirty="0"/>
          </a:p>
          <a:p>
            <a:pPr marL="0" indent="0">
              <a:buNone/>
            </a:pPr>
            <a:r>
              <a:rPr lang="en-GB" dirty="0"/>
              <a:t>The act provided further amendments to the 2011 law making powers: </a:t>
            </a:r>
          </a:p>
          <a:p>
            <a:r>
              <a:rPr lang="en-GB" dirty="0"/>
              <a:t>Welsh Government (name change) </a:t>
            </a:r>
          </a:p>
          <a:p>
            <a:r>
              <a:rPr lang="en-GB" dirty="0"/>
              <a:t>Devolution of income tax</a:t>
            </a:r>
          </a:p>
          <a:p>
            <a:r>
              <a:rPr lang="en-GB" dirty="0"/>
              <a:t>Extend Assembly terms (5 years) </a:t>
            </a:r>
          </a:p>
          <a:p>
            <a:endParaRPr lang="en-GB" dirty="0"/>
          </a:p>
          <a:p>
            <a:endParaRPr lang="en-GB" dirty="0"/>
          </a:p>
        </p:txBody>
      </p:sp>
      <p:pic>
        <p:nvPicPr>
          <p:cNvPr id="6" name="Content Placeholder 5">
            <a:extLst>
              <a:ext uri="{FF2B5EF4-FFF2-40B4-BE49-F238E27FC236}">
                <a16:creationId xmlns:a16="http://schemas.microsoft.com/office/drawing/2014/main" id="{5115C85B-D597-E36A-D5D9-84CE4C621D56}"/>
              </a:ext>
            </a:extLst>
          </p:cNvPr>
          <p:cNvPicPr>
            <a:picLocks noGrp="1" noChangeAspect="1"/>
          </p:cNvPicPr>
          <p:nvPr>
            <p:ph sz="half" idx="2"/>
          </p:nvPr>
        </p:nvPicPr>
        <p:blipFill>
          <a:blip r:embed="rId3"/>
          <a:stretch>
            <a:fillRect/>
          </a:stretch>
        </p:blipFill>
        <p:spPr>
          <a:xfrm>
            <a:off x="7326668" y="350729"/>
            <a:ext cx="4497902" cy="5864677"/>
          </a:xfrm>
          <a:prstGeom prst="rect">
            <a:avLst/>
          </a:prstGeom>
          <a:noFill/>
        </p:spPr>
      </p:pic>
      <p:sp>
        <p:nvSpPr>
          <p:cNvPr id="5" name="Date Placeholder 4">
            <a:extLst>
              <a:ext uri="{FF2B5EF4-FFF2-40B4-BE49-F238E27FC236}">
                <a16:creationId xmlns:a16="http://schemas.microsoft.com/office/drawing/2014/main" id="{8E6C2EA2-9652-0C21-A5D9-288543EC79B7}"/>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8/23/2023</a:t>
            </a:fld>
            <a:endParaRPr lang="en-US"/>
          </a:p>
        </p:txBody>
      </p:sp>
    </p:spTree>
    <p:extLst>
      <p:ext uri="{BB962C8B-B14F-4D97-AF65-F5344CB8AC3E}">
        <p14:creationId xmlns:p14="http://schemas.microsoft.com/office/powerpoint/2010/main" val="4134917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23E96F8-1ED8-54ED-A794-80B0655D044B}"/>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3064E64D-1B50-4EC0-83A1-DE58B45AB49E}" type="datetime1">
              <a:rPr lang="en-US" smtClean="0"/>
              <a:pPr rtl="0">
                <a:spcAft>
                  <a:spcPts val="600"/>
                </a:spcAft>
              </a:pPr>
              <a:t>8/24/2023</a:t>
            </a:fld>
            <a:endParaRPr lang="en-US"/>
          </a:p>
        </p:txBody>
      </p:sp>
      <p:sp>
        <p:nvSpPr>
          <p:cNvPr id="12" name="Title 3">
            <a:extLst>
              <a:ext uri="{FF2B5EF4-FFF2-40B4-BE49-F238E27FC236}">
                <a16:creationId xmlns:a16="http://schemas.microsoft.com/office/drawing/2014/main" id="{D820EE87-8EAA-0FC3-5C5F-73EC3ECBBF44}"/>
              </a:ext>
            </a:extLst>
          </p:cNvPr>
          <p:cNvSpPr>
            <a:spLocks noGrp="1"/>
          </p:cNvSpPr>
          <p:nvPr>
            <p:ph type="title"/>
          </p:nvPr>
        </p:nvSpPr>
        <p:spPr>
          <a:xfrm>
            <a:off x="8477250" y="603504"/>
            <a:ext cx="3144774" cy="1645920"/>
          </a:xfrm>
        </p:spPr>
        <p:txBody>
          <a:bodyPr/>
          <a:lstStyle/>
          <a:p>
            <a:endParaRPr lang="en-US" dirty="0"/>
          </a:p>
        </p:txBody>
      </p:sp>
      <p:sp>
        <p:nvSpPr>
          <p:cNvPr id="14" name="Text Placeholder 4">
            <a:extLst>
              <a:ext uri="{FF2B5EF4-FFF2-40B4-BE49-F238E27FC236}">
                <a16:creationId xmlns:a16="http://schemas.microsoft.com/office/drawing/2014/main" id="{59ADDE3C-3667-87BD-67D3-60B7D103B762}"/>
              </a:ext>
            </a:extLst>
          </p:cNvPr>
          <p:cNvSpPr>
            <a:spLocks noGrp="1"/>
          </p:cNvSpPr>
          <p:nvPr>
            <p:ph type="body" sz="half" idx="2"/>
          </p:nvPr>
        </p:nvSpPr>
        <p:spPr>
          <a:xfrm>
            <a:off x="8477250" y="2386584"/>
            <a:ext cx="3144774" cy="3511296"/>
          </a:xfrm>
        </p:spPr>
        <p:txBody>
          <a:bodyPr/>
          <a:lstStyle/>
          <a:p>
            <a:endParaRPr lang="en-US" dirty="0"/>
          </a:p>
        </p:txBody>
      </p:sp>
      <p:pic>
        <p:nvPicPr>
          <p:cNvPr id="21" name="Picture 20">
            <a:extLst>
              <a:ext uri="{FF2B5EF4-FFF2-40B4-BE49-F238E27FC236}">
                <a16:creationId xmlns:a16="http://schemas.microsoft.com/office/drawing/2014/main" id="{57923020-366C-026E-0122-F6BE316EC2DA}"/>
              </a:ext>
            </a:extLst>
          </p:cNvPr>
          <p:cNvPicPr>
            <a:picLocks noChangeAspect="1"/>
          </p:cNvPicPr>
          <p:nvPr/>
        </p:nvPicPr>
        <p:blipFill>
          <a:blip r:embed="rId3"/>
          <a:stretch>
            <a:fillRect/>
          </a:stretch>
        </p:blipFill>
        <p:spPr>
          <a:xfrm>
            <a:off x="569976" y="-11176"/>
            <a:ext cx="7304024" cy="6858000"/>
          </a:xfrm>
          <a:prstGeom prst="rect">
            <a:avLst/>
          </a:prstGeom>
        </p:spPr>
      </p:pic>
    </p:spTree>
    <p:extLst>
      <p:ext uri="{BB962C8B-B14F-4D97-AF65-F5344CB8AC3E}">
        <p14:creationId xmlns:p14="http://schemas.microsoft.com/office/powerpoint/2010/main" val="2194364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4B215-B20F-2AD0-50BA-53851621F0C9}"/>
              </a:ext>
            </a:extLst>
          </p:cNvPr>
          <p:cNvSpPr>
            <a:spLocks noGrp="1"/>
          </p:cNvSpPr>
          <p:nvPr>
            <p:ph type="title"/>
          </p:nvPr>
        </p:nvSpPr>
        <p:spPr>
          <a:xfrm>
            <a:off x="1066800" y="642594"/>
            <a:ext cx="10058400" cy="1371600"/>
          </a:xfrm>
        </p:spPr>
        <p:txBody>
          <a:bodyPr anchor="ctr">
            <a:normAutofit/>
          </a:bodyPr>
          <a:lstStyle/>
          <a:p>
            <a:pPr algn="ctr"/>
            <a:r>
              <a:rPr lang="en-GB" dirty="0"/>
              <a:t>Forward thinking</a:t>
            </a:r>
          </a:p>
        </p:txBody>
      </p:sp>
      <p:sp>
        <p:nvSpPr>
          <p:cNvPr id="3" name="Content Placeholder 2">
            <a:extLst>
              <a:ext uri="{FF2B5EF4-FFF2-40B4-BE49-F238E27FC236}">
                <a16:creationId xmlns:a16="http://schemas.microsoft.com/office/drawing/2014/main" id="{94AF2B37-940B-8A56-BC48-4AE1D3A8D4CC}"/>
              </a:ext>
            </a:extLst>
          </p:cNvPr>
          <p:cNvSpPr>
            <a:spLocks noGrp="1"/>
          </p:cNvSpPr>
          <p:nvPr>
            <p:ph sz="half" idx="1"/>
          </p:nvPr>
        </p:nvSpPr>
        <p:spPr>
          <a:xfrm>
            <a:off x="571500" y="1917726"/>
            <a:ext cx="5349240" cy="4297680"/>
          </a:xfrm>
        </p:spPr>
        <p:txBody>
          <a:bodyPr>
            <a:normAutofit fontScale="92500"/>
          </a:bodyPr>
          <a:lstStyle/>
          <a:p>
            <a:pPr marL="0" indent="0">
              <a:lnSpc>
                <a:spcPct val="150000"/>
              </a:lnSpc>
              <a:buNone/>
            </a:pPr>
            <a:r>
              <a:rPr lang="en-GB" sz="2400" dirty="0"/>
              <a:t>In their review of the FGWB Act, Messham and Sheard (2020) articulate that Wales demonstrated forward thinking: </a:t>
            </a:r>
          </a:p>
          <a:p>
            <a:pPr>
              <a:lnSpc>
                <a:spcPct val="150000"/>
              </a:lnSpc>
            </a:pPr>
            <a:r>
              <a:rPr lang="en-GB" sz="2400" dirty="0"/>
              <a:t>Transitioned away from cutting sustainable programs </a:t>
            </a:r>
          </a:p>
          <a:p>
            <a:pPr>
              <a:lnSpc>
                <a:spcPct val="150000"/>
              </a:lnSpc>
            </a:pPr>
            <a:r>
              <a:rPr lang="en-GB" sz="2400" dirty="0"/>
              <a:t>Ensure health and wellbeing for current and future populations</a:t>
            </a:r>
          </a:p>
        </p:txBody>
      </p:sp>
      <p:pic>
        <p:nvPicPr>
          <p:cNvPr id="6" name="Content Placeholder 5" descr="A red dragon with wings&#10;&#10;Description automatically generated">
            <a:extLst>
              <a:ext uri="{FF2B5EF4-FFF2-40B4-BE49-F238E27FC236}">
                <a16:creationId xmlns:a16="http://schemas.microsoft.com/office/drawing/2014/main" id="{8E8DD5CB-3616-ECA5-2207-8F02A58176A3}"/>
              </a:ext>
            </a:extLst>
          </p:cNvPr>
          <p:cNvPicPr>
            <a:picLocks noGrp="1" noChangeAspect="1"/>
          </p:cNvPicPr>
          <p:nvPr>
            <p:ph sz="half" idx="2"/>
          </p:nvPr>
        </p:nvPicPr>
        <p:blipFill>
          <a:blip r:embed="rId3"/>
          <a:stretch>
            <a:fillRect/>
          </a:stretch>
        </p:blipFill>
        <p:spPr>
          <a:xfrm>
            <a:off x="6461240" y="2578328"/>
            <a:ext cx="4663844" cy="2798307"/>
          </a:xfrm>
          <a:prstGeom prst="rect">
            <a:avLst/>
          </a:prstGeom>
          <a:noFill/>
        </p:spPr>
      </p:pic>
      <p:sp>
        <p:nvSpPr>
          <p:cNvPr id="5" name="Date Placeholder 4">
            <a:extLst>
              <a:ext uri="{FF2B5EF4-FFF2-40B4-BE49-F238E27FC236}">
                <a16:creationId xmlns:a16="http://schemas.microsoft.com/office/drawing/2014/main" id="{3AB31D87-3667-EB53-DA38-BAF696542BA1}"/>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8/24/2023</a:t>
            </a:fld>
            <a:endParaRPr lang="en-US"/>
          </a:p>
        </p:txBody>
      </p:sp>
    </p:spTree>
    <p:extLst>
      <p:ext uri="{BB962C8B-B14F-4D97-AF65-F5344CB8AC3E}">
        <p14:creationId xmlns:p14="http://schemas.microsoft.com/office/powerpoint/2010/main" val="1527608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1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1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50BD8D-9F89-6AB9-3752-5482116D19DD}"/>
              </a:ext>
            </a:extLst>
          </p:cNvPr>
          <p:cNvSpPr>
            <a:spLocks noGrp="1"/>
          </p:cNvSpPr>
          <p:nvPr>
            <p:ph type="title"/>
          </p:nvPr>
        </p:nvSpPr>
        <p:spPr>
          <a:xfrm>
            <a:off x="1137034" y="609597"/>
            <a:ext cx="9392421" cy="1330841"/>
          </a:xfrm>
        </p:spPr>
        <p:txBody>
          <a:bodyPr>
            <a:normAutofit/>
          </a:bodyPr>
          <a:lstStyle/>
          <a:p>
            <a:r>
              <a:rPr lang="en-US"/>
              <a:t>Why is the Act needed?</a:t>
            </a:r>
          </a:p>
        </p:txBody>
      </p:sp>
      <p:sp>
        <p:nvSpPr>
          <p:cNvPr id="3" name="Content Placeholder 2">
            <a:extLst>
              <a:ext uri="{FF2B5EF4-FFF2-40B4-BE49-F238E27FC236}">
                <a16:creationId xmlns:a16="http://schemas.microsoft.com/office/drawing/2014/main" id="{4EEF145C-70BB-9CAF-4A59-524620B90671}"/>
              </a:ext>
            </a:extLst>
          </p:cNvPr>
          <p:cNvSpPr>
            <a:spLocks noGrp="1"/>
          </p:cNvSpPr>
          <p:nvPr>
            <p:ph idx="1"/>
          </p:nvPr>
        </p:nvSpPr>
        <p:spPr>
          <a:xfrm>
            <a:off x="-1" y="2343330"/>
            <a:ext cx="6095999" cy="3917773"/>
          </a:xfrm>
        </p:spPr>
        <p:txBody>
          <a:bodyPr>
            <a:normAutofit/>
          </a:bodyPr>
          <a:lstStyle/>
          <a:p>
            <a:pPr marL="0" indent="0" algn="just">
              <a:lnSpc>
                <a:spcPct val="150000"/>
              </a:lnSpc>
              <a:buNone/>
            </a:pPr>
            <a:r>
              <a:rPr lang="en-GB" sz="2000" dirty="0">
                <a:effectLst/>
                <a:latin typeface="Helvetica" pitchFamily="2" charset="0"/>
                <a:ea typeface="Calibri" panose="020F0502020204030204" pitchFamily="34" charset="0"/>
                <a:cs typeface="Times New Roman" panose="02020603050405020304" pitchFamily="18" charset="0"/>
              </a:rPr>
              <a:t>“Wales faces a number of challenges now and in the future, such as climate change, poverty, health inequalities and jobs and growth. To tackle these we need to work together. To give current and future generations a good quality of life we need to think about the long term impact of the decisions we make. This law will make sure that our public sector does this.”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000" dirty="0"/>
          </a:p>
        </p:txBody>
      </p:sp>
      <p:pic>
        <p:nvPicPr>
          <p:cNvPr id="4" name="Picture 2" descr="The Well-being of Future Generations | GOV.WALES">
            <a:extLst>
              <a:ext uri="{FF2B5EF4-FFF2-40B4-BE49-F238E27FC236}">
                <a16:creationId xmlns:a16="http://schemas.microsoft.com/office/drawing/2014/main" id="{A632EFE1-1439-8792-FD63-20EA8EC110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24" r="12061"/>
          <a:stretch/>
        </p:blipFill>
        <p:spPr bwMode="auto">
          <a:xfrm>
            <a:off x="6508748" y="2178902"/>
            <a:ext cx="5270500" cy="3723618"/>
          </a:xfrm>
          <a:prstGeom prst="rect">
            <a:avLst/>
          </a:prstGeom>
          <a:noFill/>
          <a:extLst>
            <a:ext uri="{909E8E84-426E-40DD-AFC4-6F175D3DCCD1}">
              <a14:hiddenFill xmlns:a14="http://schemas.microsoft.com/office/drawing/2010/main">
                <a:solidFill>
                  <a:srgbClr val="FFFFFF"/>
                </a:solidFill>
              </a14:hiddenFill>
            </a:ext>
          </a:extLst>
        </p:spPr>
      </p:pic>
      <p:sp>
        <p:nvSpPr>
          <p:cNvPr id="40" name="Freeform: Shape 1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03728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3A1BC-D5C6-F35B-B56A-F72D6115D4CB}"/>
              </a:ext>
            </a:extLst>
          </p:cNvPr>
          <p:cNvSpPr>
            <a:spLocks noGrp="1"/>
          </p:cNvSpPr>
          <p:nvPr>
            <p:ph type="title"/>
          </p:nvPr>
        </p:nvSpPr>
        <p:spPr>
          <a:xfrm>
            <a:off x="1066800" y="642594"/>
            <a:ext cx="10058400" cy="1371600"/>
          </a:xfrm>
        </p:spPr>
        <p:txBody>
          <a:bodyPr anchor="ctr">
            <a:normAutofit/>
          </a:bodyPr>
          <a:lstStyle/>
          <a:p>
            <a:pPr algn="ctr"/>
            <a:r>
              <a:rPr lang="en-GB" dirty="0"/>
              <a:t>Wellbeing, Future Generations Act (2015) </a:t>
            </a:r>
          </a:p>
        </p:txBody>
      </p:sp>
      <p:sp>
        <p:nvSpPr>
          <p:cNvPr id="3" name="Content Placeholder 2">
            <a:extLst>
              <a:ext uri="{FF2B5EF4-FFF2-40B4-BE49-F238E27FC236}">
                <a16:creationId xmlns:a16="http://schemas.microsoft.com/office/drawing/2014/main" id="{4FC64563-0D13-AA6B-FE15-4AD9EA8364E5}"/>
              </a:ext>
            </a:extLst>
          </p:cNvPr>
          <p:cNvSpPr>
            <a:spLocks noGrp="1"/>
          </p:cNvSpPr>
          <p:nvPr>
            <p:ph sz="half" idx="1"/>
          </p:nvPr>
        </p:nvSpPr>
        <p:spPr>
          <a:xfrm>
            <a:off x="482599" y="2103120"/>
            <a:ext cx="5978525" cy="4297680"/>
          </a:xfrm>
        </p:spPr>
        <p:txBody>
          <a:bodyPr>
            <a:normAutofit lnSpcReduction="10000"/>
          </a:bodyPr>
          <a:lstStyle/>
          <a:p>
            <a:pPr marL="0" indent="0">
              <a:buNone/>
            </a:pPr>
            <a:r>
              <a:rPr lang="en-GB" dirty="0"/>
              <a:t>Nikhil Seth (Former Head of Sustainable Development at the United Nations): </a:t>
            </a:r>
          </a:p>
          <a:p>
            <a:pPr marL="0" indent="0">
              <a:lnSpc>
                <a:spcPct val="150000"/>
              </a:lnSpc>
              <a:buNone/>
            </a:pPr>
            <a:endParaRPr lang="en-GB" sz="2000" dirty="0"/>
          </a:p>
          <a:p>
            <a:pPr marL="0" indent="0" algn="ctr">
              <a:lnSpc>
                <a:spcPct val="150000"/>
              </a:lnSpc>
              <a:buNone/>
            </a:pPr>
            <a:r>
              <a:rPr lang="en-GB" sz="2000" b="1" dirty="0"/>
              <a:t>“We hope that what Wales is doing today the world will do tomorrow. Action, more than words, is the hope for our current and future generations.”</a:t>
            </a:r>
          </a:p>
          <a:p>
            <a:pPr marL="0" indent="0">
              <a:buNone/>
            </a:pPr>
            <a:endParaRPr lang="en-GB" dirty="0"/>
          </a:p>
          <a:p>
            <a:pPr marL="0" indent="0">
              <a:buNone/>
            </a:pPr>
            <a:endParaRPr lang="en-GB" dirty="0"/>
          </a:p>
          <a:p>
            <a:pPr marL="0" indent="0">
              <a:buNone/>
            </a:pPr>
            <a:r>
              <a:rPr lang="en-GB" dirty="0"/>
              <a:t>(Future Generations Commissioner for Wales, 2015) </a:t>
            </a:r>
          </a:p>
          <a:p>
            <a:pPr marL="0" indent="0">
              <a:buNone/>
            </a:pPr>
            <a:endParaRPr lang="en-GB" dirty="0"/>
          </a:p>
          <a:p>
            <a:pPr marL="0" indent="0">
              <a:buNone/>
            </a:pPr>
            <a:endParaRPr lang="en-GB" dirty="0"/>
          </a:p>
        </p:txBody>
      </p:sp>
      <p:pic>
        <p:nvPicPr>
          <p:cNvPr id="6" name="Content Placeholder 5">
            <a:extLst>
              <a:ext uri="{FF2B5EF4-FFF2-40B4-BE49-F238E27FC236}">
                <a16:creationId xmlns:a16="http://schemas.microsoft.com/office/drawing/2014/main" id="{15062999-DFD5-1C71-3DAA-4FA375A99113}"/>
              </a:ext>
            </a:extLst>
          </p:cNvPr>
          <p:cNvPicPr>
            <a:picLocks noGrp="1" noChangeAspect="1"/>
          </p:cNvPicPr>
          <p:nvPr>
            <p:ph sz="half" idx="2"/>
          </p:nvPr>
        </p:nvPicPr>
        <p:blipFill>
          <a:blip r:embed="rId3"/>
          <a:stretch>
            <a:fillRect/>
          </a:stretch>
        </p:blipFill>
        <p:spPr>
          <a:xfrm>
            <a:off x="6461125" y="2578259"/>
            <a:ext cx="4664075" cy="2798445"/>
          </a:xfrm>
          <a:prstGeom prst="rect">
            <a:avLst/>
          </a:prstGeom>
          <a:noFill/>
        </p:spPr>
      </p:pic>
      <p:sp>
        <p:nvSpPr>
          <p:cNvPr id="5" name="Date Placeholder 4">
            <a:extLst>
              <a:ext uri="{FF2B5EF4-FFF2-40B4-BE49-F238E27FC236}">
                <a16:creationId xmlns:a16="http://schemas.microsoft.com/office/drawing/2014/main" id="{3AA2B83E-CA05-680A-990D-BB903D209FCB}"/>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8/24/2023</a:t>
            </a:fld>
            <a:endParaRPr lang="en-US"/>
          </a:p>
        </p:txBody>
      </p:sp>
    </p:spTree>
    <p:extLst>
      <p:ext uri="{BB962C8B-B14F-4D97-AF65-F5344CB8AC3E}">
        <p14:creationId xmlns:p14="http://schemas.microsoft.com/office/powerpoint/2010/main" val="32998230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1C2560DE-8983-FF13-EA74-16DEE0FCEDB3}"/>
              </a:ext>
            </a:extLst>
          </p:cNvPr>
          <p:cNvPicPr>
            <a:picLocks noGrp="1" noChangeAspect="1"/>
          </p:cNvPicPr>
          <p:nvPr>
            <p:ph type="pic" idx="1"/>
          </p:nvPr>
        </p:nvPicPr>
        <p:blipFill>
          <a:blip r:embed="rId2"/>
          <a:stretch/>
        </p:blipFill>
        <p:spPr>
          <a:xfrm>
            <a:off x="885443" y="237744"/>
            <a:ext cx="6382512" cy="6382512"/>
          </a:xfrm>
          <a:prstGeom prst="rect">
            <a:avLst/>
          </a:prstGeom>
          <a:noFill/>
        </p:spPr>
      </p:pic>
      <p:sp>
        <p:nvSpPr>
          <p:cNvPr id="3" name="Date Placeholder 2">
            <a:extLst>
              <a:ext uri="{FF2B5EF4-FFF2-40B4-BE49-F238E27FC236}">
                <a16:creationId xmlns:a16="http://schemas.microsoft.com/office/drawing/2014/main" id="{2F725120-D364-E4F6-68CD-2630F71DD3F5}"/>
              </a:ext>
            </a:extLst>
          </p:cNvPr>
          <p:cNvSpPr>
            <a:spLocks noGrp="1"/>
          </p:cNvSpPr>
          <p:nvPr>
            <p:ph type="dt" sz="half" idx="10"/>
          </p:nvPr>
        </p:nvSpPr>
        <p:spPr>
          <a:xfrm>
            <a:off x="5662337" y="6035040"/>
            <a:ext cx="2071963"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FA2D3EE-FBE6-4434-A13B-BD4C1C612D44}" type="datetime1">
              <a:rPr kumimoji="0" lang="en-US" sz="800" b="1" i="0" u="none" strike="noStrike" kern="1200" cap="none" spc="0" normalizeH="0" baseline="0" noProof="0" smtClean="0">
                <a:ln>
                  <a:noFill/>
                </a:ln>
                <a:solidFill>
                  <a:srgbClr val="FFFFFF"/>
                </a:solidFill>
                <a:effectLst>
                  <a:outerShdw blurRad="19050" dist="6350" dir="2700000" algn="tl" rotWithShape="0">
                    <a:prstClr val="black">
                      <a:alpha val="40000"/>
                    </a:prstClr>
                  </a:outerShdw>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8/23/2023</a:t>
            </a:fld>
            <a:endParaRPr kumimoji="0" lang="en-US" sz="800" b="1" i="0" u="none" strike="noStrike" kern="1200" cap="none" spc="0" normalizeH="0" baseline="0" noProof="0">
              <a:ln>
                <a:noFill/>
              </a:ln>
              <a:solidFill>
                <a:srgbClr val="FFFFFF"/>
              </a:solidFill>
              <a:effectLst>
                <a:outerShdw blurRad="19050" dist="6350" dir="2700000" algn="tl" rotWithShape="0">
                  <a:prstClr val="black">
                    <a:alpha val="40000"/>
                  </a:prstClr>
                </a:outerShdw>
              </a:effectLst>
              <a:uLnTx/>
              <a:uFillTx/>
              <a:latin typeface="Century Gothic" panose="020F0302020204030204"/>
              <a:ea typeface="+mn-ea"/>
              <a:cs typeface="+mn-cs"/>
            </a:endParaRPr>
          </a:p>
        </p:txBody>
      </p:sp>
      <p:sp>
        <p:nvSpPr>
          <p:cNvPr id="18" name="Title 3">
            <a:extLst>
              <a:ext uri="{FF2B5EF4-FFF2-40B4-BE49-F238E27FC236}">
                <a16:creationId xmlns:a16="http://schemas.microsoft.com/office/drawing/2014/main" id="{F9765221-4EA8-4349-E69E-0BF1F1BDC068}"/>
              </a:ext>
            </a:extLst>
          </p:cNvPr>
          <p:cNvSpPr>
            <a:spLocks noGrp="1"/>
          </p:cNvSpPr>
          <p:nvPr>
            <p:ph type="title"/>
          </p:nvPr>
        </p:nvSpPr>
        <p:spPr>
          <a:xfrm>
            <a:off x="8344662" y="382137"/>
            <a:ext cx="3409950" cy="2004447"/>
          </a:xfrm>
        </p:spPr>
        <p:txBody>
          <a:bodyPr/>
          <a:lstStyle/>
          <a:p>
            <a:pPr algn="ctr"/>
            <a:r>
              <a:rPr lang="en-US" dirty="0"/>
              <a:t>Wellbeing Future Generations Act (2015) </a:t>
            </a:r>
          </a:p>
        </p:txBody>
      </p:sp>
      <p:sp>
        <p:nvSpPr>
          <p:cNvPr id="20" name="Text Placeholder 4">
            <a:extLst>
              <a:ext uri="{FF2B5EF4-FFF2-40B4-BE49-F238E27FC236}">
                <a16:creationId xmlns:a16="http://schemas.microsoft.com/office/drawing/2014/main" id="{A5976304-180A-328E-FE73-C4131EA998BE}"/>
              </a:ext>
            </a:extLst>
          </p:cNvPr>
          <p:cNvSpPr>
            <a:spLocks noGrp="1"/>
          </p:cNvSpPr>
          <p:nvPr>
            <p:ph type="body" sz="half" idx="2"/>
          </p:nvPr>
        </p:nvSpPr>
        <p:spPr>
          <a:xfrm>
            <a:off x="8439573" y="2523744"/>
            <a:ext cx="3542538" cy="3511296"/>
          </a:xfrm>
        </p:spPr>
        <p:txBody>
          <a:bodyPr/>
          <a:lstStyle/>
          <a:p>
            <a:r>
              <a:rPr lang="en-US" dirty="0"/>
              <a:t>The intentions of the act is to improve social, cultural, environmental and economic wellbeing current and future generations (Welsh Government, 2015).</a:t>
            </a:r>
          </a:p>
          <a:p>
            <a:r>
              <a:rPr lang="en-US" dirty="0"/>
              <a:t>Public bodies, including Educational system are responsible for upholding these legal obligations. </a:t>
            </a:r>
          </a:p>
        </p:txBody>
      </p:sp>
    </p:spTree>
    <p:extLst>
      <p:ext uri="{BB962C8B-B14F-4D97-AF65-F5344CB8AC3E}">
        <p14:creationId xmlns:p14="http://schemas.microsoft.com/office/powerpoint/2010/main" val="1626727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D542132B-A3F9-7811-F5A0-DFF859AEFE7A}"/>
              </a:ext>
            </a:extLst>
          </p:cNvPr>
          <p:cNvSpPr>
            <a:spLocks noGrp="1"/>
          </p:cNvSpPr>
          <p:nvPr>
            <p:ph type="title"/>
          </p:nvPr>
        </p:nvSpPr>
        <p:spPr>
          <a:xfrm>
            <a:off x="8458200" y="607392"/>
            <a:ext cx="3161963" cy="1645920"/>
          </a:xfrm>
        </p:spPr>
        <p:txBody>
          <a:bodyPr/>
          <a:lstStyle/>
          <a:p>
            <a:pPr algn="ctr"/>
            <a:r>
              <a:rPr lang="en-US" dirty="0"/>
              <a:t>Core Pillars </a:t>
            </a:r>
          </a:p>
        </p:txBody>
      </p:sp>
      <p:pic>
        <p:nvPicPr>
          <p:cNvPr id="6" name="Content Placeholder 5">
            <a:extLst>
              <a:ext uri="{FF2B5EF4-FFF2-40B4-BE49-F238E27FC236}">
                <a16:creationId xmlns:a16="http://schemas.microsoft.com/office/drawing/2014/main" id="{2B40CB63-F192-4FE1-8FE9-1F4A92CF2E6C}"/>
              </a:ext>
            </a:extLst>
          </p:cNvPr>
          <p:cNvPicPr>
            <a:picLocks noGrp="1" noChangeAspect="1"/>
          </p:cNvPicPr>
          <p:nvPr>
            <p:ph idx="1"/>
          </p:nvPr>
        </p:nvPicPr>
        <p:blipFill>
          <a:blip r:embed="rId3"/>
          <a:stretch>
            <a:fillRect/>
          </a:stretch>
        </p:blipFill>
        <p:spPr>
          <a:xfrm>
            <a:off x="1447800" y="609600"/>
            <a:ext cx="5334000" cy="5334000"/>
          </a:xfrm>
          <a:prstGeom prst="rect">
            <a:avLst/>
          </a:prstGeom>
          <a:noFill/>
        </p:spPr>
      </p:pic>
      <p:sp>
        <p:nvSpPr>
          <p:cNvPr id="3" name="Content Placeholder 2">
            <a:extLst>
              <a:ext uri="{FF2B5EF4-FFF2-40B4-BE49-F238E27FC236}">
                <a16:creationId xmlns:a16="http://schemas.microsoft.com/office/drawing/2014/main" id="{181FA13F-47AA-D43A-7A1D-9700E1C2FB06}"/>
              </a:ext>
            </a:extLst>
          </p:cNvPr>
          <p:cNvSpPr>
            <a:spLocks noGrp="1"/>
          </p:cNvSpPr>
          <p:nvPr>
            <p:ph type="body" sz="half" idx="2"/>
          </p:nvPr>
        </p:nvSpPr>
        <p:spPr>
          <a:xfrm>
            <a:off x="8458200" y="2336800"/>
            <a:ext cx="3161963" cy="3606800"/>
          </a:xfrm>
        </p:spPr>
        <p:txBody>
          <a:bodyPr>
            <a:normAutofit/>
          </a:bodyPr>
          <a:lstStyle/>
          <a:p>
            <a:r>
              <a:rPr lang="en-GB" sz="1700"/>
              <a:t>A prosperous Wales</a:t>
            </a:r>
          </a:p>
          <a:p>
            <a:r>
              <a:rPr lang="en-GB" sz="1700"/>
              <a:t>A resilient Wales</a:t>
            </a:r>
          </a:p>
          <a:p>
            <a:r>
              <a:rPr lang="en-GB" sz="1700"/>
              <a:t>A healthier Wales</a:t>
            </a:r>
          </a:p>
          <a:p>
            <a:r>
              <a:rPr lang="en-GB" sz="1700"/>
              <a:t>A more equal Wales</a:t>
            </a:r>
          </a:p>
          <a:p>
            <a:r>
              <a:rPr lang="en-GB" sz="1700"/>
              <a:t>A Wales of more cohesive communities</a:t>
            </a:r>
          </a:p>
          <a:p>
            <a:r>
              <a:rPr lang="en-GB" sz="1700"/>
              <a:t>A Wales of vibrant culture and thriving Welsh language</a:t>
            </a:r>
          </a:p>
          <a:p>
            <a:r>
              <a:rPr lang="en-GB" sz="1700"/>
              <a:t>A globally responsible Wales</a:t>
            </a:r>
          </a:p>
          <a:p>
            <a:endParaRPr lang="en-GB" sz="1700"/>
          </a:p>
        </p:txBody>
      </p:sp>
      <p:sp>
        <p:nvSpPr>
          <p:cNvPr id="5" name="Date Placeholder 4">
            <a:extLst>
              <a:ext uri="{FF2B5EF4-FFF2-40B4-BE49-F238E27FC236}">
                <a16:creationId xmlns:a16="http://schemas.microsoft.com/office/drawing/2014/main" id="{CC406AC7-F5BE-FC5C-80A1-B1260BF709FB}"/>
              </a:ext>
            </a:extLst>
          </p:cNvPr>
          <p:cNvSpPr>
            <a:spLocks noGrp="1"/>
          </p:cNvSpPr>
          <p:nvPr>
            <p:ph type="dt" sz="half" idx="10"/>
          </p:nvPr>
        </p:nvSpPr>
        <p:spPr>
          <a:xfrm>
            <a:off x="5588000" y="6035040"/>
            <a:ext cx="1955800" cy="365760"/>
          </a:xfrm>
        </p:spPr>
        <p:txBody>
          <a:bodyPr anchor="b">
            <a:normAutofit/>
          </a:bodyPr>
          <a:lstStyle/>
          <a:p>
            <a:pPr rtl="0">
              <a:spcAft>
                <a:spcPts val="600"/>
              </a:spcAft>
            </a:pPr>
            <a:fld id="{3064E64D-1B50-4EC0-83A1-DE58B45AB49E}" type="datetime1">
              <a:rPr lang="en-US" smtClean="0"/>
              <a:pPr rtl="0">
                <a:spcAft>
                  <a:spcPts val="600"/>
                </a:spcAft>
              </a:pPr>
              <a:t>8/24/2023</a:t>
            </a:fld>
            <a:endParaRPr lang="en-US"/>
          </a:p>
        </p:txBody>
      </p:sp>
    </p:spTree>
    <p:extLst>
      <p:ext uri="{BB962C8B-B14F-4D97-AF65-F5344CB8AC3E}">
        <p14:creationId xmlns:p14="http://schemas.microsoft.com/office/powerpoint/2010/main" val="2814283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6485CC3-3494-007D-2181-C3DE1ED6770A}"/>
              </a:ext>
            </a:extLst>
          </p:cNvPr>
          <p:cNvPicPr>
            <a:picLocks noGrp="1" noChangeAspect="1"/>
          </p:cNvPicPr>
          <p:nvPr>
            <p:ph idx="1"/>
          </p:nvPr>
        </p:nvPicPr>
        <p:blipFill>
          <a:blip r:embed="rId3"/>
          <a:stretch>
            <a:fillRect/>
          </a:stretch>
        </p:blipFill>
        <p:spPr>
          <a:xfrm>
            <a:off x="450376" y="411634"/>
            <a:ext cx="11409528" cy="6125644"/>
          </a:xfrm>
        </p:spPr>
      </p:pic>
      <p:sp>
        <p:nvSpPr>
          <p:cNvPr id="3" name="Date Placeholder 2">
            <a:extLst>
              <a:ext uri="{FF2B5EF4-FFF2-40B4-BE49-F238E27FC236}">
                <a16:creationId xmlns:a16="http://schemas.microsoft.com/office/drawing/2014/main" id="{AB199C67-802E-ED12-4C9D-A915B923D387}"/>
              </a:ext>
            </a:extLst>
          </p:cNvPr>
          <p:cNvSpPr>
            <a:spLocks noGrp="1"/>
          </p:cNvSpPr>
          <p:nvPr>
            <p:ph type="dt" sz="half" idx="10"/>
          </p:nvPr>
        </p:nvSpPr>
        <p:spPr>
          <a:xfrm>
            <a:off x="7256794" y="6035040"/>
            <a:ext cx="2893045"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FA2D3EE-FBE6-4434-A13B-BD4C1C612D44}"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8/23/2023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7660290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83286-211C-4094-14CC-3B164C1374E6}"/>
              </a:ext>
            </a:extLst>
          </p:cNvPr>
          <p:cNvSpPr>
            <a:spLocks noGrp="1"/>
          </p:cNvSpPr>
          <p:nvPr>
            <p:ph type="title"/>
          </p:nvPr>
        </p:nvSpPr>
        <p:spPr>
          <a:xfrm>
            <a:off x="1066800" y="642594"/>
            <a:ext cx="10058400" cy="1371600"/>
          </a:xfrm>
        </p:spPr>
        <p:txBody>
          <a:bodyPr anchor="ctr">
            <a:normAutofit/>
          </a:bodyPr>
          <a:lstStyle/>
          <a:p>
            <a:pPr algn="ctr"/>
            <a:r>
              <a:rPr lang="en-GB" dirty="0"/>
              <a:t>Understanding Wales: National Indicators </a:t>
            </a:r>
          </a:p>
        </p:txBody>
      </p:sp>
      <p:sp>
        <p:nvSpPr>
          <p:cNvPr id="3" name="Content Placeholder 2">
            <a:extLst>
              <a:ext uri="{FF2B5EF4-FFF2-40B4-BE49-F238E27FC236}">
                <a16:creationId xmlns:a16="http://schemas.microsoft.com/office/drawing/2014/main" id="{B698E5FC-FAF2-96F2-38C4-F20C6D8B40BD}"/>
              </a:ext>
            </a:extLst>
          </p:cNvPr>
          <p:cNvSpPr>
            <a:spLocks noGrp="1"/>
          </p:cNvSpPr>
          <p:nvPr>
            <p:ph sz="half" idx="1"/>
          </p:nvPr>
        </p:nvSpPr>
        <p:spPr>
          <a:xfrm>
            <a:off x="393700" y="2103120"/>
            <a:ext cx="5336540" cy="4297680"/>
          </a:xfrm>
        </p:spPr>
        <p:txBody>
          <a:bodyPr>
            <a:normAutofit/>
          </a:bodyPr>
          <a:lstStyle/>
          <a:p>
            <a:pPr marL="0" indent="0">
              <a:buNone/>
            </a:pPr>
            <a:r>
              <a:rPr lang="en-GB" dirty="0"/>
              <a:t>National indicators are quantifiable measurements that are applied in various fields and are considered useful in: </a:t>
            </a:r>
          </a:p>
          <a:p>
            <a:r>
              <a:rPr lang="en-GB" dirty="0"/>
              <a:t>Highlighting problems </a:t>
            </a:r>
          </a:p>
          <a:p>
            <a:r>
              <a:rPr lang="en-GB" dirty="0"/>
              <a:t>Identifying trends </a:t>
            </a:r>
          </a:p>
          <a:p>
            <a:r>
              <a:rPr lang="en-GB" dirty="0"/>
              <a:t>Support policy formulation</a:t>
            </a:r>
          </a:p>
          <a:p>
            <a:r>
              <a:rPr lang="en-GB" dirty="0"/>
              <a:t>Evaluating and monitoring progress</a:t>
            </a:r>
          </a:p>
          <a:p>
            <a:pPr marL="0" indent="0">
              <a:buNone/>
            </a:pPr>
            <a:r>
              <a:rPr lang="en-GB" dirty="0"/>
              <a:t>(von </a:t>
            </a:r>
            <a:r>
              <a:rPr lang="en-GB" dirty="0" err="1"/>
              <a:t>Schirnding</a:t>
            </a:r>
            <a:r>
              <a:rPr lang="en-GB" dirty="0"/>
              <a:t>, 2002) </a:t>
            </a:r>
          </a:p>
          <a:p>
            <a:endParaRPr lang="en-GB" dirty="0"/>
          </a:p>
          <a:p>
            <a:endParaRPr lang="en-GB" dirty="0"/>
          </a:p>
          <a:p>
            <a:pPr marL="0" indent="0">
              <a:buNone/>
            </a:pPr>
            <a:endParaRPr lang="en-GB" dirty="0"/>
          </a:p>
        </p:txBody>
      </p:sp>
      <p:pic>
        <p:nvPicPr>
          <p:cNvPr id="6" name="Picture 5" descr="A colorful meter with different faces&#10;&#10;Description automatically generated">
            <a:extLst>
              <a:ext uri="{FF2B5EF4-FFF2-40B4-BE49-F238E27FC236}">
                <a16:creationId xmlns:a16="http://schemas.microsoft.com/office/drawing/2014/main" id="{F641E9BC-9877-B916-4410-E1CE723E88FB}"/>
              </a:ext>
            </a:extLst>
          </p:cNvPr>
          <p:cNvPicPr>
            <a:picLocks noChangeAspect="1"/>
          </p:cNvPicPr>
          <p:nvPr/>
        </p:nvPicPr>
        <p:blipFill>
          <a:blip r:embed="rId3"/>
          <a:stretch>
            <a:fillRect/>
          </a:stretch>
        </p:blipFill>
        <p:spPr>
          <a:xfrm>
            <a:off x="6461760" y="2357094"/>
            <a:ext cx="4663440" cy="3241091"/>
          </a:xfrm>
          <a:prstGeom prst="rect">
            <a:avLst/>
          </a:prstGeom>
          <a:noFill/>
        </p:spPr>
      </p:pic>
      <p:sp>
        <p:nvSpPr>
          <p:cNvPr id="4" name="Date Placeholder 3">
            <a:extLst>
              <a:ext uri="{FF2B5EF4-FFF2-40B4-BE49-F238E27FC236}">
                <a16:creationId xmlns:a16="http://schemas.microsoft.com/office/drawing/2014/main" id="{52139EF7-A940-59E0-AB15-0C0146A95235}"/>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6AF379E8-AC6C-43B9-9222-BDF0AF9336F0}" type="datetime1">
              <a:rPr lang="en-US" smtClean="0"/>
              <a:pPr rtl="0">
                <a:spcAft>
                  <a:spcPts val="600"/>
                </a:spcAft>
              </a:pPr>
              <a:t>8/23/2023</a:t>
            </a:fld>
            <a:endParaRPr lang="en-US"/>
          </a:p>
        </p:txBody>
      </p:sp>
    </p:spTree>
    <p:extLst>
      <p:ext uri="{BB962C8B-B14F-4D97-AF65-F5344CB8AC3E}">
        <p14:creationId xmlns:p14="http://schemas.microsoft.com/office/powerpoint/2010/main" val="4161146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83286-211C-4094-14CC-3B164C1374E6}"/>
              </a:ext>
            </a:extLst>
          </p:cNvPr>
          <p:cNvSpPr>
            <a:spLocks noGrp="1"/>
          </p:cNvSpPr>
          <p:nvPr>
            <p:ph type="title"/>
          </p:nvPr>
        </p:nvSpPr>
        <p:spPr>
          <a:xfrm>
            <a:off x="1066800" y="642594"/>
            <a:ext cx="10058400" cy="1371600"/>
          </a:xfrm>
        </p:spPr>
        <p:txBody>
          <a:bodyPr anchor="ctr">
            <a:normAutofit/>
          </a:bodyPr>
          <a:lstStyle/>
          <a:p>
            <a:pPr algn="ctr"/>
            <a:r>
              <a:rPr lang="en-GB" dirty="0"/>
              <a:t>Understanding Wales: National Indicators </a:t>
            </a:r>
          </a:p>
        </p:txBody>
      </p:sp>
      <p:sp>
        <p:nvSpPr>
          <p:cNvPr id="3" name="Content Placeholder 2">
            <a:extLst>
              <a:ext uri="{FF2B5EF4-FFF2-40B4-BE49-F238E27FC236}">
                <a16:creationId xmlns:a16="http://schemas.microsoft.com/office/drawing/2014/main" id="{B698E5FC-FAF2-96F2-38C4-F20C6D8B40BD}"/>
              </a:ext>
            </a:extLst>
          </p:cNvPr>
          <p:cNvSpPr>
            <a:spLocks noGrp="1"/>
          </p:cNvSpPr>
          <p:nvPr>
            <p:ph sz="half" idx="1"/>
          </p:nvPr>
        </p:nvSpPr>
        <p:spPr>
          <a:xfrm>
            <a:off x="393700" y="2103120"/>
            <a:ext cx="5336540" cy="4297680"/>
          </a:xfrm>
        </p:spPr>
        <p:txBody>
          <a:bodyPr>
            <a:normAutofit lnSpcReduction="10000"/>
          </a:bodyPr>
          <a:lstStyle/>
          <a:p>
            <a:pPr marL="0" indent="0">
              <a:buNone/>
            </a:pPr>
            <a:r>
              <a:rPr lang="en-GB" sz="2400" dirty="0"/>
              <a:t>Within the  Wellbeing, Future Generations Act, national indicators are:</a:t>
            </a:r>
          </a:p>
          <a:p>
            <a:r>
              <a:rPr lang="en-GB" sz="2400" dirty="0"/>
              <a:t>A national indicator must be expressed as a value or characteristic that can be measured </a:t>
            </a:r>
          </a:p>
          <a:p>
            <a:r>
              <a:rPr lang="en-GB" sz="2400" dirty="0"/>
              <a:t>Quantitatively or qualitatively against a particular outcome. </a:t>
            </a:r>
          </a:p>
          <a:p>
            <a:r>
              <a:rPr lang="en-GB" sz="2400" dirty="0"/>
              <a:t>(Welsh Government, 2016)</a:t>
            </a:r>
          </a:p>
          <a:p>
            <a:pPr marL="0" indent="0">
              <a:buNone/>
            </a:pPr>
            <a:endParaRPr lang="en-GB" dirty="0"/>
          </a:p>
        </p:txBody>
      </p:sp>
      <p:pic>
        <p:nvPicPr>
          <p:cNvPr id="6" name="Picture 5" descr="A colorful meter with different faces&#10;&#10;Description automatically generated">
            <a:extLst>
              <a:ext uri="{FF2B5EF4-FFF2-40B4-BE49-F238E27FC236}">
                <a16:creationId xmlns:a16="http://schemas.microsoft.com/office/drawing/2014/main" id="{F641E9BC-9877-B916-4410-E1CE723E88FB}"/>
              </a:ext>
            </a:extLst>
          </p:cNvPr>
          <p:cNvPicPr>
            <a:picLocks noChangeAspect="1"/>
          </p:cNvPicPr>
          <p:nvPr/>
        </p:nvPicPr>
        <p:blipFill>
          <a:blip r:embed="rId3"/>
          <a:stretch>
            <a:fillRect/>
          </a:stretch>
        </p:blipFill>
        <p:spPr>
          <a:xfrm>
            <a:off x="6461760" y="2357094"/>
            <a:ext cx="4663440" cy="3241091"/>
          </a:xfrm>
          <a:prstGeom prst="rect">
            <a:avLst/>
          </a:prstGeom>
          <a:noFill/>
        </p:spPr>
      </p:pic>
      <p:sp>
        <p:nvSpPr>
          <p:cNvPr id="4" name="Date Placeholder 3">
            <a:extLst>
              <a:ext uri="{FF2B5EF4-FFF2-40B4-BE49-F238E27FC236}">
                <a16:creationId xmlns:a16="http://schemas.microsoft.com/office/drawing/2014/main" id="{52139EF7-A940-59E0-AB15-0C0146A95235}"/>
              </a:ext>
            </a:extLst>
          </p:cNvPr>
          <p:cNvSpPr>
            <a:spLocks noGrp="1"/>
          </p:cNvSpPr>
          <p:nvPr>
            <p:ph type="dt" sz="half" idx="10"/>
          </p:nvPr>
        </p:nvSpPr>
        <p:spPr>
          <a:xfrm>
            <a:off x="7256794" y="6035040"/>
            <a:ext cx="2893045"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8/25/2023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9680153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F7CF711-656B-243D-FA99-5856461344D8}"/>
              </a:ext>
            </a:extLst>
          </p:cNvPr>
          <p:cNvPicPr>
            <a:picLocks noGrp="1" noChangeAspect="1"/>
          </p:cNvPicPr>
          <p:nvPr>
            <p:ph sz="half" idx="1"/>
          </p:nvPr>
        </p:nvPicPr>
        <p:blipFill>
          <a:blip r:embed="rId3"/>
          <a:stretch>
            <a:fillRect/>
          </a:stretch>
        </p:blipFill>
        <p:spPr>
          <a:xfrm>
            <a:off x="355600" y="382654"/>
            <a:ext cx="11493500" cy="6107046"/>
          </a:xfrm>
        </p:spPr>
      </p:pic>
      <p:sp>
        <p:nvSpPr>
          <p:cNvPr id="5" name="Date Placeholder 4">
            <a:extLst>
              <a:ext uri="{FF2B5EF4-FFF2-40B4-BE49-F238E27FC236}">
                <a16:creationId xmlns:a16="http://schemas.microsoft.com/office/drawing/2014/main" id="{F1973021-4EB6-2215-CAB3-035876ADF3A2}"/>
              </a:ext>
            </a:extLst>
          </p:cNvPr>
          <p:cNvSpPr>
            <a:spLocks noGrp="1"/>
          </p:cNvSpPr>
          <p:nvPr>
            <p:ph type="dt" sz="half" idx="10"/>
          </p:nvPr>
        </p:nvSpPr>
        <p:spPr/>
        <p:txBody>
          <a:bodyPr/>
          <a:lstStyle/>
          <a:p>
            <a:pPr rtl="0"/>
            <a:fld id="{3064E64D-1B50-4EC0-83A1-DE58B45AB49E}" type="datetime1">
              <a:rPr lang="en-US" smtClean="0"/>
              <a:t>8/25/2023</a:t>
            </a:fld>
            <a:endParaRPr lang="en-US"/>
          </a:p>
        </p:txBody>
      </p:sp>
    </p:spTree>
    <p:extLst>
      <p:ext uri="{BB962C8B-B14F-4D97-AF65-F5344CB8AC3E}">
        <p14:creationId xmlns:p14="http://schemas.microsoft.com/office/powerpoint/2010/main" val="13450945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8FADE-C9C7-442C-75D5-99D9DDC24E79}"/>
              </a:ext>
            </a:extLst>
          </p:cNvPr>
          <p:cNvSpPr>
            <a:spLocks noGrp="1"/>
          </p:cNvSpPr>
          <p:nvPr>
            <p:ph type="title"/>
          </p:nvPr>
        </p:nvSpPr>
        <p:spPr>
          <a:xfrm>
            <a:off x="8458200" y="607392"/>
            <a:ext cx="3161963" cy="1645920"/>
          </a:xfrm>
        </p:spPr>
        <p:txBody>
          <a:bodyPr anchor="b">
            <a:normAutofit/>
          </a:bodyPr>
          <a:lstStyle/>
          <a:p>
            <a:r>
              <a:rPr lang="en-GB" dirty="0"/>
              <a:t>Understanding Wales: Milestones </a:t>
            </a:r>
            <a:endParaRPr lang="en-GB"/>
          </a:p>
        </p:txBody>
      </p:sp>
      <p:pic>
        <p:nvPicPr>
          <p:cNvPr id="7" name="Content Placeholder 6">
            <a:extLst>
              <a:ext uri="{FF2B5EF4-FFF2-40B4-BE49-F238E27FC236}">
                <a16:creationId xmlns:a16="http://schemas.microsoft.com/office/drawing/2014/main" id="{A4F0CBE2-0F04-153F-25A0-D84120435B32}"/>
              </a:ext>
            </a:extLst>
          </p:cNvPr>
          <p:cNvPicPr>
            <a:picLocks noGrp="1" noChangeAspect="1"/>
          </p:cNvPicPr>
          <p:nvPr>
            <p:ph idx="1"/>
          </p:nvPr>
        </p:nvPicPr>
        <p:blipFill>
          <a:blip r:embed="rId3"/>
          <a:stretch>
            <a:fillRect/>
          </a:stretch>
        </p:blipFill>
        <p:spPr>
          <a:xfrm>
            <a:off x="1057971" y="609600"/>
            <a:ext cx="6113657" cy="5334000"/>
          </a:xfrm>
          <a:noFill/>
        </p:spPr>
      </p:pic>
      <p:sp>
        <p:nvSpPr>
          <p:cNvPr id="3" name="Content Placeholder 2">
            <a:extLst>
              <a:ext uri="{FF2B5EF4-FFF2-40B4-BE49-F238E27FC236}">
                <a16:creationId xmlns:a16="http://schemas.microsoft.com/office/drawing/2014/main" id="{44780789-CB22-B4F4-DB3B-1570FBE72F0A}"/>
              </a:ext>
            </a:extLst>
          </p:cNvPr>
          <p:cNvSpPr>
            <a:spLocks noGrp="1"/>
          </p:cNvSpPr>
          <p:nvPr>
            <p:ph type="body" sz="half" idx="2"/>
          </p:nvPr>
        </p:nvSpPr>
        <p:spPr>
          <a:xfrm>
            <a:off x="8458200" y="2336800"/>
            <a:ext cx="3161963" cy="4064000"/>
          </a:xfrm>
        </p:spPr>
        <p:txBody>
          <a:bodyPr>
            <a:normAutofit/>
          </a:bodyPr>
          <a:lstStyle/>
          <a:p>
            <a:pPr marL="0" indent="0">
              <a:buNone/>
            </a:pPr>
            <a:r>
              <a:rPr lang="en-GB" dirty="0"/>
              <a:t>Milestones are implemented within the act to monitor or assess progress of the national indicators. </a:t>
            </a:r>
          </a:p>
          <a:p>
            <a:pPr marL="0" indent="0">
              <a:buNone/>
            </a:pPr>
            <a:r>
              <a:rPr lang="en-GB" dirty="0"/>
              <a:t>All milestones must: </a:t>
            </a:r>
          </a:p>
          <a:p>
            <a:pPr marL="285750" indent="-285750">
              <a:buFont typeface="Arial" panose="020B0604020202020204" pitchFamily="34" charset="0"/>
              <a:buChar char="•"/>
            </a:pPr>
            <a:r>
              <a:rPr lang="en-GB" dirty="0"/>
              <a:t> Criteria for determining whether the milestone has been achieved.</a:t>
            </a:r>
          </a:p>
          <a:p>
            <a:pPr marL="285750" indent="-285750">
              <a:buFont typeface="Arial" panose="020B0604020202020204" pitchFamily="34" charset="0"/>
              <a:buChar char="•"/>
            </a:pPr>
            <a:r>
              <a:rPr lang="en-GB" dirty="0"/>
              <a:t>Time by which the milestone is to be achieved.</a:t>
            </a:r>
          </a:p>
        </p:txBody>
      </p:sp>
      <p:sp>
        <p:nvSpPr>
          <p:cNvPr id="5" name="Date Placeholder 4">
            <a:extLst>
              <a:ext uri="{FF2B5EF4-FFF2-40B4-BE49-F238E27FC236}">
                <a16:creationId xmlns:a16="http://schemas.microsoft.com/office/drawing/2014/main" id="{5CC8E9BE-BFFF-F78C-3994-EEF6811A5F38}"/>
              </a:ext>
            </a:extLst>
          </p:cNvPr>
          <p:cNvSpPr>
            <a:spLocks noGrp="1"/>
          </p:cNvSpPr>
          <p:nvPr>
            <p:ph type="dt" sz="half" idx="10"/>
          </p:nvPr>
        </p:nvSpPr>
        <p:spPr>
          <a:xfrm>
            <a:off x="5588000" y="6035040"/>
            <a:ext cx="1955800" cy="365760"/>
          </a:xfrm>
        </p:spPr>
        <p:txBody>
          <a:bodyPr anchor="b">
            <a:normAutofit/>
          </a:bodyPr>
          <a:lstStyle/>
          <a:p>
            <a:pPr rtl="0">
              <a:spcAft>
                <a:spcPts val="600"/>
              </a:spcAft>
            </a:pPr>
            <a:fld id="{3064E64D-1B50-4EC0-83A1-DE58B45AB49E}" type="datetime1">
              <a:rPr lang="en-US" smtClean="0"/>
              <a:pPr rtl="0">
                <a:spcAft>
                  <a:spcPts val="600"/>
                </a:spcAft>
              </a:pPr>
              <a:t>8/25/2023</a:t>
            </a:fld>
            <a:endParaRPr lang="en-US"/>
          </a:p>
        </p:txBody>
      </p:sp>
    </p:spTree>
    <p:extLst>
      <p:ext uri="{BB962C8B-B14F-4D97-AF65-F5344CB8AC3E}">
        <p14:creationId xmlns:p14="http://schemas.microsoft.com/office/powerpoint/2010/main" val="2790805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diagram of a pyramid&#10;&#10;Description automatically generated">
            <a:extLst>
              <a:ext uri="{FF2B5EF4-FFF2-40B4-BE49-F238E27FC236}">
                <a16:creationId xmlns:a16="http://schemas.microsoft.com/office/drawing/2014/main" id="{EE9C6CB6-1169-F569-23F6-9A3A7FACB68E}"/>
              </a:ext>
            </a:extLst>
          </p:cNvPr>
          <p:cNvPicPr>
            <a:picLocks noGrp="1" noChangeAspect="1"/>
          </p:cNvPicPr>
          <p:nvPr>
            <p:ph type="pic" idx="1"/>
          </p:nvPr>
        </p:nvPicPr>
        <p:blipFill>
          <a:blip r:embed="rId3"/>
          <a:stretch/>
        </p:blipFill>
        <p:spPr>
          <a:xfrm>
            <a:off x="228599" y="918115"/>
            <a:ext cx="7696201" cy="5021770"/>
          </a:xfrm>
          <a:noFill/>
        </p:spPr>
      </p:pic>
      <p:sp>
        <p:nvSpPr>
          <p:cNvPr id="4" name="Date Placeholder 3">
            <a:extLst>
              <a:ext uri="{FF2B5EF4-FFF2-40B4-BE49-F238E27FC236}">
                <a16:creationId xmlns:a16="http://schemas.microsoft.com/office/drawing/2014/main" id="{DB913511-720C-539C-EE90-89984AA6FC40}"/>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8/25/2023</a:t>
            </a:fld>
            <a:endParaRPr lang="en-US"/>
          </a:p>
        </p:txBody>
      </p:sp>
      <p:sp>
        <p:nvSpPr>
          <p:cNvPr id="2" name="Title 1">
            <a:extLst>
              <a:ext uri="{FF2B5EF4-FFF2-40B4-BE49-F238E27FC236}">
                <a16:creationId xmlns:a16="http://schemas.microsoft.com/office/drawing/2014/main" id="{880C5CEB-48D8-6194-BE3D-E3C2C25EDF39}"/>
              </a:ext>
            </a:extLst>
          </p:cNvPr>
          <p:cNvSpPr>
            <a:spLocks noGrp="1"/>
          </p:cNvSpPr>
          <p:nvPr>
            <p:ph type="title"/>
          </p:nvPr>
        </p:nvSpPr>
        <p:spPr>
          <a:xfrm>
            <a:off x="8477250" y="603504"/>
            <a:ext cx="3144774" cy="1645920"/>
          </a:xfrm>
        </p:spPr>
        <p:txBody>
          <a:bodyPr anchor="b">
            <a:normAutofit/>
          </a:bodyPr>
          <a:lstStyle/>
          <a:p>
            <a:pPr algn="ctr"/>
            <a:r>
              <a:rPr lang="en-GB" dirty="0"/>
              <a:t>Understanding Wales: Future Trends </a:t>
            </a:r>
          </a:p>
        </p:txBody>
      </p:sp>
      <p:sp>
        <p:nvSpPr>
          <p:cNvPr id="15" name="Text Placeholder 4">
            <a:extLst>
              <a:ext uri="{FF2B5EF4-FFF2-40B4-BE49-F238E27FC236}">
                <a16:creationId xmlns:a16="http://schemas.microsoft.com/office/drawing/2014/main" id="{05FA6111-DD1A-CFEE-41D7-E7E78D138DC2}"/>
              </a:ext>
            </a:extLst>
          </p:cNvPr>
          <p:cNvSpPr>
            <a:spLocks noGrp="1"/>
          </p:cNvSpPr>
          <p:nvPr>
            <p:ph type="body" sz="half" idx="2"/>
          </p:nvPr>
        </p:nvSpPr>
        <p:spPr>
          <a:xfrm>
            <a:off x="8477250" y="2386584"/>
            <a:ext cx="3144774" cy="4014216"/>
          </a:xfrm>
        </p:spPr>
        <p:txBody>
          <a:bodyPr/>
          <a:lstStyle/>
          <a:p>
            <a:r>
              <a:rPr lang="en-US" dirty="0"/>
              <a:t>The future generations act provides and understanding of  </a:t>
            </a:r>
            <a:r>
              <a:rPr lang="en-US" dirty="0" err="1"/>
              <a:t>Wales’</a:t>
            </a:r>
            <a:r>
              <a:rPr lang="en-US" dirty="0"/>
              <a:t> future in a</a:t>
            </a:r>
          </a:p>
          <a:p>
            <a:pPr marL="285750" indent="-285750">
              <a:buFont typeface="Arial" panose="020B0604020202020204" pitchFamily="34" charset="0"/>
              <a:buChar char="•"/>
            </a:pPr>
            <a:r>
              <a:rPr lang="en-US" dirty="0"/>
              <a:t>Systematically </a:t>
            </a:r>
          </a:p>
          <a:p>
            <a:pPr marL="285750" indent="-285750">
              <a:buFont typeface="Arial" panose="020B0604020202020204" pitchFamily="34" charset="0"/>
              <a:buChar char="•"/>
            </a:pPr>
            <a:r>
              <a:rPr lang="en-US" dirty="0"/>
              <a:t>Structurally </a:t>
            </a:r>
          </a:p>
          <a:p>
            <a:endParaRPr lang="en-US" dirty="0"/>
          </a:p>
          <a:p>
            <a:r>
              <a:rPr lang="en-US" dirty="0"/>
              <a:t>Understanding Wales requires recognizing future trends. </a:t>
            </a:r>
          </a:p>
        </p:txBody>
      </p:sp>
    </p:spTree>
    <p:extLst>
      <p:ext uri="{BB962C8B-B14F-4D97-AF65-F5344CB8AC3E}">
        <p14:creationId xmlns:p14="http://schemas.microsoft.com/office/powerpoint/2010/main" val="4659666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F288C-5422-20C9-F1AC-1A84F4F7051F}"/>
              </a:ext>
            </a:extLst>
          </p:cNvPr>
          <p:cNvSpPr>
            <a:spLocks noGrp="1"/>
          </p:cNvSpPr>
          <p:nvPr>
            <p:ph type="title"/>
          </p:nvPr>
        </p:nvSpPr>
        <p:spPr/>
        <p:txBody>
          <a:bodyPr/>
          <a:lstStyle/>
          <a:p>
            <a:r>
              <a:rPr lang="en-GB" dirty="0"/>
              <a:t>Making it Happen: </a:t>
            </a:r>
          </a:p>
        </p:txBody>
      </p:sp>
      <p:sp>
        <p:nvSpPr>
          <p:cNvPr id="3" name="Content Placeholder 2">
            <a:extLst>
              <a:ext uri="{FF2B5EF4-FFF2-40B4-BE49-F238E27FC236}">
                <a16:creationId xmlns:a16="http://schemas.microsoft.com/office/drawing/2014/main" id="{E39D62CC-AB30-6A40-81BE-A19D88437DB2}"/>
              </a:ext>
            </a:extLst>
          </p:cNvPr>
          <p:cNvSpPr>
            <a:spLocks noGrp="1"/>
          </p:cNvSpPr>
          <p:nvPr>
            <p:ph sz="half" idx="1"/>
          </p:nvPr>
        </p:nvSpPr>
        <p:spPr>
          <a:xfrm>
            <a:off x="418465" y="2103120"/>
            <a:ext cx="6042660" cy="4297680"/>
          </a:xfrm>
        </p:spPr>
        <p:txBody>
          <a:bodyPr>
            <a:normAutofit/>
          </a:bodyPr>
          <a:lstStyle/>
          <a:p>
            <a:pPr marL="0" indent="0">
              <a:buNone/>
            </a:pPr>
            <a:r>
              <a:rPr lang="en-GB" dirty="0"/>
              <a:t>The act places wellbeing duty on 48 public bodies in Wales. </a:t>
            </a:r>
          </a:p>
          <a:p>
            <a:pPr marL="0" indent="0">
              <a:buNone/>
            </a:pPr>
            <a:r>
              <a:rPr lang="en-GB" dirty="0"/>
              <a:t>Most of the public bodies make up the membership of Public Service Bodies</a:t>
            </a:r>
          </a:p>
          <a:p>
            <a:pPr marL="0" indent="0">
              <a:buNone/>
            </a:pPr>
            <a:r>
              <a:rPr lang="en-GB" dirty="0"/>
              <a:t>Sustainable development at the heart of the public bodies and must: </a:t>
            </a:r>
          </a:p>
          <a:p>
            <a:r>
              <a:rPr lang="en-GB" dirty="0"/>
              <a:t>Take reasonable steps to achieve wellbeing goals set</a:t>
            </a:r>
          </a:p>
          <a:p>
            <a:r>
              <a:rPr lang="en-GB" dirty="0"/>
              <a:t> well-being objectives must be designed to maximise the contribution.</a:t>
            </a:r>
          </a:p>
          <a:p>
            <a:pPr marL="0" indent="0">
              <a:buNone/>
            </a:pPr>
            <a:endParaRPr lang="en-GB" dirty="0"/>
          </a:p>
        </p:txBody>
      </p:sp>
      <p:sp>
        <p:nvSpPr>
          <p:cNvPr id="5" name="Date Placeholder 4">
            <a:extLst>
              <a:ext uri="{FF2B5EF4-FFF2-40B4-BE49-F238E27FC236}">
                <a16:creationId xmlns:a16="http://schemas.microsoft.com/office/drawing/2014/main" id="{8D9B0E99-F3EE-BF06-6A17-C58A69B11AF2}"/>
              </a:ext>
            </a:extLst>
          </p:cNvPr>
          <p:cNvSpPr>
            <a:spLocks noGrp="1"/>
          </p:cNvSpPr>
          <p:nvPr>
            <p:ph type="dt" sz="half" idx="10"/>
          </p:nvPr>
        </p:nvSpPr>
        <p:spPr/>
        <p:txBody>
          <a:bodyPr/>
          <a:lstStyle/>
          <a:p>
            <a:pPr rtl="0"/>
            <a:fld id="{3064E64D-1B50-4EC0-83A1-DE58B45AB49E}" type="datetime1">
              <a:rPr lang="en-US" smtClean="0"/>
              <a:t>8/25/2023</a:t>
            </a:fld>
            <a:endParaRPr lang="en-US"/>
          </a:p>
        </p:txBody>
      </p:sp>
      <p:pic>
        <p:nvPicPr>
          <p:cNvPr id="10" name="Content Placeholder 9">
            <a:extLst>
              <a:ext uri="{FF2B5EF4-FFF2-40B4-BE49-F238E27FC236}">
                <a16:creationId xmlns:a16="http://schemas.microsoft.com/office/drawing/2014/main" id="{C12FC6F1-089B-3E61-E07F-288CA8A6E2D1}"/>
              </a:ext>
            </a:extLst>
          </p:cNvPr>
          <p:cNvPicPr>
            <a:picLocks noGrp="1" noChangeAspect="1"/>
          </p:cNvPicPr>
          <p:nvPr>
            <p:ph sz="half" idx="2"/>
          </p:nvPr>
        </p:nvPicPr>
        <p:blipFill>
          <a:blip r:embed="rId3"/>
          <a:stretch>
            <a:fillRect/>
          </a:stretch>
        </p:blipFill>
        <p:spPr>
          <a:xfrm>
            <a:off x="6461125" y="457200"/>
            <a:ext cx="5311775" cy="5577840"/>
          </a:xfrm>
        </p:spPr>
      </p:pic>
    </p:spTree>
    <p:extLst>
      <p:ext uri="{BB962C8B-B14F-4D97-AF65-F5344CB8AC3E}">
        <p14:creationId xmlns:p14="http://schemas.microsoft.com/office/powerpoint/2010/main" val="23330025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17A41-6C38-9BF5-4BCD-A1DDB4B3AF19}"/>
              </a:ext>
            </a:extLst>
          </p:cNvPr>
          <p:cNvSpPr>
            <a:spLocks noGrp="1"/>
          </p:cNvSpPr>
          <p:nvPr>
            <p:ph type="title"/>
          </p:nvPr>
        </p:nvSpPr>
        <p:spPr/>
        <p:txBody>
          <a:bodyPr/>
          <a:lstStyle/>
          <a:p>
            <a:pPr algn="ctr"/>
            <a:r>
              <a:rPr lang="en-GB" dirty="0"/>
              <a:t>Making it Happen: Public Service Boards (PSB) </a:t>
            </a:r>
          </a:p>
        </p:txBody>
      </p:sp>
      <p:sp>
        <p:nvSpPr>
          <p:cNvPr id="3" name="Content Placeholder 2">
            <a:extLst>
              <a:ext uri="{FF2B5EF4-FFF2-40B4-BE49-F238E27FC236}">
                <a16:creationId xmlns:a16="http://schemas.microsoft.com/office/drawing/2014/main" id="{7DA1D75B-18A6-AB38-499A-75871A1FD01F}"/>
              </a:ext>
            </a:extLst>
          </p:cNvPr>
          <p:cNvSpPr>
            <a:spLocks noGrp="1"/>
          </p:cNvSpPr>
          <p:nvPr>
            <p:ph sz="half" idx="1"/>
          </p:nvPr>
        </p:nvSpPr>
        <p:spPr/>
        <p:txBody>
          <a:bodyPr>
            <a:normAutofit/>
          </a:bodyPr>
          <a:lstStyle/>
          <a:p>
            <a:r>
              <a:rPr lang="en-GB" dirty="0"/>
              <a:t>Each local authority in Wales has a PSB. </a:t>
            </a:r>
          </a:p>
          <a:p>
            <a:r>
              <a:rPr lang="en-GB" dirty="0"/>
              <a:t>Each PSB must have to following members: </a:t>
            </a:r>
          </a:p>
          <a:p>
            <a:r>
              <a:rPr lang="en-GB" dirty="0"/>
              <a:t>The local authority;</a:t>
            </a:r>
          </a:p>
          <a:p>
            <a:r>
              <a:rPr lang="en-GB" dirty="0"/>
              <a:t>The Local Health Board (within the local authority area)</a:t>
            </a:r>
          </a:p>
          <a:p>
            <a:r>
              <a:rPr lang="en-GB" dirty="0"/>
              <a:t>The Welsh Fire and Rescue </a:t>
            </a:r>
          </a:p>
          <a:p>
            <a:r>
              <a:rPr lang="en-GB" dirty="0"/>
              <a:t>The Natural Resources body for Wales</a:t>
            </a:r>
          </a:p>
        </p:txBody>
      </p:sp>
      <p:sp>
        <p:nvSpPr>
          <p:cNvPr id="4" name="Content Placeholder 3">
            <a:extLst>
              <a:ext uri="{FF2B5EF4-FFF2-40B4-BE49-F238E27FC236}">
                <a16:creationId xmlns:a16="http://schemas.microsoft.com/office/drawing/2014/main" id="{1D19E2DB-1C2D-1E51-E9D1-54865160DC43}"/>
              </a:ext>
            </a:extLst>
          </p:cNvPr>
          <p:cNvSpPr>
            <a:spLocks noGrp="1"/>
          </p:cNvSpPr>
          <p:nvPr>
            <p:ph sz="half" idx="2"/>
          </p:nvPr>
        </p:nvSpPr>
        <p:spPr/>
        <p:txBody>
          <a:bodyPr>
            <a:normAutofit/>
          </a:bodyPr>
          <a:lstStyle/>
          <a:p>
            <a:r>
              <a:rPr lang="en-GB" dirty="0"/>
              <a:t>Each board can invite participants (ministers) </a:t>
            </a:r>
          </a:p>
          <a:p>
            <a:r>
              <a:rPr lang="en-GB" dirty="0"/>
              <a:t>Each PSB must improve economic, social, environmental and cultural wellbeing </a:t>
            </a:r>
          </a:p>
          <a:p>
            <a:r>
              <a:rPr lang="en-GB" dirty="0"/>
              <a:t>Each PSB must produce a report detailing their progression </a:t>
            </a:r>
          </a:p>
          <a:p>
            <a:pPr marL="0" indent="0">
              <a:buNone/>
            </a:pPr>
            <a:endParaRPr lang="en-GB" dirty="0"/>
          </a:p>
        </p:txBody>
      </p:sp>
      <p:sp>
        <p:nvSpPr>
          <p:cNvPr id="5" name="Date Placeholder 4">
            <a:extLst>
              <a:ext uri="{FF2B5EF4-FFF2-40B4-BE49-F238E27FC236}">
                <a16:creationId xmlns:a16="http://schemas.microsoft.com/office/drawing/2014/main" id="{F0AAEBA2-91FB-5924-6489-E364FD469845}"/>
              </a:ext>
            </a:extLst>
          </p:cNvPr>
          <p:cNvSpPr>
            <a:spLocks noGrp="1"/>
          </p:cNvSpPr>
          <p:nvPr>
            <p:ph type="dt" sz="half" idx="10"/>
          </p:nvPr>
        </p:nvSpPr>
        <p:spPr/>
        <p:txBody>
          <a:bodyPr/>
          <a:lstStyle/>
          <a:p>
            <a:pPr rtl="0"/>
            <a:fld id="{3064E64D-1B50-4EC0-83A1-DE58B45AB49E}" type="datetime1">
              <a:rPr lang="en-US" smtClean="0"/>
              <a:t>8/25/2023</a:t>
            </a:fld>
            <a:endParaRPr lang="en-US"/>
          </a:p>
        </p:txBody>
      </p:sp>
    </p:spTree>
    <p:extLst>
      <p:ext uri="{BB962C8B-B14F-4D97-AF65-F5344CB8AC3E}">
        <p14:creationId xmlns:p14="http://schemas.microsoft.com/office/powerpoint/2010/main" val="3054144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CADE4-B99B-8A53-4166-E273CAF10F56}"/>
              </a:ext>
            </a:extLst>
          </p:cNvPr>
          <p:cNvSpPr>
            <a:spLocks noGrp="1"/>
          </p:cNvSpPr>
          <p:nvPr>
            <p:ph type="title"/>
          </p:nvPr>
        </p:nvSpPr>
        <p:spPr/>
        <p:txBody>
          <a:bodyPr/>
          <a:lstStyle/>
          <a:p>
            <a:pPr algn="ctr"/>
            <a:r>
              <a:rPr lang="en-GB" dirty="0"/>
              <a:t>5 ways of working </a:t>
            </a:r>
          </a:p>
        </p:txBody>
      </p:sp>
      <p:pic>
        <p:nvPicPr>
          <p:cNvPr id="7" name="Content Placeholder 6">
            <a:extLst>
              <a:ext uri="{FF2B5EF4-FFF2-40B4-BE49-F238E27FC236}">
                <a16:creationId xmlns:a16="http://schemas.microsoft.com/office/drawing/2014/main" id="{18F50E66-A5CF-7395-FD5B-88665B434ACB}"/>
              </a:ext>
            </a:extLst>
          </p:cNvPr>
          <p:cNvPicPr>
            <a:picLocks noGrp="1" noChangeAspect="1"/>
          </p:cNvPicPr>
          <p:nvPr>
            <p:ph sz="half" idx="1"/>
          </p:nvPr>
        </p:nvPicPr>
        <p:blipFill>
          <a:blip r:embed="rId3"/>
          <a:stretch>
            <a:fillRect/>
          </a:stretch>
        </p:blipFill>
        <p:spPr>
          <a:xfrm>
            <a:off x="919162" y="2014194"/>
            <a:ext cx="10353675" cy="3267075"/>
          </a:xfrm>
        </p:spPr>
      </p:pic>
      <p:sp>
        <p:nvSpPr>
          <p:cNvPr id="5" name="Date Placeholder 4">
            <a:extLst>
              <a:ext uri="{FF2B5EF4-FFF2-40B4-BE49-F238E27FC236}">
                <a16:creationId xmlns:a16="http://schemas.microsoft.com/office/drawing/2014/main" id="{81B2D242-2071-5798-5F46-9A231EDE79A7}"/>
              </a:ext>
            </a:extLst>
          </p:cNvPr>
          <p:cNvSpPr>
            <a:spLocks noGrp="1"/>
          </p:cNvSpPr>
          <p:nvPr>
            <p:ph type="dt" sz="half" idx="10"/>
          </p:nvPr>
        </p:nvSpPr>
        <p:spPr/>
        <p:txBody>
          <a:bodyPr/>
          <a:lstStyle/>
          <a:p>
            <a:pPr rtl="0"/>
            <a:fld id="{3064E64D-1B50-4EC0-83A1-DE58B45AB49E}" type="datetime1">
              <a:rPr lang="en-US" smtClean="0"/>
              <a:t>8/24/2023</a:t>
            </a:fld>
            <a:endParaRPr lang="en-US"/>
          </a:p>
        </p:txBody>
      </p:sp>
    </p:spTree>
    <p:extLst>
      <p:ext uri="{BB962C8B-B14F-4D97-AF65-F5344CB8AC3E}">
        <p14:creationId xmlns:p14="http://schemas.microsoft.com/office/powerpoint/2010/main" val="5440312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63F0614-9D6E-112F-DBAD-BEEED45EA28E}"/>
              </a:ext>
            </a:extLst>
          </p:cNvPr>
          <p:cNvPicPr>
            <a:picLocks noGrp="1" noChangeAspect="1"/>
          </p:cNvPicPr>
          <p:nvPr>
            <p:ph idx="1"/>
          </p:nvPr>
        </p:nvPicPr>
        <p:blipFill>
          <a:blip r:embed="rId3"/>
          <a:stretch>
            <a:fillRect/>
          </a:stretch>
        </p:blipFill>
        <p:spPr>
          <a:xfrm>
            <a:off x="355600" y="360756"/>
            <a:ext cx="11506200" cy="5570144"/>
          </a:xfrm>
        </p:spPr>
      </p:pic>
      <p:sp>
        <p:nvSpPr>
          <p:cNvPr id="4" name="Date Placeholder 3">
            <a:extLst>
              <a:ext uri="{FF2B5EF4-FFF2-40B4-BE49-F238E27FC236}">
                <a16:creationId xmlns:a16="http://schemas.microsoft.com/office/drawing/2014/main" id="{F72849C6-82E1-5C9A-9228-BC5423D68497}"/>
              </a:ext>
            </a:extLst>
          </p:cNvPr>
          <p:cNvSpPr>
            <a:spLocks noGrp="1"/>
          </p:cNvSpPr>
          <p:nvPr>
            <p:ph type="dt" sz="half" idx="10"/>
          </p:nvPr>
        </p:nvSpPr>
        <p:spPr/>
        <p:txBody>
          <a:bodyPr/>
          <a:lstStyle/>
          <a:p>
            <a:pPr rtl="0"/>
            <a:fld id="{6AF379E8-AC6C-43B9-9222-BDF0AF9336F0}" type="datetime1">
              <a:rPr lang="en-US" smtClean="0"/>
              <a:t>8/25/2023</a:t>
            </a:fld>
            <a:endParaRPr lang="en-US"/>
          </a:p>
        </p:txBody>
      </p:sp>
      <p:sp>
        <p:nvSpPr>
          <p:cNvPr id="7" name="TextBox 6">
            <a:extLst>
              <a:ext uri="{FF2B5EF4-FFF2-40B4-BE49-F238E27FC236}">
                <a16:creationId xmlns:a16="http://schemas.microsoft.com/office/drawing/2014/main" id="{203DFCFC-369C-68D6-591A-A6C8694A059F}"/>
              </a:ext>
            </a:extLst>
          </p:cNvPr>
          <p:cNvSpPr txBox="1"/>
          <p:nvPr/>
        </p:nvSpPr>
        <p:spPr>
          <a:xfrm>
            <a:off x="635000" y="6035040"/>
            <a:ext cx="3670300" cy="369332"/>
          </a:xfrm>
          <a:prstGeom prst="rect">
            <a:avLst/>
          </a:prstGeom>
          <a:noFill/>
        </p:spPr>
        <p:txBody>
          <a:bodyPr wrap="square" rtlCol="0">
            <a:spAutoFit/>
          </a:bodyPr>
          <a:lstStyle/>
          <a:p>
            <a:r>
              <a:rPr lang="en-GB" dirty="0"/>
              <a:t>(Welsh Government, 2023)</a:t>
            </a:r>
          </a:p>
        </p:txBody>
      </p:sp>
    </p:spTree>
    <p:extLst>
      <p:ext uri="{BB962C8B-B14F-4D97-AF65-F5344CB8AC3E}">
        <p14:creationId xmlns:p14="http://schemas.microsoft.com/office/powerpoint/2010/main" val="3870394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8937F-DDC3-A0EE-5E7F-46E429882411}"/>
              </a:ext>
            </a:extLst>
          </p:cNvPr>
          <p:cNvSpPr>
            <a:spLocks noGrp="1"/>
          </p:cNvSpPr>
          <p:nvPr>
            <p:ph type="title"/>
          </p:nvPr>
        </p:nvSpPr>
        <p:spPr>
          <a:xfrm>
            <a:off x="1066800" y="642594"/>
            <a:ext cx="10058400" cy="1371600"/>
          </a:xfrm>
        </p:spPr>
        <p:txBody>
          <a:bodyPr anchor="ctr">
            <a:normAutofit/>
          </a:bodyPr>
          <a:lstStyle/>
          <a:p>
            <a:pPr algn="ctr"/>
            <a:r>
              <a:rPr lang="en-GB" dirty="0"/>
              <a:t>Enabling Change: Future Generations Commissioner for Wales </a:t>
            </a:r>
          </a:p>
        </p:txBody>
      </p:sp>
      <p:sp>
        <p:nvSpPr>
          <p:cNvPr id="3" name="Content Placeholder 2">
            <a:extLst>
              <a:ext uri="{FF2B5EF4-FFF2-40B4-BE49-F238E27FC236}">
                <a16:creationId xmlns:a16="http://schemas.microsoft.com/office/drawing/2014/main" id="{B6CFB676-4B01-7AFE-01C1-2C6078876521}"/>
              </a:ext>
            </a:extLst>
          </p:cNvPr>
          <p:cNvSpPr>
            <a:spLocks noGrp="1"/>
          </p:cNvSpPr>
          <p:nvPr>
            <p:ph sz="half" idx="1"/>
          </p:nvPr>
        </p:nvSpPr>
        <p:spPr>
          <a:xfrm>
            <a:off x="438411" y="2103120"/>
            <a:ext cx="6023624" cy="4460518"/>
          </a:xfrm>
        </p:spPr>
        <p:txBody>
          <a:bodyPr>
            <a:normAutofit/>
          </a:bodyPr>
          <a:lstStyle/>
          <a:p>
            <a:pPr marL="0" indent="0">
              <a:lnSpc>
                <a:spcPct val="200000"/>
              </a:lnSpc>
              <a:buNone/>
            </a:pPr>
            <a:r>
              <a:rPr lang="en-GB" dirty="0"/>
              <a:t>The Future generations  commissioner holds a significant and unique role within the FGWB Act: </a:t>
            </a:r>
          </a:p>
          <a:p>
            <a:pPr>
              <a:lnSpc>
                <a:spcPct val="200000"/>
              </a:lnSpc>
            </a:pPr>
            <a:r>
              <a:rPr lang="en-GB" dirty="0"/>
              <a:t>The ‘guardian’ of current and future generations of Wales </a:t>
            </a:r>
          </a:p>
          <a:p>
            <a:pPr>
              <a:lnSpc>
                <a:spcPct val="200000"/>
              </a:lnSpc>
            </a:pPr>
            <a:r>
              <a:rPr lang="en-GB" dirty="0"/>
              <a:t> Support and hold the public bodies listed in the Act accountable </a:t>
            </a:r>
          </a:p>
          <a:p>
            <a:pPr>
              <a:lnSpc>
                <a:spcPct val="200000"/>
              </a:lnSpc>
            </a:pPr>
            <a:r>
              <a:rPr lang="en-GB" dirty="0"/>
              <a:t>Separate entity from the Welsh Government </a:t>
            </a:r>
          </a:p>
        </p:txBody>
      </p:sp>
      <p:pic>
        <p:nvPicPr>
          <p:cNvPr id="6" name="Content Placeholder 5" descr="A close-up of a person smiling&#10;&#10;Description automatically generated">
            <a:extLst>
              <a:ext uri="{FF2B5EF4-FFF2-40B4-BE49-F238E27FC236}">
                <a16:creationId xmlns:a16="http://schemas.microsoft.com/office/drawing/2014/main" id="{4B4A8586-FA36-886C-2282-EE191AC298F8}"/>
              </a:ext>
            </a:extLst>
          </p:cNvPr>
          <p:cNvPicPr>
            <a:picLocks noGrp="1" noChangeAspect="1"/>
          </p:cNvPicPr>
          <p:nvPr>
            <p:ph sz="half" idx="2"/>
          </p:nvPr>
        </p:nvPicPr>
        <p:blipFill rotWithShape="1">
          <a:blip r:embed="rId3"/>
          <a:srcRect r="3" b="137"/>
          <a:stretch/>
        </p:blipFill>
        <p:spPr>
          <a:xfrm>
            <a:off x="6462035" y="2103438"/>
            <a:ext cx="4662254" cy="3748087"/>
          </a:xfrm>
          <a:prstGeom prst="rect">
            <a:avLst/>
          </a:prstGeom>
          <a:noFill/>
        </p:spPr>
      </p:pic>
      <p:sp>
        <p:nvSpPr>
          <p:cNvPr id="5" name="Date Placeholder 4">
            <a:extLst>
              <a:ext uri="{FF2B5EF4-FFF2-40B4-BE49-F238E27FC236}">
                <a16:creationId xmlns:a16="http://schemas.microsoft.com/office/drawing/2014/main" id="{73B5542E-AEE2-949D-8361-32D3DF8FC43A}"/>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8/25/2023</a:t>
            </a:fld>
            <a:endParaRPr lang="en-US"/>
          </a:p>
        </p:txBody>
      </p:sp>
    </p:spTree>
    <p:extLst>
      <p:ext uri="{BB962C8B-B14F-4D97-AF65-F5344CB8AC3E}">
        <p14:creationId xmlns:p14="http://schemas.microsoft.com/office/powerpoint/2010/main" val="2139257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8937F-DDC3-A0EE-5E7F-46E429882411}"/>
              </a:ext>
            </a:extLst>
          </p:cNvPr>
          <p:cNvSpPr>
            <a:spLocks noGrp="1"/>
          </p:cNvSpPr>
          <p:nvPr>
            <p:ph type="title"/>
          </p:nvPr>
        </p:nvSpPr>
        <p:spPr>
          <a:xfrm>
            <a:off x="1066800" y="642594"/>
            <a:ext cx="10058400" cy="1371600"/>
          </a:xfrm>
        </p:spPr>
        <p:txBody>
          <a:bodyPr anchor="ctr">
            <a:normAutofit/>
          </a:bodyPr>
          <a:lstStyle/>
          <a:p>
            <a:pPr algn="ctr"/>
            <a:r>
              <a:rPr lang="en-GB" dirty="0"/>
              <a:t>Future Generations Commissioner for Wales: Powers and Duties</a:t>
            </a:r>
          </a:p>
        </p:txBody>
      </p:sp>
      <p:sp>
        <p:nvSpPr>
          <p:cNvPr id="3" name="Content Placeholder 2">
            <a:extLst>
              <a:ext uri="{FF2B5EF4-FFF2-40B4-BE49-F238E27FC236}">
                <a16:creationId xmlns:a16="http://schemas.microsoft.com/office/drawing/2014/main" id="{B6CFB676-4B01-7AFE-01C1-2C6078876521}"/>
              </a:ext>
            </a:extLst>
          </p:cNvPr>
          <p:cNvSpPr>
            <a:spLocks noGrp="1"/>
          </p:cNvSpPr>
          <p:nvPr>
            <p:ph sz="half" idx="1"/>
          </p:nvPr>
        </p:nvSpPr>
        <p:spPr>
          <a:xfrm>
            <a:off x="438411" y="2103120"/>
            <a:ext cx="6023624" cy="4460518"/>
          </a:xfrm>
        </p:spPr>
        <p:txBody>
          <a:bodyPr>
            <a:normAutofit/>
          </a:bodyPr>
          <a:lstStyle/>
          <a:p>
            <a:pPr marL="0" indent="0">
              <a:lnSpc>
                <a:spcPct val="200000"/>
              </a:lnSpc>
              <a:buNone/>
            </a:pPr>
            <a:r>
              <a:rPr lang="en-GB" b="1" dirty="0"/>
              <a:t>General Duties: </a:t>
            </a:r>
          </a:p>
          <a:p>
            <a:pPr>
              <a:lnSpc>
                <a:spcPct val="200000"/>
              </a:lnSpc>
            </a:pPr>
            <a:r>
              <a:rPr lang="en-GB" dirty="0"/>
              <a:t>Promote the sustainable development principle</a:t>
            </a:r>
          </a:p>
          <a:p>
            <a:pPr>
              <a:lnSpc>
                <a:spcPct val="200000"/>
              </a:lnSpc>
            </a:pPr>
            <a:r>
              <a:rPr lang="en-GB" dirty="0"/>
              <a:t>Encourage public bodies to take greater account of the long-term impact</a:t>
            </a:r>
          </a:p>
          <a:p>
            <a:pPr>
              <a:lnSpc>
                <a:spcPct val="200000"/>
              </a:lnSpc>
            </a:pPr>
            <a:r>
              <a:rPr lang="en-GB" dirty="0"/>
              <a:t>Monitor and assess the extent to which well-being objectives set by public bodies are being met.</a:t>
            </a:r>
          </a:p>
        </p:txBody>
      </p:sp>
      <p:pic>
        <p:nvPicPr>
          <p:cNvPr id="6" name="Content Placeholder 5" descr="A close-up of a person smiling&#10;&#10;Description automatically generated">
            <a:extLst>
              <a:ext uri="{FF2B5EF4-FFF2-40B4-BE49-F238E27FC236}">
                <a16:creationId xmlns:a16="http://schemas.microsoft.com/office/drawing/2014/main" id="{4B4A8586-FA36-886C-2282-EE191AC298F8}"/>
              </a:ext>
            </a:extLst>
          </p:cNvPr>
          <p:cNvPicPr>
            <a:picLocks noGrp="1" noChangeAspect="1"/>
          </p:cNvPicPr>
          <p:nvPr>
            <p:ph sz="half" idx="2"/>
          </p:nvPr>
        </p:nvPicPr>
        <p:blipFill rotWithShape="1">
          <a:blip r:embed="rId3"/>
          <a:srcRect r="3" b="137"/>
          <a:stretch/>
        </p:blipFill>
        <p:spPr>
          <a:xfrm>
            <a:off x="7091335" y="2150573"/>
            <a:ext cx="4662254" cy="3748087"/>
          </a:xfrm>
          <a:prstGeom prst="rect">
            <a:avLst/>
          </a:prstGeom>
          <a:noFill/>
        </p:spPr>
      </p:pic>
      <p:sp>
        <p:nvSpPr>
          <p:cNvPr id="5" name="Date Placeholder 4">
            <a:extLst>
              <a:ext uri="{FF2B5EF4-FFF2-40B4-BE49-F238E27FC236}">
                <a16:creationId xmlns:a16="http://schemas.microsoft.com/office/drawing/2014/main" id="{73B5542E-AEE2-949D-8361-32D3DF8FC43A}"/>
              </a:ext>
            </a:extLst>
          </p:cNvPr>
          <p:cNvSpPr>
            <a:spLocks noGrp="1"/>
          </p:cNvSpPr>
          <p:nvPr>
            <p:ph type="dt" sz="half" idx="10"/>
          </p:nvPr>
        </p:nvSpPr>
        <p:spPr>
          <a:xfrm>
            <a:off x="7256794" y="6035040"/>
            <a:ext cx="2893045"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8/25/2023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7122906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8937F-DDC3-A0EE-5E7F-46E429882411}"/>
              </a:ext>
            </a:extLst>
          </p:cNvPr>
          <p:cNvSpPr>
            <a:spLocks noGrp="1"/>
          </p:cNvSpPr>
          <p:nvPr>
            <p:ph type="title"/>
          </p:nvPr>
        </p:nvSpPr>
        <p:spPr>
          <a:xfrm>
            <a:off x="1066800" y="642594"/>
            <a:ext cx="10058400" cy="1371600"/>
          </a:xfrm>
        </p:spPr>
        <p:txBody>
          <a:bodyPr anchor="ctr">
            <a:normAutofit/>
          </a:bodyPr>
          <a:lstStyle/>
          <a:p>
            <a:pPr algn="ctr"/>
            <a:r>
              <a:rPr lang="en-GB" dirty="0"/>
              <a:t>Future Generations Commissioner for Wales: Powers and Duties</a:t>
            </a:r>
          </a:p>
        </p:txBody>
      </p:sp>
      <p:sp>
        <p:nvSpPr>
          <p:cNvPr id="3" name="Content Placeholder 2">
            <a:extLst>
              <a:ext uri="{FF2B5EF4-FFF2-40B4-BE49-F238E27FC236}">
                <a16:creationId xmlns:a16="http://schemas.microsoft.com/office/drawing/2014/main" id="{B6CFB676-4B01-7AFE-01C1-2C6078876521}"/>
              </a:ext>
            </a:extLst>
          </p:cNvPr>
          <p:cNvSpPr>
            <a:spLocks noGrp="1"/>
          </p:cNvSpPr>
          <p:nvPr>
            <p:ph sz="half" idx="1"/>
          </p:nvPr>
        </p:nvSpPr>
        <p:spPr>
          <a:xfrm>
            <a:off x="438411" y="2103120"/>
            <a:ext cx="6023624" cy="4460518"/>
          </a:xfrm>
        </p:spPr>
        <p:txBody>
          <a:bodyPr>
            <a:normAutofit/>
          </a:bodyPr>
          <a:lstStyle/>
          <a:p>
            <a:pPr marL="0" indent="0">
              <a:lnSpc>
                <a:spcPct val="200000"/>
              </a:lnSpc>
              <a:buNone/>
            </a:pPr>
            <a:r>
              <a:rPr lang="en-GB" dirty="0"/>
              <a:t>.</a:t>
            </a:r>
          </a:p>
        </p:txBody>
      </p:sp>
      <p:pic>
        <p:nvPicPr>
          <p:cNvPr id="6" name="Content Placeholder 5" descr="A close-up of a person smiling&#10;&#10;Description automatically generated">
            <a:extLst>
              <a:ext uri="{FF2B5EF4-FFF2-40B4-BE49-F238E27FC236}">
                <a16:creationId xmlns:a16="http://schemas.microsoft.com/office/drawing/2014/main" id="{4B4A8586-FA36-886C-2282-EE191AC298F8}"/>
              </a:ext>
            </a:extLst>
          </p:cNvPr>
          <p:cNvPicPr>
            <a:picLocks noGrp="1" noChangeAspect="1"/>
          </p:cNvPicPr>
          <p:nvPr>
            <p:ph sz="half" idx="2"/>
          </p:nvPr>
        </p:nvPicPr>
        <p:blipFill rotWithShape="1">
          <a:blip r:embed="rId3"/>
          <a:srcRect r="3" b="137"/>
          <a:stretch/>
        </p:blipFill>
        <p:spPr>
          <a:xfrm>
            <a:off x="7091335" y="2150573"/>
            <a:ext cx="4662254" cy="3748087"/>
          </a:xfrm>
          <a:prstGeom prst="rect">
            <a:avLst/>
          </a:prstGeom>
          <a:noFill/>
        </p:spPr>
      </p:pic>
      <p:sp>
        <p:nvSpPr>
          <p:cNvPr id="5" name="Date Placeholder 4">
            <a:extLst>
              <a:ext uri="{FF2B5EF4-FFF2-40B4-BE49-F238E27FC236}">
                <a16:creationId xmlns:a16="http://schemas.microsoft.com/office/drawing/2014/main" id="{73B5542E-AEE2-949D-8361-32D3DF8FC43A}"/>
              </a:ext>
            </a:extLst>
          </p:cNvPr>
          <p:cNvSpPr>
            <a:spLocks noGrp="1"/>
          </p:cNvSpPr>
          <p:nvPr>
            <p:ph type="dt" sz="half" idx="10"/>
          </p:nvPr>
        </p:nvSpPr>
        <p:spPr>
          <a:xfrm>
            <a:off x="7256794" y="6035040"/>
            <a:ext cx="2893045"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8/25/2023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
        <p:nvSpPr>
          <p:cNvPr id="4" name="TextBox 3">
            <a:extLst>
              <a:ext uri="{FF2B5EF4-FFF2-40B4-BE49-F238E27FC236}">
                <a16:creationId xmlns:a16="http://schemas.microsoft.com/office/drawing/2014/main" id="{74F240B5-8576-0268-DAD6-5D820969578C}"/>
              </a:ext>
            </a:extLst>
          </p:cNvPr>
          <p:cNvSpPr txBox="1"/>
          <p:nvPr/>
        </p:nvSpPr>
        <p:spPr>
          <a:xfrm>
            <a:off x="526093" y="2430049"/>
            <a:ext cx="6565242" cy="3831818"/>
          </a:xfrm>
          <a:prstGeom prst="rect">
            <a:avLst/>
          </a:prstGeom>
          <a:noFill/>
        </p:spPr>
        <p:txBody>
          <a:bodyPr wrap="square" rtlCol="0">
            <a:spAutoFit/>
          </a:bodyPr>
          <a:lstStyle/>
          <a:p>
            <a:pPr>
              <a:lnSpc>
                <a:spcPct val="150000"/>
              </a:lnSpc>
            </a:pPr>
            <a:r>
              <a:rPr lang="en-GB" b="1" dirty="0"/>
              <a:t>Powers: </a:t>
            </a:r>
          </a:p>
          <a:p>
            <a:pPr>
              <a:lnSpc>
                <a:spcPct val="150000"/>
              </a:lnSpc>
            </a:pPr>
            <a:r>
              <a:rPr lang="en-GB" dirty="0"/>
              <a:t>To provide advice and assistance to: </a:t>
            </a:r>
          </a:p>
          <a:p>
            <a:pPr>
              <a:lnSpc>
                <a:spcPct val="150000"/>
              </a:lnSpc>
            </a:pPr>
            <a:endParaRPr lang="en-GB" dirty="0"/>
          </a:p>
          <a:p>
            <a:pPr marL="285750" indent="-285750">
              <a:lnSpc>
                <a:spcPct val="150000"/>
              </a:lnSpc>
              <a:buFont typeface="Arial" panose="020B0604020202020204" pitchFamily="34" charset="0"/>
              <a:buChar char="•"/>
            </a:pPr>
            <a:r>
              <a:rPr lang="en-GB" dirty="0"/>
              <a:t>Public Bodies </a:t>
            </a:r>
          </a:p>
          <a:p>
            <a:pPr marL="285750" indent="-285750">
              <a:lnSpc>
                <a:spcPct val="150000"/>
              </a:lnSpc>
              <a:buFont typeface="Arial" panose="020B0604020202020204" pitchFamily="34" charset="0"/>
              <a:buChar char="•"/>
            </a:pPr>
            <a:r>
              <a:rPr lang="en-GB" dirty="0"/>
              <a:t>Sustainable principles </a:t>
            </a:r>
          </a:p>
          <a:p>
            <a:pPr marL="285750" indent="-285750">
              <a:lnSpc>
                <a:spcPct val="150000"/>
              </a:lnSpc>
              <a:buFont typeface="Arial" panose="020B0604020202020204" pitchFamily="34" charset="0"/>
              <a:buChar char="•"/>
            </a:pPr>
            <a:r>
              <a:rPr lang="en-GB" dirty="0"/>
              <a:t>Promote awareness and step to meet wellbeing objectives </a:t>
            </a:r>
          </a:p>
          <a:p>
            <a:endParaRPr lang="en-GB" dirty="0"/>
          </a:p>
          <a:p>
            <a:endParaRPr lang="en-GB" dirty="0"/>
          </a:p>
          <a:p>
            <a:endParaRPr lang="en-GB" dirty="0"/>
          </a:p>
        </p:txBody>
      </p:sp>
    </p:spTree>
    <p:extLst>
      <p:ext uri="{BB962C8B-B14F-4D97-AF65-F5344CB8AC3E}">
        <p14:creationId xmlns:p14="http://schemas.microsoft.com/office/powerpoint/2010/main" val="14389764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125D-4447-0706-EEE1-67B35DA523B7}"/>
              </a:ext>
            </a:extLst>
          </p:cNvPr>
          <p:cNvSpPr>
            <a:spLocks noGrp="1"/>
          </p:cNvSpPr>
          <p:nvPr>
            <p:ph type="title"/>
          </p:nvPr>
        </p:nvSpPr>
        <p:spPr/>
        <p:txBody>
          <a:bodyPr/>
          <a:lstStyle/>
          <a:p>
            <a:pPr algn="ctr"/>
            <a:r>
              <a:rPr lang="en-GB" dirty="0"/>
              <a:t>For a Prosperous Wales: Commissioners Conference </a:t>
            </a:r>
          </a:p>
        </p:txBody>
      </p:sp>
      <p:pic>
        <p:nvPicPr>
          <p:cNvPr id="6" name="Online Media 5" title="For a Prosperous Wales - Derek Walker, Future Generations Commissioner for Wales - CEIC Conference">
            <a:hlinkClick r:id="" action="ppaction://media"/>
            <a:extLst>
              <a:ext uri="{FF2B5EF4-FFF2-40B4-BE49-F238E27FC236}">
                <a16:creationId xmlns:a16="http://schemas.microsoft.com/office/drawing/2014/main" id="{0993D56D-C065-1DD8-C580-BBD6B519B2CE}"/>
              </a:ext>
            </a:extLst>
          </p:cNvPr>
          <p:cNvPicPr>
            <a:picLocks noGrp="1" noRot="1" noChangeAspect="1"/>
          </p:cNvPicPr>
          <p:nvPr>
            <p:ph sz="half" idx="1"/>
            <a:videoFile r:link="rId1"/>
          </p:nvPr>
        </p:nvPicPr>
        <p:blipFill>
          <a:blip r:embed="rId4"/>
          <a:stretch>
            <a:fillRect/>
          </a:stretch>
        </p:blipFill>
        <p:spPr>
          <a:xfrm>
            <a:off x="2584450" y="2103438"/>
            <a:ext cx="6634163" cy="3748087"/>
          </a:xfrm>
          <a:prstGeom prst="rect">
            <a:avLst/>
          </a:prstGeom>
        </p:spPr>
      </p:pic>
      <p:sp>
        <p:nvSpPr>
          <p:cNvPr id="5" name="Date Placeholder 4">
            <a:extLst>
              <a:ext uri="{FF2B5EF4-FFF2-40B4-BE49-F238E27FC236}">
                <a16:creationId xmlns:a16="http://schemas.microsoft.com/office/drawing/2014/main" id="{88FA5BE5-A177-E979-BA4B-45432DFFA5B6}"/>
              </a:ext>
            </a:extLst>
          </p:cNvPr>
          <p:cNvSpPr>
            <a:spLocks noGrp="1"/>
          </p:cNvSpPr>
          <p:nvPr>
            <p:ph type="dt" sz="half" idx="10"/>
          </p:nvPr>
        </p:nvSpPr>
        <p:spPr/>
        <p:txBody>
          <a:bodyPr/>
          <a:lstStyle/>
          <a:p>
            <a:pPr rtl="0"/>
            <a:fld id="{3064E64D-1B50-4EC0-83A1-DE58B45AB49E}" type="datetime1">
              <a:rPr lang="en-US" smtClean="0"/>
              <a:t>8/25/2023</a:t>
            </a:fld>
            <a:endParaRPr lang="en-US"/>
          </a:p>
        </p:txBody>
      </p:sp>
    </p:spTree>
    <p:extLst>
      <p:ext uri="{BB962C8B-B14F-4D97-AF65-F5344CB8AC3E}">
        <p14:creationId xmlns:p14="http://schemas.microsoft.com/office/powerpoint/2010/main" val="3153755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AE992-5374-521E-8E5A-ADA3D0A14E43}"/>
              </a:ext>
            </a:extLst>
          </p:cNvPr>
          <p:cNvSpPr>
            <a:spLocks noGrp="1"/>
          </p:cNvSpPr>
          <p:nvPr>
            <p:ph type="title"/>
          </p:nvPr>
        </p:nvSpPr>
        <p:spPr/>
        <p:txBody>
          <a:bodyPr/>
          <a:lstStyle/>
          <a:p>
            <a:pPr algn="ctr"/>
            <a:r>
              <a:rPr lang="en-GB" dirty="0"/>
              <a:t>Wellbeing, Future Generations Act Impact </a:t>
            </a:r>
          </a:p>
        </p:txBody>
      </p:sp>
      <p:pic>
        <p:nvPicPr>
          <p:cNvPr id="6" name="Online Media 5" title="The Well-being of Future Generations Act and its impact so far...">
            <a:hlinkClick r:id="" action="ppaction://media"/>
            <a:extLst>
              <a:ext uri="{FF2B5EF4-FFF2-40B4-BE49-F238E27FC236}">
                <a16:creationId xmlns:a16="http://schemas.microsoft.com/office/drawing/2014/main" id="{FFD5ABB6-BBB3-43BC-4CF8-B0BA6E9CC3D8}"/>
              </a:ext>
            </a:extLst>
          </p:cNvPr>
          <p:cNvPicPr>
            <a:picLocks noGrp="1" noRot="1" noChangeAspect="1"/>
          </p:cNvPicPr>
          <p:nvPr>
            <p:ph sz="half" idx="1"/>
            <a:videoFile r:link="rId1"/>
          </p:nvPr>
        </p:nvPicPr>
        <p:blipFill>
          <a:blip r:embed="rId3"/>
          <a:stretch>
            <a:fillRect/>
          </a:stretch>
        </p:blipFill>
        <p:spPr>
          <a:xfrm>
            <a:off x="3041650" y="2103438"/>
            <a:ext cx="6634163" cy="3748087"/>
          </a:xfrm>
          <a:prstGeom prst="rect">
            <a:avLst/>
          </a:prstGeom>
        </p:spPr>
      </p:pic>
      <p:sp>
        <p:nvSpPr>
          <p:cNvPr id="5" name="Date Placeholder 4">
            <a:extLst>
              <a:ext uri="{FF2B5EF4-FFF2-40B4-BE49-F238E27FC236}">
                <a16:creationId xmlns:a16="http://schemas.microsoft.com/office/drawing/2014/main" id="{9348F390-7AAF-6A99-64A3-66E03D05FB01}"/>
              </a:ext>
            </a:extLst>
          </p:cNvPr>
          <p:cNvSpPr>
            <a:spLocks noGrp="1"/>
          </p:cNvSpPr>
          <p:nvPr>
            <p:ph type="dt" sz="half" idx="10"/>
          </p:nvPr>
        </p:nvSpPr>
        <p:spPr/>
        <p:txBody>
          <a:bodyPr/>
          <a:lstStyle/>
          <a:p>
            <a:pPr rtl="0"/>
            <a:fld id="{3064E64D-1B50-4EC0-83A1-DE58B45AB49E}" type="datetime1">
              <a:rPr lang="en-US" smtClean="0"/>
              <a:t>8/25/2023</a:t>
            </a:fld>
            <a:endParaRPr lang="en-US"/>
          </a:p>
        </p:txBody>
      </p:sp>
    </p:spTree>
    <p:extLst>
      <p:ext uri="{BB962C8B-B14F-4D97-AF65-F5344CB8AC3E}">
        <p14:creationId xmlns:p14="http://schemas.microsoft.com/office/powerpoint/2010/main" val="4019500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BB6BB-1E65-912E-0366-C37A6BE20C59}"/>
              </a:ext>
            </a:extLst>
          </p:cNvPr>
          <p:cNvSpPr>
            <a:spLocks noGrp="1"/>
          </p:cNvSpPr>
          <p:nvPr>
            <p:ph type="title"/>
          </p:nvPr>
        </p:nvSpPr>
        <p:spPr/>
        <p:txBody>
          <a:bodyPr/>
          <a:lstStyle/>
          <a:p>
            <a:pPr algn="ctr"/>
            <a:r>
              <a:rPr lang="en-GB" dirty="0"/>
              <a:t>Enabling Change: Auditor General for  Wales </a:t>
            </a:r>
          </a:p>
        </p:txBody>
      </p:sp>
      <p:sp>
        <p:nvSpPr>
          <p:cNvPr id="3" name="Content Placeholder 2">
            <a:extLst>
              <a:ext uri="{FF2B5EF4-FFF2-40B4-BE49-F238E27FC236}">
                <a16:creationId xmlns:a16="http://schemas.microsoft.com/office/drawing/2014/main" id="{BDC0D87E-7642-898A-AB15-D9BBBBF50180}"/>
              </a:ext>
            </a:extLst>
          </p:cNvPr>
          <p:cNvSpPr>
            <a:spLocks noGrp="1"/>
          </p:cNvSpPr>
          <p:nvPr>
            <p:ph sz="half" idx="1"/>
          </p:nvPr>
        </p:nvSpPr>
        <p:spPr/>
        <p:txBody>
          <a:bodyPr>
            <a:normAutofit/>
          </a:bodyPr>
          <a:lstStyle/>
          <a:p>
            <a:pPr marL="0" indent="0">
              <a:buNone/>
            </a:pPr>
            <a:r>
              <a:rPr lang="en-GB" dirty="0"/>
              <a:t>The Auditor General for Wales may carry out examinations of the public bodies listed in the Act.</a:t>
            </a:r>
          </a:p>
          <a:p>
            <a:pPr marL="0" indent="0">
              <a:buNone/>
            </a:pPr>
            <a:endParaRPr lang="en-GB" dirty="0"/>
          </a:p>
          <a:p>
            <a:pPr marL="0" indent="0">
              <a:buNone/>
            </a:pPr>
            <a:r>
              <a:rPr lang="en-GB" dirty="0"/>
              <a:t>The role holds PSB to account in relation to: </a:t>
            </a:r>
          </a:p>
          <a:p>
            <a:r>
              <a:rPr lang="en-GB" dirty="0"/>
              <a:t>Setting well-being objectives, and</a:t>
            </a:r>
          </a:p>
          <a:p>
            <a:r>
              <a:rPr lang="en-GB" dirty="0"/>
              <a:t>Taking steps to meet those </a:t>
            </a:r>
          </a:p>
          <a:p>
            <a:r>
              <a:rPr lang="en-GB" dirty="0"/>
              <a:t>objectives</a:t>
            </a:r>
          </a:p>
        </p:txBody>
      </p:sp>
      <p:pic>
        <p:nvPicPr>
          <p:cNvPr id="6" name="Content Placeholder 5">
            <a:extLst>
              <a:ext uri="{FF2B5EF4-FFF2-40B4-BE49-F238E27FC236}">
                <a16:creationId xmlns:a16="http://schemas.microsoft.com/office/drawing/2014/main" id="{477B563D-20A8-4C1C-C5E6-75E557077D2D}"/>
              </a:ext>
            </a:extLst>
          </p:cNvPr>
          <p:cNvPicPr>
            <a:picLocks noGrp="1" noChangeAspect="1"/>
          </p:cNvPicPr>
          <p:nvPr>
            <p:ph sz="half" idx="2"/>
          </p:nvPr>
        </p:nvPicPr>
        <p:blipFill>
          <a:blip r:embed="rId3"/>
          <a:stretch>
            <a:fillRect/>
          </a:stretch>
        </p:blipFill>
        <p:spPr>
          <a:xfrm>
            <a:off x="6674068" y="2918786"/>
            <a:ext cx="4664075" cy="1315724"/>
          </a:xfrm>
          <a:prstGeom prst="rect">
            <a:avLst/>
          </a:prstGeom>
        </p:spPr>
      </p:pic>
      <p:sp>
        <p:nvSpPr>
          <p:cNvPr id="5" name="Date Placeholder 4">
            <a:extLst>
              <a:ext uri="{FF2B5EF4-FFF2-40B4-BE49-F238E27FC236}">
                <a16:creationId xmlns:a16="http://schemas.microsoft.com/office/drawing/2014/main" id="{1984FCD3-AA5F-48DC-64CC-94EFD8772684}"/>
              </a:ext>
            </a:extLst>
          </p:cNvPr>
          <p:cNvSpPr>
            <a:spLocks noGrp="1"/>
          </p:cNvSpPr>
          <p:nvPr>
            <p:ph type="dt" sz="half" idx="10"/>
          </p:nvPr>
        </p:nvSpPr>
        <p:spPr/>
        <p:txBody>
          <a:bodyPr/>
          <a:lstStyle/>
          <a:p>
            <a:pPr rtl="0"/>
            <a:fld id="{3064E64D-1B50-4EC0-83A1-DE58B45AB49E}" type="datetime1">
              <a:rPr lang="en-US" smtClean="0"/>
              <a:t>8/25/2023</a:t>
            </a:fld>
            <a:endParaRPr lang="en-US"/>
          </a:p>
        </p:txBody>
      </p:sp>
    </p:spTree>
    <p:extLst>
      <p:ext uri="{BB962C8B-B14F-4D97-AF65-F5344CB8AC3E}">
        <p14:creationId xmlns:p14="http://schemas.microsoft.com/office/powerpoint/2010/main" val="604907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1DB0A-8A2B-2A7A-D695-A7DE1FA9416D}"/>
              </a:ext>
            </a:extLst>
          </p:cNvPr>
          <p:cNvSpPr>
            <a:spLocks noGrp="1"/>
          </p:cNvSpPr>
          <p:nvPr>
            <p:ph type="title"/>
          </p:nvPr>
        </p:nvSpPr>
        <p:spPr>
          <a:xfrm>
            <a:off x="1066800" y="642594"/>
            <a:ext cx="10058400" cy="1371600"/>
          </a:xfrm>
        </p:spPr>
        <p:txBody>
          <a:bodyPr anchor="ctr">
            <a:normAutofit/>
          </a:bodyPr>
          <a:lstStyle/>
          <a:p>
            <a:pPr algn="ctr"/>
            <a:r>
              <a:rPr lang="en-GB" dirty="0"/>
              <a:t>A prosperous Wales </a:t>
            </a:r>
          </a:p>
        </p:txBody>
      </p:sp>
      <p:sp>
        <p:nvSpPr>
          <p:cNvPr id="11" name="Content Placeholder 2">
            <a:extLst>
              <a:ext uri="{FF2B5EF4-FFF2-40B4-BE49-F238E27FC236}">
                <a16:creationId xmlns:a16="http://schemas.microsoft.com/office/drawing/2014/main" id="{CFACDE7D-8EC4-1837-234F-7AAF874D1A8C}"/>
              </a:ext>
            </a:extLst>
          </p:cNvPr>
          <p:cNvSpPr>
            <a:spLocks noGrp="1"/>
          </p:cNvSpPr>
          <p:nvPr>
            <p:ph sz="half" idx="1"/>
          </p:nvPr>
        </p:nvSpPr>
        <p:spPr>
          <a:xfrm>
            <a:off x="425885" y="2103120"/>
            <a:ext cx="7415408" cy="4460518"/>
          </a:xfrm>
        </p:spPr>
        <p:txBody>
          <a:bodyPr>
            <a:normAutofit lnSpcReduction="10000"/>
          </a:bodyPr>
          <a:lstStyle/>
          <a:p>
            <a:pPr marL="0" indent="0" algn="just">
              <a:lnSpc>
                <a:spcPct val="200000"/>
              </a:lnSpc>
              <a:buNone/>
            </a:pPr>
            <a:r>
              <a:rPr lang="en-GB" dirty="0"/>
              <a:t>“An innovative, productive and low carbon society which recognises the limits of the global environment and therefore uses resources efficiently and proportionately (including acting on climate change); and which develops a skilled and well-educated population in an economy which generates wealth and provides employment opportunities, allowing people to take advantage of the wealth generated through securing decent work” (Welsh Government, 2022). </a:t>
            </a:r>
          </a:p>
          <a:p>
            <a:endParaRPr lang="en-US" dirty="0"/>
          </a:p>
        </p:txBody>
      </p:sp>
      <p:pic>
        <p:nvPicPr>
          <p:cNvPr id="6" name="Content Placeholder 5">
            <a:extLst>
              <a:ext uri="{FF2B5EF4-FFF2-40B4-BE49-F238E27FC236}">
                <a16:creationId xmlns:a16="http://schemas.microsoft.com/office/drawing/2014/main" id="{95D1934A-55B7-34A5-DBB7-45DD89680596}"/>
              </a:ext>
            </a:extLst>
          </p:cNvPr>
          <p:cNvPicPr>
            <a:picLocks noGrp="1" noChangeAspect="1"/>
          </p:cNvPicPr>
          <p:nvPr>
            <p:ph sz="half" idx="2"/>
          </p:nvPr>
        </p:nvPicPr>
        <p:blipFill>
          <a:blip r:embed="rId3"/>
          <a:stretch>
            <a:fillRect/>
          </a:stretch>
        </p:blipFill>
        <p:spPr>
          <a:xfrm>
            <a:off x="8017075" y="1852599"/>
            <a:ext cx="3749040" cy="3749040"/>
          </a:xfrm>
          <a:prstGeom prst="rect">
            <a:avLst/>
          </a:prstGeom>
          <a:noFill/>
        </p:spPr>
      </p:pic>
      <p:sp>
        <p:nvSpPr>
          <p:cNvPr id="5" name="Date Placeholder 4">
            <a:extLst>
              <a:ext uri="{FF2B5EF4-FFF2-40B4-BE49-F238E27FC236}">
                <a16:creationId xmlns:a16="http://schemas.microsoft.com/office/drawing/2014/main" id="{55DE2E2C-72E1-BC35-E121-6E178A9A9907}"/>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8/25/2023</a:t>
            </a:fld>
            <a:endParaRPr lang="en-US"/>
          </a:p>
        </p:txBody>
      </p:sp>
    </p:spTree>
    <p:extLst>
      <p:ext uri="{BB962C8B-B14F-4D97-AF65-F5344CB8AC3E}">
        <p14:creationId xmlns:p14="http://schemas.microsoft.com/office/powerpoint/2010/main" val="9733142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62BE-1990-7511-97A8-5ACB796AEFDB}"/>
              </a:ext>
            </a:extLst>
          </p:cNvPr>
          <p:cNvSpPr>
            <a:spLocks noGrp="1"/>
          </p:cNvSpPr>
          <p:nvPr>
            <p:ph type="title"/>
          </p:nvPr>
        </p:nvSpPr>
        <p:spPr/>
        <p:txBody>
          <a:bodyPr/>
          <a:lstStyle/>
          <a:p>
            <a:pPr algn="ctr"/>
            <a:r>
              <a:rPr lang="en-GB" dirty="0"/>
              <a:t>A Prosperous Wales: National Indicators</a:t>
            </a:r>
          </a:p>
        </p:txBody>
      </p:sp>
      <p:sp>
        <p:nvSpPr>
          <p:cNvPr id="3" name="Content Placeholder 2">
            <a:extLst>
              <a:ext uri="{FF2B5EF4-FFF2-40B4-BE49-F238E27FC236}">
                <a16:creationId xmlns:a16="http://schemas.microsoft.com/office/drawing/2014/main" id="{AC576FF4-D272-08AF-2061-DC7F0F03C4A5}"/>
              </a:ext>
            </a:extLst>
          </p:cNvPr>
          <p:cNvSpPr>
            <a:spLocks noGrp="1"/>
          </p:cNvSpPr>
          <p:nvPr>
            <p:ph sz="half" idx="1"/>
          </p:nvPr>
        </p:nvSpPr>
        <p:spPr>
          <a:xfrm>
            <a:off x="338203" y="2103120"/>
            <a:ext cx="6580916" cy="4297680"/>
          </a:xfrm>
        </p:spPr>
        <p:txBody>
          <a:bodyPr>
            <a:normAutofit/>
          </a:bodyPr>
          <a:lstStyle/>
          <a:p>
            <a:pPr marL="0" indent="0">
              <a:lnSpc>
                <a:spcPct val="150000"/>
              </a:lnSpc>
              <a:buNone/>
            </a:pPr>
            <a:r>
              <a:rPr lang="en-GB" dirty="0"/>
              <a:t>18) People Living in Poverty</a:t>
            </a:r>
          </a:p>
          <a:p>
            <a:pPr marL="0" indent="0">
              <a:lnSpc>
                <a:spcPct val="150000"/>
              </a:lnSpc>
              <a:buNone/>
            </a:pPr>
            <a:r>
              <a:rPr lang="en-GB" dirty="0"/>
              <a:t>21) People in Work </a:t>
            </a:r>
          </a:p>
          <a:p>
            <a:pPr marL="0" indent="0">
              <a:lnSpc>
                <a:spcPct val="150000"/>
              </a:lnSpc>
              <a:buNone/>
            </a:pPr>
            <a:r>
              <a:rPr lang="en-GB" dirty="0"/>
              <a:t>34) Homelessness </a:t>
            </a:r>
          </a:p>
          <a:p>
            <a:pPr marL="0" indent="0">
              <a:lnSpc>
                <a:spcPct val="150000"/>
              </a:lnSpc>
              <a:buNone/>
            </a:pPr>
            <a:r>
              <a:rPr lang="en-GB" dirty="0"/>
              <a:t>10) Disposable Income </a:t>
            </a:r>
          </a:p>
          <a:p>
            <a:pPr marL="0" indent="0">
              <a:lnSpc>
                <a:spcPct val="150000"/>
              </a:lnSpc>
              <a:buNone/>
            </a:pPr>
            <a:r>
              <a:rPr lang="en-GB" dirty="0"/>
              <a:t>6) Young People developing the right skills </a:t>
            </a:r>
          </a:p>
          <a:p>
            <a:pPr marL="0" indent="0">
              <a:lnSpc>
                <a:spcPct val="150000"/>
              </a:lnSpc>
              <a:buNone/>
            </a:pPr>
            <a:r>
              <a:rPr lang="en-GB" dirty="0"/>
              <a:t>7) School Leavers with skills and qualifications </a:t>
            </a:r>
          </a:p>
          <a:p>
            <a:pPr marL="0" indent="0">
              <a:lnSpc>
                <a:spcPct val="150000"/>
              </a:lnSpc>
              <a:buNone/>
            </a:pPr>
            <a:r>
              <a:rPr lang="en-GB" dirty="0"/>
              <a:t>8) Adults with qualifications </a:t>
            </a:r>
          </a:p>
          <a:p>
            <a:pPr marL="0" indent="0">
              <a:buNone/>
            </a:pPr>
            <a:r>
              <a:rPr lang="en-GB" dirty="0"/>
              <a:t> </a:t>
            </a:r>
          </a:p>
        </p:txBody>
      </p:sp>
      <p:pic>
        <p:nvPicPr>
          <p:cNvPr id="6" name="Content Placeholder 5">
            <a:extLst>
              <a:ext uri="{FF2B5EF4-FFF2-40B4-BE49-F238E27FC236}">
                <a16:creationId xmlns:a16="http://schemas.microsoft.com/office/drawing/2014/main" id="{4802DDDD-759A-9EF1-E598-E4EB4613E027}"/>
              </a:ext>
            </a:extLst>
          </p:cNvPr>
          <p:cNvPicPr>
            <a:picLocks noGrp="1" noChangeAspect="1"/>
          </p:cNvPicPr>
          <p:nvPr>
            <p:ph sz="half" idx="2"/>
          </p:nvPr>
        </p:nvPicPr>
        <p:blipFill>
          <a:blip r:embed="rId3"/>
          <a:stretch>
            <a:fillRect/>
          </a:stretch>
        </p:blipFill>
        <p:spPr>
          <a:xfrm>
            <a:off x="6919119" y="2103438"/>
            <a:ext cx="3748087" cy="3748087"/>
          </a:xfrm>
          <a:prstGeom prst="rect">
            <a:avLst/>
          </a:prstGeom>
        </p:spPr>
      </p:pic>
      <p:sp>
        <p:nvSpPr>
          <p:cNvPr id="5" name="Date Placeholder 4">
            <a:extLst>
              <a:ext uri="{FF2B5EF4-FFF2-40B4-BE49-F238E27FC236}">
                <a16:creationId xmlns:a16="http://schemas.microsoft.com/office/drawing/2014/main" id="{3DA89E86-F483-35C1-E924-1BDEC93D64FB}"/>
              </a:ext>
            </a:extLst>
          </p:cNvPr>
          <p:cNvSpPr>
            <a:spLocks noGrp="1"/>
          </p:cNvSpPr>
          <p:nvPr>
            <p:ph type="dt" sz="half" idx="10"/>
          </p:nvPr>
        </p:nvSpPr>
        <p:spPr/>
        <p:txBody>
          <a:bodyPr/>
          <a:lstStyle/>
          <a:p>
            <a:pPr rtl="0"/>
            <a:fld id="{3064E64D-1B50-4EC0-83A1-DE58B45AB49E}" type="datetime1">
              <a:rPr lang="en-US" smtClean="0"/>
              <a:t>8/25/2023</a:t>
            </a:fld>
            <a:endParaRPr lang="en-US"/>
          </a:p>
        </p:txBody>
      </p:sp>
    </p:spTree>
    <p:extLst>
      <p:ext uri="{BB962C8B-B14F-4D97-AF65-F5344CB8AC3E}">
        <p14:creationId xmlns:p14="http://schemas.microsoft.com/office/powerpoint/2010/main" val="37284802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62BE-1990-7511-97A8-5ACB796AEFDB}"/>
              </a:ext>
            </a:extLst>
          </p:cNvPr>
          <p:cNvSpPr>
            <a:spLocks noGrp="1"/>
          </p:cNvSpPr>
          <p:nvPr>
            <p:ph type="title"/>
          </p:nvPr>
        </p:nvSpPr>
        <p:spPr>
          <a:xfrm>
            <a:off x="1066800" y="642594"/>
            <a:ext cx="10058400" cy="689558"/>
          </a:xfrm>
        </p:spPr>
        <p:txBody>
          <a:bodyPr/>
          <a:lstStyle/>
          <a:p>
            <a:pPr algn="ctr"/>
            <a:r>
              <a:rPr lang="en-GB" dirty="0"/>
              <a:t>A Prosperous Wales: National Indicators</a:t>
            </a:r>
          </a:p>
        </p:txBody>
      </p:sp>
      <p:sp>
        <p:nvSpPr>
          <p:cNvPr id="3" name="Content Placeholder 2">
            <a:extLst>
              <a:ext uri="{FF2B5EF4-FFF2-40B4-BE49-F238E27FC236}">
                <a16:creationId xmlns:a16="http://schemas.microsoft.com/office/drawing/2014/main" id="{AC576FF4-D272-08AF-2061-DC7F0F03C4A5}"/>
              </a:ext>
            </a:extLst>
          </p:cNvPr>
          <p:cNvSpPr>
            <a:spLocks noGrp="1"/>
          </p:cNvSpPr>
          <p:nvPr>
            <p:ph sz="half" idx="1"/>
          </p:nvPr>
        </p:nvSpPr>
        <p:spPr>
          <a:xfrm>
            <a:off x="338203" y="1332152"/>
            <a:ext cx="7427934" cy="5068648"/>
          </a:xfrm>
        </p:spPr>
        <p:txBody>
          <a:bodyPr>
            <a:normAutofit fontScale="92500"/>
          </a:bodyPr>
          <a:lstStyle/>
          <a:p>
            <a:pPr marL="0" indent="0">
              <a:lnSpc>
                <a:spcPct val="150000"/>
              </a:lnSpc>
              <a:buNone/>
            </a:pPr>
            <a:r>
              <a:rPr lang="en-GB" dirty="0"/>
              <a:t>6) Young People developing the right skills</a:t>
            </a:r>
            <a:r>
              <a:rPr lang="en-GB" b="1" dirty="0"/>
              <a:t>: Children and Young People’s Plan 2022-2023</a:t>
            </a:r>
          </a:p>
          <a:p>
            <a:pPr marL="0" indent="0">
              <a:lnSpc>
                <a:spcPct val="150000"/>
              </a:lnSpc>
              <a:buNone/>
            </a:pPr>
            <a:r>
              <a:rPr lang="en-GB" b="1" dirty="0"/>
              <a:t>What has been done: </a:t>
            </a:r>
          </a:p>
          <a:p>
            <a:pPr>
              <a:lnSpc>
                <a:spcPct val="150000"/>
              </a:lnSpc>
            </a:pPr>
            <a:r>
              <a:rPr lang="en-GB" dirty="0"/>
              <a:t>100,00 high quality apprenticeships</a:t>
            </a:r>
          </a:p>
          <a:p>
            <a:pPr>
              <a:lnSpc>
                <a:spcPct val="150000"/>
              </a:lnSpc>
            </a:pPr>
            <a:r>
              <a:rPr lang="en-GB" dirty="0"/>
              <a:t>Greater career advice (Working Wales)</a:t>
            </a:r>
          </a:p>
          <a:p>
            <a:pPr>
              <a:lnSpc>
                <a:spcPct val="150000"/>
              </a:lnSpc>
            </a:pPr>
            <a:r>
              <a:rPr lang="en-GB" dirty="0"/>
              <a:t>Supported unemployment those with complex needs</a:t>
            </a:r>
          </a:p>
          <a:p>
            <a:pPr marL="0" indent="0">
              <a:buNone/>
            </a:pPr>
            <a:r>
              <a:rPr lang="en-GB" b="1" dirty="0"/>
              <a:t>Planning 2022-2023:</a:t>
            </a:r>
          </a:p>
          <a:p>
            <a:r>
              <a:rPr lang="en-GB" dirty="0"/>
              <a:t> Provide an offer of work, education, training  (everyone under 25 - Young Person’s Guarantee)</a:t>
            </a:r>
          </a:p>
          <a:p>
            <a:r>
              <a:rPr lang="en-GB" dirty="0"/>
              <a:t>Support 16–18-year-olds to gain skills for work - Jobs Growth Wales Plus</a:t>
            </a:r>
          </a:p>
          <a:p>
            <a:r>
              <a:rPr lang="en-GB" dirty="0"/>
              <a:t>Create 125,000 more apprenticeships (Welsh Government 2022,b)</a:t>
            </a:r>
          </a:p>
        </p:txBody>
      </p:sp>
      <p:pic>
        <p:nvPicPr>
          <p:cNvPr id="6" name="Content Placeholder 5">
            <a:extLst>
              <a:ext uri="{FF2B5EF4-FFF2-40B4-BE49-F238E27FC236}">
                <a16:creationId xmlns:a16="http://schemas.microsoft.com/office/drawing/2014/main" id="{4802DDDD-759A-9EF1-E598-E4EB4613E027}"/>
              </a:ext>
            </a:extLst>
          </p:cNvPr>
          <p:cNvPicPr>
            <a:picLocks noGrp="1" noChangeAspect="1"/>
          </p:cNvPicPr>
          <p:nvPr>
            <p:ph sz="half" idx="2"/>
          </p:nvPr>
        </p:nvPicPr>
        <p:blipFill>
          <a:blip r:embed="rId3"/>
          <a:stretch>
            <a:fillRect/>
          </a:stretch>
        </p:blipFill>
        <p:spPr>
          <a:xfrm>
            <a:off x="7971305" y="1777761"/>
            <a:ext cx="3748087" cy="3748087"/>
          </a:xfrm>
          <a:prstGeom prst="rect">
            <a:avLst/>
          </a:prstGeom>
        </p:spPr>
      </p:pic>
    </p:spTree>
    <p:extLst>
      <p:ext uri="{BB962C8B-B14F-4D97-AF65-F5344CB8AC3E}">
        <p14:creationId xmlns:p14="http://schemas.microsoft.com/office/powerpoint/2010/main" val="8098644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62BE-1990-7511-97A8-5ACB796AEFDB}"/>
              </a:ext>
            </a:extLst>
          </p:cNvPr>
          <p:cNvSpPr>
            <a:spLocks noGrp="1"/>
          </p:cNvSpPr>
          <p:nvPr>
            <p:ph type="title"/>
          </p:nvPr>
        </p:nvSpPr>
        <p:spPr/>
        <p:txBody>
          <a:bodyPr/>
          <a:lstStyle/>
          <a:p>
            <a:pPr algn="ctr"/>
            <a:r>
              <a:rPr lang="en-GB" dirty="0"/>
              <a:t>A Prosperous Wales: National Indicators</a:t>
            </a:r>
          </a:p>
        </p:txBody>
      </p:sp>
      <p:sp>
        <p:nvSpPr>
          <p:cNvPr id="3" name="Content Placeholder 2">
            <a:extLst>
              <a:ext uri="{FF2B5EF4-FFF2-40B4-BE49-F238E27FC236}">
                <a16:creationId xmlns:a16="http://schemas.microsoft.com/office/drawing/2014/main" id="{AC576FF4-D272-08AF-2061-DC7F0F03C4A5}"/>
              </a:ext>
            </a:extLst>
          </p:cNvPr>
          <p:cNvSpPr>
            <a:spLocks noGrp="1"/>
          </p:cNvSpPr>
          <p:nvPr>
            <p:ph sz="half" idx="1"/>
          </p:nvPr>
        </p:nvSpPr>
        <p:spPr>
          <a:xfrm>
            <a:off x="338203" y="2103120"/>
            <a:ext cx="6580916" cy="4297680"/>
          </a:xfrm>
        </p:spPr>
        <p:txBody>
          <a:bodyPr>
            <a:normAutofit fontScale="70000" lnSpcReduction="20000"/>
          </a:bodyPr>
          <a:lstStyle/>
          <a:p>
            <a:pPr>
              <a:lnSpc>
                <a:spcPct val="150000"/>
              </a:lnSpc>
            </a:pPr>
            <a:r>
              <a:rPr lang="en-GB" dirty="0"/>
              <a:t>7) School Leavers with skills and qualifications: </a:t>
            </a:r>
            <a:r>
              <a:rPr lang="en-GB" b="1" dirty="0"/>
              <a:t>Children and Young Peoples Plan 2022-2023</a:t>
            </a:r>
          </a:p>
          <a:p>
            <a:pPr marL="0" indent="0">
              <a:lnSpc>
                <a:spcPct val="150000"/>
              </a:lnSpc>
              <a:buNone/>
            </a:pPr>
            <a:r>
              <a:rPr lang="en-GB" b="1" dirty="0"/>
              <a:t>What has been done: </a:t>
            </a:r>
          </a:p>
          <a:p>
            <a:pPr>
              <a:lnSpc>
                <a:spcPct val="150000"/>
              </a:lnSpc>
            </a:pPr>
            <a:r>
              <a:rPr lang="en-GB" dirty="0"/>
              <a:t> Low-income families to buy school uniforms and sports equipment</a:t>
            </a:r>
          </a:p>
          <a:p>
            <a:pPr>
              <a:lnSpc>
                <a:spcPct val="150000"/>
              </a:lnSpc>
            </a:pPr>
            <a:r>
              <a:rPr lang="en-GB" dirty="0"/>
              <a:t> Provided free period products in schools and colleges</a:t>
            </a:r>
          </a:p>
          <a:p>
            <a:pPr marL="0" indent="0">
              <a:lnSpc>
                <a:spcPct val="150000"/>
              </a:lnSpc>
              <a:buNone/>
            </a:pPr>
            <a:r>
              <a:rPr lang="en-GB" b="1" dirty="0"/>
              <a:t>Planning 2022-2023</a:t>
            </a:r>
          </a:p>
          <a:p>
            <a:pPr>
              <a:lnSpc>
                <a:spcPct val="150000"/>
              </a:lnSpc>
            </a:pPr>
            <a:r>
              <a:rPr lang="en-GB" dirty="0"/>
              <a:t>The development and implementation of a </a:t>
            </a:r>
            <a:r>
              <a:rPr lang="en-GB" b="1" dirty="0"/>
              <a:t>new national curriculum for Wales </a:t>
            </a:r>
            <a:r>
              <a:rPr lang="en-GB" dirty="0"/>
              <a:t>(full implementation from September 2022). </a:t>
            </a:r>
          </a:p>
          <a:p>
            <a:pPr>
              <a:lnSpc>
                <a:spcPct val="150000"/>
              </a:lnSpc>
            </a:pPr>
            <a:r>
              <a:rPr lang="en-GB" dirty="0"/>
              <a:t>Start exploring reform of the school day and school year</a:t>
            </a:r>
          </a:p>
          <a:p>
            <a:pPr>
              <a:lnSpc>
                <a:spcPct val="150000"/>
              </a:lnSpc>
            </a:pPr>
            <a:r>
              <a:rPr lang="en-GB" dirty="0"/>
              <a:t>Pay for more children to receive free school meals</a:t>
            </a:r>
          </a:p>
          <a:p>
            <a:pPr>
              <a:lnSpc>
                <a:spcPct val="150000"/>
              </a:lnSpc>
            </a:pPr>
            <a:r>
              <a:rPr lang="en-GB" dirty="0"/>
              <a:t> Support all children and young people to stay in education longer, get better results and achieve a qualification.</a:t>
            </a:r>
          </a:p>
        </p:txBody>
      </p:sp>
      <p:pic>
        <p:nvPicPr>
          <p:cNvPr id="6" name="Content Placeholder 5">
            <a:extLst>
              <a:ext uri="{FF2B5EF4-FFF2-40B4-BE49-F238E27FC236}">
                <a16:creationId xmlns:a16="http://schemas.microsoft.com/office/drawing/2014/main" id="{4802DDDD-759A-9EF1-E598-E4EB4613E027}"/>
              </a:ext>
            </a:extLst>
          </p:cNvPr>
          <p:cNvPicPr>
            <a:picLocks noGrp="1" noChangeAspect="1"/>
          </p:cNvPicPr>
          <p:nvPr>
            <p:ph sz="half" idx="2"/>
          </p:nvPr>
        </p:nvPicPr>
        <p:blipFill>
          <a:blip r:embed="rId3"/>
          <a:stretch>
            <a:fillRect/>
          </a:stretch>
        </p:blipFill>
        <p:spPr>
          <a:xfrm>
            <a:off x="6919119" y="2103438"/>
            <a:ext cx="3748087" cy="3748087"/>
          </a:xfrm>
          <a:prstGeom prst="rect">
            <a:avLst/>
          </a:prstGeom>
        </p:spPr>
      </p:pic>
      <p:sp>
        <p:nvSpPr>
          <p:cNvPr id="5" name="Date Placeholder 4">
            <a:extLst>
              <a:ext uri="{FF2B5EF4-FFF2-40B4-BE49-F238E27FC236}">
                <a16:creationId xmlns:a16="http://schemas.microsoft.com/office/drawing/2014/main" id="{3DA89E86-F483-35C1-E924-1BDEC93D64FB}"/>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8/25/2023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5572189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94310-1C3E-15F8-A3D6-D810B8C06BBF}"/>
              </a:ext>
            </a:extLst>
          </p:cNvPr>
          <p:cNvSpPr>
            <a:spLocks noGrp="1"/>
          </p:cNvSpPr>
          <p:nvPr>
            <p:ph type="title"/>
          </p:nvPr>
        </p:nvSpPr>
        <p:spPr/>
        <p:txBody>
          <a:bodyPr/>
          <a:lstStyle/>
          <a:p>
            <a:pPr algn="ctr"/>
            <a:r>
              <a:rPr lang="en-GB" dirty="0"/>
              <a:t>A resilient Wales </a:t>
            </a:r>
          </a:p>
        </p:txBody>
      </p:sp>
      <p:sp>
        <p:nvSpPr>
          <p:cNvPr id="3" name="Content Placeholder 2">
            <a:extLst>
              <a:ext uri="{FF2B5EF4-FFF2-40B4-BE49-F238E27FC236}">
                <a16:creationId xmlns:a16="http://schemas.microsoft.com/office/drawing/2014/main" id="{0A0529B5-AB91-BF4F-9A8A-0900777EC703}"/>
              </a:ext>
            </a:extLst>
          </p:cNvPr>
          <p:cNvSpPr>
            <a:spLocks noGrp="1"/>
          </p:cNvSpPr>
          <p:nvPr>
            <p:ph sz="half" idx="1"/>
          </p:nvPr>
        </p:nvSpPr>
        <p:spPr>
          <a:xfrm>
            <a:off x="438411" y="2103120"/>
            <a:ext cx="6818383" cy="3749040"/>
          </a:xfrm>
        </p:spPr>
        <p:txBody>
          <a:bodyPr>
            <a:normAutofit lnSpcReduction="10000"/>
          </a:bodyPr>
          <a:lstStyle/>
          <a:p>
            <a:pPr algn="ctr">
              <a:lnSpc>
                <a:spcPct val="250000"/>
              </a:lnSpc>
            </a:pPr>
            <a:r>
              <a:rPr lang="en-GB" sz="2000" dirty="0"/>
              <a:t>“A nation which maintains and enhances a biodiverse natural environment with healthy functioning ecosystems that support social, economic and ecological resilience and the capacity to adapt to change.”</a:t>
            </a:r>
          </a:p>
        </p:txBody>
      </p:sp>
      <p:pic>
        <p:nvPicPr>
          <p:cNvPr id="6" name="Content Placeholder 5">
            <a:extLst>
              <a:ext uri="{FF2B5EF4-FFF2-40B4-BE49-F238E27FC236}">
                <a16:creationId xmlns:a16="http://schemas.microsoft.com/office/drawing/2014/main" id="{610C3DE6-F419-F907-EB10-FAD838D9509C}"/>
              </a:ext>
            </a:extLst>
          </p:cNvPr>
          <p:cNvPicPr>
            <a:picLocks noGrp="1" noChangeAspect="1"/>
          </p:cNvPicPr>
          <p:nvPr>
            <p:ph sz="half" idx="2"/>
          </p:nvPr>
        </p:nvPicPr>
        <p:blipFill>
          <a:blip r:embed="rId2"/>
          <a:stretch>
            <a:fillRect/>
          </a:stretch>
        </p:blipFill>
        <p:spPr>
          <a:xfrm>
            <a:off x="8059803" y="1925968"/>
            <a:ext cx="3539299" cy="3539299"/>
          </a:xfrm>
          <a:prstGeom prst="rect">
            <a:avLst/>
          </a:prstGeom>
        </p:spPr>
      </p:pic>
      <p:sp>
        <p:nvSpPr>
          <p:cNvPr id="5" name="Date Placeholder 4">
            <a:extLst>
              <a:ext uri="{FF2B5EF4-FFF2-40B4-BE49-F238E27FC236}">
                <a16:creationId xmlns:a16="http://schemas.microsoft.com/office/drawing/2014/main" id="{E52FA349-372F-178F-B532-57BA936C1288}"/>
              </a:ext>
            </a:extLst>
          </p:cNvPr>
          <p:cNvSpPr>
            <a:spLocks noGrp="1"/>
          </p:cNvSpPr>
          <p:nvPr>
            <p:ph type="dt" sz="half" idx="10"/>
          </p:nvPr>
        </p:nvSpPr>
        <p:spPr/>
        <p:txBody>
          <a:bodyPr/>
          <a:lstStyle/>
          <a:p>
            <a:pPr rtl="0"/>
            <a:fld id="{3064E64D-1B50-4EC0-83A1-DE58B45AB49E}" type="datetime1">
              <a:rPr lang="en-US" smtClean="0"/>
              <a:t>8/24/2023</a:t>
            </a:fld>
            <a:endParaRPr lang="en-US"/>
          </a:p>
        </p:txBody>
      </p:sp>
    </p:spTree>
    <p:extLst>
      <p:ext uri="{BB962C8B-B14F-4D97-AF65-F5344CB8AC3E}">
        <p14:creationId xmlns:p14="http://schemas.microsoft.com/office/powerpoint/2010/main" val="30361947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182B2-61B6-6269-70A7-48DA6EEEA9D9}"/>
              </a:ext>
            </a:extLst>
          </p:cNvPr>
          <p:cNvSpPr>
            <a:spLocks noGrp="1"/>
          </p:cNvSpPr>
          <p:nvPr>
            <p:ph type="title"/>
          </p:nvPr>
        </p:nvSpPr>
        <p:spPr/>
        <p:txBody>
          <a:bodyPr/>
          <a:lstStyle/>
          <a:p>
            <a:r>
              <a:rPr lang="en-GB" dirty="0"/>
              <a:t>A resilient Wales: National Indicators </a:t>
            </a:r>
          </a:p>
        </p:txBody>
      </p:sp>
      <p:sp>
        <p:nvSpPr>
          <p:cNvPr id="3" name="Content Placeholder 2">
            <a:extLst>
              <a:ext uri="{FF2B5EF4-FFF2-40B4-BE49-F238E27FC236}">
                <a16:creationId xmlns:a16="http://schemas.microsoft.com/office/drawing/2014/main" id="{AD7ED56B-6716-76F7-F61B-FC5AF31B8A31}"/>
              </a:ext>
            </a:extLst>
          </p:cNvPr>
          <p:cNvSpPr>
            <a:spLocks noGrp="1"/>
          </p:cNvSpPr>
          <p:nvPr>
            <p:ph sz="half" idx="1"/>
          </p:nvPr>
        </p:nvSpPr>
        <p:spPr>
          <a:xfrm>
            <a:off x="425885" y="2103120"/>
            <a:ext cx="6596236" cy="4297680"/>
          </a:xfrm>
        </p:spPr>
        <p:txBody>
          <a:bodyPr/>
          <a:lstStyle/>
          <a:p>
            <a:pPr>
              <a:lnSpc>
                <a:spcPct val="150000"/>
              </a:lnSpc>
            </a:pPr>
            <a:r>
              <a:rPr lang="en-GB" sz="2400" dirty="0"/>
              <a:t>34) Homelessness</a:t>
            </a:r>
          </a:p>
          <a:p>
            <a:pPr>
              <a:lnSpc>
                <a:spcPct val="150000"/>
              </a:lnSpc>
            </a:pPr>
            <a:r>
              <a:rPr lang="en-GB" sz="2400" dirty="0"/>
              <a:t>18) People Living in Poverty </a:t>
            </a:r>
          </a:p>
          <a:p>
            <a:pPr>
              <a:lnSpc>
                <a:spcPct val="150000"/>
              </a:lnSpc>
            </a:pPr>
            <a:r>
              <a:rPr lang="en-GB" sz="2400" dirty="0"/>
              <a:t>26) People satisfied where they live</a:t>
            </a:r>
          </a:p>
          <a:p>
            <a:pPr>
              <a:lnSpc>
                <a:spcPct val="150000"/>
              </a:lnSpc>
            </a:pPr>
            <a:r>
              <a:rPr lang="en-GB" sz="2400" dirty="0"/>
              <a:t>27) Sense of Community </a:t>
            </a:r>
          </a:p>
          <a:p>
            <a:pPr>
              <a:lnSpc>
                <a:spcPct val="150000"/>
              </a:lnSpc>
            </a:pPr>
            <a:r>
              <a:rPr lang="en-GB" sz="2400" dirty="0"/>
              <a:t>43) Healthy Ecosystems</a:t>
            </a:r>
          </a:p>
          <a:p>
            <a:pPr>
              <a:lnSpc>
                <a:spcPct val="150000"/>
              </a:lnSpc>
            </a:pPr>
            <a:r>
              <a:rPr lang="en-GB" sz="2400" dirty="0"/>
              <a:t>2) Air Quality </a:t>
            </a:r>
          </a:p>
          <a:p>
            <a:pPr marL="0" indent="0">
              <a:buNone/>
            </a:pPr>
            <a:endParaRPr lang="en-GB" dirty="0"/>
          </a:p>
          <a:p>
            <a:endParaRPr lang="en-GB" dirty="0"/>
          </a:p>
        </p:txBody>
      </p:sp>
      <p:pic>
        <p:nvPicPr>
          <p:cNvPr id="6" name="Content Placeholder 5">
            <a:extLst>
              <a:ext uri="{FF2B5EF4-FFF2-40B4-BE49-F238E27FC236}">
                <a16:creationId xmlns:a16="http://schemas.microsoft.com/office/drawing/2014/main" id="{9010C891-39EE-6651-8716-3A187AD3C83D}"/>
              </a:ext>
            </a:extLst>
          </p:cNvPr>
          <p:cNvPicPr>
            <a:picLocks noGrp="1" noChangeAspect="1"/>
          </p:cNvPicPr>
          <p:nvPr>
            <p:ph sz="half" idx="2"/>
          </p:nvPr>
        </p:nvPicPr>
        <p:blipFill>
          <a:blip r:embed="rId2"/>
          <a:stretch>
            <a:fillRect/>
          </a:stretch>
        </p:blipFill>
        <p:spPr>
          <a:xfrm>
            <a:off x="7022121" y="2206440"/>
            <a:ext cx="3542083" cy="3542083"/>
          </a:xfrm>
          <a:prstGeom prst="rect">
            <a:avLst/>
          </a:prstGeom>
        </p:spPr>
      </p:pic>
      <p:sp>
        <p:nvSpPr>
          <p:cNvPr id="5" name="Date Placeholder 4">
            <a:extLst>
              <a:ext uri="{FF2B5EF4-FFF2-40B4-BE49-F238E27FC236}">
                <a16:creationId xmlns:a16="http://schemas.microsoft.com/office/drawing/2014/main" id="{A3D016B0-7C96-63C3-F724-B5423891C7ED}"/>
              </a:ext>
            </a:extLst>
          </p:cNvPr>
          <p:cNvSpPr>
            <a:spLocks noGrp="1"/>
          </p:cNvSpPr>
          <p:nvPr>
            <p:ph type="dt" sz="half" idx="10"/>
          </p:nvPr>
        </p:nvSpPr>
        <p:spPr/>
        <p:txBody>
          <a:bodyPr/>
          <a:lstStyle/>
          <a:p>
            <a:pPr rtl="0"/>
            <a:fld id="{3064E64D-1B50-4EC0-83A1-DE58B45AB49E}" type="datetime1">
              <a:rPr lang="en-US" smtClean="0"/>
              <a:t>8/25/2023</a:t>
            </a:fld>
            <a:endParaRPr lang="en-US"/>
          </a:p>
        </p:txBody>
      </p:sp>
    </p:spTree>
    <p:extLst>
      <p:ext uri="{BB962C8B-B14F-4D97-AF65-F5344CB8AC3E}">
        <p14:creationId xmlns:p14="http://schemas.microsoft.com/office/powerpoint/2010/main" val="8354969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182B2-61B6-6269-70A7-48DA6EEEA9D9}"/>
              </a:ext>
            </a:extLst>
          </p:cNvPr>
          <p:cNvSpPr>
            <a:spLocks noGrp="1"/>
          </p:cNvSpPr>
          <p:nvPr>
            <p:ph type="title"/>
          </p:nvPr>
        </p:nvSpPr>
        <p:spPr/>
        <p:txBody>
          <a:bodyPr/>
          <a:lstStyle/>
          <a:p>
            <a:r>
              <a:rPr lang="en-GB" dirty="0"/>
              <a:t>A resilient Wales: National Indicators </a:t>
            </a:r>
          </a:p>
        </p:txBody>
      </p:sp>
      <p:sp>
        <p:nvSpPr>
          <p:cNvPr id="3" name="Content Placeholder 2">
            <a:extLst>
              <a:ext uri="{FF2B5EF4-FFF2-40B4-BE49-F238E27FC236}">
                <a16:creationId xmlns:a16="http://schemas.microsoft.com/office/drawing/2014/main" id="{AD7ED56B-6716-76F7-F61B-FC5AF31B8A31}"/>
              </a:ext>
            </a:extLst>
          </p:cNvPr>
          <p:cNvSpPr>
            <a:spLocks noGrp="1"/>
          </p:cNvSpPr>
          <p:nvPr>
            <p:ph sz="half" idx="1"/>
          </p:nvPr>
        </p:nvSpPr>
        <p:spPr>
          <a:xfrm>
            <a:off x="425884" y="2103120"/>
            <a:ext cx="7798147" cy="4297680"/>
          </a:xfrm>
        </p:spPr>
        <p:txBody>
          <a:bodyPr/>
          <a:lstStyle/>
          <a:p>
            <a:pPr marL="0" indent="0">
              <a:lnSpc>
                <a:spcPct val="150000"/>
              </a:lnSpc>
              <a:buNone/>
            </a:pPr>
            <a:r>
              <a:rPr lang="en-GB" sz="2400" dirty="0"/>
              <a:t>34) Homelessness: </a:t>
            </a:r>
            <a:r>
              <a:rPr lang="en-GB" sz="2400" b="1" dirty="0"/>
              <a:t>Ending Homelessness in Wales: A high level action plan 2021-2026</a:t>
            </a:r>
          </a:p>
          <a:p>
            <a:pPr marL="0" indent="0">
              <a:buNone/>
            </a:pPr>
            <a:endParaRPr lang="en-GB" dirty="0"/>
          </a:p>
          <a:p>
            <a:r>
              <a:rPr lang="en-GB" dirty="0"/>
              <a:t>No-one left-out approach (implanted during the pandemic)</a:t>
            </a:r>
          </a:p>
          <a:p>
            <a:r>
              <a:rPr lang="en-GB" dirty="0"/>
              <a:t>Increase funding (£50 million in 2023 for two years) </a:t>
            </a:r>
          </a:p>
          <a:p>
            <a:r>
              <a:rPr lang="en-GB" dirty="0"/>
              <a:t>Leasing Scheme Wales (protection for long-term housing) </a:t>
            </a:r>
          </a:p>
          <a:p>
            <a:r>
              <a:rPr lang="en-GB" dirty="0"/>
              <a:t>High level action plan that focuses on partnerships, human rights and equalities, and prevention. </a:t>
            </a:r>
          </a:p>
          <a:p>
            <a:pPr marL="0" indent="0">
              <a:buNone/>
            </a:pPr>
            <a:endParaRPr lang="en-GB" dirty="0"/>
          </a:p>
        </p:txBody>
      </p:sp>
      <p:pic>
        <p:nvPicPr>
          <p:cNvPr id="6" name="Content Placeholder 5">
            <a:extLst>
              <a:ext uri="{FF2B5EF4-FFF2-40B4-BE49-F238E27FC236}">
                <a16:creationId xmlns:a16="http://schemas.microsoft.com/office/drawing/2014/main" id="{9010C891-39EE-6651-8716-3A187AD3C83D}"/>
              </a:ext>
            </a:extLst>
          </p:cNvPr>
          <p:cNvPicPr>
            <a:picLocks noGrp="1" noChangeAspect="1"/>
          </p:cNvPicPr>
          <p:nvPr>
            <p:ph sz="half" idx="2"/>
          </p:nvPr>
        </p:nvPicPr>
        <p:blipFill>
          <a:blip r:embed="rId3"/>
          <a:stretch>
            <a:fillRect/>
          </a:stretch>
        </p:blipFill>
        <p:spPr>
          <a:xfrm>
            <a:off x="8224032" y="1657958"/>
            <a:ext cx="3542083" cy="3542083"/>
          </a:xfrm>
          <a:prstGeom prst="rect">
            <a:avLst/>
          </a:prstGeom>
        </p:spPr>
      </p:pic>
      <p:sp>
        <p:nvSpPr>
          <p:cNvPr id="5" name="Date Placeholder 4">
            <a:extLst>
              <a:ext uri="{FF2B5EF4-FFF2-40B4-BE49-F238E27FC236}">
                <a16:creationId xmlns:a16="http://schemas.microsoft.com/office/drawing/2014/main" id="{A3D016B0-7C96-63C3-F724-B5423891C7ED}"/>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8/25/2023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38753375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182B2-61B6-6269-70A7-48DA6EEEA9D9}"/>
              </a:ext>
            </a:extLst>
          </p:cNvPr>
          <p:cNvSpPr>
            <a:spLocks noGrp="1"/>
          </p:cNvSpPr>
          <p:nvPr>
            <p:ph type="title"/>
          </p:nvPr>
        </p:nvSpPr>
        <p:spPr>
          <a:xfrm>
            <a:off x="425885" y="400833"/>
            <a:ext cx="5394960" cy="901874"/>
          </a:xfrm>
        </p:spPr>
        <p:txBody>
          <a:bodyPr>
            <a:normAutofit fontScale="90000"/>
          </a:bodyPr>
          <a:lstStyle/>
          <a:p>
            <a:pPr algn="ctr"/>
            <a:r>
              <a:rPr lang="en-GB" sz="3200" dirty="0"/>
              <a:t>A resilient Wales: National Indicators </a:t>
            </a:r>
          </a:p>
        </p:txBody>
      </p:sp>
      <p:sp>
        <p:nvSpPr>
          <p:cNvPr id="3" name="Content Placeholder 2">
            <a:extLst>
              <a:ext uri="{FF2B5EF4-FFF2-40B4-BE49-F238E27FC236}">
                <a16:creationId xmlns:a16="http://schemas.microsoft.com/office/drawing/2014/main" id="{AD7ED56B-6716-76F7-F61B-FC5AF31B8A31}"/>
              </a:ext>
            </a:extLst>
          </p:cNvPr>
          <p:cNvSpPr>
            <a:spLocks noGrp="1"/>
          </p:cNvSpPr>
          <p:nvPr>
            <p:ph sz="half" idx="1"/>
          </p:nvPr>
        </p:nvSpPr>
        <p:spPr>
          <a:xfrm>
            <a:off x="425885" y="1302707"/>
            <a:ext cx="5185775" cy="5098093"/>
          </a:xfrm>
        </p:spPr>
        <p:txBody>
          <a:bodyPr>
            <a:normAutofit fontScale="62500" lnSpcReduction="20000"/>
          </a:bodyPr>
          <a:lstStyle/>
          <a:p>
            <a:pPr marL="0" indent="0">
              <a:lnSpc>
                <a:spcPct val="150000"/>
              </a:lnSpc>
              <a:buNone/>
            </a:pPr>
            <a:r>
              <a:rPr lang="en-GB" sz="2200" dirty="0"/>
              <a:t>18) People Living in Poverty: </a:t>
            </a:r>
            <a:r>
              <a:rPr lang="en-GB" sz="2200" b="1" dirty="0"/>
              <a:t>Child poverty strategy: </a:t>
            </a:r>
          </a:p>
          <a:p>
            <a:pPr marL="0" indent="0">
              <a:lnSpc>
                <a:spcPct val="150000"/>
              </a:lnSpc>
              <a:buNone/>
            </a:pPr>
            <a:r>
              <a:rPr lang="en-GB" sz="2200" dirty="0"/>
              <a:t>Factors such as Brexit, Ukrainian war and cost of living has impacted households.</a:t>
            </a:r>
          </a:p>
          <a:p>
            <a:pPr marL="0" indent="0">
              <a:lnSpc>
                <a:spcPct val="150000"/>
              </a:lnSpc>
              <a:buNone/>
            </a:pPr>
            <a:r>
              <a:rPr lang="en-GB" sz="2200" b="1" dirty="0"/>
              <a:t>Measurements: </a:t>
            </a:r>
          </a:p>
          <a:p>
            <a:pPr>
              <a:lnSpc>
                <a:spcPct val="150000"/>
              </a:lnSpc>
            </a:pPr>
            <a:r>
              <a:rPr lang="en-GB" sz="2200" dirty="0"/>
              <a:t>Percentage of children living in relative income poverty where at least one adult is working (after housing costs).</a:t>
            </a:r>
          </a:p>
          <a:p>
            <a:pPr>
              <a:lnSpc>
                <a:spcPct val="150000"/>
              </a:lnSpc>
            </a:pPr>
            <a:r>
              <a:rPr lang="en-GB" sz="2200" dirty="0"/>
              <a:t>Percentage of children living in workless households.</a:t>
            </a:r>
          </a:p>
          <a:p>
            <a:pPr marL="0" indent="0">
              <a:lnSpc>
                <a:spcPct val="150000"/>
              </a:lnSpc>
              <a:buNone/>
            </a:pPr>
            <a:r>
              <a:rPr lang="en-GB" sz="2200" dirty="0"/>
              <a:t>The strategy contains 5 objectives and several priorities: </a:t>
            </a:r>
          </a:p>
          <a:p>
            <a:pPr>
              <a:lnSpc>
                <a:spcPct val="150000"/>
              </a:lnSpc>
            </a:pPr>
            <a:r>
              <a:rPr lang="en-GB" sz="2200" dirty="0"/>
              <a:t>Childcare</a:t>
            </a:r>
          </a:p>
          <a:p>
            <a:pPr>
              <a:lnSpc>
                <a:spcPct val="150000"/>
              </a:lnSpc>
            </a:pPr>
            <a:r>
              <a:rPr lang="en-GB" sz="2200" dirty="0"/>
              <a:t>Tackling in work poverty</a:t>
            </a:r>
          </a:p>
          <a:p>
            <a:pPr>
              <a:lnSpc>
                <a:spcPct val="150000"/>
              </a:lnSpc>
            </a:pPr>
            <a:r>
              <a:rPr lang="en-GB" sz="2200" dirty="0"/>
              <a:t>Food</a:t>
            </a:r>
          </a:p>
          <a:p>
            <a:pPr>
              <a:lnSpc>
                <a:spcPct val="150000"/>
              </a:lnSpc>
            </a:pPr>
            <a:r>
              <a:rPr lang="en-GB" sz="2200" dirty="0"/>
              <a:t>Housing </a:t>
            </a:r>
          </a:p>
          <a:p>
            <a:pPr marL="0" indent="0">
              <a:lnSpc>
                <a:spcPct val="150000"/>
              </a:lnSpc>
              <a:buNone/>
            </a:pPr>
            <a:r>
              <a:rPr lang="en-GB" sz="2200" dirty="0"/>
              <a:t> </a:t>
            </a:r>
          </a:p>
          <a:p>
            <a:pPr marL="0" indent="0">
              <a:buNone/>
            </a:pPr>
            <a:endParaRPr lang="en-GB" dirty="0"/>
          </a:p>
          <a:p>
            <a:endParaRPr lang="en-GB" dirty="0"/>
          </a:p>
        </p:txBody>
      </p:sp>
      <p:pic>
        <p:nvPicPr>
          <p:cNvPr id="7" name="Picture 6">
            <a:extLst>
              <a:ext uri="{FF2B5EF4-FFF2-40B4-BE49-F238E27FC236}">
                <a16:creationId xmlns:a16="http://schemas.microsoft.com/office/drawing/2014/main" id="{DF59703A-723D-B1D9-F2AF-C1762C056629}"/>
              </a:ext>
            </a:extLst>
          </p:cNvPr>
          <p:cNvPicPr>
            <a:picLocks noChangeAspect="1"/>
          </p:cNvPicPr>
          <p:nvPr/>
        </p:nvPicPr>
        <p:blipFill>
          <a:blip r:embed="rId3"/>
          <a:stretch>
            <a:fillRect/>
          </a:stretch>
        </p:blipFill>
        <p:spPr>
          <a:xfrm>
            <a:off x="5572651" y="400833"/>
            <a:ext cx="6193463" cy="6112701"/>
          </a:xfrm>
          <a:prstGeom prst="rect">
            <a:avLst/>
          </a:prstGeom>
        </p:spPr>
      </p:pic>
    </p:spTree>
    <p:extLst>
      <p:ext uri="{BB962C8B-B14F-4D97-AF65-F5344CB8AC3E}">
        <p14:creationId xmlns:p14="http://schemas.microsoft.com/office/powerpoint/2010/main" val="25949109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27BC8-7E7C-5CC7-096E-FEEB0B63D382}"/>
              </a:ext>
            </a:extLst>
          </p:cNvPr>
          <p:cNvSpPr>
            <a:spLocks noGrp="1"/>
          </p:cNvSpPr>
          <p:nvPr>
            <p:ph type="title"/>
          </p:nvPr>
        </p:nvSpPr>
        <p:spPr/>
        <p:txBody>
          <a:bodyPr/>
          <a:lstStyle/>
          <a:p>
            <a:pPr algn="ctr"/>
            <a:r>
              <a:rPr lang="en-GB" dirty="0"/>
              <a:t>Activity </a:t>
            </a:r>
          </a:p>
        </p:txBody>
      </p:sp>
      <p:sp>
        <p:nvSpPr>
          <p:cNvPr id="3" name="Content Placeholder 2">
            <a:extLst>
              <a:ext uri="{FF2B5EF4-FFF2-40B4-BE49-F238E27FC236}">
                <a16:creationId xmlns:a16="http://schemas.microsoft.com/office/drawing/2014/main" id="{47FECF6A-3B96-C7AD-DC1E-FA1D276004AD}"/>
              </a:ext>
            </a:extLst>
          </p:cNvPr>
          <p:cNvSpPr>
            <a:spLocks noGrp="1"/>
          </p:cNvSpPr>
          <p:nvPr>
            <p:ph idx="1"/>
          </p:nvPr>
        </p:nvSpPr>
        <p:spPr/>
        <p:txBody>
          <a:bodyPr>
            <a:normAutofit/>
          </a:bodyPr>
          <a:lstStyle/>
          <a:p>
            <a:pPr marL="0" indent="0">
              <a:buNone/>
            </a:pPr>
            <a:r>
              <a:rPr lang="en-GB" dirty="0"/>
              <a:t>Within the two core pillars of the Wellbeing, Future Generations Act covered within today’s lecture, students are asked to:</a:t>
            </a:r>
          </a:p>
          <a:p>
            <a:r>
              <a:rPr lang="en-GB" dirty="0"/>
              <a:t> Choose a national indicator within the two pillars </a:t>
            </a:r>
          </a:p>
          <a:p>
            <a:r>
              <a:rPr lang="en-GB" dirty="0"/>
              <a:t>Identify the milestones set by the Welsh Government</a:t>
            </a:r>
          </a:p>
          <a:p>
            <a:r>
              <a:rPr lang="en-GB" dirty="0"/>
              <a:t>Identify policies or strategies (Welsh government or PSB) that are implemented and explain its intentions. </a:t>
            </a:r>
          </a:p>
          <a:p>
            <a:endParaRPr lang="en-GB" dirty="0"/>
          </a:p>
          <a:p>
            <a:pPr marL="0" indent="0">
              <a:buNone/>
            </a:pPr>
            <a:r>
              <a:rPr lang="en-GB" dirty="0"/>
              <a:t>Students (in groups) will have 45 minuets to complete the task and15 minuets will be provided to discuss their findings. </a:t>
            </a:r>
          </a:p>
          <a:p>
            <a:endParaRPr lang="en-GB" dirty="0"/>
          </a:p>
        </p:txBody>
      </p:sp>
      <p:sp>
        <p:nvSpPr>
          <p:cNvPr id="4" name="Date Placeholder 3">
            <a:extLst>
              <a:ext uri="{FF2B5EF4-FFF2-40B4-BE49-F238E27FC236}">
                <a16:creationId xmlns:a16="http://schemas.microsoft.com/office/drawing/2014/main" id="{F5E7CE27-FEE9-A68A-2C43-2D1AB5D78802}"/>
              </a:ext>
            </a:extLst>
          </p:cNvPr>
          <p:cNvSpPr>
            <a:spLocks noGrp="1"/>
          </p:cNvSpPr>
          <p:nvPr>
            <p:ph type="dt" sz="half" idx="10"/>
          </p:nvPr>
        </p:nvSpPr>
        <p:spPr/>
        <p:txBody>
          <a:bodyPr/>
          <a:lstStyle/>
          <a:p>
            <a:pPr rtl="0"/>
            <a:fld id="{6AF379E8-AC6C-43B9-9222-BDF0AF9336F0}" type="datetime1">
              <a:rPr lang="en-US" smtClean="0"/>
              <a:t>8/25/2023</a:t>
            </a:fld>
            <a:endParaRPr lang="en-US"/>
          </a:p>
        </p:txBody>
      </p:sp>
    </p:spTree>
    <p:extLst>
      <p:ext uri="{BB962C8B-B14F-4D97-AF65-F5344CB8AC3E}">
        <p14:creationId xmlns:p14="http://schemas.microsoft.com/office/powerpoint/2010/main" val="17245569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7F07-27F5-1B49-4DEB-C2EC7151A9F0}"/>
              </a:ext>
            </a:extLst>
          </p:cNvPr>
          <p:cNvSpPr>
            <a:spLocks noGrp="1"/>
          </p:cNvSpPr>
          <p:nvPr>
            <p:ph type="title"/>
          </p:nvPr>
        </p:nvSpPr>
        <p:spPr>
          <a:xfrm>
            <a:off x="1066800" y="457200"/>
            <a:ext cx="10058400" cy="584957"/>
          </a:xfrm>
        </p:spPr>
        <p:txBody>
          <a:bodyPr>
            <a:normAutofit fontScale="90000"/>
          </a:bodyPr>
          <a:lstStyle/>
          <a:p>
            <a:pPr algn="ctr"/>
            <a:r>
              <a:rPr lang="en-GB" dirty="0"/>
              <a:t>Reference List </a:t>
            </a:r>
          </a:p>
        </p:txBody>
      </p:sp>
      <p:sp>
        <p:nvSpPr>
          <p:cNvPr id="3" name="Content Placeholder 2">
            <a:extLst>
              <a:ext uri="{FF2B5EF4-FFF2-40B4-BE49-F238E27FC236}">
                <a16:creationId xmlns:a16="http://schemas.microsoft.com/office/drawing/2014/main" id="{7C99DF2B-25B4-9E09-64DE-1283CB957FD2}"/>
              </a:ext>
            </a:extLst>
          </p:cNvPr>
          <p:cNvSpPr>
            <a:spLocks noGrp="1"/>
          </p:cNvSpPr>
          <p:nvPr>
            <p:ph idx="1"/>
          </p:nvPr>
        </p:nvSpPr>
        <p:spPr>
          <a:xfrm>
            <a:off x="406400" y="1042157"/>
            <a:ext cx="10718800" cy="5358643"/>
          </a:xfrm>
        </p:spPr>
        <p:txBody>
          <a:bodyPr>
            <a:normAutofit/>
          </a:bodyPr>
          <a:lstStyle/>
          <a:p>
            <a:pPr marL="0" indent="0">
              <a:buNone/>
            </a:pPr>
            <a:r>
              <a:rPr lang="en-GB" sz="1200" dirty="0"/>
              <a:t>Torrance, D. (2023) Devolution in Wales: "A process, not an event. [Online] Available  at:  </a:t>
            </a:r>
            <a:r>
              <a:rPr lang="en-GB" sz="1200" dirty="0">
                <a:hlinkClick r:id="rId2"/>
              </a:rPr>
              <a:t>https://researchbriefings.files.parliament.uk/documents/CBP-8318/CBP-8318.pdf</a:t>
            </a:r>
            <a:r>
              <a:rPr lang="en-GB" sz="1200" dirty="0"/>
              <a:t> (Accessed at: 23 August 2023). </a:t>
            </a:r>
          </a:p>
          <a:p>
            <a:pPr marL="0" indent="0">
              <a:buNone/>
            </a:pPr>
            <a:r>
              <a:rPr lang="en-GB" sz="1200" dirty="0"/>
              <a:t>Messham, E. and Sheard, S. (2020) Taking the long view: the development of the Wellbeing of Future Generations (Wales) Act. Health Research Policy and Systems. 18 (33): pp. 1-12. </a:t>
            </a:r>
          </a:p>
          <a:p>
            <a:pPr marL="0" indent="0">
              <a:buNone/>
            </a:pPr>
            <a:r>
              <a:rPr lang="en-GB" sz="1200" dirty="0"/>
              <a:t>Future Generations Commissioner for Wales (2015) Promoting Wales to the World: Our International Work. [Online] Available at:  https://www.futuregenerations.wales/making-it-happen/international/ Accessed 24th August 2023). </a:t>
            </a:r>
          </a:p>
          <a:p>
            <a:pPr marL="0" indent="0">
              <a:buNone/>
            </a:pPr>
            <a:r>
              <a:rPr lang="en-GB" sz="1200" dirty="0"/>
              <a:t>Welsh Government (2023) Wellbeing, Future Generations: Continuous Learning and Improvement Plan 2023-2025. [Online] Available at: </a:t>
            </a:r>
            <a:r>
              <a:rPr lang="en-GB" sz="1200" dirty="0">
                <a:hlinkClick r:id="rId3"/>
              </a:rPr>
              <a:t>https://www.gov.wales/sites/default/files/publications/2023-02/continuous-learning-and-improvement-plan-for-2023-to-2025-v2.pdf</a:t>
            </a:r>
            <a:r>
              <a:rPr lang="en-GB" sz="1200" dirty="0"/>
              <a:t>.  Accessed: 25th August 2023. </a:t>
            </a:r>
          </a:p>
          <a:p>
            <a:pPr marL="0" indent="0">
              <a:buNone/>
            </a:pPr>
            <a:r>
              <a:rPr lang="en-GB" sz="1200" dirty="0"/>
              <a:t>von </a:t>
            </a:r>
            <a:r>
              <a:rPr lang="en-GB" sz="1200" dirty="0" err="1"/>
              <a:t>Schirnding</a:t>
            </a:r>
            <a:r>
              <a:rPr lang="en-GB" sz="1200" dirty="0"/>
              <a:t>, Y. (2002) The role of indicators. Geneva: World Health Organisation </a:t>
            </a:r>
          </a:p>
          <a:p>
            <a:pPr marL="0" indent="0">
              <a:buNone/>
            </a:pPr>
            <a:r>
              <a:rPr lang="en-GB" sz="1200" dirty="0"/>
              <a:t>Welsh Government (2016) How to measure a nation’s progress? [Online] Available at: </a:t>
            </a:r>
          </a:p>
          <a:p>
            <a:pPr marL="0" indent="0">
              <a:buNone/>
            </a:pPr>
            <a:r>
              <a:rPr lang="en-GB" sz="1200" dirty="0">
                <a:hlinkClick r:id="rId4"/>
              </a:rPr>
              <a:t>https://www.gov.wales/sites/default/files/publications/2019-06/national-indicators-for-wales.pdf</a:t>
            </a:r>
            <a:r>
              <a:rPr lang="en-GB" sz="1200" dirty="0"/>
              <a:t>. Accessed 25</a:t>
            </a:r>
            <a:r>
              <a:rPr lang="en-GB" sz="1200" baseline="30000" dirty="0"/>
              <a:t>th</a:t>
            </a:r>
            <a:r>
              <a:rPr lang="en-GB" sz="1200" dirty="0"/>
              <a:t> August 2023</a:t>
            </a:r>
          </a:p>
          <a:p>
            <a:pPr marL="0" indent="0">
              <a:buNone/>
            </a:pPr>
            <a:r>
              <a:rPr lang="en-GB" sz="1200" dirty="0"/>
              <a:t>Welsh Government (2022b) National indicators and national milestones for Wales. [Online] Available at: </a:t>
            </a:r>
            <a:r>
              <a:rPr lang="en-GB" sz="1200" dirty="0">
                <a:hlinkClick r:id="rId5"/>
              </a:rPr>
              <a:t>https://www.gov.wales/well-being-future-generations-national-indicators-2021-html</a:t>
            </a:r>
            <a:r>
              <a:rPr lang="en-GB" sz="1200" dirty="0"/>
              <a:t>. Accessed 25th August 2023. </a:t>
            </a:r>
          </a:p>
          <a:p>
            <a:pPr marL="0" indent="0">
              <a:buNone/>
            </a:pPr>
            <a:r>
              <a:rPr lang="en-GB" sz="1200" dirty="0"/>
              <a:t>Future Generations Commissioner (2022) Future Generations Commissioner for Wales. [Online] Available at: </a:t>
            </a:r>
            <a:r>
              <a:rPr lang="en-GB" sz="1200" dirty="0">
                <a:hlinkClick r:id="rId6"/>
              </a:rPr>
              <a:t>https://www.futuregenerations.wales/about-us/future-generations-commissioner/</a:t>
            </a:r>
            <a:r>
              <a:rPr lang="en-GB" sz="1200" dirty="0"/>
              <a:t>.  (Accessed 25th August 2023). </a:t>
            </a:r>
          </a:p>
          <a:p>
            <a:pPr marL="0" indent="0">
              <a:buNone/>
            </a:pPr>
            <a:r>
              <a:rPr lang="en-GB" sz="1200" dirty="0"/>
              <a:t>Welsh Government (2022) Wellbeing of Wales 2022. [Online] Available at: </a:t>
            </a:r>
            <a:r>
              <a:rPr lang="en-GB" sz="1200" dirty="0">
                <a:hlinkClick r:id="rId7" action="ppaction://hlinkfile"/>
              </a:rPr>
              <a:t>file:///C:/Users/j.wyatt/OneDrive%20-%20University%20of%20Wales%20Trinity%20Saint%20David/Desktop/Swansea/Wellbeing%20and%20Sustainable%20Development/Future%20Generations%20Act/wellbeing-wales-2022.pdf</a:t>
            </a:r>
            <a:r>
              <a:rPr lang="en-GB" sz="1200" dirty="0"/>
              <a:t>.  Accessed 25th August 2023.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CCD96C8A-7AB1-2925-57BE-D360B8348C56}"/>
              </a:ext>
            </a:extLst>
          </p:cNvPr>
          <p:cNvSpPr>
            <a:spLocks noGrp="1"/>
          </p:cNvSpPr>
          <p:nvPr>
            <p:ph type="dt" sz="half" idx="10"/>
          </p:nvPr>
        </p:nvSpPr>
        <p:spPr/>
        <p:txBody>
          <a:bodyPr/>
          <a:lstStyle/>
          <a:p>
            <a:pPr rtl="0"/>
            <a:fld id="{6AF379E8-AC6C-43B9-9222-BDF0AF9336F0}" type="datetime1">
              <a:rPr lang="en-US" smtClean="0"/>
              <a:t>8/23/2023</a:t>
            </a:fld>
            <a:endParaRPr lang="en-US"/>
          </a:p>
        </p:txBody>
      </p:sp>
    </p:spTree>
    <p:extLst>
      <p:ext uri="{BB962C8B-B14F-4D97-AF65-F5344CB8AC3E}">
        <p14:creationId xmlns:p14="http://schemas.microsoft.com/office/powerpoint/2010/main" val="19570216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58F04-B829-23EE-3643-D8F8EE991444}"/>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14782B03-4CEE-FC51-18F1-13D2ED0D8129}"/>
              </a:ext>
            </a:extLst>
          </p:cNvPr>
          <p:cNvSpPr>
            <a:spLocks noGrp="1"/>
          </p:cNvSpPr>
          <p:nvPr>
            <p:ph idx="1"/>
          </p:nvPr>
        </p:nvSpPr>
        <p:spPr>
          <a:xfrm>
            <a:off x="1066799" y="2103120"/>
            <a:ext cx="10494723" cy="3849624"/>
          </a:xfrm>
        </p:spPr>
        <p:txBody>
          <a:bodyPr/>
          <a:lstStyle/>
          <a:p>
            <a:pPr marL="0" indent="0">
              <a:buNone/>
            </a:pPr>
            <a:r>
              <a:rPr lang="en-GB" dirty="0"/>
              <a:t>Welsh Government (2022,b) Children and Young People’s Plan. [Online] Available at: </a:t>
            </a:r>
            <a:r>
              <a:rPr lang="en-GB" dirty="0">
                <a:hlinkClick r:id="rId2"/>
              </a:rPr>
              <a:t>https://www.gov.wales/children-and-young-peoples-plan-html#:~:text=and%20Employment%20(PaCE)-,What%20we%20are%20planning%20to%20do%20in%202022%2D2023%3A,apprenticeships%20%E2%80%93%20Apprenticeships%20skills%20policy%20plan</a:t>
            </a:r>
            <a:r>
              <a:rPr lang="en-GB" dirty="0"/>
              <a:t>.  Accessed 25th August 2023.</a:t>
            </a:r>
          </a:p>
          <a:p>
            <a:pPr marL="0" indent="0">
              <a:buNone/>
            </a:pPr>
            <a:r>
              <a:rPr lang="en-GB" dirty="0"/>
              <a:t>Welsh Government (2021). Ending Homelessness in Wales: A high level action plan [Online] Available at: 2021-2026https://www.gov.wales/sites/default/files/publications/2021-11/ending-homelessness-high-level-action-plan-2021-2026_0.pdf.  Accessed 25th August 2023. </a:t>
            </a:r>
          </a:p>
          <a:p>
            <a:pPr marL="0" indent="0">
              <a:buNone/>
            </a:pPr>
            <a:r>
              <a:rPr lang="en-GB" dirty="0"/>
              <a:t>Welsh Government (2022c) Child Poverty Strategy Progress Report. https://www.gov.wales/child-poverty-strategy-2022-progress-report-html [Online] Available at: </a:t>
            </a:r>
            <a:r>
              <a:rPr lang="en-GB" dirty="0">
                <a:hlinkClick r:id="rId3"/>
              </a:rPr>
              <a:t>https://www.gov.wales/child-poverty-strategy-2022-progress-report-html</a:t>
            </a:r>
            <a:r>
              <a:rPr lang="en-GB" dirty="0"/>
              <a:t>. Accessed 25th August 2023. </a:t>
            </a:r>
          </a:p>
          <a:p>
            <a:pPr marL="0" indent="0">
              <a:buNone/>
            </a:pPr>
            <a:endParaRPr lang="en-GB" dirty="0"/>
          </a:p>
          <a:p>
            <a:endParaRPr lang="en-GB" dirty="0"/>
          </a:p>
          <a:p>
            <a:endParaRPr lang="en-GB" dirty="0"/>
          </a:p>
        </p:txBody>
      </p:sp>
      <p:sp>
        <p:nvSpPr>
          <p:cNvPr id="4" name="Date Placeholder 3">
            <a:extLst>
              <a:ext uri="{FF2B5EF4-FFF2-40B4-BE49-F238E27FC236}">
                <a16:creationId xmlns:a16="http://schemas.microsoft.com/office/drawing/2014/main" id="{18A37DB5-1C6E-D7D6-31FF-AADA3942F5D0}"/>
              </a:ext>
            </a:extLst>
          </p:cNvPr>
          <p:cNvSpPr>
            <a:spLocks noGrp="1"/>
          </p:cNvSpPr>
          <p:nvPr>
            <p:ph type="dt" sz="half" idx="10"/>
          </p:nvPr>
        </p:nvSpPr>
        <p:spPr/>
        <p:txBody>
          <a:bodyPr/>
          <a:lstStyle/>
          <a:p>
            <a:pPr rtl="0"/>
            <a:fld id="{6AF379E8-AC6C-43B9-9222-BDF0AF9336F0}" type="datetime1">
              <a:rPr lang="en-US" smtClean="0"/>
              <a:t>8/25/2023</a:t>
            </a:fld>
            <a:endParaRPr lang="en-US"/>
          </a:p>
        </p:txBody>
      </p:sp>
    </p:spTree>
    <p:extLst>
      <p:ext uri="{BB962C8B-B14F-4D97-AF65-F5344CB8AC3E}">
        <p14:creationId xmlns:p14="http://schemas.microsoft.com/office/powerpoint/2010/main" val="35551447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FE7E7-B769-C8AC-659C-EF7A16BC6D89}"/>
              </a:ext>
            </a:extLst>
          </p:cNvPr>
          <p:cNvSpPr>
            <a:spLocks noGrp="1"/>
          </p:cNvSpPr>
          <p:nvPr>
            <p:ph type="title"/>
          </p:nvPr>
        </p:nvSpPr>
        <p:spPr/>
        <p:txBody>
          <a:bodyPr/>
          <a:lstStyle/>
          <a:p>
            <a:pPr algn="ctr"/>
            <a:r>
              <a:rPr lang="en-GB" dirty="0"/>
              <a:t>Activity: By next week</a:t>
            </a:r>
          </a:p>
        </p:txBody>
      </p:sp>
      <p:sp>
        <p:nvSpPr>
          <p:cNvPr id="3" name="Content Placeholder 2">
            <a:extLst>
              <a:ext uri="{FF2B5EF4-FFF2-40B4-BE49-F238E27FC236}">
                <a16:creationId xmlns:a16="http://schemas.microsoft.com/office/drawing/2014/main" id="{F3F0A3D7-3A35-B872-BEFA-06EC6AC115CC}"/>
              </a:ext>
            </a:extLst>
          </p:cNvPr>
          <p:cNvSpPr>
            <a:spLocks noGrp="1"/>
          </p:cNvSpPr>
          <p:nvPr>
            <p:ph idx="1"/>
          </p:nvPr>
        </p:nvSpPr>
        <p:spPr>
          <a:xfrm>
            <a:off x="613775" y="2103120"/>
            <a:ext cx="10511425" cy="3849624"/>
          </a:xfrm>
        </p:spPr>
        <p:txBody>
          <a:bodyPr/>
          <a:lstStyle/>
          <a:p>
            <a:pPr marL="0" indent="0" algn="ctr">
              <a:buNone/>
            </a:pPr>
            <a:r>
              <a:rPr lang="en-GB" dirty="0"/>
              <a:t>In preparation for next week’s lecture, please complete the quiz within the ‘Wellbeing,  Future Generations Tile’</a:t>
            </a:r>
          </a:p>
        </p:txBody>
      </p:sp>
      <p:sp>
        <p:nvSpPr>
          <p:cNvPr id="4" name="Date Placeholder 3">
            <a:extLst>
              <a:ext uri="{FF2B5EF4-FFF2-40B4-BE49-F238E27FC236}">
                <a16:creationId xmlns:a16="http://schemas.microsoft.com/office/drawing/2014/main" id="{34B54648-6CD3-2330-66A3-9B259A6107C2}"/>
              </a:ext>
            </a:extLst>
          </p:cNvPr>
          <p:cNvSpPr>
            <a:spLocks noGrp="1"/>
          </p:cNvSpPr>
          <p:nvPr>
            <p:ph type="dt" sz="half" idx="10"/>
          </p:nvPr>
        </p:nvSpPr>
        <p:spPr/>
        <p:txBody>
          <a:bodyPr/>
          <a:lstStyle/>
          <a:p>
            <a:pPr rtl="0"/>
            <a:fld id="{6AF379E8-AC6C-43B9-9222-BDF0AF9336F0}" type="datetime1">
              <a:rPr lang="en-US" smtClean="0"/>
              <a:t>8/25/2023</a:t>
            </a:fld>
            <a:endParaRPr lang="en-US"/>
          </a:p>
        </p:txBody>
      </p:sp>
    </p:spTree>
    <p:extLst>
      <p:ext uri="{BB962C8B-B14F-4D97-AF65-F5344CB8AC3E}">
        <p14:creationId xmlns:p14="http://schemas.microsoft.com/office/powerpoint/2010/main" val="406649952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4265</Words>
  <Application>Microsoft Office PowerPoint</Application>
  <PresentationFormat>Widescreen</PresentationFormat>
  <Paragraphs>448</Paragraphs>
  <Slides>46</Slides>
  <Notes>30</Notes>
  <HiddenSlides>0</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46</vt:i4>
      </vt:variant>
    </vt:vector>
  </HeadingPairs>
  <TitlesOfParts>
    <vt:vector size="55" baseType="lpstr">
      <vt:lpstr>Arial</vt:lpstr>
      <vt:lpstr>Calibri</vt:lpstr>
      <vt:lpstr>Calibri Light</vt:lpstr>
      <vt:lpstr>Century Gothic</vt:lpstr>
      <vt:lpstr>Garamond</vt:lpstr>
      <vt:lpstr>Helvetica</vt:lpstr>
      <vt:lpstr>Office Theme</vt:lpstr>
      <vt:lpstr>SavonVTI</vt:lpstr>
      <vt:lpstr>1_Office Theme</vt:lpstr>
      <vt:lpstr>Past, Present and Future:  Wales </vt:lpstr>
      <vt:lpstr>Contents Page</vt:lpstr>
      <vt:lpstr>Lecture aim and Objectives </vt:lpstr>
      <vt:lpstr>Devolution: What is it? </vt:lpstr>
      <vt:lpstr>Devolution and Wales </vt:lpstr>
      <vt:lpstr>Devolution and Wales </vt:lpstr>
      <vt:lpstr>Devolution and Wales </vt:lpstr>
      <vt:lpstr>Devolution and Wales </vt:lpstr>
      <vt:lpstr>Devolution Criticism  </vt:lpstr>
      <vt:lpstr>Devolution and Wales </vt:lpstr>
      <vt:lpstr>Devolution in Wales </vt:lpstr>
      <vt:lpstr>Devolution in Wales </vt:lpstr>
      <vt:lpstr>PowerPoint Presentation</vt:lpstr>
      <vt:lpstr>Forward thinking</vt:lpstr>
      <vt:lpstr>Why is the Act needed?</vt:lpstr>
      <vt:lpstr>Wellbeing, Future Generations Act (2015) </vt:lpstr>
      <vt:lpstr>Wellbeing Future Generations Act (2015) </vt:lpstr>
      <vt:lpstr>Core Pillars </vt:lpstr>
      <vt:lpstr>PowerPoint Presentation</vt:lpstr>
      <vt:lpstr>Understanding Wales: National Indicators </vt:lpstr>
      <vt:lpstr>Understanding Wales: National Indicators </vt:lpstr>
      <vt:lpstr>PowerPoint Presentation</vt:lpstr>
      <vt:lpstr>Understanding Wales: Milestones </vt:lpstr>
      <vt:lpstr>Understanding Wales: Future Trends </vt:lpstr>
      <vt:lpstr>Making it Happen: </vt:lpstr>
      <vt:lpstr>Making it Happen: Public Service Boards (PSB) </vt:lpstr>
      <vt:lpstr>5 ways of working </vt:lpstr>
      <vt:lpstr>PowerPoint Presentation</vt:lpstr>
      <vt:lpstr>Enabling Change: Future Generations Commissioner for Wales </vt:lpstr>
      <vt:lpstr>Future Generations Commissioner for Wales: Powers and Duties</vt:lpstr>
      <vt:lpstr>Future Generations Commissioner for Wales: Powers and Duties</vt:lpstr>
      <vt:lpstr>For a Prosperous Wales: Commissioners Conference </vt:lpstr>
      <vt:lpstr>Wellbeing, Future Generations Act Impact </vt:lpstr>
      <vt:lpstr>Enabling Change: Auditor General for  Wales </vt:lpstr>
      <vt:lpstr>A prosperous Wales </vt:lpstr>
      <vt:lpstr>A Prosperous Wales: National Indicators</vt:lpstr>
      <vt:lpstr>A Prosperous Wales: National Indicators</vt:lpstr>
      <vt:lpstr>A Prosperous Wales: National Indicators</vt:lpstr>
      <vt:lpstr>A resilient Wales </vt:lpstr>
      <vt:lpstr>A resilient Wales: National Indicators </vt:lpstr>
      <vt:lpstr>A resilient Wales: National Indicators </vt:lpstr>
      <vt:lpstr>A resilient Wales: National Indicators </vt:lpstr>
      <vt:lpstr>Activity </vt:lpstr>
      <vt:lpstr>Reference List </vt:lpstr>
      <vt:lpstr>References</vt:lpstr>
      <vt:lpstr>Activity: By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Wyatt</dc:creator>
  <cp:lastModifiedBy>Jonathan Wyatt</cp:lastModifiedBy>
  <cp:revision>1</cp:revision>
  <dcterms:created xsi:type="dcterms:W3CDTF">2023-08-23T08:34:07Z</dcterms:created>
  <dcterms:modified xsi:type="dcterms:W3CDTF">2023-08-25T22:06:14Z</dcterms:modified>
</cp:coreProperties>
</file>