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5.xml" ContentType="application/vnd.openxmlformats-officedocument.presentationml.tags+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tags/tag7.xml" ContentType="application/vnd.openxmlformats-officedocument.presentationml.tags+xml"/>
  <Override PartName="/ppt/notesSlides/notesSlide8.xml" ContentType="application/vnd.openxmlformats-officedocument.presentationml.notesSlide+xml"/>
  <Override PartName="/ppt/tags/tag8.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9.xml" ContentType="application/vnd.openxmlformats-officedocument.presentationml.tags+xml"/>
  <Override PartName="/ppt/notesSlides/notesSlide13.xml" ContentType="application/vnd.openxmlformats-officedocument.presentationml.notesSlide+xml"/>
  <Override PartName="/ppt/tags/tag10.xml" ContentType="application/vnd.openxmlformats-officedocument.presentationml.tags+xml"/>
  <Override PartName="/ppt/notesSlides/notesSlide14.xml" ContentType="application/vnd.openxmlformats-officedocument.presentationml.notesSlide+xml"/>
  <Override PartName="/ppt/tags/tag11.xml" ContentType="application/vnd.openxmlformats-officedocument.presentationml.tags+xml"/>
  <Override PartName="/ppt/notesSlides/notesSlide15.xml" ContentType="application/vnd.openxmlformats-officedocument.presentationml.notesSlide+xml"/>
  <Override PartName="/ppt/tags/tag12.xml" ContentType="application/vnd.openxmlformats-officedocument.presentationml.tags+xml"/>
  <Override PartName="/ppt/notesSlides/notesSlide16.xml" ContentType="application/vnd.openxmlformats-officedocument.presentationml.notesSlide+xml"/>
  <Override PartName="/ppt/tags/tag13.xml" ContentType="application/vnd.openxmlformats-officedocument.presentationml.tags+xml"/>
  <Override PartName="/ppt/notesSlides/notesSlide17.xml" ContentType="application/vnd.openxmlformats-officedocument.presentationml.notesSlide+xml"/>
  <Override PartName="/ppt/tags/tag14.xml" ContentType="application/vnd.openxmlformats-officedocument.presentationml.tags+xml"/>
  <Override PartName="/ppt/notesSlides/notesSlide18.xml" ContentType="application/vnd.openxmlformats-officedocument.presentationml.notesSlide+xml"/>
  <Override PartName="/ppt/tags/tag15.xml" ContentType="application/vnd.openxmlformats-officedocument.presentationml.tags+xml"/>
  <Override PartName="/ppt/notesSlides/notesSlide19.xml" ContentType="application/vnd.openxmlformats-officedocument.presentationml.notesSlide+xml"/>
  <Override PartName="/ppt/tags/tag16.xml" ContentType="application/vnd.openxmlformats-officedocument.presentationml.tags+xml"/>
  <Override PartName="/ppt/notesSlides/notesSlide20.xml" ContentType="application/vnd.openxmlformats-officedocument.presentationml.notesSlide+xml"/>
  <Override PartName="/ppt/tags/tag17.xml" ContentType="application/vnd.openxmlformats-officedocument.presentationml.tags+xml"/>
  <Override PartName="/ppt/notesSlides/notesSlide21.xml" ContentType="application/vnd.openxmlformats-officedocument.presentationml.notesSlide+xml"/>
  <Override PartName="/ppt/tags/tag18.xml" ContentType="application/vnd.openxmlformats-officedocument.presentationml.tags+xml"/>
  <Override PartName="/ppt/notesSlides/notesSlide22.xml" ContentType="application/vnd.openxmlformats-officedocument.presentationml.notesSlide+xml"/>
  <Override PartName="/ppt/tags/tag19.xml" ContentType="application/vnd.openxmlformats-officedocument.presentationml.tags+xml"/>
  <Override PartName="/ppt/notesSlides/notesSlide23.xml" ContentType="application/vnd.openxmlformats-officedocument.presentationml.notesSlide+xml"/>
  <Override PartName="/ppt/tags/tag20.xml" ContentType="application/vnd.openxmlformats-officedocument.presentationml.tags+xml"/>
  <Override PartName="/ppt/notesSlides/notesSlide24.xml" ContentType="application/vnd.openxmlformats-officedocument.presentationml.notesSlide+xml"/>
  <Override PartName="/ppt/tags/tag21.xml" ContentType="application/vnd.openxmlformats-officedocument.presentationml.tags+xml"/>
  <Override PartName="/ppt/notesSlides/notesSlide2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notesSlides/notesSlide26.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77"/>
  </p:notesMasterIdLst>
  <p:handoutMasterIdLst>
    <p:handoutMasterId r:id="rId78"/>
  </p:handoutMasterIdLst>
  <p:sldIdLst>
    <p:sldId id="266" r:id="rId5"/>
    <p:sldId id="273" r:id="rId6"/>
    <p:sldId id="275" r:id="rId7"/>
    <p:sldId id="280" r:id="rId8"/>
    <p:sldId id="281" r:id="rId9"/>
    <p:sldId id="282" r:id="rId10"/>
    <p:sldId id="283" r:id="rId11"/>
    <p:sldId id="277" r:id="rId12"/>
    <p:sldId id="274" r:id="rId13"/>
    <p:sldId id="295" r:id="rId14"/>
    <p:sldId id="276" r:id="rId15"/>
    <p:sldId id="279" r:id="rId16"/>
    <p:sldId id="284" r:id="rId17"/>
    <p:sldId id="285" r:id="rId18"/>
    <p:sldId id="286" r:id="rId19"/>
    <p:sldId id="287" r:id="rId20"/>
    <p:sldId id="288" r:id="rId21"/>
    <p:sldId id="289" r:id="rId22"/>
    <p:sldId id="290" r:id="rId23"/>
    <p:sldId id="291" r:id="rId24"/>
    <p:sldId id="292" r:id="rId25"/>
    <p:sldId id="293" r:id="rId26"/>
    <p:sldId id="294" r:id="rId27"/>
    <p:sldId id="297" r:id="rId28"/>
    <p:sldId id="298" r:id="rId29"/>
    <p:sldId id="299" r:id="rId30"/>
    <p:sldId id="300" r:id="rId31"/>
    <p:sldId id="301" r:id="rId32"/>
    <p:sldId id="302" r:id="rId33"/>
    <p:sldId id="303" r:id="rId34"/>
    <p:sldId id="304" r:id="rId35"/>
    <p:sldId id="305" r:id="rId36"/>
    <p:sldId id="306" r:id="rId37"/>
    <p:sldId id="309" r:id="rId38"/>
    <p:sldId id="308" r:id="rId39"/>
    <p:sldId id="310" r:id="rId40"/>
    <p:sldId id="311" r:id="rId41"/>
    <p:sldId id="296" r:id="rId42"/>
    <p:sldId id="312" r:id="rId43"/>
    <p:sldId id="313" r:id="rId44"/>
    <p:sldId id="314" r:id="rId45"/>
    <p:sldId id="315" r:id="rId46"/>
    <p:sldId id="316" r:id="rId47"/>
    <p:sldId id="317" r:id="rId48"/>
    <p:sldId id="318" r:id="rId49"/>
    <p:sldId id="319" r:id="rId50"/>
    <p:sldId id="320" r:id="rId51"/>
    <p:sldId id="321" r:id="rId52"/>
    <p:sldId id="322" r:id="rId53"/>
    <p:sldId id="323" r:id="rId54"/>
    <p:sldId id="324" r:id="rId55"/>
    <p:sldId id="325" r:id="rId56"/>
    <p:sldId id="326" r:id="rId57"/>
    <p:sldId id="327" r:id="rId58"/>
    <p:sldId id="328" r:id="rId59"/>
    <p:sldId id="329" r:id="rId60"/>
    <p:sldId id="330" r:id="rId61"/>
    <p:sldId id="331" r:id="rId62"/>
    <p:sldId id="332" r:id="rId63"/>
    <p:sldId id="333" r:id="rId64"/>
    <p:sldId id="334" r:id="rId65"/>
    <p:sldId id="335" r:id="rId66"/>
    <p:sldId id="336" r:id="rId67"/>
    <p:sldId id="337" r:id="rId68"/>
    <p:sldId id="338" r:id="rId69"/>
    <p:sldId id="339" r:id="rId70"/>
    <p:sldId id="340" r:id="rId71"/>
    <p:sldId id="341" r:id="rId72"/>
    <p:sldId id="342" r:id="rId73"/>
    <p:sldId id="343" r:id="rId74"/>
    <p:sldId id="344" r:id="rId75"/>
    <p:sldId id="345" r:id="rId76"/>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6"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7DCE"/>
    <a:srgbClr val="BC7FBB"/>
    <a:srgbClr val="7FC6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274" autoAdjust="0"/>
  </p:normalViewPr>
  <p:slideViewPr>
    <p:cSldViewPr snapToGrid="0" showGuides="1">
      <p:cViewPr varScale="1">
        <p:scale>
          <a:sx n="60" d="100"/>
          <a:sy n="60" d="100"/>
        </p:scale>
        <p:origin x="30" y="1218"/>
      </p:cViewPr>
      <p:guideLst>
        <p:guide pos="3840"/>
        <p:guide orient="horz" pos="2160"/>
      </p:guideLst>
    </p:cSldViewPr>
  </p:slideViewPr>
  <p:notesTextViewPr>
    <p:cViewPr>
      <p:scale>
        <a:sx n="1" d="1"/>
        <a:sy n="1" d="1"/>
      </p:scale>
      <p:origin x="0" y="0"/>
    </p:cViewPr>
  </p:notesTextViewPr>
  <p:notesViewPr>
    <p:cSldViewPr snapToGrid="0">
      <p:cViewPr varScale="1">
        <p:scale>
          <a:sx n="55" d="100"/>
          <a:sy n="55" d="100"/>
        </p:scale>
        <p:origin x="1908"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slide" Target="slides/slide70.xml"/><Relationship Id="rId79"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slide" Target="slides/slide57.xml"/><Relationship Id="rId82"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handoutMaster" Target="handoutMasters/handoutMaster1.xml"/><Relationship Id="rId8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dPt>
            <c:idx val="0"/>
            <c:bubble3D val="0"/>
            <c:spPr>
              <a:solidFill>
                <a:schemeClr val="accent2"/>
              </a:solidFill>
              <a:ln w="19050">
                <a:solidFill>
                  <a:schemeClr val="lt1"/>
                </a:solidFill>
              </a:ln>
              <a:effectLst/>
            </c:spPr>
            <c:extLst>
              <c:ext xmlns:c16="http://schemas.microsoft.com/office/drawing/2014/chart" uri="{C3380CC4-5D6E-409C-BE32-E72D297353CC}">
                <c16:uniqueId val="{00000001-E255-4CB8-BD95-29420690F214}"/>
              </c:ext>
            </c:extLst>
          </c:dPt>
          <c:dPt>
            <c:idx val="1"/>
            <c:bubble3D val="0"/>
            <c:spPr>
              <a:solidFill>
                <a:schemeClr val="accent4"/>
              </a:solidFill>
              <a:ln w="19050">
                <a:solidFill>
                  <a:schemeClr val="lt1"/>
                </a:solidFill>
              </a:ln>
              <a:effectLst/>
            </c:spPr>
            <c:extLst>
              <c:ext xmlns:c16="http://schemas.microsoft.com/office/drawing/2014/chart" uri="{C3380CC4-5D6E-409C-BE32-E72D297353CC}">
                <c16:uniqueId val="{00000003-E255-4CB8-BD95-29420690F214}"/>
              </c:ext>
            </c:extLst>
          </c:dPt>
          <c:cat>
            <c:strRef>
              <c:f>Sheet1!$A$2:$A$3</c:f>
              <c:strCache>
                <c:ptCount val="2"/>
                <c:pt idx="0">
                  <c:v>Lost in productivity, including sick leave</c:v>
                </c:pt>
                <c:pt idx="1">
                  <c:v>Direct costs such as medical treatment</c:v>
                </c:pt>
              </c:strCache>
            </c:strRef>
          </c:cat>
          <c:val>
            <c:numRef>
              <c:f>Sheet1!$B$2:$B$3</c:f>
              <c:numCache>
                <c:formatCode>General</c:formatCode>
                <c:ptCount val="2"/>
                <c:pt idx="0">
                  <c:v>100</c:v>
                </c:pt>
                <c:pt idx="1">
                  <c:v>75</c:v>
                </c:pt>
              </c:numCache>
            </c:numRef>
          </c:val>
          <c:extLst>
            <c:ext xmlns:c16="http://schemas.microsoft.com/office/drawing/2014/chart" uri="{C3380CC4-5D6E-409C-BE32-E72D297353CC}">
              <c16:uniqueId val="{00000000-13EC-4568-9C48-F552FCA8F747}"/>
            </c:ext>
          </c:extLst>
        </c:ser>
        <c:dLbls>
          <c:showLegendKey val="0"/>
          <c:showVal val="0"/>
          <c:showCatName val="0"/>
          <c:showSerName val="0"/>
          <c:showPercent val="0"/>
          <c:showBubbleSize val="0"/>
          <c:showLeaderLines val="1"/>
        </c:dLbls>
        <c:firstSliceAng val="0"/>
        <c:holeSize val="75"/>
      </c:doughnutChart>
      <c:spPr>
        <a:noFill/>
        <a:ln>
          <a:noFill/>
        </a:ln>
        <a:effectLst/>
      </c:spPr>
    </c:plotArea>
    <c:legend>
      <c:legendPos val="b"/>
      <c:layout/>
      <c:overlay val="0"/>
      <c:spPr>
        <a:noFill/>
        <a:ln>
          <a:noFill/>
        </a:ln>
        <a:effectLst/>
      </c:spPr>
      <c:txPr>
        <a:bodyPr rot="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userShapes r:id="rId4"/>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dirty="0" smtClean="0"/>
              <a:t>Occupations</a:t>
            </a:r>
            <a:r>
              <a:rPr lang="en-GB" baseline="0" dirty="0" smtClean="0"/>
              <a:t> with highest levels of work-related stress</a:t>
            </a:r>
            <a:endParaRPr lang="en-GB" dirty="0"/>
          </a:p>
        </c:rich>
      </c:tx>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2012</c:v>
                </c:pt>
              </c:strCache>
            </c:strRef>
          </c:tx>
          <c:spPr>
            <a:solidFill>
              <a:schemeClr val="accent1"/>
            </a:solidFill>
            <a:ln>
              <a:noFill/>
            </a:ln>
            <a:effectLst/>
          </c:spPr>
          <c:invertIfNegative val="0"/>
          <c:cat>
            <c:strRef>
              <c:f>Sheet1!$A$2:$A$4</c:f>
              <c:strCache>
                <c:ptCount val="3"/>
                <c:pt idx="0">
                  <c:v>Nursing</c:v>
                </c:pt>
                <c:pt idx="1">
                  <c:v>Welfare and Housing</c:v>
                </c:pt>
                <c:pt idx="2">
                  <c:v>Teaching and Education</c:v>
                </c:pt>
              </c:strCache>
            </c:strRef>
          </c:cat>
          <c:val>
            <c:numRef>
              <c:f>Sheet1!$B$2:$B$4</c:f>
              <c:numCache>
                <c:formatCode>General</c:formatCode>
                <c:ptCount val="3"/>
                <c:pt idx="0">
                  <c:v>2730</c:v>
                </c:pt>
                <c:pt idx="1">
                  <c:v>2290</c:v>
                </c:pt>
                <c:pt idx="2">
                  <c:v>2340</c:v>
                </c:pt>
              </c:numCache>
            </c:numRef>
          </c:val>
          <c:extLst>
            <c:ext xmlns:c16="http://schemas.microsoft.com/office/drawing/2014/chart" uri="{C3380CC4-5D6E-409C-BE32-E72D297353CC}">
              <c16:uniqueId val="{00000000-112A-433A-9FD4-456586F139A4}"/>
            </c:ext>
          </c:extLst>
        </c:ser>
        <c:ser>
          <c:idx val="1"/>
          <c:order val="1"/>
          <c:tx>
            <c:strRef>
              <c:f>Sheet1!$C$1</c:f>
              <c:strCache>
                <c:ptCount val="1"/>
                <c:pt idx="0">
                  <c:v>2018</c:v>
                </c:pt>
              </c:strCache>
            </c:strRef>
          </c:tx>
          <c:spPr>
            <a:solidFill>
              <a:schemeClr val="accent2"/>
            </a:solidFill>
            <a:ln>
              <a:noFill/>
            </a:ln>
            <a:effectLst/>
          </c:spPr>
          <c:invertIfNegative val="0"/>
          <c:cat>
            <c:strRef>
              <c:f>Sheet1!$A$2:$A$4</c:f>
              <c:strCache>
                <c:ptCount val="3"/>
                <c:pt idx="0">
                  <c:v>Nursing</c:v>
                </c:pt>
                <c:pt idx="1">
                  <c:v>Welfare and Housing</c:v>
                </c:pt>
                <c:pt idx="2">
                  <c:v>Teaching and Education</c:v>
                </c:pt>
              </c:strCache>
            </c:strRef>
          </c:cat>
          <c:val>
            <c:numRef>
              <c:f>Sheet1!$C$2:$C$4</c:f>
              <c:numCache>
                <c:formatCode>General</c:formatCode>
                <c:ptCount val="3"/>
                <c:pt idx="0">
                  <c:v>2760</c:v>
                </c:pt>
                <c:pt idx="1">
                  <c:v>3050</c:v>
                </c:pt>
                <c:pt idx="2">
                  <c:v>3020</c:v>
                </c:pt>
              </c:numCache>
            </c:numRef>
          </c:val>
          <c:extLst>
            <c:ext xmlns:c16="http://schemas.microsoft.com/office/drawing/2014/chart" uri="{C3380CC4-5D6E-409C-BE32-E72D297353CC}">
              <c16:uniqueId val="{00000001-112A-433A-9FD4-456586F139A4}"/>
            </c:ext>
          </c:extLst>
        </c:ser>
        <c:dLbls>
          <c:showLegendKey val="0"/>
          <c:showVal val="0"/>
          <c:showCatName val="0"/>
          <c:showSerName val="0"/>
          <c:showPercent val="0"/>
          <c:showBubbleSize val="0"/>
        </c:dLbls>
        <c:gapWidth val="219"/>
        <c:overlap val="-27"/>
        <c:axId val="594493880"/>
        <c:axId val="594492240"/>
      </c:barChart>
      <c:catAx>
        <c:axId val="5944938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94492240"/>
        <c:crosses val="autoZero"/>
        <c:auto val="1"/>
        <c:lblAlgn val="ctr"/>
        <c:lblOffset val="100"/>
        <c:noMultiLvlLbl val="0"/>
      </c:catAx>
      <c:valAx>
        <c:axId val="59449224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94493880"/>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9CA566-411D-428E-8560-422BB7AB7079}"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GB"/>
        </a:p>
      </dgm:t>
    </dgm:pt>
    <dgm:pt modelId="{34F9EAC1-84BE-4A70-9B59-636E4690D3C2}">
      <dgm:prSet phldrT="[Text]"/>
      <dgm:spPr/>
      <dgm:t>
        <a:bodyPr/>
        <a:lstStyle/>
        <a:p>
          <a:r>
            <a:rPr lang="en-GB" b="1" smtClean="0">
              <a:latin typeface="Gill Sans MT" panose="020B0502020104020203" pitchFamily="34" charset="0"/>
            </a:rPr>
            <a:t>1) ALARM REACTION</a:t>
          </a:r>
          <a:endParaRPr lang="en-GB" b="1" dirty="0">
            <a:latin typeface="Gill Sans MT" panose="020B0502020104020203" pitchFamily="34" charset="0"/>
          </a:endParaRPr>
        </a:p>
      </dgm:t>
    </dgm:pt>
    <dgm:pt modelId="{951CA5AB-B633-4C2A-9549-D45D710E6A0C}" type="parTrans" cxnId="{DE05D487-BC2E-4B89-9753-3437BD2649F9}">
      <dgm:prSet/>
      <dgm:spPr/>
      <dgm:t>
        <a:bodyPr/>
        <a:lstStyle/>
        <a:p>
          <a:endParaRPr lang="en-GB"/>
        </a:p>
      </dgm:t>
    </dgm:pt>
    <dgm:pt modelId="{75B5B9BD-1D0D-426C-A6F6-D8E81B2C81C4}" type="sibTrans" cxnId="{DE05D487-BC2E-4B89-9753-3437BD2649F9}">
      <dgm:prSet/>
      <dgm:spPr/>
      <dgm:t>
        <a:bodyPr/>
        <a:lstStyle/>
        <a:p>
          <a:endParaRPr lang="en-GB"/>
        </a:p>
      </dgm:t>
    </dgm:pt>
    <dgm:pt modelId="{2C9D872B-080E-45A1-A447-F30E67712C57}">
      <dgm:prSet phldrT="[Text]"/>
      <dgm:spPr/>
      <dgm:t>
        <a:bodyPr/>
        <a:lstStyle/>
        <a:p>
          <a:r>
            <a:rPr lang="en-GB" b="1" smtClean="0">
              <a:latin typeface="Gill Sans MT" panose="020B0502020104020203" pitchFamily="34" charset="0"/>
            </a:rPr>
            <a:t>2) RESISTANCE</a:t>
          </a:r>
          <a:endParaRPr lang="en-GB" b="1" dirty="0">
            <a:latin typeface="Gill Sans MT" panose="020B0502020104020203" pitchFamily="34" charset="0"/>
          </a:endParaRPr>
        </a:p>
      </dgm:t>
    </dgm:pt>
    <dgm:pt modelId="{498A6A24-B5D3-4863-8DAF-A008A47D3ED0}" type="parTrans" cxnId="{88AD9F77-0E93-402B-81C0-BF9EC6228765}">
      <dgm:prSet/>
      <dgm:spPr/>
      <dgm:t>
        <a:bodyPr/>
        <a:lstStyle/>
        <a:p>
          <a:endParaRPr lang="en-GB"/>
        </a:p>
      </dgm:t>
    </dgm:pt>
    <dgm:pt modelId="{29BE2235-5229-4A58-BC44-839C51ABEC19}" type="sibTrans" cxnId="{88AD9F77-0E93-402B-81C0-BF9EC6228765}">
      <dgm:prSet/>
      <dgm:spPr/>
      <dgm:t>
        <a:bodyPr/>
        <a:lstStyle/>
        <a:p>
          <a:endParaRPr lang="en-GB"/>
        </a:p>
      </dgm:t>
    </dgm:pt>
    <dgm:pt modelId="{28DA50F4-7AB1-4876-8AD7-1D712C2FA62E}">
      <dgm:prSet phldrT="[Text]"/>
      <dgm:spPr/>
      <dgm:t>
        <a:bodyPr/>
        <a:lstStyle/>
        <a:p>
          <a:r>
            <a:rPr lang="en-GB" b="1" smtClean="0">
              <a:latin typeface="Gill Sans MT" panose="020B0502020104020203" pitchFamily="34" charset="0"/>
            </a:rPr>
            <a:t>3) EXHAUSTION</a:t>
          </a:r>
          <a:endParaRPr lang="en-GB" b="1" dirty="0">
            <a:latin typeface="Gill Sans MT" panose="020B0502020104020203" pitchFamily="34" charset="0"/>
          </a:endParaRPr>
        </a:p>
      </dgm:t>
    </dgm:pt>
    <dgm:pt modelId="{F5485FC1-9A68-40C7-9DB8-CBBC5B6C6F2D}" type="parTrans" cxnId="{663E269C-C720-4C72-9365-7D897E06FC03}">
      <dgm:prSet/>
      <dgm:spPr/>
      <dgm:t>
        <a:bodyPr/>
        <a:lstStyle/>
        <a:p>
          <a:endParaRPr lang="en-GB"/>
        </a:p>
      </dgm:t>
    </dgm:pt>
    <dgm:pt modelId="{3CC15304-AF8E-41C2-9B58-598604EC442F}" type="sibTrans" cxnId="{663E269C-C720-4C72-9365-7D897E06FC03}">
      <dgm:prSet/>
      <dgm:spPr/>
      <dgm:t>
        <a:bodyPr/>
        <a:lstStyle/>
        <a:p>
          <a:endParaRPr lang="en-GB"/>
        </a:p>
      </dgm:t>
    </dgm:pt>
    <dgm:pt modelId="{5332FE1F-345A-4D08-9C55-5DB81FB6CA4B}">
      <dgm:prSet/>
      <dgm:spPr/>
      <dgm:t>
        <a:bodyPr/>
        <a:lstStyle/>
        <a:p>
          <a:r>
            <a:rPr lang="en-GB" dirty="0" smtClean="0">
              <a:latin typeface="Gill Sans MT" panose="020B0502020104020203" pitchFamily="34" charset="0"/>
            </a:rPr>
            <a:t>Lowered resistance initially, followed by the activation of defence mechanisms (e.g., adrenalin)</a:t>
          </a:r>
          <a:endParaRPr lang="en-GB" dirty="0">
            <a:latin typeface="Gill Sans MT" panose="020B0502020104020203" pitchFamily="34" charset="0"/>
          </a:endParaRPr>
        </a:p>
      </dgm:t>
    </dgm:pt>
    <dgm:pt modelId="{66DA249F-0E54-4963-A6D7-7AB18384F575}" type="parTrans" cxnId="{2A7356E9-B247-4B26-8CDF-2083B4258B3D}">
      <dgm:prSet/>
      <dgm:spPr/>
      <dgm:t>
        <a:bodyPr/>
        <a:lstStyle/>
        <a:p>
          <a:endParaRPr lang="en-GB"/>
        </a:p>
      </dgm:t>
    </dgm:pt>
    <dgm:pt modelId="{CA9394EF-4852-4A75-93E5-491EF571303E}" type="sibTrans" cxnId="{2A7356E9-B247-4B26-8CDF-2083B4258B3D}">
      <dgm:prSet/>
      <dgm:spPr/>
      <dgm:t>
        <a:bodyPr/>
        <a:lstStyle/>
        <a:p>
          <a:endParaRPr lang="en-GB"/>
        </a:p>
      </dgm:t>
    </dgm:pt>
    <dgm:pt modelId="{04665D8B-8299-4F64-BF78-134FB7F4F9D0}">
      <dgm:prSet/>
      <dgm:spPr/>
      <dgm:t>
        <a:bodyPr/>
        <a:lstStyle/>
        <a:p>
          <a:r>
            <a:rPr lang="en-GB" dirty="0" smtClean="0">
              <a:latin typeface="Gill Sans MT" panose="020B0502020104020203" pitchFamily="34" charset="0"/>
            </a:rPr>
            <a:t>Stage of max. adaptation and hopefully the successful return to equilibrium. This will not happen if the stress agent continues. They will move on to the next stage.</a:t>
          </a:r>
          <a:endParaRPr lang="en-GB" dirty="0">
            <a:latin typeface="Gill Sans MT" panose="020B0502020104020203" pitchFamily="34" charset="0"/>
          </a:endParaRPr>
        </a:p>
      </dgm:t>
    </dgm:pt>
    <dgm:pt modelId="{740C3F3A-F271-43E4-88A1-9EC58AAE806C}" type="parTrans" cxnId="{7F3A6289-8405-4BB7-BC60-810FBCEBFFAD}">
      <dgm:prSet/>
      <dgm:spPr/>
      <dgm:t>
        <a:bodyPr/>
        <a:lstStyle/>
        <a:p>
          <a:endParaRPr lang="en-GB"/>
        </a:p>
      </dgm:t>
    </dgm:pt>
    <dgm:pt modelId="{B5B16BA5-4917-4B86-93F9-4FD8E55E68ED}" type="sibTrans" cxnId="{7F3A6289-8405-4BB7-BC60-810FBCEBFFAD}">
      <dgm:prSet/>
      <dgm:spPr/>
      <dgm:t>
        <a:bodyPr/>
        <a:lstStyle/>
        <a:p>
          <a:endParaRPr lang="en-GB"/>
        </a:p>
      </dgm:t>
    </dgm:pt>
    <dgm:pt modelId="{2057FB3D-505C-4B40-BEE3-8BD01A0F647F}">
      <dgm:prSet/>
      <dgm:spPr/>
      <dgm:t>
        <a:bodyPr/>
        <a:lstStyle/>
        <a:p>
          <a:r>
            <a:rPr lang="en-GB" dirty="0" smtClean="0">
              <a:latin typeface="Gill Sans MT" panose="020B0502020104020203" pitchFamily="34" charset="0"/>
            </a:rPr>
            <a:t>Failure of defence/adaptive mechanisms</a:t>
          </a:r>
          <a:endParaRPr lang="en-GB" dirty="0">
            <a:latin typeface="Gill Sans MT" panose="020B0502020104020203" pitchFamily="34" charset="0"/>
          </a:endParaRPr>
        </a:p>
      </dgm:t>
    </dgm:pt>
    <dgm:pt modelId="{EB35E78E-8281-4444-9729-47FD1C75382F}" type="parTrans" cxnId="{0D85C7F5-43F7-4698-A217-D33B8752ABD7}">
      <dgm:prSet/>
      <dgm:spPr/>
      <dgm:t>
        <a:bodyPr/>
        <a:lstStyle/>
        <a:p>
          <a:endParaRPr lang="en-GB"/>
        </a:p>
      </dgm:t>
    </dgm:pt>
    <dgm:pt modelId="{568789BF-D7FA-43FC-B0A7-69A649F8F0A2}" type="sibTrans" cxnId="{0D85C7F5-43F7-4698-A217-D33B8752ABD7}">
      <dgm:prSet/>
      <dgm:spPr/>
      <dgm:t>
        <a:bodyPr/>
        <a:lstStyle/>
        <a:p>
          <a:endParaRPr lang="en-GB"/>
        </a:p>
      </dgm:t>
    </dgm:pt>
    <dgm:pt modelId="{8C4FD808-E1C1-475F-88F4-23E2AAD7E8E6}" type="pres">
      <dgm:prSet presAssocID="{289CA566-411D-428E-8560-422BB7AB7079}" presName="linear" presStyleCnt="0">
        <dgm:presLayoutVars>
          <dgm:dir/>
          <dgm:animLvl val="lvl"/>
          <dgm:resizeHandles val="exact"/>
        </dgm:presLayoutVars>
      </dgm:prSet>
      <dgm:spPr/>
      <dgm:t>
        <a:bodyPr/>
        <a:lstStyle/>
        <a:p>
          <a:endParaRPr lang="en-GB"/>
        </a:p>
      </dgm:t>
    </dgm:pt>
    <dgm:pt modelId="{ABD1830F-0A87-4888-9DD3-A67971CC9735}" type="pres">
      <dgm:prSet presAssocID="{34F9EAC1-84BE-4A70-9B59-636E4690D3C2}" presName="parentLin" presStyleCnt="0"/>
      <dgm:spPr/>
      <dgm:t>
        <a:bodyPr/>
        <a:lstStyle/>
        <a:p>
          <a:endParaRPr lang="en-US"/>
        </a:p>
      </dgm:t>
    </dgm:pt>
    <dgm:pt modelId="{9188ED37-EF80-4E80-A2FA-B2D6F130A8E1}" type="pres">
      <dgm:prSet presAssocID="{34F9EAC1-84BE-4A70-9B59-636E4690D3C2}" presName="parentLeftMargin" presStyleLbl="node1" presStyleIdx="0" presStyleCnt="3"/>
      <dgm:spPr/>
      <dgm:t>
        <a:bodyPr/>
        <a:lstStyle/>
        <a:p>
          <a:endParaRPr lang="en-GB"/>
        </a:p>
      </dgm:t>
    </dgm:pt>
    <dgm:pt modelId="{02132E6E-F805-4728-B97B-37CE8F8788F6}" type="pres">
      <dgm:prSet presAssocID="{34F9EAC1-84BE-4A70-9B59-636E4690D3C2}" presName="parentText" presStyleLbl="node1" presStyleIdx="0" presStyleCnt="3">
        <dgm:presLayoutVars>
          <dgm:chMax val="0"/>
          <dgm:bulletEnabled val="1"/>
        </dgm:presLayoutVars>
      </dgm:prSet>
      <dgm:spPr/>
      <dgm:t>
        <a:bodyPr/>
        <a:lstStyle/>
        <a:p>
          <a:endParaRPr lang="en-GB"/>
        </a:p>
      </dgm:t>
    </dgm:pt>
    <dgm:pt modelId="{9EB4B9A9-2896-40A1-8300-B8EE3EBDAF1C}" type="pres">
      <dgm:prSet presAssocID="{34F9EAC1-84BE-4A70-9B59-636E4690D3C2}" presName="negativeSpace" presStyleCnt="0"/>
      <dgm:spPr/>
      <dgm:t>
        <a:bodyPr/>
        <a:lstStyle/>
        <a:p>
          <a:endParaRPr lang="en-US"/>
        </a:p>
      </dgm:t>
    </dgm:pt>
    <dgm:pt modelId="{B5E47C25-F337-4B27-AD62-9E0E97591465}" type="pres">
      <dgm:prSet presAssocID="{34F9EAC1-84BE-4A70-9B59-636E4690D3C2}" presName="childText" presStyleLbl="conFgAcc1" presStyleIdx="0" presStyleCnt="3">
        <dgm:presLayoutVars>
          <dgm:bulletEnabled val="1"/>
        </dgm:presLayoutVars>
      </dgm:prSet>
      <dgm:spPr/>
      <dgm:t>
        <a:bodyPr/>
        <a:lstStyle/>
        <a:p>
          <a:endParaRPr lang="en-GB"/>
        </a:p>
      </dgm:t>
    </dgm:pt>
    <dgm:pt modelId="{B4988AF0-9DB2-4669-8B4F-FF71F9209660}" type="pres">
      <dgm:prSet presAssocID="{75B5B9BD-1D0D-426C-A6F6-D8E81B2C81C4}" presName="spaceBetweenRectangles" presStyleCnt="0"/>
      <dgm:spPr/>
      <dgm:t>
        <a:bodyPr/>
        <a:lstStyle/>
        <a:p>
          <a:endParaRPr lang="en-US"/>
        </a:p>
      </dgm:t>
    </dgm:pt>
    <dgm:pt modelId="{5E7E669C-F361-49A1-9347-913BEFA19EB5}" type="pres">
      <dgm:prSet presAssocID="{2C9D872B-080E-45A1-A447-F30E67712C57}" presName="parentLin" presStyleCnt="0"/>
      <dgm:spPr/>
      <dgm:t>
        <a:bodyPr/>
        <a:lstStyle/>
        <a:p>
          <a:endParaRPr lang="en-US"/>
        </a:p>
      </dgm:t>
    </dgm:pt>
    <dgm:pt modelId="{4DB9E45A-69FD-4427-B2DE-92FEC54AAFBC}" type="pres">
      <dgm:prSet presAssocID="{2C9D872B-080E-45A1-A447-F30E67712C57}" presName="parentLeftMargin" presStyleLbl="node1" presStyleIdx="0" presStyleCnt="3"/>
      <dgm:spPr/>
      <dgm:t>
        <a:bodyPr/>
        <a:lstStyle/>
        <a:p>
          <a:endParaRPr lang="en-GB"/>
        </a:p>
      </dgm:t>
    </dgm:pt>
    <dgm:pt modelId="{CBA3ABA3-8553-4B7A-A0CF-7C11E50DBB98}" type="pres">
      <dgm:prSet presAssocID="{2C9D872B-080E-45A1-A447-F30E67712C57}" presName="parentText" presStyleLbl="node1" presStyleIdx="1" presStyleCnt="3">
        <dgm:presLayoutVars>
          <dgm:chMax val="0"/>
          <dgm:bulletEnabled val="1"/>
        </dgm:presLayoutVars>
      </dgm:prSet>
      <dgm:spPr/>
      <dgm:t>
        <a:bodyPr/>
        <a:lstStyle/>
        <a:p>
          <a:endParaRPr lang="en-GB"/>
        </a:p>
      </dgm:t>
    </dgm:pt>
    <dgm:pt modelId="{96CC3874-6394-49FF-B6DD-3EED671BB21D}" type="pres">
      <dgm:prSet presAssocID="{2C9D872B-080E-45A1-A447-F30E67712C57}" presName="negativeSpace" presStyleCnt="0"/>
      <dgm:spPr/>
      <dgm:t>
        <a:bodyPr/>
        <a:lstStyle/>
        <a:p>
          <a:endParaRPr lang="en-US"/>
        </a:p>
      </dgm:t>
    </dgm:pt>
    <dgm:pt modelId="{68242491-1AEE-45F0-9DAC-DB465E8D9E5F}" type="pres">
      <dgm:prSet presAssocID="{2C9D872B-080E-45A1-A447-F30E67712C57}" presName="childText" presStyleLbl="conFgAcc1" presStyleIdx="1" presStyleCnt="3">
        <dgm:presLayoutVars>
          <dgm:bulletEnabled val="1"/>
        </dgm:presLayoutVars>
      </dgm:prSet>
      <dgm:spPr/>
      <dgm:t>
        <a:bodyPr/>
        <a:lstStyle/>
        <a:p>
          <a:endParaRPr lang="en-GB"/>
        </a:p>
      </dgm:t>
    </dgm:pt>
    <dgm:pt modelId="{90DD9537-98A7-46A6-9F5F-1F98F2F38E93}" type="pres">
      <dgm:prSet presAssocID="{29BE2235-5229-4A58-BC44-839C51ABEC19}" presName="spaceBetweenRectangles" presStyleCnt="0"/>
      <dgm:spPr/>
      <dgm:t>
        <a:bodyPr/>
        <a:lstStyle/>
        <a:p>
          <a:endParaRPr lang="en-US"/>
        </a:p>
      </dgm:t>
    </dgm:pt>
    <dgm:pt modelId="{D9DBA466-787E-4003-8E60-9294082083B0}" type="pres">
      <dgm:prSet presAssocID="{28DA50F4-7AB1-4876-8AD7-1D712C2FA62E}" presName="parentLin" presStyleCnt="0"/>
      <dgm:spPr/>
      <dgm:t>
        <a:bodyPr/>
        <a:lstStyle/>
        <a:p>
          <a:endParaRPr lang="en-US"/>
        </a:p>
      </dgm:t>
    </dgm:pt>
    <dgm:pt modelId="{DC266DFA-B6A4-403D-BF36-54F3FB74F213}" type="pres">
      <dgm:prSet presAssocID="{28DA50F4-7AB1-4876-8AD7-1D712C2FA62E}" presName="parentLeftMargin" presStyleLbl="node1" presStyleIdx="1" presStyleCnt="3"/>
      <dgm:spPr/>
      <dgm:t>
        <a:bodyPr/>
        <a:lstStyle/>
        <a:p>
          <a:endParaRPr lang="en-GB"/>
        </a:p>
      </dgm:t>
    </dgm:pt>
    <dgm:pt modelId="{A91D3B6C-01AB-4F61-8C87-5A918874FC3C}" type="pres">
      <dgm:prSet presAssocID="{28DA50F4-7AB1-4876-8AD7-1D712C2FA62E}" presName="parentText" presStyleLbl="node1" presStyleIdx="2" presStyleCnt="3">
        <dgm:presLayoutVars>
          <dgm:chMax val="0"/>
          <dgm:bulletEnabled val="1"/>
        </dgm:presLayoutVars>
      </dgm:prSet>
      <dgm:spPr/>
      <dgm:t>
        <a:bodyPr/>
        <a:lstStyle/>
        <a:p>
          <a:endParaRPr lang="en-GB"/>
        </a:p>
      </dgm:t>
    </dgm:pt>
    <dgm:pt modelId="{E020B118-A3A4-4E95-83DD-5BE4A08C9085}" type="pres">
      <dgm:prSet presAssocID="{28DA50F4-7AB1-4876-8AD7-1D712C2FA62E}" presName="negativeSpace" presStyleCnt="0"/>
      <dgm:spPr/>
      <dgm:t>
        <a:bodyPr/>
        <a:lstStyle/>
        <a:p>
          <a:endParaRPr lang="en-US"/>
        </a:p>
      </dgm:t>
    </dgm:pt>
    <dgm:pt modelId="{91404501-7BAD-470E-AE2F-6B9CF2BD9FAF}" type="pres">
      <dgm:prSet presAssocID="{28DA50F4-7AB1-4876-8AD7-1D712C2FA62E}" presName="childText" presStyleLbl="conFgAcc1" presStyleIdx="2" presStyleCnt="3">
        <dgm:presLayoutVars>
          <dgm:bulletEnabled val="1"/>
        </dgm:presLayoutVars>
      </dgm:prSet>
      <dgm:spPr/>
      <dgm:t>
        <a:bodyPr/>
        <a:lstStyle/>
        <a:p>
          <a:endParaRPr lang="en-GB"/>
        </a:p>
      </dgm:t>
    </dgm:pt>
  </dgm:ptLst>
  <dgm:cxnLst>
    <dgm:cxn modelId="{AB330107-0472-41B2-9A88-3A0CD5236002}" type="presOf" srcId="{2C9D872B-080E-45A1-A447-F30E67712C57}" destId="{CBA3ABA3-8553-4B7A-A0CF-7C11E50DBB98}" srcOrd="1" destOrd="0" presId="urn:microsoft.com/office/officeart/2005/8/layout/list1"/>
    <dgm:cxn modelId="{88AD9F77-0E93-402B-81C0-BF9EC6228765}" srcId="{289CA566-411D-428E-8560-422BB7AB7079}" destId="{2C9D872B-080E-45A1-A447-F30E67712C57}" srcOrd="1" destOrd="0" parTransId="{498A6A24-B5D3-4863-8DAF-A008A47D3ED0}" sibTransId="{29BE2235-5229-4A58-BC44-839C51ABEC19}"/>
    <dgm:cxn modelId="{E10C3ED2-FED9-4D54-9E99-683CE7B5B535}" type="presOf" srcId="{289CA566-411D-428E-8560-422BB7AB7079}" destId="{8C4FD808-E1C1-475F-88F4-23E2AAD7E8E6}" srcOrd="0" destOrd="0" presId="urn:microsoft.com/office/officeart/2005/8/layout/list1"/>
    <dgm:cxn modelId="{2A7356E9-B247-4B26-8CDF-2083B4258B3D}" srcId="{34F9EAC1-84BE-4A70-9B59-636E4690D3C2}" destId="{5332FE1F-345A-4D08-9C55-5DB81FB6CA4B}" srcOrd="0" destOrd="0" parTransId="{66DA249F-0E54-4963-A6D7-7AB18384F575}" sibTransId="{CA9394EF-4852-4A75-93E5-491EF571303E}"/>
    <dgm:cxn modelId="{D22E791F-5BB5-48DD-80AB-5DD279674262}" type="presOf" srcId="{28DA50F4-7AB1-4876-8AD7-1D712C2FA62E}" destId="{DC266DFA-B6A4-403D-BF36-54F3FB74F213}" srcOrd="0" destOrd="0" presId="urn:microsoft.com/office/officeart/2005/8/layout/list1"/>
    <dgm:cxn modelId="{38476C09-D994-4C34-B649-2290A5AC2AE2}" type="presOf" srcId="{28DA50F4-7AB1-4876-8AD7-1D712C2FA62E}" destId="{A91D3B6C-01AB-4F61-8C87-5A918874FC3C}" srcOrd="1" destOrd="0" presId="urn:microsoft.com/office/officeart/2005/8/layout/list1"/>
    <dgm:cxn modelId="{7F3A6289-8405-4BB7-BC60-810FBCEBFFAD}" srcId="{2C9D872B-080E-45A1-A447-F30E67712C57}" destId="{04665D8B-8299-4F64-BF78-134FB7F4F9D0}" srcOrd="0" destOrd="0" parTransId="{740C3F3A-F271-43E4-88A1-9EC58AAE806C}" sibTransId="{B5B16BA5-4917-4B86-93F9-4FD8E55E68ED}"/>
    <dgm:cxn modelId="{0D85C7F5-43F7-4698-A217-D33B8752ABD7}" srcId="{28DA50F4-7AB1-4876-8AD7-1D712C2FA62E}" destId="{2057FB3D-505C-4B40-BEE3-8BD01A0F647F}" srcOrd="0" destOrd="0" parTransId="{EB35E78E-8281-4444-9729-47FD1C75382F}" sibTransId="{568789BF-D7FA-43FC-B0A7-69A649F8F0A2}"/>
    <dgm:cxn modelId="{DE05D487-BC2E-4B89-9753-3437BD2649F9}" srcId="{289CA566-411D-428E-8560-422BB7AB7079}" destId="{34F9EAC1-84BE-4A70-9B59-636E4690D3C2}" srcOrd="0" destOrd="0" parTransId="{951CA5AB-B633-4C2A-9549-D45D710E6A0C}" sibTransId="{75B5B9BD-1D0D-426C-A6F6-D8E81B2C81C4}"/>
    <dgm:cxn modelId="{D36EC39A-277E-4189-9E36-6F3712246104}" type="presOf" srcId="{2C9D872B-080E-45A1-A447-F30E67712C57}" destId="{4DB9E45A-69FD-4427-B2DE-92FEC54AAFBC}" srcOrd="0" destOrd="0" presId="urn:microsoft.com/office/officeart/2005/8/layout/list1"/>
    <dgm:cxn modelId="{E6CC8CCF-A20C-4BF9-97AC-66E4C10E54A8}" type="presOf" srcId="{34F9EAC1-84BE-4A70-9B59-636E4690D3C2}" destId="{02132E6E-F805-4728-B97B-37CE8F8788F6}" srcOrd="1" destOrd="0" presId="urn:microsoft.com/office/officeart/2005/8/layout/list1"/>
    <dgm:cxn modelId="{28B2F0F5-02C5-4D9E-9873-F7685C65D1A5}" type="presOf" srcId="{5332FE1F-345A-4D08-9C55-5DB81FB6CA4B}" destId="{B5E47C25-F337-4B27-AD62-9E0E97591465}" srcOrd="0" destOrd="0" presId="urn:microsoft.com/office/officeart/2005/8/layout/list1"/>
    <dgm:cxn modelId="{663E269C-C720-4C72-9365-7D897E06FC03}" srcId="{289CA566-411D-428E-8560-422BB7AB7079}" destId="{28DA50F4-7AB1-4876-8AD7-1D712C2FA62E}" srcOrd="2" destOrd="0" parTransId="{F5485FC1-9A68-40C7-9DB8-CBBC5B6C6F2D}" sibTransId="{3CC15304-AF8E-41C2-9B58-598604EC442F}"/>
    <dgm:cxn modelId="{667264F9-7C98-4B24-B1CE-3208DF715564}" type="presOf" srcId="{04665D8B-8299-4F64-BF78-134FB7F4F9D0}" destId="{68242491-1AEE-45F0-9DAC-DB465E8D9E5F}" srcOrd="0" destOrd="0" presId="urn:microsoft.com/office/officeart/2005/8/layout/list1"/>
    <dgm:cxn modelId="{DAB12573-33DC-46EB-A88C-F3A400D71D22}" type="presOf" srcId="{2057FB3D-505C-4B40-BEE3-8BD01A0F647F}" destId="{91404501-7BAD-470E-AE2F-6B9CF2BD9FAF}" srcOrd="0" destOrd="0" presId="urn:microsoft.com/office/officeart/2005/8/layout/list1"/>
    <dgm:cxn modelId="{0AA59F4D-AF78-4FD2-A45B-38DF7C89CEA3}" type="presOf" srcId="{34F9EAC1-84BE-4A70-9B59-636E4690D3C2}" destId="{9188ED37-EF80-4E80-A2FA-B2D6F130A8E1}" srcOrd="0" destOrd="0" presId="urn:microsoft.com/office/officeart/2005/8/layout/list1"/>
    <dgm:cxn modelId="{D942DEB0-0BDF-4E9B-BDB2-3EF91EAC2CB0}" type="presParOf" srcId="{8C4FD808-E1C1-475F-88F4-23E2AAD7E8E6}" destId="{ABD1830F-0A87-4888-9DD3-A67971CC9735}" srcOrd="0" destOrd="0" presId="urn:microsoft.com/office/officeart/2005/8/layout/list1"/>
    <dgm:cxn modelId="{B67786F6-6ACC-429F-B50B-ED34AA3B4BBB}" type="presParOf" srcId="{ABD1830F-0A87-4888-9DD3-A67971CC9735}" destId="{9188ED37-EF80-4E80-A2FA-B2D6F130A8E1}" srcOrd="0" destOrd="0" presId="urn:microsoft.com/office/officeart/2005/8/layout/list1"/>
    <dgm:cxn modelId="{35301FBE-78F1-45ED-9A60-3B7EC241450C}" type="presParOf" srcId="{ABD1830F-0A87-4888-9DD3-A67971CC9735}" destId="{02132E6E-F805-4728-B97B-37CE8F8788F6}" srcOrd="1" destOrd="0" presId="urn:microsoft.com/office/officeart/2005/8/layout/list1"/>
    <dgm:cxn modelId="{04D1D603-0AF7-4321-816F-580298D503A3}" type="presParOf" srcId="{8C4FD808-E1C1-475F-88F4-23E2AAD7E8E6}" destId="{9EB4B9A9-2896-40A1-8300-B8EE3EBDAF1C}" srcOrd="1" destOrd="0" presId="urn:microsoft.com/office/officeart/2005/8/layout/list1"/>
    <dgm:cxn modelId="{73E321AE-2110-47A3-A1DB-69870ADAFA97}" type="presParOf" srcId="{8C4FD808-E1C1-475F-88F4-23E2AAD7E8E6}" destId="{B5E47C25-F337-4B27-AD62-9E0E97591465}" srcOrd="2" destOrd="0" presId="urn:microsoft.com/office/officeart/2005/8/layout/list1"/>
    <dgm:cxn modelId="{E0374B03-7C3B-46F4-AEB4-129E404604B7}" type="presParOf" srcId="{8C4FD808-E1C1-475F-88F4-23E2AAD7E8E6}" destId="{B4988AF0-9DB2-4669-8B4F-FF71F9209660}" srcOrd="3" destOrd="0" presId="urn:microsoft.com/office/officeart/2005/8/layout/list1"/>
    <dgm:cxn modelId="{183B96AC-41DC-441D-A403-2C7B18ABAB52}" type="presParOf" srcId="{8C4FD808-E1C1-475F-88F4-23E2AAD7E8E6}" destId="{5E7E669C-F361-49A1-9347-913BEFA19EB5}" srcOrd="4" destOrd="0" presId="urn:microsoft.com/office/officeart/2005/8/layout/list1"/>
    <dgm:cxn modelId="{322D8B44-A3AC-44D3-9670-BDE9820EE3C6}" type="presParOf" srcId="{5E7E669C-F361-49A1-9347-913BEFA19EB5}" destId="{4DB9E45A-69FD-4427-B2DE-92FEC54AAFBC}" srcOrd="0" destOrd="0" presId="urn:microsoft.com/office/officeart/2005/8/layout/list1"/>
    <dgm:cxn modelId="{1F1281C1-2461-4316-BACB-AA5EC3EF1E30}" type="presParOf" srcId="{5E7E669C-F361-49A1-9347-913BEFA19EB5}" destId="{CBA3ABA3-8553-4B7A-A0CF-7C11E50DBB98}" srcOrd="1" destOrd="0" presId="urn:microsoft.com/office/officeart/2005/8/layout/list1"/>
    <dgm:cxn modelId="{806D80FD-CE32-4894-B158-2E0AC3881F9B}" type="presParOf" srcId="{8C4FD808-E1C1-475F-88F4-23E2AAD7E8E6}" destId="{96CC3874-6394-49FF-B6DD-3EED671BB21D}" srcOrd="5" destOrd="0" presId="urn:microsoft.com/office/officeart/2005/8/layout/list1"/>
    <dgm:cxn modelId="{28F7DF86-9883-407A-A826-671C4905B0AD}" type="presParOf" srcId="{8C4FD808-E1C1-475F-88F4-23E2AAD7E8E6}" destId="{68242491-1AEE-45F0-9DAC-DB465E8D9E5F}" srcOrd="6" destOrd="0" presId="urn:microsoft.com/office/officeart/2005/8/layout/list1"/>
    <dgm:cxn modelId="{3FB01BD1-475F-485C-9F7D-4A4E2B81454D}" type="presParOf" srcId="{8C4FD808-E1C1-475F-88F4-23E2AAD7E8E6}" destId="{90DD9537-98A7-46A6-9F5F-1F98F2F38E93}" srcOrd="7" destOrd="0" presId="urn:microsoft.com/office/officeart/2005/8/layout/list1"/>
    <dgm:cxn modelId="{63FFA716-078B-40C1-BBFF-CE653F29B67B}" type="presParOf" srcId="{8C4FD808-E1C1-475F-88F4-23E2AAD7E8E6}" destId="{D9DBA466-787E-4003-8E60-9294082083B0}" srcOrd="8" destOrd="0" presId="urn:microsoft.com/office/officeart/2005/8/layout/list1"/>
    <dgm:cxn modelId="{E6124857-AF62-4BBD-8A22-E1581215E395}" type="presParOf" srcId="{D9DBA466-787E-4003-8E60-9294082083B0}" destId="{DC266DFA-B6A4-403D-BF36-54F3FB74F213}" srcOrd="0" destOrd="0" presId="urn:microsoft.com/office/officeart/2005/8/layout/list1"/>
    <dgm:cxn modelId="{74364BDB-9FD0-4E44-B329-963810D9BF30}" type="presParOf" srcId="{D9DBA466-787E-4003-8E60-9294082083B0}" destId="{A91D3B6C-01AB-4F61-8C87-5A918874FC3C}" srcOrd="1" destOrd="0" presId="urn:microsoft.com/office/officeart/2005/8/layout/list1"/>
    <dgm:cxn modelId="{AF00356F-BEC1-409E-87CA-2FB5FC54E202}" type="presParOf" srcId="{8C4FD808-E1C1-475F-88F4-23E2AAD7E8E6}" destId="{E020B118-A3A4-4E95-83DD-5BE4A08C9085}" srcOrd="9" destOrd="0" presId="urn:microsoft.com/office/officeart/2005/8/layout/list1"/>
    <dgm:cxn modelId="{1A33ABF5-0E61-4084-BBA8-BFDE169C2FEA}" type="presParOf" srcId="{8C4FD808-E1C1-475F-88F4-23E2AAD7E8E6}" destId="{91404501-7BAD-470E-AE2F-6B9CF2BD9FAF}"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E47C25-F337-4B27-AD62-9E0E97591465}">
      <dsp:nvSpPr>
        <dsp:cNvPr id="0" name=""/>
        <dsp:cNvSpPr/>
      </dsp:nvSpPr>
      <dsp:spPr>
        <a:xfrm>
          <a:off x="0" y="409605"/>
          <a:ext cx="8258334" cy="121275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938" tIns="458216" rIns="640938" bIns="156464" numCol="1" spcCol="1270" anchor="t" anchorCtr="0">
          <a:noAutofit/>
        </a:bodyPr>
        <a:lstStyle/>
        <a:p>
          <a:pPr marL="228600" lvl="1" indent="-228600" algn="l" defTabSz="977900">
            <a:lnSpc>
              <a:spcPct val="90000"/>
            </a:lnSpc>
            <a:spcBef>
              <a:spcPct val="0"/>
            </a:spcBef>
            <a:spcAft>
              <a:spcPct val="15000"/>
            </a:spcAft>
            <a:buChar char="••"/>
          </a:pPr>
          <a:r>
            <a:rPr lang="en-GB" sz="2200" kern="1200" dirty="0" smtClean="0">
              <a:latin typeface="Gill Sans MT" panose="020B0502020104020203" pitchFamily="34" charset="0"/>
            </a:rPr>
            <a:t>Lowered resistance initially, followed by the activation of defence mechanisms (e.g., adrenalin)</a:t>
          </a:r>
          <a:endParaRPr lang="en-GB" sz="2200" kern="1200" dirty="0">
            <a:latin typeface="Gill Sans MT" panose="020B0502020104020203" pitchFamily="34" charset="0"/>
          </a:endParaRPr>
        </a:p>
      </dsp:txBody>
      <dsp:txXfrm>
        <a:off x="0" y="409605"/>
        <a:ext cx="8258334" cy="1212750"/>
      </dsp:txXfrm>
    </dsp:sp>
    <dsp:sp modelId="{02132E6E-F805-4728-B97B-37CE8F8788F6}">
      <dsp:nvSpPr>
        <dsp:cNvPr id="0" name=""/>
        <dsp:cNvSpPr/>
      </dsp:nvSpPr>
      <dsp:spPr>
        <a:xfrm>
          <a:off x="412916" y="84885"/>
          <a:ext cx="5780833" cy="6494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8502" tIns="0" rIns="218502" bIns="0" numCol="1" spcCol="1270" anchor="ctr" anchorCtr="0">
          <a:noAutofit/>
        </a:bodyPr>
        <a:lstStyle/>
        <a:p>
          <a:pPr lvl="0" algn="l" defTabSz="977900">
            <a:lnSpc>
              <a:spcPct val="90000"/>
            </a:lnSpc>
            <a:spcBef>
              <a:spcPct val="0"/>
            </a:spcBef>
            <a:spcAft>
              <a:spcPct val="35000"/>
            </a:spcAft>
          </a:pPr>
          <a:r>
            <a:rPr lang="en-GB" sz="2200" b="1" kern="1200" smtClean="0">
              <a:latin typeface="Gill Sans MT" panose="020B0502020104020203" pitchFamily="34" charset="0"/>
            </a:rPr>
            <a:t>1) ALARM REACTION</a:t>
          </a:r>
          <a:endParaRPr lang="en-GB" sz="2200" b="1" kern="1200" dirty="0">
            <a:latin typeface="Gill Sans MT" panose="020B0502020104020203" pitchFamily="34" charset="0"/>
          </a:endParaRPr>
        </a:p>
      </dsp:txBody>
      <dsp:txXfrm>
        <a:off x="444619" y="116588"/>
        <a:ext cx="5717427" cy="586034"/>
      </dsp:txXfrm>
    </dsp:sp>
    <dsp:sp modelId="{68242491-1AEE-45F0-9DAC-DB465E8D9E5F}">
      <dsp:nvSpPr>
        <dsp:cNvPr id="0" name=""/>
        <dsp:cNvSpPr/>
      </dsp:nvSpPr>
      <dsp:spPr>
        <a:xfrm>
          <a:off x="0" y="2065875"/>
          <a:ext cx="8258334" cy="1489950"/>
        </a:xfrm>
        <a:prstGeom prst="rect">
          <a:avLst/>
        </a:prstGeom>
        <a:solidFill>
          <a:schemeClr val="lt1">
            <a:alpha val="90000"/>
            <a:hueOff val="0"/>
            <a:satOff val="0"/>
            <a:lumOff val="0"/>
            <a:alphaOff val="0"/>
          </a:schemeClr>
        </a:solidFill>
        <a:ln w="12700" cap="flat" cmpd="sng" algn="ctr">
          <a:solidFill>
            <a:schemeClr val="accent2">
              <a:hueOff val="-661686"/>
              <a:satOff val="746"/>
              <a:lumOff val="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938" tIns="458216" rIns="640938" bIns="156464" numCol="1" spcCol="1270" anchor="t" anchorCtr="0">
          <a:noAutofit/>
        </a:bodyPr>
        <a:lstStyle/>
        <a:p>
          <a:pPr marL="228600" lvl="1" indent="-228600" algn="l" defTabSz="977900">
            <a:lnSpc>
              <a:spcPct val="90000"/>
            </a:lnSpc>
            <a:spcBef>
              <a:spcPct val="0"/>
            </a:spcBef>
            <a:spcAft>
              <a:spcPct val="15000"/>
            </a:spcAft>
            <a:buChar char="••"/>
          </a:pPr>
          <a:r>
            <a:rPr lang="en-GB" sz="2200" kern="1200" dirty="0" smtClean="0">
              <a:latin typeface="Gill Sans MT" panose="020B0502020104020203" pitchFamily="34" charset="0"/>
            </a:rPr>
            <a:t>Stage of max. adaptation and hopefully the successful return to equilibrium. This will not happen if the stress agent continues. They will move on to the next stage.</a:t>
          </a:r>
          <a:endParaRPr lang="en-GB" sz="2200" kern="1200" dirty="0">
            <a:latin typeface="Gill Sans MT" panose="020B0502020104020203" pitchFamily="34" charset="0"/>
          </a:endParaRPr>
        </a:p>
      </dsp:txBody>
      <dsp:txXfrm>
        <a:off x="0" y="2065875"/>
        <a:ext cx="8258334" cy="1489950"/>
      </dsp:txXfrm>
    </dsp:sp>
    <dsp:sp modelId="{CBA3ABA3-8553-4B7A-A0CF-7C11E50DBB98}">
      <dsp:nvSpPr>
        <dsp:cNvPr id="0" name=""/>
        <dsp:cNvSpPr/>
      </dsp:nvSpPr>
      <dsp:spPr>
        <a:xfrm>
          <a:off x="412916" y="1741155"/>
          <a:ext cx="5780833" cy="649440"/>
        </a:xfrm>
        <a:prstGeom prst="roundRect">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8502" tIns="0" rIns="218502" bIns="0" numCol="1" spcCol="1270" anchor="ctr" anchorCtr="0">
          <a:noAutofit/>
        </a:bodyPr>
        <a:lstStyle/>
        <a:p>
          <a:pPr lvl="0" algn="l" defTabSz="977900">
            <a:lnSpc>
              <a:spcPct val="90000"/>
            </a:lnSpc>
            <a:spcBef>
              <a:spcPct val="0"/>
            </a:spcBef>
            <a:spcAft>
              <a:spcPct val="35000"/>
            </a:spcAft>
          </a:pPr>
          <a:r>
            <a:rPr lang="en-GB" sz="2200" b="1" kern="1200" smtClean="0">
              <a:latin typeface="Gill Sans MT" panose="020B0502020104020203" pitchFamily="34" charset="0"/>
            </a:rPr>
            <a:t>2) RESISTANCE</a:t>
          </a:r>
          <a:endParaRPr lang="en-GB" sz="2200" b="1" kern="1200" dirty="0">
            <a:latin typeface="Gill Sans MT" panose="020B0502020104020203" pitchFamily="34" charset="0"/>
          </a:endParaRPr>
        </a:p>
      </dsp:txBody>
      <dsp:txXfrm>
        <a:off x="444619" y="1772858"/>
        <a:ext cx="5717427" cy="586034"/>
      </dsp:txXfrm>
    </dsp:sp>
    <dsp:sp modelId="{91404501-7BAD-470E-AE2F-6B9CF2BD9FAF}">
      <dsp:nvSpPr>
        <dsp:cNvPr id="0" name=""/>
        <dsp:cNvSpPr/>
      </dsp:nvSpPr>
      <dsp:spPr>
        <a:xfrm>
          <a:off x="0" y="3999346"/>
          <a:ext cx="8258334" cy="918225"/>
        </a:xfrm>
        <a:prstGeom prst="rect">
          <a:avLst/>
        </a:prstGeom>
        <a:solidFill>
          <a:schemeClr val="lt1">
            <a:alpha val="90000"/>
            <a:hueOff val="0"/>
            <a:satOff val="0"/>
            <a:lumOff val="0"/>
            <a:alphaOff val="0"/>
          </a:schemeClr>
        </a:solidFill>
        <a:ln w="12700" cap="flat" cmpd="sng" algn="ctr">
          <a:solidFill>
            <a:schemeClr val="accent2">
              <a:hueOff val="-1323373"/>
              <a:satOff val="1492"/>
              <a:lumOff val="353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938" tIns="458216" rIns="640938" bIns="156464" numCol="1" spcCol="1270" anchor="t" anchorCtr="0">
          <a:noAutofit/>
        </a:bodyPr>
        <a:lstStyle/>
        <a:p>
          <a:pPr marL="228600" lvl="1" indent="-228600" algn="l" defTabSz="977900">
            <a:lnSpc>
              <a:spcPct val="90000"/>
            </a:lnSpc>
            <a:spcBef>
              <a:spcPct val="0"/>
            </a:spcBef>
            <a:spcAft>
              <a:spcPct val="15000"/>
            </a:spcAft>
            <a:buChar char="••"/>
          </a:pPr>
          <a:r>
            <a:rPr lang="en-GB" sz="2200" kern="1200" dirty="0" smtClean="0">
              <a:latin typeface="Gill Sans MT" panose="020B0502020104020203" pitchFamily="34" charset="0"/>
            </a:rPr>
            <a:t>Failure of defence/adaptive mechanisms</a:t>
          </a:r>
          <a:endParaRPr lang="en-GB" sz="2200" kern="1200" dirty="0">
            <a:latin typeface="Gill Sans MT" panose="020B0502020104020203" pitchFamily="34" charset="0"/>
          </a:endParaRPr>
        </a:p>
      </dsp:txBody>
      <dsp:txXfrm>
        <a:off x="0" y="3999346"/>
        <a:ext cx="8258334" cy="918225"/>
      </dsp:txXfrm>
    </dsp:sp>
    <dsp:sp modelId="{A91D3B6C-01AB-4F61-8C87-5A918874FC3C}">
      <dsp:nvSpPr>
        <dsp:cNvPr id="0" name=""/>
        <dsp:cNvSpPr/>
      </dsp:nvSpPr>
      <dsp:spPr>
        <a:xfrm>
          <a:off x="412916" y="3674626"/>
          <a:ext cx="5780833" cy="649440"/>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8502" tIns="0" rIns="218502" bIns="0" numCol="1" spcCol="1270" anchor="ctr" anchorCtr="0">
          <a:noAutofit/>
        </a:bodyPr>
        <a:lstStyle/>
        <a:p>
          <a:pPr lvl="0" algn="l" defTabSz="977900">
            <a:lnSpc>
              <a:spcPct val="90000"/>
            </a:lnSpc>
            <a:spcBef>
              <a:spcPct val="0"/>
            </a:spcBef>
            <a:spcAft>
              <a:spcPct val="35000"/>
            </a:spcAft>
          </a:pPr>
          <a:r>
            <a:rPr lang="en-GB" sz="2200" b="1" kern="1200" smtClean="0">
              <a:latin typeface="Gill Sans MT" panose="020B0502020104020203" pitchFamily="34" charset="0"/>
            </a:rPr>
            <a:t>3) EXHAUSTION</a:t>
          </a:r>
          <a:endParaRPr lang="en-GB" sz="2200" b="1" kern="1200" dirty="0">
            <a:latin typeface="Gill Sans MT" panose="020B0502020104020203" pitchFamily="34" charset="0"/>
          </a:endParaRPr>
        </a:p>
      </dsp:txBody>
      <dsp:txXfrm>
        <a:off x="444619" y="3706329"/>
        <a:ext cx="5717427" cy="58603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drawing1.xml><?xml version="1.0" encoding="utf-8"?>
<c:userShapes xmlns:c="http://schemas.openxmlformats.org/drawingml/2006/chart">
  <cdr:relSizeAnchor xmlns:cdr="http://schemas.openxmlformats.org/drawingml/2006/chartDrawing">
    <cdr:from>
      <cdr:x>0.11708</cdr:x>
      <cdr:y>0.21735</cdr:y>
    </cdr:from>
    <cdr:to>
      <cdr:x>0.25624</cdr:x>
      <cdr:y>0.39933</cdr:y>
    </cdr:to>
    <cdr:cxnSp macro="">
      <cdr:nvCxnSpPr>
        <cdr:cNvPr id="3" name="Elbow Connector 2"/>
        <cdr:cNvCxnSpPr/>
      </cdr:nvCxnSpPr>
      <cdr:spPr>
        <a:xfrm xmlns:a="http://schemas.openxmlformats.org/drawingml/2006/main">
          <a:off x="1042587" y="1102407"/>
          <a:ext cx="1239140" cy="922945"/>
        </a:xfrm>
        <a:prstGeom xmlns:a="http://schemas.openxmlformats.org/drawingml/2006/main" prst="bentConnector3">
          <a:avLst/>
        </a:prstGeom>
        <a:ln xmlns:a="http://schemas.openxmlformats.org/drawingml/2006/main" w="38100">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0.0096</cdr:x>
      <cdr:y>0.25105</cdr:y>
    </cdr:from>
    <cdr:to>
      <cdr:x>0.11228</cdr:x>
      <cdr:y>0.43134</cdr:y>
    </cdr:to>
    <cdr:sp macro="" textlink="">
      <cdr:nvSpPr>
        <cdr:cNvPr id="4" name="TextBox 3"/>
        <cdr:cNvSpPr txBox="1"/>
      </cdr:nvSpPr>
      <cdr:spPr>
        <a:xfrm xmlns:a="http://schemas.openxmlformats.org/drawingml/2006/main">
          <a:off x="85458" y="1273323"/>
          <a:ext cx="914400" cy="914400"/>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r>
            <a:rPr lang="en-GB" sz="2400" dirty="0" smtClean="0"/>
            <a:t>£75 billion </a:t>
          </a:r>
          <a:br>
            <a:rPr lang="en-GB" sz="2400" dirty="0" smtClean="0"/>
          </a:br>
          <a:r>
            <a:rPr lang="en-GB" sz="2400" dirty="0" smtClean="0"/>
            <a:t>per year</a:t>
          </a:r>
          <a:endParaRPr lang="en-GB" sz="2400" dirty="0"/>
        </a:p>
      </cdr:txBody>
    </cdr: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A9E02AD-574F-46B1-91CF-758ECD92721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a:p>
        </p:txBody>
      </p:sp>
      <p:sp>
        <p:nvSpPr>
          <p:cNvPr id="3" name="Date Placeholder 2">
            <a:extLst>
              <a:ext uri="{FF2B5EF4-FFF2-40B4-BE49-F238E27FC236}">
                <a16:creationId xmlns:a16="http://schemas.microsoft.com/office/drawing/2014/main" id="{0DCDBB3E-0962-4543-8203-0E0084580CE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702A5B2-8064-4382-9E31-9E46E0F5B2C3}" type="datetimeFigureOut">
              <a:rPr lang="ru-RU" smtClean="0"/>
              <a:t>05.03.2020</a:t>
            </a:fld>
            <a:endParaRPr lang="ru-RU"/>
          </a:p>
        </p:txBody>
      </p:sp>
      <p:sp>
        <p:nvSpPr>
          <p:cNvPr id="4" name="Footer Placeholder 3">
            <a:extLst>
              <a:ext uri="{FF2B5EF4-FFF2-40B4-BE49-F238E27FC236}">
                <a16:creationId xmlns:a16="http://schemas.microsoft.com/office/drawing/2014/main" id="{DD61A4A7-FC01-4444-9707-74E93BD634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a:p>
        </p:txBody>
      </p:sp>
      <p:sp>
        <p:nvSpPr>
          <p:cNvPr id="5" name="Slide Number Placeholder 4">
            <a:extLst>
              <a:ext uri="{FF2B5EF4-FFF2-40B4-BE49-F238E27FC236}">
                <a16:creationId xmlns:a16="http://schemas.microsoft.com/office/drawing/2014/main" id="{B28D65D7-8813-49CE-A8BE-42984C5CBDA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022FEE5-93F6-4794-9247-D82E88608B7E}" type="slidenum">
              <a:rPr lang="ru-RU" smtClean="0"/>
              <a:t>‹#›</a:t>
            </a:fld>
            <a:endParaRPr lang="ru-RU"/>
          </a:p>
        </p:txBody>
      </p:sp>
    </p:spTree>
    <p:extLst>
      <p:ext uri="{BB962C8B-B14F-4D97-AF65-F5344CB8AC3E}">
        <p14:creationId xmlns:p14="http://schemas.microsoft.com/office/powerpoint/2010/main" val="214840010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00EB3D-2307-4317-8A1D-B47FA45245F0}" type="datetimeFigureOut">
              <a:rPr lang="ru-RU" smtClean="0"/>
              <a:t>05.03.2020</a:t>
            </a:fld>
            <a:endParaRPr lang="ru-RU"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u-RU"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D78A92-0141-4330-8F3E-FAADFAC23844}" type="slidenum">
              <a:rPr lang="ru-RU" smtClean="0"/>
              <a:t>‹#›</a:t>
            </a:fld>
            <a:endParaRPr lang="ru-RU" dirty="0"/>
          </a:p>
        </p:txBody>
      </p:sp>
    </p:spTree>
    <p:extLst>
      <p:ext uri="{BB962C8B-B14F-4D97-AF65-F5344CB8AC3E}">
        <p14:creationId xmlns:p14="http://schemas.microsoft.com/office/powerpoint/2010/main" val="1748887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slide" Target="../slides/slide3.xml"/><Relationship Id="rId2" Type="http://schemas.openxmlformats.org/officeDocument/2006/relationships/notesMaster" Target="../notesMasters/notesMaster1.xml"/><Relationship Id="rId1" Type="http://schemas.openxmlformats.org/officeDocument/2006/relationships/tags" Target="../tags/tag1.xml"/></Relationships>
</file>

<file path=ppt/notesSlides/_rels/notesSlide2.xml.rels><?xml version="1.0" encoding="UTF-8" standalone="yes"?>
<Relationships xmlns="http://schemas.openxmlformats.org/package/2006/relationships"><Relationship Id="rId3" Type="http://schemas.openxmlformats.org/officeDocument/2006/relationships/slide" Target="../slides/slide4.xml"/><Relationship Id="rId2" Type="http://schemas.openxmlformats.org/officeDocument/2006/relationships/notesMaster" Target="../notesMasters/notesMaster1.xml"/><Relationship Id="rId1" Type="http://schemas.openxmlformats.org/officeDocument/2006/relationships/tags" Target="../tags/tag2.xml"/></Relationships>
</file>

<file path=ppt/notesSlides/_rels/notesSlide3.xml.rels><?xml version="1.0" encoding="UTF-8" standalone="yes"?>
<Relationships xmlns="http://schemas.openxmlformats.org/package/2006/relationships"><Relationship Id="rId3" Type="http://schemas.openxmlformats.org/officeDocument/2006/relationships/slide" Target="../slides/slide5.xml"/><Relationship Id="rId2" Type="http://schemas.openxmlformats.org/officeDocument/2006/relationships/notesMaster" Target="../notesMasters/notesMaster1.xml"/><Relationship Id="rId1" Type="http://schemas.openxmlformats.org/officeDocument/2006/relationships/tags" Target="../tags/tag3.xml"/></Relationships>
</file>

<file path=ppt/notesSlides/_rels/notesSlide4.xml.rels><?xml version="1.0" encoding="UTF-8" standalone="yes"?>
<Relationships xmlns="http://schemas.openxmlformats.org/package/2006/relationships"><Relationship Id="rId3" Type="http://schemas.openxmlformats.org/officeDocument/2006/relationships/slide" Target="../slides/slide6.xml"/><Relationship Id="rId2" Type="http://schemas.openxmlformats.org/officeDocument/2006/relationships/notesMaster" Target="../notesMasters/notesMaster1.xml"/><Relationship Id="rId1" Type="http://schemas.openxmlformats.org/officeDocument/2006/relationships/tags" Target="../tags/tag4.xml"/></Relationships>
</file>

<file path=ppt/notesSlides/_rels/notesSlide5.xml.rels><?xml version="1.0" encoding="UTF-8" standalone="yes"?>
<Relationships xmlns="http://schemas.openxmlformats.org/package/2006/relationships"><Relationship Id="rId3" Type="http://schemas.openxmlformats.org/officeDocument/2006/relationships/slide" Target="../slides/slide7.xml"/><Relationship Id="rId2" Type="http://schemas.openxmlformats.org/officeDocument/2006/relationships/notesMaster" Target="../notesMasters/notesMaster1.xml"/><Relationship Id="rId1" Type="http://schemas.openxmlformats.org/officeDocument/2006/relationships/tags" Target="../tags/tag5.xml"/></Relationships>
</file>

<file path=ppt/notesSlides/_rels/notesSlide6.xml.rels><?xml version="1.0" encoding="UTF-8" standalone="yes"?>
<Relationships xmlns="http://schemas.openxmlformats.org/package/2006/relationships"><Relationship Id="rId3" Type="http://schemas.openxmlformats.org/officeDocument/2006/relationships/slide" Target="../slides/slide17.xml"/><Relationship Id="rId2" Type="http://schemas.openxmlformats.org/officeDocument/2006/relationships/notesMaster" Target="../notesMasters/notesMaster1.xml"/><Relationship Id="rId1" Type="http://schemas.openxmlformats.org/officeDocument/2006/relationships/tags" Target="../tags/tag6.xml"/></Relationships>
</file>

<file path=ppt/notesSlides/_rels/notesSlide7.xml.rels><?xml version="1.0" encoding="UTF-8" standalone="yes"?>
<Relationships xmlns="http://schemas.openxmlformats.org/package/2006/relationships"><Relationship Id="rId3" Type="http://schemas.openxmlformats.org/officeDocument/2006/relationships/slide" Target="../slides/slide18.xml"/><Relationship Id="rId2" Type="http://schemas.openxmlformats.org/officeDocument/2006/relationships/notesMaster" Target="../notesMasters/notesMaster1.xml"/><Relationship Id="rId1" Type="http://schemas.openxmlformats.org/officeDocument/2006/relationships/tags" Target="../tags/tag7.xml"/></Relationships>
</file>

<file path=ppt/notesSlides/_rels/notesSlide8.xml.rels><?xml version="1.0" encoding="UTF-8" standalone="yes"?>
<Relationships xmlns="http://schemas.openxmlformats.org/package/2006/relationships"><Relationship Id="rId3" Type="http://schemas.openxmlformats.org/officeDocument/2006/relationships/slide" Target="../slides/slide19.xml"/><Relationship Id="rId2" Type="http://schemas.openxmlformats.org/officeDocument/2006/relationships/notesMaster" Target="../notesMasters/notesMaster1.xml"/><Relationship Id="rId1" Type="http://schemas.openxmlformats.org/officeDocument/2006/relationships/tags" Target="../tags/tag8.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slide" Target="../slides/slide25.xml"/><Relationship Id="rId2" Type="http://schemas.openxmlformats.org/officeDocument/2006/relationships/notesMaster" Target="../notesMasters/notesMaster1.xml"/><Relationship Id="rId1" Type="http://schemas.openxmlformats.org/officeDocument/2006/relationships/tags" Target="../tags/tag9.xml"/></Relationships>
</file>

<file path=ppt/notesSlides/_rels/notesSlide13.xml.rels><?xml version="1.0" encoding="UTF-8" standalone="yes"?>
<Relationships xmlns="http://schemas.openxmlformats.org/package/2006/relationships"><Relationship Id="rId3" Type="http://schemas.openxmlformats.org/officeDocument/2006/relationships/slide" Target="../slides/slide26.xml"/><Relationship Id="rId2" Type="http://schemas.openxmlformats.org/officeDocument/2006/relationships/notesMaster" Target="../notesMasters/notesMaster1.xml"/><Relationship Id="rId1" Type="http://schemas.openxmlformats.org/officeDocument/2006/relationships/tags" Target="../tags/tag10.xml"/></Relationships>
</file>

<file path=ppt/notesSlides/_rels/notesSlide14.xml.rels><?xml version="1.0" encoding="UTF-8" standalone="yes"?>
<Relationships xmlns="http://schemas.openxmlformats.org/package/2006/relationships"><Relationship Id="rId3" Type="http://schemas.openxmlformats.org/officeDocument/2006/relationships/slide" Target="../slides/slide27.xml"/><Relationship Id="rId2" Type="http://schemas.openxmlformats.org/officeDocument/2006/relationships/notesMaster" Target="../notesMasters/notesMaster1.xml"/><Relationship Id="rId1" Type="http://schemas.openxmlformats.org/officeDocument/2006/relationships/tags" Target="../tags/tag11.xml"/></Relationships>
</file>

<file path=ppt/notesSlides/_rels/notesSlide15.xml.rels><?xml version="1.0" encoding="UTF-8" standalone="yes"?>
<Relationships xmlns="http://schemas.openxmlformats.org/package/2006/relationships"><Relationship Id="rId3" Type="http://schemas.openxmlformats.org/officeDocument/2006/relationships/slide" Target="../slides/slide28.xml"/><Relationship Id="rId2" Type="http://schemas.openxmlformats.org/officeDocument/2006/relationships/notesMaster" Target="../notesMasters/notesMaster1.xml"/><Relationship Id="rId1" Type="http://schemas.openxmlformats.org/officeDocument/2006/relationships/tags" Target="../tags/tag12.xml"/></Relationships>
</file>

<file path=ppt/notesSlides/_rels/notesSlide16.xml.rels><?xml version="1.0" encoding="UTF-8" standalone="yes"?>
<Relationships xmlns="http://schemas.openxmlformats.org/package/2006/relationships"><Relationship Id="rId3" Type="http://schemas.openxmlformats.org/officeDocument/2006/relationships/slide" Target="../slides/slide29.xml"/><Relationship Id="rId2" Type="http://schemas.openxmlformats.org/officeDocument/2006/relationships/notesMaster" Target="../notesMasters/notesMaster1.xml"/><Relationship Id="rId1" Type="http://schemas.openxmlformats.org/officeDocument/2006/relationships/tags" Target="../tags/tag13.xml"/></Relationships>
</file>

<file path=ppt/notesSlides/_rels/notesSlide17.xml.rels><?xml version="1.0" encoding="UTF-8" standalone="yes"?>
<Relationships xmlns="http://schemas.openxmlformats.org/package/2006/relationships"><Relationship Id="rId3" Type="http://schemas.openxmlformats.org/officeDocument/2006/relationships/slide" Target="../slides/slide30.xml"/><Relationship Id="rId2" Type="http://schemas.openxmlformats.org/officeDocument/2006/relationships/notesMaster" Target="../notesMasters/notesMaster1.xml"/><Relationship Id="rId1" Type="http://schemas.openxmlformats.org/officeDocument/2006/relationships/tags" Target="../tags/tag14.xml"/></Relationships>
</file>

<file path=ppt/notesSlides/_rels/notesSlide18.xml.rels><?xml version="1.0" encoding="UTF-8" standalone="yes"?>
<Relationships xmlns="http://schemas.openxmlformats.org/package/2006/relationships"><Relationship Id="rId3" Type="http://schemas.openxmlformats.org/officeDocument/2006/relationships/slide" Target="../slides/slide31.xml"/><Relationship Id="rId2" Type="http://schemas.openxmlformats.org/officeDocument/2006/relationships/notesMaster" Target="../notesMasters/notesMaster1.xml"/><Relationship Id="rId1" Type="http://schemas.openxmlformats.org/officeDocument/2006/relationships/tags" Target="../tags/tag15.xml"/></Relationships>
</file>

<file path=ppt/notesSlides/_rels/notesSlide19.xml.rels><?xml version="1.0" encoding="UTF-8" standalone="yes"?>
<Relationships xmlns="http://schemas.openxmlformats.org/package/2006/relationships"><Relationship Id="rId3" Type="http://schemas.openxmlformats.org/officeDocument/2006/relationships/slide" Target="../slides/slide32.xml"/><Relationship Id="rId2" Type="http://schemas.openxmlformats.org/officeDocument/2006/relationships/notesMaster" Target="../notesMasters/notesMaster1.xml"/><Relationship Id="rId1" Type="http://schemas.openxmlformats.org/officeDocument/2006/relationships/tags" Target="../tags/tag16.xml"/></Relationships>
</file>

<file path=ppt/notesSlides/_rels/notesSlide20.xml.rels><?xml version="1.0" encoding="UTF-8" standalone="yes"?>
<Relationships xmlns="http://schemas.openxmlformats.org/package/2006/relationships"><Relationship Id="rId3" Type="http://schemas.openxmlformats.org/officeDocument/2006/relationships/slide" Target="../slides/slide33.xml"/><Relationship Id="rId2" Type="http://schemas.openxmlformats.org/officeDocument/2006/relationships/notesMaster" Target="../notesMasters/notesMaster1.xml"/><Relationship Id="rId1" Type="http://schemas.openxmlformats.org/officeDocument/2006/relationships/tags" Target="../tags/tag17.xml"/></Relationships>
</file>

<file path=ppt/notesSlides/_rels/notesSlide21.xml.rels><?xml version="1.0" encoding="UTF-8" standalone="yes"?>
<Relationships xmlns="http://schemas.openxmlformats.org/package/2006/relationships"><Relationship Id="rId3" Type="http://schemas.openxmlformats.org/officeDocument/2006/relationships/slide" Target="../slides/slide34.xml"/><Relationship Id="rId2" Type="http://schemas.openxmlformats.org/officeDocument/2006/relationships/notesMaster" Target="../notesMasters/notesMaster1.xml"/><Relationship Id="rId1" Type="http://schemas.openxmlformats.org/officeDocument/2006/relationships/tags" Target="../tags/tag18.xml"/></Relationships>
</file>

<file path=ppt/notesSlides/_rels/notesSlide22.xml.rels><?xml version="1.0" encoding="UTF-8" standalone="yes"?>
<Relationships xmlns="http://schemas.openxmlformats.org/package/2006/relationships"><Relationship Id="rId3" Type="http://schemas.openxmlformats.org/officeDocument/2006/relationships/slide" Target="../slides/slide35.xml"/><Relationship Id="rId2" Type="http://schemas.openxmlformats.org/officeDocument/2006/relationships/notesMaster" Target="../notesMasters/notesMaster1.xml"/><Relationship Id="rId1" Type="http://schemas.openxmlformats.org/officeDocument/2006/relationships/tags" Target="../tags/tag19.xml"/></Relationships>
</file>

<file path=ppt/notesSlides/_rels/notesSlide23.xml.rels><?xml version="1.0" encoding="UTF-8" standalone="yes"?>
<Relationships xmlns="http://schemas.openxmlformats.org/package/2006/relationships"><Relationship Id="rId3" Type="http://schemas.openxmlformats.org/officeDocument/2006/relationships/slide" Target="../slides/slide36.xml"/><Relationship Id="rId2" Type="http://schemas.openxmlformats.org/officeDocument/2006/relationships/notesMaster" Target="../notesMasters/notesMaster1.xml"/><Relationship Id="rId1" Type="http://schemas.openxmlformats.org/officeDocument/2006/relationships/tags" Target="../tags/tag20.xml"/></Relationships>
</file>

<file path=ppt/notesSlides/_rels/notesSlide24.xml.rels><?xml version="1.0" encoding="UTF-8" standalone="yes"?>
<Relationships xmlns="http://schemas.openxmlformats.org/package/2006/relationships"><Relationship Id="rId3" Type="http://schemas.openxmlformats.org/officeDocument/2006/relationships/slide" Target="../slides/slide37.xml"/><Relationship Id="rId2" Type="http://schemas.openxmlformats.org/officeDocument/2006/relationships/notesMaster" Target="../notesMasters/notesMaster1.xml"/><Relationship Id="rId1" Type="http://schemas.openxmlformats.org/officeDocument/2006/relationships/tags" Target="../tags/tag2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3</a:t>
            </a:fld>
            <a:endParaRPr lang="en-US"/>
          </a:p>
        </p:txBody>
      </p:sp>
    </p:spTree>
    <p:extLst>
      <p:ext uri="{BB962C8B-B14F-4D97-AF65-F5344CB8AC3E}">
        <p14:creationId xmlns:p14="http://schemas.microsoft.com/office/powerpoint/2010/main" val="32766040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dirty="0"/>
          </a:p>
        </p:txBody>
      </p:sp>
      <p:sp>
        <p:nvSpPr>
          <p:cNvPr id="4" name="Slide Number Placeholder 3"/>
          <p:cNvSpPr>
            <a:spLocks noGrp="1"/>
          </p:cNvSpPr>
          <p:nvPr>
            <p:ph type="sldNum" sz="quarter" idx="10"/>
          </p:nvPr>
        </p:nvSpPr>
        <p:spPr/>
        <p:txBody>
          <a:bodyPr/>
          <a:lstStyle/>
          <a:p>
            <a:fld id="{810E1E9A-E921-4174-A0FC-51868D7AC568}" type="slidenum">
              <a:rPr lang="en-US" smtClean="0"/>
              <a:t>4</a:t>
            </a:fld>
            <a:endParaRPr lang="en-US"/>
          </a:p>
        </p:txBody>
      </p:sp>
    </p:spTree>
    <p:extLst>
      <p:ext uri="{BB962C8B-B14F-4D97-AF65-F5344CB8AC3E}">
        <p14:creationId xmlns:p14="http://schemas.microsoft.com/office/powerpoint/2010/main" val="27068110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5</a:t>
            </a:fld>
            <a:endParaRPr lang="en-US"/>
          </a:p>
        </p:txBody>
      </p:sp>
    </p:spTree>
    <p:extLst>
      <p:ext uri="{BB962C8B-B14F-4D97-AF65-F5344CB8AC3E}">
        <p14:creationId xmlns:p14="http://schemas.microsoft.com/office/powerpoint/2010/main" val="14502744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6</a:t>
            </a:fld>
            <a:endParaRPr lang="en-US"/>
          </a:p>
        </p:txBody>
      </p:sp>
    </p:spTree>
    <p:extLst>
      <p:ext uri="{BB962C8B-B14F-4D97-AF65-F5344CB8AC3E}">
        <p14:creationId xmlns:p14="http://schemas.microsoft.com/office/powerpoint/2010/main" val="14756847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r>
              <a:rPr lang="en-GB" dirty="0" smtClean="0"/>
              <a:t>These models of stress reflect some</a:t>
            </a:r>
            <a:r>
              <a:rPr lang="en-GB" baseline="0" dirty="0" smtClean="0"/>
              <a:t> of what us as lay people understand stress to be. They are rarely used in work psychology, but their influence is still felt in the way that we understand the causes and consequences of work stress. Stress is no longer defined in terms of the environmental pressures on a person, or its consequences for their physiological well-being. Instead, contemporary theories of work related stress describe it as the intervening psychological processes that link exposure to work related problems to the negative impact of those problems.</a:t>
            </a:r>
            <a:endParaRPr lang="en-GB" dirty="0"/>
          </a:p>
        </p:txBody>
      </p:sp>
      <p:sp>
        <p:nvSpPr>
          <p:cNvPr id="4" name="Slide Number Placeholder 3"/>
          <p:cNvSpPr>
            <a:spLocks noGrp="1"/>
          </p:cNvSpPr>
          <p:nvPr>
            <p:ph type="sldNum" sz="quarter" idx="10"/>
          </p:nvPr>
        </p:nvSpPr>
        <p:spPr/>
        <p:txBody>
          <a:bodyPr/>
          <a:lstStyle/>
          <a:p>
            <a:fld id="{810E1E9A-E921-4174-A0FC-51868D7AC568}" type="slidenum">
              <a:rPr lang="en-US" smtClean="0"/>
              <a:t>7</a:t>
            </a:fld>
            <a:endParaRPr lang="en-US"/>
          </a:p>
        </p:txBody>
      </p:sp>
    </p:spTree>
    <p:extLst>
      <p:ext uri="{BB962C8B-B14F-4D97-AF65-F5344CB8AC3E}">
        <p14:creationId xmlns:p14="http://schemas.microsoft.com/office/powerpoint/2010/main" val="40944358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dirty="0"/>
          </a:p>
        </p:txBody>
      </p:sp>
      <p:sp>
        <p:nvSpPr>
          <p:cNvPr id="4" name="Slide Number Placeholder 3"/>
          <p:cNvSpPr>
            <a:spLocks noGrp="1"/>
          </p:cNvSpPr>
          <p:nvPr>
            <p:ph type="sldNum" sz="quarter" idx="10"/>
          </p:nvPr>
        </p:nvSpPr>
        <p:spPr/>
        <p:txBody>
          <a:bodyPr/>
          <a:lstStyle/>
          <a:p>
            <a:fld id="{790B31B4-65C6-4A8A-B2A1-2CC4B320668C}" type="slidenum">
              <a:rPr lang="en-GB" smtClean="0"/>
              <a:t>17</a:t>
            </a:fld>
            <a:endParaRPr lang="en-GB"/>
          </a:p>
        </p:txBody>
      </p:sp>
    </p:spTree>
    <p:extLst>
      <p:ext uri="{BB962C8B-B14F-4D97-AF65-F5344CB8AC3E}">
        <p14:creationId xmlns:p14="http://schemas.microsoft.com/office/powerpoint/2010/main" val="10787585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r>
              <a:rPr lang="en-GB" dirty="0" err="1" smtClean="0"/>
              <a:t>Karasek</a:t>
            </a:r>
            <a:r>
              <a:rPr lang="en-GB" dirty="0" smtClean="0"/>
              <a:t> and</a:t>
            </a:r>
            <a:r>
              <a:rPr lang="en-GB" baseline="0" dirty="0" smtClean="0"/>
              <a:t> Theorell (1990) – employees in high strain jobs were at increased risk of various health problems, including serious psychological and physical health problems. Interestingly, control has a positive role in employee well-being. Those in active job roles (high control and high demands) were found to be the healthiest.</a:t>
            </a:r>
            <a:endParaRPr lang="en-GB" dirty="0"/>
          </a:p>
        </p:txBody>
      </p:sp>
      <p:sp>
        <p:nvSpPr>
          <p:cNvPr id="4" name="Slide Number Placeholder 3"/>
          <p:cNvSpPr>
            <a:spLocks noGrp="1"/>
          </p:cNvSpPr>
          <p:nvPr>
            <p:ph type="sldNum" sz="quarter" idx="10"/>
          </p:nvPr>
        </p:nvSpPr>
        <p:spPr/>
        <p:txBody>
          <a:bodyPr/>
          <a:lstStyle/>
          <a:p>
            <a:fld id="{790B31B4-65C6-4A8A-B2A1-2CC4B320668C}" type="slidenum">
              <a:rPr lang="en-GB" smtClean="0"/>
              <a:t>18</a:t>
            </a:fld>
            <a:endParaRPr lang="en-GB"/>
          </a:p>
        </p:txBody>
      </p:sp>
    </p:spTree>
    <p:extLst>
      <p:ext uri="{BB962C8B-B14F-4D97-AF65-F5344CB8AC3E}">
        <p14:creationId xmlns:p14="http://schemas.microsoft.com/office/powerpoint/2010/main" val="27844143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r>
              <a:rPr lang="en-GB" dirty="0" err="1" smtClean="0"/>
              <a:t>Karasek</a:t>
            </a:r>
            <a:r>
              <a:rPr lang="en-GB" dirty="0" smtClean="0"/>
              <a:t> and</a:t>
            </a:r>
            <a:r>
              <a:rPr lang="en-GB" baseline="0" dirty="0" smtClean="0"/>
              <a:t> Theorell (1990) – employees in high strain jobs were at increased risk of various health problems, including serious psychological and physical health problems. Interestingly, control has a positive role in employee well-being. Those in active job roles (high control and high demands) were found to be the healthiest.</a:t>
            </a:r>
            <a:endParaRPr lang="en-GB" dirty="0"/>
          </a:p>
        </p:txBody>
      </p:sp>
      <p:sp>
        <p:nvSpPr>
          <p:cNvPr id="4" name="Slide Number Placeholder 3"/>
          <p:cNvSpPr>
            <a:spLocks noGrp="1"/>
          </p:cNvSpPr>
          <p:nvPr>
            <p:ph type="sldNum" sz="quarter" idx="10"/>
          </p:nvPr>
        </p:nvSpPr>
        <p:spPr/>
        <p:txBody>
          <a:bodyPr/>
          <a:lstStyle/>
          <a:p>
            <a:fld id="{790B31B4-65C6-4A8A-B2A1-2CC4B320668C}" type="slidenum">
              <a:rPr lang="en-GB" smtClean="0"/>
              <a:t>19</a:t>
            </a:fld>
            <a:endParaRPr lang="en-GB"/>
          </a:p>
        </p:txBody>
      </p:sp>
    </p:spTree>
    <p:extLst>
      <p:ext uri="{BB962C8B-B14F-4D97-AF65-F5344CB8AC3E}">
        <p14:creationId xmlns:p14="http://schemas.microsoft.com/office/powerpoint/2010/main" val="14968277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0B31B4-65C6-4A8A-B2A1-2CC4B320668C}" type="slidenum">
              <a:rPr lang="en-GB" smtClean="0"/>
              <a:t>21</a:t>
            </a:fld>
            <a:endParaRPr lang="en-GB"/>
          </a:p>
        </p:txBody>
      </p:sp>
    </p:spTree>
    <p:extLst>
      <p:ext uri="{BB962C8B-B14F-4D97-AF65-F5344CB8AC3E}">
        <p14:creationId xmlns:p14="http://schemas.microsoft.com/office/powerpoint/2010/main" val="11892013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0B31B4-65C6-4A8A-B2A1-2CC4B320668C}" type="slidenum">
              <a:rPr lang="en-GB" smtClean="0"/>
              <a:t>22</a:t>
            </a:fld>
            <a:endParaRPr lang="en-GB"/>
          </a:p>
        </p:txBody>
      </p:sp>
    </p:spTree>
    <p:extLst>
      <p:ext uri="{BB962C8B-B14F-4D97-AF65-F5344CB8AC3E}">
        <p14:creationId xmlns:p14="http://schemas.microsoft.com/office/powerpoint/2010/main" val="18878780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0B31B4-65C6-4A8A-B2A1-2CC4B320668C}" type="slidenum">
              <a:rPr lang="en-GB" smtClean="0"/>
              <a:t>23</a:t>
            </a:fld>
            <a:endParaRPr lang="en-GB"/>
          </a:p>
        </p:txBody>
      </p:sp>
    </p:spTree>
    <p:extLst>
      <p:ext uri="{BB962C8B-B14F-4D97-AF65-F5344CB8AC3E}">
        <p14:creationId xmlns:p14="http://schemas.microsoft.com/office/powerpoint/2010/main" val="33856706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Most modern theories of work stress define is as a negative emotional</a:t>
            </a:r>
            <a:r>
              <a:rPr lang="en-GB" baseline="0" dirty="0" smtClean="0"/>
              <a:t> state that can results from the interaction between a person and their environment. It is something that is CAUSED OR MADE WORSE by work. </a:t>
            </a:r>
            <a:endParaRPr lang="en-GB" dirty="0" smtClean="0"/>
          </a:p>
        </p:txBody>
      </p:sp>
      <p:sp>
        <p:nvSpPr>
          <p:cNvPr id="4" name="Slide Number Placeholder 3"/>
          <p:cNvSpPr>
            <a:spLocks noGrp="1"/>
          </p:cNvSpPr>
          <p:nvPr>
            <p:ph type="sldNum" sz="quarter" idx="10"/>
          </p:nvPr>
        </p:nvSpPr>
        <p:spPr/>
        <p:txBody>
          <a:bodyPr/>
          <a:lstStyle/>
          <a:p>
            <a:fld id="{810E1E9A-E921-4174-A0FC-51868D7AC568}" type="slidenum">
              <a:rPr lang="en-US" smtClean="0"/>
              <a:t>25</a:t>
            </a:fld>
            <a:endParaRPr lang="en-US"/>
          </a:p>
        </p:txBody>
      </p:sp>
    </p:spTree>
    <p:extLst>
      <p:ext uri="{BB962C8B-B14F-4D97-AF65-F5344CB8AC3E}">
        <p14:creationId xmlns:p14="http://schemas.microsoft.com/office/powerpoint/2010/main" val="30820908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6"/>
        <p:cNvGrpSpPr/>
        <p:nvPr/>
      </p:nvGrpSpPr>
      <p:grpSpPr>
        <a:xfrm>
          <a:off x="0" y="0"/>
          <a:ext cx="0" cy="0"/>
          <a:chOff x="0" y="0"/>
          <a:chExt cx="0" cy="0"/>
        </a:xfrm>
      </p:grpSpPr>
      <p:sp>
        <p:nvSpPr>
          <p:cNvPr id="427" name="Shape 427"/>
          <p:cNvSpPr>
            <a:spLocks noGrp="1" noRot="1" noChangeAspect="1"/>
          </p:cNvSpPr>
          <p:nvPr>
            <p:ph type="sldImg" idx="2"/>
          </p:nvPr>
        </p:nvSpPr>
        <p:spPr>
          <a:xfrm>
            <a:off x="90488" y="744538"/>
            <a:ext cx="6616700" cy="3722687"/>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round/>
            <a:headEnd type="none" w="med" len="med"/>
            <a:tailEnd type="none" w="med" len="med"/>
          </a:ln>
        </p:spPr>
      </p:sp>
      <p:sp>
        <p:nvSpPr>
          <p:cNvPr id="428" name="Shape 428"/>
          <p:cNvSpPr txBox="1">
            <a:spLocks noGrp="1"/>
          </p:cNvSpPr>
          <p:nvPr>
            <p:ph type="body" idx="1"/>
            <p:custDataLst>
              <p:tags r:id="rId1"/>
            </p:custDataLst>
          </p:nvPr>
        </p:nvSpPr>
        <p:spPr>
          <a:xfrm>
            <a:off x="679768" y="4715153"/>
            <a:ext cx="5438139" cy="4466987"/>
          </a:xfrm>
          <a:prstGeom prst="rect">
            <a:avLst/>
          </a:prstGeom>
        </p:spPr>
        <p:txBody>
          <a:bodyPr lIns="91425" tIns="91425" rIns="91425" bIns="91425" anchor="t" anchorCtr="0">
            <a:noAutofit/>
          </a:bodyPr>
          <a:lstStyle/>
          <a:p>
            <a:pPr>
              <a:spcBef>
                <a:spcPts val="0"/>
              </a:spcBef>
              <a:buNone/>
            </a:pPr>
            <a:endParaRPr/>
          </a:p>
        </p:txBody>
      </p:sp>
      <p:sp>
        <p:nvSpPr>
          <p:cNvPr id="429" name="Shape 429"/>
          <p:cNvSpPr txBox="1">
            <a:spLocks noGrp="1"/>
          </p:cNvSpPr>
          <p:nvPr>
            <p:ph type="sldNum" idx="12"/>
          </p:nvPr>
        </p:nvSpPr>
        <p:spPr>
          <a:xfrm>
            <a:off x="3850442" y="9428583"/>
            <a:ext cx="2945658" cy="496332"/>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GB"/>
              <a:t>26</a:t>
            </a:fld>
            <a:endParaRPr lang="en-GB"/>
          </a:p>
        </p:txBody>
      </p:sp>
    </p:spTree>
    <p:extLst>
      <p:ext uri="{BB962C8B-B14F-4D97-AF65-F5344CB8AC3E}">
        <p14:creationId xmlns:p14="http://schemas.microsoft.com/office/powerpoint/2010/main" val="3086987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27</a:t>
            </a:fld>
            <a:endParaRPr lang="en-US"/>
          </a:p>
        </p:txBody>
      </p:sp>
    </p:spTree>
    <p:extLst>
      <p:ext uri="{BB962C8B-B14F-4D97-AF65-F5344CB8AC3E}">
        <p14:creationId xmlns:p14="http://schemas.microsoft.com/office/powerpoint/2010/main" val="31414641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0"/>
        <p:cNvGrpSpPr/>
        <p:nvPr/>
      </p:nvGrpSpPr>
      <p:grpSpPr>
        <a:xfrm>
          <a:off x="0" y="0"/>
          <a:ext cx="0" cy="0"/>
          <a:chOff x="0" y="0"/>
          <a:chExt cx="0" cy="0"/>
        </a:xfrm>
      </p:grpSpPr>
      <p:sp>
        <p:nvSpPr>
          <p:cNvPr id="441" name="Shape 441"/>
          <p:cNvSpPr>
            <a:spLocks noGrp="1" noRot="1" noChangeAspect="1"/>
          </p:cNvSpPr>
          <p:nvPr>
            <p:ph type="sldImg" idx="2"/>
          </p:nvPr>
        </p:nvSpPr>
        <p:spPr>
          <a:xfrm>
            <a:off x="90488" y="744538"/>
            <a:ext cx="6616700" cy="3722687"/>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round/>
            <a:headEnd type="none" w="med" len="med"/>
            <a:tailEnd type="none" w="med" len="med"/>
          </a:ln>
        </p:spPr>
      </p:sp>
      <p:sp>
        <p:nvSpPr>
          <p:cNvPr id="442" name="Shape 442"/>
          <p:cNvSpPr txBox="1">
            <a:spLocks noGrp="1"/>
          </p:cNvSpPr>
          <p:nvPr>
            <p:ph type="body" idx="1"/>
            <p:custDataLst>
              <p:tags r:id="rId1"/>
            </p:custDataLst>
          </p:nvPr>
        </p:nvSpPr>
        <p:spPr>
          <a:xfrm>
            <a:off x="679768" y="4715153"/>
            <a:ext cx="5438139" cy="4466987"/>
          </a:xfrm>
          <a:prstGeom prst="rect">
            <a:avLst/>
          </a:prstGeom>
        </p:spPr>
        <p:txBody>
          <a:bodyPr lIns="91425" tIns="91425" rIns="91425" bIns="91425" anchor="t" anchorCtr="0">
            <a:noAutofit/>
          </a:bodyPr>
          <a:lstStyle/>
          <a:p>
            <a:pPr rtl="0">
              <a:spcBef>
                <a:spcPts val="0"/>
              </a:spcBef>
              <a:buNone/>
            </a:pPr>
            <a:r>
              <a:rPr lang="en-GB" dirty="0"/>
              <a:t>In primary appraisal, the person considers the quality and nature of the stimulus event. Lazarus distinguished three kinds of possible stressor: those that pose harm, those that threaten, and those that set a challenge. Harm is </a:t>
            </a:r>
            <a:r>
              <a:rPr lang="en-GB" dirty="0" smtClean="0"/>
              <a:t>considered </a:t>
            </a:r>
            <a:r>
              <a:rPr lang="en-GB" dirty="0"/>
              <a:t>as damage that has already been done, i.e., a loss or failure; threat is the expectation of future harm; and challenge results from demands that are appraised as opportunities for personal growth or opportunities that the person is confident about dealing with. Any events that are not appraised as either of these three things are considered to be benign events that require no further action</a:t>
            </a:r>
            <a:r>
              <a:rPr lang="en-GB" dirty="0" smtClean="0"/>
              <a:t>.</a:t>
            </a:r>
          </a:p>
          <a:p>
            <a:pPr rtl="0">
              <a:spcBef>
                <a:spcPts val="0"/>
              </a:spcBef>
              <a:buNone/>
            </a:pPr>
            <a:endParaRPr lang="en-GB" dirty="0" smtClean="0"/>
          </a:p>
          <a:p>
            <a:pPr rtl="0">
              <a:spcBef>
                <a:spcPts val="0"/>
              </a:spcBef>
              <a:buNone/>
            </a:pPr>
            <a:r>
              <a:rPr lang="en-GB" dirty="0" smtClean="0"/>
              <a:t>Motivational relevance</a:t>
            </a:r>
            <a:r>
              <a:rPr lang="en-GB" baseline="0" dirty="0" smtClean="0"/>
              <a:t> – how relevant is this situation to my needs? Evaluates how important it is to their well-being. If it is highly relevant, the emotional response increases in intensity.</a:t>
            </a:r>
          </a:p>
          <a:p>
            <a:pPr rtl="0">
              <a:spcBef>
                <a:spcPts val="0"/>
              </a:spcBef>
              <a:buNone/>
            </a:pPr>
            <a:r>
              <a:rPr lang="en-GB" baseline="0" dirty="0" smtClean="0"/>
              <a:t>Motivational congruence – is the situation congruent with my goals? i.e., consistent. If they view a situation as consistent their experience of emotions will be different.</a:t>
            </a:r>
            <a:endParaRPr lang="en-GB" dirty="0"/>
          </a:p>
          <a:p>
            <a:pPr rtl="0">
              <a:spcBef>
                <a:spcPts val="0"/>
              </a:spcBef>
              <a:buNone/>
            </a:pPr>
            <a:endParaRPr dirty="0"/>
          </a:p>
          <a:p>
            <a:pPr rtl="0">
              <a:spcBef>
                <a:spcPts val="0"/>
              </a:spcBef>
              <a:buNone/>
            </a:pPr>
            <a:r>
              <a:rPr lang="en-GB" dirty="0"/>
              <a:t>At the same time as carrying out primary appraisals, Lazarus proposed that secondary appraisals are initiated whereby one assesses one’s resources and abilities to cope with the stress (coping potential</a:t>
            </a:r>
            <a:r>
              <a:rPr lang="en-GB" dirty="0" smtClean="0"/>
              <a:t>). If the person thinks they can cope with a situation they are less likely to appraise it as a threat and more likely to appraise it as a challenge. Together, these appraisals are the</a:t>
            </a:r>
            <a:r>
              <a:rPr lang="en-GB" baseline="0" dirty="0" smtClean="0"/>
              <a:t> basis of what the persons choose to do in response to the situation.</a:t>
            </a:r>
            <a:endParaRPr lang="en-GB" dirty="0"/>
          </a:p>
          <a:p>
            <a:pPr rtl="0">
              <a:spcBef>
                <a:spcPts val="0"/>
              </a:spcBef>
              <a:buNone/>
            </a:pPr>
            <a:endParaRPr dirty="0"/>
          </a:p>
        </p:txBody>
      </p:sp>
      <p:sp>
        <p:nvSpPr>
          <p:cNvPr id="443" name="Shape 443"/>
          <p:cNvSpPr txBox="1">
            <a:spLocks noGrp="1"/>
          </p:cNvSpPr>
          <p:nvPr>
            <p:ph type="sldNum" idx="12"/>
          </p:nvPr>
        </p:nvSpPr>
        <p:spPr>
          <a:xfrm>
            <a:off x="3850442" y="9428583"/>
            <a:ext cx="2945658" cy="496332"/>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GB"/>
              <a:t>28</a:t>
            </a:fld>
            <a:endParaRPr lang="en-GB"/>
          </a:p>
        </p:txBody>
      </p:sp>
    </p:spTree>
    <p:extLst>
      <p:ext uri="{BB962C8B-B14F-4D97-AF65-F5344CB8AC3E}">
        <p14:creationId xmlns:p14="http://schemas.microsoft.com/office/powerpoint/2010/main" val="11715290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Lazarus maintains that STRESS would be experienced when perceived harm or threat was high but perceived coping ability was low, whereas when perceived coping ability was appraised to be high, then stress was likely to be minimal. In other words, stress arises from a mismatch between perceived demands and resources, both of which can change over time.</a:t>
            </a:r>
          </a:p>
          <a:p>
            <a:endParaRPr lang="en-GB" dirty="0"/>
          </a:p>
        </p:txBody>
      </p:sp>
      <p:sp>
        <p:nvSpPr>
          <p:cNvPr id="4" name="Slide Number Placeholder 3"/>
          <p:cNvSpPr>
            <a:spLocks noGrp="1"/>
          </p:cNvSpPr>
          <p:nvPr>
            <p:ph type="sldNum" sz="quarter" idx="10"/>
          </p:nvPr>
        </p:nvSpPr>
        <p:spPr/>
        <p:txBody>
          <a:bodyPr/>
          <a:lstStyle/>
          <a:p>
            <a:fld id="{790B31B4-65C6-4A8A-B2A1-2CC4B320668C}" type="slidenum">
              <a:rPr lang="en-GB" smtClean="0"/>
              <a:t>29</a:t>
            </a:fld>
            <a:endParaRPr lang="en-GB"/>
          </a:p>
        </p:txBody>
      </p:sp>
    </p:spTree>
    <p:extLst>
      <p:ext uri="{BB962C8B-B14F-4D97-AF65-F5344CB8AC3E}">
        <p14:creationId xmlns:p14="http://schemas.microsoft.com/office/powerpoint/2010/main" val="6337664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30</a:t>
            </a:fld>
            <a:endParaRPr lang="en-GB"/>
          </a:p>
        </p:txBody>
      </p:sp>
    </p:spTree>
    <p:extLst>
      <p:ext uri="{BB962C8B-B14F-4D97-AF65-F5344CB8AC3E}">
        <p14:creationId xmlns:p14="http://schemas.microsoft.com/office/powerpoint/2010/main" val="15191983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dirty="0"/>
          </a:p>
        </p:txBody>
      </p:sp>
      <p:sp>
        <p:nvSpPr>
          <p:cNvPr id="4" name="Slide Number Placeholder 3"/>
          <p:cNvSpPr>
            <a:spLocks noGrp="1"/>
          </p:cNvSpPr>
          <p:nvPr>
            <p:ph type="sldNum" sz="quarter" idx="10"/>
          </p:nvPr>
        </p:nvSpPr>
        <p:spPr/>
        <p:txBody>
          <a:bodyPr/>
          <a:lstStyle/>
          <a:p>
            <a:fld id="{790B31B4-65C6-4A8A-B2A1-2CC4B320668C}" type="slidenum">
              <a:rPr lang="en-GB" smtClean="0"/>
              <a:t>31</a:t>
            </a:fld>
            <a:endParaRPr lang="en-GB"/>
          </a:p>
        </p:txBody>
      </p:sp>
    </p:spTree>
    <p:extLst>
      <p:ext uri="{BB962C8B-B14F-4D97-AF65-F5344CB8AC3E}">
        <p14:creationId xmlns:p14="http://schemas.microsoft.com/office/powerpoint/2010/main" val="3958838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32</a:t>
            </a:fld>
            <a:endParaRPr lang="en-US"/>
          </a:p>
        </p:txBody>
      </p:sp>
    </p:spTree>
    <p:extLst>
      <p:ext uri="{BB962C8B-B14F-4D97-AF65-F5344CB8AC3E}">
        <p14:creationId xmlns:p14="http://schemas.microsoft.com/office/powerpoint/2010/main" val="26446436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33</a:t>
            </a:fld>
            <a:endParaRPr lang="en-GB"/>
          </a:p>
        </p:txBody>
      </p:sp>
    </p:spTree>
    <p:extLst>
      <p:ext uri="{BB962C8B-B14F-4D97-AF65-F5344CB8AC3E}">
        <p14:creationId xmlns:p14="http://schemas.microsoft.com/office/powerpoint/2010/main" val="31146489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34</a:t>
            </a:fld>
            <a:endParaRPr lang="en-US"/>
          </a:p>
        </p:txBody>
      </p:sp>
    </p:spTree>
    <p:extLst>
      <p:ext uri="{BB962C8B-B14F-4D97-AF65-F5344CB8AC3E}">
        <p14:creationId xmlns:p14="http://schemas.microsoft.com/office/powerpoint/2010/main" val="20651159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3"/>
        <p:cNvGrpSpPr/>
        <p:nvPr/>
      </p:nvGrpSpPr>
      <p:grpSpPr>
        <a:xfrm>
          <a:off x="0" y="0"/>
          <a:ext cx="0" cy="0"/>
          <a:chOff x="0" y="0"/>
          <a:chExt cx="0" cy="0"/>
        </a:xfrm>
      </p:grpSpPr>
      <p:sp>
        <p:nvSpPr>
          <p:cNvPr id="464" name="Shape 464"/>
          <p:cNvSpPr>
            <a:spLocks noGrp="1" noRot="1" noChangeAspect="1"/>
          </p:cNvSpPr>
          <p:nvPr>
            <p:ph type="sldImg" idx="2"/>
          </p:nvPr>
        </p:nvSpPr>
        <p:spPr>
          <a:xfrm>
            <a:off x="90488" y="744538"/>
            <a:ext cx="6616700" cy="3722687"/>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round/>
            <a:headEnd type="none" w="med" len="med"/>
            <a:tailEnd type="none" w="med" len="med"/>
          </a:ln>
        </p:spPr>
      </p:sp>
      <p:sp>
        <p:nvSpPr>
          <p:cNvPr id="465" name="Shape 465"/>
          <p:cNvSpPr txBox="1">
            <a:spLocks noGrp="1"/>
          </p:cNvSpPr>
          <p:nvPr>
            <p:ph type="body" idx="1"/>
            <p:custDataLst>
              <p:tags r:id="rId1"/>
            </p:custDataLst>
          </p:nvPr>
        </p:nvSpPr>
        <p:spPr>
          <a:xfrm>
            <a:off x="679768" y="4715153"/>
            <a:ext cx="5438139" cy="4466987"/>
          </a:xfrm>
          <a:prstGeom prst="rect">
            <a:avLst/>
          </a:prstGeom>
        </p:spPr>
        <p:txBody>
          <a:bodyPr lIns="91425" tIns="91425" rIns="91425" bIns="91425" anchor="t" anchorCtr="0">
            <a:noAutofit/>
          </a:bodyPr>
          <a:lstStyle/>
          <a:p>
            <a:pPr>
              <a:spcBef>
                <a:spcPts val="0"/>
              </a:spcBef>
              <a:buNone/>
            </a:pPr>
            <a:endParaRPr/>
          </a:p>
        </p:txBody>
      </p:sp>
      <p:sp>
        <p:nvSpPr>
          <p:cNvPr id="466" name="Shape 466"/>
          <p:cNvSpPr txBox="1">
            <a:spLocks noGrp="1"/>
          </p:cNvSpPr>
          <p:nvPr>
            <p:ph type="sldNum" idx="12"/>
          </p:nvPr>
        </p:nvSpPr>
        <p:spPr>
          <a:xfrm>
            <a:off x="3850442" y="9428583"/>
            <a:ext cx="2945658" cy="496332"/>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GB"/>
              <a:t>35</a:t>
            </a:fld>
            <a:endParaRPr lang="en-GB"/>
          </a:p>
        </p:txBody>
      </p:sp>
    </p:spTree>
    <p:extLst>
      <p:ext uri="{BB962C8B-B14F-4D97-AF65-F5344CB8AC3E}">
        <p14:creationId xmlns:p14="http://schemas.microsoft.com/office/powerpoint/2010/main" val="33164510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0"/>
        <p:cNvGrpSpPr/>
        <p:nvPr/>
      </p:nvGrpSpPr>
      <p:grpSpPr>
        <a:xfrm>
          <a:off x="0" y="0"/>
          <a:ext cx="0" cy="0"/>
          <a:chOff x="0" y="0"/>
          <a:chExt cx="0" cy="0"/>
        </a:xfrm>
      </p:grpSpPr>
      <p:sp>
        <p:nvSpPr>
          <p:cNvPr id="471" name="Shape 471"/>
          <p:cNvSpPr>
            <a:spLocks noGrp="1" noRot="1" noChangeAspect="1"/>
          </p:cNvSpPr>
          <p:nvPr>
            <p:ph type="sldImg" idx="2"/>
          </p:nvPr>
        </p:nvSpPr>
        <p:spPr>
          <a:xfrm>
            <a:off x="90488" y="744538"/>
            <a:ext cx="6616700" cy="3722687"/>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round/>
            <a:headEnd type="none" w="med" len="med"/>
            <a:tailEnd type="none" w="med" len="med"/>
          </a:ln>
        </p:spPr>
      </p:sp>
      <p:sp>
        <p:nvSpPr>
          <p:cNvPr id="472" name="Shape 472"/>
          <p:cNvSpPr txBox="1">
            <a:spLocks noGrp="1"/>
          </p:cNvSpPr>
          <p:nvPr>
            <p:ph type="body" idx="1"/>
            <p:custDataLst>
              <p:tags r:id="rId1"/>
            </p:custDataLst>
          </p:nvPr>
        </p:nvSpPr>
        <p:spPr>
          <a:xfrm>
            <a:off x="679768" y="4715153"/>
            <a:ext cx="5438139" cy="4466987"/>
          </a:xfrm>
          <a:prstGeom prst="rect">
            <a:avLst/>
          </a:prstGeom>
        </p:spPr>
        <p:txBody>
          <a:bodyPr lIns="91425" tIns="91425" rIns="91425" bIns="91425" anchor="t" anchorCtr="0">
            <a:noAutofit/>
          </a:bodyPr>
          <a:lstStyle/>
          <a:p>
            <a:pPr>
              <a:spcBef>
                <a:spcPts val="0"/>
              </a:spcBef>
              <a:buNone/>
            </a:pPr>
            <a:endParaRPr/>
          </a:p>
        </p:txBody>
      </p:sp>
      <p:sp>
        <p:nvSpPr>
          <p:cNvPr id="473" name="Shape 473"/>
          <p:cNvSpPr txBox="1">
            <a:spLocks noGrp="1"/>
          </p:cNvSpPr>
          <p:nvPr>
            <p:ph type="sldNum" idx="12"/>
          </p:nvPr>
        </p:nvSpPr>
        <p:spPr>
          <a:xfrm>
            <a:off x="3850442" y="9428583"/>
            <a:ext cx="2945658" cy="496332"/>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GB"/>
              <a:t>36</a:t>
            </a:fld>
            <a:endParaRPr lang="en-GB"/>
          </a:p>
        </p:txBody>
      </p:sp>
    </p:spTree>
    <p:extLst>
      <p:ext uri="{BB962C8B-B14F-4D97-AF65-F5344CB8AC3E}">
        <p14:creationId xmlns:p14="http://schemas.microsoft.com/office/powerpoint/2010/main" val="22281992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37</a:t>
            </a:fld>
            <a:endParaRPr lang="en-GB"/>
          </a:p>
        </p:txBody>
      </p:sp>
    </p:spTree>
    <p:extLst>
      <p:ext uri="{BB962C8B-B14F-4D97-AF65-F5344CB8AC3E}">
        <p14:creationId xmlns:p14="http://schemas.microsoft.com/office/powerpoint/2010/main" val="41830240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0B31B4-65C6-4A8A-B2A1-2CC4B320668C}" type="slidenum">
              <a:rPr lang="en-GB" smtClean="0"/>
              <a:t>38</a:t>
            </a:fld>
            <a:endParaRPr lang="en-GB"/>
          </a:p>
        </p:txBody>
      </p:sp>
    </p:spTree>
    <p:extLst>
      <p:ext uri="{BB962C8B-B14F-4D97-AF65-F5344CB8AC3E}">
        <p14:creationId xmlns:p14="http://schemas.microsoft.com/office/powerpoint/2010/main" val="34050638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39</a:t>
            </a:fld>
            <a:endParaRPr lang="en-GB"/>
          </a:p>
        </p:txBody>
      </p:sp>
    </p:spTree>
    <p:extLst>
      <p:ext uri="{BB962C8B-B14F-4D97-AF65-F5344CB8AC3E}">
        <p14:creationId xmlns:p14="http://schemas.microsoft.com/office/powerpoint/2010/main" val="92969989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41</a:t>
            </a:fld>
            <a:endParaRPr lang="en-GB"/>
          </a:p>
        </p:txBody>
      </p:sp>
    </p:spTree>
    <p:extLst>
      <p:ext uri="{BB962C8B-B14F-4D97-AF65-F5344CB8AC3E}">
        <p14:creationId xmlns:p14="http://schemas.microsoft.com/office/powerpoint/2010/main" val="39390797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42</a:t>
            </a:fld>
            <a:endParaRPr lang="en-GB"/>
          </a:p>
        </p:txBody>
      </p:sp>
    </p:spTree>
    <p:extLst>
      <p:ext uri="{BB962C8B-B14F-4D97-AF65-F5344CB8AC3E}">
        <p14:creationId xmlns:p14="http://schemas.microsoft.com/office/powerpoint/2010/main" val="114079662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43</a:t>
            </a:fld>
            <a:endParaRPr lang="en-GB"/>
          </a:p>
        </p:txBody>
      </p:sp>
    </p:spTree>
    <p:extLst>
      <p:ext uri="{BB962C8B-B14F-4D97-AF65-F5344CB8AC3E}">
        <p14:creationId xmlns:p14="http://schemas.microsoft.com/office/powerpoint/2010/main" val="358671130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44</a:t>
            </a:fld>
            <a:endParaRPr lang="en-GB"/>
          </a:p>
        </p:txBody>
      </p:sp>
    </p:spTree>
    <p:extLst>
      <p:ext uri="{BB962C8B-B14F-4D97-AF65-F5344CB8AC3E}">
        <p14:creationId xmlns:p14="http://schemas.microsoft.com/office/powerpoint/2010/main" val="274621163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45</a:t>
            </a:fld>
            <a:endParaRPr lang="en-GB"/>
          </a:p>
        </p:txBody>
      </p:sp>
    </p:spTree>
    <p:extLst>
      <p:ext uri="{BB962C8B-B14F-4D97-AF65-F5344CB8AC3E}">
        <p14:creationId xmlns:p14="http://schemas.microsoft.com/office/powerpoint/2010/main" val="21644627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50</a:t>
            </a:fld>
            <a:endParaRPr lang="en-GB"/>
          </a:p>
        </p:txBody>
      </p:sp>
    </p:spTree>
    <p:extLst>
      <p:ext uri="{BB962C8B-B14F-4D97-AF65-F5344CB8AC3E}">
        <p14:creationId xmlns:p14="http://schemas.microsoft.com/office/powerpoint/2010/main" val="231924382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51</a:t>
            </a:fld>
            <a:endParaRPr lang="en-GB"/>
          </a:p>
        </p:txBody>
      </p:sp>
    </p:spTree>
    <p:extLst>
      <p:ext uri="{BB962C8B-B14F-4D97-AF65-F5344CB8AC3E}">
        <p14:creationId xmlns:p14="http://schemas.microsoft.com/office/powerpoint/2010/main" val="82771683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52</a:t>
            </a:fld>
            <a:endParaRPr lang="en-GB"/>
          </a:p>
        </p:txBody>
      </p:sp>
    </p:spTree>
    <p:extLst>
      <p:ext uri="{BB962C8B-B14F-4D97-AF65-F5344CB8AC3E}">
        <p14:creationId xmlns:p14="http://schemas.microsoft.com/office/powerpoint/2010/main" val="40498129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53</a:t>
            </a:fld>
            <a:endParaRPr lang="en-GB"/>
          </a:p>
        </p:txBody>
      </p:sp>
    </p:spTree>
    <p:extLst>
      <p:ext uri="{BB962C8B-B14F-4D97-AF65-F5344CB8AC3E}">
        <p14:creationId xmlns:p14="http://schemas.microsoft.com/office/powerpoint/2010/main" val="208062160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lack of influence in</a:t>
            </a:r>
            <a:r>
              <a:rPr lang="en-GB" baseline="0" dirty="0" smtClean="0"/>
              <a:t> the way in which work is organised and performed can be damaging to psychological and physical well-being. While low levels of control are a source of work stress, high levels of control tend to be beneficial.</a:t>
            </a:r>
          </a:p>
          <a:p>
            <a:endParaRPr lang="en-GB" baseline="0" dirty="0" smtClean="0"/>
          </a:p>
        </p:txBody>
      </p:sp>
      <p:sp>
        <p:nvSpPr>
          <p:cNvPr id="4" name="Slide Number Placeholder 3"/>
          <p:cNvSpPr>
            <a:spLocks noGrp="1"/>
          </p:cNvSpPr>
          <p:nvPr>
            <p:ph type="sldNum" sz="quarter" idx="10"/>
          </p:nvPr>
        </p:nvSpPr>
        <p:spPr/>
        <p:txBody>
          <a:bodyPr/>
          <a:lstStyle/>
          <a:p>
            <a:fld id="{790B31B4-65C6-4A8A-B2A1-2CC4B320668C}" type="slidenum">
              <a:rPr lang="en-GB" smtClean="0"/>
              <a:t>54</a:t>
            </a:fld>
            <a:endParaRPr lang="en-GB"/>
          </a:p>
        </p:txBody>
      </p:sp>
    </p:spTree>
    <p:extLst>
      <p:ext uri="{BB962C8B-B14F-4D97-AF65-F5344CB8AC3E}">
        <p14:creationId xmlns:p14="http://schemas.microsoft.com/office/powerpoint/2010/main" val="316722435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Control is a powerful predictor of employee health. Bond et al also found that high levels of control are also associated with higher levels of job performance and lower levels of absence.</a:t>
            </a:r>
            <a:endParaRPr lang="en-GB" dirty="0" smtClean="0"/>
          </a:p>
          <a:p>
            <a:endParaRPr lang="en-GB" dirty="0"/>
          </a:p>
        </p:txBody>
      </p:sp>
      <p:sp>
        <p:nvSpPr>
          <p:cNvPr id="4" name="Slide Number Placeholder 3"/>
          <p:cNvSpPr>
            <a:spLocks noGrp="1"/>
          </p:cNvSpPr>
          <p:nvPr>
            <p:ph type="sldNum" sz="quarter" idx="10"/>
          </p:nvPr>
        </p:nvSpPr>
        <p:spPr/>
        <p:txBody>
          <a:bodyPr/>
          <a:lstStyle/>
          <a:p>
            <a:fld id="{790B31B4-65C6-4A8A-B2A1-2CC4B320668C}" type="slidenum">
              <a:rPr lang="en-GB" smtClean="0"/>
              <a:t>55</a:t>
            </a:fld>
            <a:endParaRPr lang="en-GB"/>
          </a:p>
        </p:txBody>
      </p:sp>
    </p:spTree>
    <p:extLst>
      <p:ext uri="{BB962C8B-B14F-4D97-AF65-F5344CB8AC3E}">
        <p14:creationId xmlns:p14="http://schemas.microsoft.com/office/powerpoint/2010/main" val="360180654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56</a:t>
            </a:fld>
            <a:endParaRPr lang="en-GB"/>
          </a:p>
        </p:txBody>
      </p:sp>
    </p:spTree>
    <p:extLst>
      <p:ext uri="{BB962C8B-B14F-4D97-AF65-F5344CB8AC3E}">
        <p14:creationId xmlns:p14="http://schemas.microsoft.com/office/powerpoint/2010/main" val="143751373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57</a:t>
            </a:fld>
            <a:endParaRPr lang="en-GB"/>
          </a:p>
        </p:txBody>
      </p:sp>
    </p:spTree>
    <p:extLst>
      <p:ext uri="{BB962C8B-B14F-4D97-AF65-F5344CB8AC3E}">
        <p14:creationId xmlns:p14="http://schemas.microsoft.com/office/powerpoint/2010/main" val="368705968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58</a:t>
            </a:fld>
            <a:endParaRPr lang="en-GB"/>
          </a:p>
        </p:txBody>
      </p:sp>
    </p:spTree>
    <p:extLst>
      <p:ext uri="{BB962C8B-B14F-4D97-AF65-F5344CB8AC3E}">
        <p14:creationId xmlns:p14="http://schemas.microsoft.com/office/powerpoint/2010/main" val="186434716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59</a:t>
            </a:fld>
            <a:endParaRPr lang="en-GB"/>
          </a:p>
        </p:txBody>
      </p:sp>
    </p:spTree>
    <p:extLst>
      <p:ext uri="{BB962C8B-B14F-4D97-AF65-F5344CB8AC3E}">
        <p14:creationId xmlns:p14="http://schemas.microsoft.com/office/powerpoint/2010/main" val="235614715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61</a:t>
            </a:fld>
            <a:endParaRPr lang="en-GB"/>
          </a:p>
        </p:txBody>
      </p:sp>
    </p:spTree>
    <p:extLst>
      <p:ext uri="{BB962C8B-B14F-4D97-AF65-F5344CB8AC3E}">
        <p14:creationId xmlns:p14="http://schemas.microsoft.com/office/powerpoint/2010/main" val="18416866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62</a:t>
            </a:fld>
            <a:endParaRPr lang="en-GB"/>
          </a:p>
        </p:txBody>
      </p:sp>
    </p:spTree>
    <p:extLst>
      <p:ext uri="{BB962C8B-B14F-4D97-AF65-F5344CB8AC3E}">
        <p14:creationId xmlns:p14="http://schemas.microsoft.com/office/powerpoint/2010/main" val="368651137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63</a:t>
            </a:fld>
            <a:endParaRPr lang="en-GB"/>
          </a:p>
        </p:txBody>
      </p:sp>
    </p:spTree>
    <p:extLst>
      <p:ext uri="{BB962C8B-B14F-4D97-AF65-F5344CB8AC3E}">
        <p14:creationId xmlns:p14="http://schemas.microsoft.com/office/powerpoint/2010/main" val="387676366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64</a:t>
            </a:fld>
            <a:endParaRPr lang="en-GB"/>
          </a:p>
        </p:txBody>
      </p:sp>
    </p:spTree>
    <p:extLst>
      <p:ext uri="{BB962C8B-B14F-4D97-AF65-F5344CB8AC3E}">
        <p14:creationId xmlns:p14="http://schemas.microsoft.com/office/powerpoint/2010/main" val="70219213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65</a:t>
            </a:fld>
            <a:endParaRPr lang="en-GB"/>
          </a:p>
        </p:txBody>
      </p:sp>
    </p:spTree>
    <p:extLst>
      <p:ext uri="{BB962C8B-B14F-4D97-AF65-F5344CB8AC3E}">
        <p14:creationId xmlns:p14="http://schemas.microsoft.com/office/powerpoint/2010/main" val="155012864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66</a:t>
            </a:fld>
            <a:endParaRPr lang="en-GB"/>
          </a:p>
        </p:txBody>
      </p:sp>
    </p:spTree>
    <p:extLst>
      <p:ext uri="{BB962C8B-B14F-4D97-AF65-F5344CB8AC3E}">
        <p14:creationId xmlns:p14="http://schemas.microsoft.com/office/powerpoint/2010/main" val="335767089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67</a:t>
            </a:fld>
            <a:endParaRPr lang="en-GB"/>
          </a:p>
        </p:txBody>
      </p:sp>
    </p:spTree>
    <p:extLst>
      <p:ext uri="{BB962C8B-B14F-4D97-AF65-F5344CB8AC3E}">
        <p14:creationId xmlns:p14="http://schemas.microsoft.com/office/powerpoint/2010/main" val="348611192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68</a:t>
            </a:fld>
            <a:endParaRPr lang="en-GB"/>
          </a:p>
        </p:txBody>
      </p:sp>
    </p:spTree>
    <p:extLst>
      <p:ext uri="{BB962C8B-B14F-4D97-AF65-F5344CB8AC3E}">
        <p14:creationId xmlns:p14="http://schemas.microsoft.com/office/powerpoint/2010/main" val="70835724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69</a:t>
            </a:fld>
            <a:endParaRPr lang="en-GB"/>
          </a:p>
        </p:txBody>
      </p:sp>
    </p:spTree>
    <p:extLst>
      <p:ext uri="{BB962C8B-B14F-4D97-AF65-F5344CB8AC3E}">
        <p14:creationId xmlns:p14="http://schemas.microsoft.com/office/powerpoint/2010/main" val="27687650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70</a:t>
            </a:fld>
            <a:endParaRPr lang="en-GB"/>
          </a:p>
        </p:txBody>
      </p:sp>
    </p:spTree>
    <p:extLst>
      <p:ext uri="{BB962C8B-B14F-4D97-AF65-F5344CB8AC3E}">
        <p14:creationId xmlns:p14="http://schemas.microsoft.com/office/powerpoint/2010/main" val="240457192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0B31B4-65C6-4A8A-B2A1-2CC4B320668C}" type="slidenum">
              <a:rPr lang="en-GB" smtClean="0"/>
              <a:t>71</a:t>
            </a:fld>
            <a:endParaRPr lang="en-GB"/>
          </a:p>
        </p:txBody>
      </p:sp>
    </p:spTree>
    <p:extLst>
      <p:ext uri="{BB962C8B-B14F-4D97-AF65-F5344CB8AC3E}">
        <p14:creationId xmlns:p14="http://schemas.microsoft.com/office/powerpoint/2010/main" val="28778231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758588" y="1436921"/>
            <a:ext cx="5690680" cy="1517356"/>
          </a:xfrm>
        </p:spPr>
        <p:txBody>
          <a:bodyPr>
            <a:noAutofit/>
          </a:bodyPr>
          <a:lstStyle>
            <a:lvl1pPr>
              <a:defRPr sz="6000"/>
            </a:lvl1pPr>
          </a:lstStyle>
          <a:p>
            <a:r>
              <a:rPr lang="en-US" dirty="0"/>
              <a:t>PRESENTATION</a:t>
            </a:r>
            <a:br>
              <a:rPr lang="en-US" dirty="0"/>
            </a:br>
            <a:r>
              <a:rPr lang="en-US" dirty="0"/>
              <a:t>TITLE    </a:t>
            </a:r>
            <a:endParaRPr lang="ru-RU" dirty="0"/>
          </a:p>
        </p:txBody>
      </p:sp>
      <p:sp>
        <p:nvSpPr>
          <p:cNvPr id="23" name="Text Placeholder 26">
            <a:extLst>
              <a:ext uri="{FF2B5EF4-FFF2-40B4-BE49-F238E27FC236}">
                <a16:creationId xmlns:a16="http://schemas.microsoft.com/office/drawing/2014/main" id="{5BB088E3-63C1-423F-A939-150B8E1F87A7}"/>
              </a:ext>
            </a:extLst>
          </p:cNvPr>
          <p:cNvSpPr>
            <a:spLocks noGrp="1"/>
          </p:cNvSpPr>
          <p:nvPr>
            <p:ph type="body" sz="quarter" idx="20" hasCustomPrompt="1"/>
          </p:nvPr>
        </p:nvSpPr>
        <p:spPr>
          <a:xfrm>
            <a:off x="786259" y="5096662"/>
            <a:ext cx="4367531" cy="949829"/>
          </a:xfrm>
        </p:spPr>
        <p:txBody>
          <a:bodyPr>
            <a:noAutofit/>
          </a:bodyPr>
          <a:lstStyle>
            <a:lvl1pPr marL="0" indent="0" algn="l">
              <a:buNone/>
              <a:defRPr sz="2800" b="0" i="0">
                <a:solidFill>
                  <a:schemeClr val="accent3"/>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Month</a:t>
            </a:r>
            <a:br>
              <a:rPr lang="en-US" dirty="0"/>
            </a:br>
            <a:r>
              <a:rPr lang="en-US" dirty="0"/>
              <a:t>20XX</a:t>
            </a:r>
          </a:p>
        </p:txBody>
      </p:sp>
      <p:sp>
        <p:nvSpPr>
          <p:cNvPr id="28" name="Freeform: Shape 27">
            <a:extLst>
              <a:ext uri="{FF2B5EF4-FFF2-40B4-BE49-F238E27FC236}">
                <a16:creationId xmlns:a16="http://schemas.microsoft.com/office/drawing/2014/main" id="{87A7AFAC-3F6D-48D1-A100-148792529BC6}"/>
              </a:ext>
            </a:extLst>
          </p:cNvPr>
          <p:cNvSpPr/>
          <p:nvPr/>
        </p:nvSpPr>
        <p:spPr>
          <a:xfrm>
            <a:off x="8069104" y="5422164"/>
            <a:ext cx="736673" cy="736673"/>
          </a:xfrm>
          <a:custGeom>
            <a:avLst/>
            <a:gdLst>
              <a:gd name="connsiteX0" fmla="*/ 372146 w 736672"/>
              <a:gd name="connsiteY0" fmla="*/ 731592 h 736672"/>
              <a:gd name="connsiteX1" fmla="*/ 731592 w 736672"/>
              <a:gd name="connsiteY1" fmla="*/ 372147 h 736672"/>
              <a:gd name="connsiteX2" fmla="*/ 372146 w 736672"/>
              <a:gd name="connsiteY2" fmla="*/ 12701 h 736672"/>
              <a:gd name="connsiteX3" fmla="*/ 12701 w 736672"/>
              <a:gd name="connsiteY3" fmla="*/ 372147 h 736672"/>
              <a:gd name="connsiteX4" fmla="*/ 372146 w 736672"/>
              <a:gd name="connsiteY4" fmla="*/ 731592 h 736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72" h="736672">
                <a:moveTo>
                  <a:pt x="372146" y="731592"/>
                </a:moveTo>
                <a:cubicBezTo>
                  <a:pt x="570286" y="731592"/>
                  <a:pt x="731592" y="570286"/>
                  <a:pt x="731592" y="372147"/>
                </a:cubicBezTo>
                <a:cubicBezTo>
                  <a:pt x="731592" y="174007"/>
                  <a:pt x="570286" y="12701"/>
                  <a:pt x="372146" y="12701"/>
                </a:cubicBezTo>
                <a:cubicBezTo>
                  <a:pt x="174007" y="12701"/>
                  <a:pt x="12701" y="174007"/>
                  <a:pt x="12701" y="372147"/>
                </a:cubicBezTo>
                <a:cubicBezTo>
                  <a:pt x="12701" y="570286"/>
                  <a:pt x="174007" y="731592"/>
                  <a:pt x="372146" y="731592"/>
                </a:cubicBezTo>
              </a:path>
            </a:pathLst>
          </a:custGeom>
          <a:solidFill>
            <a:schemeClr val="accent1"/>
          </a:solidFill>
          <a:ln w="12700" cap="flat">
            <a:noFill/>
            <a:prstDash val="solid"/>
            <a:miter/>
          </a:ln>
        </p:spPr>
        <p:txBody>
          <a:bodyPr rtlCol="0" anchor="ctr"/>
          <a:lstStyle/>
          <a:p>
            <a:endParaRPr lang="ru-RU" dirty="0"/>
          </a:p>
        </p:txBody>
      </p:sp>
      <p:sp>
        <p:nvSpPr>
          <p:cNvPr id="29" name="Freeform: Shape 28">
            <a:extLst>
              <a:ext uri="{FF2B5EF4-FFF2-40B4-BE49-F238E27FC236}">
                <a16:creationId xmlns:a16="http://schemas.microsoft.com/office/drawing/2014/main" id="{81A4F88F-4E35-4BB3-AD24-CAC580C12F96}"/>
              </a:ext>
            </a:extLst>
          </p:cNvPr>
          <p:cNvSpPr/>
          <p:nvPr/>
        </p:nvSpPr>
        <p:spPr>
          <a:xfrm>
            <a:off x="9029960" y="3463631"/>
            <a:ext cx="3175313" cy="2946690"/>
          </a:xfrm>
          <a:custGeom>
            <a:avLst/>
            <a:gdLst>
              <a:gd name="connsiteX0" fmla="*/ 3162808 w 3175312"/>
              <a:gd name="connsiteY0" fmla="*/ 12701 h 2946690"/>
              <a:gd name="connsiteX1" fmla="*/ 487925 w 3175312"/>
              <a:gd name="connsiteY1" fmla="*/ 1331091 h 2946690"/>
              <a:gd name="connsiteX2" fmla="*/ 113238 w 3175312"/>
              <a:gd name="connsiteY2" fmla="*/ 2433559 h 2946690"/>
              <a:gd name="connsiteX3" fmla="*/ 127209 w 3175312"/>
              <a:gd name="connsiteY3" fmla="*/ 2461502 h 2946690"/>
              <a:gd name="connsiteX4" fmla="*/ 1229677 w 3175312"/>
              <a:gd name="connsiteY4" fmla="*/ 2836189 h 2946690"/>
              <a:gd name="connsiteX5" fmla="*/ 3162808 w 3175312"/>
              <a:gd name="connsiteY5" fmla="*/ 1882325 h 2946690"/>
              <a:gd name="connsiteX6" fmla="*/ 3162808 w 3175312"/>
              <a:gd name="connsiteY6" fmla="*/ 12701 h 2946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5312" h="2946690">
                <a:moveTo>
                  <a:pt x="3162808" y="12701"/>
                </a:moveTo>
                <a:lnTo>
                  <a:pt x="487925" y="1331091"/>
                </a:lnTo>
                <a:cubicBezTo>
                  <a:pt x="487925" y="1331091"/>
                  <a:pt x="-250018" y="1695617"/>
                  <a:pt x="113238" y="2433559"/>
                </a:cubicBezTo>
                <a:lnTo>
                  <a:pt x="127209" y="2461502"/>
                </a:lnTo>
                <a:cubicBezTo>
                  <a:pt x="127209" y="2461502"/>
                  <a:pt x="491735" y="3199445"/>
                  <a:pt x="1229677" y="2836189"/>
                </a:cubicBezTo>
                <a:lnTo>
                  <a:pt x="3162808" y="1882325"/>
                </a:lnTo>
                <a:lnTo>
                  <a:pt x="3162808" y="12701"/>
                </a:lnTo>
                <a:close/>
              </a:path>
            </a:pathLst>
          </a:custGeom>
          <a:solidFill>
            <a:schemeClr val="accent3"/>
          </a:solidFill>
          <a:ln w="12700" cap="flat">
            <a:noFill/>
            <a:prstDash val="solid"/>
            <a:miter/>
          </a:ln>
        </p:spPr>
        <p:txBody>
          <a:bodyPr rtlCol="0" anchor="ctr"/>
          <a:lstStyle/>
          <a:p>
            <a:endParaRPr lang="ru-RU" dirty="0"/>
          </a:p>
        </p:txBody>
      </p:sp>
      <p:sp>
        <p:nvSpPr>
          <p:cNvPr id="30" name="Freeform: Shape 29">
            <a:extLst>
              <a:ext uri="{FF2B5EF4-FFF2-40B4-BE49-F238E27FC236}">
                <a16:creationId xmlns:a16="http://schemas.microsoft.com/office/drawing/2014/main" id="{592CE00E-F2AB-4099-8BB8-F109C4F2EFDB}"/>
              </a:ext>
            </a:extLst>
          </p:cNvPr>
          <p:cNvSpPr/>
          <p:nvPr/>
        </p:nvSpPr>
        <p:spPr>
          <a:xfrm>
            <a:off x="11043829" y="4566099"/>
            <a:ext cx="1155814" cy="863685"/>
          </a:xfrm>
          <a:custGeom>
            <a:avLst/>
            <a:gdLst>
              <a:gd name="connsiteX0" fmla="*/ 1148938 w 1155813"/>
              <a:gd name="connsiteY0" fmla="*/ 12701 h 863685"/>
              <a:gd name="connsiteX1" fmla="*/ 173482 w 1155813"/>
              <a:gd name="connsiteY1" fmla="*/ 494079 h 863685"/>
              <a:gd name="connsiteX2" fmla="*/ 28688 w 1155813"/>
              <a:gd name="connsiteY2" fmla="*/ 759535 h 863685"/>
              <a:gd name="connsiteX3" fmla="*/ 31228 w 1155813"/>
              <a:gd name="connsiteY3" fmla="*/ 765885 h 863685"/>
              <a:gd name="connsiteX4" fmla="*/ 329707 w 1155813"/>
              <a:gd name="connsiteY4" fmla="*/ 812880 h 863685"/>
              <a:gd name="connsiteX5" fmla="*/ 1147668 w 1155813"/>
              <a:gd name="connsiteY5" fmla="*/ 408980 h 863685"/>
              <a:gd name="connsiteX6" fmla="*/ 1147668 w 1155813"/>
              <a:gd name="connsiteY6" fmla="*/ 12701 h 863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813" h="863685">
                <a:moveTo>
                  <a:pt x="1148938" y="12701"/>
                </a:moveTo>
                <a:lnTo>
                  <a:pt x="173482" y="494079"/>
                </a:lnTo>
                <a:cubicBezTo>
                  <a:pt x="173482" y="494079"/>
                  <a:pt x="-47520" y="603309"/>
                  <a:pt x="28688" y="759535"/>
                </a:cubicBezTo>
                <a:lnTo>
                  <a:pt x="31228" y="765885"/>
                </a:lnTo>
                <a:cubicBezTo>
                  <a:pt x="31228" y="765885"/>
                  <a:pt x="108705" y="922111"/>
                  <a:pt x="329707" y="812880"/>
                </a:cubicBezTo>
                <a:lnTo>
                  <a:pt x="1147668" y="408980"/>
                </a:lnTo>
                <a:lnTo>
                  <a:pt x="1147668" y="12701"/>
                </a:lnTo>
                <a:close/>
              </a:path>
            </a:pathLst>
          </a:custGeom>
          <a:solidFill>
            <a:schemeClr val="bg1"/>
          </a:solidFill>
          <a:ln w="12700" cap="flat">
            <a:noFill/>
            <a:prstDash val="solid"/>
            <a:miter/>
          </a:ln>
        </p:spPr>
        <p:txBody>
          <a:bodyPr rtlCol="0" anchor="ctr"/>
          <a:lstStyle/>
          <a:p>
            <a:endParaRPr lang="ru-RU" dirty="0"/>
          </a:p>
        </p:txBody>
      </p:sp>
      <p:sp>
        <p:nvSpPr>
          <p:cNvPr id="32" name="Freeform: Shape 31">
            <a:extLst>
              <a:ext uri="{FF2B5EF4-FFF2-40B4-BE49-F238E27FC236}">
                <a16:creationId xmlns:a16="http://schemas.microsoft.com/office/drawing/2014/main" id="{B0920EEC-7CE3-4708-93D2-53699D17E5E3}"/>
              </a:ext>
            </a:extLst>
          </p:cNvPr>
          <p:cNvSpPr/>
          <p:nvPr/>
        </p:nvSpPr>
        <p:spPr>
          <a:xfrm>
            <a:off x="10743661" y="-1689"/>
            <a:ext cx="1447943" cy="1003399"/>
          </a:xfrm>
          <a:custGeom>
            <a:avLst/>
            <a:gdLst>
              <a:gd name="connsiteX0" fmla="*/ 1446147 w 1447942"/>
              <a:gd name="connsiteY0" fmla="*/ 12701 h 1003398"/>
              <a:gd name="connsiteX1" fmla="*/ 173482 w 1447942"/>
              <a:gd name="connsiteY1" fmla="*/ 640143 h 1003398"/>
              <a:gd name="connsiteX2" fmla="*/ 28688 w 1447942"/>
              <a:gd name="connsiteY2" fmla="*/ 905599 h 1003398"/>
              <a:gd name="connsiteX3" fmla="*/ 31227 w 1447942"/>
              <a:gd name="connsiteY3" fmla="*/ 911950 h 1003398"/>
              <a:gd name="connsiteX4" fmla="*/ 329707 w 1447942"/>
              <a:gd name="connsiteY4" fmla="*/ 958944 h 1003398"/>
              <a:gd name="connsiteX5" fmla="*/ 1446147 w 1447942"/>
              <a:gd name="connsiteY5" fmla="*/ 408980 h 1003398"/>
              <a:gd name="connsiteX6" fmla="*/ 1446147 w 1447942"/>
              <a:gd name="connsiteY6" fmla="*/ 12701 h 1003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942" h="1003398">
                <a:moveTo>
                  <a:pt x="1446147" y="12701"/>
                </a:moveTo>
                <a:lnTo>
                  <a:pt x="173482" y="640143"/>
                </a:lnTo>
                <a:cubicBezTo>
                  <a:pt x="173482" y="640143"/>
                  <a:pt x="-47520" y="749374"/>
                  <a:pt x="28688" y="905599"/>
                </a:cubicBezTo>
                <a:lnTo>
                  <a:pt x="31227" y="911950"/>
                </a:lnTo>
                <a:cubicBezTo>
                  <a:pt x="31227" y="911950"/>
                  <a:pt x="108705" y="1068175"/>
                  <a:pt x="329707" y="958944"/>
                </a:cubicBezTo>
                <a:lnTo>
                  <a:pt x="1446147" y="408980"/>
                </a:lnTo>
                <a:lnTo>
                  <a:pt x="1446147" y="12701"/>
                </a:lnTo>
                <a:close/>
              </a:path>
            </a:pathLst>
          </a:custGeom>
          <a:solidFill>
            <a:schemeClr val="accent3"/>
          </a:solidFill>
          <a:ln w="12700"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2DF8B751-9294-46D5-B390-5D322195540F}"/>
              </a:ext>
            </a:extLst>
          </p:cNvPr>
          <p:cNvSpPr/>
          <p:nvPr/>
        </p:nvSpPr>
        <p:spPr>
          <a:xfrm>
            <a:off x="6536780" y="-12701"/>
            <a:ext cx="4978890" cy="2133810"/>
          </a:xfrm>
          <a:custGeom>
            <a:avLst/>
            <a:gdLst>
              <a:gd name="connsiteX0" fmla="*/ 2515401 w 4978890"/>
              <a:gd name="connsiteY0" fmla="*/ 12701 h 2133810"/>
              <a:gd name="connsiteX1" fmla="*/ 371430 w 4978890"/>
              <a:gd name="connsiteY1" fmla="*/ 1069445 h 2133810"/>
              <a:gd name="connsiteX2" fmla="*/ 72951 w 4978890"/>
              <a:gd name="connsiteY2" fmla="*/ 1811198 h 2133810"/>
              <a:gd name="connsiteX3" fmla="*/ 81841 w 4978890"/>
              <a:gd name="connsiteY3" fmla="*/ 1828980 h 2133810"/>
              <a:gd name="connsiteX4" fmla="*/ 851538 w 4978890"/>
              <a:gd name="connsiteY4" fmla="*/ 2043631 h 2133810"/>
              <a:gd name="connsiteX5" fmla="*/ 4968013 w 4978890"/>
              <a:gd name="connsiteY5" fmla="*/ 12701 h 2133810"/>
              <a:gd name="connsiteX6" fmla="*/ 2515401 w 4978890"/>
              <a:gd name="connsiteY6" fmla="*/ 12701 h 213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78890" h="2133810">
                <a:moveTo>
                  <a:pt x="2515401" y="12701"/>
                </a:moveTo>
                <a:lnTo>
                  <a:pt x="371430" y="1069445"/>
                </a:lnTo>
                <a:cubicBezTo>
                  <a:pt x="371430" y="1069445"/>
                  <a:pt x="-163293" y="1333631"/>
                  <a:pt x="72951" y="1811198"/>
                </a:cubicBezTo>
                <a:lnTo>
                  <a:pt x="81841" y="1828980"/>
                </a:lnTo>
                <a:cubicBezTo>
                  <a:pt x="81841" y="1828980"/>
                  <a:pt x="316814" y="2306547"/>
                  <a:pt x="851538" y="2043631"/>
                </a:cubicBezTo>
                <a:lnTo>
                  <a:pt x="4968013" y="12701"/>
                </a:lnTo>
                <a:lnTo>
                  <a:pt x="2515401" y="12701"/>
                </a:lnTo>
                <a:close/>
              </a:path>
            </a:pathLst>
          </a:custGeom>
          <a:solidFill>
            <a:schemeClr val="accent1"/>
          </a:solidFill>
          <a:ln w="12700" cap="flat">
            <a:noFill/>
            <a:prstDash val="solid"/>
            <a:miter/>
          </a:ln>
        </p:spPr>
        <p:txBody>
          <a:bodyPr rtlCol="0" anchor="ctr"/>
          <a:lstStyle/>
          <a:p>
            <a:endParaRPr lang="ru-RU" dirty="0"/>
          </a:p>
        </p:txBody>
      </p:sp>
      <p:sp>
        <p:nvSpPr>
          <p:cNvPr id="34" name="Freeform: Shape 33">
            <a:extLst>
              <a:ext uri="{FF2B5EF4-FFF2-40B4-BE49-F238E27FC236}">
                <a16:creationId xmlns:a16="http://schemas.microsoft.com/office/drawing/2014/main" id="{E0F651C6-BE74-4133-ABA8-316072D4F5B5}"/>
              </a:ext>
            </a:extLst>
          </p:cNvPr>
          <p:cNvSpPr/>
          <p:nvPr/>
        </p:nvSpPr>
        <p:spPr>
          <a:xfrm>
            <a:off x="6518963" y="-12701"/>
            <a:ext cx="5029695" cy="2146511"/>
          </a:xfrm>
          <a:custGeom>
            <a:avLst/>
            <a:gdLst>
              <a:gd name="connsiteX0" fmla="*/ 4942646 w 5029695"/>
              <a:gd name="connsiteY0" fmla="*/ 12701 h 2146511"/>
              <a:gd name="connsiteX1" fmla="*/ 860464 w 5029695"/>
              <a:gd name="connsiteY1" fmla="*/ 2025849 h 2146511"/>
              <a:gd name="connsiteX2" fmla="*/ 295258 w 5029695"/>
              <a:gd name="connsiteY2" fmla="*/ 2019499 h 2146511"/>
              <a:gd name="connsiteX3" fmla="*/ 116171 w 5029695"/>
              <a:gd name="connsiteY3" fmla="*/ 1820089 h 2146511"/>
              <a:gd name="connsiteX4" fmla="*/ 107280 w 5029695"/>
              <a:gd name="connsiteY4" fmla="*/ 1802307 h 2146511"/>
              <a:gd name="connsiteX5" fmla="*/ 165705 w 5029695"/>
              <a:gd name="connsiteY5" fmla="*/ 1273935 h 2146511"/>
              <a:gd name="connsiteX6" fmla="*/ 398138 w 5029695"/>
              <a:gd name="connsiteY6" fmla="*/ 1085957 h 2146511"/>
              <a:gd name="connsiteX7" fmla="*/ 2576402 w 5029695"/>
              <a:gd name="connsiteY7" fmla="*/ 12701 h 2146511"/>
              <a:gd name="connsiteX8" fmla="*/ 2490034 w 5029695"/>
              <a:gd name="connsiteY8" fmla="*/ 12701 h 2146511"/>
              <a:gd name="connsiteX9" fmla="*/ 381626 w 5029695"/>
              <a:gd name="connsiteY9" fmla="*/ 1052934 h 2146511"/>
              <a:gd name="connsiteX10" fmla="*/ 137762 w 5029695"/>
              <a:gd name="connsiteY10" fmla="*/ 1249803 h 2146511"/>
              <a:gd name="connsiteX11" fmla="*/ 74256 w 5029695"/>
              <a:gd name="connsiteY11" fmla="*/ 1820089 h 2146511"/>
              <a:gd name="connsiteX12" fmla="*/ 83147 w 5029695"/>
              <a:gd name="connsiteY12" fmla="*/ 1837871 h 2146511"/>
              <a:gd name="connsiteX13" fmla="*/ 273666 w 5029695"/>
              <a:gd name="connsiteY13" fmla="*/ 2051252 h 2146511"/>
              <a:gd name="connsiteX14" fmla="*/ 564525 w 5029695"/>
              <a:gd name="connsiteY14" fmla="*/ 2141431 h 2146511"/>
              <a:gd name="connsiteX15" fmla="*/ 878246 w 5029695"/>
              <a:gd name="connsiteY15" fmla="*/ 2060143 h 2146511"/>
              <a:gd name="connsiteX16" fmla="*/ 5029014 w 5029695"/>
              <a:gd name="connsiteY16" fmla="*/ 12701 h 2146511"/>
              <a:gd name="connsiteX17" fmla="*/ 4942646 w 5029695"/>
              <a:gd name="connsiteY17" fmla="*/ 12701 h 214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29695" h="2146511">
                <a:moveTo>
                  <a:pt x="4942646" y="12701"/>
                </a:moveTo>
                <a:lnTo>
                  <a:pt x="860464" y="2025849"/>
                </a:lnTo>
                <a:cubicBezTo>
                  <a:pt x="645812" y="2131270"/>
                  <a:pt x="456564" y="2130000"/>
                  <a:pt x="295258" y="2019499"/>
                </a:cubicBezTo>
                <a:cubicBezTo>
                  <a:pt x="174596" y="1936941"/>
                  <a:pt x="116171" y="1821359"/>
                  <a:pt x="116171" y="1820089"/>
                </a:cubicBezTo>
                <a:lnTo>
                  <a:pt x="107280" y="1802307"/>
                </a:lnTo>
                <a:cubicBezTo>
                  <a:pt x="13290" y="1611789"/>
                  <a:pt x="32342" y="1433971"/>
                  <a:pt x="165705" y="1273935"/>
                </a:cubicBezTo>
                <a:cubicBezTo>
                  <a:pt x="266045" y="1153274"/>
                  <a:pt x="395598" y="1087227"/>
                  <a:pt x="398138" y="1085957"/>
                </a:cubicBezTo>
                <a:lnTo>
                  <a:pt x="2576402" y="12701"/>
                </a:lnTo>
                <a:lnTo>
                  <a:pt x="2490034" y="12701"/>
                </a:lnTo>
                <a:lnTo>
                  <a:pt x="381626" y="1052934"/>
                </a:lnTo>
                <a:cubicBezTo>
                  <a:pt x="376546" y="1055474"/>
                  <a:pt x="243183" y="1121520"/>
                  <a:pt x="137762" y="1249803"/>
                </a:cubicBezTo>
                <a:cubicBezTo>
                  <a:pt x="38693" y="1369195"/>
                  <a:pt x="-51486" y="1564794"/>
                  <a:pt x="74256" y="1820089"/>
                </a:cubicBezTo>
                <a:lnTo>
                  <a:pt x="83147" y="1837871"/>
                </a:lnTo>
                <a:cubicBezTo>
                  <a:pt x="85687" y="1842952"/>
                  <a:pt x="145383" y="1962343"/>
                  <a:pt x="273666" y="2051252"/>
                </a:cubicBezTo>
                <a:cubicBezTo>
                  <a:pt x="342253" y="2098247"/>
                  <a:pt x="440053" y="2141431"/>
                  <a:pt x="564525" y="2141431"/>
                </a:cubicBezTo>
                <a:cubicBezTo>
                  <a:pt x="654703" y="2141431"/>
                  <a:pt x="758854" y="2119839"/>
                  <a:pt x="878246" y="2060143"/>
                </a:cubicBezTo>
                <a:lnTo>
                  <a:pt x="5029014" y="12701"/>
                </a:lnTo>
                <a:lnTo>
                  <a:pt x="4942646" y="12701"/>
                </a:lnTo>
                <a:close/>
              </a:path>
            </a:pathLst>
          </a:custGeom>
          <a:solidFill>
            <a:schemeClr val="bg1"/>
          </a:solidFill>
          <a:ln w="12700" cap="flat">
            <a:noFill/>
            <a:prstDash val="solid"/>
            <a:miter/>
          </a:ln>
        </p:spPr>
        <p:txBody>
          <a:bodyPr rtlCol="0" anchor="ctr"/>
          <a:lstStyle/>
          <a:p>
            <a:endParaRPr lang="ru-RU" dirty="0"/>
          </a:p>
        </p:txBody>
      </p:sp>
      <p:sp>
        <p:nvSpPr>
          <p:cNvPr id="36" name="Text Placeholder 14">
            <a:extLst>
              <a:ext uri="{FF2B5EF4-FFF2-40B4-BE49-F238E27FC236}">
                <a16:creationId xmlns:a16="http://schemas.microsoft.com/office/drawing/2014/main" id="{2A3D73F7-77EC-4576-B541-20C032F462DC}"/>
              </a:ext>
            </a:extLst>
          </p:cNvPr>
          <p:cNvSpPr>
            <a:spLocks noGrp="1"/>
          </p:cNvSpPr>
          <p:nvPr userDrawn="1">
            <p:ph type="body" sz="quarter" idx="13" hasCustomPrompt="1"/>
          </p:nvPr>
        </p:nvSpPr>
        <p:spPr>
          <a:xfrm>
            <a:off x="786259" y="3425363"/>
            <a:ext cx="3629300" cy="949829"/>
          </a:xfrm>
        </p:spPr>
        <p:txBody>
          <a:bodyPr>
            <a:normAutofit/>
          </a:bodyPr>
          <a:lstStyle>
            <a:lvl1pPr marL="0" indent="0">
              <a:buNone/>
              <a:defRPr sz="2800" b="1" i="0"/>
            </a:lvl1pPr>
          </a:lstStyle>
          <a:p>
            <a:pPr lvl="0"/>
            <a:r>
              <a:rPr lang="en-US" dirty="0"/>
              <a:t>Presentation</a:t>
            </a:r>
            <a:br>
              <a:rPr lang="en-US" dirty="0"/>
            </a:br>
            <a:r>
              <a:rPr lang="en-US" dirty="0"/>
              <a:t>Tagline</a:t>
            </a:r>
          </a:p>
        </p:txBody>
      </p:sp>
      <p:sp>
        <p:nvSpPr>
          <p:cNvPr id="40" name="Graphic 37">
            <a:extLst>
              <a:ext uri="{FF2B5EF4-FFF2-40B4-BE49-F238E27FC236}">
                <a16:creationId xmlns:a16="http://schemas.microsoft.com/office/drawing/2014/main" id="{9F75ED2D-7077-4753-B623-4B9A718EB224}"/>
              </a:ext>
            </a:extLst>
          </p:cNvPr>
          <p:cNvSpPr/>
          <p:nvPr userDrawn="1"/>
        </p:nvSpPr>
        <p:spPr>
          <a:xfrm>
            <a:off x="895717" y="3124629"/>
            <a:ext cx="2158296" cy="151200"/>
          </a:xfrm>
          <a:custGeom>
            <a:avLst/>
            <a:gdLst>
              <a:gd name="connsiteX0" fmla="*/ 2087180 w 2158295"/>
              <a:gd name="connsiteY0" fmla="*/ 153601 h 165045"/>
              <a:gd name="connsiteX1" fmla="*/ 82504 w 2158295"/>
              <a:gd name="connsiteY1" fmla="*/ 153601 h 165045"/>
              <a:gd name="connsiteX2" fmla="*/ 12677 w 2158295"/>
              <a:gd name="connsiteY2" fmla="*/ 83774 h 165045"/>
              <a:gd name="connsiteX3" fmla="*/ 12677 w 2158295"/>
              <a:gd name="connsiteY3" fmla="*/ 83774 h 165045"/>
              <a:gd name="connsiteX4" fmla="*/ 82504 w 2158295"/>
              <a:gd name="connsiteY4" fmla="*/ 12677 h 165045"/>
              <a:gd name="connsiteX5" fmla="*/ 2087180 w 2158295"/>
              <a:gd name="connsiteY5" fmla="*/ 12677 h 165045"/>
              <a:gd name="connsiteX6" fmla="*/ 2157008 w 2158295"/>
              <a:gd name="connsiteY6" fmla="*/ 82504 h 165045"/>
              <a:gd name="connsiteX7" fmla="*/ 2157008 w 2158295"/>
              <a:gd name="connsiteY7" fmla="*/ 82504 h 165045"/>
              <a:gd name="connsiteX8" fmla="*/ 2087180 w 2158295"/>
              <a:gd name="connsiteY8" fmla="*/ 153601 h 16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8295" h="165045">
                <a:moveTo>
                  <a:pt x="2087180" y="153601"/>
                </a:moveTo>
                <a:lnTo>
                  <a:pt x="82504" y="153601"/>
                </a:lnTo>
                <a:cubicBezTo>
                  <a:pt x="44417" y="153601"/>
                  <a:pt x="12677" y="121861"/>
                  <a:pt x="12677" y="83774"/>
                </a:cubicBezTo>
                <a:lnTo>
                  <a:pt x="12677" y="83774"/>
                </a:lnTo>
                <a:cubicBezTo>
                  <a:pt x="12677" y="44417"/>
                  <a:pt x="44417" y="12677"/>
                  <a:pt x="82504" y="12677"/>
                </a:cubicBezTo>
                <a:lnTo>
                  <a:pt x="2087180" y="12677"/>
                </a:lnTo>
                <a:cubicBezTo>
                  <a:pt x="2125268" y="12677"/>
                  <a:pt x="2157008" y="44417"/>
                  <a:pt x="2157008" y="82504"/>
                </a:cubicBezTo>
                <a:lnTo>
                  <a:pt x="2157008" y="82504"/>
                </a:lnTo>
                <a:cubicBezTo>
                  <a:pt x="2157008" y="121861"/>
                  <a:pt x="2126538" y="153601"/>
                  <a:pt x="2087180" y="153601"/>
                </a:cubicBezTo>
                <a:close/>
              </a:path>
            </a:pathLst>
          </a:custGeom>
          <a:gradFill>
            <a:gsLst>
              <a:gs pos="0">
                <a:schemeClr val="accent1"/>
              </a:gs>
              <a:gs pos="100000">
                <a:schemeClr val="accent3"/>
              </a:gs>
            </a:gsLst>
            <a:lin ang="0" scaled="1"/>
          </a:gradFill>
          <a:ln w="12681" cap="flat">
            <a:noFill/>
            <a:prstDash val="solid"/>
            <a:miter/>
          </a:ln>
        </p:spPr>
        <p:txBody>
          <a:bodyPr rtlCol="0" anchor="ctr"/>
          <a:lstStyle/>
          <a:p>
            <a:endParaRPr lang="ru-RU" dirty="0"/>
          </a:p>
        </p:txBody>
      </p:sp>
      <p:sp>
        <p:nvSpPr>
          <p:cNvPr id="12" name="Graphic 36">
            <a:extLst>
              <a:ext uri="{FF2B5EF4-FFF2-40B4-BE49-F238E27FC236}">
                <a16:creationId xmlns:a16="http://schemas.microsoft.com/office/drawing/2014/main" id="{21FF5BCF-BC53-4C3F-8B7F-7077B35ADCA8}"/>
              </a:ext>
            </a:extLst>
          </p:cNvPr>
          <p:cNvSpPr/>
          <p:nvPr userDrawn="1"/>
        </p:nvSpPr>
        <p:spPr>
          <a:xfrm>
            <a:off x="-7816" y="5057878"/>
            <a:ext cx="715108" cy="949829"/>
          </a:xfrm>
          <a:custGeom>
            <a:avLst/>
            <a:gdLst>
              <a:gd name="connsiteX0" fmla="*/ 217522 w 723600"/>
              <a:gd name="connsiteY0" fmla="*/ 9082 h 1015200"/>
              <a:gd name="connsiteX1" fmla="*/ 9082 w 723600"/>
              <a:gd name="connsiteY1" fmla="*/ 9082 h 1015200"/>
              <a:gd name="connsiteX2" fmla="*/ 9082 w 723600"/>
              <a:gd name="connsiteY2" fmla="*/ 1010242 h 1015200"/>
              <a:gd name="connsiteX3" fmla="*/ 217522 w 723600"/>
              <a:gd name="connsiteY3" fmla="*/ 1010242 h 1015200"/>
              <a:gd name="connsiteX4" fmla="*/ 716482 w 723600"/>
              <a:gd name="connsiteY4" fmla="*/ 518842 h 1015200"/>
              <a:gd name="connsiteX5" fmla="*/ 716482 w 723600"/>
              <a:gd name="connsiteY5" fmla="*/ 500482 h 1015200"/>
              <a:gd name="connsiteX6" fmla="*/ 217522 w 723600"/>
              <a:gd name="connsiteY6" fmla="*/ 9082 h 10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600" h="1015200">
                <a:moveTo>
                  <a:pt x="217522" y="9082"/>
                </a:moveTo>
                <a:lnTo>
                  <a:pt x="9082" y="9082"/>
                </a:lnTo>
                <a:lnTo>
                  <a:pt x="9082" y="1010242"/>
                </a:lnTo>
                <a:lnTo>
                  <a:pt x="217522" y="1010242"/>
                </a:lnTo>
                <a:cubicBezTo>
                  <a:pt x="217522" y="1010242"/>
                  <a:pt x="716482" y="1010242"/>
                  <a:pt x="716482" y="518842"/>
                </a:cubicBezTo>
                <a:lnTo>
                  <a:pt x="716482" y="500482"/>
                </a:lnTo>
                <a:cubicBezTo>
                  <a:pt x="716482" y="500482"/>
                  <a:pt x="716482" y="9082"/>
                  <a:pt x="217522" y="9082"/>
                </a:cubicBezTo>
                <a:close/>
              </a:path>
            </a:pathLst>
          </a:custGeom>
          <a:solidFill>
            <a:schemeClr val="accent3"/>
          </a:solidFill>
          <a:ln w="10680" cap="flat">
            <a:noFill/>
            <a:prstDash val="solid"/>
            <a:miter/>
          </a:ln>
        </p:spPr>
        <p:txBody>
          <a:bodyPr rtlCol="0" anchor="ctr"/>
          <a:lstStyle/>
          <a:p>
            <a:endParaRPr lang="ru-RU"/>
          </a:p>
        </p:txBody>
      </p:sp>
      <p:sp>
        <p:nvSpPr>
          <p:cNvPr id="21" name="Picture Placeholder 20">
            <a:extLst>
              <a:ext uri="{FF2B5EF4-FFF2-40B4-BE49-F238E27FC236}">
                <a16:creationId xmlns:a16="http://schemas.microsoft.com/office/drawing/2014/main" id="{8C7B70A1-A813-470C-A829-7CC44559C94F}"/>
              </a:ext>
            </a:extLst>
          </p:cNvPr>
          <p:cNvSpPr>
            <a:spLocks noGrp="1"/>
          </p:cNvSpPr>
          <p:nvPr>
            <p:ph type="pic" sz="quarter" idx="21"/>
          </p:nvPr>
        </p:nvSpPr>
        <p:spPr>
          <a:xfrm>
            <a:off x="4614953" y="0"/>
            <a:ext cx="7585924" cy="5949573"/>
          </a:xfrm>
          <a:custGeom>
            <a:avLst/>
            <a:gdLst>
              <a:gd name="connsiteX0" fmla="*/ 6933229 w 7577047"/>
              <a:gd name="connsiteY0" fmla="*/ 0 h 5937736"/>
              <a:gd name="connsiteX1" fmla="*/ 7577047 w 7577047"/>
              <a:gd name="connsiteY1" fmla="*/ 0 h 5937736"/>
              <a:gd name="connsiteX2" fmla="*/ 6304235 w 7577047"/>
              <a:gd name="connsiteY2" fmla="*/ 626666 h 5937736"/>
              <a:gd name="connsiteX3" fmla="*/ 6159164 w 7577047"/>
              <a:gd name="connsiteY3" fmla="*/ 891545 h 5937736"/>
              <a:gd name="connsiteX4" fmla="*/ 6161282 w 7577047"/>
              <a:gd name="connsiteY4" fmla="*/ 898006 h 5937736"/>
              <a:gd name="connsiteX5" fmla="*/ 6459895 w 7577047"/>
              <a:gd name="connsiteY5" fmla="*/ 944306 h 5937736"/>
              <a:gd name="connsiteX6" fmla="*/ 7577047 w 7577047"/>
              <a:gd name="connsiteY6" fmla="*/ 395166 h 5937736"/>
              <a:gd name="connsiteX7" fmla="*/ 7577047 w 7577047"/>
              <a:gd name="connsiteY7" fmla="*/ 3249617 h 5937736"/>
              <a:gd name="connsiteX8" fmla="*/ 2564157 w 7577047"/>
              <a:gd name="connsiteY8" fmla="*/ 5723977 h 5937736"/>
              <a:gd name="connsiteX9" fmla="*/ 233491 w 7577047"/>
              <a:gd name="connsiteY9" fmla="*/ 4932570 h 5937736"/>
              <a:gd name="connsiteX10" fmla="*/ 213372 w 7577047"/>
              <a:gd name="connsiteY10" fmla="*/ 4891653 h 5937736"/>
              <a:gd name="connsiteX11" fmla="*/ 1004379 w 7577047"/>
              <a:gd name="connsiteY11" fmla="*/ 2559423 h 5937736"/>
              <a:gd name="connsiteX12" fmla="*/ 2132121 w 7577047"/>
              <a:gd name="connsiteY12" fmla="*/ 2002747 h 5937736"/>
              <a:gd name="connsiteX13" fmla="*/ 2176595 w 7577047"/>
              <a:gd name="connsiteY13" fmla="*/ 2037202 h 5937736"/>
              <a:gd name="connsiteX14" fmla="*/ 2467796 w 7577047"/>
              <a:gd name="connsiteY14" fmla="*/ 2127649 h 5937736"/>
              <a:gd name="connsiteX15" fmla="*/ 2781234 w 7577047"/>
              <a:gd name="connsiteY15" fmla="*/ 2046893 h 5937736"/>
              <a:gd name="connsiteX0" fmla="*/ 6948025 w 7577047"/>
              <a:gd name="connsiteY0" fmla="*/ 0 h 5949573"/>
              <a:gd name="connsiteX1" fmla="*/ 7577047 w 7577047"/>
              <a:gd name="connsiteY1" fmla="*/ 11837 h 5949573"/>
              <a:gd name="connsiteX2" fmla="*/ 6304235 w 7577047"/>
              <a:gd name="connsiteY2" fmla="*/ 638503 h 5949573"/>
              <a:gd name="connsiteX3" fmla="*/ 6159164 w 7577047"/>
              <a:gd name="connsiteY3" fmla="*/ 903382 h 5949573"/>
              <a:gd name="connsiteX4" fmla="*/ 6161282 w 7577047"/>
              <a:gd name="connsiteY4" fmla="*/ 909843 h 5949573"/>
              <a:gd name="connsiteX5" fmla="*/ 6459895 w 7577047"/>
              <a:gd name="connsiteY5" fmla="*/ 956143 h 5949573"/>
              <a:gd name="connsiteX6" fmla="*/ 7577047 w 7577047"/>
              <a:gd name="connsiteY6" fmla="*/ 407003 h 5949573"/>
              <a:gd name="connsiteX7" fmla="*/ 7577047 w 7577047"/>
              <a:gd name="connsiteY7" fmla="*/ 3261454 h 5949573"/>
              <a:gd name="connsiteX8" fmla="*/ 2564157 w 7577047"/>
              <a:gd name="connsiteY8" fmla="*/ 5735814 h 5949573"/>
              <a:gd name="connsiteX9" fmla="*/ 233491 w 7577047"/>
              <a:gd name="connsiteY9" fmla="*/ 4944407 h 5949573"/>
              <a:gd name="connsiteX10" fmla="*/ 213372 w 7577047"/>
              <a:gd name="connsiteY10" fmla="*/ 4903490 h 5949573"/>
              <a:gd name="connsiteX11" fmla="*/ 1004379 w 7577047"/>
              <a:gd name="connsiteY11" fmla="*/ 2571260 h 5949573"/>
              <a:gd name="connsiteX12" fmla="*/ 2132121 w 7577047"/>
              <a:gd name="connsiteY12" fmla="*/ 2014584 h 5949573"/>
              <a:gd name="connsiteX13" fmla="*/ 2176595 w 7577047"/>
              <a:gd name="connsiteY13" fmla="*/ 2049039 h 5949573"/>
              <a:gd name="connsiteX14" fmla="*/ 2467796 w 7577047"/>
              <a:gd name="connsiteY14" fmla="*/ 2139486 h 5949573"/>
              <a:gd name="connsiteX15" fmla="*/ 2781234 w 7577047"/>
              <a:gd name="connsiteY15" fmla="*/ 2058730 h 5949573"/>
              <a:gd name="connsiteX16" fmla="*/ 6948025 w 7577047"/>
              <a:gd name="connsiteY16" fmla="*/ 0 h 5949573"/>
              <a:gd name="connsiteX0" fmla="*/ 6948025 w 7580006"/>
              <a:gd name="connsiteY0" fmla="*/ 0 h 5949573"/>
              <a:gd name="connsiteX1" fmla="*/ 7580006 w 7580006"/>
              <a:gd name="connsiteY1" fmla="*/ 0 h 5949573"/>
              <a:gd name="connsiteX2" fmla="*/ 6304235 w 7580006"/>
              <a:gd name="connsiteY2" fmla="*/ 638503 h 5949573"/>
              <a:gd name="connsiteX3" fmla="*/ 6159164 w 7580006"/>
              <a:gd name="connsiteY3" fmla="*/ 903382 h 5949573"/>
              <a:gd name="connsiteX4" fmla="*/ 6161282 w 7580006"/>
              <a:gd name="connsiteY4" fmla="*/ 909843 h 5949573"/>
              <a:gd name="connsiteX5" fmla="*/ 6459895 w 7580006"/>
              <a:gd name="connsiteY5" fmla="*/ 956143 h 5949573"/>
              <a:gd name="connsiteX6" fmla="*/ 7577047 w 7580006"/>
              <a:gd name="connsiteY6" fmla="*/ 407003 h 5949573"/>
              <a:gd name="connsiteX7" fmla="*/ 7577047 w 7580006"/>
              <a:gd name="connsiteY7" fmla="*/ 3261454 h 5949573"/>
              <a:gd name="connsiteX8" fmla="*/ 2564157 w 7580006"/>
              <a:gd name="connsiteY8" fmla="*/ 5735814 h 5949573"/>
              <a:gd name="connsiteX9" fmla="*/ 233491 w 7580006"/>
              <a:gd name="connsiteY9" fmla="*/ 4944407 h 5949573"/>
              <a:gd name="connsiteX10" fmla="*/ 213372 w 7580006"/>
              <a:gd name="connsiteY10" fmla="*/ 4903490 h 5949573"/>
              <a:gd name="connsiteX11" fmla="*/ 1004379 w 7580006"/>
              <a:gd name="connsiteY11" fmla="*/ 2571260 h 5949573"/>
              <a:gd name="connsiteX12" fmla="*/ 2132121 w 7580006"/>
              <a:gd name="connsiteY12" fmla="*/ 2014584 h 5949573"/>
              <a:gd name="connsiteX13" fmla="*/ 2176595 w 7580006"/>
              <a:gd name="connsiteY13" fmla="*/ 2049039 h 5949573"/>
              <a:gd name="connsiteX14" fmla="*/ 2467796 w 7580006"/>
              <a:gd name="connsiteY14" fmla="*/ 2139486 h 5949573"/>
              <a:gd name="connsiteX15" fmla="*/ 2781234 w 7580006"/>
              <a:gd name="connsiteY15" fmla="*/ 2058730 h 5949573"/>
              <a:gd name="connsiteX16" fmla="*/ 6948025 w 7580006"/>
              <a:gd name="connsiteY16" fmla="*/ 0 h 5949573"/>
              <a:gd name="connsiteX0" fmla="*/ 6948025 w 7585924"/>
              <a:gd name="connsiteY0" fmla="*/ 0 h 5949573"/>
              <a:gd name="connsiteX1" fmla="*/ 7585924 w 7585924"/>
              <a:gd name="connsiteY1" fmla="*/ 0 h 5949573"/>
              <a:gd name="connsiteX2" fmla="*/ 6304235 w 7585924"/>
              <a:gd name="connsiteY2" fmla="*/ 638503 h 5949573"/>
              <a:gd name="connsiteX3" fmla="*/ 6159164 w 7585924"/>
              <a:gd name="connsiteY3" fmla="*/ 903382 h 5949573"/>
              <a:gd name="connsiteX4" fmla="*/ 6161282 w 7585924"/>
              <a:gd name="connsiteY4" fmla="*/ 909843 h 5949573"/>
              <a:gd name="connsiteX5" fmla="*/ 6459895 w 7585924"/>
              <a:gd name="connsiteY5" fmla="*/ 956143 h 5949573"/>
              <a:gd name="connsiteX6" fmla="*/ 7577047 w 7585924"/>
              <a:gd name="connsiteY6" fmla="*/ 407003 h 5949573"/>
              <a:gd name="connsiteX7" fmla="*/ 7577047 w 7585924"/>
              <a:gd name="connsiteY7" fmla="*/ 3261454 h 5949573"/>
              <a:gd name="connsiteX8" fmla="*/ 2564157 w 7585924"/>
              <a:gd name="connsiteY8" fmla="*/ 5735814 h 5949573"/>
              <a:gd name="connsiteX9" fmla="*/ 233491 w 7585924"/>
              <a:gd name="connsiteY9" fmla="*/ 4944407 h 5949573"/>
              <a:gd name="connsiteX10" fmla="*/ 213372 w 7585924"/>
              <a:gd name="connsiteY10" fmla="*/ 4903490 h 5949573"/>
              <a:gd name="connsiteX11" fmla="*/ 1004379 w 7585924"/>
              <a:gd name="connsiteY11" fmla="*/ 2571260 h 5949573"/>
              <a:gd name="connsiteX12" fmla="*/ 2132121 w 7585924"/>
              <a:gd name="connsiteY12" fmla="*/ 2014584 h 5949573"/>
              <a:gd name="connsiteX13" fmla="*/ 2176595 w 7585924"/>
              <a:gd name="connsiteY13" fmla="*/ 2049039 h 5949573"/>
              <a:gd name="connsiteX14" fmla="*/ 2467796 w 7585924"/>
              <a:gd name="connsiteY14" fmla="*/ 2139486 h 5949573"/>
              <a:gd name="connsiteX15" fmla="*/ 2781234 w 7585924"/>
              <a:gd name="connsiteY15" fmla="*/ 2058730 h 5949573"/>
              <a:gd name="connsiteX16" fmla="*/ 6948025 w 7585924"/>
              <a:gd name="connsiteY16" fmla="*/ 0 h 5949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585924" h="5949573">
                <a:moveTo>
                  <a:pt x="6948025" y="0"/>
                </a:moveTo>
                <a:lnTo>
                  <a:pt x="7585924" y="0"/>
                </a:lnTo>
                <a:lnTo>
                  <a:pt x="6304235" y="638503"/>
                </a:lnTo>
                <a:cubicBezTo>
                  <a:pt x="6304235" y="638503"/>
                  <a:pt x="6082923" y="747254"/>
                  <a:pt x="6159164" y="903382"/>
                </a:cubicBezTo>
                <a:lnTo>
                  <a:pt x="6161282" y="909843"/>
                </a:lnTo>
                <a:cubicBezTo>
                  <a:pt x="6161282" y="909843"/>
                  <a:pt x="6239641" y="1064894"/>
                  <a:pt x="6459895" y="956143"/>
                </a:cubicBezTo>
                <a:lnTo>
                  <a:pt x="7577047" y="407003"/>
                </a:lnTo>
                <a:lnTo>
                  <a:pt x="7577047" y="3261454"/>
                </a:lnTo>
                <a:lnTo>
                  <a:pt x="2564157" y="5735814"/>
                </a:lnTo>
                <a:cubicBezTo>
                  <a:pt x="1003320" y="6506764"/>
                  <a:pt x="233491" y="4944407"/>
                  <a:pt x="233491" y="4944407"/>
                </a:cubicBezTo>
                <a:lnTo>
                  <a:pt x="213372" y="4903490"/>
                </a:lnTo>
                <a:cubicBezTo>
                  <a:pt x="-556457" y="3341133"/>
                  <a:pt x="1004379" y="2571260"/>
                  <a:pt x="1004379" y="2571260"/>
                </a:cubicBezTo>
                <a:lnTo>
                  <a:pt x="2132121" y="2014584"/>
                </a:lnTo>
                <a:cubicBezTo>
                  <a:pt x="2145886" y="2026428"/>
                  <a:pt x="2160712" y="2038272"/>
                  <a:pt x="2176595" y="2049039"/>
                </a:cubicBezTo>
                <a:cubicBezTo>
                  <a:pt x="2245424" y="2096416"/>
                  <a:pt x="2342844" y="2139486"/>
                  <a:pt x="2467796" y="2139486"/>
                </a:cubicBezTo>
                <a:cubicBezTo>
                  <a:pt x="2557803" y="2139486"/>
                  <a:pt x="2661577" y="2117951"/>
                  <a:pt x="2781234" y="2058730"/>
                </a:cubicBezTo>
                <a:lnTo>
                  <a:pt x="6948025" y="0"/>
                </a:lnTo>
                <a:close/>
              </a:path>
            </a:pathLst>
          </a:custGeom>
          <a:noFill/>
        </p:spPr>
        <p:txBody>
          <a:bodyPr wrap="square" anchor="ctr" anchorCtr="0">
            <a:noAutofit/>
          </a:bodyPr>
          <a:lstStyle>
            <a:lvl1pPr marL="0" indent="0" algn="ctr">
              <a:buNone/>
              <a:defRPr sz="1400"/>
            </a:lvl1pPr>
          </a:lstStyle>
          <a:p>
            <a:r>
              <a:rPr lang="en-US" smtClean="0"/>
              <a:t>Click icon to add picture</a:t>
            </a:r>
            <a:endParaRPr lang="ru-RU"/>
          </a:p>
        </p:txBody>
      </p:sp>
    </p:spTree>
    <p:extLst>
      <p:ext uri="{BB962C8B-B14F-4D97-AF65-F5344CB8AC3E}">
        <p14:creationId xmlns:p14="http://schemas.microsoft.com/office/powerpoint/2010/main" val="39668199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39" name="Picture Placeholder 38">
            <a:extLst>
              <a:ext uri="{FF2B5EF4-FFF2-40B4-BE49-F238E27FC236}">
                <a16:creationId xmlns:a16="http://schemas.microsoft.com/office/drawing/2014/main" id="{12A714F2-A8EC-40F7-ACFF-A00E1DD10C56}"/>
              </a:ext>
            </a:extLst>
          </p:cNvPr>
          <p:cNvSpPr>
            <a:spLocks noGrp="1"/>
          </p:cNvSpPr>
          <p:nvPr>
            <p:ph type="pic" sz="quarter" idx="13"/>
          </p:nvPr>
        </p:nvSpPr>
        <p:spPr>
          <a:xfrm>
            <a:off x="912412" y="2373273"/>
            <a:ext cx="11271651" cy="2549580"/>
          </a:xfrm>
          <a:custGeom>
            <a:avLst/>
            <a:gdLst>
              <a:gd name="connsiteX0" fmla="*/ 1257522 w 11271651"/>
              <a:gd name="connsiteY0" fmla="*/ 0 h 2549580"/>
              <a:gd name="connsiteX1" fmla="*/ 7117931 w 11271651"/>
              <a:gd name="connsiteY1" fmla="*/ 0 h 2549580"/>
              <a:gd name="connsiteX2" fmla="*/ 7133189 w 11271651"/>
              <a:gd name="connsiteY2" fmla="*/ 37934 h 2549580"/>
              <a:gd name="connsiteX3" fmla="*/ 7567673 w 11271651"/>
              <a:gd name="connsiteY3" fmla="*/ 284761 h 2549580"/>
              <a:gd name="connsiteX4" fmla="*/ 11271651 w 11271651"/>
              <a:gd name="connsiteY4" fmla="*/ 284761 h 2549580"/>
              <a:gd name="connsiteX5" fmla="*/ 11271651 w 11271651"/>
              <a:gd name="connsiteY5" fmla="*/ 2292367 h 2549580"/>
              <a:gd name="connsiteX6" fmla="*/ 3360838 w 11271651"/>
              <a:gd name="connsiteY6" fmla="*/ 2292367 h 2549580"/>
              <a:gd name="connsiteX7" fmla="*/ 3027059 w 11271651"/>
              <a:gd name="connsiteY7" fmla="*/ 2473692 h 2549580"/>
              <a:gd name="connsiteX8" fmla="*/ 2997435 w 11271651"/>
              <a:gd name="connsiteY8" fmla="*/ 2549580 h 2549580"/>
              <a:gd name="connsiteX9" fmla="*/ 1257522 w 11271651"/>
              <a:gd name="connsiteY9" fmla="*/ 2549580 h 2549580"/>
              <a:gd name="connsiteX10" fmla="*/ 0 w 11271651"/>
              <a:gd name="connsiteY10" fmla="*/ 1291940 h 2549580"/>
              <a:gd name="connsiteX11" fmla="*/ 0 w 11271651"/>
              <a:gd name="connsiteY11" fmla="*/ 1257641 h 2549580"/>
              <a:gd name="connsiteX12" fmla="*/ 1257522 w 11271651"/>
              <a:gd name="connsiteY12" fmla="*/ 0 h 254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71651" h="2549580">
                <a:moveTo>
                  <a:pt x="1257522" y="0"/>
                </a:moveTo>
                <a:lnTo>
                  <a:pt x="7117931" y="0"/>
                </a:lnTo>
                <a:lnTo>
                  <a:pt x="7133189" y="37934"/>
                </a:lnTo>
                <a:cubicBezTo>
                  <a:pt x="7196165" y="161665"/>
                  <a:pt x="7320847" y="284761"/>
                  <a:pt x="7567673" y="284761"/>
                </a:cubicBezTo>
                <a:lnTo>
                  <a:pt x="11271651" y="284761"/>
                </a:lnTo>
                <a:lnTo>
                  <a:pt x="11271651" y="2292367"/>
                </a:lnTo>
                <a:lnTo>
                  <a:pt x="3360838" y="2292367"/>
                </a:lnTo>
                <a:cubicBezTo>
                  <a:pt x="3357507" y="2292367"/>
                  <a:pt x="3127793" y="2295282"/>
                  <a:pt x="3027059" y="2473692"/>
                </a:cubicBezTo>
                <a:lnTo>
                  <a:pt x="2997435" y="2549580"/>
                </a:lnTo>
                <a:lnTo>
                  <a:pt x="1257522" y="2549580"/>
                </a:lnTo>
                <a:cubicBezTo>
                  <a:pt x="1257522" y="2549580"/>
                  <a:pt x="0" y="2549580"/>
                  <a:pt x="0" y="1291940"/>
                </a:cubicBezTo>
                <a:lnTo>
                  <a:pt x="0" y="1257641"/>
                </a:lnTo>
                <a:cubicBezTo>
                  <a:pt x="0" y="1257641"/>
                  <a:pt x="0" y="0"/>
                  <a:pt x="1257522" y="0"/>
                </a:cubicBezTo>
                <a:close/>
              </a:path>
            </a:pathLst>
          </a:custGeom>
        </p:spPr>
        <p:txBody>
          <a:bodyPr wrap="square" anchor="ctr" anchorCtr="0">
            <a:noAutofit/>
          </a:bodyPr>
          <a:lstStyle>
            <a:lvl1pPr marL="0" indent="0" algn="ctr">
              <a:buNone/>
              <a:defRPr sz="1400"/>
            </a:lvl1pPr>
          </a:lstStyle>
          <a:p>
            <a:r>
              <a:rPr lang="en-US" smtClean="0"/>
              <a:t>Click icon to add picture</a:t>
            </a:r>
            <a:endParaRPr lang="ru-RU"/>
          </a:p>
        </p:txBody>
      </p:sp>
      <p:sp>
        <p:nvSpPr>
          <p:cNvPr id="34" name="Oval 33">
            <a:extLst>
              <a:ext uri="{FF2B5EF4-FFF2-40B4-BE49-F238E27FC236}">
                <a16:creationId xmlns:a16="http://schemas.microsoft.com/office/drawing/2014/main" id="{13074BE4-153F-46FE-B915-CD1AEF318A25}"/>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5" name="Graphic 12">
            <a:extLst>
              <a:ext uri="{FF2B5EF4-FFF2-40B4-BE49-F238E27FC236}">
                <a16:creationId xmlns:a16="http://schemas.microsoft.com/office/drawing/2014/main" id="{0B7E91C4-F19E-46BE-B05F-139B5418924E}"/>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10" name="Freeform: Shape 9">
            <a:extLst>
              <a:ext uri="{FF2B5EF4-FFF2-40B4-BE49-F238E27FC236}">
                <a16:creationId xmlns:a16="http://schemas.microsoft.com/office/drawing/2014/main" id="{08A64499-0304-4070-BCB0-67E2BE20A3EA}"/>
              </a:ext>
            </a:extLst>
          </p:cNvPr>
          <p:cNvSpPr/>
          <p:nvPr userDrawn="1"/>
        </p:nvSpPr>
        <p:spPr>
          <a:xfrm>
            <a:off x="7998821" y="1645349"/>
            <a:ext cx="4196737" cy="1001638"/>
          </a:xfrm>
          <a:custGeom>
            <a:avLst/>
            <a:gdLst>
              <a:gd name="connsiteX0" fmla="*/ 3150394 w 3152775"/>
              <a:gd name="connsiteY0" fmla="*/ 7144 h 752475"/>
              <a:gd name="connsiteX1" fmla="*/ 371952 w 3152775"/>
              <a:gd name="connsiteY1" fmla="*/ 7144 h 752475"/>
              <a:gd name="connsiteX2" fmla="*/ 7144 w 3152775"/>
              <a:gd name="connsiteY2" fmla="*/ 370999 h 752475"/>
              <a:gd name="connsiteX3" fmla="*/ 7144 w 3152775"/>
              <a:gd name="connsiteY3" fmla="*/ 384334 h 752475"/>
              <a:gd name="connsiteX4" fmla="*/ 371952 w 3152775"/>
              <a:gd name="connsiteY4" fmla="*/ 748189 h 752475"/>
              <a:gd name="connsiteX5" fmla="*/ 3150394 w 3152775"/>
              <a:gd name="connsiteY5" fmla="*/ 748189 h 752475"/>
              <a:gd name="connsiteX6" fmla="*/ 3150394 w 3152775"/>
              <a:gd name="connsiteY6" fmla="*/ 7144 h 75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52775" h="752475">
                <a:moveTo>
                  <a:pt x="3150394" y="7144"/>
                </a:moveTo>
                <a:lnTo>
                  <a:pt x="371952" y="7144"/>
                </a:lnTo>
                <a:cubicBezTo>
                  <a:pt x="371952" y="7144"/>
                  <a:pt x="7144" y="7144"/>
                  <a:pt x="7144" y="370999"/>
                </a:cubicBezTo>
                <a:lnTo>
                  <a:pt x="7144" y="384334"/>
                </a:lnTo>
                <a:cubicBezTo>
                  <a:pt x="7144" y="384334"/>
                  <a:pt x="7144" y="748189"/>
                  <a:pt x="371952" y="748189"/>
                </a:cubicBezTo>
                <a:lnTo>
                  <a:pt x="3150394" y="748189"/>
                </a:lnTo>
                <a:lnTo>
                  <a:pt x="3150394" y="7144"/>
                </a:lnTo>
                <a:close/>
              </a:path>
            </a:pathLst>
          </a:custGeom>
          <a:solidFill>
            <a:schemeClr val="accent1"/>
          </a:solidFill>
          <a:ln w="25400" cap="flat">
            <a:noFill/>
            <a:prstDash val="solid"/>
            <a:miter/>
          </a:ln>
        </p:spPr>
        <p:txBody>
          <a:bodyPr rtlCol="0" anchor="ctr"/>
          <a:lstStyle/>
          <a:p>
            <a:endParaRPr lang="ru-RU" dirty="0"/>
          </a:p>
        </p:txBody>
      </p:sp>
      <p:sp>
        <p:nvSpPr>
          <p:cNvPr id="25" name="Freeform: Shape 24">
            <a:extLst>
              <a:ext uri="{FF2B5EF4-FFF2-40B4-BE49-F238E27FC236}">
                <a16:creationId xmlns:a16="http://schemas.microsoft.com/office/drawing/2014/main" id="{ED1736B3-AE79-40C2-80FF-2FB0FEE27195}"/>
              </a:ext>
            </a:extLst>
          </p:cNvPr>
          <p:cNvSpPr/>
          <p:nvPr userDrawn="1"/>
        </p:nvSpPr>
        <p:spPr>
          <a:xfrm>
            <a:off x="12186920" y="2632655"/>
            <a:ext cx="5081" cy="25381"/>
          </a:xfrm>
          <a:custGeom>
            <a:avLst/>
            <a:gdLst>
              <a:gd name="connsiteX0" fmla="*/ 0 w 5081"/>
              <a:gd name="connsiteY0" fmla="*/ 0 h 25381"/>
              <a:gd name="connsiteX1" fmla="*/ 5081 w 5081"/>
              <a:gd name="connsiteY1" fmla="*/ 0 h 25381"/>
              <a:gd name="connsiteX2" fmla="*/ 5081 w 5081"/>
              <a:gd name="connsiteY2" fmla="*/ 25381 h 25381"/>
              <a:gd name="connsiteX3" fmla="*/ 0 w 5081"/>
              <a:gd name="connsiteY3" fmla="*/ 25381 h 25381"/>
              <a:gd name="connsiteX4" fmla="*/ 0 w 5081"/>
              <a:gd name="connsiteY4" fmla="*/ 0 h 25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1">
                <a:moveTo>
                  <a:pt x="0" y="0"/>
                </a:moveTo>
                <a:lnTo>
                  <a:pt x="5081" y="0"/>
                </a:lnTo>
                <a:lnTo>
                  <a:pt x="5081" y="25381"/>
                </a:lnTo>
                <a:lnTo>
                  <a:pt x="0" y="25381"/>
                </a:lnTo>
                <a:lnTo>
                  <a:pt x="0" y="0"/>
                </a:lnTo>
                <a:close/>
              </a:path>
            </a:pathLst>
          </a:custGeom>
          <a:solidFill>
            <a:schemeClr val="tx2"/>
          </a:solidFill>
          <a:ln w="12690" cap="flat">
            <a:noFill/>
            <a:prstDash val="solid"/>
            <a:miter/>
          </a:ln>
        </p:spPr>
        <p:txBody>
          <a:bodyPr wrap="square" rtlCol="0" anchor="ctr">
            <a:noAutofit/>
          </a:bodyPr>
          <a:lstStyle/>
          <a:p>
            <a:endParaRPr lang="ru-RU" dirty="0"/>
          </a:p>
        </p:txBody>
      </p:sp>
      <p:sp>
        <p:nvSpPr>
          <p:cNvPr id="2" name="Title 1">
            <a:extLst>
              <a:ext uri="{FF2B5EF4-FFF2-40B4-BE49-F238E27FC236}">
                <a16:creationId xmlns:a16="http://schemas.microsoft.com/office/drawing/2014/main" id="{DC2228EE-3546-4272-9C39-150FF23CE033}"/>
              </a:ext>
            </a:extLst>
          </p:cNvPr>
          <p:cNvSpPr>
            <a:spLocks noGrp="1"/>
          </p:cNvSpPr>
          <p:nvPr>
            <p:ph type="ctrTitle" hasCustomPrompt="1"/>
          </p:nvPr>
        </p:nvSpPr>
        <p:spPr>
          <a:xfrm>
            <a:off x="781987" y="793172"/>
            <a:ext cx="9144000" cy="655621"/>
          </a:xfrm>
        </p:spPr>
        <p:txBody>
          <a:bodyPr anchor="b">
            <a:normAutofit/>
          </a:bodyPr>
          <a:lstStyle>
            <a:lvl1pPr algn="l">
              <a:defRPr sz="4000" b="1">
                <a:gradFill>
                  <a:gsLst>
                    <a:gs pos="0">
                      <a:schemeClr val="accent1"/>
                    </a:gs>
                    <a:gs pos="100000">
                      <a:schemeClr val="accent3"/>
                    </a:gs>
                  </a:gsLst>
                  <a:lin ang="0" scaled="1"/>
                </a:gradFill>
              </a:defRPr>
            </a:lvl1pPr>
          </a:lstStyle>
          <a:p>
            <a:r>
              <a:rPr lang="en-US" dirty="0"/>
              <a:t>DIVIDER SLIDE</a:t>
            </a:r>
            <a:endParaRPr lang="ru-RU" dirty="0"/>
          </a:p>
        </p:txBody>
      </p:sp>
      <p:sp>
        <p:nvSpPr>
          <p:cNvPr id="3" name="Subtitle 2">
            <a:extLst>
              <a:ext uri="{FF2B5EF4-FFF2-40B4-BE49-F238E27FC236}">
                <a16:creationId xmlns:a16="http://schemas.microsoft.com/office/drawing/2014/main" id="{0F2EFCC6-4D5A-4B43-A534-1A868887BC7F}"/>
              </a:ext>
            </a:extLst>
          </p:cNvPr>
          <p:cNvSpPr>
            <a:spLocks noGrp="1"/>
          </p:cNvSpPr>
          <p:nvPr>
            <p:ph type="subTitle" idx="1"/>
          </p:nvPr>
        </p:nvSpPr>
        <p:spPr>
          <a:xfrm>
            <a:off x="795772" y="1877051"/>
            <a:ext cx="6843278" cy="496223"/>
          </a:xfrm>
        </p:spPr>
        <p:txBody>
          <a:bodyPr>
            <a:normAutofit/>
          </a:bodyPr>
          <a:lstStyle>
            <a:lvl1pPr marL="0" indent="0" algn="l">
              <a:buNone/>
              <a:defRPr sz="18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ru-RU" dirty="0"/>
          </a:p>
        </p:txBody>
      </p:sp>
      <p:sp>
        <p:nvSpPr>
          <p:cNvPr id="4" name="Date Placeholder 3">
            <a:extLst>
              <a:ext uri="{FF2B5EF4-FFF2-40B4-BE49-F238E27FC236}">
                <a16:creationId xmlns:a16="http://schemas.microsoft.com/office/drawing/2014/main" id="{0FD10BB4-D57E-4372-8E10-AC15DC09615A}"/>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66020939-F172-405E-A418-A87CE5D908B7}"/>
              </a:ext>
            </a:extLst>
          </p:cNvPr>
          <p:cNvSpPr>
            <a:spLocks noGrp="1"/>
          </p:cNvSpPr>
          <p:nvPr>
            <p:ph type="ftr" sz="quarter" idx="11"/>
          </p:nvPr>
        </p:nvSpPr>
        <p:spPr>
          <a:xfrm>
            <a:off x="812290" y="5797769"/>
            <a:ext cx="3808348" cy="365125"/>
          </a:xfrm>
          <a:prstGeom prst="rect">
            <a:avLst/>
          </a:prstGeom>
        </p:spPr>
        <p:txBody>
          <a:bodyPr/>
          <a:lstStyle/>
          <a:p>
            <a:r>
              <a:rPr lang="en-US" dirty="0"/>
              <a:t>ADD A FOOTER</a:t>
            </a:r>
            <a:endParaRPr lang="ru-RU" dirty="0"/>
          </a:p>
        </p:txBody>
      </p:sp>
      <p:sp>
        <p:nvSpPr>
          <p:cNvPr id="24" name="Graphic 22">
            <a:extLst>
              <a:ext uri="{FF2B5EF4-FFF2-40B4-BE49-F238E27FC236}">
                <a16:creationId xmlns:a16="http://schemas.microsoft.com/office/drawing/2014/main" id="{4EE1436E-33B5-4388-87D8-2D0633CC3CE7}"/>
              </a:ext>
            </a:extLst>
          </p:cNvPr>
          <p:cNvSpPr/>
          <p:nvPr/>
        </p:nvSpPr>
        <p:spPr>
          <a:xfrm>
            <a:off x="903223" y="1550951"/>
            <a:ext cx="3273552" cy="151200"/>
          </a:xfrm>
          <a:custGeom>
            <a:avLst/>
            <a:gdLst>
              <a:gd name="connsiteX0" fmla="*/ 2392204 w 2447925"/>
              <a:gd name="connsiteY0" fmla="*/ 114776 h 114300"/>
              <a:gd name="connsiteX1" fmla="*/ 60484 w 2447925"/>
              <a:gd name="connsiteY1" fmla="*/ 114776 h 114300"/>
              <a:gd name="connsiteX2" fmla="*/ 7144 w 2447925"/>
              <a:gd name="connsiteY2" fmla="*/ 60484 h 114300"/>
              <a:gd name="connsiteX3" fmla="*/ 7144 w 2447925"/>
              <a:gd name="connsiteY3" fmla="*/ 60484 h 114300"/>
              <a:gd name="connsiteX4" fmla="*/ 60484 w 2447925"/>
              <a:gd name="connsiteY4" fmla="*/ 7144 h 114300"/>
              <a:gd name="connsiteX5" fmla="*/ 2392204 w 2447925"/>
              <a:gd name="connsiteY5" fmla="*/ 7144 h 114300"/>
              <a:gd name="connsiteX6" fmla="*/ 2445544 w 2447925"/>
              <a:gd name="connsiteY6" fmla="*/ 60484 h 114300"/>
              <a:gd name="connsiteX7" fmla="*/ 2445544 w 2447925"/>
              <a:gd name="connsiteY7" fmla="*/ 60484 h 114300"/>
              <a:gd name="connsiteX8" fmla="*/ 2392204 w 2447925"/>
              <a:gd name="connsiteY8" fmla="*/ 114776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47925" h="114300">
                <a:moveTo>
                  <a:pt x="2392204" y="114776"/>
                </a:moveTo>
                <a:lnTo>
                  <a:pt x="60484" y="114776"/>
                </a:lnTo>
                <a:cubicBezTo>
                  <a:pt x="30956" y="114776"/>
                  <a:pt x="7144" y="90011"/>
                  <a:pt x="7144" y="60484"/>
                </a:cubicBezTo>
                <a:lnTo>
                  <a:pt x="7144" y="60484"/>
                </a:lnTo>
                <a:cubicBezTo>
                  <a:pt x="7144" y="30956"/>
                  <a:pt x="30956" y="7144"/>
                  <a:pt x="60484" y="7144"/>
                </a:cubicBezTo>
                <a:lnTo>
                  <a:pt x="2392204" y="7144"/>
                </a:lnTo>
                <a:cubicBezTo>
                  <a:pt x="2421731" y="7144"/>
                  <a:pt x="2445544" y="30956"/>
                  <a:pt x="2445544" y="60484"/>
                </a:cubicBezTo>
                <a:lnTo>
                  <a:pt x="2445544" y="60484"/>
                </a:lnTo>
                <a:cubicBezTo>
                  <a:pt x="2445544" y="90011"/>
                  <a:pt x="2421731" y="114776"/>
                  <a:pt x="2392204" y="11477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9" name="Freeform: Shape 8">
            <a:extLst>
              <a:ext uri="{FF2B5EF4-FFF2-40B4-BE49-F238E27FC236}">
                <a16:creationId xmlns:a16="http://schemas.microsoft.com/office/drawing/2014/main" id="{A8FB11AB-3031-47CA-85DD-696856C3C62C}"/>
              </a:ext>
            </a:extLst>
          </p:cNvPr>
          <p:cNvSpPr/>
          <p:nvPr/>
        </p:nvSpPr>
        <p:spPr>
          <a:xfrm>
            <a:off x="3899957" y="4662943"/>
            <a:ext cx="8292043" cy="760738"/>
          </a:xfrm>
          <a:custGeom>
            <a:avLst/>
            <a:gdLst>
              <a:gd name="connsiteX0" fmla="*/ 6228874 w 6229350"/>
              <a:gd name="connsiteY0" fmla="*/ 7144 h 571500"/>
              <a:gd name="connsiteX1" fmla="*/ 284321 w 6229350"/>
              <a:gd name="connsiteY1" fmla="*/ 7144 h 571500"/>
              <a:gd name="connsiteX2" fmla="*/ 7144 w 6229350"/>
              <a:gd name="connsiteY2" fmla="*/ 282416 h 571500"/>
              <a:gd name="connsiteX3" fmla="*/ 7144 w 6229350"/>
              <a:gd name="connsiteY3" fmla="*/ 292894 h 571500"/>
              <a:gd name="connsiteX4" fmla="*/ 284321 w 6229350"/>
              <a:gd name="connsiteY4" fmla="*/ 568166 h 571500"/>
              <a:gd name="connsiteX5" fmla="*/ 6228874 w 6229350"/>
              <a:gd name="connsiteY5" fmla="*/ 568166 h 571500"/>
              <a:gd name="connsiteX6" fmla="*/ 6228874 w 6229350"/>
              <a:gd name="connsiteY6" fmla="*/ 7144 h 571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9350" h="571500">
                <a:moveTo>
                  <a:pt x="6228874" y="7144"/>
                </a:moveTo>
                <a:lnTo>
                  <a:pt x="284321" y="7144"/>
                </a:lnTo>
                <a:cubicBezTo>
                  <a:pt x="284321" y="7144"/>
                  <a:pt x="7144" y="7144"/>
                  <a:pt x="7144" y="282416"/>
                </a:cubicBezTo>
                <a:lnTo>
                  <a:pt x="7144" y="292894"/>
                </a:lnTo>
                <a:cubicBezTo>
                  <a:pt x="7144" y="292894"/>
                  <a:pt x="7144" y="568166"/>
                  <a:pt x="284321" y="568166"/>
                </a:cubicBezTo>
                <a:lnTo>
                  <a:pt x="6228874" y="568166"/>
                </a:lnTo>
                <a:lnTo>
                  <a:pt x="6228874" y="7144"/>
                </a:lnTo>
                <a:close/>
              </a:path>
            </a:pathLst>
          </a:custGeom>
          <a:solidFill>
            <a:schemeClr val="accent3"/>
          </a:solidFill>
          <a:ln w="25400" cap="flat">
            <a:noFill/>
            <a:prstDash val="solid"/>
            <a:miter/>
          </a:ln>
        </p:spPr>
        <p:txBody>
          <a:bodyPr rtlCol="0" anchor="ctr"/>
          <a:lstStyle/>
          <a:p>
            <a:endParaRPr lang="ru-RU" dirty="0"/>
          </a:p>
        </p:txBody>
      </p:sp>
      <p:sp>
        <p:nvSpPr>
          <p:cNvPr id="6" name="Slide Number Placeholder 5">
            <a:extLst>
              <a:ext uri="{FF2B5EF4-FFF2-40B4-BE49-F238E27FC236}">
                <a16:creationId xmlns:a16="http://schemas.microsoft.com/office/drawing/2014/main" id="{E0210624-61F8-48B2-BD00-D3BC39DEBDCF}"/>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38" name="Freeform: Shape 37">
            <a:extLst>
              <a:ext uri="{FF2B5EF4-FFF2-40B4-BE49-F238E27FC236}">
                <a16:creationId xmlns:a16="http://schemas.microsoft.com/office/drawing/2014/main" id="{9CD6F167-FB82-4EFB-BAB9-1D0FEE07B85D}"/>
              </a:ext>
            </a:extLst>
          </p:cNvPr>
          <p:cNvSpPr/>
          <p:nvPr/>
        </p:nvSpPr>
        <p:spPr>
          <a:xfrm>
            <a:off x="3909848" y="4665641"/>
            <a:ext cx="8277071" cy="257213"/>
          </a:xfrm>
          <a:custGeom>
            <a:avLst/>
            <a:gdLst>
              <a:gd name="connsiteX0" fmla="*/ 363403 w 8277071"/>
              <a:gd name="connsiteY0" fmla="*/ 0 h 257213"/>
              <a:gd name="connsiteX1" fmla="*/ 8277071 w 8277071"/>
              <a:gd name="connsiteY1" fmla="*/ 0 h 257213"/>
              <a:gd name="connsiteX2" fmla="*/ 8277071 w 8277071"/>
              <a:gd name="connsiteY2" fmla="*/ 25380 h 257213"/>
              <a:gd name="connsiteX3" fmla="*/ 363403 w 8277071"/>
              <a:gd name="connsiteY3" fmla="*/ 25380 h 257213"/>
              <a:gd name="connsiteX4" fmla="*/ 61632 w 8277071"/>
              <a:gd name="connsiteY4" fmla="*/ 176355 h 257213"/>
              <a:gd name="connsiteX5" fmla="*/ 25441 w 8277071"/>
              <a:gd name="connsiteY5" fmla="*/ 257213 h 257213"/>
              <a:gd name="connsiteX6" fmla="*/ 0 w 8277071"/>
              <a:gd name="connsiteY6" fmla="*/ 257213 h 257213"/>
              <a:gd name="connsiteX7" fmla="*/ 29624 w 8277071"/>
              <a:gd name="connsiteY7" fmla="*/ 181325 h 257213"/>
              <a:gd name="connsiteX8" fmla="*/ 363403 w 8277071"/>
              <a:gd name="connsiteY8" fmla="*/ 0 h 257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77071" h="257213">
                <a:moveTo>
                  <a:pt x="363403" y="0"/>
                </a:moveTo>
                <a:lnTo>
                  <a:pt x="8277071" y="0"/>
                </a:lnTo>
                <a:lnTo>
                  <a:pt x="8277071" y="25380"/>
                </a:lnTo>
                <a:lnTo>
                  <a:pt x="363403" y="25380"/>
                </a:lnTo>
                <a:cubicBezTo>
                  <a:pt x="352934" y="25380"/>
                  <a:pt x="158297" y="28235"/>
                  <a:pt x="61632" y="176355"/>
                </a:cubicBezTo>
                <a:lnTo>
                  <a:pt x="25441" y="257213"/>
                </a:lnTo>
                <a:lnTo>
                  <a:pt x="0" y="257213"/>
                </a:lnTo>
                <a:lnTo>
                  <a:pt x="29624" y="181325"/>
                </a:lnTo>
                <a:cubicBezTo>
                  <a:pt x="130358" y="2915"/>
                  <a:pt x="360072" y="0"/>
                  <a:pt x="363403" y="0"/>
                </a:cubicBez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6" name="Freeform: Shape 35">
            <a:extLst>
              <a:ext uri="{FF2B5EF4-FFF2-40B4-BE49-F238E27FC236}">
                <a16:creationId xmlns:a16="http://schemas.microsoft.com/office/drawing/2014/main" id="{3DD2082D-81A7-4E2D-8136-9D48016E7FE9}"/>
              </a:ext>
            </a:extLst>
          </p:cNvPr>
          <p:cNvSpPr/>
          <p:nvPr/>
        </p:nvSpPr>
        <p:spPr>
          <a:xfrm>
            <a:off x="12186919" y="4665641"/>
            <a:ext cx="5081" cy="25380"/>
          </a:xfrm>
          <a:custGeom>
            <a:avLst/>
            <a:gdLst>
              <a:gd name="connsiteX0" fmla="*/ 0 w 5081"/>
              <a:gd name="connsiteY0" fmla="*/ 0 h 25380"/>
              <a:gd name="connsiteX1" fmla="*/ 5081 w 5081"/>
              <a:gd name="connsiteY1" fmla="*/ 0 h 25380"/>
              <a:gd name="connsiteX2" fmla="*/ 5081 w 5081"/>
              <a:gd name="connsiteY2" fmla="*/ 25380 h 25380"/>
              <a:gd name="connsiteX3" fmla="*/ 0 w 5081"/>
              <a:gd name="connsiteY3" fmla="*/ 25380 h 25380"/>
              <a:gd name="connsiteX4" fmla="*/ 0 w 5081"/>
              <a:gd name="connsiteY4" fmla="*/ 0 h 253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0">
                <a:moveTo>
                  <a:pt x="0" y="0"/>
                </a:moveTo>
                <a:lnTo>
                  <a:pt x="5081" y="0"/>
                </a:lnTo>
                <a:lnTo>
                  <a:pt x="5081" y="25380"/>
                </a:lnTo>
                <a:lnTo>
                  <a:pt x="0" y="25380"/>
                </a:lnTo>
                <a:lnTo>
                  <a:pt x="0" y="0"/>
                </a:ln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0" name="Freeform: Shape 29">
            <a:extLst>
              <a:ext uri="{FF2B5EF4-FFF2-40B4-BE49-F238E27FC236}">
                <a16:creationId xmlns:a16="http://schemas.microsoft.com/office/drawing/2014/main" id="{ECF16C35-4A81-4062-808C-7697AF0FD6F5}"/>
              </a:ext>
            </a:extLst>
          </p:cNvPr>
          <p:cNvSpPr/>
          <p:nvPr/>
        </p:nvSpPr>
        <p:spPr>
          <a:xfrm>
            <a:off x="3905233" y="4922854"/>
            <a:ext cx="8286767" cy="513089"/>
          </a:xfrm>
          <a:custGeom>
            <a:avLst/>
            <a:gdLst>
              <a:gd name="connsiteX0" fmla="*/ 4615 w 8286767"/>
              <a:gd name="connsiteY0" fmla="*/ 0 h 513089"/>
              <a:gd name="connsiteX1" fmla="*/ 30056 w 8286767"/>
              <a:gd name="connsiteY1" fmla="*/ 0 h 513089"/>
              <a:gd name="connsiteX2" fmla="*/ 27385 w 8286767"/>
              <a:gd name="connsiteY2" fmla="*/ 5967 h 513089"/>
              <a:gd name="connsiteX3" fmla="*/ 12690 w 8286767"/>
              <a:gd name="connsiteY3" fmla="*/ 120958 h 513089"/>
              <a:gd name="connsiteX4" fmla="*/ 12690 w 8286767"/>
              <a:gd name="connsiteY4" fmla="*/ 134918 h 513089"/>
              <a:gd name="connsiteX5" fmla="*/ 368018 w 8286767"/>
              <a:gd name="connsiteY5" fmla="*/ 488977 h 513089"/>
              <a:gd name="connsiteX6" fmla="*/ 8286767 w 8286767"/>
              <a:gd name="connsiteY6" fmla="*/ 488977 h 513089"/>
              <a:gd name="connsiteX7" fmla="*/ 8286767 w 8286767"/>
              <a:gd name="connsiteY7" fmla="*/ 513089 h 513089"/>
              <a:gd name="connsiteX8" fmla="*/ 368018 w 8286767"/>
              <a:gd name="connsiteY8" fmla="*/ 513089 h 513089"/>
              <a:gd name="connsiteX9" fmla="*/ 0 w 8286767"/>
              <a:gd name="connsiteY9" fmla="*/ 225019 h 513089"/>
              <a:gd name="connsiteX10" fmla="*/ 0 w 8286767"/>
              <a:gd name="connsiteY10" fmla="*/ 11822 h 513089"/>
              <a:gd name="connsiteX11" fmla="*/ 4615 w 8286767"/>
              <a:gd name="connsiteY11" fmla="*/ 0 h 51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86767" h="513089">
                <a:moveTo>
                  <a:pt x="4615" y="0"/>
                </a:moveTo>
                <a:lnTo>
                  <a:pt x="30056" y="0"/>
                </a:lnTo>
                <a:lnTo>
                  <a:pt x="27385" y="5967"/>
                </a:lnTo>
                <a:cubicBezTo>
                  <a:pt x="18024" y="39383"/>
                  <a:pt x="12690" y="77494"/>
                  <a:pt x="12690" y="120958"/>
                </a:cubicBezTo>
                <a:lnTo>
                  <a:pt x="12690" y="134918"/>
                </a:lnTo>
                <a:cubicBezTo>
                  <a:pt x="12690" y="150146"/>
                  <a:pt x="17766" y="488977"/>
                  <a:pt x="368018" y="488977"/>
                </a:cubicBezTo>
                <a:lnTo>
                  <a:pt x="8286767" y="488977"/>
                </a:lnTo>
                <a:lnTo>
                  <a:pt x="8286767" y="513089"/>
                </a:lnTo>
                <a:lnTo>
                  <a:pt x="368018" y="513089"/>
                </a:lnTo>
                <a:cubicBezTo>
                  <a:pt x="110405" y="513089"/>
                  <a:pt x="26649" y="336694"/>
                  <a:pt x="0" y="225019"/>
                </a:cubicBezTo>
                <a:lnTo>
                  <a:pt x="0" y="11822"/>
                </a:lnTo>
                <a:lnTo>
                  <a:pt x="4615" y="0"/>
                </a:lnTo>
                <a:close/>
              </a:path>
            </a:pathLst>
          </a:custGeom>
          <a:solidFill>
            <a:schemeClr val="bg1"/>
          </a:solidFill>
          <a:ln w="12690" cap="flat">
            <a:noFill/>
            <a:prstDash val="solid"/>
            <a:miter/>
          </a:ln>
        </p:spPr>
        <p:txBody>
          <a:bodyPr wrap="square" rtlCol="0" anchor="ctr">
            <a:noAutofit/>
          </a:bodyPr>
          <a:lstStyle/>
          <a:p>
            <a:endParaRPr lang="ru-RU" dirty="0"/>
          </a:p>
        </p:txBody>
      </p:sp>
    </p:spTree>
    <p:extLst>
      <p:ext uri="{BB962C8B-B14F-4D97-AF65-F5344CB8AC3E}">
        <p14:creationId xmlns:p14="http://schemas.microsoft.com/office/powerpoint/2010/main" val="2139704614"/>
      </p:ext>
    </p:extLst>
  </p:cSld>
  <p:clrMapOvr>
    <a:masterClrMapping/>
  </p:clrMapOvr>
  <p:extLst mod="1">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ubtitle, Content and Image">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5A97CE06-9ECC-4438-8B22-B58B27F2B5FA}"/>
              </a:ext>
            </a:extLst>
          </p:cNvPr>
          <p:cNvSpPr>
            <a:spLocks noGrp="1"/>
          </p:cNvSpPr>
          <p:nvPr>
            <p:ph type="pic" sz="quarter" idx="15"/>
          </p:nvPr>
        </p:nvSpPr>
        <p:spPr>
          <a:xfrm>
            <a:off x="1396781" y="0"/>
            <a:ext cx="3894833" cy="5656330"/>
          </a:xfrm>
          <a:custGeom>
            <a:avLst/>
            <a:gdLst>
              <a:gd name="connsiteX0" fmla="*/ 691654 w 3894833"/>
              <a:gd name="connsiteY0" fmla="*/ 0 h 5656330"/>
              <a:gd name="connsiteX1" fmla="*/ 925166 w 3894833"/>
              <a:gd name="connsiteY1" fmla="*/ 0 h 5656330"/>
              <a:gd name="connsiteX2" fmla="*/ 925166 w 3894833"/>
              <a:gd name="connsiteY2" fmla="*/ 1025424 h 5656330"/>
              <a:gd name="connsiteX3" fmla="*/ 1184060 w 3894833"/>
              <a:gd name="connsiteY3" fmla="*/ 1289394 h 5656330"/>
              <a:gd name="connsiteX4" fmla="*/ 1194212 w 3894833"/>
              <a:gd name="connsiteY4" fmla="*/ 1289394 h 5656330"/>
              <a:gd name="connsiteX5" fmla="*/ 1453107 w 3894833"/>
              <a:gd name="connsiteY5" fmla="*/ 1025424 h 5656330"/>
              <a:gd name="connsiteX6" fmla="*/ 1453107 w 3894833"/>
              <a:gd name="connsiteY6" fmla="*/ 0 h 5656330"/>
              <a:gd name="connsiteX7" fmla="*/ 3894833 w 3894833"/>
              <a:gd name="connsiteY7" fmla="*/ 0 h 5656330"/>
              <a:gd name="connsiteX8" fmla="*/ 3894833 w 3894833"/>
              <a:gd name="connsiteY8" fmla="*/ 3731122 h 5656330"/>
              <a:gd name="connsiteX9" fmla="*/ 2110494 w 3894833"/>
              <a:gd name="connsiteY9" fmla="*/ 5656330 h 5656330"/>
              <a:gd name="connsiteX10" fmla="*/ 1842717 w 3894833"/>
              <a:gd name="connsiteY10" fmla="*/ 5656330 h 5656330"/>
              <a:gd name="connsiteX11" fmla="*/ 0 w 3894833"/>
              <a:gd name="connsiteY11" fmla="*/ 3731122 h 5656330"/>
              <a:gd name="connsiteX12" fmla="*/ 0 w 3894833"/>
              <a:gd name="connsiteY12" fmla="*/ 2120572 h 5656330"/>
              <a:gd name="connsiteX13" fmla="*/ 7266 w 3894833"/>
              <a:gd name="connsiteY13" fmla="*/ 2123266 h 5656330"/>
              <a:gd name="connsiteX14" fmla="*/ 171328 w 3894833"/>
              <a:gd name="connsiteY14" fmla="*/ 2144761 h 5656330"/>
              <a:gd name="connsiteX15" fmla="*/ 189095 w 3894833"/>
              <a:gd name="connsiteY15" fmla="*/ 2144761 h 5656330"/>
              <a:gd name="connsiteX16" fmla="*/ 691654 w 3894833"/>
              <a:gd name="connsiteY16" fmla="*/ 1639663 h 5656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94833" h="5656330">
                <a:moveTo>
                  <a:pt x="691654" y="0"/>
                </a:moveTo>
                <a:lnTo>
                  <a:pt x="925166" y="0"/>
                </a:lnTo>
                <a:lnTo>
                  <a:pt x="925166" y="1025424"/>
                </a:lnTo>
                <a:cubicBezTo>
                  <a:pt x="925166" y="1025424"/>
                  <a:pt x="925166" y="1289394"/>
                  <a:pt x="1184060" y="1289394"/>
                </a:cubicBezTo>
                <a:lnTo>
                  <a:pt x="1194212" y="1289394"/>
                </a:lnTo>
                <a:cubicBezTo>
                  <a:pt x="1194212" y="1289394"/>
                  <a:pt x="1453107" y="1289394"/>
                  <a:pt x="1453107" y="1025424"/>
                </a:cubicBezTo>
                <a:lnTo>
                  <a:pt x="1453107" y="0"/>
                </a:lnTo>
                <a:lnTo>
                  <a:pt x="3894833" y="0"/>
                </a:lnTo>
                <a:lnTo>
                  <a:pt x="3894833" y="3731122"/>
                </a:lnTo>
                <a:cubicBezTo>
                  <a:pt x="3894833" y="3731122"/>
                  <a:pt x="3894833" y="5562417"/>
                  <a:pt x="2110494" y="5656330"/>
                </a:cubicBezTo>
                <a:lnTo>
                  <a:pt x="1842717" y="5656330"/>
                </a:lnTo>
                <a:cubicBezTo>
                  <a:pt x="1467066" y="5628410"/>
                  <a:pt x="0" y="5413934"/>
                  <a:pt x="0" y="3731122"/>
                </a:cubicBezTo>
                <a:lnTo>
                  <a:pt x="0" y="2120572"/>
                </a:lnTo>
                <a:lnTo>
                  <a:pt x="7266" y="2123266"/>
                </a:lnTo>
                <a:cubicBezTo>
                  <a:pt x="54929" y="2136948"/>
                  <a:pt x="109301" y="2144761"/>
                  <a:pt x="171328" y="2144761"/>
                </a:cubicBezTo>
                <a:lnTo>
                  <a:pt x="189095" y="2144761"/>
                </a:lnTo>
                <a:cubicBezTo>
                  <a:pt x="194172" y="2144761"/>
                  <a:pt x="691654" y="2138415"/>
                  <a:pt x="691654" y="1639663"/>
                </a:cubicBezTo>
                <a:close/>
              </a:path>
            </a:pathLst>
          </a:custGeom>
        </p:spPr>
        <p:txBody>
          <a:bodyPr wrap="square" anchor="ctr" anchorCtr="0">
            <a:noAutofit/>
          </a:bodyPr>
          <a:lstStyle>
            <a:lvl1pPr marL="0" indent="0" algn="ctr">
              <a:buNone/>
              <a:defRPr sz="1400"/>
            </a:lvl1pPr>
          </a:lstStyle>
          <a:p>
            <a:r>
              <a:rPr lang="en-US" smtClean="0"/>
              <a:t>Click icon to add picture</a:t>
            </a:r>
            <a:endParaRPr lang="ru-RU"/>
          </a:p>
        </p:txBody>
      </p:sp>
      <p:sp>
        <p:nvSpPr>
          <p:cNvPr id="24" name="Oval 23">
            <a:extLst>
              <a:ext uri="{FF2B5EF4-FFF2-40B4-BE49-F238E27FC236}">
                <a16:creationId xmlns:a16="http://schemas.microsoft.com/office/drawing/2014/main" id="{CE8B26E3-C9CA-4CFF-8221-19518F497FF4}"/>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5" name="Graphic 12">
            <a:extLst>
              <a:ext uri="{FF2B5EF4-FFF2-40B4-BE49-F238E27FC236}">
                <a16:creationId xmlns:a16="http://schemas.microsoft.com/office/drawing/2014/main" id="{A9957602-C843-44E0-A93F-66AF5A6A0F0A}"/>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7242568A-7F20-40F2-9490-E3BC7466DA0D}"/>
              </a:ext>
            </a:extLst>
          </p:cNvPr>
          <p:cNvSpPr>
            <a:spLocks noGrp="1"/>
          </p:cNvSpPr>
          <p:nvPr>
            <p:ph type="title" hasCustomPrompt="1"/>
          </p:nvPr>
        </p:nvSpPr>
        <p:spPr>
          <a:xfrm>
            <a:off x="6910023" y="908050"/>
            <a:ext cx="4503295" cy="782638"/>
          </a:xfrm>
        </p:spPr>
        <p:txBody>
          <a:bodyPr/>
          <a:lstStyle>
            <a:lvl1pPr>
              <a:defRPr/>
            </a:lvl1pPr>
          </a:lstStyle>
          <a:p>
            <a:r>
              <a:rPr lang="en-US" dirty="0"/>
              <a:t>TEXT LAYOUT 02</a:t>
            </a:r>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812290" y="5797769"/>
            <a:ext cx="3908793"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0" name="Freeform: Shape 9">
            <a:extLst>
              <a:ext uri="{FF2B5EF4-FFF2-40B4-BE49-F238E27FC236}">
                <a16:creationId xmlns:a16="http://schemas.microsoft.com/office/drawing/2014/main" id="{7492975F-6F5D-4157-A751-54BACCCF1800}"/>
              </a:ext>
            </a:extLst>
          </p:cNvPr>
          <p:cNvSpPr/>
          <p:nvPr/>
        </p:nvSpPr>
        <p:spPr>
          <a:xfrm>
            <a:off x="5492146" y="-12675"/>
            <a:ext cx="545708" cy="3819957"/>
          </a:xfrm>
          <a:custGeom>
            <a:avLst/>
            <a:gdLst>
              <a:gd name="connsiteX0" fmla="*/ 12675 w 545708"/>
              <a:gd name="connsiteY0" fmla="*/ 12675 h 3819957"/>
              <a:gd name="connsiteX1" fmla="*/ 12675 w 545708"/>
              <a:gd name="connsiteY1" fmla="*/ 3550894 h 3819957"/>
              <a:gd name="connsiteX2" fmla="*/ 271569 w 545708"/>
              <a:gd name="connsiteY2" fmla="*/ 3814865 h 3819957"/>
              <a:gd name="connsiteX3" fmla="*/ 281722 w 545708"/>
              <a:gd name="connsiteY3" fmla="*/ 3814865 h 3819957"/>
              <a:gd name="connsiteX4" fmla="*/ 540616 w 545708"/>
              <a:gd name="connsiteY4" fmla="*/ 3550894 h 3819957"/>
              <a:gd name="connsiteX5" fmla="*/ 540616 w 545708"/>
              <a:gd name="connsiteY5" fmla="*/ 12675 h 3819957"/>
              <a:gd name="connsiteX6" fmla="*/ 12675 w 545708"/>
              <a:gd name="connsiteY6" fmla="*/ 12675 h 3819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5708" h="3819957">
                <a:moveTo>
                  <a:pt x="12675" y="12675"/>
                </a:moveTo>
                <a:lnTo>
                  <a:pt x="12675" y="3550894"/>
                </a:lnTo>
                <a:cubicBezTo>
                  <a:pt x="12675" y="3550894"/>
                  <a:pt x="12675" y="3814865"/>
                  <a:pt x="271569" y="3814865"/>
                </a:cubicBezTo>
                <a:lnTo>
                  <a:pt x="281722" y="3814865"/>
                </a:lnTo>
                <a:cubicBezTo>
                  <a:pt x="281722" y="3814865"/>
                  <a:pt x="540616" y="3814865"/>
                  <a:pt x="540616" y="3550894"/>
                </a:cubicBezTo>
                <a:lnTo>
                  <a:pt x="540616" y="12675"/>
                </a:lnTo>
                <a:lnTo>
                  <a:pt x="12675" y="12675"/>
                </a:lnTo>
                <a:close/>
              </a:path>
            </a:pathLst>
          </a:custGeom>
          <a:solidFill>
            <a:schemeClr val="accent1"/>
          </a:solidFill>
          <a:ln w="12684" cap="flat">
            <a:noFill/>
            <a:prstDash val="solid"/>
            <a:miter/>
          </a:ln>
        </p:spPr>
        <p:txBody>
          <a:bodyPr rtlCol="0" anchor="ctr"/>
          <a:lstStyle/>
          <a:p>
            <a:endParaRPr lang="ru-RU" dirty="0"/>
          </a:p>
        </p:txBody>
      </p:sp>
      <p:sp>
        <p:nvSpPr>
          <p:cNvPr id="13" name="Freeform: Shape 12">
            <a:extLst>
              <a:ext uri="{FF2B5EF4-FFF2-40B4-BE49-F238E27FC236}">
                <a16:creationId xmlns:a16="http://schemas.microsoft.com/office/drawing/2014/main" id="{6C50EDEB-35C1-4DED-A608-A0EAA8DE5404}"/>
              </a:ext>
            </a:extLst>
          </p:cNvPr>
          <p:cNvSpPr/>
          <p:nvPr/>
        </p:nvSpPr>
        <p:spPr>
          <a:xfrm>
            <a:off x="5479455" y="-12675"/>
            <a:ext cx="571090" cy="3832648"/>
          </a:xfrm>
          <a:custGeom>
            <a:avLst/>
            <a:gdLst>
              <a:gd name="connsiteX0" fmla="*/ 540616 w 571089"/>
              <a:gd name="connsiteY0" fmla="*/ 12675 h 3832648"/>
              <a:gd name="connsiteX1" fmla="*/ 540616 w 571089"/>
              <a:gd name="connsiteY1" fmla="*/ 3550894 h 3832648"/>
              <a:gd name="connsiteX2" fmla="*/ 294413 w 571089"/>
              <a:gd name="connsiteY2" fmla="*/ 3802174 h 3832648"/>
              <a:gd name="connsiteX3" fmla="*/ 284260 w 571089"/>
              <a:gd name="connsiteY3" fmla="*/ 3802174 h 3832648"/>
              <a:gd name="connsiteX4" fmla="*/ 38056 w 571089"/>
              <a:gd name="connsiteY4" fmla="*/ 3550894 h 3832648"/>
              <a:gd name="connsiteX5" fmla="*/ 38056 w 571089"/>
              <a:gd name="connsiteY5" fmla="*/ 12675 h 3832648"/>
              <a:gd name="connsiteX6" fmla="*/ 12675 w 571089"/>
              <a:gd name="connsiteY6" fmla="*/ 12675 h 3832648"/>
              <a:gd name="connsiteX7" fmla="*/ 12675 w 571089"/>
              <a:gd name="connsiteY7" fmla="*/ 3550894 h 3832648"/>
              <a:gd name="connsiteX8" fmla="*/ 284260 w 571089"/>
              <a:gd name="connsiteY8" fmla="*/ 3827556 h 3832648"/>
              <a:gd name="connsiteX9" fmla="*/ 294413 w 571089"/>
              <a:gd name="connsiteY9" fmla="*/ 3827556 h 3832648"/>
              <a:gd name="connsiteX10" fmla="*/ 565998 w 571089"/>
              <a:gd name="connsiteY10" fmla="*/ 3550894 h 3832648"/>
              <a:gd name="connsiteX11" fmla="*/ 565998 w 571089"/>
              <a:gd name="connsiteY11" fmla="*/ 12675 h 3832648"/>
              <a:gd name="connsiteX12" fmla="*/ 540616 w 571089"/>
              <a:gd name="connsiteY12" fmla="*/ 12675 h 3832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1089" h="3832648">
                <a:moveTo>
                  <a:pt x="540616" y="12675"/>
                </a:moveTo>
                <a:lnTo>
                  <a:pt x="540616" y="3550894"/>
                </a:lnTo>
                <a:cubicBezTo>
                  <a:pt x="540616" y="3798367"/>
                  <a:pt x="304565" y="3802174"/>
                  <a:pt x="294413" y="3802174"/>
                </a:cubicBezTo>
                <a:lnTo>
                  <a:pt x="284260" y="3802174"/>
                </a:lnTo>
                <a:cubicBezTo>
                  <a:pt x="41864" y="3802174"/>
                  <a:pt x="38056" y="3561047"/>
                  <a:pt x="38056" y="3550894"/>
                </a:cubicBezTo>
                <a:lnTo>
                  <a:pt x="38056" y="12675"/>
                </a:lnTo>
                <a:lnTo>
                  <a:pt x="12675" y="12675"/>
                </a:lnTo>
                <a:lnTo>
                  <a:pt x="12675" y="3550894"/>
                </a:lnTo>
                <a:cubicBezTo>
                  <a:pt x="12675" y="3553433"/>
                  <a:pt x="15213" y="3827556"/>
                  <a:pt x="284260" y="3827556"/>
                </a:cubicBezTo>
                <a:lnTo>
                  <a:pt x="294413" y="3827556"/>
                </a:lnTo>
                <a:cubicBezTo>
                  <a:pt x="296951" y="3827556"/>
                  <a:pt x="565998" y="3825017"/>
                  <a:pt x="565998" y="3550894"/>
                </a:cubicBezTo>
                <a:lnTo>
                  <a:pt x="565998" y="12675"/>
                </a:lnTo>
                <a:lnTo>
                  <a:pt x="540616" y="12675"/>
                </a:lnTo>
                <a:close/>
              </a:path>
            </a:pathLst>
          </a:custGeom>
          <a:solidFill>
            <a:schemeClr val="bg1"/>
          </a:solidFill>
          <a:ln w="12684" cap="flat">
            <a:noFill/>
            <a:prstDash val="solid"/>
            <a:miter/>
          </a:ln>
        </p:spPr>
        <p:txBody>
          <a:bodyPr rtlCol="0" anchor="ctr"/>
          <a:lstStyle/>
          <a:p>
            <a:endParaRPr lang="ru-RU" dirty="0"/>
          </a:p>
        </p:txBody>
      </p:sp>
      <p:sp>
        <p:nvSpPr>
          <p:cNvPr id="16" name="Text Placeholder 14">
            <a:extLst>
              <a:ext uri="{FF2B5EF4-FFF2-40B4-BE49-F238E27FC236}">
                <a16:creationId xmlns:a16="http://schemas.microsoft.com/office/drawing/2014/main" id="{F469DEB5-CC79-4D71-8360-0B10B34244B7}"/>
              </a:ext>
            </a:extLst>
          </p:cNvPr>
          <p:cNvSpPr>
            <a:spLocks noGrp="1"/>
          </p:cNvSpPr>
          <p:nvPr userDrawn="1">
            <p:ph type="body" sz="quarter" idx="13"/>
          </p:nvPr>
        </p:nvSpPr>
        <p:spPr>
          <a:xfrm>
            <a:off x="6910023" y="2050475"/>
            <a:ext cx="4548187" cy="639683"/>
          </a:xfrm>
        </p:spPr>
        <p:txBody>
          <a:bodyPr>
            <a:normAutofit/>
          </a:bodyPr>
          <a:lstStyle>
            <a:lvl1pPr marL="0" indent="0">
              <a:buNone/>
              <a:defRPr sz="1800" b="1" i="0"/>
            </a:lvl1pPr>
          </a:lstStyle>
          <a:p>
            <a:pPr lvl="0"/>
            <a:r>
              <a:rPr lang="en-US" smtClean="0"/>
              <a:t>Edit Master text styles</a:t>
            </a:r>
          </a:p>
        </p:txBody>
      </p:sp>
      <p:sp>
        <p:nvSpPr>
          <p:cNvPr id="17" name="Text Placeholder 14">
            <a:extLst>
              <a:ext uri="{FF2B5EF4-FFF2-40B4-BE49-F238E27FC236}">
                <a16:creationId xmlns:a16="http://schemas.microsoft.com/office/drawing/2014/main" id="{9EE0722D-F13C-4FFB-9E31-CC024B92E6CD}"/>
              </a:ext>
            </a:extLst>
          </p:cNvPr>
          <p:cNvSpPr>
            <a:spLocks noGrp="1"/>
          </p:cNvSpPr>
          <p:nvPr userDrawn="1">
            <p:ph type="body" sz="quarter" idx="14"/>
          </p:nvPr>
        </p:nvSpPr>
        <p:spPr>
          <a:xfrm>
            <a:off x="6910023" y="2839714"/>
            <a:ext cx="4548187" cy="2916952"/>
          </a:xfrm>
        </p:spPr>
        <p:txBody>
          <a:bodyPr>
            <a:normAutofit/>
          </a:bodyPr>
          <a:lstStyle>
            <a:lvl1pPr marL="180000" indent="-180000">
              <a:spcBef>
                <a:spcPts val="600"/>
              </a:spcBef>
              <a:buClr>
                <a:schemeClr val="accent3"/>
              </a:buClr>
              <a:buFont typeface="Arial" panose="020B0604020202020204" pitchFamily="34" charset="0"/>
              <a:buChar char="•"/>
              <a:defRPr sz="1400" b="0" i="0">
                <a:solidFill>
                  <a:schemeClr val="tx1">
                    <a:lumMod val="65000"/>
                    <a:lumOff val="35000"/>
                  </a:schemeClr>
                </a:solidFill>
              </a:defRPr>
            </a:lvl1pPr>
          </a:lstStyle>
          <a:p>
            <a:pPr lvl="0"/>
            <a:r>
              <a:rPr lang="en-US" smtClean="0"/>
              <a:t>Edit Master text styles</a:t>
            </a:r>
          </a:p>
        </p:txBody>
      </p:sp>
      <p:sp>
        <p:nvSpPr>
          <p:cNvPr id="3" name="Graphic 22">
            <a:extLst>
              <a:ext uri="{FF2B5EF4-FFF2-40B4-BE49-F238E27FC236}">
                <a16:creationId xmlns:a16="http://schemas.microsoft.com/office/drawing/2014/main" id="{827885C7-FA6F-4513-83BC-BEAD42F63D5B}"/>
              </a:ext>
            </a:extLst>
          </p:cNvPr>
          <p:cNvSpPr/>
          <p:nvPr userDrawn="1"/>
        </p:nvSpPr>
        <p:spPr>
          <a:xfrm>
            <a:off x="6981947" y="1726672"/>
            <a:ext cx="3785313"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22" name="Freeform: Shape 21">
            <a:extLst>
              <a:ext uri="{FF2B5EF4-FFF2-40B4-BE49-F238E27FC236}">
                <a16:creationId xmlns:a16="http://schemas.microsoft.com/office/drawing/2014/main" id="{30961087-B677-45AC-8D02-FEE615D17609}"/>
              </a:ext>
            </a:extLst>
          </p:cNvPr>
          <p:cNvSpPr/>
          <p:nvPr userDrawn="1"/>
        </p:nvSpPr>
        <p:spPr>
          <a:xfrm>
            <a:off x="1069371" y="-12675"/>
            <a:ext cx="1002580" cy="2144760"/>
          </a:xfrm>
          <a:custGeom>
            <a:avLst/>
            <a:gdLst>
              <a:gd name="connsiteX0" fmla="*/ 12675 w 1002580"/>
              <a:gd name="connsiteY0" fmla="*/ 12675 h 2144760"/>
              <a:gd name="connsiteX1" fmla="*/ 12675 w 1002580"/>
              <a:gd name="connsiteY1" fmla="*/ 1652337 h 2144760"/>
              <a:gd name="connsiteX2" fmla="*/ 498736 w 1002580"/>
              <a:gd name="connsiteY2" fmla="*/ 2139668 h 2144760"/>
              <a:gd name="connsiteX3" fmla="*/ 516503 w 1002580"/>
              <a:gd name="connsiteY3" fmla="*/ 2139668 h 2144760"/>
              <a:gd name="connsiteX4" fmla="*/ 1002564 w 1002580"/>
              <a:gd name="connsiteY4" fmla="*/ 1652337 h 2144760"/>
              <a:gd name="connsiteX5" fmla="*/ 1002564 w 1002580"/>
              <a:gd name="connsiteY5" fmla="*/ 12675 h 2144760"/>
              <a:gd name="connsiteX6" fmla="*/ 12675 w 1002580"/>
              <a:gd name="connsiteY6" fmla="*/ 12675 h 2144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2580" h="2144760">
                <a:moveTo>
                  <a:pt x="12675" y="12675"/>
                </a:moveTo>
                <a:lnTo>
                  <a:pt x="12675" y="1652337"/>
                </a:lnTo>
                <a:cubicBezTo>
                  <a:pt x="12675" y="1652337"/>
                  <a:pt x="12675" y="2139668"/>
                  <a:pt x="498736" y="2139668"/>
                </a:cubicBezTo>
                <a:lnTo>
                  <a:pt x="516503" y="2139668"/>
                </a:lnTo>
                <a:cubicBezTo>
                  <a:pt x="516503" y="2139668"/>
                  <a:pt x="1002564" y="2139668"/>
                  <a:pt x="1002564" y="1652337"/>
                </a:cubicBezTo>
                <a:lnTo>
                  <a:pt x="1002564" y="12675"/>
                </a:lnTo>
                <a:lnTo>
                  <a:pt x="12675" y="12675"/>
                </a:lnTo>
                <a:close/>
              </a:path>
            </a:pathLst>
          </a:custGeom>
          <a:solidFill>
            <a:schemeClr val="accent3"/>
          </a:solidFill>
          <a:ln w="12684" cap="flat">
            <a:noFill/>
            <a:prstDash val="solid"/>
            <a:miter/>
          </a:ln>
        </p:spPr>
        <p:txBody>
          <a:bodyPr rtlCol="0" anchor="ctr"/>
          <a:lstStyle/>
          <a:p>
            <a:endParaRPr lang="ru-RU" dirty="0"/>
          </a:p>
        </p:txBody>
      </p:sp>
    </p:spTree>
    <p:extLst>
      <p:ext uri="{BB962C8B-B14F-4D97-AF65-F5344CB8AC3E}">
        <p14:creationId xmlns:p14="http://schemas.microsoft.com/office/powerpoint/2010/main" val="1880297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Slide">
    <p:spTree>
      <p:nvGrpSpPr>
        <p:cNvPr id="1" name=""/>
        <p:cNvGrpSpPr/>
        <p:nvPr/>
      </p:nvGrpSpPr>
      <p:grpSpPr>
        <a:xfrm>
          <a:off x="0" y="0"/>
          <a:ext cx="0" cy="0"/>
          <a:chOff x="0" y="0"/>
          <a:chExt cx="0" cy="0"/>
        </a:xfrm>
      </p:grpSpPr>
      <p:sp>
        <p:nvSpPr>
          <p:cNvPr id="42" name="Picture Placeholder 41">
            <a:extLst>
              <a:ext uri="{FF2B5EF4-FFF2-40B4-BE49-F238E27FC236}">
                <a16:creationId xmlns:a16="http://schemas.microsoft.com/office/drawing/2014/main" id="{D6E0F90B-941A-45B6-85DA-E0D4E7977CD8}"/>
              </a:ext>
            </a:extLst>
          </p:cNvPr>
          <p:cNvSpPr>
            <a:spLocks noGrp="1"/>
          </p:cNvSpPr>
          <p:nvPr>
            <p:ph type="pic" sz="quarter" idx="18"/>
          </p:nvPr>
        </p:nvSpPr>
        <p:spPr>
          <a:xfrm>
            <a:off x="5771770" y="1483675"/>
            <a:ext cx="6421408" cy="3438427"/>
          </a:xfrm>
          <a:custGeom>
            <a:avLst/>
            <a:gdLst>
              <a:gd name="connsiteX0" fmla="*/ 1709168 w 6421408"/>
              <a:gd name="connsiteY0" fmla="*/ 0 h 3438427"/>
              <a:gd name="connsiteX1" fmla="*/ 6421408 w 6421408"/>
              <a:gd name="connsiteY1" fmla="*/ 0 h 3438427"/>
              <a:gd name="connsiteX2" fmla="*/ 6421408 w 6421408"/>
              <a:gd name="connsiteY2" fmla="*/ 280430 h 3438427"/>
              <a:gd name="connsiteX3" fmla="*/ 5507320 w 6421408"/>
              <a:gd name="connsiteY3" fmla="*/ 280430 h 3438427"/>
              <a:gd name="connsiteX4" fmla="*/ 5322477 w 6421408"/>
              <a:gd name="connsiteY4" fmla="*/ 461067 h 3438427"/>
              <a:gd name="connsiteX5" fmla="*/ 5322477 w 6421408"/>
              <a:gd name="connsiteY5" fmla="*/ 467384 h 3438427"/>
              <a:gd name="connsiteX6" fmla="*/ 5507320 w 6421408"/>
              <a:gd name="connsiteY6" fmla="*/ 648021 h 3438427"/>
              <a:gd name="connsiteX7" fmla="*/ 6421408 w 6421408"/>
              <a:gd name="connsiteY7" fmla="*/ 648021 h 3438427"/>
              <a:gd name="connsiteX8" fmla="*/ 6421408 w 6421408"/>
              <a:gd name="connsiteY8" fmla="*/ 2672927 h 3438427"/>
              <a:gd name="connsiteX9" fmla="*/ 4918005 w 6421408"/>
              <a:gd name="connsiteY9" fmla="*/ 2672927 h 3438427"/>
              <a:gd name="connsiteX10" fmla="*/ 4642006 w 6421408"/>
              <a:gd name="connsiteY10" fmla="*/ 2943252 h 3438427"/>
              <a:gd name="connsiteX11" fmla="*/ 4642006 w 6421408"/>
              <a:gd name="connsiteY11" fmla="*/ 2949569 h 3438427"/>
              <a:gd name="connsiteX12" fmla="*/ 3297460 w 6421408"/>
              <a:gd name="connsiteY12" fmla="*/ 2949569 h 3438427"/>
              <a:gd name="connsiteX13" fmla="*/ 2831554 w 6421408"/>
              <a:gd name="connsiteY13" fmla="*/ 3411899 h 3438427"/>
              <a:gd name="connsiteX14" fmla="*/ 2831554 w 6421408"/>
              <a:gd name="connsiteY14" fmla="*/ 3428320 h 3438427"/>
              <a:gd name="connsiteX15" fmla="*/ 2831723 w 6421408"/>
              <a:gd name="connsiteY15" fmla="*/ 3434345 h 3438427"/>
              <a:gd name="connsiteX16" fmla="*/ 2831976 w 6421408"/>
              <a:gd name="connsiteY16" fmla="*/ 3438427 h 3438427"/>
              <a:gd name="connsiteX17" fmla="*/ 1709168 w 6421408"/>
              <a:gd name="connsiteY17" fmla="*/ 3438427 h 3438427"/>
              <a:gd name="connsiteX18" fmla="*/ 0 w 6421408"/>
              <a:gd name="connsiteY18" fmla="*/ 1733109 h 3438427"/>
              <a:gd name="connsiteX19" fmla="*/ 0 w 6421408"/>
              <a:gd name="connsiteY19" fmla="*/ 1705319 h 3438427"/>
              <a:gd name="connsiteX20" fmla="*/ 1709168 w 6421408"/>
              <a:gd name="connsiteY20" fmla="*/ 0 h 3438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421408" h="3438427">
                <a:moveTo>
                  <a:pt x="1709168" y="0"/>
                </a:moveTo>
                <a:lnTo>
                  <a:pt x="6421408" y="0"/>
                </a:lnTo>
                <a:lnTo>
                  <a:pt x="6421408" y="280430"/>
                </a:lnTo>
                <a:lnTo>
                  <a:pt x="5507320" y="280430"/>
                </a:lnTo>
                <a:cubicBezTo>
                  <a:pt x="5507320" y="280430"/>
                  <a:pt x="5322477" y="280430"/>
                  <a:pt x="5322477" y="461067"/>
                </a:cubicBezTo>
                <a:lnTo>
                  <a:pt x="5322477" y="467384"/>
                </a:lnTo>
                <a:cubicBezTo>
                  <a:pt x="5322477" y="467384"/>
                  <a:pt x="5322477" y="648021"/>
                  <a:pt x="5507320" y="648021"/>
                </a:cubicBezTo>
                <a:lnTo>
                  <a:pt x="6421408" y="648021"/>
                </a:lnTo>
                <a:lnTo>
                  <a:pt x="6421408" y="2672927"/>
                </a:lnTo>
                <a:lnTo>
                  <a:pt x="4918005" y="2672927"/>
                </a:lnTo>
                <a:cubicBezTo>
                  <a:pt x="4915473" y="2672927"/>
                  <a:pt x="4642006" y="2675454"/>
                  <a:pt x="4642006" y="2943252"/>
                </a:cubicBezTo>
                <a:lnTo>
                  <a:pt x="4642006" y="2949569"/>
                </a:lnTo>
                <a:lnTo>
                  <a:pt x="3297460" y="2949569"/>
                </a:lnTo>
                <a:cubicBezTo>
                  <a:pt x="3292396" y="2949569"/>
                  <a:pt x="2831554" y="2954621"/>
                  <a:pt x="2831554" y="3411899"/>
                </a:cubicBezTo>
                <a:lnTo>
                  <a:pt x="2831554" y="3428320"/>
                </a:lnTo>
                <a:cubicBezTo>
                  <a:pt x="2831554" y="3428636"/>
                  <a:pt x="2831574" y="3430718"/>
                  <a:pt x="2831723" y="3434345"/>
                </a:cubicBezTo>
                <a:lnTo>
                  <a:pt x="2831976" y="3438427"/>
                </a:lnTo>
                <a:lnTo>
                  <a:pt x="1709168" y="3438427"/>
                </a:lnTo>
                <a:cubicBezTo>
                  <a:pt x="1709168" y="3438427"/>
                  <a:pt x="0" y="3438427"/>
                  <a:pt x="0" y="1733109"/>
                </a:cubicBezTo>
                <a:lnTo>
                  <a:pt x="0" y="1705319"/>
                </a:lnTo>
                <a:cubicBezTo>
                  <a:pt x="0" y="1705319"/>
                  <a:pt x="0" y="0"/>
                  <a:pt x="1709168" y="0"/>
                </a:cubicBezTo>
                <a:close/>
              </a:path>
            </a:pathLst>
          </a:custGeom>
        </p:spPr>
        <p:txBody>
          <a:bodyPr wrap="square" anchor="ctr" anchorCtr="0">
            <a:noAutofit/>
          </a:bodyPr>
          <a:lstStyle>
            <a:lvl1pPr marL="0" indent="0" algn="ctr">
              <a:buNone/>
              <a:defRPr sz="1400"/>
            </a:lvl1pPr>
          </a:lstStyle>
          <a:p>
            <a:r>
              <a:rPr lang="en-US" smtClean="0"/>
              <a:t>Click icon to add picture</a:t>
            </a:r>
            <a:endParaRPr lang="ru-RU"/>
          </a:p>
        </p:txBody>
      </p:sp>
      <p:sp>
        <p:nvSpPr>
          <p:cNvPr id="35" name="Oval 34">
            <a:extLst>
              <a:ext uri="{FF2B5EF4-FFF2-40B4-BE49-F238E27FC236}">
                <a16:creationId xmlns:a16="http://schemas.microsoft.com/office/drawing/2014/main" id="{7BC6DBB9-1B34-4374-A887-DC30F9E2F62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6" name="Graphic 12">
            <a:extLst>
              <a:ext uri="{FF2B5EF4-FFF2-40B4-BE49-F238E27FC236}">
                <a16:creationId xmlns:a16="http://schemas.microsoft.com/office/drawing/2014/main" id="{00DE0AE3-F44D-4F2C-B7A3-C253AA498DEF}"/>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7242568A-7F20-40F2-9490-E3BC7466DA0D}"/>
              </a:ext>
            </a:extLst>
          </p:cNvPr>
          <p:cNvSpPr>
            <a:spLocks noGrp="1"/>
          </p:cNvSpPr>
          <p:nvPr>
            <p:ph type="title" hasCustomPrompt="1"/>
          </p:nvPr>
        </p:nvSpPr>
        <p:spPr>
          <a:xfrm>
            <a:off x="815853" y="1231900"/>
            <a:ext cx="4503295" cy="782638"/>
          </a:xfrm>
        </p:spPr>
        <p:txBody>
          <a:bodyPr/>
          <a:lstStyle>
            <a:lvl1pPr>
              <a:defRPr/>
            </a:lvl1pPr>
          </a:lstStyle>
          <a:p>
            <a:r>
              <a:rPr lang="en-US" dirty="0"/>
              <a:t>TEXT LAYOUT 02</a:t>
            </a:r>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812290" y="5797769"/>
            <a:ext cx="3908793"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8" name="Text Placeholder 14">
            <a:extLst>
              <a:ext uri="{FF2B5EF4-FFF2-40B4-BE49-F238E27FC236}">
                <a16:creationId xmlns:a16="http://schemas.microsoft.com/office/drawing/2014/main" id="{82903A57-2768-42F8-A5EA-4C19B9049850}"/>
              </a:ext>
            </a:extLst>
          </p:cNvPr>
          <p:cNvSpPr>
            <a:spLocks noGrp="1"/>
          </p:cNvSpPr>
          <p:nvPr>
            <p:ph type="body" sz="quarter" idx="15"/>
          </p:nvPr>
        </p:nvSpPr>
        <p:spPr>
          <a:xfrm>
            <a:off x="830067" y="3889184"/>
            <a:ext cx="4548187" cy="1708223"/>
          </a:xfrm>
        </p:spPr>
        <p:txBody>
          <a:bodyPr>
            <a:normAutofit/>
          </a:bodyPr>
          <a:lstStyle>
            <a:lvl1pPr marL="180000" indent="-180000">
              <a:spcBef>
                <a:spcPts val="600"/>
              </a:spcBef>
              <a:buClr>
                <a:schemeClr val="accent3"/>
              </a:buClr>
              <a:buFont typeface="Arial" panose="020B0604020202020204" pitchFamily="34" charset="0"/>
              <a:buChar char="•"/>
              <a:defRPr sz="1400" b="0" i="0">
                <a:solidFill>
                  <a:schemeClr val="tx1">
                    <a:lumMod val="65000"/>
                    <a:lumOff val="35000"/>
                  </a:schemeClr>
                </a:solidFill>
              </a:defRPr>
            </a:lvl1pPr>
          </a:lstStyle>
          <a:p>
            <a:pPr lvl="0"/>
            <a:r>
              <a:rPr lang="en-US" smtClean="0"/>
              <a:t>Edit Master text styles</a:t>
            </a:r>
          </a:p>
        </p:txBody>
      </p:sp>
      <p:sp>
        <p:nvSpPr>
          <p:cNvPr id="38" name="Freeform: Shape 37">
            <a:extLst>
              <a:ext uri="{FF2B5EF4-FFF2-40B4-BE49-F238E27FC236}">
                <a16:creationId xmlns:a16="http://schemas.microsoft.com/office/drawing/2014/main" id="{C6C05708-08C7-4EF1-B0D8-6A01C1B1AD85}"/>
              </a:ext>
            </a:extLst>
          </p:cNvPr>
          <p:cNvSpPr/>
          <p:nvPr userDrawn="1"/>
        </p:nvSpPr>
        <p:spPr>
          <a:xfrm>
            <a:off x="10413777" y="4433244"/>
            <a:ext cx="1782599" cy="30316"/>
          </a:xfrm>
          <a:custGeom>
            <a:avLst/>
            <a:gdLst>
              <a:gd name="connsiteX0" fmla="*/ 0 w 1782599"/>
              <a:gd name="connsiteY0" fmla="*/ 0 h 30316"/>
              <a:gd name="connsiteX1" fmla="*/ 1782599 w 1782599"/>
              <a:gd name="connsiteY1" fmla="*/ 0 h 30316"/>
              <a:gd name="connsiteX2" fmla="*/ 1782599 w 1782599"/>
              <a:gd name="connsiteY2" fmla="*/ 30316 h 30316"/>
              <a:gd name="connsiteX3" fmla="*/ 2488 w 1782599"/>
              <a:gd name="connsiteY3" fmla="*/ 30316 h 30316"/>
              <a:gd name="connsiteX4" fmla="*/ 643 w 1782599"/>
              <a:gd name="connsiteY4" fmla="*/ 16129 h 30316"/>
              <a:gd name="connsiteX5" fmla="*/ 0 w 1782599"/>
              <a:gd name="connsiteY5" fmla="*/ 3788 h 30316"/>
              <a:gd name="connsiteX6" fmla="*/ 0 w 1782599"/>
              <a:gd name="connsiteY6" fmla="*/ 0 h 3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2599" h="30316">
                <a:moveTo>
                  <a:pt x="0" y="0"/>
                </a:moveTo>
                <a:lnTo>
                  <a:pt x="1782599" y="0"/>
                </a:lnTo>
                <a:lnTo>
                  <a:pt x="1782599" y="30316"/>
                </a:lnTo>
                <a:lnTo>
                  <a:pt x="2488" y="30316"/>
                </a:lnTo>
                <a:lnTo>
                  <a:pt x="643" y="16129"/>
                </a:lnTo>
                <a:cubicBezTo>
                  <a:pt x="40" y="8565"/>
                  <a:pt x="0" y="4104"/>
                  <a:pt x="0" y="3788"/>
                </a:cubicBez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29" name="Freeform: Shape 28">
            <a:extLst>
              <a:ext uri="{FF2B5EF4-FFF2-40B4-BE49-F238E27FC236}">
                <a16:creationId xmlns:a16="http://schemas.microsoft.com/office/drawing/2014/main" id="{E46691B2-7AF3-4CAC-A285-36444A9101D9}"/>
              </a:ext>
            </a:extLst>
          </p:cNvPr>
          <p:cNvSpPr/>
          <p:nvPr userDrawn="1"/>
        </p:nvSpPr>
        <p:spPr>
          <a:xfrm>
            <a:off x="12193179" y="4156602"/>
            <a:ext cx="3197" cy="25264"/>
          </a:xfrm>
          <a:custGeom>
            <a:avLst/>
            <a:gdLst>
              <a:gd name="connsiteX0" fmla="*/ 0 w 3197"/>
              <a:gd name="connsiteY0" fmla="*/ 0 h 25264"/>
              <a:gd name="connsiteX1" fmla="*/ 3197 w 3197"/>
              <a:gd name="connsiteY1" fmla="*/ 0 h 25264"/>
              <a:gd name="connsiteX2" fmla="*/ 3197 w 3197"/>
              <a:gd name="connsiteY2" fmla="*/ 25264 h 25264"/>
              <a:gd name="connsiteX3" fmla="*/ 0 w 3197"/>
              <a:gd name="connsiteY3" fmla="*/ 25264 h 25264"/>
              <a:gd name="connsiteX4" fmla="*/ 0 w 3197"/>
              <a:gd name="connsiteY4" fmla="*/ 0 h 252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97" h="25264">
                <a:moveTo>
                  <a:pt x="0" y="0"/>
                </a:moveTo>
                <a:lnTo>
                  <a:pt x="3197" y="0"/>
                </a:lnTo>
                <a:lnTo>
                  <a:pt x="3197" y="25264"/>
                </a:lnTo>
                <a:lnTo>
                  <a:pt x="0" y="25264"/>
                </a:ln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26" name="Freeform: Shape 25">
            <a:extLst>
              <a:ext uri="{FF2B5EF4-FFF2-40B4-BE49-F238E27FC236}">
                <a16:creationId xmlns:a16="http://schemas.microsoft.com/office/drawing/2014/main" id="{FE8ACF66-A148-4D4F-A35C-837CDC6B154D}"/>
              </a:ext>
            </a:extLst>
          </p:cNvPr>
          <p:cNvSpPr/>
          <p:nvPr userDrawn="1"/>
        </p:nvSpPr>
        <p:spPr>
          <a:xfrm>
            <a:off x="12193179" y="4682093"/>
            <a:ext cx="3197" cy="25264"/>
          </a:xfrm>
          <a:custGeom>
            <a:avLst/>
            <a:gdLst>
              <a:gd name="connsiteX0" fmla="*/ 0 w 3197"/>
              <a:gd name="connsiteY0" fmla="*/ 0 h 25264"/>
              <a:gd name="connsiteX1" fmla="*/ 3197 w 3197"/>
              <a:gd name="connsiteY1" fmla="*/ 0 h 25264"/>
              <a:gd name="connsiteX2" fmla="*/ 3197 w 3197"/>
              <a:gd name="connsiteY2" fmla="*/ 25264 h 25264"/>
              <a:gd name="connsiteX3" fmla="*/ 0 w 3197"/>
              <a:gd name="connsiteY3" fmla="*/ 25264 h 25264"/>
              <a:gd name="connsiteX4" fmla="*/ 0 w 3197"/>
              <a:gd name="connsiteY4" fmla="*/ 0 h 252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97" h="25264">
                <a:moveTo>
                  <a:pt x="0" y="0"/>
                </a:moveTo>
                <a:lnTo>
                  <a:pt x="3197" y="0"/>
                </a:lnTo>
                <a:lnTo>
                  <a:pt x="3197" y="25264"/>
                </a:lnTo>
                <a:lnTo>
                  <a:pt x="0" y="25264"/>
                </a:ln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28" name="Text Placeholder 26">
            <a:extLst>
              <a:ext uri="{FF2B5EF4-FFF2-40B4-BE49-F238E27FC236}">
                <a16:creationId xmlns:a16="http://schemas.microsoft.com/office/drawing/2014/main" id="{5F10B1F7-5633-4C8B-A868-72D9C782CBA6}"/>
              </a:ext>
            </a:extLst>
          </p:cNvPr>
          <p:cNvSpPr>
            <a:spLocks noGrp="1"/>
          </p:cNvSpPr>
          <p:nvPr userDrawn="1">
            <p:ph type="body" sz="quarter" idx="16"/>
          </p:nvPr>
        </p:nvSpPr>
        <p:spPr>
          <a:xfrm>
            <a:off x="811115" y="2374900"/>
            <a:ext cx="4565650" cy="701675"/>
          </a:xfrm>
        </p:spPr>
        <p:txBody>
          <a:bodyPr>
            <a:noAutofit/>
          </a:bodyPr>
          <a:lstStyle>
            <a:lvl1pPr marL="0" indent="0">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smtClean="0"/>
              <a:t>Edit Master text styles</a:t>
            </a:r>
          </a:p>
        </p:txBody>
      </p:sp>
      <p:sp>
        <p:nvSpPr>
          <p:cNvPr id="31" name="Text Placeholder 29">
            <a:extLst>
              <a:ext uri="{FF2B5EF4-FFF2-40B4-BE49-F238E27FC236}">
                <a16:creationId xmlns:a16="http://schemas.microsoft.com/office/drawing/2014/main" id="{CBA9BCD0-48BA-4D5B-8871-61204EACE422}"/>
              </a:ext>
            </a:extLst>
          </p:cNvPr>
          <p:cNvSpPr>
            <a:spLocks noGrp="1"/>
          </p:cNvSpPr>
          <p:nvPr userDrawn="1">
            <p:ph type="body" sz="quarter" idx="17"/>
          </p:nvPr>
        </p:nvSpPr>
        <p:spPr>
          <a:xfrm>
            <a:off x="811115" y="3165301"/>
            <a:ext cx="4583113" cy="689525"/>
          </a:xfrm>
        </p:spPr>
        <p:txBody>
          <a:bodyPr/>
          <a:lstStyle>
            <a:lvl1pPr marL="0" indent="0">
              <a:buNone/>
              <a:defRPr sz="1400">
                <a:solidFill>
                  <a:schemeClr val="tx1">
                    <a:lumMod val="65000"/>
                    <a:lumOff val="35000"/>
                  </a:schemeClr>
                </a:solidFill>
              </a:defRPr>
            </a:lvl1pPr>
            <a:lvl2pPr marL="457200" indent="0">
              <a:buNone/>
              <a:defRPr sz="1400">
                <a:solidFill>
                  <a:schemeClr val="tx1">
                    <a:lumMod val="50000"/>
                    <a:lumOff val="50000"/>
                  </a:schemeClr>
                </a:solidFill>
              </a:defRPr>
            </a:lvl2pPr>
            <a:lvl3pPr marL="914400" indent="0">
              <a:buNone/>
              <a:defRPr sz="1400">
                <a:solidFill>
                  <a:schemeClr val="tx1">
                    <a:lumMod val="50000"/>
                    <a:lumOff val="50000"/>
                  </a:schemeClr>
                </a:solidFill>
              </a:defRPr>
            </a:lvl3pPr>
            <a:lvl4pPr marL="1371600" indent="0">
              <a:buNone/>
              <a:defRPr sz="1400">
                <a:solidFill>
                  <a:schemeClr val="tx1">
                    <a:lumMod val="50000"/>
                    <a:lumOff val="50000"/>
                  </a:schemeClr>
                </a:solidFill>
              </a:defRPr>
            </a:lvl4pPr>
            <a:lvl5pPr marL="1828800" indent="0">
              <a:buNone/>
              <a:defRPr sz="1400">
                <a:solidFill>
                  <a:schemeClr val="tx1">
                    <a:lumMod val="50000"/>
                    <a:lumOff val="50000"/>
                  </a:schemeClr>
                </a:solidFill>
              </a:defRPr>
            </a:lvl5pPr>
          </a:lstStyle>
          <a:p>
            <a:pPr lvl="0"/>
            <a:r>
              <a:rPr lang="en-US" smtClean="0"/>
              <a:t>Edit Master text styles</a:t>
            </a:r>
          </a:p>
        </p:txBody>
      </p:sp>
      <p:sp>
        <p:nvSpPr>
          <p:cNvPr id="3" name="Graphic 33">
            <a:extLst>
              <a:ext uri="{FF2B5EF4-FFF2-40B4-BE49-F238E27FC236}">
                <a16:creationId xmlns:a16="http://schemas.microsoft.com/office/drawing/2014/main" id="{38956B41-4EE0-4C7C-8436-027F5DE8B1BC}"/>
              </a:ext>
            </a:extLst>
          </p:cNvPr>
          <p:cNvSpPr/>
          <p:nvPr userDrawn="1"/>
        </p:nvSpPr>
        <p:spPr>
          <a:xfrm>
            <a:off x="887582" y="2045662"/>
            <a:ext cx="3785313"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E08687FC-7322-4F20-9769-1ECF4296A96E}"/>
              </a:ext>
            </a:extLst>
          </p:cNvPr>
          <p:cNvSpPr/>
          <p:nvPr userDrawn="1"/>
        </p:nvSpPr>
        <p:spPr>
          <a:xfrm>
            <a:off x="10416941" y="4161024"/>
            <a:ext cx="1785131" cy="543175"/>
          </a:xfrm>
          <a:custGeom>
            <a:avLst/>
            <a:gdLst>
              <a:gd name="connsiteX0" fmla="*/ 1338739 w 1343025"/>
              <a:gd name="connsiteY0" fmla="*/ 7144 h 409575"/>
              <a:gd name="connsiteX1" fmla="*/ 205264 w 1343025"/>
              <a:gd name="connsiteY1" fmla="*/ 7144 h 409575"/>
              <a:gd name="connsiteX2" fmla="*/ 7144 w 1343025"/>
              <a:gd name="connsiteY2" fmla="*/ 201454 h 409575"/>
              <a:gd name="connsiteX3" fmla="*/ 7144 w 1343025"/>
              <a:gd name="connsiteY3" fmla="*/ 209074 h 409575"/>
              <a:gd name="connsiteX4" fmla="*/ 205264 w 1343025"/>
              <a:gd name="connsiteY4" fmla="*/ 403384 h 409575"/>
              <a:gd name="connsiteX5" fmla="*/ 1338739 w 1343025"/>
              <a:gd name="connsiteY5" fmla="*/ 403384 h 409575"/>
              <a:gd name="connsiteX6" fmla="*/ 1338739 w 1343025"/>
              <a:gd name="connsiteY6" fmla="*/ 7144 h 409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025" h="409575">
                <a:moveTo>
                  <a:pt x="1338739" y="7144"/>
                </a:moveTo>
                <a:lnTo>
                  <a:pt x="205264" y="7144"/>
                </a:lnTo>
                <a:cubicBezTo>
                  <a:pt x="205264" y="7144"/>
                  <a:pt x="7144" y="7144"/>
                  <a:pt x="7144" y="201454"/>
                </a:cubicBezTo>
                <a:lnTo>
                  <a:pt x="7144" y="209074"/>
                </a:lnTo>
                <a:cubicBezTo>
                  <a:pt x="7144" y="209074"/>
                  <a:pt x="7144" y="403384"/>
                  <a:pt x="205264" y="403384"/>
                </a:cubicBezTo>
                <a:lnTo>
                  <a:pt x="1338739" y="403384"/>
                </a:lnTo>
                <a:lnTo>
                  <a:pt x="1338739" y="7144"/>
                </a:lnTo>
                <a:close/>
              </a:path>
            </a:pathLst>
          </a:custGeom>
          <a:solidFill>
            <a:schemeClr val="accent1"/>
          </a:solidFill>
          <a:ln w="9525" cap="flat">
            <a:noFill/>
            <a:prstDash val="solid"/>
            <a:miter/>
          </a:ln>
        </p:spPr>
        <p:txBody>
          <a:bodyPr rtlCol="0" anchor="ctr"/>
          <a:lstStyle/>
          <a:p>
            <a:endParaRPr lang="ru-RU" dirty="0"/>
          </a:p>
        </p:txBody>
      </p:sp>
      <p:sp>
        <p:nvSpPr>
          <p:cNvPr id="41" name="Freeform: Shape 40">
            <a:extLst>
              <a:ext uri="{FF2B5EF4-FFF2-40B4-BE49-F238E27FC236}">
                <a16:creationId xmlns:a16="http://schemas.microsoft.com/office/drawing/2014/main" id="{0FCCDE26-7222-4C1B-884A-0FAE84FA57DB}"/>
              </a:ext>
            </a:extLst>
          </p:cNvPr>
          <p:cNvSpPr/>
          <p:nvPr userDrawn="1"/>
        </p:nvSpPr>
        <p:spPr>
          <a:xfrm>
            <a:off x="8607090" y="4437664"/>
            <a:ext cx="3595584" cy="922135"/>
          </a:xfrm>
          <a:custGeom>
            <a:avLst/>
            <a:gdLst>
              <a:gd name="connsiteX0" fmla="*/ 2697957 w 2705100"/>
              <a:gd name="connsiteY0" fmla="*/ 7144 h 695325"/>
              <a:gd name="connsiteX1" fmla="*/ 345281 w 2705100"/>
              <a:gd name="connsiteY1" fmla="*/ 7144 h 695325"/>
              <a:gd name="connsiteX2" fmla="*/ 7144 w 2705100"/>
              <a:gd name="connsiteY2" fmla="*/ 344329 h 695325"/>
              <a:gd name="connsiteX3" fmla="*/ 7144 w 2705100"/>
              <a:gd name="connsiteY3" fmla="*/ 356711 h 695325"/>
              <a:gd name="connsiteX4" fmla="*/ 345281 w 2705100"/>
              <a:gd name="connsiteY4" fmla="*/ 693896 h 695325"/>
              <a:gd name="connsiteX5" fmla="*/ 2697957 w 2705100"/>
              <a:gd name="connsiteY5" fmla="*/ 693896 h 695325"/>
              <a:gd name="connsiteX6" fmla="*/ 2697957 w 2705100"/>
              <a:gd name="connsiteY6" fmla="*/ 7144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5100" h="695325">
                <a:moveTo>
                  <a:pt x="2697957" y="7144"/>
                </a:moveTo>
                <a:lnTo>
                  <a:pt x="345281" y="7144"/>
                </a:lnTo>
                <a:cubicBezTo>
                  <a:pt x="345281" y="7144"/>
                  <a:pt x="7144" y="7144"/>
                  <a:pt x="7144" y="344329"/>
                </a:cubicBezTo>
                <a:lnTo>
                  <a:pt x="7144" y="356711"/>
                </a:lnTo>
                <a:cubicBezTo>
                  <a:pt x="7144" y="356711"/>
                  <a:pt x="7144" y="693896"/>
                  <a:pt x="345281" y="693896"/>
                </a:cubicBezTo>
                <a:lnTo>
                  <a:pt x="2697957" y="693896"/>
                </a:lnTo>
                <a:lnTo>
                  <a:pt x="2697957" y="7144"/>
                </a:lnTo>
                <a:close/>
              </a:path>
            </a:pathLst>
          </a:custGeom>
          <a:solidFill>
            <a:schemeClr val="accent3"/>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2280862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6F44C9A9-0E74-4918-9B66-273196D2956C}"/>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4FD74D9D-1BEE-4A13-ABAA-5FBA5C4D1BFA}"/>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81053F33-9837-4E9F-8D29-24A800D841E9}"/>
              </a:ext>
            </a:extLst>
          </p:cNvPr>
          <p:cNvSpPr>
            <a:spLocks noGrp="1"/>
          </p:cNvSpPr>
          <p:nvPr>
            <p:ph type="title" hasCustomPrompt="1"/>
          </p:nvPr>
        </p:nvSpPr>
        <p:spPr>
          <a:xfrm>
            <a:off x="831850" y="781050"/>
            <a:ext cx="10515600" cy="676275"/>
          </a:xfrm>
        </p:spPr>
        <p:txBody>
          <a:bodyPr anchor="b">
            <a:normAutofit/>
          </a:bodyPr>
          <a:lstStyle>
            <a:lvl1pPr algn="ctr">
              <a:defRPr sz="4000"/>
            </a:lvl1pPr>
          </a:lstStyle>
          <a:p>
            <a:r>
              <a:rPr lang="en-US" dirty="0"/>
              <a:t>COMPARISON</a:t>
            </a:r>
            <a:endParaRPr lang="ru-RU" dirty="0"/>
          </a:p>
        </p:txBody>
      </p:sp>
      <p:sp>
        <p:nvSpPr>
          <p:cNvPr id="3" name="Text Placeholder 2">
            <a:extLst>
              <a:ext uri="{FF2B5EF4-FFF2-40B4-BE49-F238E27FC236}">
                <a16:creationId xmlns:a16="http://schemas.microsoft.com/office/drawing/2014/main" id="{40DFDBBD-D278-4F5A-BD28-172F5B157E88}"/>
              </a:ext>
            </a:extLst>
          </p:cNvPr>
          <p:cNvSpPr>
            <a:spLocks noGrp="1"/>
          </p:cNvSpPr>
          <p:nvPr>
            <p:ph type="body" idx="1" hasCustomPrompt="1"/>
          </p:nvPr>
        </p:nvSpPr>
        <p:spPr>
          <a:xfrm>
            <a:off x="993286" y="2959593"/>
            <a:ext cx="4183650" cy="365125"/>
          </a:xfrm>
        </p:spPr>
        <p:txBody>
          <a:bodyPr>
            <a:normAutofit/>
          </a:bodyPr>
          <a:lstStyle>
            <a:lvl1pPr marL="0" indent="0">
              <a:buNone/>
              <a:defRPr sz="25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1 TITLE</a:t>
            </a:r>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7" name="Text Placeholder 26">
            <a:extLst>
              <a:ext uri="{FF2B5EF4-FFF2-40B4-BE49-F238E27FC236}">
                <a16:creationId xmlns:a16="http://schemas.microsoft.com/office/drawing/2014/main" id="{C990C5BD-BC2C-4822-AA4E-446B77052F23}"/>
              </a:ext>
            </a:extLst>
          </p:cNvPr>
          <p:cNvSpPr>
            <a:spLocks noGrp="1"/>
          </p:cNvSpPr>
          <p:nvPr>
            <p:ph type="body" sz="quarter" idx="16"/>
          </p:nvPr>
        </p:nvSpPr>
        <p:spPr>
          <a:xfrm>
            <a:off x="830066" y="1898650"/>
            <a:ext cx="10515599" cy="701675"/>
          </a:xfrm>
        </p:spPr>
        <p:txBody>
          <a:bodyPr>
            <a:noAutofit/>
          </a:bodyPr>
          <a:lstStyle>
            <a:lvl1pPr marL="0" indent="0" algn="ctr">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smtClean="0"/>
              <a:t>Edit Master text styles</a:t>
            </a:r>
          </a:p>
        </p:txBody>
      </p:sp>
      <p:sp>
        <p:nvSpPr>
          <p:cNvPr id="22" name="Graphic 19">
            <a:extLst>
              <a:ext uri="{FF2B5EF4-FFF2-40B4-BE49-F238E27FC236}">
                <a16:creationId xmlns:a16="http://schemas.microsoft.com/office/drawing/2014/main" id="{258EB2BC-F42B-4177-83EB-F2D2BF76129C}"/>
              </a:ext>
            </a:extLst>
          </p:cNvPr>
          <p:cNvSpPr/>
          <p:nvPr userDrawn="1"/>
        </p:nvSpPr>
        <p:spPr>
          <a:xfrm>
            <a:off x="3019044" y="1583026"/>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24" name="Text Placeholder 2">
            <a:extLst>
              <a:ext uri="{FF2B5EF4-FFF2-40B4-BE49-F238E27FC236}">
                <a16:creationId xmlns:a16="http://schemas.microsoft.com/office/drawing/2014/main" id="{B971AAD9-2660-4922-9B41-C45976A31C4F}"/>
              </a:ext>
            </a:extLst>
          </p:cNvPr>
          <p:cNvSpPr>
            <a:spLocks noGrp="1"/>
          </p:cNvSpPr>
          <p:nvPr>
            <p:ph type="body" idx="18" hasCustomPrompt="1"/>
          </p:nvPr>
        </p:nvSpPr>
        <p:spPr>
          <a:xfrm>
            <a:off x="6155960" y="2959593"/>
            <a:ext cx="4183650" cy="365125"/>
          </a:xfrm>
        </p:spPr>
        <p:txBody>
          <a:bodyPr>
            <a:normAutofit/>
          </a:bodyPr>
          <a:lstStyle>
            <a:lvl1pPr marL="0" indent="0">
              <a:buNone/>
              <a:defRPr sz="25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2 TITLE</a:t>
            </a:r>
          </a:p>
        </p:txBody>
      </p:sp>
      <p:sp>
        <p:nvSpPr>
          <p:cNvPr id="28" name="Text Placeholder 26">
            <a:extLst>
              <a:ext uri="{FF2B5EF4-FFF2-40B4-BE49-F238E27FC236}">
                <a16:creationId xmlns:a16="http://schemas.microsoft.com/office/drawing/2014/main" id="{D0525F80-1CD7-406E-A2B0-ACB0CD78A32C}"/>
              </a:ext>
            </a:extLst>
          </p:cNvPr>
          <p:cNvSpPr>
            <a:spLocks noGrp="1"/>
          </p:cNvSpPr>
          <p:nvPr>
            <p:ph type="body" sz="quarter" idx="20"/>
          </p:nvPr>
        </p:nvSpPr>
        <p:spPr>
          <a:xfrm>
            <a:off x="811311" y="3294245"/>
            <a:ext cx="4365625" cy="2333625"/>
          </a:xfrm>
        </p:spPr>
        <p:txBody>
          <a:bodyPr>
            <a:normAutofit/>
          </a:bodyPr>
          <a:lstStyle>
            <a:lvl1pPr marL="180000" indent="-180000">
              <a:spcBef>
                <a:spcPts val="600"/>
              </a:spcBef>
              <a:buClr>
                <a:schemeClr val="accent3"/>
              </a:buClr>
              <a:defRPr sz="140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smtClean="0"/>
              <a:t>Edit Master text styles</a:t>
            </a:r>
          </a:p>
        </p:txBody>
      </p:sp>
      <p:sp>
        <p:nvSpPr>
          <p:cNvPr id="30" name="Text Placeholder 26">
            <a:extLst>
              <a:ext uri="{FF2B5EF4-FFF2-40B4-BE49-F238E27FC236}">
                <a16:creationId xmlns:a16="http://schemas.microsoft.com/office/drawing/2014/main" id="{527B617A-AB11-44E9-B2E2-53B7F35CD968}"/>
              </a:ext>
            </a:extLst>
          </p:cNvPr>
          <p:cNvSpPr>
            <a:spLocks noGrp="1"/>
          </p:cNvSpPr>
          <p:nvPr>
            <p:ph type="body" sz="quarter" idx="21"/>
          </p:nvPr>
        </p:nvSpPr>
        <p:spPr>
          <a:xfrm>
            <a:off x="5973985" y="3294245"/>
            <a:ext cx="4365625" cy="2333625"/>
          </a:xfrm>
        </p:spPr>
        <p:txBody>
          <a:bodyPr>
            <a:normAutofit/>
          </a:bodyPr>
          <a:lstStyle>
            <a:lvl1pPr marL="180000" indent="-180000">
              <a:spcBef>
                <a:spcPts val="600"/>
              </a:spcBef>
              <a:buClr>
                <a:schemeClr val="accent3"/>
              </a:buClr>
              <a:defRPr sz="140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smtClean="0"/>
              <a:t>Edit Master text styles</a:t>
            </a:r>
          </a:p>
        </p:txBody>
      </p:sp>
      <p:grpSp>
        <p:nvGrpSpPr>
          <p:cNvPr id="41" name="Graphic 39">
            <a:extLst>
              <a:ext uri="{FF2B5EF4-FFF2-40B4-BE49-F238E27FC236}">
                <a16:creationId xmlns:a16="http://schemas.microsoft.com/office/drawing/2014/main" id="{F4C9083C-573A-4951-8064-8A2074E45857}"/>
              </a:ext>
            </a:extLst>
          </p:cNvPr>
          <p:cNvGrpSpPr/>
          <p:nvPr/>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E24D028E-B0C2-46BA-B6A7-734B26FEA98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1FD2C3DF-070C-48BB-8EC1-3FE31FCD20DC}"/>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F503CC8C-61AD-4DAB-B26E-509EA44669D4}"/>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8BB58BBD-BF4B-44A6-A2C8-AF1BE81D516E}"/>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602EAB3F-89ED-4532-AC15-8D6D0DE40EEB}"/>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714D3737-C4D1-46DE-A197-29A638CA1F30}"/>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Tree>
    <p:extLst>
      <p:ext uri="{BB962C8B-B14F-4D97-AF65-F5344CB8AC3E}">
        <p14:creationId xmlns:p14="http://schemas.microsoft.com/office/powerpoint/2010/main" val="682737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Slide">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6BE8D45D-1E08-4F59-96CC-EA53D7CA6AB0}"/>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8E968353-82DA-42A2-88B6-AEFCF124AF4E}"/>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81053F33-9837-4E9F-8D29-24A800D841E9}"/>
              </a:ext>
            </a:extLst>
          </p:cNvPr>
          <p:cNvSpPr>
            <a:spLocks noGrp="1"/>
          </p:cNvSpPr>
          <p:nvPr>
            <p:ph type="title" hasCustomPrompt="1"/>
          </p:nvPr>
        </p:nvSpPr>
        <p:spPr>
          <a:xfrm>
            <a:off x="5642753" y="1474969"/>
            <a:ext cx="4395258" cy="676275"/>
          </a:xfrm>
        </p:spPr>
        <p:txBody>
          <a:bodyPr anchor="b">
            <a:normAutofit/>
          </a:bodyPr>
          <a:lstStyle>
            <a:lvl1pPr algn="l">
              <a:defRPr sz="4000"/>
            </a:lvl1pPr>
          </a:lstStyle>
          <a:p>
            <a:r>
              <a:rPr lang="en-US" dirty="0"/>
              <a:t>CHART SLIDE</a:t>
            </a:r>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7" name="Text Placeholder 26">
            <a:extLst>
              <a:ext uri="{FF2B5EF4-FFF2-40B4-BE49-F238E27FC236}">
                <a16:creationId xmlns:a16="http://schemas.microsoft.com/office/drawing/2014/main" id="{C990C5BD-BC2C-4822-AA4E-446B77052F23}"/>
              </a:ext>
            </a:extLst>
          </p:cNvPr>
          <p:cNvSpPr>
            <a:spLocks noGrp="1"/>
          </p:cNvSpPr>
          <p:nvPr>
            <p:ph type="body" sz="quarter" idx="16"/>
          </p:nvPr>
        </p:nvSpPr>
        <p:spPr>
          <a:xfrm>
            <a:off x="5649889" y="2592569"/>
            <a:ext cx="5630885" cy="701675"/>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smtClean="0"/>
              <a:t>Edit Master text styles</a:t>
            </a:r>
          </a:p>
        </p:txBody>
      </p:sp>
      <p:sp>
        <p:nvSpPr>
          <p:cNvPr id="24" name="Text Placeholder 2">
            <a:extLst>
              <a:ext uri="{FF2B5EF4-FFF2-40B4-BE49-F238E27FC236}">
                <a16:creationId xmlns:a16="http://schemas.microsoft.com/office/drawing/2014/main" id="{B971AAD9-2660-4922-9B41-C45976A31C4F}"/>
              </a:ext>
            </a:extLst>
          </p:cNvPr>
          <p:cNvSpPr>
            <a:spLocks noGrp="1"/>
          </p:cNvSpPr>
          <p:nvPr>
            <p:ph type="body" idx="18" hasCustomPrompt="1"/>
          </p:nvPr>
        </p:nvSpPr>
        <p:spPr>
          <a:xfrm>
            <a:off x="6126385" y="3719427"/>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30%</a:t>
            </a:r>
          </a:p>
        </p:txBody>
      </p:sp>
      <p:sp>
        <p:nvSpPr>
          <p:cNvPr id="30" name="Text Placeholder 26">
            <a:extLst>
              <a:ext uri="{FF2B5EF4-FFF2-40B4-BE49-F238E27FC236}">
                <a16:creationId xmlns:a16="http://schemas.microsoft.com/office/drawing/2014/main" id="{527B617A-AB11-44E9-B2E2-53B7F35CD968}"/>
              </a:ext>
            </a:extLst>
          </p:cNvPr>
          <p:cNvSpPr>
            <a:spLocks noGrp="1"/>
          </p:cNvSpPr>
          <p:nvPr>
            <p:ph type="body" sz="quarter" idx="21" hasCustomPrompt="1"/>
          </p:nvPr>
        </p:nvSpPr>
        <p:spPr>
          <a:xfrm>
            <a:off x="6126386" y="3990708"/>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23" name="Text Placeholder 2">
            <a:extLst>
              <a:ext uri="{FF2B5EF4-FFF2-40B4-BE49-F238E27FC236}">
                <a16:creationId xmlns:a16="http://schemas.microsoft.com/office/drawing/2014/main" id="{E9080FED-3BFC-4CCC-8B5A-A2942CA5CF36}"/>
              </a:ext>
            </a:extLst>
          </p:cNvPr>
          <p:cNvSpPr>
            <a:spLocks noGrp="1"/>
          </p:cNvSpPr>
          <p:nvPr>
            <p:ph type="body" idx="22" hasCustomPrompt="1"/>
          </p:nvPr>
        </p:nvSpPr>
        <p:spPr>
          <a:xfrm>
            <a:off x="6126410" y="4451492"/>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10%</a:t>
            </a:r>
          </a:p>
        </p:txBody>
      </p:sp>
      <p:sp>
        <p:nvSpPr>
          <p:cNvPr id="25" name="Text Placeholder 26">
            <a:extLst>
              <a:ext uri="{FF2B5EF4-FFF2-40B4-BE49-F238E27FC236}">
                <a16:creationId xmlns:a16="http://schemas.microsoft.com/office/drawing/2014/main" id="{E7EC8229-D712-4FD1-990B-9212FC211A9B}"/>
              </a:ext>
            </a:extLst>
          </p:cNvPr>
          <p:cNvSpPr>
            <a:spLocks noGrp="1"/>
          </p:cNvSpPr>
          <p:nvPr>
            <p:ph type="body" sz="quarter" idx="23" hasCustomPrompt="1"/>
          </p:nvPr>
        </p:nvSpPr>
        <p:spPr>
          <a:xfrm>
            <a:off x="6126411" y="4722773"/>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27" name="Text Placeholder 2">
            <a:extLst>
              <a:ext uri="{FF2B5EF4-FFF2-40B4-BE49-F238E27FC236}">
                <a16:creationId xmlns:a16="http://schemas.microsoft.com/office/drawing/2014/main" id="{27341020-DCB7-4CC5-BE55-AAAF421822ED}"/>
              </a:ext>
            </a:extLst>
          </p:cNvPr>
          <p:cNvSpPr>
            <a:spLocks noGrp="1"/>
          </p:cNvSpPr>
          <p:nvPr>
            <p:ph type="body" idx="24" hasCustomPrompt="1"/>
          </p:nvPr>
        </p:nvSpPr>
        <p:spPr>
          <a:xfrm>
            <a:off x="8065899" y="3719427"/>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25%</a:t>
            </a:r>
          </a:p>
        </p:txBody>
      </p:sp>
      <p:sp>
        <p:nvSpPr>
          <p:cNvPr id="29" name="Text Placeholder 26">
            <a:extLst>
              <a:ext uri="{FF2B5EF4-FFF2-40B4-BE49-F238E27FC236}">
                <a16:creationId xmlns:a16="http://schemas.microsoft.com/office/drawing/2014/main" id="{B1896019-AE20-47E2-AA66-ED9D16B2DAF7}"/>
              </a:ext>
            </a:extLst>
          </p:cNvPr>
          <p:cNvSpPr>
            <a:spLocks noGrp="1"/>
          </p:cNvSpPr>
          <p:nvPr>
            <p:ph type="body" sz="quarter" idx="25" hasCustomPrompt="1"/>
          </p:nvPr>
        </p:nvSpPr>
        <p:spPr>
          <a:xfrm>
            <a:off x="8065900" y="3990708"/>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32" name="Text Placeholder 2">
            <a:extLst>
              <a:ext uri="{FF2B5EF4-FFF2-40B4-BE49-F238E27FC236}">
                <a16:creationId xmlns:a16="http://schemas.microsoft.com/office/drawing/2014/main" id="{212C49D2-92E0-4567-8BD4-9B8FC0536701}"/>
              </a:ext>
            </a:extLst>
          </p:cNvPr>
          <p:cNvSpPr>
            <a:spLocks noGrp="1"/>
          </p:cNvSpPr>
          <p:nvPr>
            <p:ph type="body" idx="26" hasCustomPrompt="1"/>
          </p:nvPr>
        </p:nvSpPr>
        <p:spPr>
          <a:xfrm>
            <a:off x="8065924" y="4451492"/>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10%</a:t>
            </a:r>
          </a:p>
        </p:txBody>
      </p:sp>
      <p:sp>
        <p:nvSpPr>
          <p:cNvPr id="33" name="Text Placeholder 26">
            <a:extLst>
              <a:ext uri="{FF2B5EF4-FFF2-40B4-BE49-F238E27FC236}">
                <a16:creationId xmlns:a16="http://schemas.microsoft.com/office/drawing/2014/main" id="{6B5DA211-72E1-4B00-AA61-980CE5A34565}"/>
              </a:ext>
            </a:extLst>
          </p:cNvPr>
          <p:cNvSpPr>
            <a:spLocks noGrp="1"/>
          </p:cNvSpPr>
          <p:nvPr>
            <p:ph type="body" sz="quarter" idx="27" hasCustomPrompt="1"/>
          </p:nvPr>
        </p:nvSpPr>
        <p:spPr>
          <a:xfrm>
            <a:off x="8065925" y="4722773"/>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35" name="Text Placeholder 2">
            <a:extLst>
              <a:ext uri="{FF2B5EF4-FFF2-40B4-BE49-F238E27FC236}">
                <a16:creationId xmlns:a16="http://schemas.microsoft.com/office/drawing/2014/main" id="{A7CF7C63-619A-46EE-AF36-FCA26441A064}"/>
              </a:ext>
            </a:extLst>
          </p:cNvPr>
          <p:cNvSpPr>
            <a:spLocks noGrp="1"/>
          </p:cNvSpPr>
          <p:nvPr>
            <p:ph type="body" idx="28" hasCustomPrompt="1"/>
          </p:nvPr>
        </p:nvSpPr>
        <p:spPr>
          <a:xfrm>
            <a:off x="10005413" y="3719427"/>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20%</a:t>
            </a:r>
          </a:p>
        </p:txBody>
      </p:sp>
      <p:sp>
        <p:nvSpPr>
          <p:cNvPr id="36" name="Text Placeholder 26">
            <a:extLst>
              <a:ext uri="{FF2B5EF4-FFF2-40B4-BE49-F238E27FC236}">
                <a16:creationId xmlns:a16="http://schemas.microsoft.com/office/drawing/2014/main" id="{92E0EA61-C10D-4760-B03F-F27BCF1FC24C}"/>
              </a:ext>
            </a:extLst>
          </p:cNvPr>
          <p:cNvSpPr>
            <a:spLocks noGrp="1"/>
          </p:cNvSpPr>
          <p:nvPr>
            <p:ph type="body" sz="quarter" idx="29" hasCustomPrompt="1"/>
          </p:nvPr>
        </p:nvSpPr>
        <p:spPr>
          <a:xfrm>
            <a:off x="10005414" y="3990708"/>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38" name="Text Placeholder 2">
            <a:extLst>
              <a:ext uri="{FF2B5EF4-FFF2-40B4-BE49-F238E27FC236}">
                <a16:creationId xmlns:a16="http://schemas.microsoft.com/office/drawing/2014/main" id="{1A3A14FA-D9E9-4000-B30C-14CADBFE48F6}"/>
              </a:ext>
            </a:extLst>
          </p:cNvPr>
          <p:cNvSpPr>
            <a:spLocks noGrp="1"/>
          </p:cNvSpPr>
          <p:nvPr>
            <p:ph type="body" idx="30" hasCustomPrompt="1"/>
          </p:nvPr>
        </p:nvSpPr>
        <p:spPr>
          <a:xfrm>
            <a:off x="10005438" y="4451492"/>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5%</a:t>
            </a:r>
          </a:p>
        </p:txBody>
      </p:sp>
      <p:sp>
        <p:nvSpPr>
          <p:cNvPr id="39" name="Text Placeholder 26">
            <a:extLst>
              <a:ext uri="{FF2B5EF4-FFF2-40B4-BE49-F238E27FC236}">
                <a16:creationId xmlns:a16="http://schemas.microsoft.com/office/drawing/2014/main" id="{0FBCB607-92E0-4206-871B-10CAEB3377B3}"/>
              </a:ext>
            </a:extLst>
          </p:cNvPr>
          <p:cNvSpPr>
            <a:spLocks noGrp="1"/>
          </p:cNvSpPr>
          <p:nvPr>
            <p:ph type="body" sz="quarter" idx="31" hasCustomPrompt="1"/>
          </p:nvPr>
        </p:nvSpPr>
        <p:spPr>
          <a:xfrm>
            <a:off x="10005439" y="4722773"/>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19" name="Chart Placeholder 18">
            <a:extLst>
              <a:ext uri="{FF2B5EF4-FFF2-40B4-BE49-F238E27FC236}">
                <a16:creationId xmlns:a16="http://schemas.microsoft.com/office/drawing/2014/main" id="{08CD548A-F4DA-41C7-BC55-620C696D5A6A}"/>
              </a:ext>
            </a:extLst>
          </p:cNvPr>
          <p:cNvSpPr>
            <a:spLocks noGrp="1"/>
          </p:cNvSpPr>
          <p:nvPr>
            <p:ph type="chart" sz="quarter" idx="32"/>
          </p:nvPr>
        </p:nvSpPr>
        <p:spPr>
          <a:xfrm>
            <a:off x="911225" y="908050"/>
            <a:ext cx="4284663" cy="4365625"/>
          </a:xfrm>
        </p:spPr>
        <p:txBody>
          <a:bodyPr anchor="ctr" anchorCtr="0">
            <a:normAutofit/>
          </a:bodyPr>
          <a:lstStyle>
            <a:lvl1pPr marL="0" indent="0" algn="ctr">
              <a:buNone/>
              <a:defRPr sz="1600">
                <a:solidFill>
                  <a:schemeClr val="tx1">
                    <a:lumMod val="50000"/>
                    <a:lumOff val="50000"/>
                  </a:schemeClr>
                </a:solidFill>
              </a:defRPr>
            </a:lvl1pPr>
          </a:lstStyle>
          <a:p>
            <a:r>
              <a:rPr lang="en-US" smtClean="0"/>
              <a:t>Click icon to add chart</a:t>
            </a:r>
            <a:endParaRPr lang="ru-RU" dirty="0"/>
          </a:p>
        </p:txBody>
      </p:sp>
      <p:grpSp>
        <p:nvGrpSpPr>
          <p:cNvPr id="41" name="Graphic 39">
            <a:extLst>
              <a:ext uri="{FF2B5EF4-FFF2-40B4-BE49-F238E27FC236}">
                <a16:creationId xmlns:a16="http://schemas.microsoft.com/office/drawing/2014/main" id="{D0A213E0-4DC9-4F6A-98B8-21DE9AE2D9B0}"/>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24312820-32BB-4DFC-B775-2031DE03F33E}"/>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F9B4581F-B122-40B8-BE37-64894A713B38}"/>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C7CF8C75-A610-43BA-923F-335A6051357D}"/>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56793F9B-5B71-414E-9CB2-2B76F8308871}"/>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9807DE94-0E8D-4E1B-A7D2-E0F91AF2E54C}"/>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7BC592BA-C191-49B5-8F41-8E14CFFDAC40}"/>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3" name="Graphic 50">
            <a:extLst>
              <a:ext uri="{FF2B5EF4-FFF2-40B4-BE49-F238E27FC236}">
                <a16:creationId xmlns:a16="http://schemas.microsoft.com/office/drawing/2014/main" id="{33AA43FA-C2DC-406C-BFE6-A2A804112236}"/>
              </a:ext>
            </a:extLst>
          </p:cNvPr>
          <p:cNvSpPr/>
          <p:nvPr/>
        </p:nvSpPr>
        <p:spPr>
          <a:xfrm>
            <a:off x="5731819" y="2267879"/>
            <a:ext cx="3016875" cy="165305"/>
          </a:xfrm>
          <a:custGeom>
            <a:avLst/>
            <a:gdLst>
              <a:gd name="connsiteX0" fmla="*/ 2957222 w 3016875"/>
              <a:gd name="connsiteY0" fmla="*/ 159503 h 165304"/>
              <a:gd name="connsiteX1" fmla="*/ 71329 w 3016875"/>
              <a:gd name="connsiteY1" fmla="*/ 159503 h 165304"/>
              <a:gd name="connsiteX2" fmla="*/ 9059 w 3016875"/>
              <a:gd name="connsiteY2" fmla="*/ 84480 h 165304"/>
              <a:gd name="connsiteX3" fmla="*/ 9059 w 3016875"/>
              <a:gd name="connsiteY3" fmla="*/ 84480 h 165304"/>
              <a:gd name="connsiteX4" fmla="*/ 71329 w 3016875"/>
              <a:gd name="connsiteY4" fmla="*/ 10729 h 165304"/>
              <a:gd name="connsiteX5" fmla="*/ 2956149 w 3016875"/>
              <a:gd name="connsiteY5" fmla="*/ 10729 h 165304"/>
              <a:gd name="connsiteX6" fmla="*/ 3018419 w 3016875"/>
              <a:gd name="connsiteY6" fmla="*/ 84480 h 165304"/>
              <a:gd name="connsiteX7" fmla="*/ 3018419 w 3016875"/>
              <a:gd name="connsiteY7" fmla="*/ 84480 h 165304"/>
              <a:gd name="connsiteX8" fmla="*/ 2957222 w 3016875"/>
              <a:gd name="connsiteY8" fmla="*/ 159503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16875" h="165304">
                <a:moveTo>
                  <a:pt x="2957222" y="159503"/>
                </a:moveTo>
                <a:lnTo>
                  <a:pt x="71329" y="159503"/>
                </a:lnTo>
                <a:cubicBezTo>
                  <a:pt x="36973" y="159503"/>
                  <a:pt x="9059" y="125171"/>
                  <a:pt x="9059" y="84480"/>
                </a:cubicBezTo>
                <a:lnTo>
                  <a:pt x="9059" y="84480"/>
                </a:lnTo>
                <a:cubicBezTo>
                  <a:pt x="9059" y="43790"/>
                  <a:pt x="36973" y="10729"/>
                  <a:pt x="71329" y="10729"/>
                </a:cubicBezTo>
                <a:lnTo>
                  <a:pt x="2956149" y="10729"/>
                </a:lnTo>
                <a:cubicBezTo>
                  <a:pt x="2990505" y="10729"/>
                  <a:pt x="3018419" y="43790"/>
                  <a:pt x="3018419" y="84480"/>
                </a:cubicBezTo>
                <a:lnTo>
                  <a:pt x="3018419" y="84480"/>
                </a:lnTo>
                <a:cubicBezTo>
                  <a:pt x="3019492" y="125171"/>
                  <a:pt x="2991578" y="159503"/>
                  <a:pt x="2957222" y="159503"/>
                </a:cubicBezTo>
                <a:close/>
              </a:path>
            </a:pathLst>
          </a:custGeom>
          <a:gradFill>
            <a:gsLst>
              <a:gs pos="0">
                <a:schemeClr val="accent1"/>
              </a:gs>
              <a:gs pos="100000">
                <a:schemeClr val="accent3"/>
              </a:gs>
            </a:gsLst>
            <a:lin ang="0" scaled="1"/>
          </a:gradFill>
          <a:ln w="10716" cap="flat">
            <a:noFill/>
            <a:prstDash val="solid"/>
            <a:miter/>
          </a:ln>
        </p:spPr>
        <p:txBody>
          <a:bodyPr rtlCol="0" anchor="ctr"/>
          <a:lstStyle/>
          <a:p>
            <a:endParaRPr lang="ru-RU" dirty="0"/>
          </a:p>
        </p:txBody>
      </p:sp>
    </p:spTree>
    <p:extLst>
      <p:ext uri="{BB962C8B-B14F-4D97-AF65-F5344CB8AC3E}">
        <p14:creationId xmlns:p14="http://schemas.microsoft.com/office/powerpoint/2010/main" val="30409556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Slide">
    <p:spTree>
      <p:nvGrpSpPr>
        <p:cNvPr id="1" name=""/>
        <p:cNvGrpSpPr/>
        <p:nvPr/>
      </p:nvGrpSpPr>
      <p:grpSpPr>
        <a:xfrm>
          <a:off x="0" y="0"/>
          <a:ext cx="0" cy="0"/>
          <a:chOff x="0" y="0"/>
          <a:chExt cx="0" cy="0"/>
        </a:xfrm>
      </p:grpSpPr>
      <p:sp>
        <p:nvSpPr>
          <p:cNvPr id="52" name="Oval 51">
            <a:extLst>
              <a:ext uri="{FF2B5EF4-FFF2-40B4-BE49-F238E27FC236}">
                <a16:creationId xmlns:a16="http://schemas.microsoft.com/office/drawing/2014/main" id="{F21AF1E2-466C-487E-86AF-CA6FFFCA2720}"/>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53" name="Graphic 12">
            <a:extLst>
              <a:ext uri="{FF2B5EF4-FFF2-40B4-BE49-F238E27FC236}">
                <a16:creationId xmlns:a16="http://schemas.microsoft.com/office/drawing/2014/main" id="{531F1BC1-79BD-45BA-B27E-7A2C62A65EC9}"/>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81053F33-9837-4E9F-8D29-24A800D841E9}"/>
              </a:ext>
            </a:extLst>
          </p:cNvPr>
          <p:cNvSpPr>
            <a:spLocks noGrp="1"/>
          </p:cNvSpPr>
          <p:nvPr>
            <p:ph type="title" hasCustomPrompt="1"/>
          </p:nvPr>
        </p:nvSpPr>
        <p:spPr>
          <a:xfrm>
            <a:off x="811744" y="2134675"/>
            <a:ext cx="3403308" cy="676275"/>
          </a:xfrm>
        </p:spPr>
        <p:txBody>
          <a:bodyPr anchor="b">
            <a:normAutofit/>
          </a:bodyPr>
          <a:lstStyle>
            <a:lvl1pPr algn="l">
              <a:defRPr sz="4000"/>
            </a:lvl1pPr>
          </a:lstStyle>
          <a:p>
            <a:r>
              <a:rPr lang="en-US" dirty="0"/>
              <a:t>TABLE SLIDE</a:t>
            </a:r>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7" name="Text Placeholder 26">
            <a:extLst>
              <a:ext uri="{FF2B5EF4-FFF2-40B4-BE49-F238E27FC236}">
                <a16:creationId xmlns:a16="http://schemas.microsoft.com/office/drawing/2014/main" id="{C990C5BD-BC2C-4822-AA4E-446B77052F23}"/>
              </a:ext>
            </a:extLst>
          </p:cNvPr>
          <p:cNvSpPr>
            <a:spLocks noGrp="1"/>
          </p:cNvSpPr>
          <p:nvPr>
            <p:ph type="body" sz="quarter" idx="16"/>
          </p:nvPr>
        </p:nvSpPr>
        <p:spPr>
          <a:xfrm>
            <a:off x="809405" y="3252275"/>
            <a:ext cx="3396171" cy="1846732"/>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smtClean="0"/>
              <a:t>Edit Master text styles</a:t>
            </a:r>
          </a:p>
        </p:txBody>
      </p:sp>
      <p:sp>
        <p:nvSpPr>
          <p:cNvPr id="18" name="Table Placeholder 17">
            <a:extLst>
              <a:ext uri="{FF2B5EF4-FFF2-40B4-BE49-F238E27FC236}">
                <a16:creationId xmlns:a16="http://schemas.microsoft.com/office/drawing/2014/main" id="{3AF64257-E00C-4FE5-925B-A78911D1D2B9}"/>
              </a:ext>
            </a:extLst>
          </p:cNvPr>
          <p:cNvSpPr>
            <a:spLocks noGrp="1"/>
          </p:cNvSpPr>
          <p:nvPr>
            <p:ph type="tbl" sz="quarter" idx="17"/>
          </p:nvPr>
        </p:nvSpPr>
        <p:spPr>
          <a:xfrm>
            <a:off x="4724400" y="1493214"/>
            <a:ext cx="6561138" cy="3847135"/>
          </a:xfrm>
        </p:spPr>
        <p:txBody>
          <a:bodyPr anchor="ctr" anchorCtr="0">
            <a:normAutofit/>
          </a:bodyPr>
          <a:lstStyle>
            <a:lvl1pPr marL="0" indent="0" algn="ctr">
              <a:buNone/>
              <a:defRPr sz="1600">
                <a:solidFill>
                  <a:schemeClr val="tx1">
                    <a:lumMod val="50000"/>
                    <a:lumOff val="50000"/>
                  </a:schemeClr>
                </a:solidFill>
              </a:defRPr>
            </a:lvl1pPr>
          </a:lstStyle>
          <a:p>
            <a:r>
              <a:rPr lang="en-US" smtClean="0"/>
              <a:t>Click icon to add table</a:t>
            </a:r>
            <a:endParaRPr lang="ru-RU" dirty="0"/>
          </a:p>
        </p:txBody>
      </p:sp>
      <p:grpSp>
        <p:nvGrpSpPr>
          <p:cNvPr id="45" name="Graphic 39">
            <a:extLst>
              <a:ext uri="{FF2B5EF4-FFF2-40B4-BE49-F238E27FC236}">
                <a16:creationId xmlns:a16="http://schemas.microsoft.com/office/drawing/2014/main" id="{2B29CFAD-7DFA-43C8-BC78-F666303C4A65}"/>
              </a:ext>
            </a:extLst>
          </p:cNvPr>
          <p:cNvGrpSpPr/>
          <p:nvPr userDrawn="1"/>
        </p:nvGrpSpPr>
        <p:grpSpPr>
          <a:xfrm flipH="1">
            <a:off x="-3477" y="0"/>
            <a:ext cx="2188800" cy="1933794"/>
            <a:chOff x="10003200" y="0"/>
            <a:chExt cx="2188800" cy="1933794"/>
          </a:xfrm>
        </p:grpSpPr>
        <p:sp>
          <p:nvSpPr>
            <p:cNvPr id="46" name="Freeform: Shape 45">
              <a:extLst>
                <a:ext uri="{FF2B5EF4-FFF2-40B4-BE49-F238E27FC236}">
                  <a16:creationId xmlns:a16="http://schemas.microsoft.com/office/drawing/2014/main" id="{7709766F-07C2-47E0-94AE-482595B63D17}"/>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29F02ED7-2803-4FC7-8D17-DB9AF81B2257}"/>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8" name="Freeform: Shape 47">
              <a:extLst>
                <a:ext uri="{FF2B5EF4-FFF2-40B4-BE49-F238E27FC236}">
                  <a16:creationId xmlns:a16="http://schemas.microsoft.com/office/drawing/2014/main" id="{6715C276-3245-4E87-976F-10DC35AF0E89}"/>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9" name="Freeform: Shape 48">
              <a:extLst>
                <a:ext uri="{FF2B5EF4-FFF2-40B4-BE49-F238E27FC236}">
                  <a16:creationId xmlns:a16="http://schemas.microsoft.com/office/drawing/2014/main" id="{4D4F9402-D548-4465-B31D-5C89E49D8F2D}"/>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50" name="Freeform: Shape 49">
              <a:extLst>
                <a:ext uri="{FF2B5EF4-FFF2-40B4-BE49-F238E27FC236}">
                  <a16:creationId xmlns:a16="http://schemas.microsoft.com/office/drawing/2014/main" id="{64C16800-96DF-4B5C-B15B-EB27E1475EB3}"/>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51" name="Freeform: Shape 50">
              <a:extLst>
                <a:ext uri="{FF2B5EF4-FFF2-40B4-BE49-F238E27FC236}">
                  <a16:creationId xmlns:a16="http://schemas.microsoft.com/office/drawing/2014/main" id="{AE9DBF7F-0A02-4C85-A28D-3C88C66B3486}"/>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3" name="Graphic 54">
            <a:extLst>
              <a:ext uri="{FF2B5EF4-FFF2-40B4-BE49-F238E27FC236}">
                <a16:creationId xmlns:a16="http://schemas.microsoft.com/office/drawing/2014/main" id="{A1820133-6B1B-4297-8A79-2E89B2C7199B}"/>
              </a:ext>
            </a:extLst>
          </p:cNvPr>
          <p:cNvSpPr/>
          <p:nvPr/>
        </p:nvSpPr>
        <p:spPr>
          <a:xfrm>
            <a:off x="895660" y="2912161"/>
            <a:ext cx="2781900" cy="165305"/>
          </a:xfrm>
          <a:custGeom>
            <a:avLst/>
            <a:gdLst>
              <a:gd name="connsiteX0" fmla="*/ 2726257 w 2781900"/>
              <a:gd name="connsiteY0" fmla="*/ 158686 h 165304"/>
              <a:gd name="connsiteX1" fmla="*/ 65137 w 2781900"/>
              <a:gd name="connsiteY1" fmla="*/ 158686 h 165304"/>
              <a:gd name="connsiteX2" fmla="*/ 7717 w 2781900"/>
              <a:gd name="connsiteY2" fmla="*/ 83663 h 165304"/>
              <a:gd name="connsiteX3" fmla="*/ 7717 w 2781900"/>
              <a:gd name="connsiteY3" fmla="*/ 83663 h 165304"/>
              <a:gd name="connsiteX4" fmla="*/ 65137 w 2781900"/>
              <a:gd name="connsiteY4" fmla="*/ 9911 h 165304"/>
              <a:gd name="connsiteX5" fmla="*/ 2725267 w 2781900"/>
              <a:gd name="connsiteY5" fmla="*/ 9911 h 165304"/>
              <a:gd name="connsiteX6" fmla="*/ 2782687 w 2781900"/>
              <a:gd name="connsiteY6" fmla="*/ 83663 h 165304"/>
              <a:gd name="connsiteX7" fmla="*/ 2782687 w 2781900"/>
              <a:gd name="connsiteY7" fmla="*/ 83663 h 165304"/>
              <a:gd name="connsiteX8" fmla="*/ 2726257 w 2781900"/>
              <a:gd name="connsiteY8" fmla="*/ 158686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81900" h="165304">
                <a:moveTo>
                  <a:pt x="2726257" y="158686"/>
                </a:moveTo>
                <a:lnTo>
                  <a:pt x="65137" y="158686"/>
                </a:lnTo>
                <a:cubicBezTo>
                  <a:pt x="33457" y="158686"/>
                  <a:pt x="7717" y="124353"/>
                  <a:pt x="7717" y="83663"/>
                </a:cubicBezTo>
                <a:lnTo>
                  <a:pt x="7717" y="83663"/>
                </a:lnTo>
                <a:cubicBezTo>
                  <a:pt x="7717" y="42972"/>
                  <a:pt x="33457" y="9911"/>
                  <a:pt x="65137" y="9911"/>
                </a:cubicBezTo>
                <a:lnTo>
                  <a:pt x="2725267" y="9911"/>
                </a:lnTo>
                <a:cubicBezTo>
                  <a:pt x="2756947" y="9911"/>
                  <a:pt x="2782687" y="42972"/>
                  <a:pt x="2782687" y="83663"/>
                </a:cubicBezTo>
                <a:lnTo>
                  <a:pt x="2782687" y="83663"/>
                </a:lnTo>
                <a:cubicBezTo>
                  <a:pt x="2783677" y="124353"/>
                  <a:pt x="2757937" y="158686"/>
                  <a:pt x="2726257" y="158686"/>
                </a:cubicBezTo>
                <a:close/>
              </a:path>
            </a:pathLst>
          </a:custGeom>
          <a:gradFill>
            <a:gsLst>
              <a:gs pos="0">
                <a:schemeClr val="accent1"/>
              </a:gs>
              <a:gs pos="100000">
                <a:schemeClr val="accent3"/>
              </a:gs>
            </a:gsLst>
            <a:lin ang="0" scaled="1"/>
          </a:gradFill>
          <a:ln w="9899" cap="flat">
            <a:noFill/>
            <a:prstDash val="solid"/>
            <a:miter/>
          </a:ln>
        </p:spPr>
        <p:txBody>
          <a:bodyPr rtlCol="0" anchor="ctr"/>
          <a:lstStyle/>
          <a:p>
            <a:endParaRPr lang="ru-RU" dirty="0"/>
          </a:p>
        </p:txBody>
      </p:sp>
    </p:spTree>
    <p:extLst>
      <p:ext uri="{BB962C8B-B14F-4D97-AF65-F5344CB8AC3E}">
        <p14:creationId xmlns:p14="http://schemas.microsoft.com/office/powerpoint/2010/main" val="1336220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Image and Title Slide">
    <p:spTree>
      <p:nvGrpSpPr>
        <p:cNvPr id="1" name=""/>
        <p:cNvGrpSpPr/>
        <p:nvPr/>
      </p:nvGrpSpPr>
      <p:grpSpPr>
        <a:xfrm>
          <a:off x="0" y="0"/>
          <a:ext cx="0" cy="0"/>
          <a:chOff x="0" y="0"/>
          <a:chExt cx="0" cy="0"/>
        </a:xfrm>
      </p:grpSpPr>
      <p:sp>
        <p:nvSpPr>
          <p:cNvPr id="51" name="Picture Placeholder 50">
            <a:extLst>
              <a:ext uri="{FF2B5EF4-FFF2-40B4-BE49-F238E27FC236}">
                <a16:creationId xmlns:a16="http://schemas.microsoft.com/office/drawing/2014/main" id="{3767FEE9-DC75-4465-BA6B-06E00CF6A27B}"/>
              </a:ext>
            </a:extLst>
          </p:cNvPr>
          <p:cNvSpPr>
            <a:spLocks noGrp="1"/>
          </p:cNvSpPr>
          <p:nvPr>
            <p:ph type="pic" sz="quarter" idx="17"/>
          </p:nvPr>
        </p:nvSpPr>
        <p:spPr>
          <a:xfrm>
            <a:off x="0" y="1"/>
            <a:ext cx="12190660" cy="5569499"/>
          </a:xfrm>
          <a:custGeom>
            <a:avLst/>
            <a:gdLst>
              <a:gd name="connsiteX0" fmla="*/ 0 w 12190660"/>
              <a:gd name="connsiteY0" fmla="*/ 0 h 5569499"/>
              <a:gd name="connsiteX1" fmla="*/ 10154649 w 12190660"/>
              <a:gd name="connsiteY1" fmla="*/ 0 h 5569499"/>
              <a:gd name="connsiteX2" fmla="*/ 7708389 w 12190660"/>
              <a:gd name="connsiteY2" fmla="*/ 1206619 h 5569499"/>
              <a:gd name="connsiteX3" fmla="*/ 7464525 w 12190660"/>
              <a:gd name="connsiteY3" fmla="*/ 1403488 h 5569499"/>
              <a:gd name="connsiteX4" fmla="*/ 7401019 w 12190660"/>
              <a:gd name="connsiteY4" fmla="*/ 1973774 h 5569499"/>
              <a:gd name="connsiteX5" fmla="*/ 7409910 w 12190660"/>
              <a:gd name="connsiteY5" fmla="*/ 1991556 h 5569499"/>
              <a:gd name="connsiteX6" fmla="*/ 7600428 w 12190660"/>
              <a:gd name="connsiteY6" fmla="*/ 2204937 h 5569499"/>
              <a:gd name="connsiteX7" fmla="*/ 7891287 w 12190660"/>
              <a:gd name="connsiteY7" fmla="*/ 2295116 h 5569499"/>
              <a:gd name="connsiteX8" fmla="*/ 8205008 w 12190660"/>
              <a:gd name="connsiteY8" fmla="*/ 2213828 h 5569499"/>
              <a:gd name="connsiteX9" fmla="*/ 12190660 w 12190660"/>
              <a:gd name="connsiteY9" fmla="*/ 248944 h 5569499"/>
              <a:gd name="connsiteX10" fmla="*/ 12190660 w 12190660"/>
              <a:gd name="connsiteY10" fmla="*/ 449624 h 5569499"/>
              <a:gd name="connsiteX11" fmla="*/ 10261340 w 12190660"/>
              <a:gd name="connsiteY11" fmla="*/ 1400948 h 5569499"/>
              <a:gd name="connsiteX12" fmla="*/ 9931108 w 12190660"/>
              <a:gd name="connsiteY12" fmla="*/ 1680375 h 5569499"/>
              <a:gd name="connsiteX13" fmla="*/ 9879032 w 12190660"/>
              <a:gd name="connsiteY13" fmla="*/ 2528819 h 5569499"/>
              <a:gd name="connsiteX14" fmla="*/ 9893004 w 12190660"/>
              <a:gd name="connsiteY14" fmla="*/ 2556762 h 5569499"/>
              <a:gd name="connsiteX15" fmla="*/ 10172431 w 12190660"/>
              <a:gd name="connsiteY15" fmla="*/ 2886994 h 5569499"/>
              <a:gd name="connsiteX16" fmla="*/ 10618245 w 12190660"/>
              <a:gd name="connsiteY16" fmla="*/ 3041950 h 5569499"/>
              <a:gd name="connsiteX17" fmla="*/ 11019604 w 12190660"/>
              <a:gd name="connsiteY17" fmla="*/ 2939069 h 5569499"/>
              <a:gd name="connsiteX18" fmla="*/ 12190660 w 12190660"/>
              <a:gd name="connsiteY18" fmla="*/ 2362433 h 5569499"/>
              <a:gd name="connsiteX19" fmla="*/ 12190660 w 12190660"/>
              <a:gd name="connsiteY19" fmla="*/ 5569499 h 5569499"/>
              <a:gd name="connsiteX20" fmla="*/ 0 w 12190660"/>
              <a:gd name="connsiteY20" fmla="*/ 5569499 h 5569499"/>
              <a:gd name="connsiteX21" fmla="*/ 0 w 12190660"/>
              <a:gd name="connsiteY21" fmla="*/ 4872200 h 5569499"/>
              <a:gd name="connsiteX22" fmla="*/ 1553363 w 12190660"/>
              <a:gd name="connsiteY22" fmla="*/ 4107584 h 5569499"/>
              <a:gd name="connsiteX23" fmla="*/ 1698157 w 12190660"/>
              <a:gd name="connsiteY23" fmla="*/ 3842128 h 5569499"/>
              <a:gd name="connsiteX24" fmla="*/ 1695617 w 12190660"/>
              <a:gd name="connsiteY24" fmla="*/ 3835778 h 5569499"/>
              <a:gd name="connsiteX25" fmla="*/ 1693077 w 12190660"/>
              <a:gd name="connsiteY25" fmla="*/ 3831968 h 5569499"/>
              <a:gd name="connsiteX26" fmla="*/ 2488175 w 12190660"/>
              <a:gd name="connsiteY26" fmla="*/ 3439499 h 5569499"/>
              <a:gd name="connsiteX27" fmla="*/ 2795545 w 12190660"/>
              <a:gd name="connsiteY27" fmla="*/ 2672343 h 5569499"/>
              <a:gd name="connsiteX28" fmla="*/ 2786654 w 12190660"/>
              <a:gd name="connsiteY28" fmla="*/ 2654561 h 5569499"/>
              <a:gd name="connsiteX29" fmla="*/ 1991556 w 12190660"/>
              <a:gd name="connsiteY29" fmla="*/ 2432290 h 5569499"/>
              <a:gd name="connsiteX30" fmla="*/ 0 w 12190660"/>
              <a:gd name="connsiteY30" fmla="*/ 3414096 h 5569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190660" h="5569499">
                <a:moveTo>
                  <a:pt x="0" y="0"/>
                </a:moveTo>
                <a:lnTo>
                  <a:pt x="10154649" y="0"/>
                </a:lnTo>
                <a:lnTo>
                  <a:pt x="7708389" y="1206619"/>
                </a:lnTo>
                <a:cubicBezTo>
                  <a:pt x="7703308" y="1210429"/>
                  <a:pt x="7569945" y="1276476"/>
                  <a:pt x="7464525" y="1403488"/>
                </a:cubicBezTo>
                <a:cubicBezTo>
                  <a:pt x="7365455" y="1522880"/>
                  <a:pt x="7275276" y="1718479"/>
                  <a:pt x="7401019" y="1973774"/>
                </a:cubicBezTo>
                <a:lnTo>
                  <a:pt x="7409910" y="1991556"/>
                </a:lnTo>
                <a:cubicBezTo>
                  <a:pt x="7412449" y="1996637"/>
                  <a:pt x="7472145" y="2117298"/>
                  <a:pt x="7600428" y="2204937"/>
                </a:cubicBezTo>
                <a:cubicBezTo>
                  <a:pt x="7669015" y="2251932"/>
                  <a:pt x="7766815" y="2295116"/>
                  <a:pt x="7891287" y="2295116"/>
                </a:cubicBezTo>
                <a:cubicBezTo>
                  <a:pt x="7981466" y="2295116"/>
                  <a:pt x="8085616" y="2272254"/>
                  <a:pt x="8205008" y="2213828"/>
                </a:cubicBezTo>
                <a:lnTo>
                  <a:pt x="12190660" y="248944"/>
                </a:lnTo>
                <a:lnTo>
                  <a:pt x="12190660" y="449624"/>
                </a:lnTo>
                <a:lnTo>
                  <a:pt x="10261340" y="1400948"/>
                </a:lnTo>
                <a:cubicBezTo>
                  <a:pt x="10253719" y="1404758"/>
                  <a:pt x="10070821" y="1496207"/>
                  <a:pt x="9931108" y="1680375"/>
                </a:cubicBezTo>
                <a:cubicBezTo>
                  <a:pt x="9801555" y="1853112"/>
                  <a:pt x="9687243" y="2138891"/>
                  <a:pt x="9879032" y="2528819"/>
                </a:cubicBezTo>
                <a:lnTo>
                  <a:pt x="9893004" y="2556762"/>
                </a:lnTo>
                <a:cubicBezTo>
                  <a:pt x="9896814" y="2564382"/>
                  <a:pt x="9988263" y="2747281"/>
                  <a:pt x="10172431" y="2886994"/>
                </a:cubicBezTo>
                <a:cubicBezTo>
                  <a:pt x="10277852" y="2967012"/>
                  <a:pt x="10427726" y="3041950"/>
                  <a:pt x="10618245" y="3041950"/>
                </a:cubicBezTo>
                <a:cubicBezTo>
                  <a:pt x="10736366" y="3041950"/>
                  <a:pt x="10869730" y="3012737"/>
                  <a:pt x="11019604" y="2939069"/>
                </a:cubicBezTo>
                <a:lnTo>
                  <a:pt x="12190660" y="2362433"/>
                </a:lnTo>
                <a:lnTo>
                  <a:pt x="12190660" y="5569499"/>
                </a:lnTo>
                <a:lnTo>
                  <a:pt x="0" y="5569499"/>
                </a:lnTo>
                <a:lnTo>
                  <a:pt x="0" y="4872200"/>
                </a:lnTo>
                <a:lnTo>
                  <a:pt x="1553363" y="4107584"/>
                </a:lnTo>
                <a:cubicBezTo>
                  <a:pt x="1553363" y="4107584"/>
                  <a:pt x="1775635" y="3998354"/>
                  <a:pt x="1698157" y="3842128"/>
                </a:cubicBezTo>
                <a:lnTo>
                  <a:pt x="1695617" y="3835778"/>
                </a:lnTo>
                <a:cubicBezTo>
                  <a:pt x="1695617" y="3835778"/>
                  <a:pt x="1694347" y="3834508"/>
                  <a:pt x="1693077" y="3831968"/>
                </a:cubicBezTo>
                <a:lnTo>
                  <a:pt x="2488175" y="3439499"/>
                </a:lnTo>
                <a:cubicBezTo>
                  <a:pt x="2493255" y="3435688"/>
                  <a:pt x="3036869" y="3161341"/>
                  <a:pt x="2795545" y="2672343"/>
                </a:cubicBezTo>
                <a:lnTo>
                  <a:pt x="2786654" y="2654561"/>
                </a:lnTo>
                <a:cubicBezTo>
                  <a:pt x="2784114" y="2649481"/>
                  <a:pt x="2536440" y="2163023"/>
                  <a:pt x="1991556" y="2432290"/>
                </a:cubicBezTo>
                <a:lnTo>
                  <a:pt x="0" y="3414096"/>
                </a:lnTo>
                <a:close/>
              </a:path>
            </a:pathLst>
          </a:custGeom>
        </p:spPr>
        <p:txBody>
          <a:bodyPr wrap="square" anchor="ctr" anchorCtr="0">
            <a:noAutofit/>
          </a:bodyPr>
          <a:lstStyle>
            <a:lvl1pPr marL="0" indent="0" algn="ctr">
              <a:buNone/>
              <a:defRPr sz="1400"/>
            </a:lvl1pPr>
          </a:lstStyle>
          <a:p>
            <a:r>
              <a:rPr lang="en-US" smtClean="0"/>
              <a:t>Click icon to add picture</a:t>
            </a:r>
            <a:endParaRPr lang="ru-RU"/>
          </a:p>
        </p:txBody>
      </p:sp>
      <p:sp>
        <p:nvSpPr>
          <p:cNvPr id="46" name="Freeform: Shape 45">
            <a:extLst>
              <a:ext uri="{FF2B5EF4-FFF2-40B4-BE49-F238E27FC236}">
                <a16:creationId xmlns:a16="http://schemas.microsoft.com/office/drawing/2014/main" id="{3A0902BC-58E0-4395-9D80-6CF5CA0FAAB0}"/>
              </a:ext>
            </a:extLst>
          </p:cNvPr>
          <p:cNvSpPr/>
          <p:nvPr/>
        </p:nvSpPr>
        <p:spPr>
          <a:xfrm>
            <a:off x="7345849" y="-12701"/>
            <a:ext cx="4851878" cy="2298926"/>
          </a:xfrm>
          <a:custGeom>
            <a:avLst/>
            <a:gdLst>
              <a:gd name="connsiteX0" fmla="*/ 4844811 w 4851877"/>
              <a:gd name="connsiteY0" fmla="*/ 12701 h 2298926"/>
              <a:gd name="connsiteX1" fmla="*/ 2851985 w 4851877"/>
              <a:gd name="connsiteY1" fmla="*/ 12701 h 2298926"/>
              <a:gd name="connsiteX2" fmla="*/ 371430 w 4851877"/>
              <a:gd name="connsiteY2" fmla="*/ 1235832 h 2298926"/>
              <a:gd name="connsiteX3" fmla="*/ 72951 w 4851877"/>
              <a:gd name="connsiteY3" fmla="*/ 1977585 h 2298926"/>
              <a:gd name="connsiteX4" fmla="*/ 81842 w 4851877"/>
              <a:gd name="connsiteY4" fmla="*/ 1995367 h 2298926"/>
              <a:gd name="connsiteX5" fmla="*/ 851538 w 4851877"/>
              <a:gd name="connsiteY5" fmla="*/ 2210018 h 2298926"/>
              <a:gd name="connsiteX6" fmla="*/ 4844811 w 4851877"/>
              <a:gd name="connsiteY6" fmla="*/ 240054 h 2298926"/>
              <a:gd name="connsiteX7" fmla="*/ 4844811 w 4851877"/>
              <a:gd name="connsiteY7" fmla="*/ 12701 h 2298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51877" h="2298926">
                <a:moveTo>
                  <a:pt x="4844811" y="12701"/>
                </a:moveTo>
                <a:lnTo>
                  <a:pt x="2851985" y="12701"/>
                </a:lnTo>
                <a:lnTo>
                  <a:pt x="371430" y="1235832"/>
                </a:lnTo>
                <a:cubicBezTo>
                  <a:pt x="371430" y="1235832"/>
                  <a:pt x="-163292" y="1500018"/>
                  <a:pt x="72951" y="1977585"/>
                </a:cubicBezTo>
                <a:lnTo>
                  <a:pt x="81842" y="1995367"/>
                </a:lnTo>
                <a:cubicBezTo>
                  <a:pt x="81842" y="1995367"/>
                  <a:pt x="316815" y="2472934"/>
                  <a:pt x="851538" y="2210018"/>
                </a:cubicBezTo>
                <a:lnTo>
                  <a:pt x="4844811" y="240054"/>
                </a:lnTo>
                <a:lnTo>
                  <a:pt x="4844811" y="12701"/>
                </a:lnTo>
                <a:close/>
              </a:path>
            </a:pathLst>
          </a:custGeom>
          <a:solidFill>
            <a:schemeClr val="accent1"/>
          </a:solidFill>
          <a:ln w="12700" cap="flat">
            <a:noFill/>
            <a:prstDash val="solid"/>
            <a:miter/>
          </a:ln>
        </p:spPr>
        <p:txBody>
          <a:bodyPr rtlCol="0" anchor="ctr"/>
          <a:lstStyle/>
          <a:p>
            <a:endParaRPr lang="ru-RU"/>
          </a:p>
        </p:txBody>
      </p:sp>
      <p:sp>
        <p:nvSpPr>
          <p:cNvPr id="47" name="Freeform: Shape 46">
            <a:extLst>
              <a:ext uri="{FF2B5EF4-FFF2-40B4-BE49-F238E27FC236}">
                <a16:creationId xmlns:a16="http://schemas.microsoft.com/office/drawing/2014/main" id="{5DCE3DA5-C000-4DAD-8FCD-9A285AB48C83}"/>
              </a:ext>
            </a:extLst>
          </p:cNvPr>
          <p:cNvSpPr/>
          <p:nvPr/>
        </p:nvSpPr>
        <p:spPr>
          <a:xfrm>
            <a:off x="9782306" y="458515"/>
            <a:ext cx="2413238" cy="2578354"/>
          </a:xfrm>
          <a:custGeom>
            <a:avLst/>
            <a:gdLst>
              <a:gd name="connsiteX0" fmla="*/ 2408354 w 2413237"/>
              <a:gd name="connsiteY0" fmla="*/ 12701 h 2578353"/>
              <a:gd name="connsiteX1" fmla="*/ 487924 w 2413237"/>
              <a:gd name="connsiteY1" fmla="*/ 960215 h 2578353"/>
              <a:gd name="connsiteX2" fmla="*/ 113238 w 2413237"/>
              <a:gd name="connsiteY2" fmla="*/ 2062683 h 2578353"/>
              <a:gd name="connsiteX3" fmla="*/ 127209 w 2413237"/>
              <a:gd name="connsiteY3" fmla="*/ 2090626 h 2578353"/>
              <a:gd name="connsiteX4" fmla="*/ 1229678 w 2413237"/>
              <a:gd name="connsiteY4" fmla="*/ 2465313 h 2578353"/>
              <a:gd name="connsiteX5" fmla="*/ 2408354 w 2413237"/>
              <a:gd name="connsiteY5" fmla="*/ 1883595 h 2578353"/>
              <a:gd name="connsiteX6" fmla="*/ 2408354 w 2413237"/>
              <a:gd name="connsiteY6" fmla="*/ 12701 h 2578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3237" h="2578353">
                <a:moveTo>
                  <a:pt x="2408354" y="12701"/>
                </a:moveTo>
                <a:lnTo>
                  <a:pt x="487924" y="960215"/>
                </a:lnTo>
                <a:cubicBezTo>
                  <a:pt x="487924" y="960215"/>
                  <a:pt x="-250018" y="1324740"/>
                  <a:pt x="113238" y="2062683"/>
                </a:cubicBezTo>
                <a:lnTo>
                  <a:pt x="127209" y="2090626"/>
                </a:lnTo>
                <a:cubicBezTo>
                  <a:pt x="127209" y="2090626"/>
                  <a:pt x="491735" y="2828568"/>
                  <a:pt x="1229678" y="2465313"/>
                </a:cubicBezTo>
                <a:lnTo>
                  <a:pt x="2408354" y="1883595"/>
                </a:lnTo>
                <a:lnTo>
                  <a:pt x="2408354" y="12701"/>
                </a:lnTo>
                <a:close/>
              </a:path>
            </a:pathLst>
          </a:custGeom>
          <a:solidFill>
            <a:schemeClr val="accent3"/>
          </a:solidFill>
          <a:ln w="12700" cap="flat">
            <a:noFill/>
            <a:prstDash val="solid"/>
            <a:miter/>
          </a:ln>
        </p:spPr>
        <p:txBody>
          <a:bodyPr rtlCol="0" anchor="ctr"/>
          <a:lstStyle/>
          <a:p>
            <a:endParaRPr lang="ru-RU"/>
          </a:p>
        </p:txBody>
      </p:sp>
      <p:sp>
        <p:nvSpPr>
          <p:cNvPr id="45" name="Freeform: Shape 44">
            <a:extLst>
              <a:ext uri="{FF2B5EF4-FFF2-40B4-BE49-F238E27FC236}">
                <a16:creationId xmlns:a16="http://schemas.microsoft.com/office/drawing/2014/main" id="{EAE88C29-9AC8-4A6D-9141-98B2210C7466}"/>
              </a:ext>
            </a:extLst>
          </p:cNvPr>
          <p:cNvSpPr/>
          <p:nvPr/>
        </p:nvSpPr>
        <p:spPr>
          <a:xfrm>
            <a:off x="-12701" y="2355829"/>
            <a:ext cx="2857781" cy="2298926"/>
          </a:xfrm>
          <a:custGeom>
            <a:avLst/>
            <a:gdLst>
              <a:gd name="connsiteX0" fmla="*/ 2782844 w 2857781"/>
              <a:gd name="connsiteY0" fmla="*/ 306353 h 2298926"/>
              <a:gd name="connsiteX1" fmla="*/ 2013148 w 2857781"/>
              <a:gd name="connsiteY1" fmla="*/ 91702 h 2298926"/>
              <a:gd name="connsiteX2" fmla="*/ 12701 w 2857781"/>
              <a:gd name="connsiteY2" fmla="*/ 1078589 h 2298926"/>
              <a:gd name="connsiteX3" fmla="*/ 12701 w 2857781"/>
              <a:gd name="connsiteY3" fmla="*/ 2289019 h 2298926"/>
              <a:gd name="connsiteX4" fmla="*/ 2491985 w 2857781"/>
              <a:gd name="connsiteY4" fmla="*/ 1065888 h 2298926"/>
              <a:gd name="connsiteX5" fmla="*/ 2790465 w 2857781"/>
              <a:gd name="connsiteY5" fmla="*/ 324135 h 2298926"/>
              <a:gd name="connsiteX6" fmla="*/ 2782844 w 2857781"/>
              <a:gd name="connsiteY6" fmla="*/ 306353 h 2298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57781" h="2298926">
                <a:moveTo>
                  <a:pt x="2782844" y="306353"/>
                </a:moveTo>
                <a:cubicBezTo>
                  <a:pt x="2782844" y="306353"/>
                  <a:pt x="2547871" y="-171214"/>
                  <a:pt x="2013148" y="91702"/>
                </a:cubicBezTo>
                <a:lnTo>
                  <a:pt x="12701" y="1078589"/>
                </a:lnTo>
                <a:lnTo>
                  <a:pt x="12701" y="2289019"/>
                </a:lnTo>
                <a:lnTo>
                  <a:pt x="2491985" y="1065888"/>
                </a:lnTo>
                <a:cubicBezTo>
                  <a:pt x="2491985" y="1065888"/>
                  <a:pt x="3026708" y="801702"/>
                  <a:pt x="2790465" y="324135"/>
                </a:cubicBezTo>
                <a:lnTo>
                  <a:pt x="2782844" y="306353"/>
                </a:lnTo>
                <a:close/>
              </a:path>
            </a:pathLst>
          </a:custGeom>
          <a:solidFill>
            <a:schemeClr val="accent3"/>
          </a:solidFill>
          <a:ln w="12700" cap="flat">
            <a:noFill/>
            <a:prstDash val="solid"/>
            <a:miter/>
          </a:ln>
        </p:spPr>
        <p:txBody>
          <a:bodyPr rtlCol="0" anchor="ctr"/>
          <a:lstStyle/>
          <a:p>
            <a:endParaRPr lang="ru-RU"/>
          </a:p>
        </p:txBody>
      </p:sp>
      <p:sp>
        <p:nvSpPr>
          <p:cNvPr id="24" name="Oval 23">
            <a:extLst>
              <a:ext uri="{FF2B5EF4-FFF2-40B4-BE49-F238E27FC236}">
                <a16:creationId xmlns:a16="http://schemas.microsoft.com/office/drawing/2014/main" id="{7F8CA5B8-0BAD-4554-87FE-E0910E6CD5C5}"/>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5" name="Graphic 12">
            <a:extLst>
              <a:ext uri="{FF2B5EF4-FFF2-40B4-BE49-F238E27FC236}">
                <a16:creationId xmlns:a16="http://schemas.microsoft.com/office/drawing/2014/main" id="{12CBB0CF-5FCC-4507-BD7B-C02386D2A23C}"/>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0B9CB2BB-1ED9-489E-8AC7-2A8D8459E388}"/>
              </a:ext>
            </a:extLst>
          </p:cNvPr>
          <p:cNvSpPr>
            <a:spLocks noGrp="1"/>
          </p:cNvSpPr>
          <p:nvPr>
            <p:ph type="title" hasCustomPrompt="1"/>
          </p:nvPr>
        </p:nvSpPr>
        <p:spPr>
          <a:xfrm>
            <a:off x="838200" y="4349863"/>
            <a:ext cx="10515600" cy="782638"/>
          </a:xfrm>
        </p:spPr>
        <p:txBody>
          <a:bodyPr/>
          <a:lstStyle>
            <a:lvl1pPr algn="ctr">
              <a:defRPr>
                <a:solidFill>
                  <a:schemeClr val="bg1"/>
                </a:solidFill>
              </a:defRPr>
            </a:lvl1pPr>
          </a:lstStyle>
          <a:p>
            <a:r>
              <a:rPr lang="en-US" dirty="0"/>
              <a:t>BIG IMAGE</a:t>
            </a:r>
            <a:endParaRPr lang="ru-RU" dirty="0"/>
          </a:p>
        </p:txBody>
      </p:sp>
      <p:sp>
        <p:nvSpPr>
          <p:cNvPr id="6" name="Footer Placeholder 5">
            <a:extLst>
              <a:ext uri="{FF2B5EF4-FFF2-40B4-BE49-F238E27FC236}">
                <a16:creationId xmlns:a16="http://schemas.microsoft.com/office/drawing/2014/main" id="{FC208BCD-3B7E-49DF-8BF5-68AE9DD7D786}"/>
              </a:ext>
            </a:extLst>
          </p:cNvPr>
          <p:cNvSpPr>
            <a:spLocks noGrp="1"/>
          </p:cNvSpPr>
          <p:nvPr>
            <p:ph type="ftr" sz="quarter" idx="11"/>
          </p:nvPr>
        </p:nvSpPr>
        <p:spPr>
          <a:xfrm>
            <a:off x="812290" y="5797769"/>
            <a:ext cx="2388110" cy="365125"/>
          </a:xfrm>
          <a:prstGeom prst="rect">
            <a:avLst/>
          </a:prstGeom>
        </p:spPr>
        <p:txBody>
          <a:bodyPr/>
          <a:lstStyle/>
          <a:p>
            <a:r>
              <a:rPr lang="en-US" dirty="0"/>
              <a:t>ADD A FOOTER</a:t>
            </a:r>
            <a:endParaRPr lang="ru-RU" dirty="0"/>
          </a:p>
        </p:txBody>
      </p:sp>
      <p:sp>
        <p:nvSpPr>
          <p:cNvPr id="7" name="Slide Number Placeholder 6">
            <a:extLst>
              <a:ext uri="{FF2B5EF4-FFF2-40B4-BE49-F238E27FC236}">
                <a16:creationId xmlns:a16="http://schemas.microsoft.com/office/drawing/2014/main" id="{B41517C1-CBB7-46B0-99AA-8512104026B7}"/>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21" name="Text Placeholder 26">
            <a:extLst>
              <a:ext uri="{FF2B5EF4-FFF2-40B4-BE49-F238E27FC236}">
                <a16:creationId xmlns:a16="http://schemas.microsoft.com/office/drawing/2014/main" id="{78B29DA7-7E72-4576-8F68-91B70D11C8FD}"/>
              </a:ext>
            </a:extLst>
          </p:cNvPr>
          <p:cNvSpPr>
            <a:spLocks noGrp="1"/>
          </p:cNvSpPr>
          <p:nvPr>
            <p:ph type="body" sz="quarter" idx="16"/>
          </p:nvPr>
        </p:nvSpPr>
        <p:spPr>
          <a:xfrm>
            <a:off x="2412987" y="5718810"/>
            <a:ext cx="7366026" cy="946532"/>
          </a:xfrm>
        </p:spPr>
        <p:txBody>
          <a:bodyPr>
            <a:noAutofit/>
          </a:bodyPr>
          <a:lstStyle>
            <a:lvl1pPr marL="0" indent="0" algn="ctr">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smtClean="0"/>
              <a:t>Edit Master text styles</a:t>
            </a:r>
          </a:p>
        </p:txBody>
      </p:sp>
      <p:pic>
        <p:nvPicPr>
          <p:cNvPr id="22" name="Graphic 21">
            <a:extLst>
              <a:ext uri="{FF2B5EF4-FFF2-40B4-BE49-F238E27FC236}">
                <a16:creationId xmlns:a16="http://schemas.microsoft.com/office/drawing/2014/main" id="{B091E01B-B80B-4194-AC2B-41043EC597D2}"/>
              </a:ext>
            </a:extLst>
          </p:cNvPr>
          <p:cNvPicPr>
            <a:picLocks noChangeAspect="1"/>
          </p:cNvPicPr>
          <p:nvPr userDrawn="1"/>
        </p:nvPicPr>
        <p:blipFill>
          <a:blip r:embed="rId2">
            <a:extLst>
              <a:ext uri="{96DAC541-7B7A-43D3-8B79-37D633B846F1}">
                <asvg:svgBlip xmlns:asvg="http://schemas.microsoft.com/office/drawing/2016/SVG/main" xmlns="" r:embed="rId3"/>
              </a:ext>
            </a:extLst>
          </a:blip>
          <a:stretch>
            <a:fillRect/>
          </a:stretch>
        </p:blipFill>
        <p:spPr>
          <a:xfrm>
            <a:off x="4762500" y="5155439"/>
            <a:ext cx="2667000" cy="139903"/>
          </a:xfrm>
          <a:prstGeom prst="rect">
            <a:avLst/>
          </a:prstGeom>
        </p:spPr>
      </p:pic>
      <p:sp>
        <p:nvSpPr>
          <p:cNvPr id="40" name="Freeform: Shape 39">
            <a:extLst>
              <a:ext uri="{FF2B5EF4-FFF2-40B4-BE49-F238E27FC236}">
                <a16:creationId xmlns:a16="http://schemas.microsoft.com/office/drawing/2014/main" id="{FBE26926-54A6-49D3-95EA-F31F133A0E3B}"/>
              </a:ext>
            </a:extLst>
          </p:cNvPr>
          <p:cNvSpPr/>
          <p:nvPr/>
        </p:nvSpPr>
        <p:spPr>
          <a:xfrm>
            <a:off x="8826099" y="2044901"/>
            <a:ext cx="736673" cy="736673"/>
          </a:xfrm>
          <a:custGeom>
            <a:avLst/>
            <a:gdLst>
              <a:gd name="connsiteX0" fmla="*/ 372146 w 736672"/>
              <a:gd name="connsiteY0" fmla="*/ 731592 h 736672"/>
              <a:gd name="connsiteX1" fmla="*/ 731592 w 736672"/>
              <a:gd name="connsiteY1" fmla="*/ 372147 h 736672"/>
              <a:gd name="connsiteX2" fmla="*/ 372146 w 736672"/>
              <a:gd name="connsiteY2" fmla="*/ 12701 h 736672"/>
              <a:gd name="connsiteX3" fmla="*/ 12701 w 736672"/>
              <a:gd name="connsiteY3" fmla="*/ 372147 h 736672"/>
              <a:gd name="connsiteX4" fmla="*/ 372146 w 736672"/>
              <a:gd name="connsiteY4" fmla="*/ 731592 h 736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72" h="736672">
                <a:moveTo>
                  <a:pt x="372146" y="731592"/>
                </a:moveTo>
                <a:cubicBezTo>
                  <a:pt x="570286" y="731592"/>
                  <a:pt x="731592" y="570286"/>
                  <a:pt x="731592" y="372147"/>
                </a:cubicBezTo>
                <a:cubicBezTo>
                  <a:pt x="731592" y="174007"/>
                  <a:pt x="570286" y="12701"/>
                  <a:pt x="372146" y="12701"/>
                </a:cubicBezTo>
                <a:cubicBezTo>
                  <a:pt x="174007" y="12701"/>
                  <a:pt x="12701" y="174007"/>
                  <a:pt x="12701" y="372147"/>
                </a:cubicBezTo>
                <a:cubicBezTo>
                  <a:pt x="12701" y="570286"/>
                  <a:pt x="174007" y="731592"/>
                  <a:pt x="372146" y="731592"/>
                </a:cubicBezTo>
              </a:path>
            </a:pathLst>
          </a:custGeom>
          <a:solidFill>
            <a:schemeClr val="accent1"/>
          </a:solidFill>
          <a:ln w="12700" cap="flat">
            <a:noFill/>
            <a:prstDash val="solid"/>
            <a:miter/>
          </a:ln>
        </p:spPr>
        <p:txBody>
          <a:bodyPr rtlCol="0" anchor="ctr"/>
          <a:lstStyle/>
          <a:p>
            <a:endParaRPr lang="ru-RU"/>
          </a:p>
        </p:txBody>
      </p:sp>
      <p:sp>
        <p:nvSpPr>
          <p:cNvPr id="41" name="Freeform: Shape 40">
            <a:extLst>
              <a:ext uri="{FF2B5EF4-FFF2-40B4-BE49-F238E27FC236}">
                <a16:creationId xmlns:a16="http://schemas.microsoft.com/office/drawing/2014/main" id="{C3AFCA09-1411-4603-AEED-DBD79C4BE2CA}"/>
              </a:ext>
            </a:extLst>
          </p:cNvPr>
          <p:cNvSpPr/>
          <p:nvPr/>
        </p:nvSpPr>
        <p:spPr>
          <a:xfrm>
            <a:off x="8810222" y="2029025"/>
            <a:ext cx="774776" cy="774776"/>
          </a:xfrm>
          <a:custGeom>
            <a:avLst/>
            <a:gdLst>
              <a:gd name="connsiteX0" fmla="*/ 388023 w 774776"/>
              <a:gd name="connsiteY0" fmla="*/ 766521 h 774776"/>
              <a:gd name="connsiteX1" fmla="*/ 9526 w 774776"/>
              <a:gd name="connsiteY1" fmla="*/ 388023 h 774776"/>
              <a:gd name="connsiteX2" fmla="*/ 388023 w 774776"/>
              <a:gd name="connsiteY2" fmla="*/ 9526 h 774776"/>
              <a:gd name="connsiteX3" fmla="*/ 766520 w 774776"/>
              <a:gd name="connsiteY3" fmla="*/ 388023 h 774776"/>
              <a:gd name="connsiteX4" fmla="*/ 388023 w 774776"/>
              <a:gd name="connsiteY4" fmla="*/ 766521 h 774776"/>
              <a:gd name="connsiteX5" fmla="*/ 388023 w 774776"/>
              <a:gd name="connsiteY5" fmla="*/ 48900 h 774776"/>
              <a:gd name="connsiteX6" fmla="*/ 47630 w 774776"/>
              <a:gd name="connsiteY6" fmla="*/ 389293 h 774776"/>
              <a:gd name="connsiteX7" fmla="*/ 388023 w 774776"/>
              <a:gd name="connsiteY7" fmla="*/ 729687 h 774776"/>
              <a:gd name="connsiteX8" fmla="*/ 728416 w 774776"/>
              <a:gd name="connsiteY8" fmla="*/ 389293 h 774776"/>
              <a:gd name="connsiteX9" fmla="*/ 388023 w 774776"/>
              <a:gd name="connsiteY9" fmla="*/ 48900 h 77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4776" h="774776">
                <a:moveTo>
                  <a:pt x="388023" y="766521"/>
                </a:moveTo>
                <a:cubicBezTo>
                  <a:pt x="179722" y="766521"/>
                  <a:pt x="9526" y="596324"/>
                  <a:pt x="9526" y="388023"/>
                </a:cubicBezTo>
                <a:cubicBezTo>
                  <a:pt x="9526" y="179723"/>
                  <a:pt x="179722" y="9526"/>
                  <a:pt x="388023" y="9526"/>
                </a:cubicBezTo>
                <a:cubicBezTo>
                  <a:pt x="596323" y="9526"/>
                  <a:pt x="766520" y="179723"/>
                  <a:pt x="766520" y="388023"/>
                </a:cubicBezTo>
                <a:cubicBezTo>
                  <a:pt x="766520" y="596324"/>
                  <a:pt x="596323" y="766521"/>
                  <a:pt x="388023" y="766521"/>
                </a:cubicBezTo>
                <a:close/>
                <a:moveTo>
                  <a:pt x="388023" y="48900"/>
                </a:moveTo>
                <a:cubicBezTo>
                  <a:pt x="200045" y="48900"/>
                  <a:pt x="47630" y="201315"/>
                  <a:pt x="47630" y="389293"/>
                </a:cubicBezTo>
                <a:cubicBezTo>
                  <a:pt x="47630" y="577272"/>
                  <a:pt x="200045" y="729687"/>
                  <a:pt x="388023" y="729687"/>
                </a:cubicBezTo>
                <a:cubicBezTo>
                  <a:pt x="576001" y="729687"/>
                  <a:pt x="728416" y="577272"/>
                  <a:pt x="728416" y="389293"/>
                </a:cubicBezTo>
                <a:cubicBezTo>
                  <a:pt x="728416" y="201315"/>
                  <a:pt x="576001" y="48900"/>
                  <a:pt x="388023" y="48900"/>
                </a:cubicBezTo>
                <a:close/>
              </a:path>
            </a:pathLst>
          </a:custGeom>
          <a:solidFill>
            <a:srgbClr val="FFFFFF"/>
          </a:solidFill>
          <a:ln w="9525" cap="flat">
            <a:noFill/>
            <a:prstDash val="solid"/>
            <a:miter/>
          </a:ln>
        </p:spPr>
        <p:txBody>
          <a:bodyPr rtlCol="0" anchor="ctr"/>
          <a:lstStyle/>
          <a:p>
            <a:endParaRPr lang="ru-RU"/>
          </a:p>
        </p:txBody>
      </p:sp>
      <p:sp>
        <p:nvSpPr>
          <p:cNvPr id="42" name="Freeform: Shape 41">
            <a:extLst>
              <a:ext uri="{FF2B5EF4-FFF2-40B4-BE49-F238E27FC236}">
                <a16:creationId xmlns:a16="http://schemas.microsoft.com/office/drawing/2014/main" id="{7E4E0103-B430-4F31-B26F-21E197A41135}"/>
              </a:ext>
            </a:extLst>
          </p:cNvPr>
          <p:cNvSpPr/>
          <p:nvPr/>
        </p:nvSpPr>
        <p:spPr>
          <a:xfrm>
            <a:off x="7329938" y="-9526"/>
            <a:ext cx="4864579" cy="2311628"/>
          </a:xfrm>
          <a:custGeom>
            <a:avLst/>
            <a:gdLst>
              <a:gd name="connsiteX0" fmla="*/ 2911080 w 4864578"/>
              <a:gd name="connsiteY0" fmla="*/ 9526 h 2311627"/>
              <a:gd name="connsiteX1" fmla="*/ 2824712 w 4864578"/>
              <a:gd name="connsiteY1" fmla="*/ 9526 h 2311627"/>
              <a:gd name="connsiteX2" fmla="*/ 378451 w 4864578"/>
              <a:gd name="connsiteY2" fmla="*/ 1216145 h 2311627"/>
              <a:gd name="connsiteX3" fmla="*/ 134587 w 4864578"/>
              <a:gd name="connsiteY3" fmla="*/ 1413014 h 2311627"/>
              <a:gd name="connsiteX4" fmla="*/ 71081 w 4864578"/>
              <a:gd name="connsiteY4" fmla="*/ 1983300 h 2311627"/>
              <a:gd name="connsiteX5" fmla="*/ 79972 w 4864578"/>
              <a:gd name="connsiteY5" fmla="*/ 2001082 h 2311627"/>
              <a:gd name="connsiteX6" fmla="*/ 270491 w 4864578"/>
              <a:gd name="connsiteY6" fmla="*/ 2214463 h 2311627"/>
              <a:gd name="connsiteX7" fmla="*/ 561349 w 4864578"/>
              <a:gd name="connsiteY7" fmla="*/ 2304642 h 2311627"/>
              <a:gd name="connsiteX8" fmla="*/ 875070 w 4864578"/>
              <a:gd name="connsiteY8" fmla="*/ 2223354 h 2311627"/>
              <a:gd name="connsiteX9" fmla="*/ 4860722 w 4864578"/>
              <a:gd name="connsiteY9" fmla="*/ 258470 h 2311627"/>
              <a:gd name="connsiteX10" fmla="*/ 4860722 w 4864578"/>
              <a:gd name="connsiteY10" fmla="*/ 216556 h 2311627"/>
              <a:gd name="connsiteX11" fmla="*/ 858558 w 4864578"/>
              <a:gd name="connsiteY11" fmla="*/ 2189061 h 2311627"/>
              <a:gd name="connsiteX12" fmla="*/ 293353 w 4864578"/>
              <a:gd name="connsiteY12" fmla="*/ 2182710 h 2311627"/>
              <a:gd name="connsiteX13" fmla="*/ 114265 w 4864578"/>
              <a:gd name="connsiteY13" fmla="*/ 1983300 h 2311627"/>
              <a:gd name="connsiteX14" fmla="*/ 105374 w 4864578"/>
              <a:gd name="connsiteY14" fmla="*/ 1965519 h 2311627"/>
              <a:gd name="connsiteX15" fmla="*/ 163800 w 4864578"/>
              <a:gd name="connsiteY15" fmla="*/ 1437147 h 2311627"/>
              <a:gd name="connsiteX16" fmla="*/ 396233 w 4864578"/>
              <a:gd name="connsiteY16" fmla="*/ 1249168 h 2311627"/>
              <a:gd name="connsiteX17" fmla="*/ 396233 w 4864578"/>
              <a:gd name="connsiteY17" fmla="*/ 1249168 h 2311627"/>
              <a:gd name="connsiteX18" fmla="*/ 2911080 w 4864578"/>
              <a:gd name="connsiteY18" fmla="*/ 9526 h 2311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864578" h="2311627">
                <a:moveTo>
                  <a:pt x="2911080" y="9526"/>
                </a:moveTo>
                <a:lnTo>
                  <a:pt x="2824712" y="9526"/>
                </a:lnTo>
                <a:lnTo>
                  <a:pt x="378451" y="1216145"/>
                </a:lnTo>
                <a:cubicBezTo>
                  <a:pt x="373371" y="1218685"/>
                  <a:pt x="240007" y="1284732"/>
                  <a:pt x="134587" y="1413014"/>
                </a:cubicBezTo>
                <a:cubicBezTo>
                  <a:pt x="35518" y="1532406"/>
                  <a:pt x="-54662" y="1728005"/>
                  <a:pt x="71081" y="1983300"/>
                </a:cubicBezTo>
                <a:lnTo>
                  <a:pt x="79972" y="2001082"/>
                </a:lnTo>
                <a:cubicBezTo>
                  <a:pt x="82512" y="2006163"/>
                  <a:pt x="142208" y="2125554"/>
                  <a:pt x="270491" y="2214463"/>
                </a:cubicBezTo>
                <a:cubicBezTo>
                  <a:pt x="339077" y="2261458"/>
                  <a:pt x="436877" y="2304642"/>
                  <a:pt x="561349" y="2304642"/>
                </a:cubicBezTo>
                <a:cubicBezTo>
                  <a:pt x="651528" y="2304642"/>
                  <a:pt x="755678" y="2283050"/>
                  <a:pt x="875070" y="2223354"/>
                </a:cubicBezTo>
                <a:lnTo>
                  <a:pt x="4860722" y="258470"/>
                </a:lnTo>
                <a:lnTo>
                  <a:pt x="4860722" y="216556"/>
                </a:lnTo>
                <a:lnTo>
                  <a:pt x="858558" y="2189061"/>
                </a:lnTo>
                <a:cubicBezTo>
                  <a:pt x="643907" y="2294481"/>
                  <a:pt x="454659" y="2293211"/>
                  <a:pt x="293353" y="2182710"/>
                </a:cubicBezTo>
                <a:cubicBezTo>
                  <a:pt x="172691" y="2100152"/>
                  <a:pt x="114265" y="1984570"/>
                  <a:pt x="114265" y="1983300"/>
                </a:cubicBezTo>
                <a:lnTo>
                  <a:pt x="105374" y="1965519"/>
                </a:lnTo>
                <a:cubicBezTo>
                  <a:pt x="11385" y="1775000"/>
                  <a:pt x="30437" y="1597182"/>
                  <a:pt x="163800" y="1437147"/>
                </a:cubicBezTo>
                <a:cubicBezTo>
                  <a:pt x="264140" y="1315215"/>
                  <a:pt x="394963" y="1250438"/>
                  <a:pt x="396233" y="1249168"/>
                </a:cubicBezTo>
                <a:lnTo>
                  <a:pt x="396233" y="1249168"/>
                </a:lnTo>
                <a:lnTo>
                  <a:pt x="2911080" y="9526"/>
                </a:lnTo>
                <a:close/>
              </a:path>
            </a:pathLst>
          </a:custGeom>
          <a:solidFill>
            <a:schemeClr val="bg1"/>
          </a:solidFill>
          <a:ln w="9525" cap="flat">
            <a:noFill/>
            <a:prstDash val="solid"/>
            <a:miter/>
          </a:ln>
        </p:spPr>
        <p:txBody>
          <a:bodyPr rtlCol="0" anchor="ctr"/>
          <a:lstStyle/>
          <a:p>
            <a:endParaRPr lang="ru-RU"/>
          </a:p>
        </p:txBody>
      </p:sp>
      <p:sp>
        <p:nvSpPr>
          <p:cNvPr id="44" name="Freeform: Shape 43">
            <a:extLst>
              <a:ext uri="{FF2B5EF4-FFF2-40B4-BE49-F238E27FC236}">
                <a16:creationId xmlns:a16="http://schemas.microsoft.com/office/drawing/2014/main" id="{65525C01-736F-4E07-B20A-72ABE0F38C9F}"/>
              </a:ext>
            </a:extLst>
          </p:cNvPr>
          <p:cNvSpPr/>
          <p:nvPr/>
        </p:nvSpPr>
        <p:spPr>
          <a:xfrm>
            <a:off x="9766949" y="442639"/>
            <a:ext cx="2425939" cy="2603756"/>
          </a:xfrm>
          <a:custGeom>
            <a:avLst/>
            <a:gdLst>
              <a:gd name="connsiteX0" fmla="*/ 2423711 w 2425938"/>
              <a:gd name="connsiteY0" fmla="*/ 1877880 h 2603756"/>
              <a:gd name="connsiteX1" fmla="*/ 1236144 w 2425938"/>
              <a:gd name="connsiteY1" fmla="*/ 2463408 h 2603756"/>
              <a:gd name="connsiteX2" fmla="*/ 429615 w 2425938"/>
              <a:gd name="connsiteY2" fmla="*/ 2415143 h 2603756"/>
              <a:gd name="connsiteX3" fmla="*/ 160348 w 2425938"/>
              <a:gd name="connsiteY3" fmla="*/ 2097612 h 2603756"/>
              <a:gd name="connsiteX4" fmla="*/ 146377 w 2425938"/>
              <a:gd name="connsiteY4" fmla="*/ 2069669 h 2603756"/>
              <a:gd name="connsiteX5" fmla="*/ 194642 w 2425938"/>
              <a:gd name="connsiteY5" fmla="*/ 1263139 h 2603756"/>
              <a:gd name="connsiteX6" fmla="*/ 512173 w 2425938"/>
              <a:gd name="connsiteY6" fmla="*/ 993873 h 2603756"/>
              <a:gd name="connsiteX7" fmla="*/ 2423711 w 2425938"/>
              <a:gd name="connsiteY7" fmla="*/ 51440 h 2603756"/>
              <a:gd name="connsiteX8" fmla="*/ 2423711 w 2425938"/>
              <a:gd name="connsiteY8" fmla="*/ 9526 h 2603756"/>
              <a:gd name="connsiteX9" fmla="*/ 494391 w 2425938"/>
              <a:gd name="connsiteY9" fmla="*/ 960850 h 2603756"/>
              <a:gd name="connsiteX10" fmla="*/ 164159 w 2425938"/>
              <a:gd name="connsiteY10" fmla="*/ 1240277 h 2603756"/>
              <a:gd name="connsiteX11" fmla="*/ 112083 w 2425938"/>
              <a:gd name="connsiteY11" fmla="*/ 2088721 h 2603756"/>
              <a:gd name="connsiteX12" fmla="*/ 126055 w 2425938"/>
              <a:gd name="connsiteY12" fmla="*/ 2116664 h 2603756"/>
              <a:gd name="connsiteX13" fmla="*/ 405483 w 2425938"/>
              <a:gd name="connsiteY13" fmla="*/ 2446896 h 2603756"/>
              <a:gd name="connsiteX14" fmla="*/ 851296 w 2425938"/>
              <a:gd name="connsiteY14" fmla="*/ 2601851 h 2603756"/>
              <a:gd name="connsiteX15" fmla="*/ 1252656 w 2425938"/>
              <a:gd name="connsiteY15" fmla="*/ 2498971 h 2603756"/>
              <a:gd name="connsiteX16" fmla="*/ 2422441 w 2425938"/>
              <a:gd name="connsiteY16" fmla="*/ 1922334 h 2603756"/>
              <a:gd name="connsiteX17" fmla="*/ 2422441 w 2425938"/>
              <a:gd name="connsiteY17" fmla="*/ 1877880 h 260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25938" h="2603756">
                <a:moveTo>
                  <a:pt x="2423711" y="1877880"/>
                </a:moveTo>
                <a:lnTo>
                  <a:pt x="1236144" y="2463408"/>
                </a:lnTo>
                <a:cubicBezTo>
                  <a:pt x="937665" y="2610742"/>
                  <a:pt x="665858" y="2594231"/>
                  <a:pt x="429615" y="2415143"/>
                </a:cubicBezTo>
                <a:cubicBezTo>
                  <a:pt x="251797" y="2280510"/>
                  <a:pt x="160348" y="2098882"/>
                  <a:pt x="160348" y="2097612"/>
                </a:cubicBezTo>
                <a:lnTo>
                  <a:pt x="146377" y="2069669"/>
                </a:lnTo>
                <a:cubicBezTo>
                  <a:pt x="-957" y="1771190"/>
                  <a:pt x="15554" y="1499383"/>
                  <a:pt x="194642" y="1263139"/>
                </a:cubicBezTo>
                <a:cubicBezTo>
                  <a:pt x="329275" y="1085322"/>
                  <a:pt x="509632" y="995143"/>
                  <a:pt x="512173" y="993873"/>
                </a:cubicBezTo>
                <a:lnTo>
                  <a:pt x="2423711" y="51440"/>
                </a:lnTo>
                <a:lnTo>
                  <a:pt x="2423711" y="9526"/>
                </a:lnTo>
                <a:lnTo>
                  <a:pt x="494391" y="960850"/>
                </a:lnTo>
                <a:cubicBezTo>
                  <a:pt x="486770" y="964660"/>
                  <a:pt x="303873" y="1056109"/>
                  <a:pt x="164159" y="1240277"/>
                </a:cubicBezTo>
                <a:cubicBezTo>
                  <a:pt x="34606" y="1411744"/>
                  <a:pt x="-80976" y="1697522"/>
                  <a:pt x="112083" y="2088721"/>
                </a:cubicBezTo>
                <a:lnTo>
                  <a:pt x="126055" y="2116664"/>
                </a:lnTo>
                <a:cubicBezTo>
                  <a:pt x="129865" y="2124284"/>
                  <a:pt x="221315" y="2307182"/>
                  <a:pt x="405483" y="2446896"/>
                </a:cubicBezTo>
                <a:cubicBezTo>
                  <a:pt x="510903" y="2526914"/>
                  <a:pt x="660778" y="2601851"/>
                  <a:pt x="851296" y="2601851"/>
                </a:cubicBezTo>
                <a:cubicBezTo>
                  <a:pt x="969418" y="2601851"/>
                  <a:pt x="1104052" y="2572638"/>
                  <a:pt x="1252656" y="2498971"/>
                </a:cubicBezTo>
                <a:lnTo>
                  <a:pt x="2422441" y="1922334"/>
                </a:lnTo>
                <a:lnTo>
                  <a:pt x="2422441" y="1877880"/>
                </a:lnTo>
                <a:close/>
              </a:path>
            </a:pathLst>
          </a:custGeom>
          <a:solidFill>
            <a:schemeClr val="bg1"/>
          </a:solidFill>
          <a:ln w="9525" cap="flat">
            <a:noFill/>
            <a:prstDash val="solid"/>
            <a:miter/>
          </a:ln>
        </p:spPr>
        <p:txBody>
          <a:bodyPr rtlCol="0" anchor="ctr"/>
          <a:lstStyle/>
          <a:p>
            <a:endParaRPr lang="ru-RU"/>
          </a:p>
        </p:txBody>
      </p:sp>
      <p:sp>
        <p:nvSpPr>
          <p:cNvPr id="48" name="Freeform: Shape 47">
            <a:extLst>
              <a:ext uri="{FF2B5EF4-FFF2-40B4-BE49-F238E27FC236}">
                <a16:creationId xmlns:a16="http://schemas.microsoft.com/office/drawing/2014/main" id="{49472789-B79C-464F-9D88-E51F8B5062D3}"/>
              </a:ext>
            </a:extLst>
          </p:cNvPr>
          <p:cNvSpPr/>
          <p:nvPr userDrawn="1"/>
        </p:nvSpPr>
        <p:spPr>
          <a:xfrm>
            <a:off x="-9526" y="2340318"/>
            <a:ext cx="2870483" cy="2540250"/>
          </a:xfrm>
          <a:custGeom>
            <a:avLst/>
            <a:gdLst>
              <a:gd name="connsiteX0" fmla="*/ 2481189 w 2870482"/>
              <a:gd name="connsiteY0" fmla="*/ 1064887 h 2540250"/>
              <a:gd name="connsiteX1" fmla="*/ 1678470 w 2870482"/>
              <a:gd name="connsiteY1" fmla="*/ 1461166 h 2540250"/>
              <a:gd name="connsiteX2" fmla="*/ 1406664 w 2870482"/>
              <a:gd name="connsiteY2" fmla="*/ 1448465 h 2540250"/>
              <a:gd name="connsiteX3" fmla="*/ 9526 w 2870482"/>
              <a:gd name="connsiteY3" fmla="*/ 2136873 h 2540250"/>
              <a:gd name="connsiteX4" fmla="*/ 9526 w 2870482"/>
              <a:gd name="connsiteY4" fmla="*/ 2531882 h 2540250"/>
              <a:gd name="connsiteX5" fmla="*/ 1564159 w 2870482"/>
              <a:gd name="connsiteY5" fmla="*/ 1765996 h 2540250"/>
              <a:gd name="connsiteX6" fmla="*/ 1708953 w 2870482"/>
              <a:gd name="connsiteY6" fmla="*/ 1500540 h 2540250"/>
              <a:gd name="connsiteX7" fmla="*/ 1706413 w 2870482"/>
              <a:gd name="connsiteY7" fmla="*/ 1494189 h 2540250"/>
              <a:gd name="connsiteX8" fmla="*/ 1703873 w 2870482"/>
              <a:gd name="connsiteY8" fmla="*/ 1490379 h 2540250"/>
              <a:gd name="connsiteX9" fmla="*/ 2498971 w 2870482"/>
              <a:gd name="connsiteY9" fmla="*/ 1097910 h 2540250"/>
              <a:gd name="connsiteX10" fmla="*/ 2806341 w 2870482"/>
              <a:gd name="connsiteY10" fmla="*/ 330755 h 2540250"/>
              <a:gd name="connsiteX11" fmla="*/ 2797450 w 2870482"/>
              <a:gd name="connsiteY11" fmla="*/ 312973 h 2540250"/>
              <a:gd name="connsiteX12" fmla="*/ 2002352 w 2870482"/>
              <a:gd name="connsiteY12" fmla="*/ 90701 h 2540250"/>
              <a:gd name="connsiteX13" fmla="*/ 9526 w 2870482"/>
              <a:gd name="connsiteY13" fmla="*/ 1073778 h 2540250"/>
              <a:gd name="connsiteX14" fmla="*/ 9526 w 2870482"/>
              <a:gd name="connsiteY14" fmla="*/ 1115692 h 2540250"/>
              <a:gd name="connsiteX15" fmla="*/ 2017594 w 2870482"/>
              <a:gd name="connsiteY15" fmla="*/ 124994 h 2540250"/>
              <a:gd name="connsiteX16" fmla="*/ 2582799 w 2870482"/>
              <a:gd name="connsiteY16" fmla="*/ 131345 h 2540250"/>
              <a:gd name="connsiteX17" fmla="*/ 2761887 w 2870482"/>
              <a:gd name="connsiteY17" fmla="*/ 330755 h 2540250"/>
              <a:gd name="connsiteX18" fmla="*/ 2770778 w 2870482"/>
              <a:gd name="connsiteY18" fmla="*/ 348536 h 2540250"/>
              <a:gd name="connsiteX19" fmla="*/ 2712352 w 2870482"/>
              <a:gd name="connsiteY19" fmla="*/ 876908 h 2540250"/>
              <a:gd name="connsiteX20" fmla="*/ 2481189 w 2870482"/>
              <a:gd name="connsiteY20" fmla="*/ 1064887 h 254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870482" h="2540250">
                <a:moveTo>
                  <a:pt x="2481189" y="1064887"/>
                </a:moveTo>
                <a:lnTo>
                  <a:pt x="1678470" y="1461166"/>
                </a:lnTo>
                <a:cubicBezTo>
                  <a:pt x="1640366" y="1423062"/>
                  <a:pt x="1556538" y="1374797"/>
                  <a:pt x="1406664" y="1448465"/>
                </a:cubicBezTo>
                <a:lnTo>
                  <a:pt x="9526" y="2136873"/>
                </a:lnTo>
                <a:lnTo>
                  <a:pt x="9526" y="2531882"/>
                </a:lnTo>
                <a:lnTo>
                  <a:pt x="1564159" y="1765996"/>
                </a:lnTo>
                <a:cubicBezTo>
                  <a:pt x="1564159" y="1765996"/>
                  <a:pt x="1785161" y="1656765"/>
                  <a:pt x="1708953" y="1500540"/>
                </a:cubicBezTo>
                <a:lnTo>
                  <a:pt x="1706413" y="1494189"/>
                </a:lnTo>
                <a:cubicBezTo>
                  <a:pt x="1706413" y="1494189"/>
                  <a:pt x="1705143" y="1492919"/>
                  <a:pt x="1703873" y="1490379"/>
                </a:cubicBezTo>
                <a:lnTo>
                  <a:pt x="2498971" y="1097910"/>
                </a:lnTo>
                <a:cubicBezTo>
                  <a:pt x="2504051" y="1095370"/>
                  <a:pt x="3047665" y="819753"/>
                  <a:pt x="2806341" y="330755"/>
                </a:cubicBezTo>
                <a:lnTo>
                  <a:pt x="2797450" y="312973"/>
                </a:lnTo>
                <a:cubicBezTo>
                  <a:pt x="2794910" y="307892"/>
                  <a:pt x="2547236" y="-178566"/>
                  <a:pt x="2002352" y="90701"/>
                </a:cubicBezTo>
                <a:lnTo>
                  <a:pt x="9526" y="1073778"/>
                </a:lnTo>
                <a:lnTo>
                  <a:pt x="9526" y="1115692"/>
                </a:lnTo>
                <a:lnTo>
                  <a:pt x="2017594" y="124994"/>
                </a:lnTo>
                <a:cubicBezTo>
                  <a:pt x="2232245" y="19574"/>
                  <a:pt x="2421493" y="20844"/>
                  <a:pt x="2582799" y="131345"/>
                </a:cubicBezTo>
                <a:cubicBezTo>
                  <a:pt x="2703461" y="213903"/>
                  <a:pt x="2761887" y="329484"/>
                  <a:pt x="2761887" y="330755"/>
                </a:cubicBezTo>
                <a:lnTo>
                  <a:pt x="2770778" y="348536"/>
                </a:lnTo>
                <a:cubicBezTo>
                  <a:pt x="2864767" y="539055"/>
                  <a:pt x="2845715" y="716873"/>
                  <a:pt x="2712352" y="876908"/>
                </a:cubicBezTo>
                <a:cubicBezTo>
                  <a:pt x="2613282" y="998840"/>
                  <a:pt x="2482459" y="1063617"/>
                  <a:pt x="2481189" y="1064887"/>
                </a:cubicBezTo>
                <a:close/>
              </a:path>
            </a:pathLst>
          </a:custGeom>
          <a:solidFill>
            <a:schemeClr val="bg1"/>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33106985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Video Content">
    <p:spTree>
      <p:nvGrpSpPr>
        <p:cNvPr id="1" name=""/>
        <p:cNvGrpSpPr/>
        <p:nvPr/>
      </p:nvGrpSpPr>
      <p:grpSpPr>
        <a:xfrm>
          <a:off x="0" y="0"/>
          <a:ext cx="0" cy="0"/>
          <a:chOff x="0" y="0"/>
          <a:chExt cx="0" cy="0"/>
        </a:xfrm>
      </p:grpSpPr>
      <p:sp>
        <p:nvSpPr>
          <p:cNvPr id="25" name="Oval 24">
            <a:extLst>
              <a:ext uri="{FF2B5EF4-FFF2-40B4-BE49-F238E27FC236}">
                <a16:creationId xmlns:a16="http://schemas.microsoft.com/office/drawing/2014/main" id="{DD823940-1850-4484-BDCE-3D9B898D6787}"/>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6" name="Graphic 12">
            <a:extLst>
              <a:ext uri="{FF2B5EF4-FFF2-40B4-BE49-F238E27FC236}">
                <a16:creationId xmlns:a16="http://schemas.microsoft.com/office/drawing/2014/main" id="{6FFA8582-48C8-4154-ACF0-5F6412FAAE0C}"/>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8" name="Media Placeholder 7">
            <a:extLst>
              <a:ext uri="{FF2B5EF4-FFF2-40B4-BE49-F238E27FC236}">
                <a16:creationId xmlns:a16="http://schemas.microsoft.com/office/drawing/2014/main" id="{FBCC61A6-FEB7-4CD2-9686-FB5F1EB66A10}"/>
              </a:ext>
            </a:extLst>
          </p:cNvPr>
          <p:cNvSpPr>
            <a:spLocks noGrp="1"/>
          </p:cNvSpPr>
          <p:nvPr>
            <p:ph type="media" sz="quarter" idx="17"/>
          </p:nvPr>
        </p:nvSpPr>
        <p:spPr>
          <a:xfrm>
            <a:off x="911225" y="908050"/>
            <a:ext cx="10369550" cy="4660900"/>
          </a:xfrm>
        </p:spPr>
        <p:txBody>
          <a:bodyPr anchor="ctr" anchorCtr="0">
            <a:normAutofit/>
          </a:bodyPr>
          <a:lstStyle>
            <a:lvl1pPr marL="0" indent="0" algn="ctr">
              <a:buNone/>
              <a:defRPr sz="1600">
                <a:solidFill>
                  <a:schemeClr val="tx1">
                    <a:lumMod val="50000"/>
                    <a:lumOff val="50000"/>
                  </a:schemeClr>
                </a:solidFill>
              </a:defRPr>
            </a:lvl1pPr>
          </a:lstStyle>
          <a:p>
            <a:r>
              <a:rPr lang="en-US" smtClean="0"/>
              <a:t>Click icon to add media</a:t>
            </a:r>
            <a:endParaRPr lang="ru-RU" dirty="0"/>
          </a:p>
        </p:txBody>
      </p:sp>
      <p:sp>
        <p:nvSpPr>
          <p:cNvPr id="6" name="Footer Placeholder 5">
            <a:extLst>
              <a:ext uri="{FF2B5EF4-FFF2-40B4-BE49-F238E27FC236}">
                <a16:creationId xmlns:a16="http://schemas.microsoft.com/office/drawing/2014/main" id="{FC208BCD-3B7E-49DF-8BF5-68AE9DD7D786}"/>
              </a:ext>
            </a:extLst>
          </p:cNvPr>
          <p:cNvSpPr>
            <a:spLocks noGrp="1"/>
          </p:cNvSpPr>
          <p:nvPr>
            <p:ph type="ftr" sz="quarter" idx="11"/>
          </p:nvPr>
        </p:nvSpPr>
        <p:spPr>
          <a:xfrm>
            <a:off x="812290" y="5797769"/>
            <a:ext cx="2388110" cy="365125"/>
          </a:xfrm>
          <a:prstGeom prst="rect">
            <a:avLst/>
          </a:prstGeom>
        </p:spPr>
        <p:txBody>
          <a:bodyPr/>
          <a:lstStyle/>
          <a:p>
            <a:r>
              <a:rPr lang="en-US" dirty="0"/>
              <a:t>ADD A FOOTER</a:t>
            </a:r>
            <a:endParaRPr lang="ru-RU" dirty="0"/>
          </a:p>
        </p:txBody>
      </p:sp>
      <p:sp>
        <p:nvSpPr>
          <p:cNvPr id="7" name="Slide Number Placeholder 6">
            <a:extLst>
              <a:ext uri="{FF2B5EF4-FFF2-40B4-BE49-F238E27FC236}">
                <a16:creationId xmlns:a16="http://schemas.microsoft.com/office/drawing/2014/main" id="{B41517C1-CBB7-46B0-99AA-8512104026B7}"/>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1" name="Freeform: Shape 10">
            <a:extLst>
              <a:ext uri="{FF2B5EF4-FFF2-40B4-BE49-F238E27FC236}">
                <a16:creationId xmlns:a16="http://schemas.microsoft.com/office/drawing/2014/main" id="{B8EAB5B0-43C3-4F9F-98FF-253CBE6C9668}"/>
              </a:ext>
            </a:extLst>
          </p:cNvPr>
          <p:cNvSpPr/>
          <p:nvPr/>
        </p:nvSpPr>
        <p:spPr>
          <a:xfrm>
            <a:off x="8807428" y="2003790"/>
            <a:ext cx="775201" cy="774776"/>
          </a:xfrm>
          <a:custGeom>
            <a:avLst/>
            <a:gdLst>
              <a:gd name="connsiteX0" fmla="*/ 388023 w 774776"/>
              <a:gd name="connsiteY0" fmla="*/ 766520 h 774776"/>
              <a:gd name="connsiteX1" fmla="*/ 9526 w 774776"/>
              <a:gd name="connsiteY1" fmla="*/ 388023 h 774776"/>
              <a:gd name="connsiteX2" fmla="*/ 388023 w 774776"/>
              <a:gd name="connsiteY2" fmla="*/ 9526 h 774776"/>
              <a:gd name="connsiteX3" fmla="*/ 766521 w 774776"/>
              <a:gd name="connsiteY3" fmla="*/ 388023 h 774776"/>
              <a:gd name="connsiteX4" fmla="*/ 388023 w 774776"/>
              <a:gd name="connsiteY4" fmla="*/ 766520 h 774776"/>
              <a:gd name="connsiteX5" fmla="*/ 388023 w 774776"/>
              <a:gd name="connsiteY5" fmla="*/ 48900 h 774776"/>
              <a:gd name="connsiteX6" fmla="*/ 47630 w 774776"/>
              <a:gd name="connsiteY6" fmla="*/ 389293 h 774776"/>
              <a:gd name="connsiteX7" fmla="*/ 388023 w 774776"/>
              <a:gd name="connsiteY7" fmla="*/ 729687 h 774776"/>
              <a:gd name="connsiteX8" fmla="*/ 728417 w 774776"/>
              <a:gd name="connsiteY8" fmla="*/ 389293 h 774776"/>
              <a:gd name="connsiteX9" fmla="*/ 388023 w 774776"/>
              <a:gd name="connsiteY9" fmla="*/ 48900 h 77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4776" h="774776">
                <a:moveTo>
                  <a:pt x="388023" y="766520"/>
                </a:moveTo>
                <a:cubicBezTo>
                  <a:pt x="179723" y="766520"/>
                  <a:pt x="9526" y="596324"/>
                  <a:pt x="9526" y="388023"/>
                </a:cubicBezTo>
                <a:cubicBezTo>
                  <a:pt x="9526" y="179723"/>
                  <a:pt x="179723" y="9526"/>
                  <a:pt x="388023" y="9526"/>
                </a:cubicBezTo>
                <a:cubicBezTo>
                  <a:pt x="596324" y="9526"/>
                  <a:pt x="766521" y="179723"/>
                  <a:pt x="766521" y="388023"/>
                </a:cubicBezTo>
                <a:cubicBezTo>
                  <a:pt x="766521" y="596324"/>
                  <a:pt x="596324" y="766520"/>
                  <a:pt x="388023" y="766520"/>
                </a:cubicBezTo>
                <a:close/>
                <a:moveTo>
                  <a:pt x="388023" y="48900"/>
                </a:moveTo>
                <a:cubicBezTo>
                  <a:pt x="200045" y="48900"/>
                  <a:pt x="47630" y="201315"/>
                  <a:pt x="47630" y="389293"/>
                </a:cubicBezTo>
                <a:cubicBezTo>
                  <a:pt x="47630" y="577272"/>
                  <a:pt x="200045" y="729687"/>
                  <a:pt x="388023" y="729687"/>
                </a:cubicBezTo>
                <a:cubicBezTo>
                  <a:pt x="576002" y="729687"/>
                  <a:pt x="728417" y="577272"/>
                  <a:pt x="728417" y="389293"/>
                </a:cubicBezTo>
                <a:cubicBezTo>
                  <a:pt x="728417" y="201315"/>
                  <a:pt x="576002" y="48900"/>
                  <a:pt x="388023" y="48900"/>
                </a:cubicBezTo>
                <a:close/>
              </a:path>
            </a:pathLst>
          </a:custGeom>
          <a:solidFill>
            <a:schemeClr val="bg1"/>
          </a:solidFill>
          <a:ln w="9525" cap="flat">
            <a:noFill/>
            <a:prstDash val="solid"/>
            <a:miter/>
          </a:ln>
        </p:spPr>
        <p:txBody>
          <a:bodyPr rtlCol="0" anchor="ctr"/>
          <a:lstStyle/>
          <a:p>
            <a:endParaRPr lang="ru-RU" dirty="0"/>
          </a:p>
        </p:txBody>
      </p:sp>
      <p:sp>
        <p:nvSpPr>
          <p:cNvPr id="15" name="Freeform: Shape 14">
            <a:extLst>
              <a:ext uri="{FF2B5EF4-FFF2-40B4-BE49-F238E27FC236}">
                <a16:creationId xmlns:a16="http://schemas.microsoft.com/office/drawing/2014/main" id="{06A97B71-3A84-4844-BDB5-E3F77302BBC0}"/>
              </a:ext>
            </a:extLst>
          </p:cNvPr>
          <p:cNvSpPr/>
          <p:nvPr userDrawn="1"/>
        </p:nvSpPr>
        <p:spPr>
          <a:xfrm>
            <a:off x="9780046" y="430740"/>
            <a:ext cx="2414562" cy="2578354"/>
          </a:xfrm>
          <a:custGeom>
            <a:avLst/>
            <a:gdLst>
              <a:gd name="connsiteX0" fmla="*/ 2412164 w 2413237"/>
              <a:gd name="connsiteY0" fmla="*/ 12701 h 2578354"/>
              <a:gd name="connsiteX1" fmla="*/ 487924 w 2413237"/>
              <a:gd name="connsiteY1" fmla="*/ 962755 h 2578354"/>
              <a:gd name="connsiteX2" fmla="*/ 113238 w 2413237"/>
              <a:gd name="connsiteY2" fmla="*/ 2065224 h 2578354"/>
              <a:gd name="connsiteX3" fmla="*/ 127209 w 2413237"/>
              <a:gd name="connsiteY3" fmla="*/ 2093166 h 2578354"/>
              <a:gd name="connsiteX4" fmla="*/ 1229678 w 2413237"/>
              <a:gd name="connsiteY4" fmla="*/ 2467853 h 2578354"/>
              <a:gd name="connsiteX5" fmla="*/ 2412164 w 2413237"/>
              <a:gd name="connsiteY5" fmla="*/ 1884866 h 2578354"/>
              <a:gd name="connsiteX6" fmla="*/ 2412164 w 2413237"/>
              <a:gd name="connsiteY6" fmla="*/ 12701 h 2578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3237" h="2578354">
                <a:moveTo>
                  <a:pt x="2412164" y="12701"/>
                </a:moveTo>
                <a:lnTo>
                  <a:pt x="487924" y="962755"/>
                </a:lnTo>
                <a:cubicBezTo>
                  <a:pt x="487924" y="962755"/>
                  <a:pt x="-250018" y="1327281"/>
                  <a:pt x="113238" y="2065224"/>
                </a:cubicBezTo>
                <a:lnTo>
                  <a:pt x="127209" y="2093166"/>
                </a:lnTo>
                <a:cubicBezTo>
                  <a:pt x="127209" y="2093166"/>
                  <a:pt x="491735" y="2831109"/>
                  <a:pt x="1229678" y="2467853"/>
                </a:cubicBezTo>
                <a:lnTo>
                  <a:pt x="2412164" y="1884866"/>
                </a:lnTo>
                <a:lnTo>
                  <a:pt x="2412164" y="12701"/>
                </a:lnTo>
                <a:close/>
              </a:path>
            </a:pathLst>
          </a:custGeom>
          <a:solidFill>
            <a:schemeClr val="accent3"/>
          </a:solidFill>
          <a:ln w="12700" cap="flat">
            <a:noFill/>
            <a:prstDash val="solid"/>
            <a:miter/>
          </a:ln>
        </p:spPr>
        <p:txBody>
          <a:bodyPr rtlCol="0" anchor="ctr"/>
          <a:lstStyle/>
          <a:p>
            <a:endParaRPr lang="ru-RU" dirty="0"/>
          </a:p>
        </p:txBody>
      </p:sp>
      <p:sp>
        <p:nvSpPr>
          <p:cNvPr id="16" name="Freeform: Shape 15">
            <a:extLst>
              <a:ext uri="{FF2B5EF4-FFF2-40B4-BE49-F238E27FC236}">
                <a16:creationId xmlns:a16="http://schemas.microsoft.com/office/drawing/2014/main" id="{030939C4-65C9-4508-8EFE-F715B9946844}"/>
              </a:ext>
            </a:extLst>
          </p:cNvPr>
          <p:cNvSpPr/>
          <p:nvPr/>
        </p:nvSpPr>
        <p:spPr>
          <a:xfrm>
            <a:off x="9762774" y="410418"/>
            <a:ext cx="2439977" cy="2616458"/>
          </a:xfrm>
          <a:custGeom>
            <a:avLst/>
            <a:gdLst>
              <a:gd name="connsiteX0" fmla="*/ 2429427 w 2438640"/>
              <a:gd name="connsiteY0" fmla="*/ 1882326 h 2616457"/>
              <a:gd name="connsiteX1" fmla="*/ 1238050 w 2438640"/>
              <a:gd name="connsiteY1" fmla="*/ 2469123 h 2616457"/>
              <a:gd name="connsiteX2" fmla="*/ 431520 w 2438640"/>
              <a:gd name="connsiteY2" fmla="*/ 2420859 h 2616457"/>
              <a:gd name="connsiteX3" fmla="*/ 162253 w 2438640"/>
              <a:gd name="connsiteY3" fmla="*/ 2103327 h 2616457"/>
              <a:gd name="connsiteX4" fmla="*/ 148282 w 2438640"/>
              <a:gd name="connsiteY4" fmla="*/ 2075385 h 2616457"/>
              <a:gd name="connsiteX5" fmla="*/ 196547 w 2438640"/>
              <a:gd name="connsiteY5" fmla="*/ 1268855 h 2616457"/>
              <a:gd name="connsiteX6" fmla="*/ 514078 w 2438640"/>
              <a:gd name="connsiteY6" fmla="*/ 999589 h 2616457"/>
              <a:gd name="connsiteX7" fmla="*/ 2430697 w 2438640"/>
              <a:gd name="connsiteY7" fmla="*/ 54615 h 2616457"/>
              <a:gd name="connsiteX8" fmla="*/ 2430697 w 2438640"/>
              <a:gd name="connsiteY8" fmla="*/ 12701 h 2616457"/>
              <a:gd name="connsiteX9" fmla="*/ 497567 w 2438640"/>
              <a:gd name="connsiteY9" fmla="*/ 965295 h 2616457"/>
              <a:gd name="connsiteX10" fmla="*/ 167334 w 2438640"/>
              <a:gd name="connsiteY10" fmla="*/ 1244723 h 2616457"/>
              <a:gd name="connsiteX11" fmla="*/ 115259 w 2438640"/>
              <a:gd name="connsiteY11" fmla="*/ 2093166 h 2616457"/>
              <a:gd name="connsiteX12" fmla="*/ 129231 w 2438640"/>
              <a:gd name="connsiteY12" fmla="*/ 2121109 h 2616457"/>
              <a:gd name="connsiteX13" fmla="*/ 408658 w 2438640"/>
              <a:gd name="connsiteY13" fmla="*/ 2451342 h 2616457"/>
              <a:gd name="connsiteX14" fmla="*/ 854472 w 2438640"/>
              <a:gd name="connsiteY14" fmla="*/ 2606297 h 2616457"/>
              <a:gd name="connsiteX15" fmla="*/ 1255831 w 2438640"/>
              <a:gd name="connsiteY15" fmla="*/ 2503417 h 2616457"/>
              <a:gd name="connsiteX16" fmla="*/ 2429427 w 2438640"/>
              <a:gd name="connsiteY16" fmla="*/ 1924240 h 2616457"/>
              <a:gd name="connsiteX17" fmla="*/ 2429427 w 2438640"/>
              <a:gd name="connsiteY17" fmla="*/ 1882326 h 2616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38640" h="2616457">
                <a:moveTo>
                  <a:pt x="2429427" y="1882326"/>
                </a:moveTo>
                <a:lnTo>
                  <a:pt x="1238050" y="2469123"/>
                </a:lnTo>
                <a:cubicBezTo>
                  <a:pt x="939570" y="2616458"/>
                  <a:pt x="667763" y="2599946"/>
                  <a:pt x="431520" y="2420859"/>
                </a:cubicBezTo>
                <a:cubicBezTo>
                  <a:pt x="253703" y="2286225"/>
                  <a:pt x="162253" y="2104598"/>
                  <a:pt x="162253" y="2103327"/>
                </a:cubicBezTo>
                <a:lnTo>
                  <a:pt x="148282" y="2075385"/>
                </a:lnTo>
                <a:cubicBezTo>
                  <a:pt x="947" y="1776905"/>
                  <a:pt x="17459" y="1505098"/>
                  <a:pt x="196547" y="1268855"/>
                </a:cubicBezTo>
                <a:cubicBezTo>
                  <a:pt x="331180" y="1091038"/>
                  <a:pt x="511538" y="1000859"/>
                  <a:pt x="514078" y="999589"/>
                </a:cubicBezTo>
                <a:lnTo>
                  <a:pt x="2430697" y="54615"/>
                </a:lnTo>
                <a:lnTo>
                  <a:pt x="2430697" y="12701"/>
                </a:lnTo>
                <a:lnTo>
                  <a:pt x="497567" y="965295"/>
                </a:lnTo>
                <a:cubicBezTo>
                  <a:pt x="489946" y="969106"/>
                  <a:pt x="307048" y="1060555"/>
                  <a:pt x="167334" y="1244723"/>
                </a:cubicBezTo>
                <a:cubicBezTo>
                  <a:pt x="37781" y="1416190"/>
                  <a:pt x="-77800" y="1701968"/>
                  <a:pt x="115259" y="2093166"/>
                </a:cubicBezTo>
                <a:lnTo>
                  <a:pt x="129231" y="2121109"/>
                </a:lnTo>
                <a:cubicBezTo>
                  <a:pt x="133041" y="2128730"/>
                  <a:pt x="224490" y="2311628"/>
                  <a:pt x="408658" y="2451342"/>
                </a:cubicBezTo>
                <a:cubicBezTo>
                  <a:pt x="514078" y="2531359"/>
                  <a:pt x="663953" y="2606297"/>
                  <a:pt x="854472" y="2606297"/>
                </a:cubicBezTo>
                <a:cubicBezTo>
                  <a:pt x="972593" y="2606297"/>
                  <a:pt x="1107227" y="2577084"/>
                  <a:pt x="1255831" y="2503417"/>
                </a:cubicBezTo>
                <a:lnTo>
                  <a:pt x="2429427" y="1924240"/>
                </a:lnTo>
                <a:lnTo>
                  <a:pt x="2429427" y="1882326"/>
                </a:lnTo>
                <a:close/>
              </a:path>
            </a:pathLst>
          </a:custGeom>
          <a:solidFill>
            <a:schemeClr val="bg1"/>
          </a:solidFill>
          <a:ln w="12700" cap="flat">
            <a:noFill/>
            <a:prstDash val="solid"/>
            <a:miter/>
          </a:ln>
        </p:spPr>
        <p:txBody>
          <a:bodyPr rtlCol="0" anchor="ctr"/>
          <a:lstStyle/>
          <a:p>
            <a:endParaRPr lang="ru-RU" dirty="0"/>
          </a:p>
        </p:txBody>
      </p:sp>
      <p:sp>
        <p:nvSpPr>
          <p:cNvPr id="17" name="Freeform: Shape 16">
            <a:extLst>
              <a:ext uri="{FF2B5EF4-FFF2-40B4-BE49-F238E27FC236}">
                <a16:creationId xmlns:a16="http://schemas.microsoft.com/office/drawing/2014/main" id="{759BB951-621D-4456-A832-116187764B2E}"/>
              </a:ext>
            </a:extLst>
          </p:cNvPr>
          <p:cNvSpPr/>
          <p:nvPr userDrawn="1"/>
        </p:nvSpPr>
        <p:spPr>
          <a:xfrm>
            <a:off x="7340981" y="-16344"/>
            <a:ext cx="4854539" cy="2273524"/>
          </a:xfrm>
          <a:custGeom>
            <a:avLst/>
            <a:gdLst>
              <a:gd name="connsiteX0" fmla="*/ 4849891 w 4851877"/>
              <a:gd name="connsiteY0" fmla="*/ 12701 h 2273523"/>
              <a:gd name="connsiteX1" fmla="*/ 2808800 w 4851877"/>
              <a:gd name="connsiteY1" fmla="*/ 12701 h 2273523"/>
              <a:gd name="connsiteX2" fmla="*/ 371430 w 4851877"/>
              <a:gd name="connsiteY2" fmla="*/ 1214240 h 2273523"/>
              <a:gd name="connsiteX3" fmla="*/ 72951 w 4851877"/>
              <a:gd name="connsiteY3" fmla="*/ 1955993 h 2273523"/>
              <a:gd name="connsiteX4" fmla="*/ 81841 w 4851877"/>
              <a:gd name="connsiteY4" fmla="*/ 1973774 h 2273523"/>
              <a:gd name="connsiteX5" fmla="*/ 851538 w 4851877"/>
              <a:gd name="connsiteY5" fmla="*/ 2188426 h 2273523"/>
              <a:gd name="connsiteX6" fmla="*/ 4849891 w 4851877"/>
              <a:gd name="connsiteY6" fmla="*/ 217191 h 2273523"/>
              <a:gd name="connsiteX7" fmla="*/ 4849891 w 4851877"/>
              <a:gd name="connsiteY7" fmla="*/ 12701 h 2273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51877" h="2273523">
                <a:moveTo>
                  <a:pt x="4849891" y="12701"/>
                </a:moveTo>
                <a:lnTo>
                  <a:pt x="2808800" y="12701"/>
                </a:lnTo>
                <a:lnTo>
                  <a:pt x="371430" y="1214240"/>
                </a:lnTo>
                <a:cubicBezTo>
                  <a:pt x="371430" y="1214240"/>
                  <a:pt x="-163293" y="1478426"/>
                  <a:pt x="72951" y="1955993"/>
                </a:cubicBezTo>
                <a:lnTo>
                  <a:pt x="81841" y="1973774"/>
                </a:lnTo>
                <a:cubicBezTo>
                  <a:pt x="81841" y="1973774"/>
                  <a:pt x="316814" y="2451342"/>
                  <a:pt x="851538" y="2188426"/>
                </a:cubicBezTo>
                <a:lnTo>
                  <a:pt x="4849891" y="217191"/>
                </a:lnTo>
                <a:lnTo>
                  <a:pt x="4849891" y="12701"/>
                </a:lnTo>
                <a:close/>
              </a:path>
            </a:pathLst>
          </a:custGeom>
          <a:solidFill>
            <a:schemeClr val="accent1"/>
          </a:solidFill>
          <a:ln w="12700" cap="flat">
            <a:noFill/>
            <a:prstDash val="solid"/>
            <a:miter/>
          </a:ln>
        </p:spPr>
        <p:txBody>
          <a:bodyPr rtlCol="0" anchor="ctr"/>
          <a:lstStyle/>
          <a:p>
            <a:endParaRPr lang="ru-RU" dirty="0"/>
          </a:p>
        </p:txBody>
      </p:sp>
      <p:sp>
        <p:nvSpPr>
          <p:cNvPr id="18" name="Freeform: Shape 17">
            <a:extLst>
              <a:ext uri="{FF2B5EF4-FFF2-40B4-BE49-F238E27FC236}">
                <a16:creationId xmlns:a16="http://schemas.microsoft.com/office/drawing/2014/main" id="{3F8008CE-2F0A-4568-9C4A-C347A4880513}"/>
              </a:ext>
            </a:extLst>
          </p:cNvPr>
          <p:cNvSpPr/>
          <p:nvPr userDrawn="1"/>
        </p:nvSpPr>
        <p:spPr>
          <a:xfrm>
            <a:off x="7327556" y="-16344"/>
            <a:ext cx="4867247" cy="2298926"/>
          </a:xfrm>
          <a:custGeom>
            <a:avLst/>
            <a:gdLst>
              <a:gd name="connsiteX0" fmla="*/ 4863309 w 4864578"/>
              <a:gd name="connsiteY0" fmla="*/ 195599 h 2298926"/>
              <a:gd name="connsiteX1" fmla="*/ 857334 w 4864578"/>
              <a:gd name="connsiteY1" fmla="*/ 2170644 h 2298926"/>
              <a:gd name="connsiteX2" fmla="*/ 292129 w 4864578"/>
              <a:gd name="connsiteY2" fmla="*/ 2164293 h 2298926"/>
              <a:gd name="connsiteX3" fmla="*/ 113041 w 4864578"/>
              <a:gd name="connsiteY3" fmla="*/ 1964884 h 2298926"/>
              <a:gd name="connsiteX4" fmla="*/ 104150 w 4864578"/>
              <a:gd name="connsiteY4" fmla="*/ 1947102 h 2298926"/>
              <a:gd name="connsiteX5" fmla="*/ 162577 w 4864578"/>
              <a:gd name="connsiteY5" fmla="*/ 1418730 h 2298926"/>
              <a:gd name="connsiteX6" fmla="*/ 395009 w 4864578"/>
              <a:gd name="connsiteY6" fmla="*/ 1230751 h 2298926"/>
              <a:gd name="connsiteX7" fmla="*/ 395009 w 4864578"/>
              <a:gd name="connsiteY7" fmla="*/ 1230751 h 2298926"/>
              <a:gd name="connsiteX8" fmla="*/ 2865403 w 4864578"/>
              <a:gd name="connsiteY8" fmla="*/ 12701 h 2298926"/>
              <a:gd name="connsiteX9" fmla="*/ 2779034 w 4864578"/>
              <a:gd name="connsiteY9" fmla="*/ 12701 h 2298926"/>
              <a:gd name="connsiteX10" fmla="*/ 377227 w 4864578"/>
              <a:gd name="connsiteY10" fmla="*/ 1197728 h 2298926"/>
              <a:gd name="connsiteX11" fmla="*/ 133363 w 4864578"/>
              <a:gd name="connsiteY11" fmla="*/ 1394597 h 2298926"/>
              <a:gd name="connsiteX12" fmla="*/ 12701 w 4864578"/>
              <a:gd name="connsiteY12" fmla="*/ 1660054 h 2298926"/>
              <a:gd name="connsiteX13" fmla="*/ 12701 w 4864578"/>
              <a:gd name="connsiteY13" fmla="*/ 1780715 h 2298926"/>
              <a:gd name="connsiteX14" fmla="*/ 69857 w 4864578"/>
              <a:gd name="connsiteY14" fmla="*/ 1964884 h 2298926"/>
              <a:gd name="connsiteX15" fmla="*/ 78748 w 4864578"/>
              <a:gd name="connsiteY15" fmla="*/ 1982665 h 2298926"/>
              <a:gd name="connsiteX16" fmla="*/ 269267 w 4864578"/>
              <a:gd name="connsiteY16" fmla="*/ 2196046 h 2298926"/>
              <a:gd name="connsiteX17" fmla="*/ 560126 w 4864578"/>
              <a:gd name="connsiteY17" fmla="*/ 2286225 h 2298926"/>
              <a:gd name="connsiteX18" fmla="*/ 873847 w 4864578"/>
              <a:gd name="connsiteY18" fmla="*/ 2204937 h 2298926"/>
              <a:gd name="connsiteX19" fmla="*/ 4863309 w 4864578"/>
              <a:gd name="connsiteY19" fmla="*/ 237513 h 2298926"/>
              <a:gd name="connsiteX20" fmla="*/ 4863309 w 4864578"/>
              <a:gd name="connsiteY20" fmla="*/ 195599 h 2298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864578" h="2298926">
                <a:moveTo>
                  <a:pt x="4863309" y="195599"/>
                </a:moveTo>
                <a:lnTo>
                  <a:pt x="857334" y="2170644"/>
                </a:lnTo>
                <a:cubicBezTo>
                  <a:pt x="642684" y="2276064"/>
                  <a:pt x="453435" y="2274794"/>
                  <a:pt x="292129" y="2164293"/>
                </a:cubicBezTo>
                <a:cubicBezTo>
                  <a:pt x="171467" y="2081735"/>
                  <a:pt x="113041" y="1966154"/>
                  <a:pt x="113041" y="1964884"/>
                </a:cubicBezTo>
                <a:lnTo>
                  <a:pt x="104150" y="1947102"/>
                </a:lnTo>
                <a:cubicBezTo>
                  <a:pt x="10162" y="1756583"/>
                  <a:pt x="29213" y="1578766"/>
                  <a:pt x="162577" y="1418730"/>
                </a:cubicBezTo>
                <a:cubicBezTo>
                  <a:pt x="262916" y="1296798"/>
                  <a:pt x="393739" y="1232021"/>
                  <a:pt x="395009" y="1230751"/>
                </a:cubicBezTo>
                <a:lnTo>
                  <a:pt x="395009" y="1230751"/>
                </a:lnTo>
                <a:lnTo>
                  <a:pt x="2865403" y="12701"/>
                </a:lnTo>
                <a:lnTo>
                  <a:pt x="2779034" y="12701"/>
                </a:lnTo>
                <a:lnTo>
                  <a:pt x="377227" y="1197728"/>
                </a:lnTo>
                <a:cubicBezTo>
                  <a:pt x="372147" y="1200268"/>
                  <a:pt x="238784" y="1266315"/>
                  <a:pt x="133363" y="1394597"/>
                </a:cubicBezTo>
                <a:cubicBezTo>
                  <a:pt x="78748" y="1460644"/>
                  <a:pt x="26673" y="1549553"/>
                  <a:pt x="12701" y="1660054"/>
                </a:cubicBezTo>
                <a:lnTo>
                  <a:pt x="12701" y="1780715"/>
                </a:lnTo>
                <a:cubicBezTo>
                  <a:pt x="20322" y="1837871"/>
                  <a:pt x="38104" y="1900107"/>
                  <a:pt x="69857" y="1964884"/>
                </a:cubicBezTo>
                <a:lnTo>
                  <a:pt x="78748" y="1982665"/>
                </a:lnTo>
                <a:cubicBezTo>
                  <a:pt x="81288" y="1987746"/>
                  <a:pt x="140984" y="2107138"/>
                  <a:pt x="269267" y="2196046"/>
                </a:cubicBezTo>
                <a:cubicBezTo>
                  <a:pt x="337854" y="2243041"/>
                  <a:pt x="435654" y="2286225"/>
                  <a:pt x="560126" y="2286225"/>
                </a:cubicBezTo>
                <a:cubicBezTo>
                  <a:pt x="650304" y="2286225"/>
                  <a:pt x="754455" y="2264633"/>
                  <a:pt x="873847" y="2204937"/>
                </a:cubicBezTo>
                <a:lnTo>
                  <a:pt x="4863309" y="237513"/>
                </a:lnTo>
                <a:lnTo>
                  <a:pt x="4863309" y="195599"/>
                </a:lnTo>
                <a:close/>
              </a:path>
            </a:pathLst>
          </a:custGeom>
          <a:solidFill>
            <a:schemeClr val="bg1"/>
          </a:solidFill>
          <a:ln w="12700" cap="flat">
            <a:noFill/>
            <a:prstDash val="solid"/>
            <a:miter/>
          </a:ln>
        </p:spPr>
        <p:txBody>
          <a:bodyPr rtlCol="0" anchor="ctr"/>
          <a:lstStyle/>
          <a:p>
            <a:endParaRPr lang="ru-RU" dirty="0"/>
          </a:p>
        </p:txBody>
      </p:sp>
      <p:sp>
        <p:nvSpPr>
          <p:cNvPr id="19" name="Title 2">
            <a:extLst>
              <a:ext uri="{FF2B5EF4-FFF2-40B4-BE49-F238E27FC236}">
                <a16:creationId xmlns:a16="http://schemas.microsoft.com/office/drawing/2014/main" id="{3A926948-B9C1-4E84-AF0F-40965A132C47}"/>
              </a:ext>
            </a:extLst>
          </p:cNvPr>
          <p:cNvSpPr>
            <a:spLocks noGrp="1"/>
          </p:cNvSpPr>
          <p:nvPr>
            <p:ph type="title"/>
          </p:nvPr>
        </p:nvSpPr>
        <p:spPr>
          <a:xfrm>
            <a:off x="2412986" y="5707145"/>
            <a:ext cx="7366027" cy="853993"/>
          </a:xfrm>
        </p:spPr>
        <p:txBody>
          <a:bodyPr anchor="t" anchorCtr="0">
            <a:normAutofit/>
          </a:bodyPr>
          <a:lstStyle>
            <a:lvl1pPr marL="0" indent="0" algn="ctr">
              <a:buFont typeface="Arial" panose="020B0604020202020204" pitchFamily="34" charset="0"/>
              <a:buNone/>
              <a:defRPr sz="1800">
                <a:solidFill>
                  <a:schemeClr val="accent1"/>
                </a:solidFill>
                <a:latin typeface="+mn-lt"/>
              </a:defRPr>
            </a:lvl1pPr>
          </a:lstStyle>
          <a:p>
            <a:r>
              <a:rPr lang="en-US" smtClean="0"/>
              <a:t>Click to edit Master title style</a:t>
            </a:r>
            <a:endParaRPr lang="ru-RU"/>
          </a:p>
        </p:txBody>
      </p:sp>
      <p:grpSp>
        <p:nvGrpSpPr>
          <p:cNvPr id="10" name="Group 9">
            <a:extLst>
              <a:ext uri="{FF2B5EF4-FFF2-40B4-BE49-F238E27FC236}">
                <a16:creationId xmlns:a16="http://schemas.microsoft.com/office/drawing/2014/main" id="{223A17C7-5A8B-4D9D-AC8A-2486018F3FB8}"/>
              </a:ext>
            </a:extLst>
          </p:cNvPr>
          <p:cNvGrpSpPr/>
          <p:nvPr userDrawn="1"/>
        </p:nvGrpSpPr>
        <p:grpSpPr>
          <a:xfrm>
            <a:off x="-18799" y="2319272"/>
            <a:ext cx="2884236" cy="2824836"/>
            <a:chOff x="-18799" y="2319272"/>
            <a:chExt cx="2884236" cy="2824836"/>
          </a:xfrm>
        </p:grpSpPr>
        <p:sp>
          <p:nvSpPr>
            <p:cNvPr id="3" name="Freeform: Shape 2">
              <a:extLst>
                <a:ext uri="{FF2B5EF4-FFF2-40B4-BE49-F238E27FC236}">
                  <a16:creationId xmlns:a16="http://schemas.microsoft.com/office/drawing/2014/main" id="{C42001FF-B76E-4445-BDE5-6BFAD41EBBD4}"/>
                </a:ext>
              </a:extLst>
            </p:cNvPr>
            <p:cNvSpPr/>
            <p:nvPr/>
          </p:nvSpPr>
          <p:spPr>
            <a:xfrm>
              <a:off x="-18799" y="2336694"/>
              <a:ext cx="2871530" cy="2299765"/>
            </a:xfrm>
            <a:custGeom>
              <a:avLst/>
              <a:gdLst>
                <a:gd name="connsiteX0" fmla="*/ 2796565 w 2871529"/>
                <a:gd name="connsiteY0" fmla="*/ 306465 h 2299764"/>
                <a:gd name="connsiteX1" fmla="*/ 2026589 w 2871529"/>
                <a:gd name="connsiteY1" fmla="*/ 91735 h 2299764"/>
                <a:gd name="connsiteX2" fmla="*/ 12706 w 2871529"/>
                <a:gd name="connsiteY2" fmla="*/ 1085336 h 2299764"/>
                <a:gd name="connsiteX3" fmla="*/ 12706 w 2871529"/>
                <a:gd name="connsiteY3" fmla="*/ 2296206 h 2299764"/>
                <a:gd name="connsiteX4" fmla="*/ 2506871 w 2871529"/>
                <a:gd name="connsiteY4" fmla="*/ 1066277 h 2299764"/>
                <a:gd name="connsiteX5" fmla="*/ 2805459 w 2871529"/>
                <a:gd name="connsiteY5" fmla="*/ 324253 h 2299764"/>
                <a:gd name="connsiteX6" fmla="*/ 2796565 w 2871529"/>
                <a:gd name="connsiteY6" fmla="*/ 306465 h 2299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71529" h="2299764">
                  <a:moveTo>
                    <a:pt x="2796565" y="306465"/>
                  </a:moveTo>
                  <a:cubicBezTo>
                    <a:pt x="2796565" y="306465"/>
                    <a:pt x="2561507" y="-171276"/>
                    <a:pt x="2026589" y="91735"/>
                  </a:cubicBezTo>
                  <a:lnTo>
                    <a:pt x="12706" y="1085336"/>
                  </a:lnTo>
                  <a:lnTo>
                    <a:pt x="12706" y="2296206"/>
                  </a:lnTo>
                  <a:lnTo>
                    <a:pt x="2506871" y="1066277"/>
                  </a:lnTo>
                  <a:cubicBezTo>
                    <a:pt x="2506871" y="1066277"/>
                    <a:pt x="3041789" y="801994"/>
                    <a:pt x="2805459" y="324253"/>
                  </a:cubicBezTo>
                  <a:lnTo>
                    <a:pt x="2796565" y="306465"/>
                  </a:lnTo>
                  <a:close/>
                </a:path>
              </a:pathLst>
            </a:custGeom>
            <a:solidFill>
              <a:schemeClr val="accent3"/>
            </a:solidFill>
            <a:ln w="12700" cap="flat">
              <a:noFill/>
              <a:prstDash val="solid"/>
              <a:miter/>
            </a:ln>
          </p:spPr>
          <p:txBody>
            <a:bodyPr rtlCol="0" anchor="ctr"/>
            <a:lstStyle/>
            <a:p>
              <a:endParaRPr lang="ru-RU"/>
            </a:p>
          </p:txBody>
        </p:sp>
        <p:sp>
          <p:nvSpPr>
            <p:cNvPr id="4" name="Freeform: Shape 3">
              <a:extLst>
                <a:ext uri="{FF2B5EF4-FFF2-40B4-BE49-F238E27FC236}">
                  <a16:creationId xmlns:a16="http://schemas.microsoft.com/office/drawing/2014/main" id="{55EB89C3-8B52-4763-9DB2-C51CC8AF377C}"/>
                </a:ext>
              </a:extLst>
            </p:cNvPr>
            <p:cNvSpPr/>
            <p:nvPr/>
          </p:nvSpPr>
          <p:spPr>
            <a:xfrm>
              <a:off x="-18799" y="2319272"/>
              <a:ext cx="2884236" cy="2337882"/>
            </a:xfrm>
            <a:custGeom>
              <a:avLst/>
              <a:gdLst>
                <a:gd name="connsiteX0" fmla="*/ 2871530 w 2884235"/>
                <a:gd name="connsiteY0" fmla="*/ 466193 h 2337882"/>
                <a:gd name="connsiteX1" fmla="*/ 2823248 w 2884235"/>
                <a:gd name="connsiteY1" fmla="*/ 334052 h 2337882"/>
                <a:gd name="connsiteX2" fmla="*/ 2814354 w 2884235"/>
                <a:gd name="connsiteY2" fmla="*/ 316263 h 2337882"/>
                <a:gd name="connsiteX3" fmla="*/ 2018965 w 2884235"/>
                <a:gd name="connsiteY3" fmla="*/ 93910 h 2337882"/>
                <a:gd name="connsiteX4" fmla="*/ 12706 w 2884235"/>
                <a:gd name="connsiteY4" fmla="*/ 1081158 h 2337882"/>
                <a:gd name="connsiteX5" fmla="*/ 12706 w 2884235"/>
                <a:gd name="connsiteY5" fmla="*/ 1123087 h 2337882"/>
                <a:gd name="connsiteX6" fmla="*/ 2035483 w 2884235"/>
                <a:gd name="connsiteY6" fmla="*/ 126946 h 2337882"/>
                <a:gd name="connsiteX7" fmla="*/ 2600895 w 2884235"/>
                <a:gd name="connsiteY7" fmla="*/ 133299 h 2337882"/>
                <a:gd name="connsiteX8" fmla="*/ 2780048 w 2884235"/>
                <a:gd name="connsiteY8" fmla="*/ 332781 h 2337882"/>
                <a:gd name="connsiteX9" fmla="*/ 2788942 w 2884235"/>
                <a:gd name="connsiteY9" fmla="*/ 350569 h 2337882"/>
                <a:gd name="connsiteX10" fmla="*/ 2730495 w 2884235"/>
                <a:gd name="connsiteY10" fmla="*/ 879134 h 2337882"/>
                <a:gd name="connsiteX11" fmla="*/ 2497977 w 2884235"/>
                <a:gd name="connsiteY11" fmla="*/ 1065911 h 2337882"/>
                <a:gd name="connsiteX12" fmla="*/ 12706 w 2884235"/>
                <a:gd name="connsiteY12" fmla="*/ 2292028 h 2337882"/>
                <a:gd name="connsiteX13" fmla="*/ 12706 w 2884235"/>
                <a:gd name="connsiteY13" fmla="*/ 2333958 h 2337882"/>
                <a:gd name="connsiteX14" fmla="*/ 2515765 w 2884235"/>
                <a:gd name="connsiteY14" fmla="*/ 1100216 h 2337882"/>
                <a:gd name="connsiteX15" fmla="*/ 2871530 w 2884235"/>
                <a:gd name="connsiteY15" fmla="*/ 687275 h 2337882"/>
                <a:gd name="connsiteX16" fmla="*/ 2871530 w 2884235"/>
                <a:gd name="connsiteY16" fmla="*/ 466193 h 2337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84235" h="2337882">
                  <a:moveTo>
                    <a:pt x="2871530" y="466193"/>
                  </a:moveTo>
                  <a:cubicBezTo>
                    <a:pt x="2861365" y="424263"/>
                    <a:pt x="2846118" y="379793"/>
                    <a:pt x="2823248" y="334052"/>
                  </a:cubicBezTo>
                  <a:lnTo>
                    <a:pt x="2814354" y="316263"/>
                  </a:lnTo>
                  <a:cubicBezTo>
                    <a:pt x="2811812" y="311181"/>
                    <a:pt x="2564048" y="-175454"/>
                    <a:pt x="2018965" y="93910"/>
                  </a:cubicBezTo>
                  <a:lnTo>
                    <a:pt x="12706" y="1081158"/>
                  </a:lnTo>
                  <a:lnTo>
                    <a:pt x="12706" y="1123087"/>
                  </a:lnTo>
                  <a:lnTo>
                    <a:pt x="2035483" y="126946"/>
                  </a:lnTo>
                  <a:cubicBezTo>
                    <a:pt x="2250212" y="21487"/>
                    <a:pt x="2439530" y="22758"/>
                    <a:pt x="2600895" y="133299"/>
                  </a:cubicBezTo>
                  <a:cubicBezTo>
                    <a:pt x="2721601" y="215887"/>
                    <a:pt x="2780048" y="331511"/>
                    <a:pt x="2780048" y="332781"/>
                  </a:cubicBezTo>
                  <a:lnTo>
                    <a:pt x="2788942" y="350569"/>
                  </a:lnTo>
                  <a:cubicBezTo>
                    <a:pt x="2882965" y="541158"/>
                    <a:pt x="2863906" y="719040"/>
                    <a:pt x="2730495" y="879134"/>
                  </a:cubicBezTo>
                  <a:cubicBezTo>
                    <a:pt x="2630118" y="999840"/>
                    <a:pt x="2500518" y="1065911"/>
                    <a:pt x="2497977" y="1065911"/>
                  </a:cubicBezTo>
                  <a:lnTo>
                    <a:pt x="12706" y="2292028"/>
                  </a:lnTo>
                  <a:lnTo>
                    <a:pt x="12706" y="2333958"/>
                  </a:lnTo>
                  <a:lnTo>
                    <a:pt x="2515765" y="1100216"/>
                  </a:lnTo>
                  <a:cubicBezTo>
                    <a:pt x="2519577" y="1097675"/>
                    <a:pt x="2806730" y="952828"/>
                    <a:pt x="2871530" y="687275"/>
                  </a:cubicBezTo>
                  <a:lnTo>
                    <a:pt x="2871530" y="466193"/>
                  </a:lnTo>
                  <a:close/>
                </a:path>
              </a:pathLst>
            </a:custGeom>
            <a:solidFill>
              <a:schemeClr val="bg1"/>
            </a:solidFill>
            <a:ln w="12700" cap="flat">
              <a:noFill/>
              <a:prstDash val="solid"/>
              <a:miter/>
            </a:ln>
          </p:spPr>
          <p:txBody>
            <a:bodyPr rtlCol="0" anchor="ctr"/>
            <a:lstStyle/>
            <a:p>
              <a:endParaRPr lang="ru-RU"/>
            </a:p>
          </p:txBody>
        </p:sp>
        <p:sp>
          <p:nvSpPr>
            <p:cNvPr id="5" name="Freeform: Shape 4">
              <a:extLst>
                <a:ext uri="{FF2B5EF4-FFF2-40B4-BE49-F238E27FC236}">
                  <a16:creationId xmlns:a16="http://schemas.microsoft.com/office/drawing/2014/main" id="{8F230BC5-B028-4266-A395-BFB56DFDC484}"/>
                </a:ext>
              </a:extLst>
            </p:cNvPr>
            <p:cNvSpPr/>
            <p:nvPr/>
          </p:nvSpPr>
          <p:spPr>
            <a:xfrm>
              <a:off x="-18799" y="3968979"/>
              <a:ext cx="1766118" cy="1156235"/>
            </a:xfrm>
            <a:custGeom>
              <a:avLst/>
              <a:gdLst>
                <a:gd name="connsiteX0" fmla="*/ 1735624 w 1766117"/>
                <a:gd name="connsiteY0" fmla="*/ 98509 h 1156235"/>
                <a:gd name="connsiteX1" fmla="*/ 1437036 w 1766117"/>
                <a:gd name="connsiteY1" fmla="*/ 51497 h 1156235"/>
                <a:gd name="connsiteX2" fmla="*/ 12706 w 1766117"/>
                <a:gd name="connsiteY2" fmla="*/ 754133 h 1156235"/>
                <a:gd name="connsiteX3" fmla="*/ 12706 w 1766117"/>
                <a:gd name="connsiteY3" fmla="*/ 1149286 h 1156235"/>
                <a:gd name="connsiteX4" fmla="*/ 1594589 w 1766117"/>
                <a:gd name="connsiteY4" fmla="*/ 369144 h 1156235"/>
                <a:gd name="connsiteX5" fmla="*/ 1739436 w 1766117"/>
                <a:gd name="connsiteY5" fmla="*/ 103592 h 1156235"/>
                <a:gd name="connsiteX6" fmla="*/ 1735624 w 1766117"/>
                <a:gd name="connsiteY6" fmla="*/ 98509 h 1156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6117" h="1156235">
                  <a:moveTo>
                    <a:pt x="1735624" y="98509"/>
                  </a:moveTo>
                  <a:cubicBezTo>
                    <a:pt x="1735624" y="98509"/>
                    <a:pt x="1658118" y="-57773"/>
                    <a:pt x="1437036" y="51497"/>
                  </a:cubicBezTo>
                  <a:lnTo>
                    <a:pt x="12706" y="754133"/>
                  </a:lnTo>
                  <a:lnTo>
                    <a:pt x="12706" y="1149286"/>
                  </a:lnTo>
                  <a:lnTo>
                    <a:pt x="1594589" y="369144"/>
                  </a:lnTo>
                  <a:cubicBezTo>
                    <a:pt x="1594589" y="369144"/>
                    <a:pt x="1815671" y="259874"/>
                    <a:pt x="1739436" y="103592"/>
                  </a:cubicBezTo>
                  <a:lnTo>
                    <a:pt x="1735624" y="98509"/>
                  </a:lnTo>
                  <a:close/>
                </a:path>
              </a:pathLst>
            </a:custGeom>
            <a:solidFill>
              <a:schemeClr val="accent1"/>
            </a:solidFill>
            <a:ln w="12700" cap="flat">
              <a:noFill/>
              <a:prstDash val="solid"/>
              <a:miter/>
            </a:ln>
          </p:spPr>
          <p:txBody>
            <a:bodyPr rtlCol="0" anchor="ctr"/>
            <a:lstStyle/>
            <a:p>
              <a:endParaRPr lang="ru-RU"/>
            </a:p>
          </p:txBody>
        </p:sp>
        <p:sp>
          <p:nvSpPr>
            <p:cNvPr id="9" name="Freeform: Shape 8">
              <a:extLst>
                <a:ext uri="{FF2B5EF4-FFF2-40B4-BE49-F238E27FC236}">
                  <a16:creationId xmlns:a16="http://schemas.microsoft.com/office/drawing/2014/main" id="{5A52C234-DC7D-488B-8975-61485991A4A8}"/>
                </a:ext>
              </a:extLst>
            </p:cNvPr>
            <p:cNvSpPr/>
            <p:nvPr/>
          </p:nvSpPr>
          <p:spPr>
            <a:xfrm>
              <a:off x="-18799" y="3949755"/>
              <a:ext cx="1778824" cy="1194353"/>
            </a:xfrm>
            <a:custGeom>
              <a:avLst/>
              <a:gdLst>
                <a:gd name="connsiteX0" fmla="*/ 1753412 w 1778823"/>
                <a:gd name="connsiteY0" fmla="*/ 108839 h 1194352"/>
                <a:gd name="connsiteX1" fmla="*/ 1429412 w 1778823"/>
                <a:gd name="connsiteY1" fmla="*/ 52933 h 1194352"/>
                <a:gd name="connsiteX2" fmla="*/ 12706 w 1778823"/>
                <a:gd name="connsiteY2" fmla="*/ 751757 h 1194352"/>
                <a:gd name="connsiteX3" fmla="*/ 12706 w 1778823"/>
                <a:gd name="connsiteY3" fmla="*/ 793686 h 1194352"/>
                <a:gd name="connsiteX4" fmla="*/ 1445930 w 1778823"/>
                <a:gd name="connsiteY4" fmla="*/ 87239 h 1194352"/>
                <a:gd name="connsiteX5" fmla="*/ 1719106 w 1778823"/>
                <a:gd name="connsiteY5" fmla="*/ 125357 h 1194352"/>
                <a:gd name="connsiteX6" fmla="*/ 1721647 w 1778823"/>
                <a:gd name="connsiteY6" fmla="*/ 131710 h 1194352"/>
                <a:gd name="connsiteX7" fmla="*/ 1585694 w 1778823"/>
                <a:gd name="connsiteY7" fmla="*/ 371851 h 1194352"/>
                <a:gd name="connsiteX8" fmla="*/ 12706 w 1778823"/>
                <a:gd name="connsiteY8" fmla="*/ 1146910 h 1194352"/>
                <a:gd name="connsiteX9" fmla="*/ 12706 w 1778823"/>
                <a:gd name="connsiteY9" fmla="*/ 1188839 h 1194352"/>
                <a:gd name="connsiteX10" fmla="*/ 1603483 w 1778823"/>
                <a:gd name="connsiteY10" fmla="*/ 404886 h 1194352"/>
                <a:gd name="connsiteX11" fmla="*/ 1755953 w 1778823"/>
                <a:gd name="connsiteY11" fmla="*/ 113921 h 1194352"/>
                <a:gd name="connsiteX12" fmla="*/ 1753412 w 1778823"/>
                <a:gd name="connsiteY12" fmla="*/ 108839 h 1194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8823" h="1194352">
                  <a:moveTo>
                    <a:pt x="1753412" y="108839"/>
                  </a:moveTo>
                  <a:cubicBezTo>
                    <a:pt x="1752141" y="107569"/>
                    <a:pt x="1665742" y="-62690"/>
                    <a:pt x="1429412" y="52933"/>
                  </a:cubicBezTo>
                  <a:lnTo>
                    <a:pt x="12706" y="751757"/>
                  </a:lnTo>
                  <a:lnTo>
                    <a:pt x="12706" y="793686"/>
                  </a:lnTo>
                  <a:lnTo>
                    <a:pt x="1445930" y="87239"/>
                  </a:lnTo>
                  <a:cubicBezTo>
                    <a:pt x="1646683" y="-11867"/>
                    <a:pt x="1715294" y="120274"/>
                    <a:pt x="1719106" y="125357"/>
                  </a:cubicBezTo>
                  <a:lnTo>
                    <a:pt x="1721647" y="131710"/>
                  </a:lnTo>
                  <a:cubicBezTo>
                    <a:pt x="1788989" y="268933"/>
                    <a:pt x="1594589" y="366769"/>
                    <a:pt x="1585694" y="371851"/>
                  </a:cubicBezTo>
                  <a:lnTo>
                    <a:pt x="12706" y="1146910"/>
                  </a:lnTo>
                  <a:lnTo>
                    <a:pt x="12706" y="1188839"/>
                  </a:lnTo>
                  <a:lnTo>
                    <a:pt x="1603483" y="404886"/>
                  </a:lnTo>
                  <a:cubicBezTo>
                    <a:pt x="1686071" y="364228"/>
                    <a:pt x="1824565" y="251145"/>
                    <a:pt x="1755953" y="113921"/>
                  </a:cubicBezTo>
                  <a:lnTo>
                    <a:pt x="1753412" y="108839"/>
                  </a:lnTo>
                  <a:close/>
                </a:path>
              </a:pathLst>
            </a:custGeom>
            <a:solidFill>
              <a:schemeClr val="bg1"/>
            </a:solidFill>
            <a:ln w="12700" cap="flat">
              <a:noFill/>
              <a:prstDash val="solid"/>
              <a:miter/>
            </a:ln>
          </p:spPr>
          <p:txBody>
            <a:bodyPr rtlCol="0" anchor="ctr"/>
            <a:lstStyle/>
            <a:p>
              <a:endParaRPr lang="ru-RU"/>
            </a:p>
          </p:txBody>
        </p:sp>
      </p:grpSp>
    </p:spTree>
    <p:extLst>
      <p:ext uri="{BB962C8B-B14F-4D97-AF65-F5344CB8AC3E}">
        <p14:creationId xmlns:p14="http://schemas.microsoft.com/office/powerpoint/2010/main" val="2473244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anks slide">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3C229411-48AD-4A50-B02E-041030F18963}"/>
              </a:ext>
            </a:extLst>
          </p:cNvPr>
          <p:cNvSpPr>
            <a:spLocks noGrp="1"/>
          </p:cNvSpPr>
          <p:nvPr>
            <p:ph type="pic" sz="quarter" idx="21"/>
          </p:nvPr>
        </p:nvSpPr>
        <p:spPr>
          <a:xfrm>
            <a:off x="5245189" y="1"/>
            <a:ext cx="6943003" cy="5934621"/>
          </a:xfrm>
          <a:custGeom>
            <a:avLst/>
            <a:gdLst>
              <a:gd name="connsiteX0" fmla="*/ 6940462 w 6943003"/>
              <a:gd name="connsiteY0" fmla="*/ 0 h 5934621"/>
              <a:gd name="connsiteX1" fmla="*/ 6943003 w 6943003"/>
              <a:gd name="connsiteY1" fmla="*/ 0 h 5934621"/>
              <a:gd name="connsiteX2" fmla="*/ 6943003 w 6943003"/>
              <a:gd name="connsiteY2" fmla="*/ 3562350 h 5934621"/>
              <a:gd name="connsiteX3" fmla="*/ 2564043 w 6943003"/>
              <a:gd name="connsiteY3" fmla="*/ 5721350 h 5934621"/>
              <a:gd name="connsiteX4" fmla="*/ 233592 w 6943003"/>
              <a:gd name="connsiteY4" fmla="*/ 4930141 h 5934621"/>
              <a:gd name="connsiteX5" fmla="*/ 213272 w 6943003"/>
              <a:gd name="connsiteY5" fmla="*/ 4889500 h 5934621"/>
              <a:gd name="connsiteX6" fmla="*/ 1004482 w 6943003"/>
              <a:gd name="connsiteY6" fmla="*/ 2559050 h 5934621"/>
              <a:gd name="connsiteX7" fmla="*/ 2136693 w 6943003"/>
              <a:gd name="connsiteY7" fmla="*/ 2000704 h 5934621"/>
              <a:gd name="connsiteX8" fmla="*/ 2183042 w 6943003"/>
              <a:gd name="connsiteY8" fmla="*/ 2039620 h 5934621"/>
              <a:gd name="connsiteX9" fmla="*/ 2473872 w 6943003"/>
              <a:gd name="connsiteY9" fmla="*/ 2129790 h 5934621"/>
              <a:gd name="connsiteX10" fmla="*/ 2787562 w 6943003"/>
              <a:gd name="connsiteY10" fmla="*/ 2048510 h 5934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3003" h="5934621">
                <a:moveTo>
                  <a:pt x="6940462" y="0"/>
                </a:moveTo>
                <a:lnTo>
                  <a:pt x="6943003" y="0"/>
                </a:lnTo>
                <a:lnTo>
                  <a:pt x="6943003" y="3562350"/>
                </a:lnTo>
                <a:lnTo>
                  <a:pt x="2564043" y="5721350"/>
                </a:lnTo>
                <a:cubicBezTo>
                  <a:pt x="1003212" y="6490971"/>
                  <a:pt x="233592" y="4930141"/>
                  <a:pt x="233592" y="4930141"/>
                </a:cubicBezTo>
                <a:lnTo>
                  <a:pt x="213272" y="4889500"/>
                </a:lnTo>
                <a:cubicBezTo>
                  <a:pt x="-556348" y="3328670"/>
                  <a:pt x="1004482" y="2559050"/>
                  <a:pt x="1004482" y="2559050"/>
                </a:cubicBezTo>
                <a:lnTo>
                  <a:pt x="2136693" y="2000704"/>
                </a:lnTo>
                <a:lnTo>
                  <a:pt x="2183042" y="2039620"/>
                </a:lnTo>
                <a:cubicBezTo>
                  <a:pt x="2251622" y="2086610"/>
                  <a:pt x="2349412" y="2129790"/>
                  <a:pt x="2473872" y="2129790"/>
                </a:cubicBezTo>
                <a:cubicBezTo>
                  <a:pt x="2564042" y="2129790"/>
                  <a:pt x="2668182" y="2108200"/>
                  <a:pt x="2787562" y="2048510"/>
                </a:cubicBezTo>
                <a:close/>
              </a:path>
            </a:pathLst>
          </a:custGeom>
        </p:spPr>
        <p:txBody>
          <a:bodyPr wrap="square" anchor="ctr" anchorCtr="0">
            <a:noAutofit/>
          </a:bodyPr>
          <a:lstStyle>
            <a:lvl1pPr marL="0" indent="0" algn="ctr">
              <a:buNone/>
              <a:defRPr sz="1400"/>
            </a:lvl1pPr>
          </a:lstStyle>
          <a:p>
            <a:r>
              <a:rPr lang="en-US" smtClean="0"/>
              <a:t>Click icon to add picture</a:t>
            </a:r>
            <a:endParaRPr lang="ru-RU"/>
          </a:p>
        </p:txBody>
      </p:sp>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814944" y="453050"/>
            <a:ext cx="10515600" cy="1325563"/>
          </a:xfrm>
        </p:spPr>
        <p:txBody>
          <a:bodyPr/>
          <a:lstStyle>
            <a:lvl1pPr>
              <a:defRPr/>
            </a:lvl1pPr>
          </a:lstStyle>
          <a:p>
            <a:r>
              <a:rPr lang="en-US" dirty="0"/>
              <a:t>THANK YOU!</a:t>
            </a:r>
            <a:endParaRPr lang="ru-RU" dirty="0"/>
          </a:p>
        </p:txBody>
      </p:sp>
      <p:sp>
        <p:nvSpPr>
          <p:cNvPr id="12" name="Freeform: Shape 11">
            <a:extLst>
              <a:ext uri="{FF2B5EF4-FFF2-40B4-BE49-F238E27FC236}">
                <a16:creationId xmlns:a16="http://schemas.microsoft.com/office/drawing/2014/main" id="{F9E3EED1-7BB3-4B75-BCA9-1C1223740B3C}"/>
              </a:ext>
            </a:extLst>
          </p:cNvPr>
          <p:cNvSpPr/>
          <p:nvPr/>
        </p:nvSpPr>
        <p:spPr>
          <a:xfrm>
            <a:off x="8704586" y="5422906"/>
            <a:ext cx="736600" cy="736600"/>
          </a:xfrm>
          <a:custGeom>
            <a:avLst/>
            <a:gdLst>
              <a:gd name="connsiteX0" fmla="*/ 372104 w 736600"/>
              <a:gd name="connsiteY0" fmla="*/ 731514 h 736600"/>
              <a:gd name="connsiteX1" fmla="*/ 731514 w 736600"/>
              <a:gd name="connsiteY1" fmla="*/ 372104 h 736600"/>
              <a:gd name="connsiteX2" fmla="*/ 372104 w 736600"/>
              <a:gd name="connsiteY2" fmla="*/ 12694 h 736600"/>
              <a:gd name="connsiteX3" fmla="*/ 12694 w 736600"/>
              <a:gd name="connsiteY3" fmla="*/ 372104 h 736600"/>
              <a:gd name="connsiteX4" fmla="*/ 372104 w 736600"/>
              <a:gd name="connsiteY4" fmla="*/ 731514 h 736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00" h="736600">
                <a:moveTo>
                  <a:pt x="372104" y="731514"/>
                </a:moveTo>
                <a:cubicBezTo>
                  <a:pt x="570224" y="731514"/>
                  <a:pt x="731514" y="570224"/>
                  <a:pt x="731514" y="372104"/>
                </a:cubicBezTo>
                <a:cubicBezTo>
                  <a:pt x="731514" y="173984"/>
                  <a:pt x="570224" y="12694"/>
                  <a:pt x="372104" y="12694"/>
                </a:cubicBezTo>
                <a:cubicBezTo>
                  <a:pt x="173984" y="12694"/>
                  <a:pt x="12694" y="173984"/>
                  <a:pt x="12694" y="372104"/>
                </a:cubicBezTo>
                <a:cubicBezTo>
                  <a:pt x="12694" y="570224"/>
                  <a:pt x="173984" y="731514"/>
                  <a:pt x="372104" y="731514"/>
                </a:cubicBezTo>
              </a:path>
            </a:pathLst>
          </a:custGeom>
          <a:solidFill>
            <a:schemeClr val="accent1"/>
          </a:solidFill>
          <a:ln w="12694" cap="flat">
            <a:noFill/>
            <a:prstDash val="solid"/>
            <a:miter/>
          </a:ln>
        </p:spPr>
        <p:txBody>
          <a:bodyPr rtlCol="0" anchor="ctr"/>
          <a:lstStyle/>
          <a:p>
            <a:endParaRPr lang="ru-RU" dirty="0"/>
          </a:p>
        </p:txBody>
      </p:sp>
      <p:sp>
        <p:nvSpPr>
          <p:cNvPr id="16" name="Freeform: Shape 15">
            <a:extLst>
              <a:ext uri="{FF2B5EF4-FFF2-40B4-BE49-F238E27FC236}">
                <a16:creationId xmlns:a16="http://schemas.microsoft.com/office/drawing/2014/main" id="{29016A5F-A55B-4605-B66C-5C6E2BF4919F}"/>
              </a:ext>
            </a:extLst>
          </p:cNvPr>
          <p:cNvSpPr/>
          <p:nvPr/>
        </p:nvSpPr>
        <p:spPr>
          <a:xfrm>
            <a:off x="9659429" y="3776986"/>
            <a:ext cx="2540000" cy="2628900"/>
          </a:xfrm>
          <a:custGeom>
            <a:avLst/>
            <a:gdLst>
              <a:gd name="connsiteX0" fmla="*/ 2528761 w 2540000"/>
              <a:gd name="connsiteY0" fmla="*/ 12694 h 2628900"/>
              <a:gd name="connsiteX1" fmla="*/ 487871 w 2540000"/>
              <a:gd name="connsiteY1" fmla="*/ 1018534 h 2628900"/>
              <a:gd name="connsiteX2" fmla="*/ 113221 w 2540000"/>
              <a:gd name="connsiteY2" fmla="*/ 2120894 h 2628900"/>
              <a:gd name="connsiteX3" fmla="*/ 127191 w 2540000"/>
              <a:gd name="connsiteY3" fmla="*/ 2148834 h 2628900"/>
              <a:gd name="connsiteX4" fmla="*/ 1229551 w 2540000"/>
              <a:gd name="connsiteY4" fmla="*/ 2523484 h 2628900"/>
              <a:gd name="connsiteX5" fmla="*/ 2528761 w 2540000"/>
              <a:gd name="connsiteY5" fmla="*/ 1883404 h 2628900"/>
              <a:gd name="connsiteX6" fmla="*/ 2528761 w 2540000"/>
              <a:gd name="connsiteY6" fmla="*/ 12694 h 262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0000" h="2628900">
                <a:moveTo>
                  <a:pt x="2528761" y="12694"/>
                </a:moveTo>
                <a:lnTo>
                  <a:pt x="487871" y="1018534"/>
                </a:lnTo>
                <a:cubicBezTo>
                  <a:pt x="487871" y="1018534"/>
                  <a:pt x="-249999" y="1383024"/>
                  <a:pt x="113221" y="2120894"/>
                </a:cubicBezTo>
                <a:lnTo>
                  <a:pt x="127191" y="2148834"/>
                </a:lnTo>
                <a:cubicBezTo>
                  <a:pt x="127191" y="2148834"/>
                  <a:pt x="491681" y="2886705"/>
                  <a:pt x="1229551" y="2523484"/>
                </a:cubicBezTo>
                <a:lnTo>
                  <a:pt x="2528761" y="1883404"/>
                </a:lnTo>
                <a:lnTo>
                  <a:pt x="2528761" y="12694"/>
                </a:lnTo>
                <a:close/>
              </a:path>
            </a:pathLst>
          </a:custGeom>
          <a:solidFill>
            <a:schemeClr val="accent3"/>
          </a:solidFill>
          <a:ln w="12694" cap="flat">
            <a:noFill/>
            <a:prstDash val="solid"/>
            <a:miter/>
          </a:ln>
        </p:spPr>
        <p:txBody>
          <a:bodyPr rtlCol="0" anchor="ctr"/>
          <a:lstStyle/>
          <a:p>
            <a:endParaRPr lang="ru-RU" dirty="0"/>
          </a:p>
        </p:txBody>
      </p:sp>
      <p:sp>
        <p:nvSpPr>
          <p:cNvPr id="19" name="Text Placeholder 26">
            <a:extLst>
              <a:ext uri="{FF2B5EF4-FFF2-40B4-BE49-F238E27FC236}">
                <a16:creationId xmlns:a16="http://schemas.microsoft.com/office/drawing/2014/main" id="{9DBE4B29-4897-4A3A-B883-A887BCDA3718}"/>
              </a:ext>
            </a:extLst>
          </p:cNvPr>
          <p:cNvSpPr>
            <a:spLocks noGrp="1"/>
          </p:cNvSpPr>
          <p:nvPr>
            <p:ph type="body" sz="quarter" idx="16" hasCustomPrompt="1"/>
          </p:nvPr>
        </p:nvSpPr>
        <p:spPr>
          <a:xfrm>
            <a:off x="824420" y="3955665"/>
            <a:ext cx="4367531" cy="524711"/>
          </a:xfrm>
        </p:spPr>
        <p:txBody>
          <a:bodyPr>
            <a:noAutofit/>
          </a:bodyPr>
          <a:lstStyle>
            <a:lvl1pPr marL="0" indent="0" algn="l">
              <a:buNone/>
              <a:defRPr sz="2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August Bergqvist</a:t>
            </a:r>
          </a:p>
        </p:txBody>
      </p:sp>
      <p:sp>
        <p:nvSpPr>
          <p:cNvPr id="20" name="Text Placeholder 26">
            <a:extLst>
              <a:ext uri="{FF2B5EF4-FFF2-40B4-BE49-F238E27FC236}">
                <a16:creationId xmlns:a16="http://schemas.microsoft.com/office/drawing/2014/main" id="{0EF4532A-9AB5-4545-A83D-BD0E39635727}"/>
              </a:ext>
            </a:extLst>
          </p:cNvPr>
          <p:cNvSpPr>
            <a:spLocks noGrp="1"/>
          </p:cNvSpPr>
          <p:nvPr>
            <p:ph type="body" sz="quarter" idx="17" hasCustomPrompt="1"/>
          </p:nvPr>
        </p:nvSpPr>
        <p:spPr>
          <a:xfrm>
            <a:off x="824420" y="4633361"/>
            <a:ext cx="4367531" cy="365125"/>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Phone:</a:t>
            </a:r>
          </a:p>
        </p:txBody>
      </p:sp>
      <p:sp>
        <p:nvSpPr>
          <p:cNvPr id="21" name="Text Placeholder 26">
            <a:extLst>
              <a:ext uri="{FF2B5EF4-FFF2-40B4-BE49-F238E27FC236}">
                <a16:creationId xmlns:a16="http://schemas.microsoft.com/office/drawing/2014/main" id="{D579A1F5-9180-47FE-A31B-4E37384383C4}"/>
              </a:ext>
            </a:extLst>
          </p:cNvPr>
          <p:cNvSpPr>
            <a:spLocks noGrp="1"/>
          </p:cNvSpPr>
          <p:nvPr>
            <p:ph type="body" sz="quarter" idx="18" hasCustomPrompt="1"/>
          </p:nvPr>
        </p:nvSpPr>
        <p:spPr>
          <a:xfrm>
            <a:off x="824420" y="4892976"/>
            <a:ext cx="4367531" cy="365125"/>
          </a:xfrm>
        </p:spPr>
        <p:txBody>
          <a:bodyPr>
            <a:noAutofit/>
          </a:bodyPr>
          <a:lstStyle>
            <a:lvl1pPr marL="0" indent="0" algn="l">
              <a:buNone/>
              <a:defRPr sz="2500" b="1" i="0">
                <a:solidFill>
                  <a:schemeClr val="accent3"/>
                </a:solidFill>
                <a:latin typeface="+mj-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678 555-0128</a:t>
            </a:r>
          </a:p>
        </p:txBody>
      </p:sp>
      <p:sp>
        <p:nvSpPr>
          <p:cNvPr id="22" name="Text Placeholder 26">
            <a:extLst>
              <a:ext uri="{FF2B5EF4-FFF2-40B4-BE49-F238E27FC236}">
                <a16:creationId xmlns:a16="http://schemas.microsoft.com/office/drawing/2014/main" id="{71BBF4E8-67FF-4A65-9EC1-AE832CEBE85D}"/>
              </a:ext>
            </a:extLst>
          </p:cNvPr>
          <p:cNvSpPr>
            <a:spLocks noGrp="1"/>
          </p:cNvSpPr>
          <p:nvPr>
            <p:ph type="body" sz="quarter" idx="19" hasCustomPrompt="1"/>
          </p:nvPr>
        </p:nvSpPr>
        <p:spPr>
          <a:xfrm>
            <a:off x="824420" y="5334299"/>
            <a:ext cx="4367531" cy="365125"/>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Email:</a:t>
            </a:r>
          </a:p>
        </p:txBody>
      </p:sp>
      <p:sp>
        <p:nvSpPr>
          <p:cNvPr id="23" name="Text Placeholder 26">
            <a:extLst>
              <a:ext uri="{FF2B5EF4-FFF2-40B4-BE49-F238E27FC236}">
                <a16:creationId xmlns:a16="http://schemas.microsoft.com/office/drawing/2014/main" id="{5BB088E3-63C1-423F-A939-150B8E1F87A7}"/>
              </a:ext>
            </a:extLst>
          </p:cNvPr>
          <p:cNvSpPr>
            <a:spLocks noGrp="1"/>
          </p:cNvSpPr>
          <p:nvPr>
            <p:ph type="body" sz="quarter" idx="20" hasCustomPrompt="1"/>
          </p:nvPr>
        </p:nvSpPr>
        <p:spPr>
          <a:xfrm>
            <a:off x="824420" y="5593914"/>
            <a:ext cx="4367531" cy="365125"/>
          </a:xfrm>
        </p:spPr>
        <p:txBody>
          <a:bodyPr>
            <a:noAutofit/>
          </a:bodyPr>
          <a:lstStyle>
            <a:lvl1pPr marL="0" indent="0" algn="l">
              <a:buNone/>
              <a:defRPr sz="2500" b="1" i="0">
                <a:solidFill>
                  <a:schemeClr val="accent3"/>
                </a:solidFill>
                <a:latin typeface="+mj-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BERGQVIST@EXAMPLE.COM</a:t>
            </a:r>
          </a:p>
        </p:txBody>
      </p:sp>
      <p:sp>
        <p:nvSpPr>
          <p:cNvPr id="3" name="Graphic 23">
            <a:extLst>
              <a:ext uri="{FF2B5EF4-FFF2-40B4-BE49-F238E27FC236}">
                <a16:creationId xmlns:a16="http://schemas.microsoft.com/office/drawing/2014/main" id="{7E62A657-0B76-4081-A698-3C47F1AFC78E}"/>
              </a:ext>
            </a:extLst>
          </p:cNvPr>
          <p:cNvSpPr/>
          <p:nvPr/>
        </p:nvSpPr>
        <p:spPr>
          <a:xfrm>
            <a:off x="900978" y="1561556"/>
            <a:ext cx="2973890" cy="165305"/>
          </a:xfrm>
          <a:custGeom>
            <a:avLst/>
            <a:gdLst>
              <a:gd name="connsiteX0" fmla="*/ 2914974 w 2973890"/>
              <a:gd name="connsiteY0" fmla="*/ 159367 h 165304"/>
              <a:gd name="connsiteX1" fmla="*/ 70199 w 2973890"/>
              <a:gd name="connsiteY1" fmla="*/ 159367 h 165304"/>
              <a:gd name="connsiteX2" fmla="*/ 8816 w 2973890"/>
              <a:gd name="connsiteY2" fmla="*/ 84344 h 165304"/>
              <a:gd name="connsiteX3" fmla="*/ 8816 w 2973890"/>
              <a:gd name="connsiteY3" fmla="*/ 84344 h 165304"/>
              <a:gd name="connsiteX4" fmla="*/ 70199 w 2973890"/>
              <a:gd name="connsiteY4" fmla="*/ 10593 h 165304"/>
              <a:gd name="connsiteX5" fmla="*/ 2913916 w 2973890"/>
              <a:gd name="connsiteY5" fmla="*/ 10593 h 165304"/>
              <a:gd name="connsiteX6" fmla="*/ 2975298 w 2973890"/>
              <a:gd name="connsiteY6" fmla="*/ 84344 h 165304"/>
              <a:gd name="connsiteX7" fmla="*/ 2975298 w 2973890"/>
              <a:gd name="connsiteY7" fmla="*/ 84344 h 165304"/>
              <a:gd name="connsiteX8" fmla="*/ 2914974 w 2973890"/>
              <a:gd name="connsiteY8" fmla="*/ 159367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3890" h="165304">
                <a:moveTo>
                  <a:pt x="2914974" y="159367"/>
                </a:moveTo>
                <a:lnTo>
                  <a:pt x="70199" y="159367"/>
                </a:lnTo>
                <a:cubicBezTo>
                  <a:pt x="36333" y="159367"/>
                  <a:pt x="8816" y="125034"/>
                  <a:pt x="8816" y="84344"/>
                </a:cubicBezTo>
                <a:lnTo>
                  <a:pt x="8816" y="84344"/>
                </a:lnTo>
                <a:cubicBezTo>
                  <a:pt x="8816" y="43654"/>
                  <a:pt x="36333" y="10593"/>
                  <a:pt x="70199" y="10593"/>
                </a:cubicBezTo>
                <a:lnTo>
                  <a:pt x="2913916" y="10593"/>
                </a:lnTo>
                <a:cubicBezTo>
                  <a:pt x="2947782" y="10593"/>
                  <a:pt x="2975298" y="43654"/>
                  <a:pt x="2975298" y="84344"/>
                </a:cubicBezTo>
                <a:lnTo>
                  <a:pt x="2975298" y="84344"/>
                </a:lnTo>
                <a:cubicBezTo>
                  <a:pt x="2976357" y="125034"/>
                  <a:pt x="2948840" y="159367"/>
                  <a:pt x="2914974" y="159367"/>
                </a:cubicBezTo>
                <a:close/>
              </a:path>
            </a:pathLst>
          </a:custGeom>
          <a:gradFill>
            <a:gsLst>
              <a:gs pos="0">
                <a:schemeClr val="accent1"/>
              </a:gs>
              <a:gs pos="100000">
                <a:schemeClr val="accent3"/>
              </a:gs>
            </a:gsLst>
            <a:lin ang="0" scaled="1"/>
          </a:gradFill>
          <a:ln w="10580" cap="flat">
            <a:noFill/>
            <a:prstDash val="solid"/>
            <a:miter/>
          </a:ln>
        </p:spPr>
        <p:txBody>
          <a:bodyPr rtlCol="0" anchor="ctr"/>
          <a:lstStyle/>
          <a:p>
            <a:endParaRPr lang="ru-RU" dirty="0"/>
          </a:p>
        </p:txBody>
      </p:sp>
      <p:sp>
        <p:nvSpPr>
          <p:cNvPr id="25" name="Freeform: Shape 24">
            <a:extLst>
              <a:ext uri="{FF2B5EF4-FFF2-40B4-BE49-F238E27FC236}">
                <a16:creationId xmlns:a16="http://schemas.microsoft.com/office/drawing/2014/main" id="{C51D0359-A547-4B21-8850-06B9F1CDF9CE}"/>
              </a:ext>
            </a:extLst>
          </p:cNvPr>
          <p:cNvSpPr/>
          <p:nvPr userDrawn="1"/>
        </p:nvSpPr>
        <p:spPr>
          <a:xfrm>
            <a:off x="7172412" y="-12694"/>
            <a:ext cx="4978400" cy="2133600"/>
          </a:xfrm>
          <a:custGeom>
            <a:avLst/>
            <a:gdLst>
              <a:gd name="connsiteX0" fmla="*/ 2517688 w 4978400"/>
              <a:gd name="connsiteY0" fmla="*/ 12694 h 2133600"/>
              <a:gd name="connsiteX1" fmla="*/ 371388 w 4978400"/>
              <a:gd name="connsiteY1" fmla="*/ 1070604 h 2133600"/>
              <a:gd name="connsiteX2" fmla="*/ 72938 w 4978400"/>
              <a:gd name="connsiteY2" fmla="*/ 1812284 h 2133600"/>
              <a:gd name="connsiteX3" fmla="*/ 81828 w 4978400"/>
              <a:gd name="connsiteY3" fmla="*/ 1830064 h 2133600"/>
              <a:gd name="connsiteX4" fmla="*/ 851448 w 4978400"/>
              <a:gd name="connsiteY4" fmla="*/ 2044694 h 2133600"/>
              <a:gd name="connsiteX5" fmla="*/ 4970058 w 4978400"/>
              <a:gd name="connsiteY5" fmla="*/ 12694 h 2133600"/>
              <a:gd name="connsiteX6" fmla="*/ 2517688 w 4978400"/>
              <a:gd name="connsiteY6" fmla="*/ 12694 h 21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78400" h="2133600">
                <a:moveTo>
                  <a:pt x="2517688" y="12694"/>
                </a:moveTo>
                <a:lnTo>
                  <a:pt x="371388" y="1070604"/>
                </a:lnTo>
                <a:cubicBezTo>
                  <a:pt x="371388" y="1070604"/>
                  <a:pt x="-163282" y="1334764"/>
                  <a:pt x="72938" y="1812284"/>
                </a:cubicBezTo>
                <a:lnTo>
                  <a:pt x="81828" y="1830064"/>
                </a:lnTo>
                <a:cubicBezTo>
                  <a:pt x="81828" y="1830064"/>
                  <a:pt x="316778" y="2307584"/>
                  <a:pt x="851448" y="2044694"/>
                </a:cubicBezTo>
                <a:lnTo>
                  <a:pt x="4970058" y="12694"/>
                </a:lnTo>
                <a:lnTo>
                  <a:pt x="2517688" y="12694"/>
                </a:lnTo>
                <a:close/>
              </a:path>
            </a:pathLst>
          </a:custGeom>
          <a:solidFill>
            <a:schemeClr val="accent1"/>
          </a:solidFill>
          <a:ln w="12694" cap="flat">
            <a:noFill/>
            <a:prstDash val="solid"/>
            <a:miter/>
          </a:ln>
        </p:spPr>
        <p:txBody>
          <a:bodyPr rtlCol="0" anchor="ctr"/>
          <a:lstStyle/>
          <a:p>
            <a:endParaRPr lang="ru-RU" dirty="0"/>
          </a:p>
        </p:txBody>
      </p:sp>
    </p:spTree>
    <p:extLst>
      <p:ext uri="{BB962C8B-B14F-4D97-AF65-F5344CB8AC3E}">
        <p14:creationId xmlns:p14="http://schemas.microsoft.com/office/powerpoint/2010/main" val="1159374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758588" y="1436921"/>
            <a:ext cx="5690680" cy="1517356"/>
          </a:xfrm>
        </p:spPr>
        <p:txBody>
          <a:bodyPr>
            <a:noAutofit/>
          </a:bodyPr>
          <a:lstStyle>
            <a:lvl1pPr>
              <a:defRPr sz="6000"/>
            </a:lvl1pPr>
          </a:lstStyle>
          <a:p>
            <a:r>
              <a:rPr lang="en-US" dirty="0"/>
              <a:t>PRESENTATION</a:t>
            </a:r>
            <a:br>
              <a:rPr lang="en-US" dirty="0"/>
            </a:br>
            <a:r>
              <a:rPr lang="en-US" dirty="0"/>
              <a:t>TITLE    </a:t>
            </a:r>
            <a:endParaRPr lang="ru-RU" dirty="0"/>
          </a:p>
        </p:txBody>
      </p:sp>
      <p:sp>
        <p:nvSpPr>
          <p:cNvPr id="28" name="Freeform: Shape 27">
            <a:extLst>
              <a:ext uri="{FF2B5EF4-FFF2-40B4-BE49-F238E27FC236}">
                <a16:creationId xmlns:a16="http://schemas.microsoft.com/office/drawing/2014/main" id="{87A7AFAC-3F6D-48D1-A100-148792529BC6}"/>
              </a:ext>
            </a:extLst>
          </p:cNvPr>
          <p:cNvSpPr/>
          <p:nvPr/>
        </p:nvSpPr>
        <p:spPr>
          <a:xfrm>
            <a:off x="8069104" y="5422164"/>
            <a:ext cx="736673" cy="736673"/>
          </a:xfrm>
          <a:custGeom>
            <a:avLst/>
            <a:gdLst>
              <a:gd name="connsiteX0" fmla="*/ 372146 w 736672"/>
              <a:gd name="connsiteY0" fmla="*/ 731592 h 736672"/>
              <a:gd name="connsiteX1" fmla="*/ 731592 w 736672"/>
              <a:gd name="connsiteY1" fmla="*/ 372147 h 736672"/>
              <a:gd name="connsiteX2" fmla="*/ 372146 w 736672"/>
              <a:gd name="connsiteY2" fmla="*/ 12701 h 736672"/>
              <a:gd name="connsiteX3" fmla="*/ 12701 w 736672"/>
              <a:gd name="connsiteY3" fmla="*/ 372147 h 736672"/>
              <a:gd name="connsiteX4" fmla="*/ 372146 w 736672"/>
              <a:gd name="connsiteY4" fmla="*/ 731592 h 736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72" h="736672">
                <a:moveTo>
                  <a:pt x="372146" y="731592"/>
                </a:moveTo>
                <a:cubicBezTo>
                  <a:pt x="570286" y="731592"/>
                  <a:pt x="731592" y="570286"/>
                  <a:pt x="731592" y="372147"/>
                </a:cubicBezTo>
                <a:cubicBezTo>
                  <a:pt x="731592" y="174007"/>
                  <a:pt x="570286" y="12701"/>
                  <a:pt x="372146" y="12701"/>
                </a:cubicBezTo>
                <a:cubicBezTo>
                  <a:pt x="174007" y="12701"/>
                  <a:pt x="12701" y="174007"/>
                  <a:pt x="12701" y="372147"/>
                </a:cubicBezTo>
                <a:cubicBezTo>
                  <a:pt x="12701" y="570286"/>
                  <a:pt x="174007" y="731592"/>
                  <a:pt x="372146" y="731592"/>
                </a:cubicBezTo>
              </a:path>
            </a:pathLst>
          </a:custGeom>
          <a:solidFill>
            <a:schemeClr val="accent1"/>
          </a:solidFill>
          <a:ln w="12700" cap="flat">
            <a:noFill/>
            <a:prstDash val="solid"/>
            <a:miter/>
          </a:ln>
        </p:spPr>
        <p:txBody>
          <a:bodyPr rtlCol="0" anchor="ctr"/>
          <a:lstStyle/>
          <a:p>
            <a:endParaRPr lang="ru-RU" dirty="0"/>
          </a:p>
        </p:txBody>
      </p:sp>
      <p:sp>
        <p:nvSpPr>
          <p:cNvPr id="29" name="Freeform: Shape 28">
            <a:extLst>
              <a:ext uri="{FF2B5EF4-FFF2-40B4-BE49-F238E27FC236}">
                <a16:creationId xmlns:a16="http://schemas.microsoft.com/office/drawing/2014/main" id="{81A4F88F-4E35-4BB3-AD24-CAC580C12F96}"/>
              </a:ext>
            </a:extLst>
          </p:cNvPr>
          <p:cNvSpPr/>
          <p:nvPr/>
        </p:nvSpPr>
        <p:spPr>
          <a:xfrm>
            <a:off x="9029960" y="3463631"/>
            <a:ext cx="3175313" cy="2946690"/>
          </a:xfrm>
          <a:custGeom>
            <a:avLst/>
            <a:gdLst>
              <a:gd name="connsiteX0" fmla="*/ 3162808 w 3175312"/>
              <a:gd name="connsiteY0" fmla="*/ 12701 h 2946690"/>
              <a:gd name="connsiteX1" fmla="*/ 487925 w 3175312"/>
              <a:gd name="connsiteY1" fmla="*/ 1331091 h 2946690"/>
              <a:gd name="connsiteX2" fmla="*/ 113238 w 3175312"/>
              <a:gd name="connsiteY2" fmla="*/ 2433559 h 2946690"/>
              <a:gd name="connsiteX3" fmla="*/ 127209 w 3175312"/>
              <a:gd name="connsiteY3" fmla="*/ 2461502 h 2946690"/>
              <a:gd name="connsiteX4" fmla="*/ 1229677 w 3175312"/>
              <a:gd name="connsiteY4" fmla="*/ 2836189 h 2946690"/>
              <a:gd name="connsiteX5" fmla="*/ 3162808 w 3175312"/>
              <a:gd name="connsiteY5" fmla="*/ 1882325 h 2946690"/>
              <a:gd name="connsiteX6" fmla="*/ 3162808 w 3175312"/>
              <a:gd name="connsiteY6" fmla="*/ 12701 h 2946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5312" h="2946690">
                <a:moveTo>
                  <a:pt x="3162808" y="12701"/>
                </a:moveTo>
                <a:lnTo>
                  <a:pt x="487925" y="1331091"/>
                </a:lnTo>
                <a:cubicBezTo>
                  <a:pt x="487925" y="1331091"/>
                  <a:pt x="-250018" y="1695617"/>
                  <a:pt x="113238" y="2433559"/>
                </a:cubicBezTo>
                <a:lnTo>
                  <a:pt x="127209" y="2461502"/>
                </a:lnTo>
                <a:cubicBezTo>
                  <a:pt x="127209" y="2461502"/>
                  <a:pt x="491735" y="3199445"/>
                  <a:pt x="1229677" y="2836189"/>
                </a:cubicBezTo>
                <a:lnTo>
                  <a:pt x="3162808" y="1882325"/>
                </a:lnTo>
                <a:lnTo>
                  <a:pt x="3162808" y="12701"/>
                </a:lnTo>
                <a:close/>
              </a:path>
            </a:pathLst>
          </a:custGeom>
          <a:solidFill>
            <a:schemeClr val="accent3"/>
          </a:solidFill>
          <a:ln w="12700" cap="flat">
            <a:noFill/>
            <a:prstDash val="solid"/>
            <a:miter/>
          </a:ln>
        </p:spPr>
        <p:txBody>
          <a:bodyPr rtlCol="0" anchor="ctr"/>
          <a:lstStyle/>
          <a:p>
            <a:endParaRPr lang="ru-RU" dirty="0"/>
          </a:p>
        </p:txBody>
      </p:sp>
      <p:sp>
        <p:nvSpPr>
          <p:cNvPr id="30" name="Freeform: Shape 29">
            <a:extLst>
              <a:ext uri="{FF2B5EF4-FFF2-40B4-BE49-F238E27FC236}">
                <a16:creationId xmlns:a16="http://schemas.microsoft.com/office/drawing/2014/main" id="{592CE00E-F2AB-4099-8BB8-F109C4F2EFDB}"/>
              </a:ext>
            </a:extLst>
          </p:cNvPr>
          <p:cNvSpPr/>
          <p:nvPr/>
        </p:nvSpPr>
        <p:spPr>
          <a:xfrm>
            <a:off x="11043829" y="4566099"/>
            <a:ext cx="1155814" cy="863685"/>
          </a:xfrm>
          <a:custGeom>
            <a:avLst/>
            <a:gdLst>
              <a:gd name="connsiteX0" fmla="*/ 1148938 w 1155813"/>
              <a:gd name="connsiteY0" fmla="*/ 12701 h 863685"/>
              <a:gd name="connsiteX1" fmla="*/ 173482 w 1155813"/>
              <a:gd name="connsiteY1" fmla="*/ 494079 h 863685"/>
              <a:gd name="connsiteX2" fmla="*/ 28688 w 1155813"/>
              <a:gd name="connsiteY2" fmla="*/ 759535 h 863685"/>
              <a:gd name="connsiteX3" fmla="*/ 31228 w 1155813"/>
              <a:gd name="connsiteY3" fmla="*/ 765885 h 863685"/>
              <a:gd name="connsiteX4" fmla="*/ 329707 w 1155813"/>
              <a:gd name="connsiteY4" fmla="*/ 812880 h 863685"/>
              <a:gd name="connsiteX5" fmla="*/ 1147668 w 1155813"/>
              <a:gd name="connsiteY5" fmla="*/ 408980 h 863685"/>
              <a:gd name="connsiteX6" fmla="*/ 1147668 w 1155813"/>
              <a:gd name="connsiteY6" fmla="*/ 12701 h 863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813" h="863685">
                <a:moveTo>
                  <a:pt x="1148938" y="12701"/>
                </a:moveTo>
                <a:lnTo>
                  <a:pt x="173482" y="494079"/>
                </a:lnTo>
                <a:cubicBezTo>
                  <a:pt x="173482" y="494079"/>
                  <a:pt x="-47520" y="603309"/>
                  <a:pt x="28688" y="759535"/>
                </a:cubicBezTo>
                <a:lnTo>
                  <a:pt x="31228" y="765885"/>
                </a:lnTo>
                <a:cubicBezTo>
                  <a:pt x="31228" y="765885"/>
                  <a:pt x="108705" y="922111"/>
                  <a:pt x="329707" y="812880"/>
                </a:cubicBezTo>
                <a:lnTo>
                  <a:pt x="1147668" y="408980"/>
                </a:lnTo>
                <a:lnTo>
                  <a:pt x="1147668" y="12701"/>
                </a:lnTo>
                <a:close/>
              </a:path>
            </a:pathLst>
          </a:custGeom>
          <a:solidFill>
            <a:schemeClr val="bg1"/>
          </a:solidFill>
          <a:ln w="12700" cap="flat">
            <a:noFill/>
            <a:prstDash val="solid"/>
            <a:miter/>
          </a:ln>
        </p:spPr>
        <p:txBody>
          <a:bodyPr rtlCol="0" anchor="ctr"/>
          <a:lstStyle/>
          <a:p>
            <a:endParaRPr lang="ru-RU" dirty="0"/>
          </a:p>
        </p:txBody>
      </p:sp>
      <p:sp>
        <p:nvSpPr>
          <p:cNvPr id="32" name="Freeform: Shape 31">
            <a:extLst>
              <a:ext uri="{FF2B5EF4-FFF2-40B4-BE49-F238E27FC236}">
                <a16:creationId xmlns:a16="http://schemas.microsoft.com/office/drawing/2014/main" id="{B0920EEC-7CE3-4708-93D2-53699D17E5E3}"/>
              </a:ext>
            </a:extLst>
          </p:cNvPr>
          <p:cNvSpPr/>
          <p:nvPr/>
        </p:nvSpPr>
        <p:spPr>
          <a:xfrm>
            <a:off x="10743661" y="-1689"/>
            <a:ext cx="1447943" cy="1003399"/>
          </a:xfrm>
          <a:custGeom>
            <a:avLst/>
            <a:gdLst>
              <a:gd name="connsiteX0" fmla="*/ 1446147 w 1447942"/>
              <a:gd name="connsiteY0" fmla="*/ 12701 h 1003398"/>
              <a:gd name="connsiteX1" fmla="*/ 173482 w 1447942"/>
              <a:gd name="connsiteY1" fmla="*/ 640143 h 1003398"/>
              <a:gd name="connsiteX2" fmla="*/ 28688 w 1447942"/>
              <a:gd name="connsiteY2" fmla="*/ 905599 h 1003398"/>
              <a:gd name="connsiteX3" fmla="*/ 31227 w 1447942"/>
              <a:gd name="connsiteY3" fmla="*/ 911950 h 1003398"/>
              <a:gd name="connsiteX4" fmla="*/ 329707 w 1447942"/>
              <a:gd name="connsiteY4" fmla="*/ 958944 h 1003398"/>
              <a:gd name="connsiteX5" fmla="*/ 1446147 w 1447942"/>
              <a:gd name="connsiteY5" fmla="*/ 408980 h 1003398"/>
              <a:gd name="connsiteX6" fmla="*/ 1446147 w 1447942"/>
              <a:gd name="connsiteY6" fmla="*/ 12701 h 1003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942" h="1003398">
                <a:moveTo>
                  <a:pt x="1446147" y="12701"/>
                </a:moveTo>
                <a:lnTo>
                  <a:pt x="173482" y="640143"/>
                </a:lnTo>
                <a:cubicBezTo>
                  <a:pt x="173482" y="640143"/>
                  <a:pt x="-47520" y="749374"/>
                  <a:pt x="28688" y="905599"/>
                </a:cubicBezTo>
                <a:lnTo>
                  <a:pt x="31227" y="911950"/>
                </a:lnTo>
                <a:cubicBezTo>
                  <a:pt x="31227" y="911950"/>
                  <a:pt x="108705" y="1068175"/>
                  <a:pt x="329707" y="958944"/>
                </a:cubicBezTo>
                <a:lnTo>
                  <a:pt x="1446147" y="408980"/>
                </a:lnTo>
                <a:lnTo>
                  <a:pt x="1446147" y="12701"/>
                </a:lnTo>
                <a:close/>
              </a:path>
            </a:pathLst>
          </a:custGeom>
          <a:solidFill>
            <a:schemeClr val="accent3"/>
          </a:solidFill>
          <a:ln w="12700"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2DF8B751-9294-46D5-B390-5D322195540F}"/>
              </a:ext>
            </a:extLst>
          </p:cNvPr>
          <p:cNvSpPr/>
          <p:nvPr/>
        </p:nvSpPr>
        <p:spPr>
          <a:xfrm>
            <a:off x="6536780" y="-12701"/>
            <a:ext cx="4978890" cy="2133810"/>
          </a:xfrm>
          <a:custGeom>
            <a:avLst/>
            <a:gdLst>
              <a:gd name="connsiteX0" fmla="*/ 2515401 w 4978890"/>
              <a:gd name="connsiteY0" fmla="*/ 12701 h 2133810"/>
              <a:gd name="connsiteX1" fmla="*/ 371430 w 4978890"/>
              <a:gd name="connsiteY1" fmla="*/ 1069445 h 2133810"/>
              <a:gd name="connsiteX2" fmla="*/ 72951 w 4978890"/>
              <a:gd name="connsiteY2" fmla="*/ 1811198 h 2133810"/>
              <a:gd name="connsiteX3" fmla="*/ 81841 w 4978890"/>
              <a:gd name="connsiteY3" fmla="*/ 1828980 h 2133810"/>
              <a:gd name="connsiteX4" fmla="*/ 851538 w 4978890"/>
              <a:gd name="connsiteY4" fmla="*/ 2043631 h 2133810"/>
              <a:gd name="connsiteX5" fmla="*/ 4968013 w 4978890"/>
              <a:gd name="connsiteY5" fmla="*/ 12701 h 2133810"/>
              <a:gd name="connsiteX6" fmla="*/ 2515401 w 4978890"/>
              <a:gd name="connsiteY6" fmla="*/ 12701 h 213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78890" h="2133810">
                <a:moveTo>
                  <a:pt x="2515401" y="12701"/>
                </a:moveTo>
                <a:lnTo>
                  <a:pt x="371430" y="1069445"/>
                </a:lnTo>
                <a:cubicBezTo>
                  <a:pt x="371430" y="1069445"/>
                  <a:pt x="-163293" y="1333631"/>
                  <a:pt x="72951" y="1811198"/>
                </a:cubicBezTo>
                <a:lnTo>
                  <a:pt x="81841" y="1828980"/>
                </a:lnTo>
                <a:cubicBezTo>
                  <a:pt x="81841" y="1828980"/>
                  <a:pt x="316814" y="2306547"/>
                  <a:pt x="851538" y="2043631"/>
                </a:cubicBezTo>
                <a:lnTo>
                  <a:pt x="4968013" y="12701"/>
                </a:lnTo>
                <a:lnTo>
                  <a:pt x="2515401" y="12701"/>
                </a:lnTo>
                <a:close/>
              </a:path>
            </a:pathLst>
          </a:custGeom>
          <a:solidFill>
            <a:schemeClr val="accent1"/>
          </a:solidFill>
          <a:ln w="12700" cap="flat">
            <a:noFill/>
            <a:prstDash val="solid"/>
            <a:miter/>
          </a:ln>
        </p:spPr>
        <p:txBody>
          <a:bodyPr rtlCol="0" anchor="ctr"/>
          <a:lstStyle/>
          <a:p>
            <a:endParaRPr lang="ru-RU" dirty="0"/>
          </a:p>
        </p:txBody>
      </p:sp>
      <p:sp>
        <p:nvSpPr>
          <p:cNvPr id="34" name="Freeform: Shape 33">
            <a:extLst>
              <a:ext uri="{FF2B5EF4-FFF2-40B4-BE49-F238E27FC236}">
                <a16:creationId xmlns:a16="http://schemas.microsoft.com/office/drawing/2014/main" id="{E0F651C6-BE74-4133-ABA8-316072D4F5B5}"/>
              </a:ext>
            </a:extLst>
          </p:cNvPr>
          <p:cNvSpPr/>
          <p:nvPr/>
        </p:nvSpPr>
        <p:spPr>
          <a:xfrm>
            <a:off x="6518963" y="-12701"/>
            <a:ext cx="5029695" cy="2146511"/>
          </a:xfrm>
          <a:custGeom>
            <a:avLst/>
            <a:gdLst>
              <a:gd name="connsiteX0" fmla="*/ 4942646 w 5029695"/>
              <a:gd name="connsiteY0" fmla="*/ 12701 h 2146511"/>
              <a:gd name="connsiteX1" fmla="*/ 860464 w 5029695"/>
              <a:gd name="connsiteY1" fmla="*/ 2025849 h 2146511"/>
              <a:gd name="connsiteX2" fmla="*/ 295258 w 5029695"/>
              <a:gd name="connsiteY2" fmla="*/ 2019499 h 2146511"/>
              <a:gd name="connsiteX3" fmla="*/ 116171 w 5029695"/>
              <a:gd name="connsiteY3" fmla="*/ 1820089 h 2146511"/>
              <a:gd name="connsiteX4" fmla="*/ 107280 w 5029695"/>
              <a:gd name="connsiteY4" fmla="*/ 1802307 h 2146511"/>
              <a:gd name="connsiteX5" fmla="*/ 165705 w 5029695"/>
              <a:gd name="connsiteY5" fmla="*/ 1273935 h 2146511"/>
              <a:gd name="connsiteX6" fmla="*/ 398138 w 5029695"/>
              <a:gd name="connsiteY6" fmla="*/ 1085957 h 2146511"/>
              <a:gd name="connsiteX7" fmla="*/ 2576402 w 5029695"/>
              <a:gd name="connsiteY7" fmla="*/ 12701 h 2146511"/>
              <a:gd name="connsiteX8" fmla="*/ 2490034 w 5029695"/>
              <a:gd name="connsiteY8" fmla="*/ 12701 h 2146511"/>
              <a:gd name="connsiteX9" fmla="*/ 381626 w 5029695"/>
              <a:gd name="connsiteY9" fmla="*/ 1052934 h 2146511"/>
              <a:gd name="connsiteX10" fmla="*/ 137762 w 5029695"/>
              <a:gd name="connsiteY10" fmla="*/ 1249803 h 2146511"/>
              <a:gd name="connsiteX11" fmla="*/ 74256 w 5029695"/>
              <a:gd name="connsiteY11" fmla="*/ 1820089 h 2146511"/>
              <a:gd name="connsiteX12" fmla="*/ 83147 w 5029695"/>
              <a:gd name="connsiteY12" fmla="*/ 1837871 h 2146511"/>
              <a:gd name="connsiteX13" fmla="*/ 273666 w 5029695"/>
              <a:gd name="connsiteY13" fmla="*/ 2051252 h 2146511"/>
              <a:gd name="connsiteX14" fmla="*/ 564525 w 5029695"/>
              <a:gd name="connsiteY14" fmla="*/ 2141431 h 2146511"/>
              <a:gd name="connsiteX15" fmla="*/ 878246 w 5029695"/>
              <a:gd name="connsiteY15" fmla="*/ 2060143 h 2146511"/>
              <a:gd name="connsiteX16" fmla="*/ 5029014 w 5029695"/>
              <a:gd name="connsiteY16" fmla="*/ 12701 h 2146511"/>
              <a:gd name="connsiteX17" fmla="*/ 4942646 w 5029695"/>
              <a:gd name="connsiteY17" fmla="*/ 12701 h 214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29695" h="2146511">
                <a:moveTo>
                  <a:pt x="4942646" y="12701"/>
                </a:moveTo>
                <a:lnTo>
                  <a:pt x="860464" y="2025849"/>
                </a:lnTo>
                <a:cubicBezTo>
                  <a:pt x="645812" y="2131270"/>
                  <a:pt x="456564" y="2130000"/>
                  <a:pt x="295258" y="2019499"/>
                </a:cubicBezTo>
                <a:cubicBezTo>
                  <a:pt x="174596" y="1936941"/>
                  <a:pt x="116171" y="1821359"/>
                  <a:pt x="116171" y="1820089"/>
                </a:cubicBezTo>
                <a:lnTo>
                  <a:pt x="107280" y="1802307"/>
                </a:lnTo>
                <a:cubicBezTo>
                  <a:pt x="13290" y="1611789"/>
                  <a:pt x="32342" y="1433971"/>
                  <a:pt x="165705" y="1273935"/>
                </a:cubicBezTo>
                <a:cubicBezTo>
                  <a:pt x="266045" y="1153274"/>
                  <a:pt x="395598" y="1087227"/>
                  <a:pt x="398138" y="1085957"/>
                </a:cubicBezTo>
                <a:lnTo>
                  <a:pt x="2576402" y="12701"/>
                </a:lnTo>
                <a:lnTo>
                  <a:pt x="2490034" y="12701"/>
                </a:lnTo>
                <a:lnTo>
                  <a:pt x="381626" y="1052934"/>
                </a:lnTo>
                <a:cubicBezTo>
                  <a:pt x="376546" y="1055474"/>
                  <a:pt x="243183" y="1121520"/>
                  <a:pt x="137762" y="1249803"/>
                </a:cubicBezTo>
                <a:cubicBezTo>
                  <a:pt x="38693" y="1369195"/>
                  <a:pt x="-51486" y="1564794"/>
                  <a:pt x="74256" y="1820089"/>
                </a:cubicBezTo>
                <a:lnTo>
                  <a:pt x="83147" y="1837871"/>
                </a:lnTo>
                <a:cubicBezTo>
                  <a:pt x="85687" y="1842952"/>
                  <a:pt x="145383" y="1962343"/>
                  <a:pt x="273666" y="2051252"/>
                </a:cubicBezTo>
                <a:cubicBezTo>
                  <a:pt x="342253" y="2098247"/>
                  <a:pt x="440053" y="2141431"/>
                  <a:pt x="564525" y="2141431"/>
                </a:cubicBezTo>
                <a:cubicBezTo>
                  <a:pt x="654703" y="2141431"/>
                  <a:pt x="758854" y="2119839"/>
                  <a:pt x="878246" y="2060143"/>
                </a:cubicBezTo>
                <a:lnTo>
                  <a:pt x="5029014" y="12701"/>
                </a:lnTo>
                <a:lnTo>
                  <a:pt x="4942646" y="12701"/>
                </a:lnTo>
                <a:close/>
              </a:path>
            </a:pathLst>
          </a:custGeom>
          <a:solidFill>
            <a:schemeClr val="bg1"/>
          </a:solidFill>
          <a:ln w="12700" cap="flat">
            <a:noFill/>
            <a:prstDash val="solid"/>
            <a:miter/>
          </a:ln>
        </p:spPr>
        <p:txBody>
          <a:bodyPr rtlCol="0" anchor="ctr"/>
          <a:lstStyle/>
          <a:p>
            <a:endParaRPr lang="ru-RU" dirty="0"/>
          </a:p>
        </p:txBody>
      </p:sp>
      <p:sp>
        <p:nvSpPr>
          <p:cNvPr id="40" name="Graphic 37">
            <a:extLst>
              <a:ext uri="{FF2B5EF4-FFF2-40B4-BE49-F238E27FC236}">
                <a16:creationId xmlns:a16="http://schemas.microsoft.com/office/drawing/2014/main" id="{9F75ED2D-7077-4753-B623-4B9A718EB224}"/>
              </a:ext>
            </a:extLst>
          </p:cNvPr>
          <p:cNvSpPr/>
          <p:nvPr userDrawn="1"/>
        </p:nvSpPr>
        <p:spPr>
          <a:xfrm>
            <a:off x="895717" y="3124629"/>
            <a:ext cx="2158296" cy="151200"/>
          </a:xfrm>
          <a:custGeom>
            <a:avLst/>
            <a:gdLst>
              <a:gd name="connsiteX0" fmla="*/ 2087180 w 2158295"/>
              <a:gd name="connsiteY0" fmla="*/ 153601 h 165045"/>
              <a:gd name="connsiteX1" fmla="*/ 82504 w 2158295"/>
              <a:gd name="connsiteY1" fmla="*/ 153601 h 165045"/>
              <a:gd name="connsiteX2" fmla="*/ 12677 w 2158295"/>
              <a:gd name="connsiteY2" fmla="*/ 83774 h 165045"/>
              <a:gd name="connsiteX3" fmla="*/ 12677 w 2158295"/>
              <a:gd name="connsiteY3" fmla="*/ 83774 h 165045"/>
              <a:gd name="connsiteX4" fmla="*/ 82504 w 2158295"/>
              <a:gd name="connsiteY4" fmla="*/ 12677 h 165045"/>
              <a:gd name="connsiteX5" fmla="*/ 2087180 w 2158295"/>
              <a:gd name="connsiteY5" fmla="*/ 12677 h 165045"/>
              <a:gd name="connsiteX6" fmla="*/ 2157008 w 2158295"/>
              <a:gd name="connsiteY6" fmla="*/ 82504 h 165045"/>
              <a:gd name="connsiteX7" fmla="*/ 2157008 w 2158295"/>
              <a:gd name="connsiteY7" fmla="*/ 82504 h 165045"/>
              <a:gd name="connsiteX8" fmla="*/ 2087180 w 2158295"/>
              <a:gd name="connsiteY8" fmla="*/ 153601 h 16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8295" h="165045">
                <a:moveTo>
                  <a:pt x="2087180" y="153601"/>
                </a:moveTo>
                <a:lnTo>
                  <a:pt x="82504" y="153601"/>
                </a:lnTo>
                <a:cubicBezTo>
                  <a:pt x="44417" y="153601"/>
                  <a:pt x="12677" y="121861"/>
                  <a:pt x="12677" y="83774"/>
                </a:cubicBezTo>
                <a:lnTo>
                  <a:pt x="12677" y="83774"/>
                </a:lnTo>
                <a:cubicBezTo>
                  <a:pt x="12677" y="44417"/>
                  <a:pt x="44417" y="12677"/>
                  <a:pt x="82504" y="12677"/>
                </a:cubicBezTo>
                <a:lnTo>
                  <a:pt x="2087180" y="12677"/>
                </a:lnTo>
                <a:cubicBezTo>
                  <a:pt x="2125268" y="12677"/>
                  <a:pt x="2157008" y="44417"/>
                  <a:pt x="2157008" y="82504"/>
                </a:cubicBezTo>
                <a:lnTo>
                  <a:pt x="2157008" y="82504"/>
                </a:lnTo>
                <a:cubicBezTo>
                  <a:pt x="2157008" y="121861"/>
                  <a:pt x="2126538" y="153601"/>
                  <a:pt x="2087180" y="153601"/>
                </a:cubicBezTo>
                <a:close/>
              </a:path>
            </a:pathLst>
          </a:custGeom>
          <a:gradFill>
            <a:gsLst>
              <a:gs pos="0">
                <a:schemeClr val="accent1"/>
              </a:gs>
              <a:gs pos="100000">
                <a:schemeClr val="accent3"/>
              </a:gs>
            </a:gsLst>
            <a:lin ang="0" scaled="1"/>
          </a:gradFill>
          <a:ln w="12681" cap="flat">
            <a:noFill/>
            <a:prstDash val="solid"/>
            <a:miter/>
          </a:ln>
        </p:spPr>
        <p:txBody>
          <a:bodyPr rtlCol="0" anchor="ctr"/>
          <a:lstStyle/>
          <a:p>
            <a:endParaRPr lang="ru-RU" dirty="0"/>
          </a:p>
        </p:txBody>
      </p:sp>
      <p:sp>
        <p:nvSpPr>
          <p:cNvPr id="12" name="Graphic 36">
            <a:extLst>
              <a:ext uri="{FF2B5EF4-FFF2-40B4-BE49-F238E27FC236}">
                <a16:creationId xmlns:a16="http://schemas.microsoft.com/office/drawing/2014/main" id="{21FF5BCF-BC53-4C3F-8B7F-7077B35ADCA8}"/>
              </a:ext>
            </a:extLst>
          </p:cNvPr>
          <p:cNvSpPr/>
          <p:nvPr userDrawn="1"/>
        </p:nvSpPr>
        <p:spPr>
          <a:xfrm>
            <a:off x="-7816" y="5057878"/>
            <a:ext cx="715108" cy="949829"/>
          </a:xfrm>
          <a:custGeom>
            <a:avLst/>
            <a:gdLst>
              <a:gd name="connsiteX0" fmla="*/ 217522 w 723600"/>
              <a:gd name="connsiteY0" fmla="*/ 9082 h 1015200"/>
              <a:gd name="connsiteX1" fmla="*/ 9082 w 723600"/>
              <a:gd name="connsiteY1" fmla="*/ 9082 h 1015200"/>
              <a:gd name="connsiteX2" fmla="*/ 9082 w 723600"/>
              <a:gd name="connsiteY2" fmla="*/ 1010242 h 1015200"/>
              <a:gd name="connsiteX3" fmla="*/ 217522 w 723600"/>
              <a:gd name="connsiteY3" fmla="*/ 1010242 h 1015200"/>
              <a:gd name="connsiteX4" fmla="*/ 716482 w 723600"/>
              <a:gd name="connsiteY4" fmla="*/ 518842 h 1015200"/>
              <a:gd name="connsiteX5" fmla="*/ 716482 w 723600"/>
              <a:gd name="connsiteY5" fmla="*/ 500482 h 1015200"/>
              <a:gd name="connsiteX6" fmla="*/ 217522 w 723600"/>
              <a:gd name="connsiteY6" fmla="*/ 9082 h 10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600" h="1015200">
                <a:moveTo>
                  <a:pt x="217522" y="9082"/>
                </a:moveTo>
                <a:lnTo>
                  <a:pt x="9082" y="9082"/>
                </a:lnTo>
                <a:lnTo>
                  <a:pt x="9082" y="1010242"/>
                </a:lnTo>
                <a:lnTo>
                  <a:pt x="217522" y="1010242"/>
                </a:lnTo>
                <a:cubicBezTo>
                  <a:pt x="217522" y="1010242"/>
                  <a:pt x="716482" y="1010242"/>
                  <a:pt x="716482" y="518842"/>
                </a:cubicBezTo>
                <a:lnTo>
                  <a:pt x="716482" y="500482"/>
                </a:lnTo>
                <a:cubicBezTo>
                  <a:pt x="716482" y="500482"/>
                  <a:pt x="716482" y="9082"/>
                  <a:pt x="217522" y="9082"/>
                </a:cubicBezTo>
                <a:close/>
              </a:path>
            </a:pathLst>
          </a:custGeom>
          <a:solidFill>
            <a:schemeClr val="accent3"/>
          </a:solidFill>
          <a:ln w="10680" cap="flat">
            <a:noFill/>
            <a:prstDash val="solid"/>
            <a:miter/>
          </a:ln>
        </p:spPr>
        <p:txBody>
          <a:bodyPr rtlCol="0" anchor="ctr"/>
          <a:lstStyle/>
          <a:p>
            <a:endParaRPr lang="ru-RU"/>
          </a:p>
        </p:txBody>
      </p:sp>
      <p:sp>
        <p:nvSpPr>
          <p:cNvPr id="15" name="Subtitle 2">
            <a:extLst>
              <a:ext uri="{FF2B5EF4-FFF2-40B4-BE49-F238E27FC236}">
                <a16:creationId xmlns:a16="http://schemas.microsoft.com/office/drawing/2014/main" id="{4BCD5243-C973-44F2-88E8-A4A6E3387B1F}"/>
              </a:ext>
            </a:extLst>
          </p:cNvPr>
          <p:cNvSpPr>
            <a:spLocks noGrp="1"/>
          </p:cNvSpPr>
          <p:nvPr>
            <p:ph type="subTitle" idx="1"/>
          </p:nvPr>
        </p:nvSpPr>
        <p:spPr>
          <a:xfrm>
            <a:off x="758588" y="3429000"/>
            <a:ext cx="3629300" cy="946192"/>
          </a:xfrm>
        </p:spPr>
        <p:txBody>
          <a:bodyPr vert="horz" lIns="91440" tIns="45720" rIns="91440" bIns="45720" rtlCol="0">
            <a:normAutofit/>
          </a:bodyPr>
          <a:lstStyle>
            <a:lvl1pPr marL="0" indent="0">
              <a:buNone/>
              <a:defRPr lang="en-US" b="1" i="0"/>
            </a:lvl1pPr>
          </a:lstStyle>
          <a:p>
            <a:pPr marL="228600" lvl="0" indent="-228600"/>
            <a:r>
              <a:rPr lang="en-US" smtClean="0"/>
              <a:t>Click to edit Master subtitle style</a:t>
            </a:r>
            <a:endParaRPr lang="en-US" dirty="0"/>
          </a:p>
        </p:txBody>
      </p:sp>
    </p:spTree>
    <p:extLst>
      <p:ext uri="{BB962C8B-B14F-4D97-AF65-F5344CB8AC3E}">
        <p14:creationId xmlns:p14="http://schemas.microsoft.com/office/powerpoint/2010/main" val="26364089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34" name="Oval 33">
            <a:extLst>
              <a:ext uri="{FF2B5EF4-FFF2-40B4-BE49-F238E27FC236}">
                <a16:creationId xmlns:a16="http://schemas.microsoft.com/office/drawing/2014/main" id="{13074BE4-153F-46FE-B915-CD1AEF318A25}"/>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5" name="Graphic 12">
            <a:extLst>
              <a:ext uri="{FF2B5EF4-FFF2-40B4-BE49-F238E27FC236}">
                <a16:creationId xmlns:a16="http://schemas.microsoft.com/office/drawing/2014/main" id="{0B7E91C4-F19E-46BE-B05F-139B5418924E}"/>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10" name="Freeform: Shape 9">
            <a:extLst>
              <a:ext uri="{FF2B5EF4-FFF2-40B4-BE49-F238E27FC236}">
                <a16:creationId xmlns:a16="http://schemas.microsoft.com/office/drawing/2014/main" id="{08A64499-0304-4070-BCB0-67E2BE20A3EA}"/>
              </a:ext>
            </a:extLst>
          </p:cNvPr>
          <p:cNvSpPr/>
          <p:nvPr userDrawn="1"/>
        </p:nvSpPr>
        <p:spPr>
          <a:xfrm>
            <a:off x="7998821" y="1645349"/>
            <a:ext cx="4196737" cy="1001638"/>
          </a:xfrm>
          <a:custGeom>
            <a:avLst/>
            <a:gdLst>
              <a:gd name="connsiteX0" fmla="*/ 3150394 w 3152775"/>
              <a:gd name="connsiteY0" fmla="*/ 7144 h 752475"/>
              <a:gd name="connsiteX1" fmla="*/ 371952 w 3152775"/>
              <a:gd name="connsiteY1" fmla="*/ 7144 h 752475"/>
              <a:gd name="connsiteX2" fmla="*/ 7144 w 3152775"/>
              <a:gd name="connsiteY2" fmla="*/ 370999 h 752475"/>
              <a:gd name="connsiteX3" fmla="*/ 7144 w 3152775"/>
              <a:gd name="connsiteY3" fmla="*/ 384334 h 752475"/>
              <a:gd name="connsiteX4" fmla="*/ 371952 w 3152775"/>
              <a:gd name="connsiteY4" fmla="*/ 748189 h 752475"/>
              <a:gd name="connsiteX5" fmla="*/ 3150394 w 3152775"/>
              <a:gd name="connsiteY5" fmla="*/ 748189 h 752475"/>
              <a:gd name="connsiteX6" fmla="*/ 3150394 w 3152775"/>
              <a:gd name="connsiteY6" fmla="*/ 7144 h 75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52775" h="752475">
                <a:moveTo>
                  <a:pt x="3150394" y="7144"/>
                </a:moveTo>
                <a:lnTo>
                  <a:pt x="371952" y="7144"/>
                </a:lnTo>
                <a:cubicBezTo>
                  <a:pt x="371952" y="7144"/>
                  <a:pt x="7144" y="7144"/>
                  <a:pt x="7144" y="370999"/>
                </a:cubicBezTo>
                <a:lnTo>
                  <a:pt x="7144" y="384334"/>
                </a:lnTo>
                <a:cubicBezTo>
                  <a:pt x="7144" y="384334"/>
                  <a:pt x="7144" y="748189"/>
                  <a:pt x="371952" y="748189"/>
                </a:cubicBezTo>
                <a:lnTo>
                  <a:pt x="3150394" y="748189"/>
                </a:lnTo>
                <a:lnTo>
                  <a:pt x="3150394" y="7144"/>
                </a:lnTo>
                <a:close/>
              </a:path>
            </a:pathLst>
          </a:custGeom>
          <a:solidFill>
            <a:schemeClr val="accent1"/>
          </a:solidFill>
          <a:ln w="25400" cap="flat">
            <a:noFill/>
            <a:prstDash val="solid"/>
            <a:miter/>
          </a:ln>
        </p:spPr>
        <p:txBody>
          <a:bodyPr rtlCol="0" anchor="ctr"/>
          <a:lstStyle/>
          <a:p>
            <a:endParaRPr lang="ru-RU" dirty="0"/>
          </a:p>
        </p:txBody>
      </p:sp>
      <p:sp>
        <p:nvSpPr>
          <p:cNvPr id="25" name="Freeform: Shape 24">
            <a:extLst>
              <a:ext uri="{FF2B5EF4-FFF2-40B4-BE49-F238E27FC236}">
                <a16:creationId xmlns:a16="http://schemas.microsoft.com/office/drawing/2014/main" id="{ED1736B3-AE79-40C2-80FF-2FB0FEE27195}"/>
              </a:ext>
            </a:extLst>
          </p:cNvPr>
          <p:cNvSpPr/>
          <p:nvPr userDrawn="1"/>
        </p:nvSpPr>
        <p:spPr>
          <a:xfrm>
            <a:off x="12186920" y="2632655"/>
            <a:ext cx="5081" cy="25381"/>
          </a:xfrm>
          <a:custGeom>
            <a:avLst/>
            <a:gdLst>
              <a:gd name="connsiteX0" fmla="*/ 0 w 5081"/>
              <a:gd name="connsiteY0" fmla="*/ 0 h 25381"/>
              <a:gd name="connsiteX1" fmla="*/ 5081 w 5081"/>
              <a:gd name="connsiteY1" fmla="*/ 0 h 25381"/>
              <a:gd name="connsiteX2" fmla="*/ 5081 w 5081"/>
              <a:gd name="connsiteY2" fmla="*/ 25381 h 25381"/>
              <a:gd name="connsiteX3" fmla="*/ 0 w 5081"/>
              <a:gd name="connsiteY3" fmla="*/ 25381 h 25381"/>
              <a:gd name="connsiteX4" fmla="*/ 0 w 5081"/>
              <a:gd name="connsiteY4" fmla="*/ 0 h 25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1">
                <a:moveTo>
                  <a:pt x="0" y="0"/>
                </a:moveTo>
                <a:lnTo>
                  <a:pt x="5081" y="0"/>
                </a:lnTo>
                <a:lnTo>
                  <a:pt x="5081" y="25381"/>
                </a:lnTo>
                <a:lnTo>
                  <a:pt x="0" y="25381"/>
                </a:lnTo>
                <a:lnTo>
                  <a:pt x="0" y="0"/>
                </a:lnTo>
                <a:close/>
              </a:path>
            </a:pathLst>
          </a:custGeom>
          <a:solidFill>
            <a:schemeClr val="tx2"/>
          </a:solidFill>
          <a:ln w="12690" cap="flat">
            <a:noFill/>
            <a:prstDash val="solid"/>
            <a:miter/>
          </a:ln>
        </p:spPr>
        <p:txBody>
          <a:bodyPr wrap="square" rtlCol="0" anchor="ctr">
            <a:noAutofit/>
          </a:bodyPr>
          <a:lstStyle/>
          <a:p>
            <a:endParaRPr lang="ru-RU" dirty="0"/>
          </a:p>
        </p:txBody>
      </p:sp>
      <p:sp>
        <p:nvSpPr>
          <p:cNvPr id="2" name="Title 1">
            <a:extLst>
              <a:ext uri="{FF2B5EF4-FFF2-40B4-BE49-F238E27FC236}">
                <a16:creationId xmlns:a16="http://schemas.microsoft.com/office/drawing/2014/main" id="{DC2228EE-3546-4272-9C39-150FF23CE033}"/>
              </a:ext>
            </a:extLst>
          </p:cNvPr>
          <p:cNvSpPr>
            <a:spLocks noGrp="1"/>
          </p:cNvSpPr>
          <p:nvPr>
            <p:ph type="ctrTitle" hasCustomPrompt="1"/>
          </p:nvPr>
        </p:nvSpPr>
        <p:spPr>
          <a:xfrm>
            <a:off x="781987" y="793172"/>
            <a:ext cx="9144000" cy="655621"/>
          </a:xfrm>
        </p:spPr>
        <p:txBody>
          <a:bodyPr anchor="b">
            <a:normAutofit/>
          </a:bodyPr>
          <a:lstStyle>
            <a:lvl1pPr algn="l">
              <a:defRPr sz="4000" b="1">
                <a:gradFill>
                  <a:gsLst>
                    <a:gs pos="0">
                      <a:schemeClr val="accent1"/>
                    </a:gs>
                    <a:gs pos="100000">
                      <a:schemeClr val="accent3"/>
                    </a:gs>
                  </a:gsLst>
                  <a:lin ang="0" scaled="1"/>
                </a:gradFill>
              </a:defRPr>
            </a:lvl1pPr>
          </a:lstStyle>
          <a:p>
            <a:r>
              <a:rPr lang="en-US" dirty="0"/>
              <a:t>DIVIDER SLIDE</a:t>
            </a:r>
            <a:endParaRPr lang="ru-RU" dirty="0"/>
          </a:p>
        </p:txBody>
      </p:sp>
      <p:sp>
        <p:nvSpPr>
          <p:cNvPr id="3" name="Subtitle 2">
            <a:extLst>
              <a:ext uri="{FF2B5EF4-FFF2-40B4-BE49-F238E27FC236}">
                <a16:creationId xmlns:a16="http://schemas.microsoft.com/office/drawing/2014/main" id="{0F2EFCC6-4D5A-4B43-A534-1A868887BC7F}"/>
              </a:ext>
            </a:extLst>
          </p:cNvPr>
          <p:cNvSpPr>
            <a:spLocks noGrp="1"/>
          </p:cNvSpPr>
          <p:nvPr>
            <p:ph type="subTitle" idx="1"/>
          </p:nvPr>
        </p:nvSpPr>
        <p:spPr>
          <a:xfrm>
            <a:off x="795772" y="1877051"/>
            <a:ext cx="6843278" cy="496223"/>
          </a:xfrm>
        </p:spPr>
        <p:txBody>
          <a:bodyPr>
            <a:normAutofit/>
          </a:bodyPr>
          <a:lstStyle>
            <a:lvl1pPr marL="0" indent="0" algn="l">
              <a:buNone/>
              <a:defRPr sz="18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ru-RU" dirty="0"/>
          </a:p>
        </p:txBody>
      </p:sp>
      <p:sp>
        <p:nvSpPr>
          <p:cNvPr id="24" name="Graphic 22">
            <a:extLst>
              <a:ext uri="{FF2B5EF4-FFF2-40B4-BE49-F238E27FC236}">
                <a16:creationId xmlns:a16="http://schemas.microsoft.com/office/drawing/2014/main" id="{4EE1436E-33B5-4388-87D8-2D0633CC3CE7}"/>
              </a:ext>
            </a:extLst>
          </p:cNvPr>
          <p:cNvSpPr/>
          <p:nvPr/>
        </p:nvSpPr>
        <p:spPr>
          <a:xfrm>
            <a:off x="903223" y="1550951"/>
            <a:ext cx="3273552" cy="151200"/>
          </a:xfrm>
          <a:custGeom>
            <a:avLst/>
            <a:gdLst>
              <a:gd name="connsiteX0" fmla="*/ 2392204 w 2447925"/>
              <a:gd name="connsiteY0" fmla="*/ 114776 h 114300"/>
              <a:gd name="connsiteX1" fmla="*/ 60484 w 2447925"/>
              <a:gd name="connsiteY1" fmla="*/ 114776 h 114300"/>
              <a:gd name="connsiteX2" fmla="*/ 7144 w 2447925"/>
              <a:gd name="connsiteY2" fmla="*/ 60484 h 114300"/>
              <a:gd name="connsiteX3" fmla="*/ 7144 w 2447925"/>
              <a:gd name="connsiteY3" fmla="*/ 60484 h 114300"/>
              <a:gd name="connsiteX4" fmla="*/ 60484 w 2447925"/>
              <a:gd name="connsiteY4" fmla="*/ 7144 h 114300"/>
              <a:gd name="connsiteX5" fmla="*/ 2392204 w 2447925"/>
              <a:gd name="connsiteY5" fmla="*/ 7144 h 114300"/>
              <a:gd name="connsiteX6" fmla="*/ 2445544 w 2447925"/>
              <a:gd name="connsiteY6" fmla="*/ 60484 h 114300"/>
              <a:gd name="connsiteX7" fmla="*/ 2445544 w 2447925"/>
              <a:gd name="connsiteY7" fmla="*/ 60484 h 114300"/>
              <a:gd name="connsiteX8" fmla="*/ 2392204 w 2447925"/>
              <a:gd name="connsiteY8" fmla="*/ 114776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47925" h="114300">
                <a:moveTo>
                  <a:pt x="2392204" y="114776"/>
                </a:moveTo>
                <a:lnTo>
                  <a:pt x="60484" y="114776"/>
                </a:lnTo>
                <a:cubicBezTo>
                  <a:pt x="30956" y="114776"/>
                  <a:pt x="7144" y="90011"/>
                  <a:pt x="7144" y="60484"/>
                </a:cubicBezTo>
                <a:lnTo>
                  <a:pt x="7144" y="60484"/>
                </a:lnTo>
                <a:cubicBezTo>
                  <a:pt x="7144" y="30956"/>
                  <a:pt x="30956" y="7144"/>
                  <a:pt x="60484" y="7144"/>
                </a:cubicBezTo>
                <a:lnTo>
                  <a:pt x="2392204" y="7144"/>
                </a:lnTo>
                <a:cubicBezTo>
                  <a:pt x="2421731" y="7144"/>
                  <a:pt x="2445544" y="30956"/>
                  <a:pt x="2445544" y="60484"/>
                </a:cubicBezTo>
                <a:lnTo>
                  <a:pt x="2445544" y="60484"/>
                </a:lnTo>
                <a:cubicBezTo>
                  <a:pt x="2445544" y="90011"/>
                  <a:pt x="2421731" y="114776"/>
                  <a:pt x="2392204" y="11477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9" name="Freeform: Shape 8">
            <a:extLst>
              <a:ext uri="{FF2B5EF4-FFF2-40B4-BE49-F238E27FC236}">
                <a16:creationId xmlns:a16="http://schemas.microsoft.com/office/drawing/2014/main" id="{A8FB11AB-3031-47CA-85DD-696856C3C62C}"/>
              </a:ext>
            </a:extLst>
          </p:cNvPr>
          <p:cNvSpPr/>
          <p:nvPr/>
        </p:nvSpPr>
        <p:spPr>
          <a:xfrm>
            <a:off x="3899957" y="4662943"/>
            <a:ext cx="8292043" cy="760738"/>
          </a:xfrm>
          <a:custGeom>
            <a:avLst/>
            <a:gdLst>
              <a:gd name="connsiteX0" fmla="*/ 6228874 w 6229350"/>
              <a:gd name="connsiteY0" fmla="*/ 7144 h 571500"/>
              <a:gd name="connsiteX1" fmla="*/ 284321 w 6229350"/>
              <a:gd name="connsiteY1" fmla="*/ 7144 h 571500"/>
              <a:gd name="connsiteX2" fmla="*/ 7144 w 6229350"/>
              <a:gd name="connsiteY2" fmla="*/ 282416 h 571500"/>
              <a:gd name="connsiteX3" fmla="*/ 7144 w 6229350"/>
              <a:gd name="connsiteY3" fmla="*/ 292894 h 571500"/>
              <a:gd name="connsiteX4" fmla="*/ 284321 w 6229350"/>
              <a:gd name="connsiteY4" fmla="*/ 568166 h 571500"/>
              <a:gd name="connsiteX5" fmla="*/ 6228874 w 6229350"/>
              <a:gd name="connsiteY5" fmla="*/ 568166 h 571500"/>
              <a:gd name="connsiteX6" fmla="*/ 6228874 w 6229350"/>
              <a:gd name="connsiteY6" fmla="*/ 7144 h 571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9350" h="571500">
                <a:moveTo>
                  <a:pt x="6228874" y="7144"/>
                </a:moveTo>
                <a:lnTo>
                  <a:pt x="284321" y="7144"/>
                </a:lnTo>
                <a:cubicBezTo>
                  <a:pt x="284321" y="7144"/>
                  <a:pt x="7144" y="7144"/>
                  <a:pt x="7144" y="282416"/>
                </a:cubicBezTo>
                <a:lnTo>
                  <a:pt x="7144" y="292894"/>
                </a:lnTo>
                <a:cubicBezTo>
                  <a:pt x="7144" y="292894"/>
                  <a:pt x="7144" y="568166"/>
                  <a:pt x="284321" y="568166"/>
                </a:cubicBezTo>
                <a:lnTo>
                  <a:pt x="6228874" y="568166"/>
                </a:lnTo>
                <a:lnTo>
                  <a:pt x="6228874" y="7144"/>
                </a:lnTo>
                <a:close/>
              </a:path>
            </a:pathLst>
          </a:custGeom>
          <a:solidFill>
            <a:schemeClr val="accent3"/>
          </a:solidFill>
          <a:ln w="25400" cap="flat">
            <a:noFill/>
            <a:prstDash val="solid"/>
            <a:miter/>
          </a:ln>
        </p:spPr>
        <p:txBody>
          <a:bodyPr rtlCol="0" anchor="ctr"/>
          <a:lstStyle/>
          <a:p>
            <a:endParaRPr lang="ru-RU" dirty="0"/>
          </a:p>
        </p:txBody>
      </p:sp>
      <p:sp>
        <p:nvSpPr>
          <p:cNvPr id="38" name="Freeform: Shape 37">
            <a:extLst>
              <a:ext uri="{FF2B5EF4-FFF2-40B4-BE49-F238E27FC236}">
                <a16:creationId xmlns:a16="http://schemas.microsoft.com/office/drawing/2014/main" id="{9CD6F167-FB82-4EFB-BAB9-1D0FEE07B85D}"/>
              </a:ext>
            </a:extLst>
          </p:cNvPr>
          <p:cNvSpPr/>
          <p:nvPr/>
        </p:nvSpPr>
        <p:spPr>
          <a:xfrm>
            <a:off x="3909848" y="4665641"/>
            <a:ext cx="8277071" cy="257213"/>
          </a:xfrm>
          <a:custGeom>
            <a:avLst/>
            <a:gdLst>
              <a:gd name="connsiteX0" fmla="*/ 363403 w 8277071"/>
              <a:gd name="connsiteY0" fmla="*/ 0 h 257213"/>
              <a:gd name="connsiteX1" fmla="*/ 8277071 w 8277071"/>
              <a:gd name="connsiteY1" fmla="*/ 0 h 257213"/>
              <a:gd name="connsiteX2" fmla="*/ 8277071 w 8277071"/>
              <a:gd name="connsiteY2" fmla="*/ 25380 h 257213"/>
              <a:gd name="connsiteX3" fmla="*/ 363403 w 8277071"/>
              <a:gd name="connsiteY3" fmla="*/ 25380 h 257213"/>
              <a:gd name="connsiteX4" fmla="*/ 61632 w 8277071"/>
              <a:gd name="connsiteY4" fmla="*/ 176355 h 257213"/>
              <a:gd name="connsiteX5" fmla="*/ 25441 w 8277071"/>
              <a:gd name="connsiteY5" fmla="*/ 257213 h 257213"/>
              <a:gd name="connsiteX6" fmla="*/ 0 w 8277071"/>
              <a:gd name="connsiteY6" fmla="*/ 257213 h 257213"/>
              <a:gd name="connsiteX7" fmla="*/ 29624 w 8277071"/>
              <a:gd name="connsiteY7" fmla="*/ 181325 h 257213"/>
              <a:gd name="connsiteX8" fmla="*/ 363403 w 8277071"/>
              <a:gd name="connsiteY8" fmla="*/ 0 h 257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77071" h="257213">
                <a:moveTo>
                  <a:pt x="363403" y="0"/>
                </a:moveTo>
                <a:lnTo>
                  <a:pt x="8277071" y="0"/>
                </a:lnTo>
                <a:lnTo>
                  <a:pt x="8277071" y="25380"/>
                </a:lnTo>
                <a:lnTo>
                  <a:pt x="363403" y="25380"/>
                </a:lnTo>
                <a:cubicBezTo>
                  <a:pt x="352934" y="25380"/>
                  <a:pt x="158297" y="28235"/>
                  <a:pt x="61632" y="176355"/>
                </a:cubicBezTo>
                <a:lnTo>
                  <a:pt x="25441" y="257213"/>
                </a:lnTo>
                <a:lnTo>
                  <a:pt x="0" y="257213"/>
                </a:lnTo>
                <a:lnTo>
                  <a:pt x="29624" y="181325"/>
                </a:lnTo>
                <a:cubicBezTo>
                  <a:pt x="130358" y="2915"/>
                  <a:pt x="360072" y="0"/>
                  <a:pt x="363403" y="0"/>
                </a:cubicBez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6" name="Freeform: Shape 35">
            <a:extLst>
              <a:ext uri="{FF2B5EF4-FFF2-40B4-BE49-F238E27FC236}">
                <a16:creationId xmlns:a16="http://schemas.microsoft.com/office/drawing/2014/main" id="{3DD2082D-81A7-4E2D-8136-9D48016E7FE9}"/>
              </a:ext>
            </a:extLst>
          </p:cNvPr>
          <p:cNvSpPr/>
          <p:nvPr/>
        </p:nvSpPr>
        <p:spPr>
          <a:xfrm>
            <a:off x="12186919" y="4665641"/>
            <a:ext cx="5081" cy="25380"/>
          </a:xfrm>
          <a:custGeom>
            <a:avLst/>
            <a:gdLst>
              <a:gd name="connsiteX0" fmla="*/ 0 w 5081"/>
              <a:gd name="connsiteY0" fmla="*/ 0 h 25380"/>
              <a:gd name="connsiteX1" fmla="*/ 5081 w 5081"/>
              <a:gd name="connsiteY1" fmla="*/ 0 h 25380"/>
              <a:gd name="connsiteX2" fmla="*/ 5081 w 5081"/>
              <a:gd name="connsiteY2" fmla="*/ 25380 h 25380"/>
              <a:gd name="connsiteX3" fmla="*/ 0 w 5081"/>
              <a:gd name="connsiteY3" fmla="*/ 25380 h 25380"/>
              <a:gd name="connsiteX4" fmla="*/ 0 w 5081"/>
              <a:gd name="connsiteY4" fmla="*/ 0 h 253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0">
                <a:moveTo>
                  <a:pt x="0" y="0"/>
                </a:moveTo>
                <a:lnTo>
                  <a:pt x="5081" y="0"/>
                </a:lnTo>
                <a:lnTo>
                  <a:pt x="5081" y="25380"/>
                </a:lnTo>
                <a:lnTo>
                  <a:pt x="0" y="25380"/>
                </a:lnTo>
                <a:lnTo>
                  <a:pt x="0" y="0"/>
                </a:ln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0" name="Freeform: Shape 29">
            <a:extLst>
              <a:ext uri="{FF2B5EF4-FFF2-40B4-BE49-F238E27FC236}">
                <a16:creationId xmlns:a16="http://schemas.microsoft.com/office/drawing/2014/main" id="{ECF16C35-4A81-4062-808C-7697AF0FD6F5}"/>
              </a:ext>
            </a:extLst>
          </p:cNvPr>
          <p:cNvSpPr/>
          <p:nvPr/>
        </p:nvSpPr>
        <p:spPr>
          <a:xfrm>
            <a:off x="3905233" y="4922854"/>
            <a:ext cx="8286767" cy="513089"/>
          </a:xfrm>
          <a:custGeom>
            <a:avLst/>
            <a:gdLst>
              <a:gd name="connsiteX0" fmla="*/ 4615 w 8286767"/>
              <a:gd name="connsiteY0" fmla="*/ 0 h 513089"/>
              <a:gd name="connsiteX1" fmla="*/ 30056 w 8286767"/>
              <a:gd name="connsiteY1" fmla="*/ 0 h 513089"/>
              <a:gd name="connsiteX2" fmla="*/ 27385 w 8286767"/>
              <a:gd name="connsiteY2" fmla="*/ 5967 h 513089"/>
              <a:gd name="connsiteX3" fmla="*/ 12690 w 8286767"/>
              <a:gd name="connsiteY3" fmla="*/ 120958 h 513089"/>
              <a:gd name="connsiteX4" fmla="*/ 12690 w 8286767"/>
              <a:gd name="connsiteY4" fmla="*/ 134918 h 513089"/>
              <a:gd name="connsiteX5" fmla="*/ 368018 w 8286767"/>
              <a:gd name="connsiteY5" fmla="*/ 488977 h 513089"/>
              <a:gd name="connsiteX6" fmla="*/ 8286767 w 8286767"/>
              <a:gd name="connsiteY6" fmla="*/ 488977 h 513089"/>
              <a:gd name="connsiteX7" fmla="*/ 8286767 w 8286767"/>
              <a:gd name="connsiteY7" fmla="*/ 513089 h 513089"/>
              <a:gd name="connsiteX8" fmla="*/ 368018 w 8286767"/>
              <a:gd name="connsiteY8" fmla="*/ 513089 h 513089"/>
              <a:gd name="connsiteX9" fmla="*/ 0 w 8286767"/>
              <a:gd name="connsiteY9" fmla="*/ 225019 h 513089"/>
              <a:gd name="connsiteX10" fmla="*/ 0 w 8286767"/>
              <a:gd name="connsiteY10" fmla="*/ 11822 h 513089"/>
              <a:gd name="connsiteX11" fmla="*/ 4615 w 8286767"/>
              <a:gd name="connsiteY11" fmla="*/ 0 h 51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86767" h="513089">
                <a:moveTo>
                  <a:pt x="4615" y="0"/>
                </a:moveTo>
                <a:lnTo>
                  <a:pt x="30056" y="0"/>
                </a:lnTo>
                <a:lnTo>
                  <a:pt x="27385" y="5967"/>
                </a:lnTo>
                <a:cubicBezTo>
                  <a:pt x="18024" y="39383"/>
                  <a:pt x="12690" y="77494"/>
                  <a:pt x="12690" y="120958"/>
                </a:cubicBezTo>
                <a:lnTo>
                  <a:pt x="12690" y="134918"/>
                </a:lnTo>
                <a:cubicBezTo>
                  <a:pt x="12690" y="150146"/>
                  <a:pt x="17766" y="488977"/>
                  <a:pt x="368018" y="488977"/>
                </a:cubicBezTo>
                <a:lnTo>
                  <a:pt x="8286767" y="488977"/>
                </a:lnTo>
                <a:lnTo>
                  <a:pt x="8286767" y="513089"/>
                </a:lnTo>
                <a:lnTo>
                  <a:pt x="368018" y="513089"/>
                </a:lnTo>
                <a:cubicBezTo>
                  <a:pt x="110405" y="513089"/>
                  <a:pt x="26649" y="336694"/>
                  <a:pt x="0" y="225019"/>
                </a:cubicBezTo>
                <a:lnTo>
                  <a:pt x="0" y="11822"/>
                </a:lnTo>
                <a:lnTo>
                  <a:pt x="4615" y="0"/>
                </a:lnTo>
                <a:close/>
              </a:path>
            </a:pathLst>
          </a:custGeom>
          <a:solidFill>
            <a:schemeClr val="bg1"/>
          </a:solidFill>
          <a:ln w="12690" cap="flat">
            <a:noFill/>
            <a:prstDash val="solid"/>
            <a:miter/>
          </a:ln>
        </p:spPr>
        <p:txBody>
          <a:bodyPr wrap="square" rtlCol="0" anchor="ctr">
            <a:noAutofit/>
          </a:bodyPr>
          <a:lstStyle/>
          <a:p>
            <a:endParaRPr lang="ru-RU" dirty="0"/>
          </a:p>
        </p:txBody>
      </p:sp>
      <p:sp>
        <p:nvSpPr>
          <p:cNvPr id="7" name="Date Placeholder 6">
            <a:extLst>
              <a:ext uri="{FF2B5EF4-FFF2-40B4-BE49-F238E27FC236}">
                <a16:creationId xmlns:a16="http://schemas.microsoft.com/office/drawing/2014/main" id="{B7EF9C60-0FED-4965-A9BC-CE69886A38CA}"/>
              </a:ext>
            </a:extLst>
          </p:cNvPr>
          <p:cNvSpPr>
            <a:spLocks noGrp="1"/>
          </p:cNvSpPr>
          <p:nvPr>
            <p:ph type="dt" sz="half" idx="10"/>
          </p:nvPr>
        </p:nvSpPr>
        <p:spPr/>
        <p:txBody>
          <a:bodyPr/>
          <a:lstStyle/>
          <a:p>
            <a:r>
              <a:rPr lang="ru-RU"/>
              <a:t>MM.DD.20XX</a:t>
            </a:r>
            <a:endParaRPr lang="ru-RU" dirty="0"/>
          </a:p>
        </p:txBody>
      </p:sp>
      <p:sp>
        <p:nvSpPr>
          <p:cNvPr id="8" name="Footer Placeholder 7">
            <a:extLst>
              <a:ext uri="{FF2B5EF4-FFF2-40B4-BE49-F238E27FC236}">
                <a16:creationId xmlns:a16="http://schemas.microsoft.com/office/drawing/2014/main" id="{239F2410-4015-48DB-BB4D-B5944D8C16B7}"/>
              </a:ext>
            </a:extLst>
          </p:cNvPr>
          <p:cNvSpPr>
            <a:spLocks noGrp="1"/>
          </p:cNvSpPr>
          <p:nvPr>
            <p:ph type="ftr" sz="quarter" idx="11"/>
          </p:nvPr>
        </p:nvSpPr>
        <p:spPr/>
        <p:txBody>
          <a:bodyPr/>
          <a:lstStyle/>
          <a:p>
            <a:r>
              <a:rPr lang="en-US"/>
              <a:t>ADD A FOOTER</a:t>
            </a:r>
            <a:endParaRPr lang="ru-RU" dirty="0"/>
          </a:p>
        </p:txBody>
      </p:sp>
      <p:sp>
        <p:nvSpPr>
          <p:cNvPr id="11" name="Slide Number Placeholder 10">
            <a:extLst>
              <a:ext uri="{FF2B5EF4-FFF2-40B4-BE49-F238E27FC236}">
                <a16:creationId xmlns:a16="http://schemas.microsoft.com/office/drawing/2014/main" id="{C44F5F26-1B35-405A-AD75-5DFF48CF6BD6}"/>
              </a:ext>
            </a:extLst>
          </p:cNvPr>
          <p:cNvSpPr>
            <a:spLocks noGrp="1"/>
          </p:cNvSpPr>
          <p:nvPr>
            <p:ph type="sldNum" sz="quarter" idx="12"/>
          </p:nvPr>
        </p:nvSpPr>
        <p:spPr/>
        <p:txBody>
          <a:bodyPr/>
          <a:lstStyle/>
          <a:p>
            <a:fld id="{D495E168-DA5E-4888-8D8A-92B118324C14}" type="slidenum">
              <a:rPr lang="ru-RU" smtClean="0"/>
              <a:pPr/>
              <a:t>‹#›</a:t>
            </a:fld>
            <a:endParaRPr lang="ru-RU" dirty="0"/>
          </a:p>
        </p:txBody>
      </p:sp>
    </p:spTree>
    <p:extLst>
      <p:ext uri="{BB962C8B-B14F-4D97-AF65-F5344CB8AC3E}">
        <p14:creationId xmlns:p14="http://schemas.microsoft.com/office/powerpoint/2010/main" val="3493444834"/>
      </p:ext>
    </p:extLst>
  </p:cSld>
  <p:clrMapOvr>
    <a:masterClrMapping/>
  </p:clrMapOvr>
  <p:extLst mod="1">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18" name="Content Placeholder 2">
            <a:extLst>
              <a:ext uri="{FF2B5EF4-FFF2-40B4-BE49-F238E27FC236}">
                <a16:creationId xmlns:a16="http://schemas.microsoft.com/office/drawing/2014/main" id="{D7B996D2-06BA-413A-BDEE-428A188D3ADF}"/>
              </a:ext>
            </a:extLst>
          </p:cNvPr>
          <p:cNvSpPr>
            <a:spLocks noGrp="1"/>
          </p:cNvSpPr>
          <p:nvPr>
            <p:ph idx="1"/>
          </p:nvPr>
        </p:nvSpPr>
        <p:spPr>
          <a:xfrm>
            <a:off x="838200" y="1825625"/>
            <a:ext cx="10515600" cy="4351338"/>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Title 6">
            <a:extLst>
              <a:ext uri="{FF2B5EF4-FFF2-40B4-BE49-F238E27FC236}">
                <a16:creationId xmlns:a16="http://schemas.microsoft.com/office/drawing/2014/main" id="{5E5109FC-8CB6-4120-99CF-163DDAB90612}"/>
              </a:ext>
            </a:extLst>
          </p:cNvPr>
          <p:cNvSpPr>
            <a:spLocks noGrp="1"/>
          </p:cNvSpPr>
          <p:nvPr>
            <p:ph type="title"/>
          </p:nvPr>
        </p:nvSpPr>
        <p:spPr>
          <a:xfrm>
            <a:off x="838200" y="365126"/>
            <a:ext cx="9050518" cy="945498"/>
          </a:xfrm>
        </p:spPr>
        <p:txBody>
          <a:bodyPr/>
          <a:lstStyle/>
          <a:p>
            <a:r>
              <a:rPr lang="en-US" smtClean="0"/>
              <a:t>Click to edit Master title style</a:t>
            </a:r>
            <a:endParaRPr lang="en-US"/>
          </a:p>
        </p:txBody>
      </p:sp>
      <p:sp>
        <p:nvSpPr>
          <p:cNvPr id="20" name="Graphic 19">
            <a:extLst>
              <a:ext uri="{FF2B5EF4-FFF2-40B4-BE49-F238E27FC236}">
                <a16:creationId xmlns:a16="http://schemas.microsoft.com/office/drawing/2014/main" id="{9462DA56-F882-470A-8F8C-A55B25FD8A7A}"/>
              </a:ext>
            </a:extLst>
          </p:cNvPr>
          <p:cNvSpPr/>
          <p:nvPr userDrawn="1"/>
        </p:nvSpPr>
        <p:spPr>
          <a:xfrm>
            <a:off x="838200" y="1492524"/>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18580124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7" name="Title 6">
            <a:extLst>
              <a:ext uri="{FF2B5EF4-FFF2-40B4-BE49-F238E27FC236}">
                <a16:creationId xmlns:a16="http://schemas.microsoft.com/office/drawing/2014/main" id="{5E5109FC-8CB6-4120-99CF-163DDAB90612}"/>
              </a:ext>
            </a:extLst>
          </p:cNvPr>
          <p:cNvSpPr>
            <a:spLocks noGrp="1"/>
          </p:cNvSpPr>
          <p:nvPr>
            <p:ph type="title"/>
          </p:nvPr>
        </p:nvSpPr>
        <p:spPr>
          <a:xfrm>
            <a:off x="838200" y="365126"/>
            <a:ext cx="9050518" cy="945498"/>
          </a:xfrm>
        </p:spPr>
        <p:txBody>
          <a:bodyPr/>
          <a:lstStyle/>
          <a:p>
            <a:r>
              <a:rPr lang="en-US" smtClean="0"/>
              <a:t>Click to edit Master title style</a:t>
            </a:r>
            <a:endParaRPr lang="en-US"/>
          </a:p>
        </p:txBody>
      </p:sp>
      <p:sp>
        <p:nvSpPr>
          <p:cNvPr id="20" name="Graphic 19">
            <a:extLst>
              <a:ext uri="{FF2B5EF4-FFF2-40B4-BE49-F238E27FC236}">
                <a16:creationId xmlns:a16="http://schemas.microsoft.com/office/drawing/2014/main" id="{9462DA56-F882-470A-8F8C-A55B25FD8A7A}"/>
              </a:ext>
            </a:extLst>
          </p:cNvPr>
          <p:cNvSpPr/>
          <p:nvPr userDrawn="1"/>
        </p:nvSpPr>
        <p:spPr>
          <a:xfrm>
            <a:off x="838200" y="1492524"/>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17" name="Text Placeholder 2">
            <a:extLst>
              <a:ext uri="{FF2B5EF4-FFF2-40B4-BE49-F238E27FC236}">
                <a16:creationId xmlns:a16="http://schemas.microsoft.com/office/drawing/2014/main" id="{24B91177-A100-491C-B5EF-BC77E2E33F72}"/>
              </a:ext>
            </a:extLst>
          </p:cNvPr>
          <p:cNvSpPr>
            <a:spLocks noGrp="1"/>
          </p:cNvSpPr>
          <p:nvPr>
            <p:ph type="body" idx="1"/>
          </p:nvPr>
        </p:nvSpPr>
        <p:spPr>
          <a:xfrm>
            <a:off x="839788" y="1825624"/>
            <a:ext cx="5157787" cy="421084"/>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Content Placeholder 3">
            <a:extLst>
              <a:ext uri="{FF2B5EF4-FFF2-40B4-BE49-F238E27FC236}">
                <a16:creationId xmlns:a16="http://schemas.microsoft.com/office/drawing/2014/main" id="{B6758D2F-C9AC-4514-B48E-2863E8DDE0CF}"/>
              </a:ext>
            </a:extLst>
          </p:cNvPr>
          <p:cNvSpPr>
            <a:spLocks noGrp="1"/>
          </p:cNvSpPr>
          <p:nvPr>
            <p:ph sz="half" idx="2"/>
          </p:nvPr>
        </p:nvSpPr>
        <p:spPr>
          <a:xfrm>
            <a:off x="839788" y="2323458"/>
            <a:ext cx="5157787" cy="3387547"/>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1" name="Text Placeholder 4">
            <a:extLst>
              <a:ext uri="{FF2B5EF4-FFF2-40B4-BE49-F238E27FC236}">
                <a16:creationId xmlns:a16="http://schemas.microsoft.com/office/drawing/2014/main" id="{633C3A9F-17E4-45DF-8DB7-7A55846AAA8F}"/>
              </a:ext>
            </a:extLst>
          </p:cNvPr>
          <p:cNvSpPr>
            <a:spLocks noGrp="1"/>
          </p:cNvSpPr>
          <p:nvPr>
            <p:ph type="body" sz="quarter" idx="3"/>
          </p:nvPr>
        </p:nvSpPr>
        <p:spPr>
          <a:xfrm>
            <a:off x="6172200" y="1828800"/>
            <a:ext cx="5183188" cy="417908"/>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2" name="Content Placeholder 5">
            <a:extLst>
              <a:ext uri="{FF2B5EF4-FFF2-40B4-BE49-F238E27FC236}">
                <a16:creationId xmlns:a16="http://schemas.microsoft.com/office/drawing/2014/main" id="{C19AB308-7C32-46C9-B8DB-AA96B7ED0D62}"/>
              </a:ext>
            </a:extLst>
          </p:cNvPr>
          <p:cNvSpPr>
            <a:spLocks noGrp="1"/>
          </p:cNvSpPr>
          <p:nvPr>
            <p:ph sz="quarter" idx="4"/>
          </p:nvPr>
        </p:nvSpPr>
        <p:spPr>
          <a:xfrm>
            <a:off x="6172200" y="2323458"/>
            <a:ext cx="5183188" cy="3387547"/>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6133846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7" name="Title 6">
            <a:extLst>
              <a:ext uri="{FF2B5EF4-FFF2-40B4-BE49-F238E27FC236}">
                <a16:creationId xmlns:a16="http://schemas.microsoft.com/office/drawing/2014/main" id="{5E5109FC-8CB6-4120-99CF-163DDAB90612}"/>
              </a:ext>
            </a:extLst>
          </p:cNvPr>
          <p:cNvSpPr>
            <a:spLocks noGrp="1"/>
          </p:cNvSpPr>
          <p:nvPr>
            <p:ph type="title"/>
          </p:nvPr>
        </p:nvSpPr>
        <p:spPr>
          <a:xfrm>
            <a:off x="838200" y="365126"/>
            <a:ext cx="9050518" cy="945498"/>
          </a:xfrm>
        </p:spPr>
        <p:txBody>
          <a:bodyPr/>
          <a:lstStyle/>
          <a:p>
            <a:r>
              <a:rPr lang="en-US" smtClean="0"/>
              <a:t>Click to edit Master title style</a:t>
            </a:r>
            <a:endParaRPr lang="en-US"/>
          </a:p>
        </p:txBody>
      </p:sp>
      <p:sp>
        <p:nvSpPr>
          <p:cNvPr id="20" name="Graphic 19">
            <a:extLst>
              <a:ext uri="{FF2B5EF4-FFF2-40B4-BE49-F238E27FC236}">
                <a16:creationId xmlns:a16="http://schemas.microsoft.com/office/drawing/2014/main" id="{9462DA56-F882-470A-8F8C-A55B25FD8A7A}"/>
              </a:ext>
            </a:extLst>
          </p:cNvPr>
          <p:cNvSpPr/>
          <p:nvPr userDrawn="1"/>
        </p:nvSpPr>
        <p:spPr>
          <a:xfrm>
            <a:off x="838200" y="1492524"/>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23" name="Content Placeholder 2">
            <a:extLst>
              <a:ext uri="{FF2B5EF4-FFF2-40B4-BE49-F238E27FC236}">
                <a16:creationId xmlns:a16="http://schemas.microsoft.com/office/drawing/2014/main" id="{CD5AE8A8-E027-4529-A5B7-4D355C71E647}"/>
              </a:ext>
            </a:extLst>
          </p:cNvPr>
          <p:cNvSpPr>
            <a:spLocks noGrp="1"/>
          </p:cNvSpPr>
          <p:nvPr>
            <p:ph sz="half" idx="1"/>
          </p:nvPr>
        </p:nvSpPr>
        <p:spPr>
          <a:xfrm>
            <a:off x="838200" y="1825625"/>
            <a:ext cx="5181600" cy="3885380"/>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24" name="Content Placeholder 3">
            <a:extLst>
              <a:ext uri="{FF2B5EF4-FFF2-40B4-BE49-F238E27FC236}">
                <a16:creationId xmlns:a16="http://schemas.microsoft.com/office/drawing/2014/main" id="{FB3E4803-F2CA-4138-9997-6108BFDFE7E2}"/>
              </a:ext>
            </a:extLst>
          </p:cNvPr>
          <p:cNvSpPr>
            <a:spLocks noGrp="1"/>
          </p:cNvSpPr>
          <p:nvPr>
            <p:ph sz="half" idx="2"/>
          </p:nvPr>
        </p:nvSpPr>
        <p:spPr>
          <a:xfrm>
            <a:off x="6198110" y="1825624"/>
            <a:ext cx="5181600" cy="3929249"/>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1988679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7" name="Picture Placeholder 56">
            <a:extLst>
              <a:ext uri="{FF2B5EF4-FFF2-40B4-BE49-F238E27FC236}">
                <a16:creationId xmlns:a16="http://schemas.microsoft.com/office/drawing/2014/main" id="{8E328517-DD21-40E0-B948-B25B366BDEC7}"/>
              </a:ext>
            </a:extLst>
          </p:cNvPr>
          <p:cNvSpPr>
            <a:spLocks noGrp="1"/>
          </p:cNvSpPr>
          <p:nvPr>
            <p:ph type="pic" idx="1"/>
          </p:nvPr>
        </p:nvSpPr>
        <p:spPr>
          <a:xfrm>
            <a:off x="5775856" y="532519"/>
            <a:ext cx="6416144" cy="4534825"/>
          </a:xfrm>
          <a:custGeom>
            <a:avLst/>
            <a:gdLst>
              <a:gd name="connsiteX0" fmla="*/ 2868981 w 6416144"/>
              <a:gd name="connsiteY0" fmla="*/ 4534824 h 4534825"/>
              <a:gd name="connsiteX1" fmla="*/ 6408833 w 6416144"/>
              <a:gd name="connsiteY1" fmla="*/ 4534824 h 4534825"/>
              <a:gd name="connsiteX2" fmla="*/ 6408833 w 6416144"/>
              <a:gd name="connsiteY2" fmla="*/ 4534825 h 4534825"/>
              <a:gd name="connsiteX3" fmla="*/ 2868981 w 6416144"/>
              <a:gd name="connsiteY3" fmla="*/ 4534825 h 4534825"/>
              <a:gd name="connsiteX4" fmla="*/ 4642500 w 6416144"/>
              <a:gd name="connsiteY4" fmla="*/ 3896784 h 4534825"/>
              <a:gd name="connsiteX5" fmla="*/ 4642501 w 6416144"/>
              <a:gd name="connsiteY5" fmla="*/ 3896784 h 4534825"/>
              <a:gd name="connsiteX6" fmla="*/ 4642605 w 6416144"/>
              <a:gd name="connsiteY6" fmla="*/ 3899015 h 4534825"/>
              <a:gd name="connsiteX7" fmla="*/ 4905429 w 6416144"/>
              <a:gd name="connsiteY7" fmla="*/ 4145635 h 4534825"/>
              <a:gd name="connsiteX8" fmla="*/ 4905428 w 6416144"/>
              <a:gd name="connsiteY8" fmla="*/ 4145635 h 4534825"/>
              <a:gd name="connsiteX9" fmla="*/ 4642604 w 6416144"/>
              <a:gd name="connsiteY9" fmla="*/ 3899015 h 4534825"/>
              <a:gd name="connsiteX10" fmla="*/ 6416144 w 6416144"/>
              <a:gd name="connsiteY10" fmla="*/ 0 h 4534825"/>
              <a:gd name="connsiteX11" fmla="*/ 6416144 w 6416144"/>
              <a:gd name="connsiteY11" fmla="*/ 233966 h 4534825"/>
              <a:gd name="connsiteX12" fmla="*/ 5581177 w 6416144"/>
              <a:gd name="connsiteY12" fmla="*/ 233966 h 4534825"/>
              <a:gd name="connsiteX13" fmla="*/ 5317839 w 6416144"/>
              <a:gd name="connsiteY13" fmla="*/ 428980 h 4534825"/>
              <a:gd name="connsiteX14" fmla="*/ 5317839 w 6416144"/>
              <a:gd name="connsiteY14" fmla="*/ 436628 h 4534825"/>
              <a:gd name="connsiteX15" fmla="*/ 5581177 w 6416144"/>
              <a:gd name="connsiteY15" fmla="*/ 631642 h 4534825"/>
              <a:gd name="connsiteX16" fmla="*/ 6416144 w 6416144"/>
              <a:gd name="connsiteY16" fmla="*/ 631642 h 4534825"/>
              <a:gd name="connsiteX17" fmla="*/ 6416144 w 6416144"/>
              <a:gd name="connsiteY17" fmla="*/ 4534824 h 4534825"/>
              <a:gd name="connsiteX18" fmla="*/ 6408833 w 6416144"/>
              <a:gd name="connsiteY18" fmla="*/ 4534824 h 4534825"/>
              <a:gd name="connsiteX19" fmla="*/ 6408833 w 6416144"/>
              <a:gd name="connsiteY19" fmla="*/ 4145635 h 4534825"/>
              <a:gd name="connsiteX20" fmla="*/ 6412028 w 6416144"/>
              <a:gd name="connsiteY20" fmla="*/ 4145635 h 4534825"/>
              <a:gd name="connsiteX21" fmla="*/ 6412028 w 6416144"/>
              <a:gd name="connsiteY21" fmla="*/ 3620144 h 4534825"/>
              <a:gd name="connsiteX22" fmla="*/ 4905428 w 6416144"/>
              <a:gd name="connsiteY22" fmla="*/ 3620144 h 4534825"/>
              <a:gd name="connsiteX23" fmla="*/ 4642090 w 6416144"/>
              <a:gd name="connsiteY23" fmla="*/ 3877837 h 4534825"/>
              <a:gd name="connsiteX24" fmla="*/ 4642090 w 6416144"/>
              <a:gd name="connsiteY24" fmla="*/ 3887942 h 4534825"/>
              <a:gd name="connsiteX25" fmla="*/ 4642500 w 6416144"/>
              <a:gd name="connsiteY25" fmla="*/ 3896784 h 4534825"/>
              <a:gd name="connsiteX26" fmla="*/ 3281687 w 6416144"/>
              <a:gd name="connsiteY26" fmla="*/ 3896784 h 4534825"/>
              <a:gd name="connsiteX27" fmla="*/ 2832240 w 6416144"/>
              <a:gd name="connsiteY27" fmla="*/ 4343957 h 4534825"/>
              <a:gd name="connsiteX28" fmla="*/ 2832240 w 6416144"/>
              <a:gd name="connsiteY28" fmla="*/ 4360378 h 4534825"/>
              <a:gd name="connsiteX29" fmla="*/ 2855942 w 6416144"/>
              <a:gd name="connsiteY29" fmla="*/ 4501866 h 4534825"/>
              <a:gd name="connsiteX30" fmla="*/ 2868981 w 6416144"/>
              <a:gd name="connsiteY30" fmla="*/ 4534824 h 4534825"/>
              <a:gd name="connsiteX31" fmla="*/ 1415799 w 6416144"/>
              <a:gd name="connsiteY31" fmla="*/ 4534824 h 4534825"/>
              <a:gd name="connsiteX32" fmla="*/ 1316204 w 6416144"/>
              <a:gd name="connsiteY32" fmla="*/ 4515398 h 4534825"/>
              <a:gd name="connsiteX33" fmla="*/ 1033 w 6416144"/>
              <a:gd name="connsiteY33" fmla="*/ 2292638 h 4534825"/>
              <a:gd name="connsiteX34" fmla="*/ 1594209 w 6416144"/>
              <a:gd name="connsiteY34" fmla="*/ 23854 h 4534825"/>
              <a:gd name="connsiteX35" fmla="*/ 1554064 w 6416144"/>
              <a:gd name="connsiteY35" fmla="*/ 11750 h 453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16144" h="4534825">
                <a:moveTo>
                  <a:pt x="2868981" y="4534824"/>
                </a:moveTo>
                <a:lnTo>
                  <a:pt x="6408833" y="4534824"/>
                </a:lnTo>
                <a:lnTo>
                  <a:pt x="6408833" y="4534825"/>
                </a:lnTo>
                <a:lnTo>
                  <a:pt x="2868981" y="4534825"/>
                </a:lnTo>
                <a:close/>
                <a:moveTo>
                  <a:pt x="4642500" y="3896784"/>
                </a:moveTo>
                <a:lnTo>
                  <a:pt x="4642501" y="3896784"/>
                </a:lnTo>
                <a:lnTo>
                  <a:pt x="4642605" y="3899015"/>
                </a:lnTo>
                <a:cubicBezTo>
                  <a:pt x="4646206" y="3948339"/>
                  <a:pt x="4675008" y="4145635"/>
                  <a:pt x="4905429" y="4145635"/>
                </a:cubicBezTo>
                <a:lnTo>
                  <a:pt x="4905428" y="4145635"/>
                </a:lnTo>
                <a:cubicBezTo>
                  <a:pt x="4675007" y="4145635"/>
                  <a:pt x="4646205" y="3948339"/>
                  <a:pt x="4642604" y="3899015"/>
                </a:cubicBezTo>
                <a:close/>
                <a:moveTo>
                  <a:pt x="6416144" y="0"/>
                </a:moveTo>
                <a:lnTo>
                  <a:pt x="6416144" y="233966"/>
                </a:lnTo>
                <a:lnTo>
                  <a:pt x="5581177" y="233966"/>
                </a:lnTo>
                <a:cubicBezTo>
                  <a:pt x="5581177" y="233966"/>
                  <a:pt x="5317839" y="233966"/>
                  <a:pt x="5317839" y="428980"/>
                </a:cubicBezTo>
                <a:lnTo>
                  <a:pt x="5317839" y="436628"/>
                </a:lnTo>
                <a:cubicBezTo>
                  <a:pt x="5317839" y="436628"/>
                  <a:pt x="5317839" y="631642"/>
                  <a:pt x="5581177" y="631642"/>
                </a:cubicBezTo>
                <a:lnTo>
                  <a:pt x="6416144" y="631642"/>
                </a:lnTo>
                <a:lnTo>
                  <a:pt x="6416144" y="4534824"/>
                </a:lnTo>
                <a:lnTo>
                  <a:pt x="6408833" y="4534824"/>
                </a:lnTo>
                <a:lnTo>
                  <a:pt x="6408833" y="4145635"/>
                </a:lnTo>
                <a:lnTo>
                  <a:pt x="6412028" y="4145635"/>
                </a:lnTo>
                <a:lnTo>
                  <a:pt x="6412028" y="3620144"/>
                </a:lnTo>
                <a:lnTo>
                  <a:pt x="4905428" y="3620144"/>
                </a:lnTo>
                <a:cubicBezTo>
                  <a:pt x="4905428" y="3620144"/>
                  <a:pt x="4642090" y="3620144"/>
                  <a:pt x="4642090" y="3877837"/>
                </a:cubicBezTo>
                <a:lnTo>
                  <a:pt x="4642090" y="3887942"/>
                </a:lnTo>
                <a:lnTo>
                  <a:pt x="4642500" y="3896784"/>
                </a:lnTo>
                <a:lnTo>
                  <a:pt x="3281687" y="3896784"/>
                </a:lnTo>
                <a:cubicBezTo>
                  <a:pt x="3281687" y="3896784"/>
                  <a:pt x="2832240" y="3896784"/>
                  <a:pt x="2832240" y="4343957"/>
                </a:cubicBezTo>
                <a:lnTo>
                  <a:pt x="2832240" y="4360378"/>
                </a:lnTo>
                <a:cubicBezTo>
                  <a:pt x="2832240" y="4360378"/>
                  <a:pt x="2832240" y="4423262"/>
                  <a:pt x="2855942" y="4501866"/>
                </a:cubicBezTo>
                <a:lnTo>
                  <a:pt x="2868981" y="4534824"/>
                </a:lnTo>
                <a:lnTo>
                  <a:pt x="1415799" y="4534824"/>
                </a:lnTo>
                <a:lnTo>
                  <a:pt x="1316204" y="4515398"/>
                </a:lnTo>
                <a:cubicBezTo>
                  <a:pt x="682558" y="4348152"/>
                  <a:pt x="32583" y="3566545"/>
                  <a:pt x="1033" y="2292638"/>
                </a:cubicBezTo>
                <a:cubicBezTo>
                  <a:pt x="-35023" y="836743"/>
                  <a:pt x="880886" y="23854"/>
                  <a:pt x="1594209" y="23854"/>
                </a:cubicBezTo>
                <a:cubicBezTo>
                  <a:pt x="1590120" y="19819"/>
                  <a:pt x="1558153" y="15785"/>
                  <a:pt x="1554064" y="11750"/>
                </a:cubicBezTo>
                <a:close/>
              </a:path>
            </a:pathLst>
          </a:custGeom>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35" name="Oval 34">
            <a:extLst>
              <a:ext uri="{FF2B5EF4-FFF2-40B4-BE49-F238E27FC236}">
                <a16:creationId xmlns:a16="http://schemas.microsoft.com/office/drawing/2014/main" id="{7BC6DBB9-1B34-4374-A887-DC30F9E2F62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6" name="Graphic 12">
            <a:extLst>
              <a:ext uri="{FF2B5EF4-FFF2-40B4-BE49-F238E27FC236}">
                <a16:creationId xmlns:a16="http://schemas.microsoft.com/office/drawing/2014/main" id="{00DE0AE3-F44D-4F2C-B7A3-C253AA498DEF}"/>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812290" y="5797769"/>
            <a:ext cx="3908793"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38" name="Freeform: Shape 37">
            <a:extLst>
              <a:ext uri="{FF2B5EF4-FFF2-40B4-BE49-F238E27FC236}">
                <a16:creationId xmlns:a16="http://schemas.microsoft.com/office/drawing/2014/main" id="{C6C05708-08C7-4EF1-B0D8-6A01C1B1AD85}"/>
              </a:ext>
            </a:extLst>
          </p:cNvPr>
          <p:cNvSpPr/>
          <p:nvPr userDrawn="1"/>
        </p:nvSpPr>
        <p:spPr>
          <a:xfrm>
            <a:off x="10413777" y="4433244"/>
            <a:ext cx="1782599" cy="30316"/>
          </a:xfrm>
          <a:custGeom>
            <a:avLst/>
            <a:gdLst>
              <a:gd name="connsiteX0" fmla="*/ 0 w 1782599"/>
              <a:gd name="connsiteY0" fmla="*/ 0 h 30316"/>
              <a:gd name="connsiteX1" fmla="*/ 1782599 w 1782599"/>
              <a:gd name="connsiteY1" fmla="*/ 0 h 30316"/>
              <a:gd name="connsiteX2" fmla="*/ 1782599 w 1782599"/>
              <a:gd name="connsiteY2" fmla="*/ 30316 h 30316"/>
              <a:gd name="connsiteX3" fmla="*/ 2488 w 1782599"/>
              <a:gd name="connsiteY3" fmla="*/ 30316 h 30316"/>
              <a:gd name="connsiteX4" fmla="*/ 643 w 1782599"/>
              <a:gd name="connsiteY4" fmla="*/ 16129 h 30316"/>
              <a:gd name="connsiteX5" fmla="*/ 0 w 1782599"/>
              <a:gd name="connsiteY5" fmla="*/ 3788 h 30316"/>
              <a:gd name="connsiteX6" fmla="*/ 0 w 1782599"/>
              <a:gd name="connsiteY6" fmla="*/ 0 h 3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2599" h="30316">
                <a:moveTo>
                  <a:pt x="0" y="0"/>
                </a:moveTo>
                <a:lnTo>
                  <a:pt x="1782599" y="0"/>
                </a:lnTo>
                <a:lnTo>
                  <a:pt x="1782599" y="30316"/>
                </a:lnTo>
                <a:lnTo>
                  <a:pt x="2488" y="30316"/>
                </a:lnTo>
                <a:lnTo>
                  <a:pt x="643" y="16129"/>
                </a:lnTo>
                <a:cubicBezTo>
                  <a:pt x="40" y="8565"/>
                  <a:pt x="0" y="4104"/>
                  <a:pt x="0" y="3788"/>
                </a:cubicBez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3" name="Graphic 33">
            <a:extLst>
              <a:ext uri="{FF2B5EF4-FFF2-40B4-BE49-F238E27FC236}">
                <a16:creationId xmlns:a16="http://schemas.microsoft.com/office/drawing/2014/main" id="{38956B41-4EE0-4C7C-8436-027F5DE8B1BC}"/>
              </a:ext>
            </a:extLst>
          </p:cNvPr>
          <p:cNvSpPr/>
          <p:nvPr userDrawn="1"/>
        </p:nvSpPr>
        <p:spPr>
          <a:xfrm>
            <a:off x="887582" y="2045662"/>
            <a:ext cx="3785313"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E08687FC-7322-4F20-9769-1ECF4296A96E}"/>
              </a:ext>
            </a:extLst>
          </p:cNvPr>
          <p:cNvSpPr/>
          <p:nvPr userDrawn="1"/>
        </p:nvSpPr>
        <p:spPr>
          <a:xfrm>
            <a:off x="10416941" y="4161024"/>
            <a:ext cx="1785131" cy="543175"/>
          </a:xfrm>
          <a:custGeom>
            <a:avLst/>
            <a:gdLst>
              <a:gd name="connsiteX0" fmla="*/ 1338739 w 1343025"/>
              <a:gd name="connsiteY0" fmla="*/ 7144 h 409575"/>
              <a:gd name="connsiteX1" fmla="*/ 205264 w 1343025"/>
              <a:gd name="connsiteY1" fmla="*/ 7144 h 409575"/>
              <a:gd name="connsiteX2" fmla="*/ 7144 w 1343025"/>
              <a:gd name="connsiteY2" fmla="*/ 201454 h 409575"/>
              <a:gd name="connsiteX3" fmla="*/ 7144 w 1343025"/>
              <a:gd name="connsiteY3" fmla="*/ 209074 h 409575"/>
              <a:gd name="connsiteX4" fmla="*/ 205264 w 1343025"/>
              <a:gd name="connsiteY4" fmla="*/ 403384 h 409575"/>
              <a:gd name="connsiteX5" fmla="*/ 1338739 w 1343025"/>
              <a:gd name="connsiteY5" fmla="*/ 403384 h 409575"/>
              <a:gd name="connsiteX6" fmla="*/ 1338739 w 1343025"/>
              <a:gd name="connsiteY6" fmla="*/ 7144 h 409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025" h="409575">
                <a:moveTo>
                  <a:pt x="1338739" y="7144"/>
                </a:moveTo>
                <a:lnTo>
                  <a:pt x="205264" y="7144"/>
                </a:lnTo>
                <a:cubicBezTo>
                  <a:pt x="205264" y="7144"/>
                  <a:pt x="7144" y="7144"/>
                  <a:pt x="7144" y="201454"/>
                </a:cubicBezTo>
                <a:lnTo>
                  <a:pt x="7144" y="209074"/>
                </a:lnTo>
                <a:cubicBezTo>
                  <a:pt x="7144" y="209074"/>
                  <a:pt x="7144" y="403384"/>
                  <a:pt x="205264" y="403384"/>
                </a:cubicBezTo>
                <a:lnTo>
                  <a:pt x="1338739" y="403384"/>
                </a:lnTo>
                <a:lnTo>
                  <a:pt x="1338739" y="7144"/>
                </a:lnTo>
                <a:close/>
              </a:path>
            </a:pathLst>
          </a:custGeom>
          <a:solidFill>
            <a:schemeClr val="accent1"/>
          </a:solidFill>
          <a:ln w="9525" cap="flat">
            <a:noFill/>
            <a:prstDash val="solid"/>
            <a:miter/>
          </a:ln>
        </p:spPr>
        <p:txBody>
          <a:bodyPr rtlCol="0" anchor="ctr"/>
          <a:lstStyle/>
          <a:p>
            <a:endParaRPr lang="ru-RU" dirty="0"/>
          </a:p>
        </p:txBody>
      </p:sp>
      <p:sp>
        <p:nvSpPr>
          <p:cNvPr id="41" name="Freeform: Shape 40">
            <a:extLst>
              <a:ext uri="{FF2B5EF4-FFF2-40B4-BE49-F238E27FC236}">
                <a16:creationId xmlns:a16="http://schemas.microsoft.com/office/drawing/2014/main" id="{0FCCDE26-7222-4C1B-884A-0FAE84FA57DB}"/>
              </a:ext>
            </a:extLst>
          </p:cNvPr>
          <p:cNvSpPr/>
          <p:nvPr userDrawn="1"/>
        </p:nvSpPr>
        <p:spPr>
          <a:xfrm>
            <a:off x="8607090" y="4437664"/>
            <a:ext cx="3595584" cy="922135"/>
          </a:xfrm>
          <a:custGeom>
            <a:avLst/>
            <a:gdLst>
              <a:gd name="connsiteX0" fmla="*/ 2697957 w 2705100"/>
              <a:gd name="connsiteY0" fmla="*/ 7144 h 695325"/>
              <a:gd name="connsiteX1" fmla="*/ 345281 w 2705100"/>
              <a:gd name="connsiteY1" fmla="*/ 7144 h 695325"/>
              <a:gd name="connsiteX2" fmla="*/ 7144 w 2705100"/>
              <a:gd name="connsiteY2" fmla="*/ 344329 h 695325"/>
              <a:gd name="connsiteX3" fmla="*/ 7144 w 2705100"/>
              <a:gd name="connsiteY3" fmla="*/ 356711 h 695325"/>
              <a:gd name="connsiteX4" fmla="*/ 345281 w 2705100"/>
              <a:gd name="connsiteY4" fmla="*/ 693896 h 695325"/>
              <a:gd name="connsiteX5" fmla="*/ 2697957 w 2705100"/>
              <a:gd name="connsiteY5" fmla="*/ 693896 h 695325"/>
              <a:gd name="connsiteX6" fmla="*/ 2697957 w 2705100"/>
              <a:gd name="connsiteY6" fmla="*/ 7144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5100" h="695325">
                <a:moveTo>
                  <a:pt x="2697957" y="7144"/>
                </a:moveTo>
                <a:lnTo>
                  <a:pt x="345281" y="7144"/>
                </a:lnTo>
                <a:cubicBezTo>
                  <a:pt x="345281" y="7144"/>
                  <a:pt x="7144" y="7144"/>
                  <a:pt x="7144" y="344329"/>
                </a:cubicBezTo>
                <a:lnTo>
                  <a:pt x="7144" y="356711"/>
                </a:lnTo>
                <a:cubicBezTo>
                  <a:pt x="7144" y="356711"/>
                  <a:pt x="7144" y="693896"/>
                  <a:pt x="345281" y="693896"/>
                </a:cubicBezTo>
                <a:lnTo>
                  <a:pt x="2697957" y="693896"/>
                </a:lnTo>
                <a:lnTo>
                  <a:pt x="2697957" y="7144"/>
                </a:lnTo>
                <a:close/>
              </a:path>
            </a:pathLst>
          </a:custGeom>
          <a:solidFill>
            <a:schemeClr val="accent3"/>
          </a:solidFill>
          <a:ln w="9525" cap="flat">
            <a:noFill/>
            <a:prstDash val="solid"/>
            <a:miter/>
          </a:ln>
        </p:spPr>
        <p:txBody>
          <a:bodyPr rtlCol="0" anchor="ctr"/>
          <a:lstStyle/>
          <a:p>
            <a:endParaRPr lang="ru-RU" dirty="0"/>
          </a:p>
        </p:txBody>
      </p:sp>
      <p:sp>
        <p:nvSpPr>
          <p:cNvPr id="19" name="Title 1">
            <a:extLst>
              <a:ext uri="{FF2B5EF4-FFF2-40B4-BE49-F238E27FC236}">
                <a16:creationId xmlns:a16="http://schemas.microsoft.com/office/drawing/2014/main" id="{2AC78A4D-01A3-43A6-BE82-E64E2BF16D65}"/>
              </a:ext>
            </a:extLst>
          </p:cNvPr>
          <p:cNvSpPr>
            <a:spLocks noGrp="1"/>
          </p:cNvSpPr>
          <p:nvPr>
            <p:ph type="title"/>
          </p:nvPr>
        </p:nvSpPr>
        <p:spPr>
          <a:xfrm>
            <a:off x="839788" y="457200"/>
            <a:ext cx="3932237" cy="1442729"/>
          </a:xfrm>
        </p:spPr>
        <p:txBody>
          <a:bodyPr anchor="b"/>
          <a:lstStyle>
            <a:lvl1pPr>
              <a:defRPr sz="3200"/>
            </a:lvl1pPr>
          </a:lstStyle>
          <a:p>
            <a:r>
              <a:rPr lang="en-US" smtClean="0"/>
              <a:t>Click to edit Master title style</a:t>
            </a:r>
            <a:endParaRPr lang="en-US"/>
          </a:p>
        </p:txBody>
      </p:sp>
      <p:sp>
        <p:nvSpPr>
          <p:cNvPr id="20" name="Text Placeholder 3">
            <a:extLst>
              <a:ext uri="{FF2B5EF4-FFF2-40B4-BE49-F238E27FC236}">
                <a16:creationId xmlns:a16="http://schemas.microsoft.com/office/drawing/2014/main" id="{E6544955-4597-4E52-9C7E-8AEB5D2A4983}"/>
              </a:ext>
            </a:extLst>
          </p:cNvPr>
          <p:cNvSpPr>
            <a:spLocks noGrp="1"/>
          </p:cNvSpPr>
          <p:nvPr>
            <p:ph type="body" sz="half" idx="2"/>
          </p:nvPr>
        </p:nvSpPr>
        <p:spPr>
          <a:xfrm>
            <a:off x="839788" y="2356700"/>
            <a:ext cx="3932237" cy="35122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Tree>
    <p:extLst>
      <p:ext uri="{BB962C8B-B14F-4D97-AF65-F5344CB8AC3E}">
        <p14:creationId xmlns:p14="http://schemas.microsoft.com/office/powerpoint/2010/main" val="20023051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35" name="Oval 34">
            <a:extLst>
              <a:ext uri="{FF2B5EF4-FFF2-40B4-BE49-F238E27FC236}">
                <a16:creationId xmlns:a16="http://schemas.microsoft.com/office/drawing/2014/main" id="{7BC6DBB9-1B34-4374-A887-DC30F9E2F62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6" name="Graphic 12">
            <a:extLst>
              <a:ext uri="{FF2B5EF4-FFF2-40B4-BE49-F238E27FC236}">
                <a16:creationId xmlns:a16="http://schemas.microsoft.com/office/drawing/2014/main" id="{00DE0AE3-F44D-4F2C-B7A3-C253AA498DEF}"/>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812290" y="5797769"/>
            <a:ext cx="3908793"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38" name="Freeform: Shape 37">
            <a:extLst>
              <a:ext uri="{FF2B5EF4-FFF2-40B4-BE49-F238E27FC236}">
                <a16:creationId xmlns:a16="http://schemas.microsoft.com/office/drawing/2014/main" id="{C6C05708-08C7-4EF1-B0D8-6A01C1B1AD85}"/>
              </a:ext>
            </a:extLst>
          </p:cNvPr>
          <p:cNvSpPr/>
          <p:nvPr userDrawn="1"/>
        </p:nvSpPr>
        <p:spPr>
          <a:xfrm>
            <a:off x="10413777" y="4433244"/>
            <a:ext cx="1782599" cy="30316"/>
          </a:xfrm>
          <a:custGeom>
            <a:avLst/>
            <a:gdLst>
              <a:gd name="connsiteX0" fmla="*/ 0 w 1782599"/>
              <a:gd name="connsiteY0" fmla="*/ 0 h 30316"/>
              <a:gd name="connsiteX1" fmla="*/ 1782599 w 1782599"/>
              <a:gd name="connsiteY1" fmla="*/ 0 h 30316"/>
              <a:gd name="connsiteX2" fmla="*/ 1782599 w 1782599"/>
              <a:gd name="connsiteY2" fmla="*/ 30316 h 30316"/>
              <a:gd name="connsiteX3" fmla="*/ 2488 w 1782599"/>
              <a:gd name="connsiteY3" fmla="*/ 30316 h 30316"/>
              <a:gd name="connsiteX4" fmla="*/ 643 w 1782599"/>
              <a:gd name="connsiteY4" fmla="*/ 16129 h 30316"/>
              <a:gd name="connsiteX5" fmla="*/ 0 w 1782599"/>
              <a:gd name="connsiteY5" fmla="*/ 3788 h 30316"/>
              <a:gd name="connsiteX6" fmla="*/ 0 w 1782599"/>
              <a:gd name="connsiteY6" fmla="*/ 0 h 3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2599" h="30316">
                <a:moveTo>
                  <a:pt x="0" y="0"/>
                </a:moveTo>
                <a:lnTo>
                  <a:pt x="1782599" y="0"/>
                </a:lnTo>
                <a:lnTo>
                  <a:pt x="1782599" y="30316"/>
                </a:lnTo>
                <a:lnTo>
                  <a:pt x="2488" y="30316"/>
                </a:lnTo>
                <a:lnTo>
                  <a:pt x="643" y="16129"/>
                </a:lnTo>
                <a:cubicBezTo>
                  <a:pt x="40" y="8565"/>
                  <a:pt x="0" y="4104"/>
                  <a:pt x="0" y="3788"/>
                </a:cubicBez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3" name="Graphic 33">
            <a:extLst>
              <a:ext uri="{FF2B5EF4-FFF2-40B4-BE49-F238E27FC236}">
                <a16:creationId xmlns:a16="http://schemas.microsoft.com/office/drawing/2014/main" id="{38956B41-4EE0-4C7C-8436-027F5DE8B1BC}"/>
              </a:ext>
            </a:extLst>
          </p:cNvPr>
          <p:cNvSpPr/>
          <p:nvPr userDrawn="1"/>
        </p:nvSpPr>
        <p:spPr>
          <a:xfrm>
            <a:off x="887582" y="2045662"/>
            <a:ext cx="3785313"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E08687FC-7322-4F20-9769-1ECF4296A96E}"/>
              </a:ext>
            </a:extLst>
          </p:cNvPr>
          <p:cNvSpPr/>
          <p:nvPr userDrawn="1"/>
        </p:nvSpPr>
        <p:spPr>
          <a:xfrm>
            <a:off x="10416941" y="4161024"/>
            <a:ext cx="1785131" cy="543175"/>
          </a:xfrm>
          <a:custGeom>
            <a:avLst/>
            <a:gdLst>
              <a:gd name="connsiteX0" fmla="*/ 1338739 w 1343025"/>
              <a:gd name="connsiteY0" fmla="*/ 7144 h 409575"/>
              <a:gd name="connsiteX1" fmla="*/ 205264 w 1343025"/>
              <a:gd name="connsiteY1" fmla="*/ 7144 h 409575"/>
              <a:gd name="connsiteX2" fmla="*/ 7144 w 1343025"/>
              <a:gd name="connsiteY2" fmla="*/ 201454 h 409575"/>
              <a:gd name="connsiteX3" fmla="*/ 7144 w 1343025"/>
              <a:gd name="connsiteY3" fmla="*/ 209074 h 409575"/>
              <a:gd name="connsiteX4" fmla="*/ 205264 w 1343025"/>
              <a:gd name="connsiteY4" fmla="*/ 403384 h 409575"/>
              <a:gd name="connsiteX5" fmla="*/ 1338739 w 1343025"/>
              <a:gd name="connsiteY5" fmla="*/ 403384 h 409575"/>
              <a:gd name="connsiteX6" fmla="*/ 1338739 w 1343025"/>
              <a:gd name="connsiteY6" fmla="*/ 7144 h 409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025" h="409575">
                <a:moveTo>
                  <a:pt x="1338739" y="7144"/>
                </a:moveTo>
                <a:lnTo>
                  <a:pt x="205264" y="7144"/>
                </a:lnTo>
                <a:cubicBezTo>
                  <a:pt x="205264" y="7144"/>
                  <a:pt x="7144" y="7144"/>
                  <a:pt x="7144" y="201454"/>
                </a:cubicBezTo>
                <a:lnTo>
                  <a:pt x="7144" y="209074"/>
                </a:lnTo>
                <a:cubicBezTo>
                  <a:pt x="7144" y="209074"/>
                  <a:pt x="7144" y="403384"/>
                  <a:pt x="205264" y="403384"/>
                </a:cubicBezTo>
                <a:lnTo>
                  <a:pt x="1338739" y="403384"/>
                </a:lnTo>
                <a:lnTo>
                  <a:pt x="1338739" y="7144"/>
                </a:lnTo>
                <a:close/>
              </a:path>
            </a:pathLst>
          </a:custGeom>
          <a:solidFill>
            <a:schemeClr val="accent1"/>
          </a:solidFill>
          <a:ln w="9525" cap="flat">
            <a:noFill/>
            <a:prstDash val="solid"/>
            <a:miter/>
          </a:ln>
        </p:spPr>
        <p:txBody>
          <a:bodyPr rtlCol="0" anchor="ctr"/>
          <a:lstStyle/>
          <a:p>
            <a:endParaRPr lang="ru-RU" dirty="0"/>
          </a:p>
        </p:txBody>
      </p:sp>
      <p:sp>
        <p:nvSpPr>
          <p:cNvPr id="41" name="Freeform: Shape 40">
            <a:extLst>
              <a:ext uri="{FF2B5EF4-FFF2-40B4-BE49-F238E27FC236}">
                <a16:creationId xmlns:a16="http://schemas.microsoft.com/office/drawing/2014/main" id="{0FCCDE26-7222-4C1B-884A-0FAE84FA57DB}"/>
              </a:ext>
            </a:extLst>
          </p:cNvPr>
          <p:cNvSpPr/>
          <p:nvPr userDrawn="1"/>
        </p:nvSpPr>
        <p:spPr>
          <a:xfrm>
            <a:off x="8607090" y="4437664"/>
            <a:ext cx="3595584" cy="922135"/>
          </a:xfrm>
          <a:custGeom>
            <a:avLst/>
            <a:gdLst>
              <a:gd name="connsiteX0" fmla="*/ 2697957 w 2705100"/>
              <a:gd name="connsiteY0" fmla="*/ 7144 h 695325"/>
              <a:gd name="connsiteX1" fmla="*/ 345281 w 2705100"/>
              <a:gd name="connsiteY1" fmla="*/ 7144 h 695325"/>
              <a:gd name="connsiteX2" fmla="*/ 7144 w 2705100"/>
              <a:gd name="connsiteY2" fmla="*/ 344329 h 695325"/>
              <a:gd name="connsiteX3" fmla="*/ 7144 w 2705100"/>
              <a:gd name="connsiteY3" fmla="*/ 356711 h 695325"/>
              <a:gd name="connsiteX4" fmla="*/ 345281 w 2705100"/>
              <a:gd name="connsiteY4" fmla="*/ 693896 h 695325"/>
              <a:gd name="connsiteX5" fmla="*/ 2697957 w 2705100"/>
              <a:gd name="connsiteY5" fmla="*/ 693896 h 695325"/>
              <a:gd name="connsiteX6" fmla="*/ 2697957 w 2705100"/>
              <a:gd name="connsiteY6" fmla="*/ 7144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5100" h="695325">
                <a:moveTo>
                  <a:pt x="2697957" y="7144"/>
                </a:moveTo>
                <a:lnTo>
                  <a:pt x="345281" y="7144"/>
                </a:lnTo>
                <a:cubicBezTo>
                  <a:pt x="345281" y="7144"/>
                  <a:pt x="7144" y="7144"/>
                  <a:pt x="7144" y="344329"/>
                </a:cubicBezTo>
                <a:lnTo>
                  <a:pt x="7144" y="356711"/>
                </a:lnTo>
                <a:cubicBezTo>
                  <a:pt x="7144" y="356711"/>
                  <a:pt x="7144" y="693896"/>
                  <a:pt x="345281" y="693896"/>
                </a:cubicBezTo>
                <a:lnTo>
                  <a:pt x="2697957" y="693896"/>
                </a:lnTo>
                <a:lnTo>
                  <a:pt x="2697957" y="7144"/>
                </a:lnTo>
                <a:close/>
              </a:path>
            </a:pathLst>
          </a:custGeom>
          <a:solidFill>
            <a:schemeClr val="accent3"/>
          </a:solidFill>
          <a:ln w="9525" cap="flat">
            <a:noFill/>
            <a:prstDash val="solid"/>
            <a:miter/>
          </a:ln>
        </p:spPr>
        <p:txBody>
          <a:bodyPr rtlCol="0" anchor="ctr"/>
          <a:lstStyle/>
          <a:p>
            <a:endParaRPr lang="ru-RU" dirty="0"/>
          </a:p>
        </p:txBody>
      </p:sp>
      <p:sp>
        <p:nvSpPr>
          <p:cNvPr id="19" name="Title 1">
            <a:extLst>
              <a:ext uri="{FF2B5EF4-FFF2-40B4-BE49-F238E27FC236}">
                <a16:creationId xmlns:a16="http://schemas.microsoft.com/office/drawing/2014/main" id="{2AC78A4D-01A3-43A6-BE82-E64E2BF16D65}"/>
              </a:ext>
            </a:extLst>
          </p:cNvPr>
          <p:cNvSpPr>
            <a:spLocks noGrp="1"/>
          </p:cNvSpPr>
          <p:nvPr>
            <p:ph type="title"/>
          </p:nvPr>
        </p:nvSpPr>
        <p:spPr>
          <a:xfrm>
            <a:off x="839788" y="457200"/>
            <a:ext cx="3932237" cy="1442729"/>
          </a:xfrm>
        </p:spPr>
        <p:txBody>
          <a:bodyPr anchor="b"/>
          <a:lstStyle>
            <a:lvl1pPr>
              <a:defRPr sz="3200"/>
            </a:lvl1pPr>
          </a:lstStyle>
          <a:p>
            <a:r>
              <a:rPr lang="en-US" smtClean="0"/>
              <a:t>Click to edit Master title style</a:t>
            </a:r>
            <a:endParaRPr lang="en-US"/>
          </a:p>
        </p:txBody>
      </p:sp>
      <p:sp>
        <p:nvSpPr>
          <p:cNvPr id="20" name="Text Placeholder 3">
            <a:extLst>
              <a:ext uri="{FF2B5EF4-FFF2-40B4-BE49-F238E27FC236}">
                <a16:creationId xmlns:a16="http://schemas.microsoft.com/office/drawing/2014/main" id="{E6544955-4597-4E52-9C7E-8AEB5D2A4983}"/>
              </a:ext>
            </a:extLst>
          </p:cNvPr>
          <p:cNvSpPr>
            <a:spLocks noGrp="1"/>
          </p:cNvSpPr>
          <p:nvPr>
            <p:ph type="body" sz="half" idx="2"/>
          </p:nvPr>
        </p:nvSpPr>
        <p:spPr>
          <a:xfrm>
            <a:off x="839788" y="2356700"/>
            <a:ext cx="3932237" cy="35122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14" name="Content Placeholder 2">
            <a:extLst>
              <a:ext uri="{FF2B5EF4-FFF2-40B4-BE49-F238E27FC236}">
                <a16:creationId xmlns:a16="http://schemas.microsoft.com/office/drawing/2014/main" id="{A28A6791-A2CB-40CE-AEF5-A729106DA43B}"/>
              </a:ext>
            </a:extLst>
          </p:cNvPr>
          <p:cNvSpPr>
            <a:spLocks noGrp="1"/>
          </p:cNvSpPr>
          <p:nvPr>
            <p:ph idx="1"/>
          </p:nvPr>
        </p:nvSpPr>
        <p:spPr>
          <a:xfrm>
            <a:off x="5183188" y="457201"/>
            <a:ext cx="6653212"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484759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18" name="Graphic 19">
            <a:extLst>
              <a:ext uri="{FF2B5EF4-FFF2-40B4-BE49-F238E27FC236}">
                <a16:creationId xmlns:a16="http://schemas.microsoft.com/office/drawing/2014/main" id="{436C4D92-1746-4D54-8232-468DFF66CF79}"/>
              </a:ext>
            </a:extLst>
          </p:cNvPr>
          <p:cNvSpPr/>
          <p:nvPr userDrawn="1"/>
        </p:nvSpPr>
        <p:spPr>
          <a:xfrm>
            <a:off x="838200" y="1492524"/>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19" name="Title 6">
            <a:extLst>
              <a:ext uri="{FF2B5EF4-FFF2-40B4-BE49-F238E27FC236}">
                <a16:creationId xmlns:a16="http://schemas.microsoft.com/office/drawing/2014/main" id="{E77FD51D-3B1F-4D51-8A61-6CF8222774BD}"/>
              </a:ext>
            </a:extLst>
          </p:cNvPr>
          <p:cNvSpPr>
            <a:spLocks noGrp="1"/>
          </p:cNvSpPr>
          <p:nvPr>
            <p:ph type="title"/>
          </p:nvPr>
        </p:nvSpPr>
        <p:spPr>
          <a:xfrm>
            <a:off x="838200" y="365126"/>
            <a:ext cx="9050518" cy="945498"/>
          </a:xfrm>
        </p:spPr>
        <p:txBody>
          <a:bodyPr/>
          <a:lstStyle/>
          <a:p>
            <a:r>
              <a:rPr lang="en-US" smtClean="0"/>
              <a:t>Click to edit Master title style</a:t>
            </a:r>
            <a:endParaRPr lang="en-US"/>
          </a:p>
        </p:txBody>
      </p:sp>
    </p:spTree>
    <p:extLst>
      <p:ext uri="{BB962C8B-B14F-4D97-AF65-F5344CB8AC3E}">
        <p14:creationId xmlns:p14="http://schemas.microsoft.com/office/powerpoint/2010/main" val="42365642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Tree>
    <p:extLst>
      <p:ext uri="{BB962C8B-B14F-4D97-AF65-F5344CB8AC3E}">
        <p14:creationId xmlns:p14="http://schemas.microsoft.com/office/powerpoint/2010/main" val="14141578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DB6A3A-74E6-4FE2-8AD2-CEB0704471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ru-RU" dirty="0"/>
          </a:p>
        </p:txBody>
      </p:sp>
      <p:sp>
        <p:nvSpPr>
          <p:cNvPr id="3" name="Text Placeholder 2">
            <a:extLst>
              <a:ext uri="{FF2B5EF4-FFF2-40B4-BE49-F238E27FC236}">
                <a16:creationId xmlns:a16="http://schemas.microsoft.com/office/drawing/2014/main" id="{2C0128AA-FDF4-4DD5-A009-3C58D24570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ru-RU" dirty="0"/>
          </a:p>
        </p:txBody>
      </p:sp>
      <p:sp>
        <p:nvSpPr>
          <p:cNvPr id="4" name="Date Placeholder 3">
            <a:extLst>
              <a:ext uri="{FF2B5EF4-FFF2-40B4-BE49-F238E27FC236}">
                <a16:creationId xmlns:a16="http://schemas.microsoft.com/office/drawing/2014/main" id="{BB1C2DC0-7E13-4A66-9F9B-371BA9C6E4F1}"/>
              </a:ext>
            </a:extLst>
          </p:cNvPr>
          <p:cNvSpPr>
            <a:spLocks noGrp="1"/>
          </p:cNvSpPr>
          <p:nvPr>
            <p:ph type="dt" sz="half" idx="2"/>
          </p:nvPr>
        </p:nvSpPr>
        <p:spPr>
          <a:xfrm>
            <a:off x="4724400" y="5816818"/>
            <a:ext cx="2743200" cy="365125"/>
          </a:xfrm>
          <a:prstGeom prst="rect">
            <a:avLst/>
          </a:prstGeom>
        </p:spPr>
        <p:txBody>
          <a:bodyPr vert="horz" lIns="91440" tIns="45720" rIns="91440" bIns="45720" rtlCol="0" anchor="ctr"/>
          <a:lstStyle>
            <a:lvl1pPr algn="ctr">
              <a:defRPr sz="1000">
                <a:solidFill>
                  <a:schemeClr val="tx1">
                    <a:tint val="75000"/>
                  </a:schemeClr>
                </a:solidFill>
              </a:defRPr>
            </a:lvl1pPr>
          </a:lstStyle>
          <a:p>
            <a:r>
              <a:rPr lang="ru-RU" dirty="0"/>
              <a:t>MM.DD.20XX</a:t>
            </a:r>
          </a:p>
        </p:txBody>
      </p:sp>
      <p:sp>
        <p:nvSpPr>
          <p:cNvPr id="6" name="Slide Number Placeholder 5">
            <a:extLst>
              <a:ext uri="{FF2B5EF4-FFF2-40B4-BE49-F238E27FC236}">
                <a16:creationId xmlns:a16="http://schemas.microsoft.com/office/drawing/2014/main" id="{9475097E-EB08-4475-9112-275B8402794C}"/>
              </a:ext>
            </a:extLst>
          </p:cNvPr>
          <p:cNvSpPr>
            <a:spLocks noGrp="1"/>
          </p:cNvSpPr>
          <p:nvPr>
            <p:ph type="sldNum" sz="quarter" idx="4"/>
          </p:nvPr>
        </p:nvSpPr>
        <p:spPr>
          <a:xfrm>
            <a:off x="10804358" y="5816819"/>
            <a:ext cx="549442" cy="365125"/>
          </a:xfrm>
          <a:prstGeom prst="rect">
            <a:avLst/>
          </a:prstGeom>
        </p:spPr>
        <p:txBody>
          <a:bodyPr vert="horz" lIns="91440" tIns="45720" rIns="91440" bIns="45720" rtlCol="0" anchor="ctr"/>
          <a:lstStyle>
            <a:lvl1pPr algn="ctr">
              <a:defRPr sz="1000">
                <a:solidFill>
                  <a:schemeClr val="bg1"/>
                </a:solidFill>
              </a:defRPr>
            </a:lvl1pPr>
          </a:lstStyle>
          <a:p>
            <a:fld id="{D495E168-DA5E-4888-8D8A-92B118324C14}" type="slidenum">
              <a:rPr lang="ru-RU" smtClean="0"/>
              <a:pPr/>
              <a:t>‹#›</a:t>
            </a:fld>
            <a:endParaRPr lang="ru-RU" dirty="0"/>
          </a:p>
        </p:txBody>
      </p:sp>
      <p:sp>
        <p:nvSpPr>
          <p:cNvPr id="11" name="Footer Placeholder 4">
            <a:extLst>
              <a:ext uri="{FF2B5EF4-FFF2-40B4-BE49-F238E27FC236}">
                <a16:creationId xmlns:a16="http://schemas.microsoft.com/office/drawing/2014/main" id="{1F296578-6D40-435B-861E-0904DDC10B7C}"/>
              </a:ext>
            </a:extLst>
          </p:cNvPr>
          <p:cNvSpPr>
            <a:spLocks noGrp="1"/>
          </p:cNvSpPr>
          <p:nvPr>
            <p:ph type="ftr" sz="quarter" idx="3"/>
          </p:nvPr>
        </p:nvSpPr>
        <p:spPr>
          <a:xfrm>
            <a:off x="812290" y="5816819"/>
            <a:ext cx="3398763" cy="365125"/>
          </a:xfrm>
          <a:prstGeom prst="rect">
            <a:avLst/>
          </a:prstGeom>
        </p:spPr>
        <p:txBody>
          <a:bodyPr vert="horz" lIns="91440" tIns="45720" rIns="91440" bIns="45720" rtlCol="0" anchor="ctr"/>
          <a:lstStyle>
            <a:lvl1pPr algn="l">
              <a:defRPr sz="1000">
                <a:solidFill>
                  <a:schemeClr val="accent1"/>
                </a:solidFill>
              </a:defRPr>
            </a:lvl1pPr>
          </a:lstStyle>
          <a:p>
            <a:r>
              <a:rPr lang="en-US" dirty="0"/>
              <a:t>ADD A FOOTER</a:t>
            </a:r>
            <a:endParaRPr lang="ru-RU" dirty="0"/>
          </a:p>
        </p:txBody>
      </p:sp>
    </p:spTree>
    <p:extLst>
      <p:ext uri="{BB962C8B-B14F-4D97-AF65-F5344CB8AC3E}">
        <p14:creationId xmlns:p14="http://schemas.microsoft.com/office/powerpoint/2010/main" val="3223999130"/>
      </p:ext>
    </p:extLst>
  </p:cSld>
  <p:clrMap bg1="lt1" tx1="dk1" bg2="lt2" tx2="dk2" accent1="accent1" accent2="accent2" accent3="accent3" accent4="accent4" accent5="accent5" accent6="accent6" hlink="hlink" folHlink="folHlink"/>
  <p:sldLayoutIdLst>
    <p:sldLayoutId id="2147483653" r:id="rId1"/>
    <p:sldLayoutId id="2147483649" r:id="rId2"/>
    <p:sldLayoutId id="2147483650" r:id="rId3"/>
    <p:sldLayoutId id="2147483660" r:id="rId4"/>
    <p:sldLayoutId id="2147483651" r:id="rId5"/>
    <p:sldLayoutId id="2147483661" r:id="rId6"/>
    <p:sldLayoutId id="2147483662" r:id="rId7"/>
    <p:sldLayoutId id="2147483652" r:id="rId8"/>
    <p:sldLayoutId id="2147483663" r:id="rId9"/>
    <p:sldLayoutId id="2147483665" r:id="rId10"/>
    <p:sldLayoutId id="2147483667" r:id="rId11"/>
    <p:sldLayoutId id="2147483668" r:id="rId12"/>
    <p:sldLayoutId id="2147483669" r:id="rId13"/>
    <p:sldLayoutId id="2147483670" r:id="rId14"/>
    <p:sldLayoutId id="2147483671" r:id="rId15"/>
    <p:sldLayoutId id="2147483673" r:id="rId16"/>
    <p:sldLayoutId id="2147483674" r:id="rId17"/>
    <p:sldLayoutId id="2147483664" r:id="rId18"/>
    <p:sldLayoutId id="2147483672" r:id="rId19"/>
  </p:sldLayoutIdLst>
  <p:hf hdr="0" dt="0"/>
  <p:txStyles>
    <p:titleStyle>
      <a:lvl1pPr algn="l" defTabSz="914400" rtl="0" eaLnBrk="1" latinLnBrk="0" hangingPunct="1">
        <a:lnSpc>
          <a:spcPct val="90000"/>
        </a:lnSpc>
        <a:spcBef>
          <a:spcPct val="0"/>
        </a:spcBef>
        <a:buNone/>
        <a:defRPr sz="4000" b="1" kern="1200">
          <a:gradFill>
            <a:gsLst>
              <a:gs pos="0">
                <a:schemeClr val="accent1"/>
              </a:gs>
              <a:gs pos="100000">
                <a:schemeClr val="accent3"/>
              </a:gs>
            </a:gsLst>
            <a:lin ang="0" scaled="1"/>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accen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572" userDrawn="1">
          <p15:clr>
            <a:srgbClr val="F26B43"/>
          </p15:clr>
        </p15:guide>
        <p15:guide id="2" pos="574" userDrawn="1">
          <p15:clr>
            <a:srgbClr val="F26B43"/>
          </p15:clr>
        </p15:guide>
        <p15:guide id="3" pos="7106" userDrawn="1">
          <p15:clr>
            <a:srgbClr val="F26B43"/>
          </p15:clr>
        </p15:guide>
        <p15:guide id="4" orient="horz" pos="3748" userDrawn="1">
          <p15:clr>
            <a:srgbClr val="F26B43"/>
          </p15:clr>
        </p15:guide>
        <p15:guide id="5" pos="4407" userDrawn="1">
          <p15:clr>
            <a:srgbClr val="F26B43"/>
          </p15:clr>
        </p15:guide>
        <p15:guide id="6" pos="3273" userDrawn="1">
          <p15:clr>
            <a:srgbClr val="F26B43"/>
          </p15:clr>
        </p15:guide>
        <p15:guide id="7" pos="3840" userDrawn="1">
          <p15:clr>
            <a:srgbClr val="F26B43"/>
          </p15:clr>
        </p15:guide>
        <p15:guide id="8"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1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2.xml"/><Relationship Id="rId1" Type="http://schemas.openxmlformats.org/officeDocument/2006/relationships/slideLayout" Target="../slideLayouts/slideLayout13.xml"/><Relationship Id="rId4" Type="http://schemas.openxmlformats.org/officeDocument/2006/relationships/image" Target="../media/image5.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1.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3.xml"/></Relationships>
</file>

<file path=ppt/slides/_rels/slide63.xml.rels><?xml version="1.0" encoding="UTF-8" standalone="yes"?>
<Relationships xmlns="http://schemas.openxmlformats.org/package/2006/relationships"><Relationship Id="rId3" Type="http://schemas.openxmlformats.org/officeDocument/2006/relationships/hyperlink" Target="http://www.hse.gov.uk/stress/" TargetMode="External"/><Relationship Id="rId2" Type="http://schemas.openxmlformats.org/officeDocument/2006/relationships/notesSlide" Target="../notesSlides/notesSlide44.xml"/><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3.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3.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3.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3.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3.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3.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3.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3.xml"/></Relationships>
</file>

<file path=ppt/slides/_rels/slide7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4C9CC-E38A-467A-8F1C-459375F5EDFF}"/>
              </a:ext>
            </a:extLst>
          </p:cNvPr>
          <p:cNvSpPr>
            <a:spLocks noGrp="1"/>
          </p:cNvSpPr>
          <p:nvPr>
            <p:ph type="title"/>
          </p:nvPr>
        </p:nvSpPr>
        <p:spPr/>
        <p:txBody>
          <a:bodyPr/>
          <a:lstStyle/>
          <a:p>
            <a:r>
              <a:rPr lang="en-US" sz="4800" dirty="0" smtClean="0"/>
              <a:t>Psychology for Work</a:t>
            </a:r>
            <a:endParaRPr lang="ru-RU" sz="4800" dirty="0"/>
          </a:p>
        </p:txBody>
      </p:sp>
      <p:sp>
        <p:nvSpPr>
          <p:cNvPr id="6" name="Text Placeholder 5">
            <a:extLst>
              <a:ext uri="{FF2B5EF4-FFF2-40B4-BE49-F238E27FC236}">
                <a16:creationId xmlns:a16="http://schemas.microsoft.com/office/drawing/2014/main" id="{CDD6760C-D868-43F4-99FB-1B78C91F8FE1}"/>
              </a:ext>
            </a:extLst>
          </p:cNvPr>
          <p:cNvSpPr>
            <a:spLocks noGrp="1"/>
          </p:cNvSpPr>
          <p:nvPr>
            <p:ph type="body" sz="quarter" idx="13"/>
          </p:nvPr>
        </p:nvSpPr>
        <p:spPr/>
        <p:txBody>
          <a:bodyPr>
            <a:normAutofit fontScale="92500" lnSpcReduction="20000"/>
          </a:bodyPr>
          <a:lstStyle/>
          <a:p>
            <a:r>
              <a:rPr lang="en-US" dirty="0" smtClean="0"/>
              <a:t>Occupational Stress: Causes and Consequences</a:t>
            </a:r>
            <a:r>
              <a:rPr lang="en-US" dirty="0" smtClean="0"/>
              <a:t> </a:t>
            </a:r>
            <a:endParaRPr lang="ru-RU" dirty="0"/>
          </a:p>
        </p:txBody>
      </p:sp>
      <p:pic>
        <p:nvPicPr>
          <p:cNvPr id="5" name="Picture Placeholder 4"/>
          <p:cNvPicPr>
            <a:picLocks noGrp="1" noChangeAspect="1"/>
          </p:cNvPicPr>
          <p:nvPr>
            <p:ph type="pic" sz="quarter" idx="21"/>
          </p:nvPr>
        </p:nvPicPr>
        <p:blipFill>
          <a:blip r:embed="rId2">
            <a:extLst>
              <a:ext uri="{28A0092B-C50C-407E-A947-70E740481C1C}">
                <a14:useLocalDpi xmlns:a14="http://schemas.microsoft.com/office/drawing/2010/main" val="0"/>
              </a:ext>
            </a:extLst>
          </a:blip>
          <a:srcRect l="14138" r="14138"/>
          <a:stretch>
            <a:fillRect/>
          </a:stretch>
        </p:blipFill>
        <p:spPr/>
      </p:pic>
    </p:spTree>
    <p:extLst>
      <p:ext uri="{BB962C8B-B14F-4D97-AF65-F5344CB8AC3E}">
        <p14:creationId xmlns:p14="http://schemas.microsoft.com/office/powerpoint/2010/main" val="165001262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What is STRESS?</a:t>
            </a:r>
            <a:endParaRPr lang="en-GB" dirty="0"/>
          </a:p>
        </p:txBody>
      </p:sp>
      <p:sp>
        <p:nvSpPr>
          <p:cNvPr id="4" name="Footer Placeholder 3"/>
          <p:cNvSpPr>
            <a:spLocks noGrp="1"/>
          </p:cNvSpPr>
          <p:nvPr>
            <p:ph type="ftr" sz="quarter" idx="11"/>
          </p:nvPr>
        </p:nvSpPr>
        <p:spPr/>
        <p:txBody>
          <a:bodyPr/>
          <a:lstStyle/>
          <a:p>
            <a:r>
              <a:rPr lang="en-US" smtClean="0"/>
              <a:t>ADD A FOOTER</a:t>
            </a:r>
            <a:endParaRPr lang="ru-RU" dirty="0"/>
          </a:p>
        </p:txBody>
      </p:sp>
      <p:sp>
        <p:nvSpPr>
          <p:cNvPr id="5" name="Slide Number Placeholder 4"/>
          <p:cNvSpPr>
            <a:spLocks noGrp="1"/>
          </p:cNvSpPr>
          <p:nvPr>
            <p:ph type="sldNum" sz="quarter" idx="12"/>
          </p:nvPr>
        </p:nvSpPr>
        <p:spPr/>
        <p:txBody>
          <a:bodyPr/>
          <a:lstStyle/>
          <a:p>
            <a:fld id="{D495E168-DA5E-4888-8D8A-92B118324C14}" type="slidenum">
              <a:rPr lang="ru-RU" smtClean="0"/>
              <a:pPr/>
              <a:t>2</a:t>
            </a:fld>
            <a:endParaRPr lang="ru-RU" dirty="0"/>
          </a:p>
        </p:txBody>
      </p:sp>
      <p:pic>
        <p:nvPicPr>
          <p:cNvPr id="6" name="Picture 5"/>
          <p:cNvPicPr>
            <a:picLocks noChangeAspect="1"/>
          </p:cNvPicPr>
          <p:nvPr/>
        </p:nvPicPr>
        <p:blipFill>
          <a:blip r:embed="rId2"/>
          <a:stretch>
            <a:fillRect/>
          </a:stretch>
        </p:blipFill>
        <p:spPr>
          <a:xfrm>
            <a:off x="4391886" y="1542474"/>
            <a:ext cx="3295252" cy="3068969"/>
          </a:xfrm>
          <a:prstGeom prst="rect">
            <a:avLst/>
          </a:prstGeom>
        </p:spPr>
      </p:pic>
    </p:spTree>
    <p:extLst>
      <p:ext uri="{BB962C8B-B14F-4D97-AF65-F5344CB8AC3E}">
        <p14:creationId xmlns:p14="http://schemas.microsoft.com/office/powerpoint/2010/main" val="119483544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p:cNvSpPr/>
          <p:nvPr/>
        </p:nvSpPr>
        <p:spPr>
          <a:xfrm>
            <a:off x="4698022" y="256007"/>
            <a:ext cx="2672862" cy="1037492"/>
          </a:xfrm>
          <a:prstGeom prst="roundRect">
            <a:avLst/>
          </a:prstGeom>
          <a:solidFill>
            <a:schemeClr val="accent1">
              <a:lumMod val="40000"/>
              <a:lumOff val="60000"/>
            </a:schemeClr>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4000" b="1" dirty="0">
                <a:solidFill>
                  <a:schemeClr val="accent2">
                    <a:lumMod val="50000"/>
                  </a:schemeClr>
                </a:solidFill>
                <a:latin typeface="Gill Sans MT" panose="020B0502020104020203" pitchFamily="34" charset="0"/>
              </a:rPr>
              <a:t>Stress</a:t>
            </a:r>
            <a:endParaRPr lang="en-GB" sz="4000" b="1" dirty="0">
              <a:solidFill>
                <a:schemeClr val="accent2">
                  <a:lumMod val="50000"/>
                </a:schemeClr>
              </a:solidFill>
              <a:latin typeface="Gill Sans MT" panose="020B0502020104020203" pitchFamily="34" charset="0"/>
            </a:endParaRPr>
          </a:p>
        </p:txBody>
      </p:sp>
      <p:sp>
        <p:nvSpPr>
          <p:cNvPr id="6" name="Rounded Rectangle 5"/>
          <p:cNvSpPr/>
          <p:nvPr/>
        </p:nvSpPr>
        <p:spPr>
          <a:xfrm>
            <a:off x="1901508" y="2045005"/>
            <a:ext cx="2655277" cy="1500554"/>
          </a:xfrm>
          <a:prstGeom prst="roundRect">
            <a:avLst/>
          </a:prstGeom>
          <a:solidFill>
            <a:schemeClr val="accent1">
              <a:lumMod val="40000"/>
              <a:lumOff val="60000"/>
            </a:schemeClr>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200" dirty="0">
                <a:latin typeface="Gill Sans MT" panose="020B0502020104020203" pitchFamily="34" charset="0"/>
              </a:rPr>
              <a:t>A natural reaction to excessive pressure</a:t>
            </a:r>
            <a:endParaRPr lang="en-GB" sz="2200" dirty="0">
              <a:latin typeface="Gill Sans MT" panose="020B0502020104020203" pitchFamily="34" charset="0"/>
            </a:endParaRPr>
          </a:p>
        </p:txBody>
      </p:sp>
      <p:sp>
        <p:nvSpPr>
          <p:cNvPr id="7" name="Rounded Rectangle 6"/>
          <p:cNvSpPr/>
          <p:nvPr/>
        </p:nvSpPr>
        <p:spPr>
          <a:xfrm>
            <a:off x="6316725" y="2136227"/>
            <a:ext cx="3675185" cy="1500554"/>
          </a:xfrm>
          <a:prstGeom prst="roundRect">
            <a:avLst/>
          </a:prstGeom>
          <a:solidFill>
            <a:schemeClr val="accent1">
              <a:lumMod val="40000"/>
              <a:lumOff val="60000"/>
            </a:schemeClr>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200" dirty="0">
                <a:latin typeface="Gill Sans MT" panose="020B0502020104020203" pitchFamily="34" charset="0"/>
              </a:rPr>
              <a:t>No such thing as positive stress – only positive pressure. Stress is </a:t>
            </a:r>
            <a:r>
              <a:rPr lang="en-GB" sz="2200" b="1" dirty="0">
                <a:latin typeface="Gill Sans MT" panose="020B0502020104020203" pitchFamily="34" charset="0"/>
              </a:rPr>
              <a:t>always</a:t>
            </a:r>
            <a:r>
              <a:rPr lang="en-GB" sz="2200" dirty="0">
                <a:latin typeface="Gill Sans MT" panose="020B0502020104020203" pitchFamily="34" charset="0"/>
              </a:rPr>
              <a:t> negative</a:t>
            </a:r>
            <a:endParaRPr lang="en-GB" sz="2200" dirty="0">
              <a:latin typeface="Gill Sans MT" panose="020B0502020104020203" pitchFamily="34" charset="0"/>
            </a:endParaRPr>
          </a:p>
        </p:txBody>
      </p:sp>
      <p:sp>
        <p:nvSpPr>
          <p:cNvPr id="8" name="Rounded Rectangle 7"/>
          <p:cNvSpPr/>
          <p:nvPr/>
        </p:nvSpPr>
        <p:spPr>
          <a:xfrm>
            <a:off x="1359316" y="4201289"/>
            <a:ext cx="3739662" cy="1359877"/>
          </a:xfrm>
          <a:prstGeom prst="roundRect">
            <a:avLst/>
          </a:prstGeom>
          <a:solidFill>
            <a:schemeClr val="accent1">
              <a:lumMod val="40000"/>
              <a:lumOff val="60000"/>
            </a:schemeClr>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200" dirty="0">
                <a:latin typeface="Gill Sans MT" panose="020B0502020104020203" pitchFamily="34" charset="0"/>
              </a:rPr>
              <a:t>Not a disease, but excessive/prolonged stress can lead to mental and physical ill health</a:t>
            </a:r>
            <a:endParaRPr lang="en-GB" sz="2200" dirty="0">
              <a:latin typeface="Gill Sans MT" panose="020B0502020104020203" pitchFamily="34" charset="0"/>
            </a:endParaRPr>
          </a:p>
        </p:txBody>
      </p:sp>
      <p:sp>
        <p:nvSpPr>
          <p:cNvPr id="9" name="Rounded Rectangle 8"/>
          <p:cNvSpPr/>
          <p:nvPr/>
        </p:nvSpPr>
        <p:spPr>
          <a:xfrm>
            <a:off x="6583704" y="4318519"/>
            <a:ext cx="3710354" cy="1125416"/>
          </a:xfrm>
          <a:prstGeom prst="roundRect">
            <a:avLst/>
          </a:prstGeom>
          <a:solidFill>
            <a:schemeClr val="accent1">
              <a:lumMod val="40000"/>
              <a:lumOff val="60000"/>
            </a:schemeClr>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200" dirty="0"/>
              <a:t>When </a:t>
            </a:r>
            <a:r>
              <a:rPr lang="en-GB" sz="2200" dirty="0">
                <a:latin typeface="Gill Sans MT" panose="020B0502020104020203" pitchFamily="34" charset="0"/>
              </a:rPr>
              <a:t>perceived</a:t>
            </a:r>
            <a:r>
              <a:rPr lang="en-GB" sz="2200" dirty="0"/>
              <a:t> demands exceed the individual’s ability to cope</a:t>
            </a:r>
            <a:endParaRPr lang="en-GB" sz="2200" dirty="0"/>
          </a:p>
        </p:txBody>
      </p:sp>
    </p:spTree>
    <p:extLst>
      <p:ext uri="{BB962C8B-B14F-4D97-AF65-F5344CB8AC3E}">
        <p14:creationId xmlns:p14="http://schemas.microsoft.com/office/powerpoint/2010/main" val="3370381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barn(inVertical)">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arn(inVertic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barn(inVertical)">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07407" y="261201"/>
            <a:ext cx="8816196" cy="1356360"/>
          </a:xfrm>
        </p:spPr>
        <p:txBody>
          <a:bodyPr vert="horz" lIns="91440" tIns="45720" rIns="91440" bIns="45720" rtlCol="0" anchor="ctr">
            <a:normAutofit/>
          </a:bodyPr>
          <a:lstStyle/>
          <a:p>
            <a:r>
              <a:rPr lang="en-GB" dirty="0"/>
              <a:t>What is stress?</a:t>
            </a:r>
            <a:endParaRPr lang="en-GB" dirty="0"/>
          </a:p>
        </p:txBody>
      </p:sp>
      <p:sp>
        <p:nvSpPr>
          <p:cNvPr id="2" name="Content Placeholder 1"/>
          <p:cNvSpPr>
            <a:spLocks noGrp="1"/>
          </p:cNvSpPr>
          <p:nvPr>
            <p:ph idx="1"/>
          </p:nvPr>
        </p:nvSpPr>
        <p:spPr>
          <a:xfrm>
            <a:off x="956930" y="1787681"/>
            <a:ext cx="10058400" cy="4123426"/>
          </a:xfrm>
        </p:spPr>
        <p:txBody>
          <a:bodyPr vert="horz" lIns="91440" tIns="45720" rIns="91440" bIns="45720" rtlCol="0">
            <a:normAutofit/>
          </a:bodyPr>
          <a:lstStyle/>
          <a:p>
            <a:r>
              <a:rPr lang="en-GB" sz="2400" dirty="0" err="1">
                <a:solidFill>
                  <a:schemeClr val="accent2">
                    <a:lumMod val="50000"/>
                  </a:schemeClr>
                </a:solidFill>
                <a:latin typeface="+mj-lt"/>
              </a:rPr>
              <a:t>Hinckle</a:t>
            </a:r>
            <a:r>
              <a:rPr lang="en-GB" sz="2400" dirty="0">
                <a:solidFill>
                  <a:schemeClr val="accent2">
                    <a:lumMod val="50000"/>
                  </a:schemeClr>
                </a:solidFill>
                <a:latin typeface="+mj-lt"/>
              </a:rPr>
              <a:t> (1973) - External forces exerting pressure upon an individual, producing strain</a:t>
            </a:r>
          </a:p>
          <a:p>
            <a:endParaRPr lang="en-GB" sz="2400" dirty="0">
              <a:solidFill>
                <a:schemeClr val="accent2">
                  <a:lumMod val="50000"/>
                </a:schemeClr>
              </a:solidFill>
              <a:latin typeface="+mj-lt"/>
            </a:endParaRPr>
          </a:p>
          <a:p>
            <a:r>
              <a:rPr lang="en-GB" sz="2400" dirty="0">
                <a:solidFill>
                  <a:schemeClr val="accent2">
                    <a:lumMod val="50000"/>
                  </a:schemeClr>
                </a:solidFill>
                <a:latin typeface="+mj-lt"/>
              </a:rPr>
              <a:t>Cannon (1929) – defined stress in terms of the internal physiological state of people expose to threatening or exciting situations</a:t>
            </a:r>
          </a:p>
          <a:p>
            <a:pPr lvl="1"/>
            <a:r>
              <a:rPr lang="en-GB" sz="2000" dirty="0">
                <a:solidFill>
                  <a:schemeClr val="accent2">
                    <a:lumMod val="50000"/>
                  </a:schemeClr>
                </a:solidFill>
              </a:rPr>
              <a:t>‘Fight’ or ‘Flight’ occurs in stressful situations</a:t>
            </a:r>
          </a:p>
          <a:p>
            <a:pPr lvl="1"/>
            <a:endParaRPr lang="en-GB" dirty="0"/>
          </a:p>
          <a:p>
            <a:r>
              <a:rPr lang="en-GB" sz="2400" dirty="0" err="1">
                <a:solidFill>
                  <a:schemeClr val="accent2">
                    <a:lumMod val="50000"/>
                  </a:schemeClr>
                </a:solidFill>
                <a:latin typeface="+mj-lt"/>
              </a:rPr>
              <a:t>Selye</a:t>
            </a:r>
            <a:r>
              <a:rPr lang="en-GB" sz="2400" dirty="0">
                <a:solidFill>
                  <a:schemeClr val="accent2">
                    <a:lumMod val="50000"/>
                  </a:schemeClr>
                </a:solidFill>
                <a:latin typeface="+mj-lt"/>
              </a:rPr>
              <a:t> (1946) provided a more elaborate model of the human response to stressors.</a:t>
            </a:r>
          </a:p>
          <a:p>
            <a:pPr lvl="1"/>
            <a:r>
              <a:rPr lang="en-GB" sz="2000" dirty="0">
                <a:solidFill>
                  <a:schemeClr val="accent2">
                    <a:lumMod val="50000"/>
                  </a:schemeClr>
                </a:solidFill>
              </a:rPr>
              <a:t>The General Adaptation Syndrome</a:t>
            </a:r>
          </a:p>
          <a:p>
            <a:endParaRPr lang="en-GB" sz="2400" dirty="0">
              <a:solidFill>
                <a:schemeClr val="accent2">
                  <a:lumMod val="50000"/>
                </a:schemeClr>
              </a:solidFill>
              <a:latin typeface="+mj-lt"/>
            </a:endParaRPr>
          </a:p>
        </p:txBody>
      </p:sp>
    </p:spTree>
    <p:extLst>
      <p:ext uri="{BB962C8B-B14F-4D97-AF65-F5344CB8AC3E}">
        <p14:creationId xmlns:p14="http://schemas.microsoft.com/office/powerpoint/2010/main" val="2824013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88609" y="219813"/>
            <a:ext cx="8832670" cy="1356360"/>
          </a:xfrm>
        </p:spPr>
        <p:txBody>
          <a:bodyPr vert="horz" lIns="91440" tIns="45720" rIns="91440" bIns="45720" rtlCol="0" anchor="ctr">
            <a:normAutofit/>
          </a:bodyPr>
          <a:lstStyle/>
          <a:p>
            <a:r>
              <a:rPr lang="en-GB" dirty="0"/>
              <a:t>What is stress?</a:t>
            </a:r>
            <a:endParaRPr lang="en-GB" dirty="0"/>
          </a:p>
        </p:txBody>
      </p:sp>
      <p:sp>
        <p:nvSpPr>
          <p:cNvPr id="2" name="Content Placeholder 1"/>
          <p:cNvSpPr>
            <a:spLocks noGrp="1"/>
          </p:cNvSpPr>
          <p:nvPr>
            <p:ph idx="1"/>
          </p:nvPr>
        </p:nvSpPr>
        <p:spPr>
          <a:xfrm>
            <a:off x="888609" y="2363638"/>
            <a:ext cx="10360637" cy="3519578"/>
          </a:xfrm>
        </p:spPr>
        <p:txBody>
          <a:bodyPr vert="horz" lIns="91440" tIns="45720" rIns="91440" bIns="45720" rtlCol="0">
            <a:normAutofit/>
          </a:bodyPr>
          <a:lstStyle/>
          <a:p>
            <a:endParaRPr lang="en-GB" sz="2400" dirty="0">
              <a:solidFill>
                <a:schemeClr val="accent2">
                  <a:lumMod val="50000"/>
                </a:schemeClr>
              </a:solidFill>
              <a:latin typeface="+mj-lt"/>
            </a:endParaRPr>
          </a:p>
          <a:p>
            <a:r>
              <a:rPr lang="en-GB" sz="2400" dirty="0">
                <a:solidFill>
                  <a:schemeClr val="accent2">
                    <a:lumMod val="50000"/>
                  </a:schemeClr>
                </a:solidFill>
                <a:latin typeface="+mj-lt"/>
              </a:rPr>
              <a:t>Engineering model (physics</a:t>
            </a:r>
            <a:r>
              <a:rPr lang="en-GB" sz="2400" dirty="0">
                <a:solidFill>
                  <a:schemeClr val="accent2">
                    <a:lumMod val="50000"/>
                  </a:schemeClr>
                </a:solidFill>
                <a:latin typeface="+mj-lt"/>
              </a:rPr>
              <a:t>)</a:t>
            </a:r>
          </a:p>
          <a:p>
            <a:endParaRPr lang="en-GB" sz="2400" dirty="0">
              <a:solidFill>
                <a:schemeClr val="accent2">
                  <a:lumMod val="50000"/>
                </a:schemeClr>
              </a:solidFill>
              <a:latin typeface="+mj-lt"/>
            </a:endParaRPr>
          </a:p>
          <a:p>
            <a:r>
              <a:rPr lang="en-GB" sz="2400" dirty="0">
                <a:solidFill>
                  <a:schemeClr val="accent2">
                    <a:lumMod val="50000"/>
                  </a:schemeClr>
                </a:solidFill>
                <a:latin typeface="+mj-lt"/>
              </a:rPr>
              <a:t>External forces exert pressure and produce strain</a:t>
            </a:r>
          </a:p>
          <a:p>
            <a:pPr lvl="1"/>
            <a:r>
              <a:rPr lang="en-GB" sz="2000" dirty="0">
                <a:solidFill>
                  <a:schemeClr val="accent2">
                    <a:lumMod val="50000"/>
                  </a:schemeClr>
                </a:solidFill>
              </a:rPr>
              <a:t>E.g., focus on daily hassle/stressful life </a:t>
            </a:r>
            <a:r>
              <a:rPr lang="en-GB" sz="2000" dirty="0">
                <a:solidFill>
                  <a:schemeClr val="accent2">
                    <a:lumMod val="50000"/>
                  </a:schemeClr>
                </a:solidFill>
              </a:rPr>
              <a:t>events</a:t>
            </a:r>
          </a:p>
          <a:p>
            <a:pPr lvl="1"/>
            <a:endParaRPr lang="en-GB" sz="2000" dirty="0">
              <a:solidFill>
                <a:schemeClr val="accent2">
                  <a:lumMod val="50000"/>
                </a:schemeClr>
              </a:solidFill>
            </a:endParaRPr>
          </a:p>
          <a:p>
            <a:pPr lvl="1"/>
            <a:r>
              <a:rPr lang="en-GB" sz="2000" dirty="0">
                <a:solidFill>
                  <a:schemeClr val="accent2">
                    <a:lumMod val="50000"/>
                  </a:schemeClr>
                </a:solidFill>
              </a:rPr>
              <a:t>We can easily measure the stress a person is subjected to (</a:t>
            </a:r>
            <a:r>
              <a:rPr lang="en-GB" sz="2000" dirty="0" err="1">
                <a:solidFill>
                  <a:schemeClr val="accent2">
                    <a:lumMod val="50000"/>
                  </a:schemeClr>
                </a:solidFill>
              </a:rPr>
              <a:t>Hinckle</a:t>
            </a:r>
            <a:r>
              <a:rPr lang="en-GB" sz="2000" dirty="0">
                <a:solidFill>
                  <a:schemeClr val="accent2">
                    <a:lumMod val="50000"/>
                  </a:schemeClr>
                </a:solidFill>
              </a:rPr>
              <a:t>, 1973</a:t>
            </a:r>
            <a:r>
              <a:rPr lang="en-GB" sz="2000" dirty="0">
                <a:solidFill>
                  <a:schemeClr val="accent2">
                    <a:lumMod val="50000"/>
                  </a:schemeClr>
                </a:solidFill>
              </a:rPr>
              <a:t>)</a:t>
            </a:r>
          </a:p>
          <a:p>
            <a:pPr lvl="1"/>
            <a:endParaRPr lang="en-GB" sz="2000" dirty="0">
              <a:solidFill>
                <a:schemeClr val="accent2">
                  <a:lumMod val="50000"/>
                </a:schemeClr>
              </a:solidFill>
            </a:endParaRPr>
          </a:p>
          <a:p>
            <a:pPr lvl="1"/>
            <a:r>
              <a:rPr lang="en-GB" sz="2000" dirty="0">
                <a:solidFill>
                  <a:schemeClr val="accent2">
                    <a:lumMod val="50000"/>
                  </a:schemeClr>
                </a:solidFill>
              </a:rPr>
              <a:t>Does not take account for individual differences!</a:t>
            </a:r>
          </a:p>
        </p:txBody>
      </p:sp>
      <p:sp>
        <p:nvSpPr>
          <p:cNvPr id="4" name="TextBox 3"/>
          <p:cNvSpPr txBox="1"/>
          <p:nvPr/>
        </p:nvSpPr>
        <p:spPr>
          <a:xfrm>
            <a:off x="2535876" y="1796566"/>
            <a:ext cx="7066102" cy="523220"/>
          </a:xfrm>
          <a:prstGeom prst="rect">
            <a:avLst/>
          </a:prstGeom>
          <a:noFill/>
          <a:ln>
            <a:solidFill>
              <a:schemeClr val="accent2">
                <a:lumMod val="75000"/>
              </a:schemeClr>
            </a:solidFill>
          </a:ln>
        </p:spPr>
        <p:txBody>
          <a:bodyPr wrap="none" rtlCol="0">
            <a:spAutoFit/>
          </a:bodyPr>
          <a:lstStyle/>
          <a:p>
            <a:r>
              <a:rPr lang="en-GB" sz="2800" b="1" dirty="0">
                <a:solidFill>
                  <a:schemeClr val="accent2">
                    <a:lumMod val="75000"/>
                  </a:schemeClr>
                </a:solidFill>
                <a:latin typeface="Gill Sans MT" panose="020B0502020104020203" pitchFamily="34" charset="0"/>
              </a:rPr>
              <a:t>1. Pressure </a:t>
            </a:r>
            <a:r>
              <a:rPr lang="en-GB" sz="2800" b="1" dirty="0">
                <a:solidFill>
                  <a:schemeClr val="accent2">
                    <a:lumMod val="75000"/>
                  </a:schemeClr>
                </a:solidFill>
                <a:latin typeface="Gill Sans MT" panose="020B0502020104020203" pitchFamily="34" charset="0"/>
              </a:rPr>
              <a:t>caused by an outside </a:t>
            </a:r>
            <a:r>
              <a:rPr lang="en-GB" sz="2800" b="1" dirty="0">
                <a:solidFill>
                  <a:schemeClr val="accent2">
                    <a:lumMod val="75000"/>
                  </a:schemeClr>
                </a:solidFill>
                <a:latin typeface="Gill Sans MT" panose="020B0502020104020203" pitchFamily="34" charset="0"/>
              </a:rPr>
              <a:t>stimulus</a:t>
            </a:r>
            <a:endParaRPr lang="en-GB" sz="2800" b="1" dirty="0">
              <a:solidFill>
                <a:schemeClr val="accent2">
                  <a:lumMod val="75000"/>
                </a:schemeClr>
              </a:solidFill>
              <a:latin typeface="Gill Sans MT" panose="020B0502020104020203" pitchFamily="34" charset="0"/>
            </a:endParaRPr>
          </a:p>
        </p:txBody>
      </p:sp>
    </p:spTree>
    <p:extLst>
      <p:ext uri="{BB962C8B-B14F-4D97-AF65-F5344CB8AC3E}">
        <p14:creationId xmlns:p14="http://schemas.microsoft.com/office/powerpoint/2010/main" val="929729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91358" y="163815"/>
            <a:ext cx="8695426" cy="1356360"/>
          </a:xfrm>
        </p:spPr>
        <p:txBody>
          <a:bodyPr vert="horz" lIns="91440" tIns="45720" rIns="91440" bIns="45720" rtlCol="0" anchor="ctr">
            <a:normAutofit/>
          </a:bodyPr>
          <a:lstStyle/>
          <a:p>
            <a:r>
              <a:rPr lang="en-GB" dirty="0"/>
              <a:t>What is stress?</a:t>
            </a:r>
            <a:endParaRPr lang="en-GB" dirty="0"/>
          </a:p>
        </p:txBody>
      </p:sp>
      <p:sp>
        <p:nvSpPr>
          <p:cNvPr id="2" name="Content Placeholder 1"/>
          <p:cNvSpPr>
            <a:spLocks noGrp="1"/>
          </p:cNvSpPr>
          <p:nvPr>
            <p:ph idx="1"/>
          </p:nvPr>
        </p:nvSpPr>
        <p:spPr>
          <a:xfrm>
            <a:off x="999460" y="2943620"/>
            <a:ext cx="10823945" cy="3398808"/>
          </a:xfrm>
        </p:spPr>
        <p:txBody>
          <a:bodyPr vert="horz" lIns="91440" tIns="45720" rIns="91440" bIns="45720" rtlCol="0">
            <a:normAutofit/>
          </a:bodyPr>
          <a:lstStyle/>
          <a:p>
            <a:endParaRPr lang="en-GB" sz="2400" dirty="0">
              <a:solidFill>
                <a:schemeClr val="accent2">
                  <a:lumMod val="50000"/>
                </a:schemeClr>
              </a:solidFill>
              <a:latin typeface="+mj-lt"/>
            </a:endParaRPr>
          </a:p>
          <a:p>
            <a:r>
              <a:rPr lang="en-GB" sz="2400" dirty="0">
                <a:solidFill>
                  <a:schemeClr val="accent2">
                    <a:lumMod val="50000"/>
                  </a:schemeClr>
                </a:solidFill>
                <a:latin typeface="+mj-lt"/>
              </a:rPr>
              <a:t>Defines stress in terms of the internal physiological state of people expose to threatening or exciting situations</a:t>
            </a:r>
          </a:p>
          <a:p>
            <a:endParaRPr lang="en-GB" sz="2400" dirty="0">
              <a:solidFill>
                <a:schemeClr val="accent2">
                  <a:lumMod val="50000"/>
                </a:schemeClr>
              </a:solidFill>
              <a:latin typeface="+mj-lt"/>
            </a:endParaRPr>
          </a:p>
          <a:p>
            <a:r>
              <a:rPr lang="en-GB" sz="2400" dirty="0" err="1">
                <a:solidFill>
                  <a:schemeClr val="accent2">
                    <a:lumMod val="50000"/>
                  </a:schemeClr>
                </a:solidFill>
                <a:latin typeface="+mj-lt"/>
              </a:rPr>
              <a:t>Selye</a:t>
            </a:r>
            <a:r>
              <a:rPr lang="en-GB" sz="2400" dirty="0">
                <a:solidFill>
                  <a:schemeClr val="accent2">
                    <a:lumMod val="50000"/>
                  </a:schemeClr>
                </a:solidFill>
                <a:latin typeface="+mj-lt"/>
              </a:rPr>
              <a:t> (1946) provided a more elaborate model of the human response to stressors.</a:t>
            </a:r>
          </a:p>
          <a:p>
            <a:pPr lvl="1"/>
            <a:r>
              <a:rPr lang="en-GB" sz="2000" dirty="0">
                <a:solidFill>
                  <a:schemeClr val="accent2">
                    <a:lumMod val="50000"/>
                  </a:schemeClr>
                </a:solidFill>
              </a:rPr>
              <a:t>The General Adaptation Syndrome</a:t>
            </a:r>
          </a:p>
          <a:p>
            <a:endParaRPr lang="en-GB" sz="2400" dirty="0">
              <a:solidFill>
                <a:schemeClr val="accent2">
                  <a:lumMod val="50000"/>
                </a:schemeClr>
              </a:solidFill>
              <a:latin typeface="+mj-lt"/>
            </a:endParaRPr>
          </a:p>
        </p:txBody>
      </p:sp>
      <p:sp>
        <p:nvSpPr>
          <p:cNvPr id="4" name="TextBox 3"/>
          <p:cNvSpPr txBox="1"/>
          <p:nvPr/>
        </p:nvSpPr>
        <p:spPr>
          <a:xfrm>
            <a:off x="2129053" y="1889272"/>
            <a:ext cx="7746522" cy="954107"/>
          </a:xfrm>
          <a:prstGeom prst="rect">
            <a:avLst/>
          </a:prstGeom>
          <a:noFill/>
          <a:ln>
            <a:solidFill>
              <a:schemeClr val="accent2">
                <a:lumMod val="75000"/>
              </a:schemeClr>
            </a:solidFill>
          </a:ln>
        </p:spPr>
        <p:txBody>
          <a:bodyPr wrap="square" rtlCol="0">
            <a:spAutoFit/>
          </a:bodyPr>
          <a:lstStyle/>
          <a:p>
            <a:r>
              <a:rPr lang="en-GB" sz="2800" b="1" dirty="0">
                <a:solidFill>
                  <a:schemeClr val="accent2">
                    <a:lumMod val="75000"/>
                  </a:schemeClr>
                </a:solidFill>
                <a:latin typeface="Gill Sans MT" panose="020B0502020104020203" pitchFamily="34" charset="0"/>
              </a:rPr>
              <a:t>2. </a:t>
            </a:r>
            <a:r>
              <a:rPr lang="en-GB" sz="2800" b="1" dirty="0">
                <a:solidFill>
                  <a:schemeClr val="accent2">
                    <a:lumMod val="75000"/>
                  </a:schemeClr>
                </a:solidFill>
                <a:latin typeface="Gill Sans MT" panose="020B0502020104020203" pitchFamily="34" charset="0"/>
              </a:rPr>
              <a:t>Cannon (1929) – ‘Fight’ or ‘Flight’ occurs under stressful </a:t>
            </a:r>
            <a:r>
              <a:rPr lang="en-GB" sz="2800" b="1" dirty="0">
                <a:solidFill>
                  <a:schemeClr val="accent2">
                    <a:lumMod val="75000"/>
                  </a:schemeClr>
                </a:solidFill>
                <a:latin typeface="Gill Sans MT" panose="020B0502020104020203" pitchFamily="34" charset="0"/>
              </a:rPr>
              <a:t>situations</a:t>
            </a:r>
            <a:endParaRPr lang="en-GB" sz="2800" b="1" dirty="0">
              <a:solidFill>
                <a:schemeClr val="accent2">
                  <a:lumMod val="75000"/>
                </a:schemeClr>
              </a:solidFill>
              <a:latin typeface="Gill Sans MT" panose="020B0502020104020203" pitchFamily="34" charset="0"/>
            </a:endParaRPr>
          </a:p>
        </p:txBody>
      </p:sp>
    </p:spTree>
    <p:extLst>
      <p:ext uri="{BB962C8B-B14F-4D97-AF65-F5344CB8AC3E}">
        <p14:creationId xmlns:p14="http://schemas.microsoft.com/office/powerpoint/2010/main" val="459340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idx="4294967295"/>
          </p:nvPr>
        </p:nvSpPr>
        <p:spPr>
          <a:xfrm>
            <a:off x="6929253" y="311150"/>
            <a:ext cx="3111500" cy="1136650"/>
          </a:xfrm>
          <a:ln w="28575">
            <a:solidFill>
              <a:schemeClr val="accent2">
                <a:lumMod val="75000"/>
              </a:schemeClr>
            </a:solidFill>
            <a:prstDash val="sysDash"/>
          </a:ln>
        </p:spPr>
        <p:txBody>
          <a:bodyPr>
            <a:normAutofit fontScale="90000"/>
          </a:bodyPr>
          <a:lstStyle/>
          <a:p>
            <a:r>
              <a:rPr lang="en-GB" sz="2400" dirty="0" err="1">
                <a:solidFill>
                  <a:schemeClr val="accent2">
                    <a:lumMod val="75000"/>
                  </a:schemeClr>
                </a:solidFill>
              </a:rPr>
              <a:t>Selye’s</a:t>
            </a:r>
            <a:r>
              <a:rPr lang="en-GB" sz="2400" dirty="0">
                <a:solidFill>
                  <a:schemeClr val="accent2">
                    <a:lumMod val="75000"/>
                  </a:schemeClr>
                </a:solidFill>
              </a:rPr>
              <a:t> 1946 General Adaptation Syndrome</a:t>
            </a:r>
            <a:endParaRPr lang="en-GB" sz="2400" dirty="0">
              <a:solidFill>
                <a:schemeClr val="accent2">
                  <a:lumMod val="75000"/>
                </a:schemeClr>
              </a:solidFill>
            </a:endParaRPr>
          </a:p>
        </p:txBody>
      </p:sp>
      <p:sp>
        <p:nvSpPr>
          <p:cNvPr id="2" name="Content Placeholder 1"/>
          <p:cNvSpPr>
            <a:spLocks noGrp="1"/>
          </p:cNvSpPr>
          <p:nvPr>
            <p:ph idx="4294967295"/>
          </p:nvPr>
        </p:nvSpPr>
        <p:spPr>
          <a:xfrm>
            <a:off x="462752" y="536641"/>
            <a:ext cx="7343775" cy="4351338"/>
          </a:xfrm>
        </p:spPr>
        <p:txBody>
          <a:bodyPr>
            <a:normAutofit/>
          </a:bodyPr>
          <a:lstStyle/>
          <a:p>
            <a:r>
              <a:rPr lang="en-GB" dirty="0">
                <a:solidFill>
                  <a:schemeClr val="accent2">
                    <a:lumMod val="75000"/>
                  </a:schemeClr>
                </a:solidFill>
                <a:latin typeface="+mj-lt"/>
              </a:rPr>
              <a:t>Stress response involves </a:t>
            </a:r>
            <a:br>
              <a:rPr lang="en-GB" dirty="0">
                <a:solidFill>
                  <a:schemeClr val="accent2">
                    <a:lumMod val="75000"/>
                  </a:schemeClr>
                </a:solidFill>
                <a:latin typeface="+mj-lt"/>
              </a:rPr>
            </a:br>
            <a:r>
              <a:rPr lang="en-GB" dirty="0">
                <a:solidFill>
                  <a:schemeClr val="accent2">
                    <a:lumMod val="75000"/>
                  </a:schemeClr>
                </a:solidFill>
                <a:latin typeface="+mj-lt"/>
              </a:rPr>
              <a:t>three stages:</a:t>
            </a:r>
            <a:endParaRPr lang="en-GB" dirty="0">
              <a:solidFill>
                <a:schemeClr val="accent2">
                  <a:lumMod val="75000"/>
                </a:schemeClr>
              </a:solidFill>
              <a:latin typeface="+mj-lt"/>
            </a:endParaRPr>
          </a:p>
        </p:txBody>
      </p:sp>
      <p:graphicFrame>
        <p:nvGraphicFramePr>
          <p:cNvPr id="5" name="Diagram 4"/>
          <p:cNvGraphicFramePr/>
          <p:nvPr>
            <p:extLst>
              <p:ext uri="{D42A27DB-BD31-4B8C-83A1-F6EECF244321}">
                <p14:modId xmlns:p14="http://schemas.microsoft.com/office/powerpoint/2010/main" val="3937731826"/>
              </p:ext>
            </p:extLst>
          </p:nvPr>
        </p:nvGraphicFramePr>
        <p:xfrm>
          <a:off x="1396029" y="1596657"/>
          <a:ext cx="8258334" cy="50024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687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D495E168-DA5E-4888-8D8A-92B118324C14}" type="slidenum">
              <a:rPr lang="ru-RU" smtClean="0"/>
              <a:t>8</a:t>
            </a:fld>
            <a:endParaRPr lang="ru-RU" dirty="0"/>
          </a:p>
        </p:txBody>
      </p:sp>
      <p:sp>
        <p:nvSpPr>
          <p:cNvPr id="4" name="Content Placeholder 3"/>
          <p:cNvSpPr>
            <a:spLocks noGrp="1"/>
          </p:cNvSpPr>
          <p:nvPr>
            <p:ph idx="1"/>
          </p:nvPr>
        </p:nvSpPr>
        <p:spPr>
          <a:xfrm>
            <a:off x="838200" y="1830606"/>
            <a:ext cx="10515600" cy="4351338"/>
          </a:xfrm>
        </p:spPr>
        <p:txBody>
          <a:bodyPr>
            <a:normAutofit/>
          </a:bodyPr>
          <a:lstStyle/>
          <a:p>
            <a:r>
              <a:rPr lang="en-US" sz="2400" dirty="0">
                <a:solidFill>
                  <a:schemeClr val="accent2">
                    <a:lumMod val="50000"/>
                  </a:schemeClr>
                </a:solidFill>
                <a:latin typeface="+mj-lt"/>
              </a:rPr>
              <a:t>Most people spend at least 1/3 of their lives at </a:t>
            </a:r>
            <a:r>
              <a:rPr lang="en-US" sz="2400" dirty="0" smtClean="0">
                <a:solidFill>
                  <a:schemeClr val="accent2">
                    <a:lumMod val="50000"/>
                  </a:schemeClr>
                </a:solidFill>
                <a:latin typeface="+mj-lt"/>
              </a:rPr>
              <a:t>work</a:t>
            </a:r>
            <a:br>
              <a:rPr lang="en-US" sz="2400" dirty="0" smtClean="0">
                <a:solidFill>
                  <a:schemeClr val="accent2">
                    <a:lumMod val="50000"/>
                  </a:schemeClr>
                </a:solidFill>
                <a:latin typeface="+mj-lt"/>
              </a:rPr>
            </a:br>
            <a:endParaRPr lang="en-US" sz="2400" dirty="0">
              <a:solidFill>
                <a:schemeClr val="accent2">
                  <a:lumMod val="50000"/>
                </a:schemeClr>
              </a:solidFill>
              <a:latin typeface="+mj-lt"/>
            </a:endParaRPr>
          </a:p>
          <a:p>
            <a:r>
              <a:rPr lang="en-US" sz="2400" dirty="0">
                <a:solidFill>
                  <a:schemeClr val="accent2">
                    <a:lumMod val="50000"/>
                  </a:schemeClr>
                </a:solidFill>
                <a:latin typeface="+mj-lt"/>
              </a:rPr>
              <a:t>This makes the workplace a dominant source of demands or </a:t>
            </a:r>
            <a:r>
              <a:rPr lang="en-US" sz="2400" dirty="0" smtClean="0">
                <a:solidFill>
                  <a:schemeClr val="accent2">
                    <a:lumMod val="50000"/>
                  </a:schemeClr>
                </a:solidFill>
                <a:latin typeface="+mj-lt"/>
              </a:rPr>
              <a:t>stressors</a:t>
            </a:r>
            <a:br>
              <a:rPr lang="en-US" sz="2400" dirty="0" smtClean="0">
                <a:solidFill>
                  <a:schemeClr val="accent2">
                    <a:lumMod val="50000"/>
                  </a:schemeClr>
                </a:solidFill>
                <a:latin typeface="+mj-lt"/>
              </a:rPr>
            </a:br>
            <a:endParaRPr lang="en-US" sz="2400" dirty="0">
              <a:solidFill>
                <a:schemeClr val="accent2">
                  <a:lumMod val="50000"/>
                </a:schemeClr>
              </a:solidFill>
              <a:latin typeface="+mj-lt"/>
            </a:endParaRPr>
          </a:p>
          <a:p>
            <a:r>
              <a:rPr lang="en-US" sz="2400" dirty="0">
                <a:solidFill>
                  <a:schemeClr val="accent2">
                    <a:lumMod val="50000"/>
                  </a:schemeClr>
                </a:solidFill>
                <a:latin typeface="+mj-lt"/>
              </a:rPr>
              <a:t>The workplace can also be a dominant source of reward and other resources that support our psychological </a:t>
            </a:r>
            <a:r>
              <a:rPr lang="en-US" sz="2400" dirty="0" smtClean="0">
                <a:solidFill>
                  <a:schemeClr val="accent2">
                    <a:lumMod val="50000"/>
                  </a:schemeClr>
                </a:solidFill>
                <a:latin typeface="+mj-lt"/>
              </a:rPr>
              <a:t>well-being</a:t>
            </a:r>
            <a:br>
              <a:rPr lang="en-US" sz="2400" dirty="0" smtClean="0">
                <a:solidFill>
                  <a:schemeClr val="accent2">
                    <a:lumMod val="50000"/>
                  </a:schemeClr>
                </a:solidFill>
                <a:latin typeface="+mj-lt"/>
              </a:rPr>
            </a:br>
            <a:endParaRPr lang="en-US" sz="2400" dirty="0">
              <a:solidFill>
                <a:schemeClr val="accent2">
                  <a:lumMod val="50000"/>
                </a:schemeClr>
              </a:solidFill>
              <a:latin typeface="+mj-lt"/>
            </a:endParaRPr>
          </a:p>
          <a:p>
            <a:r>
              <a:rPr lang="en-US" sz="2400" dirty="0">
                <a:solidFill>
                  <a:schemeClr val="accent2">
                    <a:lumMod val="50000"/>
                  </a:schemeClr>
                </a:solidFill>
                <a:latin typeface="+mj-lt"/>
              </a:rPr>
              <a:t>Unfortunately, chronic (recurring) exposure to stressors within the job environment can be really damaging over time</a:t>
            </a:r>
          </a:p>
          <a:p>
            <a:endParaRPr lang="en-GB" sz="2400" dirty="0">
              <a:solidFill>
                <a:schemeClr val="accent2">
                  <a:lumMod val="50000"/>
                </a:schemeClr>
              </a:solidFill>
              <a:latin typeface="+mj-lt"/>
            </a:endParaRPr>
          </a:p>
        </p:txBody>
      </p:sp>
      <p:sp>
        <p:nvSpPr>
          <p:cNvPr id="5" name="Title 4"/>
          <p:cNvSpPr>
            <a:spLocks noGrp="1"/>
          </p:cNvSpPr>
          <p:nvPr>
            <p:ph type="title"/>
          </p:nvPr>
        </p:nvSpPr>
        <p:spPr/>
        <p:txBody>
          <a:bodyPr>
            <a:normAutofit fontScale="90000"/>
          </a:bodyPr>
          <a:lstStyle/>
          <a:p>
            <a:r>
              <a:rPr lang="en-GB" dirty="0" smtClean="0"/>
              <a:t>Why is stress relevant in the workplace?</a:t>
            </a:r>
            <a:endParaRPr lang="en-GB" dirty="0"/>
          </a:p>
        </p:txBody>
      </p:sp>
    </p:spTree>
    <p:extLst>
      <p:ext uri="{BB962C8B-B14F-4D97-AF65-F5344CB8AC3E}">
        <p14:creationId xmlns:p14="http://schemas.microsoft.com/office/powerpoint/2010/main" val="19912169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What is WORK STRESS?</a:t>
            </a:r>
            <a:endParaRPr lang="en-GB" dirty="0"/>
          </a:p>
        </p:txBody>
      </p:sp>
      <p:sp>
        <p:nvSpPr>
          <p:cNvPr id="5" name="Slide Number Placeholder 4"/>
          <p:cNvSpPr>
            <a:spLocks noGrp="1"/>
          </p:cNvSpPr>
          <p:nvPr>
            <p:ph type="sldNum" sz="quarter" idx="12"/>
          </p:nvPr>
        </p:nvSpPr>
        <p:spPr/>
        <p:txBody>
          <a:bodyPr/>
          <a:lstStyle/>
          <a:p>
            <a:fld id="{D495E168-DA5E-4888-8D8A-92B118324C14}" type="slidenum">
              <a:rPr lang="ru-RU" smtClean="0"/>
              <a:pPr/>
              <a:t>9</a:t>
            </a:fld>
            <a:endParaRPr lang="ru-RU" dirty="0"/>
          </a:p>
        </p:txBody>
      </p:sp>
      <p:pic>
        <p:nvPicPr>
          <p:cNvPr id="6" name="Picture 5"/>
          <p:cNvPicPr>
            <a:picLocks noChangeAspect="1"/>
          </p:cNvPicPr>
          <p:nvPr/>
        </p:nvPicPr>
        <p:blipFill>
          <a:blip r:embed="rId2"/>
          <a:stretch>
            <a:fillRect/>
          </a:stretch>
        </p:blipFill>
        <p:spPr>
          <a:xfrm>
            <a:off x="4391886" y="1542474"/>
            <a:ext cx="3295252" cy="3068969"/>
          </a:xfrm>
          <a:prstGeom prst="rect">
            <a:avLst/>
          </a:prstGeom>
        </p:spPr>
      </p:pic>
    </p:spTree>
    <p:extLst>
      <p:ext uri="{BB962C8B-B14F-4D97-AF65-F5344CB8AC3E}">
        <p14:creationId xmlns:p14="http://schemas.microsoft.com/office/powerpoint/2010/main" val="306977714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D495E168-DA5E-4888-8D8A-92B118324C14}" type="slidenum">
              <a:rPr lang="ru-RU" smtClean="0"/>
              <a:t>10</a:t>
            </a:fld>
            <a:endParaRPr lang="ru-RU" dirty="0"/>
          </a:p>
        </p:txBody>
      </p:sp>
      <p:sp>
        <p:nvSpPr>
          <p:cNvPr id="4" name="Content Placeholder 3"/>
          <p:cNvSpPr>
            <a:spLocks noGrp="1"/>
          </p:cNvSpPr>
          <p:nvPr>
            <p:ph idx="1"/>
          </p:nvPr>
        </p:nvSpPr>
        <p:spPr>
          <a:xfrm>
            <a:off x="838200" y="1830606"/>
            <a:ext cx="10515600" cy="4351338"/>
          </a:xfrm>
        </p:spPr>
        <p:txBody>
          <a:bodyPr>
            <a:normAutofit lnSpcReduction="10000"/>
          </a:bodyPr>
          <a:lstStyle/>
          <a:p>
            <a:r>
              <a:rPr lang="en-GB" sz="2400" dirty="0">
                <a:solidFill>
                  <a:schemeClr val="accent2">
                    <a:lumMod val="50000"/>
                  </a:schemeClr>
                </a:solidFill>
                <a:latin typeface="+mj-lt"/>
              </a:rPr>
              <a:t>Prolonged stress can lead to burnout, anxiety, depression, and other debilitating symptoms such as HBP, insomnia, stomach problems (IBS) and back pain</a:t>
            </a:r>
          </a:p>
          <a:p>
            <a:endParaRPr lang="en-GB" sz="2400" dirty="0" smtClean="0">
              <a:solidFill>
                <a:schemeClr val="accent2">
                  <a:lumMod val="50000"/>
                </a:schemeClr>
              </a:solidFill>
              <a:latin typeface="+mj-lt"/>
            </a:endParaRPr>
          </a:p>
          <a:p>
            <a:r>
              <a:rPr lang="en-GB" sz="2400" b="1" dirty="0">
                <a:solidFill>
                  <a:schemeClr val="accent2">
                    <a:lumMod val="50000"/>
                  </a:schemeClr>
                </a:solidFill>
                <a:latin typeface="+mj-lt"/>
              </a:rPr>
              <a:t>HSE:</a:t>
            </a:r>
          </a:p>
          <a:p>
            <a:pPr lvl="1"/>
            <a:r>
              <a:rPr lang="en-GB" sz="2250" dirty="0">
                <a:solidFill>
                  <a:schemeClr val="accent2">
                    <a:lumMod val="50000"/>
                  </a:schemeClr>
                </a:solidFill>
                <a:latin typeface="+mj-lt"/>
              </a:rPr>
              <a:t>Work related stress the biggest contributor to number of working days lost per year</a:t>
            </a:r>
          </a:p>
          <a:p>
            <a:endParaRPr lang="en-GB" sz="2400" dirty="0" smtClean="0">
              <a:solidFill>
                <a:schemeClr val="accent2">
                  <a:lumMod val="50000"/>
                </a:schemeClr>
              </a:solidFill>
              <a:latin typeface="+mj-lt"/>
            </a:endParaRPr>
          </a:p>
          <a:p>
            <a:r>
              <a:rPr lang="en-GB" sz="2400" b="1" dirty="0" smtClean="0">
                <a:solidFill>
                  <a:schemeClr val="accent2">
                    <a:lumMod val="50000"/>
                  </a:schemeClr>
                </a:solidFill>
                <a:latin typeface="+mj-lt"/>
              </a:rPr>
              <a:t>Labour Force Survey (LFS)</a:t>
            </a:r>
          </a:p>
          <a:p>
            <a:pPr lvl="1"/>
            <a:r>
              <a:rPr lang="en-GB" sz="2200" dirty="0" smtClean="0">
                <a:solidFill>
                  <a:schemeClr val="accent2">
                    <a:lumMod val="50000"/>
                  </a:schemeClr>
                </a:solidFill>
                <a:latin typeface="+mj-lt"/>
              </a:rPr>
              <a:t>Estimated that over 50% of days lost per year in 2018/19 were as a result of stress, depression or anxiety caused or made worse by work</a:t>
            </a:r>
          </a:p>
          <a:p>
            <a:pPr lvl="2"/>
            <a:r>
              <a:rPr lang="en-GB" sz="2000" dirty="0" smtClean="0">
                <a:solidFill>
                  <a:schemeClr val="accent2">
                    <a:lumMod val="50000"/>
                  </a:schemeClr>
                </a:solidFill>
                <a:latin typeface="+mj-lt"/>
              </a:rPr>
              <a:t>Average of 21 days per case (person)</a:t>
            </a:r>
            <a:endParaRPr lang="en-GB" sz="2000" dirty="0">
              <a:solidFill>
                <a:schemeClr val="accent2">
                  <a:lumMod val="50000"/>
                </a:schemeClr>
              </a:solidFill>
              <a:latin typeface="+mj-lt"/>
            </a:endParaRPr>
          </a:p>
        </p:txBody>
      </p:sp>
      <p:sp>
        <p:nvSpPr>
          <p:cNvPr id="5" name="Title 4"/>
          <p:cNvSpPr>
            <a:spLocks noGrp="1"/>
          </p:cNvSpPr>
          <p:nvPr>
            <p:ph type="title"/>
          </p:nvPr>
        </p:nvSpPr>
        <p:spPr/>
        <p:txBody>
          <a:bodyPr>
            <a:normAutofit fontScale="90000"/>
          </a:bodyPr>
          <a:lstStyle/>
          <a:p>
            <a:r>
              <a:rPr lang="en-GB" dirty="0" smtClean="0"/>
              <a:t>Why is stress relevant in the workplace?</a:t>
            </a:r>
            <a:endParaRPr lang="en-GB" dirty="0"/>
          </a:p>
        </p:txBody>
      </p:sp>
    </p:spTree>
    <p:extLst>
      <p:ext uri="{BB962C8B-B14F-4D97-AF65-F5344CB8AC3E}">
        <p14:creationId xmlns:p14="http://schemas.microsoft.com/office/powerpoint/2010/main" val="1560068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dirty="0" smtClean="0"/>
              <a:t>ADD A FOOTE</a:t>
            </a:r>
            <a:endParaRPr lang="ru-RU" dirty="0"/>
          </a:p>
        </p:txBody>
      </p:sp>
      <p:sp>
        <p:nvSpPr>
          <p:cNvPr id="3" name="Slide Number Placeholder 2"/>
          <p:cNvSpPr>
            <a:spLocks noGrp="1"/>
          </p:cNvSpPr>
          <p:nvPr>
            <p:ph type="sldNum" sz="quarter" idx="12"/>
          </p:nvPr>
        </p:nvSpPr>
        <p:spPr/>
        <p:txBody>
          <a:bodyPr/>
          <a:lstStyle/>
          <a:p>
            <a:fld id="{D495E168-DA5E-4888-8D8A-92B118324C14}" type="slidenum">
              <a:rPr lang="ru-RU" smtClean="0"/>
              <a:t>11</a:t>
            </a:fld>
            <a:endParaRPr lang="ru-RU" dirty="0"/>
          </a:p>
        </p:txBody>
      </p:sp>
      <p:sp>
        <p:nvSpPr>
          <p:cNvPr id="4" name="Rounded Rectangle 3"/>
          <p:cNvSpPr/>
          <p:nvPr/>
        </p:nvSpPr>
        <p:spPr>
          <a:xfrm>
            <a:off x="1744061" y="2650772"/>
            <a:ext cx="8716107" cy="1512277"/>
          </a:xfrm>
          <a:prstGeom prst="roundRect">
            <a:avLst/>
          </a:prstGeom>
          <a:solidFill>
            <a:schemeClr val="accent3">
              <a:lumMod val="60000"/>
              <a:lumOff val="40000"/>
            </a:schemeClr>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400" b="1" i="1" dirty="0">
                <a:latin typeface="Gill Sans MT" panose="020B0502020104020203" pitchFamily="34" charset="0"/>
              </a:rPr>
              <a:t>HSE Definition</a:t>
            </a:r>
          </a:p>
          <a:p>
            <a:pPr algn="ctr"/>
            <a:r>
              <a:rPr lang="en-GB" sz="2400" b="1" i="1" dirty="0">
                <a:latin typeface="Gill Sans MT" panose="020B0502020104020203" pitchFamily="34" charset="0"/>
              </a:rPr>
              <a:t>Work-stress is the process that arises where work demands of various types and combinations exceed the person’s capacity and capability to cope</a:t>
            </a:r>
            <a:endParaRPr lang="en-GB" sz="2400" b="1" i="1" dirty="0">
              <a:latin typeface="Gill Sans MT" panose="020B0502020104020203" pitchFamily="34" charset="0"/>
            </a:endParaRPr>
          </a:p>
        </p:txBody>
      </p:sp>
    </p:spTree>
    <p:extLst>
      <p:ext uri="{BB962C8B-B14F-4D97-AF65-F5344CB8AC3E}">
        <p14:creationId xmlns:p14="http://schemas.microsoft.com/office/powerpoint/2010/main" val="3959769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D495E168-DA5E-4888-8D8A-92B118324C14}" type="slidenum">
              <a:rPr lang="ru-RU" smtClean="0"/>
              <a:t>12</a:t>
            </a:fld>
            <a:endParaRPr lang="ru-RU" dirty="0"/>
          </a:p>
        </p:txBody>
      </p:sp>
      <p:sp>
        <p:nvSpPr>
          <p:cNvPr id="4" name="Content Placeholder 3"/>
          <p:cNvSpPr>
            <a:spLocks noGrp="1"/>
          </p:cNvSpPr>
          <p:nvPr>
            <p:ph idx="1"/>
          </p:nvPr>
        </p:nvSpPr>
        <p:spPr>
          <a:xfrm>
            <a:off x="838200" y="1825625"/>
            <a:ext cx="10515600" cy="3703305"/>
          </a:xfrm>
        </p:spPr>
        <p:txBody>
          <a:bodyPr vert="horz" lIns="91440" tIns="45720" rIns="91440" bIns="45720" rtlCol="0">
            <a:normAutofit/>
          </a:bodyPr>
          <a:lstStyle/>
          <a:p>
            <a:r>
              <a:rPr lang="en-US" sz="2400" dirty="0">
                <a:solidFill>
                  <a:schemeClr val="accent2">
                    <a:lumMod val="50000"/>
                  </a:schemeClr>
                </a:solidFill>
                <a:latin typeface="+mj-lt"/>
              </a:rPr>
              <a:t>Have you ever worked in a job that was often “stressful”? </a:t>
            </a:r>
            <a:br>
              <a:rPr lang="en-US" sz="2400" dirty="0">
                <a:solidFill>
                  <a:schemeClr val="accent2">
                    <a:lumMod val="50000"/>
                  </a:schemeClr>
                </a:solidFill>
                <a:latin typeface="+mj-lt"/>
              </a:rPr>
            </a:br>
            <a:r>
              <a:rPr lang="en-US" sz="2400" dirty="0">
                <a:solidFill>
                  <a:schemeClr val="accent2">
                    <a:lumMod val="50000"/>
                  </a:schemeClr>
                </a:solidFill>
                <a:latin typeface="+mj-lt"/>
              </a:rPr>
              <a:t>	Why do you think it felt this way (so) frequently?</a:t>
            </a:r>
            <a:br>
              <a:rPr lang="en-US" sz="2400" dirty="0">
                <a:solidFill>
                  <a:schemeClr val="accent2">
                    <a:lumMod val="50000"/>
                  </a:schemeClr>
                </a:solidFill>
                <a:latin typeface="+mj-lt"/>
              </a:rPr>
            </a:br>
            <a:endParaRPr lang="en-US" sz="2400" dirty="0">
              <a:solidFill>
                <a:schemeClr val="accent2">
                  <a:lumMod val="50000"/>
                </a:schemeClr>
              </a:solidFill>
              <a:latin typeface="+mj-lt"/>
            </a:endParaRPr>
          </a:p>
          <a:p>
            <a:r>
              <a:rPr lang="en-US" sz="2400" dirty="0">
                <a:solidFill>
                  <a:schemeClr val="accent2">
                    <a:lumMod val="50000"/>
                  </a:schemeClr>
                </a:solidFill>
                <a:latin typeface="+mj-lt"/>
              </a:rPr>
              <a:t>What would a very high stress or low stress occupation look like to you?</a:t>
            </a:r>
            <a:br>
              <a:rPr lang="en-US" sz="2400" dirty="0">
                <a:solidFill>
                  <a:schemeClr val="accent2">
                    <a:lumMod val="50000"/>
                  </a:schemeClr>
                </a:solidFill>
                <a:latin typeface="+mj-lt"/>
              </a:rPr>
            </a:br>
            <a:endParaRPr lang="en-US" sz="2400" dirty="0">
              <a:solidFill>
                <a:schemeClr val="accent2">
                  <a:lumMod val="50000"/>
                </a:schemeClr>
              </a:solidFill>
              <a:latin typeface="+mj-lt"/>
            </a:endParaRPr>
          </a:p>
          <a:p>
            <a:r>
              <a:rPr lang="en-US" sz="2400" dirty="0">
                <a:solidFill>
                  <a:schemeClr val="accent2">
                    <a:lumMod val="50000"/>
                  </a:schemeClr>
                </a:solidFill>
                <a:latin typeface="+mj-lt"/>
              </a:rPr>
              <a:t>What strategies do you use currently to manage the stress you feel related to your work as a student? Do you think these same strategies will work for you once/if you are in a full-time job?</a:t>
            </a:r>
          </a:p>
        </p:txBody>
      </p:sp>
      <p:sp>
        <p:nvSpPr>
          <p:cNvPr id="5" name="Title 4"/>
          <p:cNvSpPr>
            <a:spLocks noGrp="1"/>
          </p:cNvSpPr>
          <p:nvPr>
            <p:ph type="title"/>
          </p:nvPr>
        </p:nvSpPr>
        <p:spPr/>
        <p:txBody>
          <a:bodyPr/>
          <a:lstStyle/>
          <a:p>
            <a:r>
              <a:rPr lang="en-GB" dirty="0" smtClean="0"/>
              <a:t>Discussion points…</a:t>
            </a:r>
            <a:endParaRPr lang="en-GB" dirty="0"/>
          </a:p>
        </p:txBody>
      </p:sp>
    </p:spTree>
    <p:extLst>
      <p:ext uri="{BB962C8B-B14F-4D97-AF65-F5344CB8AC3E}">
        <p14:creationId xmlns:p14="http://schemas.microsoft.com/office/powerpoint/2010/main" val="462772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D495E168-DA5E-4888-8D8A-92B118324C14}" type="slidenum">
              <a:rPr lang="ru-RU" smtClean="0"/>
              <a:t>13</a:t>
            </a:fld>
            <a:endParaRPr lang="ru-RU" dirty="0"/>
          </a:p>
        </p:txBody>
      </p:sp>
      <p:sp>
        <p:nvSpPr>
          <p:cNvPr id="4" name="Content Placeholder 3"/>
          <p:cNvSpPr>
            <a:spLocks noGrp="1"/>
          </p:cNvSpPr>
          <p:nvPr>
            <p:ph idx="1"/>
          </p:nvPr>
        </p:nvSpPr>
        <p:spPr>
          <a:xfrm>
            <a:off x="838200" y="1740564"/>
            <a:ext cx="10515600" cy="4351338"/>
          </a:xfrm>
        </p:spPr>
        <p:txBody>
          <a:bodyPr vert="horz" lIns="91440" tIns="45720" rIns="91440" bIns="45720" rtlCol="0">
            <a:normAutofit/>
          </a:bodyPr>
          <a:lstStyle/>
          <a:p>
            <a:r>
              <a:rPr lang="en-GB" sz="3200" b="1" dirty="0">
                <a:solidFill>
                  <a:schemeClr val="accent2">
                    <a:lumMod val="50000"/>
                  </a:schemeClr>
                </a:solidFill>
                <a:latin typeface="+mj-lt"/>
              </a:rPr>
              <a:t>Is not:</a:t>
            </a:r>
          </a:p>
          <a:p>
            <a:pPr lvl="1"/>
            <a:r>
              <a:rPr lang="en-GB" sz="2800" dirty="0">
                <a:solidFill>
                  <a:schemeClr val="accent2">
                    <a:lumMod val="50000"/>
                  </a:schemeClr>
                </a:solidFill>
                <a:latin typeface="+mj-lt"/>
              </a:rPr>
              <a:t>High work load</a:t>
            </a:r>
          </a:p>
          <a:p>
            <a:pPr lvl="1"/>
            <a:r>
              <a:rPr lang="en-GB" sz="2800" dirty="0">
                <a:solidFill>
                  <a:schemeClr val="accent2">
                    <a:lumMod val="50000"/>
                  </a:schemeClr>
                </a:solidFill>
                <a:latin typeface="+mj-lt"/>
              </a:rPr>
              <a:t>Work related absence</a:t>
            </a:r>
          </a:p>
          <a:p>
            <a:pPr lvl="1"/>
            <a:endParaRPr lang="en-GB" sz="1800" dirty="0" smtClean="0">
              <a:latin typeface="+mj-lt"/>
            </a:endParaRPr>
          </a:p>
          <a:p>
            <a:pPr lvl="1"/>
            <a:endParaRPr lang="en-GB" sz="1800" dirty="0">
              <a:latin typeface="+mj-lt"/>
            </a:endParaRPr>
          </a:p>
          <a:p>
            <a:r>
              <a:rPr lang="en-GB" sz="3200" b="1" dirty="0">
                <a:solidFill>
                  <a:schemeClr val="accent2">
                    <a:lumMod val="50000"/>
                  </a:schemeClr>
                </a:solidFill>
                <a:latin typeface="+mj-lt"/>
              </a:rPr>
              <a:t>IS:</a:t>
            </a:r>
          </a:p>
          <a:p>
            <a:pPr lvl="1"/>
            <a:r>
              <a:rPr lang="en-GB" sz="2800" dirty="0">
                <a:solidFill>
                  <a:schemeClr val="accent2">
                    <a:lumMod val="50000"/>
                  </a:schemeClr>
                </a:solidFill>
                <a:latin typeface="+mj-lt"/>
              </a:rPr>
              <a:t>The negative emotional state that arises from pressures at work</a:t>
            </a:r>
          </a:p>
          <a:p>
            <a:pPr lvl="2"/>
            <a:r>
              <a:rPr lang="en-GB" sz="2400" dirty="0">
                <a:solidFill>
                  <a:schemeClr val="accent2">
                    <a:lumMod val="50000"/>
                  </a:schemeClr>
                </a:solidFill>
                <a:latin typeface="+mj-lt"/>
              </a:rPr>
              <a:t>E.g., high workload is a potential cause of stress</a:t>
            </a:r>
          </a:p>
          <a:p>
            <a:pPr lvl="1"/>
            <a:r>
              <a:rPr lang="en-GB" sz="2800" dirty="0">
                <a:solidFill>
                  <a:schemeClr val="accent2">
                    <a:lumMod val="50000"/>
                  </a:schemeClr>
                </a:solidFill>
                <a:latin typeface="+mj-lt"/>
              </a:rPr>
              <a:t>Something that is caused or made worse by work</a:t>
            </a:r>
          </a:p>
          <a:p>
            <a:endParaRPr lang="en-GB" sz="3200" dirty="0">
              <a:solidFill>
                <a:schemeClr val="accent2">
                  <a:lumMod val="50000"/>
                </a:schemeClr>
              </a:solidFill>
              <a:latin typeface="+mj-lt"/>
            </a:endParaRPr>
          </a:p>
        </p:txBody>
      </p:sp>
      <p:sp>
        <p:nvSpPr>
          <p:cNvPr id="5" name="Title 4"/>
          <p:cNvSpPr>
            <a:spLocks noGrp="1"/>
          </p:cNvSpPr>
          <p:nvPr>
            <p:ph type="title"/>
          </p:nvPr>
        </p:nvSpPr>
        <p:spPr/>
        <p:txBody>
          <a:bodyPr/>
          <a:lstStyle/>
          <a:p>
            <a:r>
              <a:rPr lang="en-GB" dirty="0" smtClean="0"/>
              <a:t>Work-related stress</a:t>
            </a:r>
            <a:endParaRPr lang="en-GB" dirty="0"/>
          </a:p>
        </p:txBody>
      </p:sp>
    </p:spTree>
    <p:extLst>
      <p:ext uri="{BB962C8B-B14F-4D97-AF65-F5344CB8AC3E}">
        <p14:creationId xmlns:p14="http://schemas.microsoft.com/office/powerpoint/2010/main" val="33872430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Models of work-related stress</a:t>
            </a:r>
            <a:endParaRPr lang="en-GB" dirty="0"/>
          </a:p>
        </p:txBody>
      </p:sp>
      <p:sp>
        <p:nvSpPr>
          <p:cNvPr id="3" name="Subtitle 2"/>
          <p:cNvSpPr>
            <a:spLocks noGrp="1"/>
          </p:cNvSpPr>
          <p:nvPr>
            <p:ph type="subTitle" idx="1"/>
          </p:nvPr>
        </p:nvSpPr>
        <p:spPr>
          <a:xfrm>
            <a:off x="795772" y="2594343"/>
            <a:ext cx="6843278" cy="2232837"/>
          </a:xfrm>
        </p:spPr>
        <p:txBody>
          <a:bodyPr>
            <a:normAutofit/>
          </a:bodyPr>
          <a:lstStyle/>
          <a:p>
            <a:r>
              <a:rPr lang="en-GB" sz="4000" dirty="0" smtClean="0"/>
              <a:t>Structural</a:t>
            </a:r>
          </a:p>
          <a:p>
            <a:endParaRPr lang="en-GB" sz="4000" dirty="0"/>
          </a:p>
          <a:p>
            <a:r>
              <a:rPr lang="en-GB" sz="4000" dirty="0" smtClean="0"/>
              <a:t>Transactional </a:t>
            </a:r>
            <a:endParaRPr lang="en-GB" sz="4000" dirty="0"/>
          </a:p>
        </p:txBody>
      </p:sp>
      <p:sp>
        <p:nvSpPr>
          <p:cNvPr id="5" name="Slide Number Placeholder 4"/>
          <p:cNvSpPr>
            <a:spLocks noGrp="1"/>
          </p:cNvSpPr>
          <p:nvPr>
            <p:ph type="sldNum" sz="quarter" idx="12"/>
          </p:nvPr>
        </p:nvSpPr>
        <p:spPr/>
        <p:txBody>
          <a:bodyPr/>
          <a:lstStyle/>
          <a:p>
            <a:fld id="{D495E168-DA5E-4888-8D8A-92B118324C14}" type="slidenum">
              <a:rPr lang="ru-RU" smtClean="0"/>
              <a:pPr/>
              <a:t>14</a:t>
            </a:fld>
            <a:endParaRPr lang="ru-RU" dirty="0"/>
          </a:p>
        </p:txBody>
      </p:sp>
      <p:sp>
        <p:nvSpPr>
          <p:cNvPr id="6" name="Oval 5"/>
          <p:cNvSpPr/>
          <p:nvPr/>
        </p:nvSpPr>
        <p:spPr>
          <a:xfrm>
            <a:off x="4827182" y="2870788"/>
            <a:ext cx="7208874" cy="1679946"/>
          </a:xfrm>
          <a:prstGeom prst="ellipse">
            <a:avLst/>
          </a:prstGeom>
          <a:ln/>
        </p:spPr>
        <p:style>
          <a:lnRef idx="2">
            <a:schemeClr val="accent1"/>
          </a:lnRef>
          <a:fillRef idx="1">
            <a:schemeClr val="lt1"/>
          </a:fillRef>
          <a:effectRef idx="0">
            <a:schemeClr val="accent1"/>
          </a:effectRef>
          <a:fontRef idx="minor">
            <a:schemeClr val="dk1"/>
          </a:fontRef>
        </p:style>
        <p:txBody>
          <a:bodyPr rtlCol="0" anchor="ctr"/>
          <a:lstStyle/>
          <a:p>
            <a:pPr algn="l"/>
            <a:r>
              <a:rPr lang="en-GB" dirty="0" smtClean="0"/>
              <a:t>Most theories of work-related stress describe stress as resulting from a lack of fit between an individuals capacity of the demands of their particular work environment</a:t>
            </a:r>
            <a:endParaRPr lang="en-GB" dirty="0"/>
          </a:p>
        </p:txBody>
      </p:sp>
    </p:spTree>
    <p:extLst>
      <p:ext uri="{BB962C8B-B14F-4D97-AF65-F5344CB8AC3E}">
        <p14:creationId xmlns:p14="http://schemas.microsoft.com/office/powerpoint/2010/main" val="394349504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3344985"/>
            <a:ext cx="12192000" cy="655621"/>
          </a:xfrm>
        </p:spPr>
        <p:txBody>
          <a:bodyPr>
            <a:normAutofit/>
          </a:bodyPr>
          <a:lstStyle/>
          <a:p>
            <a:pPr algn="ctr"/>
            <a:r>
              <a:rPr lang="en-GB" dirty="0" smtClean="0"/>
              <a:t>Structural approaches to work-related stress</a:t>
            </a:r>
            <a:endParaRPr lang="en-GB" dirty="0"/>
          </a:p>
        </p:txBody>
      </p:sp>
      <p:sp>
        <p:nvSpPr>
          <p:cNvPr id="5" name="Slide Number Placeholder 4"/>
          <p:cNvSpPr>
            <a:spLocks noGrp="1"/>
          </p:cNvSpPr>
          <p:nvPr>
            <p:ph type="sldNum" sz="quarter" idx="12"/>
          </p:nvPr>
        </p:nvSpPr>
        <p:spPr/>
        <p:txBody>
          <a:bodyPr/>
          <a:lstStyle/>
          <a:p>
            <a:fld id="{D495E168-DA5E-4888-8D8A-92B118324C14}" type="slidenum">
              <a:rPr lang="ru-RU" smtClean="0"/>
              <a:pPr/>
              <a:t>15</a:t>
            </a:fld>
            <a:endParaRPr lang="ru-RU" dirty="0"/>
          </a:p>
        </p:txBody>
      </p:sp>
    </p:spTree>
    <p:extLst>
      <p:ext uri="{BB962C8B-B14F-4D97-AF65-F5344CB8AC3E}">
        <p14:creationId xmlns:p14="http://schemas.microsoft.com/office/powerpoint/2010/main" val="232654329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D495E168-DA5E-4888-8D8A-92B118324C14}" type="slidenum">
              <a:rPr lang="ru-RU" smtClean="0"/>
              <a:t>16</a:t>
            </a:fld>
            <a:endParaRPr lang="ru-RU" dirty="0"/>
          </a:p>
        </p:txBody>
      </p:sp>
      <p:sp>
        <p:nvSpPr>
          <p:cNvPr id="4" name="Content Placeholder 3"/>
          <p:cNvSpPr>
            <a:spLocks noGrp="1"/>
          </p:cNvSpPr>
          <p:nvPr>
            <p:ph idx="1"/>
          </p:nvPr>
        </p:nvSpPr>
        <p:spPr>
          <a:xfrm>
            <a:off x="965791" y="1830606"/>
            <a:ext cx="10515600" cy="4351338"/>
          </a:xfrm>
        </p:spPr>
        <p:txBody>
          <a:bodyPr>
            <a:noAutofit/>
          </a:bodyPr>
          <a:lstStyle/>
          <a:p>
            <a:r>
              <a:rPr lang="en-GB" sz="2400" dirty="0">
                <a:solidFill>
                  <a:schemeClr val="accent2">
                    <a:lumMod val="75000"/>
                  </a:schemeClr>
                </a:solidFill>
                <a:latin typeface="+mj-lt"/>
              </a:rPr>
              <a:t>Focus on describing the aspects of work (and the interactions between them) that are thought to lead to the negative emotional state of stress and, in turn, poor employee well-being</a:t>
            </a:r>
          </a:p>
          <a:p>
            <a:endParaRPr lang="en-GB" sz="2400" dirty="0" smtClean="0">
              <a:latin typeface="+mj-lt"/>
            </a:endParaRPr>
          </a:p>
          <a:p>
            <a:r>
              <a:rPr lang="en-GB" sz="2400" b="1" dirty="0">
                <a:solidFill>
                  <a:schemeClr val="accent2">
                    <a:lumMod val="75000"/>
                  </a:schemeClr>
                </a:solidFill>
                <a:latin typeface="+mj-lt"/>
              </a:rPr>
              <a:t>The Demand-Control model (</a:t>
            </a:r>
            <a:r>
              <a:rPr lang="en-GB" sz="2400" b="1" dirty="0" err="1">
                <a:solidFill>
                  <a:schemeClr val="accent2">
                    <a:lumMod val="75000"/>
                  </a:schemeClr>
                </a:solidFill>
                <a:latin typeface="+mj-lt"/>
              </a:rPr>
              <a:t>Karasek</a:t>
            </a:r>
            <a:r>
              <a:rPr lang="en-GB" sz="2400" b="1" dirty="0">
                <a:solidFill>
                  <a:schemeClr val="accent2">
                    <a:lumMod val="75000"/>
                  </a:schemeClr>
                </a:solidFill>
                <a:latin typeface="+mj-lt"/>
              </a:rPr>
              <a:t>, 1979)</a:t>
            </a:r>
          </a:p>
          <a:p>
            <a:endParaRPr lang="en-GB" sz="2400" dirty="0" smtClean="0">
              <a:latin typeface="+mj-lt"/>
            </a:endParaRPr>
          </a:p>
          <a:p>
            <a:pPr marL="243000" lvl="1" indent="0">
              <a:buNone/>
            </a:pPr>
            <a:r>
              <a:rPr lang="en-GB" sz="2400" b="1" dirty="0" smtClean="0">
                <a:solidFill>
                  <a:schemeClr val="accent2">
                    <a:lumMod val="50000"/>
                  </a:schemeClr>
                </a:solidFill>
                <a:latin typeface="+mj-lt"/>
              </a:rPr>
              <a:t>1</a:t>
            </a:r>
            <a:r>
              <a:rPr lang="en-GB" sz="2400" b="1" dirty="0">
                <a:solidFill>
                  <a:schemeClr val="accent2">
                    <a:lumMod val="50000"/>
                  </a:schemeClr>
                </a:solidFill>
                <a:latin typeface="+mj-lt"/>
              </a:rPr>
              <a:t>) DEMANDS</a:t>
            </a:r>
          </a:p>
          <a:p>
            <a:pPr lvl="2"/>
            <a:r>
              <a:rPr lang="en-GB" sz="2000" dirty="0">
                <a:solidFill>
                  <a:schemeClr val="accent2">
                    <a:lumMod val="75000"/>
                  </a:schemeClr>
                </a:solidFill>
                <a:latin typeface="+mj-lt"/>
              </a:rPr>
              <a:t>Related to the amount of work a person does, but also factors such as time pressures and amount of mental/physical effort involved</a:t>
            </a:r>
          </a:p>
          <a:p>
            <a:pPr marL="243000" lvl="1" indent="0">
              <a:buNone/>
            </a:pPr>
            <a:r>
              <a:rPr lang="en-GB" sz="2400" b="1" dirty="0">
                <a:solidFill>
                  <a:schemeClr val="accent2">
                    <a:lumMod val="50000"/>
                  </a:schemeClr>
                </a:solidFill>
                <a:latin typeface="+mj-lt"/>
              </a:rPr>
              <a:t>2) CONTROL</a:t>
            </a:r>
          </a:p>
          <a:p>
            <a:pPr lvl="2"/>
            <a:r>
              <a:rPr lang="en-GB" sz="2000" dirty="0">
                <a:solidFill>
                  <a:schemeClr val="accent2">
                    <a:lumMod val="75000"/>
                  </a:schemeClr>
                </a:solidFill>
                <a:latin typeface="+mj-lt"/>
              </a:rPr>
              <a:t>Extent to which the job allows employee to use their skills/capabilities (skill discretion)</a:t>
            </a:r>
          </a:p>
          <a:p>
            <a:pPr lvl="2"/>
            <a:r>
              <a:rPr lang="en-GB" sz="2000" dirty="0">
                <a:solidFill>
                  <a:schemeClr val="accent2">
                    <a:lumMod val="75000"/>
                  </a:schemeClr>
                </a:solidFill>
                <a:latin typeface="+mj-lt"/>
              </a:rPr>
              <a:t>Amount of control employee has over their work situation (decision latitude</a:t>
            </a:r>
            <a:r>
              <a:rPr lang="en-GB" sz="1800" dirty="0">
                <a:solidFill>
                  <a:schemeClr val="accent2">
                    <a:lumMod val="75000"/>
                  </a:schemeClr>
                </a:solidFill>
                <a:latin typeface="+mj-lt"/>
              </a:rPr>
              <a:t>)</a:t>
            </a:r>
          </a:p>
          <a:p>
            <a:endParaRPr lang="en-GB" sz="2400" dirty="0">
              <a:latin typeface="+mj-lt"/>
            </a:endParaRPr>
          </a:p>
        </p:txBody>
      </p:sp>
      <p:sp>
        <p:nvSpPr>
          <p:cNvPr id="5" name="Title 4"/>
          <p:cNvSpPr>
            <a:spLocks noGrp="1"/>
          </p:cNvSpPr>
          <p:nvPr>
            <p:ph type="title"/>
          </p:nvPr>
        </p:nvSpPr>
        <p:spPr/>
        <p:txBody>
          <a:bodyPr/>
          <a:lstStyle/>
          <a:p>
            <a:r>
              <a:rPr lang="en-GB" dirty="0" smtClean="0"/>
              <a:t>Structural approaches</a:t>
            </a:r>
            <a:endParaRPr lang="en-GB" dirty="0"/>
          </a:p>
        </p:txBody>
      </p:sp>
    </p:spTree>
    <p:extLst>
      <p:ext uri="{BB962C8B-B14F-4D97-AF65-F5344CB8AC3E}">
        <p14:creationId xmlns:p14="http://schemas.microsoft.com/office/powerpoint/2010/main" val="157189355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0205" y="216677"/>
            <a:ext cx="8835301" cy="1356360"/>
          </a:xfrm>
        </p:spPr>
        <p:txBody>
          <a:bodyPr vert="horz" lIns="91440" tIns="45720" rIns="91440" bIns="45720" rtlCol="0" anchor="ctr">
            <a:normAutofit/>
          </a:bodyPr>
          <a:lstStyle/>
          <a:p>
            <a:r>
              <a:rPr lang="en-GB" dirty="0"/>
              <a:t>The Job Demand-control model (</a:t>
            </a:r>
            <a:r>
              <a:rPr lang="en-GB" dirty="0" err="1"/>
              <a:t>Karasek</a:t>
            </a:r>
            <a:r>
              <a:rPr lang="en-GB" dirty="0"/>
              <a:t>, 1979)</a:t>
            </a:r>
            <a:endParaRPr lang="en-GB" dirty="0"/>
          </a:p>
        </p:txBody>
      </p:sp>
      <p:sp>
        <p:nvSpPr>
          <p:cNvPr id="3" name="Content Placeholder 2"/>
          <p:cNvSpPr>
            <a:spLocks noGrp="1"/>
          </p:cNvSpPr>
          <p:nvPr>
            <p:ph idx="1"/>
          </p:nvPr>
        </p:nvSpPr>
        <p:spPr>
          <a:xfrm>
            <a:off x="765544" y="1975105"/>
            <a:ext cx="10930270" cy="4425695"/>
          </a:xfrm>
        </p:spPr>
        <p:txBody>
          <a:bodyPr>
            <a:noAutofit/>
          </a:bodyPr>
          <a:lstStyle/>
          <a:p>
            <a:r>
              <a:rPr lang="en-GB" sz="2000" dirty="0">
                <a:solidFill>
                  <a:schemeClr val="accent2">
                    <a:lumMod val="75000"/>
                  </a:schemeClr>
                </a:solidFill>
                <a:latin typeface="+mj-lt"/>
              </a:rPr>
              <a:t>Four categories of job were described through combining levels of </a:t>
            </a:r>
            <a:r>
              <a:rPr lang="en-GB" sz="2000" b="1" dirty="0">
                <a:solidFill>
                  <a:schemeClr val="accent2">
                    <a:lumMod val="75000"/>
                  </a:schemeClr>
                </a:solidFill>
                <a:latin typeface="+mj-lt"/>
              </a:rPr>
              <a:t>demand</a:t>
            </a:r>
            <a:r>
              <a:rPr lang="en-GB" sz="2000" dirty="0">
                <a:solidFill>
                  <a:schemeClr val="accent2">
                    <a:lumMod val="75000"/>
                  </a:schemeClr>
                </a:solidFill>
                <a:latin typeface="+mj-lt"/>
              </a:rPr>
              <a:t> and </a:t>
            </a:r>
            <a:r>
              <a:rPr lang="en-GB" sz="2000" b="1" dirty="0">
                <a:solidFill>
                  <a:schemeClr val="accent2">
                    <a:lumMod val="75000"/>
                  </a:schemeClr>
                </a:solidFill>
                <a:latin typeface="+mj-lt"/>
              </a:rPr>
              <a:t>control</a:t>
            </a:r>
            <a:r>
              <a:rPr lang="en-GB" sz="2000" dirty="0">
                <a:solidFill>
                  <a:schemeClr val="accent2">
                    <a:lumMod val="75000"/>
                  </a:schemeClr>
                </a:solidFill>
                <a:latin typeface="+mj-lt"/>
              </a:rPr>
              <a:t>:</a:t>
            </a:r>
          </a:p>
          <a:p>
            <a:endParaRPr lang="en-GB" sz="2000" dirty="0">
              <a:latin typeface="+mj-lt"/>
            </a:endParaRPr>
          </a:p>
          <a:p>
            <a:pPr marL="0" indent="0">
              <a:buNone/>
            </a:pPr>
            <a:r>
              <a:rPr lang="en-GB" sz="2000" dirty="0">
                <a:latin typeface="+mj-lt"/>
              </a:rPr>
              <a:t>		</a:t>
            </a:r>
            <a:r>
              <a:rPr lang="en-GB" sz="2000" b="1" dirty="0">
                <a:latin typeface="+mj-lt"/>
              </a:rPr>
              <a:t>DEMAND,                CONTROL</a:t>
            </a:r>
            <a:br>
              <a:rPr lang="en-GB" sz="2000" b="1" dirty="0">
                <a:latin typeface="+mj-lt"/>
              </a:rPr>
            </a:br>
            <a:endParaRPr lang="en-GB" sz="2000" b="1" dirty="0">
              <a:latin typeface="+mj-lt"/>
            </a:endParaRPr>
          </a:p>
          <a:p>
            <a:pPr marL="0" indent="0">
              <a:buNone/>
            </a:pPr>
            <a:endParaRPr lang="en-GB" sz="2000" b="1" dirty="0">
              <a:latin typeface="+mj-lt"/>
            </a:endParaRPr>
          </a:p>
          <a:p>
            <a:pPr marL="0" indent="0">
              <a:buNone/>
            </a:pPr>
            <a:r>
              <a:rPr lang="en-GB" sz="2000" b="1" dirty="0">
                <a:latin typeface="+mj-lt"/>
              </a:rPr>
              <a:t>		DEMAND,                </a:t>
            </a:r>
            <a:r>
              <a:rPr lang="en-GB" sz="2000" b="1" dirty="0">
                <a:latin typeface="+mj-lt"/>
              </a:rPr>
              <a:t>CONTROL</a:t>
            </a:r>
            <a:br>
              <a:rPr lang="en-GB" sz="2000" b="1" dirty="0">
                <a:latin typeface="+mj-lt"/>
              </a:rPr>
            </a:br>
            <a:endParaRPr lang="en-GB" sz="2000" b="1" dirty="0">
              <a:latin typeface="+mj-lt"/>
            </a:endParaRPr>
          </a:p>
          <a:p>
            <a:pPr marL="0" indent="0">
              <a:buNone/>
            </a:pPr>
            <a:endParaRPr lang="en-GB" sz="2000" b="1" dirty="0">
              <a:latin typeface="+mj-lt"/>
            </a:endParaRPr>
          </a:p>
          <a:p>
            <a:pPr marL="0" indent="0">
              <a:buNone/>
            </a:pPr>
            <a:r>
              <a:rPr lang="en-GB" sz="2000" b="1" dirty="0">
                <a:latin typeface="+mj-lt"/>
              </a:rPr>
              <a:t>		DEMAND,                </a:t>
            </a:r>
            <a:r>
              <a:rPr lang="en-GB" sz="2000" b="1" dirty="0">
                <a:latin typeface="+mj-lt"/>
              </a:rPr>
              <a:t>CONTROL</a:t>
            </a:r>
            <a:br>
              <a:rPr lang="en-GB" sz="2000" b="1" dirty="0">
                <a:latin typeface="+mj-lt"/>
              </a:rPr>
            </a:br>
            <a:endParaRPr lang="en-GB" sz="2000" b="1" dirty="0">
              <a:latin typeface="+mj-lt"/>
            </a:endParaRPr>
          </a:p>
          <a:p>
            <a:pPr marL="0" indent="0">
              <a:buNone/>
            </a:pPr>
            <a:endParaRPr lang="en-GB" sz="2000" b="1" dirty="0">
              <a:latin typeface="+mj-lt"/>
            </a:endParaRPr>
          </a:p>
          <a:p>
            <a:pPr marL="0" indent="0">
              <a:buNone/>
            </a:pPr>
            <a:r>
              <a:rPr lang="en-GB" sz="2000" b="1" dirty="0">
                <a:latin typeface="+mj-lt"/>
              </a:rPr>
              <a:t>		DEMAND,                CONTROL</a:t>
            </a:r>
          </a:p>
          <a:p>
            <a:pPr marL="0" indent="0">
              <a:buNone/>
            </a:pPr>
            <a:endParaRPr lang="en-GB" sz="1800" dirty="0">
              <a:latin typeface="+mj-lt"/>
            </a:endParaRPr>
          </a:p>
        </p:txBody>
      </p:sp>
      <p:sp>
        <p:nvSpPr>
          <p:cNvPr id="4" name="Down Arrow 3"/>
          <p:cNvSpPr/>
          <p:nvPr/>
        </p:nvSpPr>
        <p:spPr>
          <a:xfrm>
            <a:off x="2181491" y="3073712"/>
            <a:ext cx="304800" cy="292608"/>
          </a:xfrm>
          <a:prstGeom prst="down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wn Arrow 4"/>
          <p:cNvSpPr/>
          <p:nvPr/>
        </p:nvSpPr>
        <p:spPr>
          <a:xfrm>
            <a:off x="4552012" y="3098864"/>
            <a:ext cx="304800" cy="292608"/>
          </a:xfrm>
          <a:prstGeom prst="down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a:off x="4566162" y="4124034"/>
            <a:ext cx="304800" cy="292608"/>
          </a:xfrm>
          <a:prstGeom prst="downArrow">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own Arrow 6"/>
          <p:cNvSpPr/>
          <p:nvPr/>
        </p:nvSpPr>
        <p:spPr>
          <a:xfrm>
            <a:off x="2218067" y="5177970"/>
            <a:ext cx="304800" cy="292608"/>
          </a:xfrm>
          <a:prstGeom prst="downArrow">
            <a:avLst/>
          </a:prstGeom>
          <a:solidFill>
            <a:srgbClr val="FF00FF"/>
          </a:solidFill>
          <a:ln>
            <a:solidFill>
              <a:srgbClr val="FF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Up Arrow 8"/>
          <p:cNvSpPr/>
          <p:nvPr/>
        </p:nvSpPr>
        <p:spPr>
          <a:xfrm>
            <a:off x="4552012" y="6224406"/>
            <a:ext cx="377952" cy="292608"/>
          </a:xfrm>
          <a:prstGeom prst="up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Up Arrow 9"/>
          <p:cNvSpPr/>
          <p:nvPr/>
        </p:nvSpPr>
        <p:spPr>
          <a:xfrm>
            <a:off x="2218067" y="6203140"/>
            <a:ext cx="377952" cy="292608"/>
          </a:xfrm>
          <a:prstGeom prst="up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Up Arrow 10"/>
          <p:cNvSpPr/>
          <p:nvPr/>
        </p:nvSpPr>
        <p:spPr>
          <a:xfrm>
            <a:off x="4529586" y="5177970"/>
            <a:ext cx="377952" cy="292608"/>
          </a:xfrm>
          <a:prstGeom prst="upArrow">
            <a:avLst/>
          </a:prstGeom>
          <a:solidFill>
            <a:srgbClr val="FF00FF"/>
          </a:solidFill>
          <a:ln>
            <a:solidFill>
              <a:srgbClr val="FF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Up Arrow 11"/>
          <p:cNvSpPr/>
          <p:nvPr/>
        </p:nvSpPr>
        <p:spPr>
          <a:xfrm>
            <a:off x="2144915" y="4079363"/>
            <a:ext cx="377952" cy="292608"/>
          </a:xfrm>
          <a:prstGeom prst="upArrow">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5" name="Straight Arrow Connector 14"/>
          <p:cNvCxnSpPr/>
          <p:nvPr/>
        </p:nvCxnSpPr>
        <p:spPr>
          <a:xfrm>
            <a:off x="6902458" y="5324274"/>
            <a:ext cx="100757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Rounded Rectangle 17"/>
          <p:cNvSpPr/>
          <p:nvPr/>
        </p:nvSpPr>
        <p:spPr>
          <a:xfrm>
            <a:off x="8222628" y="2972024"/>
            <a:ext cx="1926336" cy="438912"/>
          </a:xfrm>
          <a:prstGeom prst="roundRect">
            <a:avLst/>
          </a:prstGeom>
          <a:noFill/>
          <a:ln w="3810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accent2">
                    <a:lumMod val="75000"/>
                  </a:schemeClr>
                </a:solidFill>
              </a:rPr>
              <a:t>PASSIVE</a:t>
            </a:r>
            <a:endParaRPr lang="en-GB" b="1" dirty="0">
              <a:solidFill>
                <a:schemeClr val="accent2">
                  <a:lumMod val="75000"/>
                </a:schemeClr>
              </a:solidFill>
            </a:endParaRPr>
          </a:p>
        </p:txBody>
      </p:sp>
      <p:sp>
        <p:nvSpPr>
          <p:cNvPr id="19" name="Rounded Rectangle 18"/>
          <p:cNvSpPr/>
          <p:nvPr/>
        </p:nvSpPr>
        <p:spPr>
          <a:xfrm>
            <a:off x="8211282" y="3933059"/>
            <a:ext cx="1926336" cy="438912"/>
          </a:xfrm>
          <a:prstGeom prst="roundRect">
            <a:avLst/>
          </a:prstGeom>
          <a:noFill/>
          <a:ln w="38100">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accent5">
                    <a:lumMod val="75000"/>
                  </a:schemeClr>
                </a:solidFill>
              </a:rPr>
              <a:t>HIGH-STRAIN</a:t>
            </a:r>
            <a:endParaRPr lang="en-GB" b="1" dirty="0">
              <a:solidFill>
                <a:schemeClr val="accent5">
                  <a:lumMod val="75000"/>
                </a:schemeClr>
              </a:solidFill>
            </a:endParaRPr>
          </a:p>
        </p:txBody>
      </p:sp>
      <p:sp>
        <p:nvSpPr>
          <p:cNvPr id="20" name="Rounded Rectangle 19"/>
          <p:cNvSpPr/>
          <p:nvPr/>
        </p:nvSpPr>
        <p:spPr>
          <a:xfrm>
            <a:off x="8222628" y="6131448"/>
            <a:ext cx="1926336" cy="438912"/>
          </a:xfrm>
          <a:prstGeom prst="round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B050"/>
                </a:solidFill>
              </a:rPr>
              <a:t>ACTIVE</a:t>
            </a:r>
            <a:endParaRPr lang="en-GB" b="1" dirty="0">
              <a:solidFill>
                <a:srgbClr val="00B050"/>
              </a:solidFill>
            </a:endParaRPr>
          </a:p>
        </p:txBody>
      </p:sp>
      <p:sp>
        <p:nvSpPr>
          <p:cNvPr id="21" name="Rounded Rectangle 20"/>
          <p:cNvSpPr/>
          <p:nvPr/>
        </p:nvSpPr>
        <p:spPr>
          <a:xfrm>
            <a:off x="8211282" y="5031666"/>
            <a:ext cx="1926336" cy="438912"/>
          </a:xfrm>
          <a:prstGeom prst="roundRect">
            <a:avLst/>
          </a:prstGeom>
          <a:noFill/>
          <a:ln w="38100">
            <a:solidFill>
              <a:srgbClr val="FF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FF00FF"/>
                </a:solidFill>
              </a:rPr>
              <a:t>LOW-STRAIN</a:t>
            </a:r>
            <a:endParaRPr lang="en-GB" b="1" dirty="0">
              <a:solidFill>
                <a:srgbClr val="FF00FF"/>
              </a:solidFill>
            </a:endParaRPr>
          </a:p>
        </p:txBody>
      </p:sp>
      <p:cxnSp>
        <p:nvCxnSpPr>
          <p:cNvPr id="27" name="Straight Arrow Connector 26"/>
          <p:cNvCxnSpPr/>
          <p:nvPr/>
        </p:nvCxnSpPr>
        <p:spPr>
          <a:xfrm>
            <a:off x="6922532" y="4206888"/>
            <a:ext cx="100757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a:off x="6922532" y="6406466"/>
            <a:ext cx="100757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a:off x="6902458" y="3220016"/>
            <a:ext cx="100757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1722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3" name="Straight Arrow Connector 22"/>
          <p:cNvCxnSpPr/>
          <p:nvPr/>
        </p:nvCxnSpPr>
        <p:spPr>
          <a:xfrm>
            <a:off x="2952574" y="2212146"/>
            <a:ext cx="4569891" cy="4299633"/>
          </a:xfrm>
          <a:prstGeom prst="straightConnector1">
            <a:avLst/>
          </a:prstGeom>
          <a:ln w="50800">
            <a:solidFill>
              <a:srgbClr val="FF0000"/>
            </a:solidFill>
            <a:prstDash val="sysDash"/>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V="1">
            <a:off x="2952574" y="1889761"/>
            <a:ext cx="4435779" cy="4199441"/>
          </a:xfrm>
          <a:prstGeom prst="straightConnector1">
            <a:avLst/>
          </a:prstGeom>
          <a:ln w="50800">
            <a:solidFill>
              <a:srgbClr val="00B050"/>
            </a:solidFill>
            <a:prstDash val="sysDash"/>
            <a:tailEnd type="triangle"/>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55871" y="177605"/>
            <a:ext cx="9174937" cy="1356360"/>
          </a:xfrm>
        </p:spPr>
        <p:txBody>
          <a:bodyPr vert="horz" lIns="91440" tIns="45720" rIns="91440" bIns="45720" rtlCol="0" anchor="ctr">
            <a:normAutofit/>
          </a:bodyPr>
          <a:lstStyle/>
          <a:p>
            <a:r>
              <a:rPr lang="en-GB" dirty="0"/>
              <a:t>The Job Demand-control model (</a:t>
            </a:r>
            <a:r>
              <a:rPr lang="en-GB" dirty="0" err="1"/>
              <a:t>Karasek</a:t>
            </a:r>
            <a:r>
              <a:rPr lang="en-GB" dirty="0"/>
              <a:t>, 1979)</a:t>
            </a:r>
          </a:p>
        </p:txBody>
      </p:sp>
      <p:sp>
        <p:nvSpPr>
          <p:cNvPr id="7" name="Rectangle 6"/>
          <p:cNvSpPr/>
          <p:nvPr/>
        </p:nvSpPr>
        <p:spPr>
          <a:xfrm>
            <a:off x="2952573" y="2212145"/>
            <a:ext cx="4096512" cy="3877056"/>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 name="Straight Connector 8"/>
          <p:cNvCxnSpPr>
            <a:stCxn id="7" idx="0"/>
            <a:endCxn id="7" idx="2"/>
          </p:cNvCxnSpPr>
          <p:nvPr/>
        </p:nvCxnSpPr>
        <p:spPr>
          <a:xfrm>
            <a:off x="5000829" y="2212145"/>
            <a:ext cx="0" cy="3877056"/>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a:stCxn id="7" idx="1"/>
            <a:endCxn id="7" idx="3"/>
          </p:cNvCxnSpPr>
          <p:nvPr/>
        </p:nvCxnSpPr>
        <p:spPr>
          <a:xfrm>
            <a:off x="2952573" y="4150673"/>
            <a:ext cx="4096512" cy="0"/>
          </a:xfrm>
          <a:prstGeom prst="line">
            <a:avLst/>
          </a:prstGeom>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2952573" y="2990626"/>
            <a:ext cx="2048256" cy="461665"/>
          </a:xfrm>
          <a:prstGeom prst="rect">
            <a:avLst/>
          </a:prstGeom>
          <a:noFill/>
        </p:spPr>
        <p:txBody>
          <a:bodyPr wrap="square" rtlCol="0">
            <a:spAutoFit/>
          </a:bodyPr>
          <a:lstStyle/>
          <a:p>
            <a:pPr algn="ctr"/>
            <a:r>
              <a:rPr lang="en-GB" sz="2400" i="1" dirty="0"/>
              <a:t>Low strain</a:t>
            </a:r>
            <a:endParaRPr lang="en-GB" sz="2400" i="1" dirty="0"/>
          </a:p>
        </p:txBody>
      </p:sp>
      <p:sp>
        <p:nvSpPr>
          <p:cNvPr id="13" name="TextBox 12"/>
          <p:cNvSpPr txBox="1"/>
          <p:nvPr/>
        </p:nvSpPr>
        <p:spPr>
          <a:xfrm>
            <a:off x="5000830" y="4935382"/>
            <a:ext cx="2048256" cy="461665"/>
          </a:xfrm>
          <a:prstGeom prst="rect">
            <a:avLst/>
          </a:prstGeom>
          <a:noFill/>
        </p:spPr>
        <p:txBody>
          <a:bodyPr wrap="square" rtlCol="0">
            <a:spAutoFit/>
          </a:bodyPr>
          <a:lstStyle/>
          <a:p>
            <a:pPr algn="ctr"/>
            <a:r>
              <a:rPr lang="en-GB" sz="2400" i="1" dirty="0"/>
              <a:t>High strain</a:t>
            </a:r>
            <a:endParaRPr lang="en-GB" sz="2400" i="1" dirty="0"/>
          </a:p>
        </p:txBody>
      </p:sp>
      <p:sp>
        <p:nvSpPr>
          <p:cNvPr id="14" name="TextBox 13"/>
          <p:cNvSpPr txBox="1"/>
          <p:nvPr/>
        </p:nvSpPr>
        <p:spPr>
          <a:xfrm>
            <a:off x="2952573" y="4935382"/>
            <a:ext cx="2048256" cy="461665"/>
          </a:xfrm>
          <a:prstGeom prst="rect">
            <a:avLst/>
          </a:prstGeom>
          <a:noFill/>
        </p:spPr>
        <p:txBody>
          <a:bodyPr wrap="square" rtlCol="0">
            <a:spAutoFit/>
          </a:bodyPr>
          <a:lstStyle/>
          <a:p>
            <a:pPr algn="ctr"/>
            <a:r>
              <a:rPr lang="en-GB" sz="2400" i="1" dirty="0"/>
              <a:t>Passive </a:t>
            </a:r>
            <a:endParaRPr lang="en-GB" sz="2400" i="1" dirty="0"/>
          </a:p>
        </p:txBody>
      </p:sp>
      <p:sp>
        <p:nvSpPr>
          <p:cNvPr id="15" name="TextBox 14"/>
          <p:cNvSpPr txBox="1"/>
          <p:nvPr/>
        </p:nvSpPr>
        <p:spPr>
          <a:xfrm>
            <a:off x="5071872" y="2990626"/>
            <a:ext cx="2048256" cy="461665"/>
          </a:xfrm>
          <a:prstGeom prst="rect">
            <a:avLst/>
          </a:prstGeom>
          <a:noFill/>
        </p:spPr>
        <p:txBody>
          <a:bodyPr wrap="square" rtlCol="0">
            <a:spAutoFit/>
          </a:bodyPr>
          <a:lstStyle/>
          <a:p>
            <a:pPr algn="ctr"/>
            <a:r>
              <a:rPr lang="en-GB" sz="2400" i="1" dirty="0"/>
              <a:t>Active </a:t>
            </a:r>
            <a:endParaRPr lang="en-GB" sz="2400" i="1" dirty="0"/>
          </a:p>
        </p:txBody>
      </p:sp>
      <p:sp>
        <p:nvSpPr>
          <p:cNvPr id="16" name="Rectangle 9"/>
          <p:cNvSpPr>
            <a:spLocks noChangeArrowheads="1"/>
          </p:cNvSpPr>
          <p:nvPr/>
        </p:nvSpPr>
        <p:spPr bwMode="auto">
          <a:xfrm rot="16200000">
            <a:off x="477262" y="3594899"/>
            <a:ext cx="3806825" cy="1015663"/>
          </a:xfrm>
          <a:prstGeom prst="rect">
            <a:avLst/>
          </a:prstGeom>
          <a:noFill/>
          <a:ln w="9525">
            <a:noFill/>
            <a:miter lim="800000"/>
            <a:headEnd/>
            <a:tailEnd/>
          </a:ln>
          <a:effectLst/>
        </p:spPr>
        <p:txBody>
          <a:bodyPr>
            <a:spAutoFit/>
          </a:bodyPr>
          <a:lstStyle/>
          <a:p>
            <a:pPr algn="ctr" eaLnBrk="1" hangingPunct="1">
              <a:defRPr/>
            </a:pPr>
            <a:r>
              <a:rPr lang="en-GB" sz="2000" b="1" dirty="0"/>
              <a:t>job control (decision latitude)</a:t>
            </a:r>
          </a:p>
          <a:p>
            <a:pPr algn="r" eaLnBrk="1" hangingPunct="1">
              <a:defRPr/>
            </a:pPr>
            <a:endParaRPr lang="en-GB" sz="2000" b="1" dirty="0"/>
          </a:p>
          <a:p>
            <a:pPr eaLnBrk="1" hangingPunct="1">
              <a:defRPr/>
            </a:pPr>
            <a:r>
              <a:rPr lang="en-GB" sz="2000" b="1" dirty="0"/>
              <a:t>low		   	</a:t>
            </a:r>
            <a:r>
              <a:rPr lang="en-GB" sz="2000" b="1" dirty="0"/>
              <a:t>  </a:t>
            </a:r>
            <a:r>
              <a:rPr lang="en-GB" sz="2000" b="1" dirty="0"/>
              <a:t>high</a:t>
            </a:r>
          </a:p>
        </p:txBody>
      </p:sp>
      <p:sp>
        <p:nvSpPr>
          <p:cNvPr id="19" name="Rectangle 8"/>
          <p:cNvSpPr>
            <a:spLocks noChangeArrowheads="1"/>
          </p:cNvSpPr>
          <p:nvPr/>
        </p:nvSpPr>
        <p:spPr bwMode="auto">
          <a:xfrm>
            <a:off x="2952573" y="6157835"/>
            <a:ext cx="4096512" cy="707886"/>
          </a:xfrm>
          <a:prstGeom prst="rect">
            <a:avLst/>
          </a:prstGeom>
          <a:noFill/>
          <a:ln w="9525">
            <a:noFill/>
            <a:miter lim="800000"/>
            <a:headEnd/>
            <a:tailEnd/>
          </a:ln>
          <a:effectLst/>
        </p:spPr>
        <p:txBody>
          <a:bodyPr wrap="square">
            <a:spAutoFit/>
          </a:bodyPr>
          <a:lstStyle/>
          <a:p>
            <a:pPr eaLnBrk="1" hangingPunct="1">
              <a:defRPr/>
            </a:pPr>
            <a:r>
              <a:rPr lang="en-GB" sz="2000" b="1" dirty="0"/>
              <a:t>low			   </a:t>
            </a:r>
            <a:r>
              <a:rPr lang="en-GB" sz="2000" b="1" dirty="0"/>
              <a:t>   high</a:t>
            </a:r>
            <a:endParaRPr lang="en-GB" sz="2000" b="1" dirty="0"/>
          </a:p>
          <a:p>
            <a:pPr algn="ctr" eaLnBrk="1" hangingPunct="1">
              <a:defRPr/>
            </a:pPr>
            <a:r>
              <a:rPr lang="en-GB" sz="2000" b="1" dirty="0"/>
              <a:t>job demands</a:t>
            </a:r>
          </a:p>
        </p:txBody>
      </p:sp>
      <p:sp>
        <p:nvSpPr>
          <p:cNvPr id="26" name="Oval 25"/>
          <p:cNvSpPr/>
          <p:nvPr/>
        </p:nvSpPr>
        <p:spPr>
          <a:xfrm>
            <a:off x="7650600" y="5106135"/>
            <a:ext cx="2743200" cy="1582615"/>
          </a:xfrm>
          <a:prstGeom prst="ellipse">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70C0"/>
                </a:solidFill>
              </a:rPr>
              <a:t>Risk of psychological strain and increased illness</a:t>
            </a:r>
            <a:endParaRPr lang="en-GB" b="1" dirty="0">
              <a:solidFill>
                <a:srgbClr val="0070C0"/>
              </a:solidFill>
            </a:endParaRPr>
          </a:p>
        </p:txBody>
      </p:sp>
      <p:sp>
        <p:nvSpPr>
          <p:cNvPr id="27" name="Oval 26"/>
          <p:cNvSpPr/>
          <p:nvPr/>
        </p:nvSpPr>
        <p:spPr>
          <a:xfrm>
            <a:off x="7593506" y="1408011"/>
            <a:ext cx="2743200" cy="1582615"/>
          </a:xfrm>
          <a:prstGeom prst="ellipse">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70C0"/>
                </a:solidFill>
              </a:rPr>
              <a:t>Productive and motivated</a:t>
            </a:r>
            <a:endParaRPr lang="en-GB" b="1" dirty="0">
              <a:solidFill>
                <a:srgbClr val="0070C0"/>
              </a:solidFill>
            </a:endParaRPr>
          </a:p>
        </p:txBody>
      </p:sp>
    </p:spTree>
    <p:extLst>
      <p:ext uri="{BB962C8B-B14F-4D97-AF65-F5344CB8AC3E}">
        <p14:creationId xmlns:p14="http://schemas.microsoft.com/office/powerpoint/2010/main" val="17198177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anim calcmode="lin" valueType="num">
                                      <p:cBhvr additive="base">
                                        <p:cTn id="7" dur="500" fill="hold"/>
                                        <p:tgtEl>
                                          <p:spTgt spid="27"/>
                                        </p:tgtEl>
                                        <p:attrNameLst>
                                          <p:attrName>ppt_x</p:attrName>
                                        </p:attrNameLst>
                                      </p:cBhvr>
                                      <p:tavLst>
                                        <p:tav tm="0">
                                          <p:val>
                                            <p:strVal val="#ppt_x"/>
                                          </p:val>
                                        </p:tav>
                                        <p:tav tm="100000">
                                          <p:val>
                                            <p:strVal val="#ppt_x"/>
                                          </p:val>
                                        </p:tav>
                                      </p:tavLst>
                                    </p:anim>
                                    <p:anim calcmode="lin" valueType="num">
                                      <p:cBhvr additive="base">
                                        <p:cTn id="8"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6"/>
                                        </p:tgtEl>
                                        <p:attrNameLst>
                                          <p:attrName>style.visibility</p:attrName>
                                        </p:attrNameLst>
                                      </p:cBhvr>
                                      <p:to>
                                        <p:strVal val="visible"/>
                                      </p:to>
                                    </p:set>
                                    <p:anim calcmode="lin" valueType="num">
                                      <p:cBhvr additive="base">
                                        <p:cTn id="13" dur="500" fill="hold"/>
                                        <p:tgtEl>
                                          <p:spTgt spid="26"/>
                                        </p:tgtEl>
                                        <p:attrNameLst>
                                          <p:attrName>ppt_x</p:attrName>
                                        </p:attrNameLst>
                                      </p:cBhvr>
                                      <p:tavLst>
                                        <p:tav tm="0">
                                          <p:val>
                                            <p:strVal val="#ppt_x"/>
                                          </p:val>
                                        </p:tav>
                                        <p:tav tm="100000">
                                          <p:val>
                                            <p:strVal val="#ppt_x"/>
                                          </p:val>
                                        </p:tav>
                                      </p:tavLst>
                                    </p:anim>
                                    <p:anim calcmode="lin" valueType="num">
                                      <p:cBhvr additive="base">
                                        <p:cTn id="14"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P spid="2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871" y="177605"/>
            <a:ext cx="9174937" cy="1356360"/>
          </a:xfrm>
        </p:spPr>
        <p:txBody>
          <a:bodyPr vert="horz" lIns="91440" tIns="45720" rIns="91440" bIns="45720" rtlCol="0" anchor="ctr">
            <a:normAutofit/>
          </a:bodyPr>
          <a:lstStyle/>
          <a:p>
            <a:r>
              <a:rPr lang="en-GB" dirty="0"/>
              <a:t>The Job Demand-control model (</a:t>
            </a:r>
            <a:r>
              <a:rPr lang="en-GB" dirty="0" err="1"/>
              <a:t>Karasek</a:t>
            </a:r>
            <a:r>
              <a:rPr lang="en-GB" dirty="0"/>
              <a:t>, 1979)</a:t>
            </a:r>
          </a:p>
        </p:txBody>
      </p:sp>
      <p:sp>
        <p:nvSpPr>
          <p:cNvPr id="3" name="Rectangle 2"/>
          <p:cNvSpPr/>
          <p:nvPr/>
        </p:nvSpPr>
        <p:spPr>
          <a:xfrm>
            <a:off x="871869" y="2413338"/>
            <a:ext cx="10568763" cy="3785652"/>
          </a:xfrm>
          <a:prstGeom prst="rect">
            <a:avLst/>
          </a:prstGeom>
        </p:spPr>
        <p:txBody>
          <a:bodyPr wrap="square">
            <a:spAutoFit/>
          </a:bodyPr>
          <a:lstStyle/>
          <a:p>
            <a:r>
              <a:rPr lang="en-GB" sz="2400" b="1" dirty="0" err="1">
                <a:solidFill>
                  <a:schemeClr val="accent2">
                    <a:lumMod val="75000"/>
                  </a:schemeClr>
                </a:solidFill>
                <a:latin typeface="+mj-lt"/>
              </a:rPr>
              <a:t>Karasek</a:t>
            </a:r>
            <a:r>
              <a:rPr lang="en-GB" sz="2400" b="1" dirty="0">
                <a:solidFill>
                  <a:schemeClr val="accent2">
                    <a:lumMod val="75000"/>
                  </a:schemeClr>
                </a:solidFill>
                <a:latin typeface="+mj-lt"/>
              </a:rPr>
              <a:t> and Theorell (1990</a:t>
            </a:r>
            <a:r>
              <a:rPr lang="en-GB" sz="2400" b="1" dirty="0">
                <a:solidFill>
                  <a:schemeClr val="accent2">
                    <a:lumMod val="75000"/>
                  </a:schemeClr>
                </a:solidFill>
                <a:latin typeface="+mj-lt"/>
              </a:rPr>
              <a:t>):</a:t>
            </a:r>
          </a:p>
          <a:p>
            <a:endParaRPr lang="en-GB" sz="2400" dirty="0">
              <a:solidFill>
                <a:schemeClr val="accent2">
                  <a:lumMod val="75000"/>
                </a:schemeClr>
              </a:solidFill>
              <a:latin typeface="+mj-lt"/>
            </a:endParaRPr>
          </a:p>
          <a:p>
            <a:r>
              <a:rPr lang="en-GB" sz="2400" dirty="0">
                <a:solidFill>
                  <a:schemeClr val="accent2">
                    <a:lumMod val="75000"/>
                  </a:schemeClr>
                </a:solidFill>
                <a:latin typeface="+mj-lt"/>
              </a:rPr>
              <a:t>Employees </a:t>
            </a:r>
            <a:r>
              <a:rPr lang="en-GB" sz="2400" dirty="0">
                <a:solidFill>
                  <a:schemeClr val="accent2">
                    <a:lumMod val="75000"/>
                  </a:schemeClr>
                </a:solidFill>
                <a:latin typeface="+mj-lt"/>
              </a:rPr>
              <a:t>in high strain jobs were at increased risk of various health problems, including serious psychological and physical health problems. </a:t>
            </a:r>
            <a:endParaRPr lang="en-GB" sz="2400" dirty="0" smtClean="0">
              <a:solidFill>
                <a:schemeClr val="accent2">
                  <a:lumMod val="75000"/>
                </a:schemeClr>
              </a:solidFill>
              <a:latin typeface="+mj-lt"/>
            </a:endParaRPr>
          </a:p>
          <a:p>
            <a:endParaRPr lang="en-GB" sz="2400" dirty="0">
              <a:solidFill>
                <a:schemeClr val="accent2">
                  <a:lumMod val="75000"/>
                </a:schemeClr>
              </a:solidFill>
              <a:latin typeface="+mj-lt"/>
            </a:endParaRPr>
          </a:p>
          <a:p>
            <a:r>
              <a:rPr lang="en-GB" sz="2400" dirty="0" smtClean="0">
                <a:solidFill>
                  <a:schemeClr val="accent2">
                    <a:lumMod val="75000"/>
                  </a:schemeClr>
                </a:solidFill>
                <a:latin typeface="+mj-lt"/>
              </a:rPr>
              <a:t>Interestingly</a:t>
            </a:r>
            <a:r>
              <a:rPr lang="en-GB" sz="2400" dirty="0">
                <a:solidFill>
                  <a:schemeClr val="accent2">
                    <a:lumMod val="75000"/>
                  </a:schemeClr>
                </a:solidFill>
                <a:latin typeface="+mj-lt"/>
              </a:rPr>
              <a:t>, control has a positive role in employee well-being. </a:t>
            </a:r>
            <a:endParaRPr lang="en-GB" sz="2400" dirty="0" smtClean="0">
              <a:solidFill>
                <a:schemeClr val="accent2">
                  <a:lumMod val="75000"/>
                </a:schemeClr>
              </a:solidFill>
              <a:latin typeface="+mj-lt"/>
            </a:endParaRPr>
          </a:p>
          <a:p>
            <a:endParaRPr lang="en-GB" sz="2400" dirty="0">
              <a:solidFill>
                <a:schemeClr val="accent2">
                  <a:lumMod val="75000"/>
                </a:schemeClr>
              </a:solidFill>
              <a:latin typeface="+mj-lt"/>
            </a:endParaRPr>
          </a:p>
          <a:p>
            <a:r>
              <a:rPr lang="en-GB" sz="2400" dirty="0" smtClean="0">
                <a:solidFill>
                  <a:schemeClr val="accent2">
                    <a:lumMod val="75000"/>
                  </a:schemeClr>
                </a:solidFill>
                <a:latin typeface="+mj-lt"/>
              </a:rPr>
              <a:t>Those </a:t>
            </a:r>
            <a:r>
              <a:rPr lang="en-GB" sz="2400" dirty="0">
                <a:solidFill>
                  <a:schemeClr val="accent2">
                    <a:lumMod val="75000"/>
                  </a:schemeClr>
                </a:solidFill>
                <a:latin typeface="+mj-lt"/>
              </a:rPr>
              <a:t>in active job roles (high control and high demands) were found to be the healthiest.</a:t>
            </a:r>
          </a:p>
        </p:txBody>
      </p:sp>
    </p:spTree>
    <p:extLst>
      <p:ext uri="{BB962C8B-B14F-4D97-AF65-F5344CB8AC3E}">
        <p14:creationId xmlns:p14="http://schemas.microsoft.com/office/powerpoint/2010/main" val="3398770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D495E168-DA5E-4888-8D8A-92B118324C14}" type="slidenum">
              <a:rPr lang="ru-RU" smtClean="0"/>
              <a:t>20</a:t>
            </a:fld>
            <a:endParaRPr lang="ru-RU" dirty="0"/>
          </a:p>
        </p:txBody>
      </p:sp>
      <p:sp>
        <p:nvSpPr>
          <p:cNvPr id="4" name="Content Placeholder 3"/>
          <p:cNvSpPr>
            <a:spLocks noGrp="1"/>
          </p:cNvSpPr>
          <p:nvPr>
            <p:ph idx="1"/>
          </p:nvPr>
        </p:nvSpPr>
        <p:spPr>
          <a:xfrm>
            <a:off x="668079" y="1830606"/>
            <a:ext cx="10515600" cy="4351338"/>
          </a:xfrm>
        </p:spPr>
        <p:txBody>
          <a:bodyPr/>
          <a:lstStyle/>
          <a:p>
            <a:pPr marL="0" indent="0" algn="ctr">
              <a:buNone/>
            </a:pPr>
            <a:r>
              <a:rPr lang="en-GB" sz="2400" b="1" dirty="0">
                <a:solidFill>
                  <a:schemeClr val="accent2">
                    <a:lumMod val="75000"/>
                  </a:schemeClr>
                </a:solidFill>
                <a:latin typeface="+mj-lt"/>
              </a:rPr>
              <a:t>Johnson and Hall (1988) – </a:t>
            </a:r>
            <a:br>
              <a:rPr lang="en-GB" sz="2400" b="1" dirty="0">
                <a:solidFill>
                  <a:schemeClr val="accent2">
                    <a:lumMod val="75000"/>
                  </a:schemeClr>
                </a:solidFill>
                <a:latin typeface="+mj-lt"/>
              </a:rPr>
            </a:br>
            <a:r>
              <a:rPr lang="en-GB" sz="2400" b="1" dirty="0">
                <a:solidFill>
                  <a:schemeClr val="accent2">
                    <a:lumMod val="75000"/>
                  </a:schemeClr>
                </a:solidFill>
                <a:latin typeface="+mj-lt"/>
              </a:rPr>
              <a:t>The Demand-Control-Support Model</a:t>
            </a:r>
          </a:p>
          <a:p>
            <a:endParaRPr lang="en-GB" sz="3600" dirty="0">
              <a:solidFill>
                <a:schemeClr val="accent4">
                  <a:lumMod val="75000"/>
                </a:schemeClr>
              </a:solidFill>
              <a:latin typeface="+mj-lt"/>
            </a:endParaRPr>
          </a:p>
          <a:p>
            <a:pPr lvl="1"/>
            <a:r>
              <a:rPr lang="en-GB" sz="2400" dirty="0">
                <a:solidFill>
                  <a:schemeClr val="accent2">
                    <a:lumMod val="75000"/>
                  </a:schemeClr>
                </a:solidFill>
                <a:latin typeface="+mj-lt"/>
              </a:rPr>
              <a:t>In this model, high levels of support are thought to act as a buffer against negative effects of work demands</a:t>
            </a:r>
          </a:p>
          <a:p>
            <a:pPr lvl="1"/>
            <a:endParaRPr lang="en-GB" sz="2400" dirty="0">
              <a:solidFill>
                <a:schemeClr val="accent2">
                  <a:lumMod val="75000"/>
                </a:schemeClr>
              </a:solidFill>
              <a:latin typeface="+mj-lt"/>
            </a:endParaRPr>
          </a:p>
          <a:p>
            <a:pPr lvl="1"/>
            <a:r>
              <a:rPr lang="en-GB" sz="2400" dirty="0">
                <a:solidFill>
                  <a:schemeClr val="accent2">
                    <a:lumMod val="75000"/>
                  </a:schemeClr>
                </a:solidFill>
                <a:latin typeface="+mj-lt"/>
              </a:rPr>
              <a:t>Jobs with higher levels of support, but equal levels of demands, tend to be healthier</a:t>
            </a:r>
          </a:p>
          <a:p>
            <a:endParaRPr lang="en-GB" dirty="0">
              <a:latin typeface="+mj-lt"/>
            </a:endParaRPr>
          </a:p>
        </p:txBody>
      </p:sp>
      <p:sp>
        <p:nvSpPr>
          <p:cNvPr id="5" name="Title 4"/>
          <p:cNvSpPr>
            <a:spLocks noGrp="1"/>
          </p:cNvSpPr>
          <p:nvPr>
            <p:ph type="title"/>
          </p:nvPr>
        </p:nvSpPr>
        <p:spPr/>
        <p:txBody>
          <a:bodyPr/>
          <a:lstStyle/>
          <a:p>
            <a:r>
              <a:rPr lang="en-GB" dirty="0" smtClean="0"/>
              <a:t>Support at work</a:t>
            </a:r>
            <a:endParaRPr lang="en-GB" dirty="0"/>
          </a:p>
        </p:txBody>
      </p:sp>
    </p:spTree>
    <p:extLst>
      <p:ext uri="{BB962C8B-B14F-4D97-AF65-F5344CB8AC3E}">
        <p14:creationId xmlns:p14="http://schemas.microsoft.com/office/powerpoint/2010/main" val="342311155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Support at work</a:t>
            </a:r>
            <a:endParaRPr lang="en-GB" dirty="0"/>
          </a:p>
        </p:txBody>
      </p:sp>
      <p:sp>
        <p:nvSpPr>
          <p:cNvPr id="3" name="Content Placeholder 2"/>
          <p:cNvSpPr>
            <a:spLocks noGrp="1"/>
          </p:cNvSpPr>
          <p:nvPr>
            <p:ph idx="1"/>
          </p:nvPr>
        </p:nvSpPr>
        <p:spPr>
          <a:xfrm>
            <a:off x="659220" y="2180498"/>
            <a:ext cx="10887738" cy="4232495"/>
          </a:xfrm>
        </p:spPr>
        <p:txBody>
          <a:bodyPr>
            <a:noAutofit/>
          </a:bodyPr>
          <a:lstStyle/>
          <a:p>
            <a:pPr lvl="1"/>
            <a:r>
              <a:rPr lang="en-GB" sz="2400" dirty="0">
                <a:solidFill>
                  <a:schemeClr val="accent2">
                    <a:lumMod val="75000"/>
                  </a:schemeClr>
                </a:solidFill>
                <a:latin typeface="+mj-lt"/>
              </a:rPr>
              <a:t>Two hypotheses:</a:t>
            </a:r>
          </a:p>
          <a:p>
            <a:pPr lvl="1"/>
            <a:endParaRPr lang="en-GB" sz="2400" dirty="0">
              <a:solidFill>
                <a:schemeClr val="accent2">
                  <a:lumMod val="75000"/>
                </a:schemeClr>
              </a:solidFill>
              <a:latin typeface="+mj-lt"/>
            </a:endParaRPr>
          </a:p>
          <a:p>
            <a:pPr marL="457200" lvl="1" indent="0">
              <a:buNone/>
            </a:pPr>
            <a:r>
              <a:rPr lang="en-GB" sz="2400" b="1" dirty="0" smtClean="0">
                <a:solidFill>
                  <a:schemeClr val="accent2">
                    <a:lumMod val="75000"/>
                  </a:schemeClr>
                </a:solidFill>
                <a:latin typeface="+mj-lt"/>
              </a:rPr>
              <a:t>1. The </a:t>
            </a:r>
            <a:r>
              <a:rPr lang="en-GB" sz="2400" b="1" dirty="0">
                <a:solidFill>
                  <a:schemeClr val="accent2">
                    <a:lumMod val="75000"/>
                  </a:schemeClr>
                </a:solidFill>
                <a:latin typeface="+mj-lt"/>
              </a:rPr>
              <a:t>Strain Hypothesis:</a:t>
            </a:r>
          </a:p>
          <a:p>
            <a:pPr lvl="2"/>
            <a:r>
              <a:rPr lang="en-GB" sz="2200" dirty="0">
                <a:solidFill>
                  <a:schemeClr val="accent2">
                    <a:lumMod val="75000"/>
                  </a:schemeClr>
                </a:solidFill>
                <a:latin typeface="+mj-lt"/>
              </a:rPr>
              <a:t>Employees working in a high-strain job (high D, low C) experience the lowest well-being/highest stress</a:t>
            </a:r>
          </a:p>
          <a:p>
            <a:pPr lvl="2"/>
            <a:r>
              <a:rPr lang="en-GB" sz="2200" dirty="0">
                <a:solidFill>
                  <a:schemeClr val="accent2">
                    <a:lumMod val="75000"/>
                  </a:schemeClr>
                </a:solidFill>
                <a:latin typeface="+mj-lt"/>
              </a:rPr>
              <a:t>The strain hypothesis – emotional/practical support can help reduce the impact of high work demands.</a:t>
            </a:r>
          </a:p>
          <a:p>
            <a:pPr lvl="1"/>
            <a:endParaRPr lang="en-GB" sz="2400" dirty="0">
              <a:solidFill>
                <a:schemeClr val="accent2">
                  <a:lumMod val="75000"/>
                </a:schemeClr>
              </a:solidFill>
              <a:latin typeface="+mj-lt"/>
            </a:endParaRPr>
          </a:p>
          <a:p>
            <a:pPr marL="457200" lvl="1" indent="0">
              <a:buNone/>
            </a:pPr>
            <a:r>
              <a:rPr lang="en-GB" sz="2400" b="1" dirty="0" smtClean="0">
                <a:solidFill>
                  <a:schemeClr val="accent2">
                    <a:lumMod val="75000"/>
                  </a:schemeClr>
                </a:solidFill>
                <a:latin typeface="+mj-lt"/>
              </a:rPr>
              <a:t>2. The </a:t>
            </a:r>
            <a:r>
              <a:rPr lang="en-GB" sz="2400" b="1" dirty="0">
                <a:solidFill>
                  <a:schemeClr val="accent2">
                    <a:lumMod val="75000"/>
                  </a:schemeClr>
                </a:solidFill>
                <a:latin typeface="+mj-lt"/>
              </a:rPr>
              <a:t>Learning Hypothesis:</a:t>
            </a:r>
          </a:p>
          <a:p>
            <a:pPr lvl="2"/>
            <a:r>
              <a:rPr lang="en-GB" sz="2200" dirty="0">
                <a:solidFill>
                  <a:schemeClr val="accent2">
                    <a:lumMod val="75000"/>
                  </a:schemeClr>
                </a:solidFill>
                <a:latin typeface="+mj-lt"/>
              </a:rPr>
              <a:t>High C, high D plus support can lead to improved motivation and satisfaction at work</a:t>
            </a:r>
          </a:p>
        </p:txBody>
      </p:sp>
    </p:spTree>
    <p:extLst>
      <p:ext uri="{BB962C8B-B14F-4D97-AF65-F5344CB8AC3E}">
        <p14:creationId xmlns:p14="http://schemas.microsoft.com/office/powerpoint/2010/main" val="287674882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Evaluation?</a:t>
            </a:r>
            <a:endParaRPr lang="en-GB" dirty="0"/>
          </a:p>
        </p:txBody>
      </p:sp>
      <p:sp>
        <p:nvSpPr>
          <p:cNvPr id="3" name="Content Placeholder 2"/>
          <p:cNvSpPr>
            <a:spLocks noGrp="1"/>
          </p:cNvSpPr>
          <p:nvPr>
            <p:ph idx="1"/>
          </p:nvPr>
        </p:nvSpPr>
        <p:spPr>
          <a:xfrm>
            <a:off x="659220" y="2180498"/>
            <a:ext cx="10887738" cy="4232495"/>
          </a:xfrm>
        </p:spPr>
        <p:txBody>
          <a:bodyPr>
            <a:noAutofit/>
          </a:bodyPr>
          <a:lstStyle/>
          <a:p>
            <a:pPr lvl="1"/>
            <a:endParaRPr lang="en-GB" sz="2200" dirty="0">
              <a:solidFill>
                <a:schemeClr val="accent2">
                  <a:lumMod val="75000"/>
                </a:schemeClr>
              </a:solidFill>
              <a:latin typeface="+mj-lt"/>
            </a:endParaRPr>
          </a:p>
        </p:txBody>
      </p:sp>
    </p:spTree>
    <p:extLst>
      <p:ext uri="{BB962C8B-B14F-4D97-AF65-F5344CB8AC3E}">
        <p14:creationId xmlns:p14="http://schemas.microsoft.com/office/powerpoint/2010/main" val="3844983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Evaluation?</a:t>
            </a:r>
            <a:endParaRPr lang="en-GB" dirty="0"/>
          </a:p>
        </p:txBody>
      </p:sp>
      <p:sp>
        <p:nvSpPr>
          <p:cNvPr id="3" name="Content Placeholder 2"/>
          <p:cNvSpPr>
            <a:spLocks noGrp="1"/>
          </p:cNvSpPr>
          <p:nvPr>
            <p:ph idx="1"/>
          </p:nvPr>
        </p:nvSpPr>
        <p:spPr>
          <a:xfrm>
            <a:off x="659220" y="2180498"/>
            <a:ext cx="10887738" cy="4232495"/>
          </a:xfrm>
        </p:spPr>
        <p:txBody>
          <a:bodyPr>
            <a:noAutofit/>
          </a:bodyPr>
          <a:lstStyle/>
          <a:p>
            <a:r>
              <a:rPr lang="en-GB" sz="2400" dirty="0">
                <a:solidFill>
                  <a:schemeClr val="accent2">
                    <a:lumMod val="75000"/>
                  </a:schemeClr>
                </a:solidFill>
                <a:latin typeface="Gill Sans MT" panose="020B0502020104020203" pitchFamily="34" charset="0"/>
              </a:rPr>
              <a:t>Lots of support for the strain hypothesis</a:t>
            </a:r>
          </a:p>
          <a:p>
            <a:pPr lvl="1"/>
            <a:r>
              <a:rPr lang="en-GB" sz="2000" dirty="0">
                <a:solidFill>
                  <a:schemeClr val="accent2">
                    <a:lumMod val="75000"/>
                  </a:schemeClr>
                </a:solidFill>
                <a:latin typeface="Gill Sans MT" panose="020B0502020104020203" pitchFamily="34" charset="0"/>
              </a:rPr>
              <a:t>Low control and high demands interaction</a:t>
            </a:r>
          </a:p>
          <a:p>
            <a:pPr lvl="1"/>
            <a:endParaRPr lang="en-GB" sz="2400" dirty="0">
              <a:solidFill>
                <a:schemeClr val="accent2">
                  <a:lumMod val="75000"/>
                </a:schemeClr>
              </a:solidFill>
              <a:latin typeface="Gill Sans MT" panose="020B0502020104020203" pitchFamily="34" charset="0"/>
            </a:endParaRPr>
          </a:p>
          <a:p>
            <a:r>
              <a:rPr lang="en-GB" sz="2400" dirty="0">
                <a:solidFill>
                  <a:schemeClr val="accent2">
                    <a:lumMod val="75000"/>
                  </a:schemeClr>
                </a:solidFill>
                <a:latin typeface="Gill Sans MT" panose="020B0502020104020203" pitchFamily="34" charset="0"/>
              </a:rPr>
              <a:t>Moderating influence of social support is less consistent</a:t>
            </a:r>
          </a:p>
          <a:p>
            <a:endParaRPr lang="en-GB" sz="2400" dirty="0">
              <a:solidFill>
                <a:schemeClr val="accent2">
                  <a:lumMod val="75000"/>
                </a:schemeClr>
              </a:solidFill>
              <a:latin typeface="Gill Sans MT" panose="020B0502020104020203" pitchFamily="34" charset="0"/>
            </a:endParaRPr>
          </a:p>
          <a:p>
            <a:r>
              <a:rPr lang="en-GB" sz="2400" dirty="0">
                <a:solidFill>
                  <a:schemeClr val="accent2">
                    <a:lumMod val="75000"/>
                  </a:schemeClr>
                </a:solidFill>
                <a:latin typeface="Gill Sans MT" panose="020B0502020104020203" pitchFamily="34" charset="0"/>
              </a:rPr>
              <a:t>Measures are broad (responsibility pressure, quality concern, role conflict, work overload and job control)</a:t>
            </a:r>
          </a:p>
          <a:p>
            <a:endParaRPr lang="en-GB" sz="2400" dirty="0">
              <a:solidFill>
                <a:schemeClr val="accent2">
                  <a:lumMod val="75000"/>
                </a:schemeClr>
              </a:solidFill>
              <a:latin typeface="Gill Sans MT" panose="020B0502020104020203" pitchFamily="34" charset="0"/>
            </a:endParaRPr>
          </a:p>
          <a:p>
            <a:r>
              <a:rPr lang="en-GB" sz="2400" dirty="0">
                <a:solidFill>
                  <a:schemeClr val="accent2">
                    <a:lumMod val="75000"/>
                  </a:schemeClr>
                </a:solidFill>
                <a:latin typeface="Gill Sans MT" panose="020B0502020104020203" pitchFamily="34" charset="0"/>
              </a:rPr>
              <a:t>Certain people are more vulnerable to strain and others benefit more from control</a:t>
            </a:r>
          </a:p>
          <a:p>
            <a:pPr lvl="1"/>
            <a:endParaRPr lang="en-GB" sz="2200" dirty="0">
              <a:solidFill>
                <a:schemeClr val="accent2">
                  <a:lumMod val="75000"/>
                </a:schemeClr>
              </a:solidFill>
              <a:latin typeface="+mj-lt"/>
            </a:endParaRPr>
          </a:p>
        </p:txBody>
      </p:sp>
    </p:spTree>
    <p:extLst>
      <p:ext uri="{BB962C8B-B14F-4D97-AF65-F5344CB8AC3E}">
        <p14:creationId xmlns:p14="http://schemas.microsoft.com/office/powerpoint/2010/main" val="176640529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41013" y="2908219"/>
            <a:ext cx="9144000" cy="655621"/>
          </a:xfrm>
        </p:spPr>
        <p:txBody>
          <a:bodyPr/>
          <a:lstStyle/>
          <a:p>
            <a:r>
              <a:rPr lang="en-GB" dirty="0" smtClean="0"/>
              <a:t>Transactional Models</a:t>
            </a:r>
            <a:endParaRPr lang="en-GB" dirty="0"/>
          </a:p>
        </p:txBody>
      </p:sp>
      <p:sp>
        <p:nvSpPr>
          <p:cNvPr id="5" name="Slide Number Placeholder 4"/>
          <p:cNvSpPr>
            <a:spLocks noGrp="1"/>
          </p:cNvSpPr>
          <p:nvPr>
            <p:ph type="sldNum" sz="quarter" idx="12"/>
          </p:nvPr>
        </p:nvSpPr>
        <p:spPr/>
        <p:txBody>
          <a:bodyPr/>
          <a:lstStyle/>
          <a:p>
            <a:fld id="{D495E168-DA5E-4888-8D8A-92B118324C14}" type="slidenum">
              <a:rPr lang="ru-RU" smtClean="0"/>
              <a:pPr/>
              <a:t>24</a:t>
            </a:fld>
            <a:endParaRPr lang="ru-RU" dirty="0"/>
          </a:p>
        </p:txBody>
      </p:sp>
    </p:spTree>
    <p:extLst>
      <p:ext uri="{BB962C8B-B14F-4D97-AF65-F5344CB8AC3E}">
        <p14:creationId xmlns:p14="http://schemas.microsoft.com/office/powerpoint/2010/main" val="410037456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vert="horz" lIns="91440" tIns="45720" rIns="91440" bIns="45720" rtlCol="0" anchor="ctr">
            <a:normAutofit fontScale="90000"/>
          </a:bodyPr>
          <a:lstStyle/>
          <a:p>
            <a:r>
              <a:rPr lang="en-GB" dirty="0"/>
              <a:t>Transactional approaches to work-related stress</a:t>
            </a:r>
            <a:endParaRPr lang="en-GB" dirty="0"/>
          </a:p>
        </p:txBody>
      </p:sp>
      <p:sp>
        <p:nvSpPr>
          <p:cNvPr id="2" name="Content Placeholder 1"/>
          <p:cNvSpPr>
            <a:spLocks noGrp="1"/>
          </p:cNvSpPr>
          <p:nvPr>
            <p:ph idx="1"/>
          </p:nvPr>
        </p:nvSpPr>
        <p:spPr/>
        <p:txBody>
          <a:bodyPr>
            <a:normAutofit/>
          </a:bodyPr>
          <a:lstStyle/>
          <a:p>
            <a:r>
              <a:rPr lang="en-GB" sz="2400" dirty="0">
                <a:solidFill>
                  <a:schemeClr val="accent2">
                    <a:lumMod val="75000"/>
                  </a:schemeClr>
                </a:solidFill>
                <a:latin typeface="+mj-lt"/>
              </a:rPr>
              <a:t>Psychological emphasis – Stress exists when the person FEELS they cannot cope with the demands of the environment</a:t>
            </a:r>
          </a:p>
          <a:p>
            <a:endParaRPr lang="en-GB" sz="2400" dirty="0">
              <a:solidFill>
                <a:schemeClr val="accent2">
                  <a:lumMod val="75000"/>
                </a:schemeClr>
              </a:solidFill>
              <a:latin typeface="+mj-lt"/>
            </a:endParaRPr>
          </a:p>
          <a:p>
            <a:r>
              <a:rPr lang="en-GB" sz="2400" dirty="0">
                <a:solidFill>
                  <a:schemeClr val="accent2">
                    <a:lumMod val="75000"/>
                  </a:schemeClr>
                </a:solidFill>
                <a:latin typeface="+mj-lt"/>
              </a:rPr>
              <a:t>Interaction of person and environment</a:t>
            </a:r>
          </a:p>
          <a:p>
            <a:endParaRPr lang="en-GB" sz="2400" dirty="0">
              <a:solidFill>
                <a:schemeClr val="accent2">
                  <a:lumMod val="75000"/>
                </a:schemeClr>
              </a:solidFill>
              <a:latin typeface="+mj-lt"/>
            </a:endParaRPr>
          </a:p>
          <a:p>
            <a:r>
              <a:rPr lang="en-GB" sz="2400" dirty="0">
                <a:solidFill>
                  <a:schemeClr val="accent2">
                    <a:lumMod val="75000"/>
                  </a:schemeClr>
                </a:solidFill>
                <a:latin typeface="+mj-lt"/>
              </a:rPr>
              <a:t>Transactional model of stress and coping (Lazarus &amp; Folkman, 1984).</a:t>
            </a:r>
          </a:p>
          <a:p>
            <a:pPr lvl="1"/>
            <a:r>
              <a:rPr lang="en-GB" sz="2000" dirty="0">
                <a:solidFill>
                  <a:schemeClr val="accent4">
                    <a:lumMod val="75000"/>
                  </a:schemeClr>
                </a:solidFill>
                <a:latin typeface="+mj-lt"/>
              </a:rPr>
              <a:t>Importance of </a:t>
            </a:r>
            <a:r>
              <a:rPr lang="en-GB" sz="2000" b="1" i="1" dirty="0">
                <a:solidFill>
                  <a:schemeClr val="accent4">
                    <a:lumMod val="75000"/>
                  </a:schemeClr>
                </a:solidFill>
                <a:latin typeface="+mj-lt"/>
              </a:rPr>
              <a:t>cognitive appraisals</a:t>
            </a:r>
            <a:endParaRPr lang="en-GB" sz="2000" dirty="0">
              <a:solidFill>
                <a:schemeClr val="accent4">
                  <a:lumMod val="75000"/>
                </a:schemeClr>
              </a:solidFill>
              <a:latin typeface="+mj-lt"/>
            </a:endParaRPr>
          </a:p>
          <a:p>
            <a:endParaRPr lang="en-GB" dirty="0">
              <a:solidFill>
                <a:schemeClr val="accent5">
                  <a:lumMod val="75000"/>
                </a:schemeClr>
              </a:solidFill>
              <a:latin typeface="+mj-lt"/>
            </a:endParaRPr>
          </a:p>
        </p:txBody>
      </p:sp>
    </p:spTree>
    <p:extLst>
      <p:ext uri="{BB962C8B-B14F-4D97-AF65-F5344CB8AC3E}">
        <p14:creationId xmlns:p14="http://schemas.microsoft.com/office/powerpoint/2010/main" val="3307001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421"/>
        <p:cNvGrpSpPr/>
        <p:nvPr/>
      </p:nvGrpSpPr>
      <p:grpSpPr>
        <a:xfrm>
          <a:off x="0" y="0"/>
          <a:ext cx="0" cy="0"/>
          <a:chOff x="0" y="0"/>
          <a:chExt cx="0" cy="0"/>
        </a:xfrm>
      </p:grpSpPr>
      <p:sp>
        <p:nvSpPr>
          <p:cNvPr id="422" name="Shape 422"/>
          <p:cNvSpPr txBox="1">
            <a:spLocks noGrp="1"/>
          </p:cNvSpPr>
          <p:nvPr>
            <p:ph type="title"/>
          </p:nvPr>
        </p:nvSpPr>
        <p:spPr>
          <a:xfrm>
            <a:off x="677186" y="307503"/>
            <a:ext cx="10295614" cy="1143000"/>
          </a:xfrm>
          <a:prstGeom prst="rect">
            <a:avLst/>
          </a:prstGeom>
        </p:spPr>
        <p:txBody>
          <a:bodyPr vert="horz" lIns="91425" tIns="91425" rIns="91425" bIns="91425" rtlCol="0" anchor="ctr" anchorCtr="0">
            <a:noAutofit/>
          </a:bodyPr>
          <a:lstStyle/>
          <a:p>
            <a:pPr>
              <a:spcBef>
                <a:spcPts val="0"/>
              </a:spcBef>
            </a:pPr>
            <a:r>
              <a:rPr lang="en-GB" sz="3600" dirty="0"/>
              <a:t>The</a:t>
            </a:r>
            <a:r>
              <a:rPr lang="en-GB" sz="3200" dirty="0">
                <a:solidFill>
                  <a:schemeClr val="accent4">
                    <a:lumMod val="75000"/>
                  </a:schemeClr>
                </a:solidFill>
              </a:rPr>
              <a:t> </a:t>
            </a:r>
            <a:r>
              <a:rPr lang="en-GB" sz="3600" dirty="0"/>
              <a:t>Tr</a:t>
            </a:r>
            <a:r>
              <a:rPr lang="en-GB" sz="3600" dirty="0" smtClean="0"/>
              <a:t>ansactional </a:t>
            </a:r>
            <a:r>
              <a:rPr lang="en-GB" sz="3600" dirty="0"/>
              <a:t>model of stress and coping</a:t>
            </a:r>
          </a:p>
          <a:p>
            <a:pPr>
              <a:spcBef>
                <a:spcPts val="0"/>
              </a:spcBef>
            </a:pPr>
            <a:r>
              <a:rPr lang="en-GB" sz="3600" dirty="0"/>
              <a:t>(Lazarus &amp; </a:t>
            </a:r>
            <a:r>
              <a:rPr lang="en-GB" sz="3600" dirty="0" err="1"/>
              <a:t>Folkman</a:t>
            </a:r>
            <a:r>
              <a:rPr lang="en-GB" sz="3600" dirty="0"/>
              <a:t>, 1984)</a:t>
            </a:r>
          </a:p>
        </p:txBody>
      </p:sp>
      <p:sp>
        <p:nvSpPr>
          <p:cNvPr id="423" name="Shape 423"/>
          <p:cNvSpPr txBox="1">
            <a:spLocks noGrp="1"/>
          </p:cNvSpPr>
          <p:nvPr>
            <p:ph idx="1"/>
          </p:nvPr>
        </p:nvSpPr>
        <p:spPr>
          <a:xfrm>
            <a:off x="747423" y="2218944"/>
            <a:ext cx="10670650" cy="3907356"/>
          </a:xfrm>
          <a:prstGeom prst="rect">
            <a:avLst/>
          </a:prstGeom>
        </p:spPr>
        <p:txBody>
          <a:bodyPr vert="horz" lIns="91425" tIns="91425" rIns="91425" bIns="91425" rtlCol="0" anchor="t" anchorCtr="0">
            <a:noAutofit/>
          </a:bodyPr>
          <a:lstStyle/>
          <a:p>
            <a:pPr marL="457200" indent="-368300">
              <a:spcBef>
                <a:spcPts val="0"/>
              </a:spcBef>
              <a:buClr>
                <a:schemeClr val="dk1"/>
              </a:buClr>
              <a:buSzPct val="100000"/>
              <a:buFont typeface="Arial"/>
              <a:buChar char="-"/>
            </a:pPr>
            <a:r>
              <a:rPr lang="en-GB" sz="2400" dirty="0">
                <a:solidFill>
                  <a:schemeClr val="accent1">
                    <a:lumMod val="75000"/>
                  </a:schemeClr>
                </a:solidFill>
                <a:latin typeface="+mj-lt"/>
              </a:rPr>
              <a:t>According to the transactional model, the stress and coping process involves two main elements:</a:t>
            </a:r>
          </a:p>
          <a:p>
            <a:pPr marL="0" indent="0">
              <a:spcBef>
                <a:spcPts val="0"/>
              </a:spcBef>
              <a:buNone/>
            </a:pPr>
            <a:endParaRPr lang="en-GB" sz="1800" dirty="0">
              <a:solidFill>
                <a:schemeClr val="accent5">
                  <a:lumMod val="75000"/>
                </a:schemeClr>
              </a:solidFill>
              <a:latin typeface="+mj-lt"/>
            </a:endParaRPr>
          </a:p>
          <a:p>
            <a:pPr marL="0" indent="0">
              <a:spcBef>
                <a:spcPts val="0"/>
              </a:spcBef>
              <a:buNone/>
            </a:pPr>
            <a:endParaRPr lang="en-GB" sz="1800" dirty="0">
              <a:solidFill>
                <a:schemeClr val="accent5">
                  <a:lumMod val="75000"/>
                </a:schemeClr>
              </a:solidFill>
              <a:latin typeface="+mj-lt"/>
            </a:endParaRPr>
          </a:p>
          <a:p>
            <a:pPr marL="0" indent="0">
              <a:spcBef>
                <a:spcPts val="0"/>
              </a:spcBef>
              <a:buNone/>
            </a:pPr>
            <a:endParaRPr sz="1800" dirty="0">
              <a:solidFill>
                <a:schemeClr val="accent5">
                  <a:lumMod val="75000"/>
                </a:schemeClr>
              </a:solidFill>
              <a:latin typeface="+mj-lt"/>
            </a:endParaRPr>
          </a:p>
          <a:p>
            <a:pPr marL="0" indent="0">
              <a:spcBef>
                <a:spcPts val="0"/>
              </a:spcBef>
              <a:buNone/>
            </a:pPr>
            <a:endParaRPr lang="en-GB" sz="1800" dirty="0">
              <a:solidFill>
                <a:schemeClr val="accent5">
                  <a:lumMod val="75000"/>
                </a:schemeClr>
              </a:solidFill>
              <a:latin typeface="+mj-lt"/>
            </a:endParaRPr>
          </a:p>
          <a:p>
            <a:pPr marL="0" indent="0">
              <a:spcBef>
                <a:spcPts val="0"/>
              </a:spcBef>
              <a:buNone/>
            </a:pPr>
            <a:endParaRPr sz="1800" dirty="0">
              <a:solidFill>
                <a:schemeClr val="accent5">
                  <a:lumMod val="75000"/>
                </a:schemeClr>
              </a:solidFill>
              <a:latin typeface="+mj-lt"/>
            </a:endParaRPr>
          </a:p>
          <a:p>
            <a:pPr marL="0" indent="0">
              <a:spcBef>
                <a:spcPts val="0"/>
              </a:spcBef>
              <a:buNone/>
            </a:pPr>
            <a:endParaRPr sz="1800" dirty="0">
              <a:solidFill>
                <a:schemeClr val="accent5">
                  <a:lumMod val="75000"/>
                </a:schemeClr>
              </a:solidFill>
              <a:latin typeface="+mj-lt"/>
            </a:endParaRPr>
          </a:p>
          <a:p>
            <a:pPr marL="0" indent="0">
              <a:spcBef>
                <a:spcPts val="0"/>
              </a:spcBef>
              <a:buNone/>
            </a:pPr>
            <a:endParaRPr sz="1800" dirty="0">
              <a:solidFill>
                <a:schemeClr val="accent5">
                  <a:lumMod val="75000"/>
                </a:schemeClr>
              </a:solidFill>
              <a:latin typeface="+mj-lt"/>
            </a:endParaRPr>
          </a:p>
          <a:p>
            <a:pPr marL="0" indent="0">
              <a:spcBef>
                <a:spcPts val="0"/>
              </a:spcBef>
              <a:buNone/>
            </a:pPr>
            <a:r>
              <a:rPr lang="en-GB" sz="2400" dirty="0">
                <a:solidFill>
                  <a:schemeClr val="accent1">
                    <a:lumMod val="75000"/>
                  </a:schemeClr>
                </a:solidFill>
                <a:latin typeface="+mj-lt"/>
              </a:rPr>
              <a:t>This process of evaluation is known as </a:t>
            </a:r>
            <a:r>
              <a:rPr lang="en-GB" sz="2400" b="1" u="sng" dirty="0">
                <a:solidFill>
                  <a:schemeClr val="accent4">
                    <a:lumMod val="75000"/>
                  </a:schemeClr>
                </a:solidFill>
                <a:latin typeface="+mj-lt"/>
              </a:rPr>
              <a:t>Cognitive Appraisal</a:t>
            </a:r>
          </a:p>
          <a:p>
            <a:pPr marL="0" indent="0">
              <a:spcBef>
                <a:spcPts val="0"/>
              </a:spcBef>
              <a:buNone/>
            </a:pPr>
            <a:endParaRPr sz="2000" b="1" dirty="0">
              <a:solidFill>
                <a:schemeClr val="accent1">
                  <a:lumMod val="75000"/>
                </a:schemeClr>
              </a:solidFill>
              <a:latin typeface="+mj-lt"/>
            </a:endParaRPr>
          </a:p>
          <a:p>
            <a:pPr marL="914400" indent="-342900">
              <a:spcBef>
                <a:spcPts val="0"/>
              </a:spcBef>
              <a:buClr>
                <a:schemeClr val="dk1"/>
              </a:buClr>
              <a:buSzPct val="100000"/>
              <a:buFont typeface="Arial"/>
              <a:buChar char="-"/>
            </a:pPr>
            <a:r>
              <a:rPr lang="en-GB" sz="2000" dirty="0">
                <a:solidFill>
                  <a:schemeClr val="accent1">
                    <a:lumMod val="75000"/>
                  </a:schemeClr>
                </a:solidFill>
                <a:latin typeface="+mj-lt"/>
              </a:rPr>
              <a:t>an individual's evaluation of the meaning of a particular encounter for well-being</a:t>
            </a:r>
          </a:p>
        </p:txBody>
      </p:sp>
      <p:sp>
        <p:nvSpPr>
          <p:cNvPr id="424" name="Shape 424"/>
          <p:cNvSpPr/>
          <p:nvPr/>
        </p:nvSpPr>
        <p:spPr>
          <a:xfrm>
            <a:off x="2525450" y="3312424"/>
            <a:ext cx="3079199" cy="820664"/>
          </a:xfrm>
          <a:prstGeom prst="roundRect">
            <a:avLst>
              <a:gd name="adj" fmla="val 16667"/>
            </a:avLst>
          </a:prstGeom>
          <a:solidFill>
            <a:schemeClr val="accent4">
              <a:lumMod val="20000"/>
              <a:lumOff val="80000"/>
            </a:schemeClr>
          </a:solidFill>
          <a:ln w="19050" cap="flat">
            <a:solidFill>
              <a:schemeClr val="dk2"/>
            </a:solidFill>
            <a:prstDash val="solid"/>
            <a:round/>
            <a:headEnd type="none" w="med" len="med"/>
            <a:tailEnd type="none" w="med" len="med"/>
          </a:ln>
        </p:spPr>
        <p:txBody>
          <a:bodyPr lIns="91425" tIns="91425" rIns="91425" bIns="91425" anchor="ctr" anchorCtr="0">
            <a:noAutofit/>
          </a:bodyPr>
          <a:lstStyle/>
          <a:p>
            <a:pPr algn="ctr"/>
            <a:r>
              <a:rPr lang="en-GB" dirty="0">
                <a:solidFill>
                  <a:schemeClr val="accent5">
                    <a:lumMod val="75000"/>
                  </a:schemeClr>
                </a:solidFill>
              </a:rPr>
              <a:t>an </a:t>
            </a:r>
            <a:r>
              <a:rPr lang="en-GB" b="1" dirty="0">
                <a:solidFill>
                  <a:schemeClr val="accent5">
                    <a:lumMod val="75000"/>
                  </a:schemeClr>
                </a:solidFill>
              </a:rPr>
              <a:t>evaluation</a:t>
            </a:r>
            <a:r>
              <a:rPr lang="en-GB" dirty="0">
                <a:solidFill>
                  <a:schemeClr val="accent5">
                    <a:lumMod val="75000"/>
                  </a:schemeClr>
                </a:solidFill>
              </a:rPr>
              <a:t> of a situation that produces negative emotions</a:t>
            </a:r>
          </a:p>
        </p:txBody>
      </p:sp>
      <p:sp>
        <p:nvSpPr>
          <p:cNvPr id="425" name="Shape 425"/>
          <p:cNvSpPr/>
          <p:nvPr/>
        </p:nvSpPr>
        <p:spPr>
          <a:xfrm>
            <a:off x="6630924" y="3312424"/>
            <a:ext cx="2950800" cy="820664"/>
          </a:xfrm>
          <a:prstGeom prst="roundRect">
            <a:avLst>
              <a:gd name="adj" fmla="val 16667"/>
            </a:avLst>
          </a:prstGeom>
          <a:solidFill>
            <a:schemeClr val="accent4">
              <a:lumMod val="20000"/>
              <a:lumOff val="80000"/>
            </a:schemeClr>
          </a:solidFill>
          <a:ln w="19050" cap="flat">
            <a:solidFill>
              <a:schemeClr val="dk2"/>
            </a:solidFill>
            <a:prstDash val="solid"/>
            <a:round/>
            <a:headEnd type="none" w="med" len="med"/>
            <a:tailEnd type="none" w="med" len="med"/>
          </a:ln>
        </p:spPr>
        <p:txBody>
          <a:bodyPr lIns="91425" tIns="91425" rIns="91425" bIns="91425" anchor="ctr" anchorCtr="0">
            <a:noAutofit/>
          </a:bodyPr>
          <a:lstStyle/>
          <a:p>
            <a:pPr algn="ctr"/>
            <a:r>
              <a:rPr lang="en-GB" dirty="0">
                <a:solidFill>
                  <a:schemeClr val="accent5">
                    <a:lumMod val="75000"/>
                  </a:schemeClr>
                </a:solidFill>
              </a:rPr>
              <a:t>coping efforts which attempt to reduce these negative emotions</a:t>
            </a:r>
          </a:p>
        </p:txBody>
      </p:sp>
    </p:spTree>
    <p:extLst>
      <p:ext uri="{BB962C8B-B14F-4D97-AF65-F5344CB8AC3E}">
        <p14:creationId xmlns:p14="http://schemas.microsoft.com/office/powerpoint/2010/main" val="3392163999"/>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4"/>
                                        </p:tgtEl>
                                        <p:attrNameLst>
                                          <p:attrName>style.visibility</p:attrName>
                                        </p:attrNameLst>
                                      </p:cBhvr>
                                      <p:to>
                                        <p:strVal val="visible"/>
                                      </p:to>
                                    </p:set>
                                    <p:animEffect transition="in" filter="fade">
                                      <p:cBhvr>
                                        <p:cTn id="7" dur="1000"/>
                                        <p:tgtEl>
                                          <p:spTgt spid="42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5"/>
                                        </p:tgtEl>
                                        <p:attrNameLst>
                                          <p:attrName>style.visibility</p:attrName>
                                        </p:attrNameLst>
                                      </p:cBhvr>
                                      <p:to>
                                        <p:strVal val="visible"/>
                                      </p:to>
                                    </p:set>
                                    <p:animEffect transition="in" filter="fade">
                                      <p:cBhvr>
                                        <p:cTn id="12" dur="1000"/>
                                        <p:tgtEl>
                                          <p:spTgt spid="4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948" y="132522"/>
            <a:ext cx="10164117" cy="1356360"/>
          </a:xfrm>
        </p:spPr>
        <p:txBody>
          <a:bodyPr vert="horz" lIns="91425" tIns="91425" rIns="91425" bIns="91425" rtlCol="0" anchor="ctr" anchorCtr="0">
            <a:noAutofit/>
          </a:bodyPr>
          <a:lstStyle/>
          <a:p>
            <a:pPr>
              <a:spcBef>
                <a:spcPts val="0"/>
              </a:spcBef>
            </a:pPr>
            <a:r>
              <a:rPr lang="en-GB" sz="3600" dirty="0"/>
              <a:t>The Transactional model of stress and coping</a:t>
            </a:r>
            <a:br>
              <a:rPr lang="en-GB" sz="3600" dirty="0"/>
            </a:br>
            <a:r>
              <a:rPr lang="en-GB" sz="3600" dirty="0"/>
              <a:t>(Lazarus &amp; </a:t>
            </a:r>
            <a:r>
              <a:rPr lang="en-GB" sz="3600" dirty="0" err="1"/>
              <a:t>Folkman</a:t>
            </a:r>
            <a:r>
              <a:rPr lang="en-GB" sz="3600" dirty="0"/>
              <a:t>, 1984)</a:t>
            </a:r>
            <a:endParaRPr lang="en-GB" sz="3600" dirty="0"/>
          </a:p>
        </p:txBody>
      </p:sp>
      <p:sp>
        <p:nvSpPr>
          <p:cNvPr id="3" name="Content Placeholder 2"/>
          <p:cNvSpPr>
            <a:spLocks noGrp="1"/>
          </p:cNvSpPr>
          <p:nvPr>
            <p:ph idx="1"/>
          </p:nvPr>
        </p:nvSpPr>
        <p:spPr>
          <a:xfrm>
            <a:off x="667910" y="2208362"/>
            <a:ext cx="10813773" cy="3968601"/>
          </a:xfrm>
        </p:spPr>
        <p:txBody>
          <a:bodyPr>
            <a:normAutofit/>
          </a:bodyPr>
          <a:lstStyle/>
          <a:p>
            <a:pPr marL="419100" indent="-342900">
              <a:spcBef>
                <a:spcPts val="0"/>
              </a:spcBef>
              <a:buClr>
                <a:schemeClr val="dk1"/>
              </a:buClr>
              <a:buSzPct val="100000"/>
            </a:pPr>
            <a:endParaRPr lang="en-GB" sz="2200" dirty="0">
              <a:solidFill>
                <a:schemeClr val="accent5">
                  <a:lumMod val="75000"/>
                </a:schemeClr>
              </a:solidFill>
              <a:latin typeface="+mj-lt"/>
            </a:endParaRPr>
          </a:p>
          <a:p>
            <a:pPr marL="419100" indent="-342900">
              <a:spcBef>
                <a:spcPts val="0"/>
              </a:spcBef>
              <a:buClr>
                <a:schemeClr val="dk1"/>
              </a:buClr>
              <a:buSzPct val="100000"/>
            </a:pPr>
            <a:r>
              <a:rPr lang="en-GB" sz="2200" dirty="0">
                <a:solidFill>
                  <a:schemeClr val="accent1">
                    <a:lumMod val="75000"/>
                  </a:schemeClr>
                </a:solidFill>
                <a:latin typeface="+mj-lt"/>
              </a:rPr>
              <a:t>Stress </a:t>
            </a:r>
            <a:r>
              <a:rPr lang="en-GB" sz="2200" dirty="0">
                <a:solidFill>
                  <a:schemeClr val="accent1">
                    <a:lumMod val="75000"/>
                  </a:schemeClr>
                </a:solidFill>
                <a:latin typeface="+mj-lt"/>
              </a:rPr>
              <a:t>is a result of an interaction between an individual’s characteristics and appraisals, the external or internal event (stressor) environment, and the internal or external resources a person has available to them.</a:t>
            </a:r>
          </a:p>
          <a:p>
            <a:pPr marL="0" indent="0">
              <a:spcBef>
                <a:spcPts val="0"/>
              </a:spcBef>
              <a:buNone/>
            </a:pPr>
            <a:endParaRPr lang="en-GB" sz="2200" dirty="0">
              <a:solidFill>
                <a:schemeClr val="accent1">
                  <a:lumMod val="75000"/>
                </a:schemeClr>
              </a:solidFill>
              <a:latin typeface="+mj-lt"/>
            </a:endParaRPr>
          </a:p>
          <a:p>
            <a:pPr marL="0" indent="0" algn="ctr">
              <a:spcBef>
                <a:spcPts val="0"/>
              </a:spcBef>
              <a:buNone/>
            </a:pPr>
            <a:endParaRPr lang="en-GB" sz="2200" dirty="0">
              <a:solidFill>
                <a:schemeClr val="accent1">
                  <a:lumMod val="75000"/>
                </a:schemeClr>
              </a:solidFill>
              <a:latin typeface="+mj-lt"/>
            </a:endParaRPr>
          </a:p>
          <a:p>
            <a:pPr marL="0" indent="0" algn="ctr">
              <a:spcBef>
                <a:spcPts val="0"/>
              </a:spcBef>
              <a:buNone/>
            </a:pPr>
            <a:endParaRPr lang="en-GB" sz="2200" dirty="0">
              <a:solidFill>
                <a:schemeClr val="accent1">
                  <a:lumMod val="75000"/>
                </a:schemeClr>
              </a:solidFill>
              <a:latin typeface="+mj-lt"/>
            </a:endParaRPr>
          </a:p>
          <a:p>
            <a:pPr marL="0" indent="0" algn="ctr">
              <a:spcBef>
                <a:spcPts val="0"/>
              </a:spcBef>
              <a:buNone/>
            </a:pPr>
            <a:r>
              <a:rPr lang="en-GB" sz="2200" dirty="0">
                <a:solidFill>
                  <a:schemeClr val="accent1">
                    <a:lumMod val="75000"/>
                  </a:schemeClr>
                </a:solidFill>
                <a:latin typeface="+mj-lt"/>
              </a:rPr>
              <a:t>Lazarus’s </a:t>
            </a:r>
            <a:r>
              <a:rPr lang="en-GB" sz="2200" dirty="0">
                <a:solidFill>
                  <a:schemeClr val="accent1">
                    <a:lumMod val="75000"/>
                  </a:schemeClr>
                </a:solidFill>
                <a:latin typeface="+mj-lt"/>
              </a:rPr>
              <a:t>initial model maintained that when individuals confront a new or changing environment they engage in a process of </a:t>
            </a:r>
            <a:r>
              <a:rPr lang="en-GB" sz="2200" b="1" dirty="0">
                <a:solidFill>
                  <a:schemeClr val="accent1">
                    <a:lumMod val="75000"/>
                  </a:schemeClr>
                </a:solidFill>
                <a:latin typeface="+mj-lt"/>
              </a:rPr>
              <a:t>appraisal</a:t>
            </a:r>
            <a:r>
              <a:rPr lang="en-GB" sz="2200" dirty="0">
                <a:solidFill>
                  <a:schemeClr val="accent1">
                    <a:lumMod val="75000"/>
                  </a:schemeClr>
                </a:solidFill>
                <a:latin typeface="+mj-lt"/>
              </a:rPr>
              <a:t>, which is of two types: Primary and Secondary</a:t>
            </a:r>
          </a:p>
          <a:p>
            <a:endParaRPr lang="en-GB" sz="2200" dirty="0">
              <a:solidFill>
                <a:schemeClr val="accent5">
                  <a:lumMod val="75000"/>
                </a:schemeClr>
              </a:solidFill>
              <a:latin typeface="+mj-lt"/>
            </a:endParaRPr>
          </a:p>
        </p:txBody>
      </p:sp>
    </p:spTree>
    <p:extLst>
      <p:ext uri="{BB962C8B-B14F-4D97-AF65-F5344CB8AC3E}">
        <p14:creationId xmlns:p14="http://schemas.microsoft.com/office/powerpoint/2010/main" val="246663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437"/>
        <p:cNvGrpSpPr/>
        <p:nvPr/>
      </p:nvGrpSpPr>
      <p:grpSpPr>
        <a:xfrm>
          <a:off x="0" y="0"/>
          <a:ext cx="0" cy="0"/>
          <a:chOff x="0" y="0"/>
          <a:chExt cx="0" cy="0"/>
        </a:xfrm>
      </p:grpSpPr>
      <p:sp>
        <p:nvSpPr>
          <p:cNvPr id="438" name="Shape 438"/>
          <p:cNvSpPr txBox="1">
            <a:spLocks noGrp="1"/>
          </p:cNvSpPr>
          <p:nvPr>
            <p:ph type="title"/>
          </p:nvPr>
        </p:nvSpPr>
        <p:spPr>
          <a:xfrm>
            <a:off x="645379" y="284988"/>
            <a:ext cx="10263809" cy="1143000"/>
          </a:xfrm>
          <a:prstGeom prst="rect">
            <a:avLst/>
          </a:prstGeom>
        </p:spPr>
        <p:txBody>
          <a:bodyPr vert="horz" lIns="91425" tIns="91425" rIns="91425" bIns="91425" rtlCol="0" anchor="ctr" anchorCtr="0">
            <a:noAutofit/>
          </a:bodyPr>
          <a:lstStyle/>
          <a:p>
            <a:pPr>
              <a:spcBef>
                <a:spcPts val="0"/>
              </a:spcBef>
              <a:buClr>
                <a:schemeClr val="dk1"/>
              </a:buClr>
              <a:buSzPct val="36666"/>
            </a:pPr>
            <a:r>
              <a:rPr lang="en-GB" sz="3600" dirty="0"/>
              <a:t>The </a:t>
            </a:r>
            <a:r>
              <a:rPr lang="en-GB" sz="3600" dirty="0" smtClean="0"/>
              <a:t>Transactional </a:t>
            </a:r>
            <a:r>
              <a:rPr lang="en-GB" sz="3600" dirty="0"/>
              <a:t>model of stress and coping</a:t>
            </a:r>
          </a:p>
          <a:p>
            <a:pPr>
              <a:spcBef>
                <a:spcPts val="0"/>
              </a:spcBef>
              <a:buClr>
                <a:schemeClr val="dk1"/>
              </a:buClr>
              <a:buSzPct val="36666"/>
            </a:pPr>
            <a:r>
              <a:rPr lang="en-GB" sz="3600" dirty="0"/>
              <a:t>(Lazarus &amp; </a:t>
            </a:r>
            <a:r>
              <a:rPr lang="en-GB" sz="3600" dirty="0" err="1"/>
              <a:t>Folkman</a:t>
            </a:r>
            <a:r>
              <a:rPr lang="en-GB" sz="3600" dirty="0"/>
              <a:t>, 1984)</a:t>
            </a:r>
          </a:p>
        </p:txBody>
      </p:sp>
      <p:sp>
        <p:nvSpPr>
          <p:cNvPr id="439" name="Shape 439"/>
          <p:cNvSpPr txBox="1">
            <a:spLocks noGrp="1"/>
          </p:cNvSpPr>
          <p:nvPr>
            <p:ph idx="1"/>
          </p:nvPr>
        </p:nvSpPr>
        <p:spPr>
          <a:xfrm>
            <a:off x="1981200" y="2133600"/>
            <a:ext cx="8229600" cy="4352544"/>
          </a:xfrm>
          <a:prstGeom prst="rect">
            <a:avLst/>
          </a:prstGeom>
        </p:spPr>
        <p:txBody>
          <a:bodyPr vert="horz" lIns="91425" tIns="91425" rIns="91425" bIns="91425" rtlCol="0" anchor="t" anchorCtr="0">
            <a:noAutofit/>
          </a:bodyPr>
          <a:lstStyle/>
          <a:p>
            <a:pPr marL="88900" indent="0">
              <a:spcBef>
                <a:spcPts val="0"/>
              </a:spcBef>
              <a:buClr>
                <a:schemeClr val="dk1"/>
              </a:buClr>
              <a:buSzPct val="100000"/>
              <a:buNone/>
            </a:pPr>
            <a:r>
              <a:rPr lang="en-GB" sz="2200" b="1" dirty="0">
                <a:solidFill>
                  <a:schemeClr val="accent5">
                    <a:lumMod val="75000"/>
                  </a:schemeClr>
                </a:solidFill>
                <a:latin typeface="+mj-lt"/>
              </a:rPr>
              <a:t>1) Primary Appraisal</a:t>
            </a:r>
            <a:br>
              <a:rPr lang="en-GB" sz="2200" b="1" dirty="0">
                <a:solidFill>
                  <a:schemeClr val="accent5">
                    <a:lumMod val="75000"/>
                  </a:schemeClr>
                </a:solidFill>
                <a:latin typeface="+mj-lt"/>
              </a:rPr>
            </a:br>
            <a:endParaRPr lang="en-GB" sz="2200" b="1" dirty="0">
              <a:solidFill>
                <a:schemeClr val="accent5">
                  <a:lumMod val="75000"/>
                </a:schemeClr>
              </a:solidFill>
              <a:latin typeface="+mj-lt"/>
            </a:endParaRPr>
          </a:p>
          <a:p>
            <a:pPr marL="914400" lvl="1" indent="-368300">
              <a:spcBef>
                <a:spcPts val="0"/>
              </a:spcBef>
              <a:buClr>
                <a:schemeClr val="dk1"/>
              </a:buClr>
              <a:buSzPct val="100000"/>
              <a:buFont typeface="Arial"/>
              <a:buAutoNum type="alphaLcParenR"/>
            </a:pPr>
            <a:r>
              <a:rPr lang="en-GB" sz="2200" i="1" dirty="0">
                <a:solidFill>
                  <a:schemeClr val="accent1">
                    <a:lumMod val="75000"/>
                  </a:schemeClr>
                </a:solidFill>
                <a:latin typeface="+mj-lt"/>
              </a:rPr>
              <a:t>What is at stake in this encounter?</a:t>
            </a:r>
          </a:p>
          <a:p>
            <a:pPr marL="914400" lvl="1" indent="-368300">
              <a:spcBef>
                <a:spcPts val="0"/>
              </a:spcBef>
              <a:buClr>
                <a:schemeClr val="dk1"/>
              </a:buClr>
              <a:buSzPct val="100000"/>
              <a:buFont typeface="Arial"/>
              <a:buAutoNum type="alphaLcParenR"/>
            </a:pPr>
            <a:r>
              <a:rPr lang="en-GB" sz="2200" dirty="0">
                <a:solidFill>
                  <a:schemeClr val="accent1">
                    <a:lumMod val="75000"/>
                  </a:schemeClr>
                </a:solidFill>
                <a:latin typeface="+mj-lt"/>
              </a:rPr>
              <a:t>Motivational relevance</a:t>
            </a:r>
          </a:p>
          <a:p>
            <a:pPr marL="914400" lvl="1" indent="-368300">
              <a:spcBef>
                <a:spcPts val="0"/>
              </a:spcBef>
              <a:buClr>
                <a:schemeClr val="dk1"/>
              </a:buClr>
              <a:buSzPct val="100000"/>
              <a:buFont typeface="Arial"/>
              <a:buAutoNum type="alphaLcParenR"/>
            </a:pPr>
            <a:r>
              <a:rPr lang="en-GB" sz="2200" dirty="0">
                <a:solidFill>
                  <a:schemeClr val="accent1">
                    <a:lumMod val="75000"/>
                  </a:schemeClr>
                </a:solidFill>
                <a:latin typeface="+mj-lt"/>
              </a:rPr>
              <a:t>Motivational congruence</a:t>
            </a:r>
          </a:p>
          <a:p>
            <a:pPr marL="0" indent="0">
              <a:spcBef>
                <a:spcPts val="0"/>
              </a:spcBef>
              <a:buNone/>
            </a:pPr>
            <a:endParaRPr sz="2200" dirty="0">
              <a:latin typeface="+mj-lt"/>
            </a:endParaRPr>
          </a:p>
          <a:p>
            <a:pPr marL="0" indent="0">
              <a:spcBef>
                <a:spcPts val="0"/>
              </a:spcBef>
              <a:buNone/>
            </a:pPr>
            <a:endParaRPr sz="2200" dirty="0">
              <a:latin typeface="+mj-lt"/>
            </a:endParaRPr>
          </a:p>
          <a:p>
            <a:pPr marL="88900" indent="0">
              <a:spcBef>
                <a:spcPts val="0"/>
              </a:spcBef>
              <a:buClr>
                <a:schemeClr val="dk1"/>
              </a:buClr>
              <a:buSzPct val="100000"/>
              <a:buNone/>
            </a:pPr>
            <a:r>
              <a:rPr lang="en-GB" sz="2200" b="1" dirty="0">
                <a:solidFill>
                  <a:schemeClr val="accent5">
                    <a:lumMod val="75000"/>
                  </a:schemeClr>
                </a:solidFill>
                <a:latin typeface="+mj-lt"/>
              </a:rPr>
              <a:t>2) Secondary Appraisal</a:t>
            </a:r>
            <a:br>
              <a:rPr lang="en-GB" sz="2200" b="1" dirty="0">
                <a:solidFill>
                  <a:schemeClr val="accent5">
                    <a:lumMod val="75000"/>
                  </a:schemeClr>
                </a:solidFill>
                <a:latin typeface="+mj-lt"/>
              </a:rPr>
            </a:br>
            <a:endParaRPr lang="en-GB" sz="2200" b="1" dirty="0">
              <a:solidFill>
                <a:schemeClr val="accent5">
                  <a:lumMod val="75000"/>
                </a:schemeClr>
              </a:solidFill>
              <a:latin typeface="+mj-lt"/>
            </a:endParaRPr>
          </a:p>
          <a:p>
            <a:pPr marL="914400" lvl="1" indent="-368300">
              <a:spcBef>
                <a:spcPts val="0"/>
              </a:spcBef>
              <a:buClr>
                <a:schemeClr val="dk1"/>
              </a:buClr>
              <a:buSzPct val="100000"/>
              <a:buFont typeface="Arial"/>
              <a:buAutoNum type="alphaLcParenR"/>
            </a:pPr>
            <a:r>
              <a:rPr lang="en-GB" sz="2200" i="1" dirty="0">
                <a:solidFill>
                  <a:schemeClr val="accent1">
                    <a:lumMod val="75000"/>
                  </a:schemeClr>
                </a:solidFill>
                <a:latin typeface="+mj-lt"/>
              </a:rPr>
              <a:t>What can I do to cope and how effective will this be?</a:t>
            </a:r>
          </a:p>
          <a:p>
            <a:pPr marL="914400" lvl="1" indent="-368300">
              <a:spcBef>
                <a:spcPts val="0"/>
              </a:spcBef>
              <a:buClr>
                <a:schemeClr val="dk1"/>
              </a:buClr>
              <a:buSzPct val="100000"/>
              <a:buFont typeface="Arial"/>
              <a:buAutoNum type="alphaLcParenR"/>
            </a:pPr>
            <a:r>
              <a:rPr lang="en-GB" sz="2200" dirty="0">
                <a:solidFill>
                  <a:schemeClr val="accent1">
                    <a:lumMod val="75000"/>
                  </a:schemeClr>
                </a:solidFill>
                <a:latin typeface="+mj-lt"/>
              </a:rPr>
              <a:t>Emotion-focused coping potential</a:t>
            </a:r>
          </a:p>
          <a:p>
            <a:pPr marL="914400" lvl="1" indent="-368300">
              <a:spcBef>
                <a:spcPts val="0"/>
              </a:spcBef>
              <a:buClr>
                <a:schemeClr val="dk1"/>
              </a:buClr>
              <a:buSzPct val="100000"/>
              <a:buFont typeface="Arial"/>
              <a:buAutoNum type="alphaLcParenR"/>
            </a:pPr>
            <a:r>
              <a:rPr lang="en-GB" sz="2200" dirty="0">
                <a:solidFill>
                  <a:schemeClr val="accent1">
                    <a:lumMod val="75000"/>
                  </a:schemeClr>
                </a:solidFill>
                <a:latin typeface="+mj-lt"/>
              </a:rPr>
              <a:t>Problem-focused coping potential</a:t>
            </a:r>
          </a:p>
        </p:txBody>
      </p:sp>
      <p:sp>
        <p:nvSpPr>
          <p:cNvPr id="2" name="Rounded Rectangle 1"/>
          <p:cNvSpPr/>
          <p:nvPr/>
        </p:nvSpPr>
        <p:spPr>
          <a:xfrm>
            <a:off x="8118017" y="2133600"/>
            <a:ext cx="2633472" cy="1719072"/>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5">
                    <a:lumMod val="75000"/>
                  </a:schemeClr>
                </a:solidFill>
              </a:rPr>
              <a:t>Three kinds of stressor:</a:t>
            </a:r>
          </a:p>
          <a:p>
            <a:pPr marL="342900" indent="-342900" algn="ctr">
              <a:buAutoNum type="arabicParenR"/>
            </a:pPr>
            <a:r>
              <a:rPr lang="en-GB" dirty="0">
                <a:solidFill>
                  <a:schemeClr val="accent5">
                    <a:lumMod val="75000"/>
                  </a:schemeClr>
                </a:solidFill>
              </a:rPr>
              <a:t>Pose harm</a:t>
            </a:r>
          </a:p>
          <a:p>
            <a:pPr marL="342900" indent="-342900" algn="ctr">
              <a:buAutoNum type="arabicParenR"/>
            </a:pPr>
            <a:r>
              <a:rPr lang="en-GB" dirty="0">
                <a:solidFill>
                  <a:schemeClr val="accent5">
                    <a:lumMod val="75000"/>
                  </a:schemeClr>
                </a:solidFill>
              </a:rPr>
              <a:t>Threaten</a:t>
            </a:r>
          </a:p>
          <a:p>
            <a:pPr marL="342900" indent="-342900" algn="ctr">
              <a:buAutoNum type="arabicParenR"/>
            </a:pPr>
            <a:r>
              <a:rPr lang="en-GB" dirty="0">
                <a:solidFill>
                  <a:schemeClr val="accent5">
                    <a:lumMod val="75000"/>
                  </a:schemeClr>
                </a:solidFill>
              </a:rPr>
              <a:t>Challenge</a:t>
            </a:r>
          </a:p>
        </p:txBody>
      </p:sp>
      <p:cxnSp>
        <p:nvCxnSpPr>
          <p:cNvPr id="4" name="Straight Arrow Connector 3"/>
          <p:cNvCxnSpPr/>
          <p:nvPr/>
        </p:nvCxnSpPr>
        <p:spPr>
          <a:xfrm>
            <a:off x="5084064" y="2401824"/>
            <a:ext cx="232867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2389979"/>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79228" y="2182368"/>
            <a:ext cx="10193572" cy="3994595"/>
          </a:xfrm>
        </p:spPr>
        <p:txBody>
          <a:bodyPr>
            <a:normAutofit/>
          </a:bodyPr>
          <a:lstStyle/>
          <a:p>
            <a:r>
              <a:rPr lang="en-GB" sz="2200" dirty="0">
                <a:solidFill>
                  <a:schemeClr val="accent1">
                    <a:lumMod val="75000"/>
                  </a:schemeClr>
                </a:solidFill>
                <a:latin typeface="+mj-lt"/>
              </a:rPr>
              <a:t>Stress experienced when harm or threat is </a:t>
            </a:r>
            <a:r>
              <a:rPr lang="en-GB" sz="2200" b="1" dirty="0">
                <a:solidFill>
                  <a:schemeClr val="accent1">
                    <a:lumMod val="75000"/>
                  </a:schemeClr>
                </a:solidFill>
                <a:latin typeface="+mj-lt"/>
              </a:rPr>
              <a:t>HIGH</a:t>
            </a:r>
            <a:r>
              <a:rPr lang="en-GB" sz="2200" dirty="0">
                <a:solidFill>
                  <a:schemeClr val="accent1">
                    <a:lumMod val="75000"/>
                  </a:schemeClr>
                </a:solidFill>
                <a:latin typeface="+mj-lt"/>
              </a:rPr>
              <a:t> and perceived coping ability is </a:t>
            </a:r>
            <a:r>
              <a:rPr lang="en-GB" sz="2200" b="1" dirty="0">
                <a:solidFill>
                  <a:schemeClr val="accent1">
                    <a:lumMod val="75000"/>
                  </a:schemeClr>
                </a:solidFill>
                <a:latin typeface="+mj-lt"/>
              </a:rPr>
              <a:t>LOW</a:t>
            </a:r>
          </a:p>
          <a:p>
            <a:endParaRPr lang="en-GB" sz="2200" dirty="0">
              <a:solidFill>
                <a:schemeClr val="accent5">
                  <a:lumMod val="75000"/>
                </a:schemeClr>
              </a:solidFill>
              <a:latin typeface="+mj-lt"/>
            </a:endParaRPr>
          </a:p>
          <a:p>
            <a:r>
              <a:rPr lang="en-GB" sz="2200" dirty="0">
                <a:solidFill>
                  <a:schemeClr val="accent1">
                    <a:lumMod val="75000"/>
                  </a:schemeClr>
                </a:solidFill>
                <a:latin typeface="+mj-lt"/>
              </a:rPr>
              <a:t>If perceived coping ability appraised to be </a:t>
            </a:r>
            <a:r>
              <a:rPr lang="en-GB" sz="2200" u="sng" dirty="0">
                <a:solidFill>
                  <a:schemeClr val="accent1">
                    <a:lumMod val="75000"/>
                  </a:schemeClr>
                </a:solidFill>
                <a:latin typeface="+mj-lt"/>
              </a:rPr>
              <a:t>HIGH</a:t>
            </a:r>
            <a:r>
              <a:rPr lang="en-GB" sz="2200" dirty="0">
                <a:solidFill>
                  <a:schemeClr val="accent1">
                    <a:lumMod val="75000"/>
                  </a:schemeClr>
                </a:solidFill>
                <a:latin typeface="+mj-lt"/>
              </a:rPr>
              <a:t>, stress is likely to be minimal</a:t>
            </a:r>
          </a:p>
          <a:p>
            <a:pPr algn="ctr"/>
            <a:endParaRPr lang="en-GB" sz="2000" dirty="0">
              <a:solidFill>
                <a:schemeClr val="accent1">
                  <a:lumMod val="75000"/>
                </a:schemeClr>
              </a:solidFill>
              <a:latin typeface="+mj-lt"/>
            </a:endParaRPr>
          </a:p>
          <a:p>
            <a:pPr algn="ctr"/>
            <a:endParaRPr lang="en-GB" sz="2000" dirty="0">
              <a:solidFill>
                <a:schemeClr val="accent1">
                  <a:lumMod val="75000"/>
                </a:schemeClr>
              </a:solidFill>
              <a:latin typeface="+mj-lt"/>
            </a:endParaRPr>
          </a:p>
          <a:p>
            <a:pPr marL="0" indent="0" algn="ctr">
              <a:buNone/>
            </a:pPr>
            <a:r>
              <a:rPr lang="en-GB" sz="2200" dirty="0">
                <a:solidFill>
                  <a:schemeClr val="accent1">
                    <a:lumMod val="75000"/>
                  </a:schemeClr>
                </a:solidFill>
                <a:latin typeface="+mj-lt"/>
              </a:rPr>
              <a:t>STRESS ARISES FROM A MISMATCH BETWEEN PERCEIVED DEMANDS AND RESOURCES</a:t>
            </a:r>
          </a:p>
          <a:p>
            <a:pPr marL="243000" lvl="1" indent="0" algn="ctr">
              <a:buNone/>
            </a:pPr>
            <a:r>
              <a:rPr lang="en-GB" sz="2000" i="1" dirty="0">
                <a:solidFill>
                  <a:schemeClr val="accent1">
                    <a:lumMod val="75000"/>
                  </a:schemeClr>
                </a:solidFill>
                <a:latin typeface="+mj-lt"/>
              </a:rPr>
              <a:t>(Both of which can change over time)</a:t>
            </a:r>
          </a:p>
        </p:txBody>
      </p:sp>
      <p:sp>
        <p:nvSpPr>
          <p:cNvPr id="6" name="Shape 438"/>
          <p:cNvSpPr txBox="1">
            <a:spLocks noGrp="1"/>
          </p:cNvSpPr>
          <p:nvPr>
            <p:ph type="title"/>
          </p:nvPr>
        </p:nvSpPr>
        <p:spPr>
          <a:xfrm>
            <a:off x="645379" y="284988"/>
            <a:ext cx="10263809" cy="1143000"/>
          </a:xfrm>
          <a:prstGeom prst="rect">
            <a:avLst/>
          </a:prstGeom>
        </p:spPr>
        <p:txBody>
          <a:bodyPr vert="horz" lIns="91425" tIns="91425" rIns="91425" bIns="91425" rtlCol="0" anchor="ctr" anchorCtr="0">
            <a:noAutofit/>
          </a:bodyPr>
          <a:lstStyle/>
          <a:p>
            <a:pPr>
              <a:spcBef>
                <a:spcPts val="0"/>
              </a:spcBef>
              <a:buClr>
                <a:schemeClr val="dk1"/>
              </a:buClr>
              <a:buSzPct val="36666"/>
            </a:pPr>
            <a:r>
              <a:rPr lang="en-GB" sz="3600" dirty="0"/>
              <a:t>The </a:t>
            </a:r>
            <a:r>
              <a:rPr lang="en-GB" sz="3600" dirty="0" smtClean="0"/>
              <a:t>Transactional </a:t>
            </a:r>
            <a:r>
              <a:rPr lang="en-GB" sz="3600" dirty="0"/>
              <a:t>model of stress and coping</a:t>
            </a:r>
          </a:p>
          <a:p>
            <a:pPr>
              <a:spcBef>
                <a:spcPts val="0"/>
              </a:spcBef>
              <a:buClr>
                <a:schemeClr val="dk1"/>
              </a:buClr>
              <a:buSzPct val="36666"/>
            </a:pPr>
            <a:r>
              <a:rPr lang="en-GB" sz="3600" dirty="0"/>
              <a:t>(Lazarus &amp; </a:t>
            </a:r>
            <a:r>
              <a:rPr lang="en-GB" sz="3600" dirty="0" err="1"/>
              <a:t>Folkman</a:t>
            </a:r>
            <a:r>
              <a:rPr lang="en-GB" sz="3600" dirty="0"/>
              <a:t>, 1984)</a:t>
            </a:r>
          </a:p>
        </p:txBody>
      </p:sp>
    </p:spTree>
    <p:extLst>
      <p:ext uri="{BB962C8B-B14F-4D97-AF65-F5344CB8AC3E}">
        <p14:creationId xmlns:p14="http://schemas.microsoft.com/office/powerpoint/2010/main" val="19116414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barn(inVertical)">
                                      <p:cBhvr>
                                        <p:cTn id="7" dur="500"/>
                                        <p:tgtEl>
                                          <p:spTgt spid="3">
                                            <p:txEl>
                                              <p:pRg st="5" end="5"/>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6" end="6"/>
                                            </p:txEl>
                                          </p:spTgt>
                                        </p:tgtEl>
                                        <p:attrNameLst>
                                          <p:attrName>style.visibility</p:attrName>
                                        </p:attrNameLst>
                                      </p:cBhvr>
                                      <p:to>
                                        <p:strVal val="visible"/>
                                      </p:to>
                                    </p:set>
                                    <p:animEffect transition="in" filter="barn(inVertical)">
                                      <p:cBhvr>
                                        <p:cTn id="1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What</a:t>
            </a:r>
            <a:r>
              <a:rPr lang="en-GB" sz="3200" dirty="0">
                <a:solidFill>
                  <a:schemeClr val="accent4">
                    <a:lumMod val="75000"/>
                  </a:schemeClr>
                </a:solidFill>
              </a:rPr>
              <a:t> </a:t>
            </a:r>
            <a:r>
              <a:rPr lang="en-GB" sz="3600" dirty="0"/>
              <a:t>is coping?</a:t>
            </a:r>
          </a:p>
        </p:txBody>
      </p:sp>
      <p:sp>
        <p:nvSpPr>
          <p:cNvPr id="3" name="Content Placeholder 2"/>
          <p:cNvSpPr>
            <a:spLocks noGrp="1"/>
          </p:cNvSpPr>
          <p:nvPr>
            <p:ph idx="1"/>
          </p:nvPr>
        </p:nvSpPr>
        <p:spPr>
          <a:xfrm>
            <a:off x="838200" y="1926337"/>
            <a:ext cx="10643483" cy="4645152"/>
          </a:xfrm>
        </p:spPr>
        <p:txBody>
          <a:bodyPr>
            <a:normAutofit/>
          </a:bodyPr>
          <a:lstStyle/>
          <a:p>
            <a:pPr marL="457200" indent="-368300">
              <a:spcBef>
                <a:spcPts val="0"/>
              </a:spcBef>
              <a:buClr>
                <a:schemeClr val="dk1"/>
              </a:buClr>
              <a:buSzPct val="100000"/>
              <a:buFont typeface="Arial"/>
              <a:buChar char="●"/>
            </a:pPr>
            <a:r>
              <a:rPr lang="en-GB" sz="2400" dirty="0">
                <a:solidFill>
                  <a:schemeClr val="accent1">
                    <a:lumMod val="75000"/>
                  </a:schemeClr>
                </a:solidFill>
                <a:latin typeface="+mj-lt"/>
              </a:rPr>
              <a:t>A response to negative </a:t>
            </a:r>
            <a:r>
              <a:rPr lang="en-GB" sz="2400" u="sng" dirty="0">
                <a:solidFill>
                  <a:schemeClr val="accent1">
                    <a:lumMod val="75000"/>
                  </a:schemeClr>
                </a:solidFill>
                <a:latin typeface="+mj-lt"/>
              </a:rPr>
              <a:t>events </a:t>
            </a:r>
            <a:r>
              <a:rPr lang="en-GB" sz="2400" dirty="0">
                <a:solidFill>
                  <a:schemeClr val="accent1">
                    <a:lumMod val="75000"/>
                  </a:schemeClr>
                </a:solidFill>
                <a:latin typeface="+mj-lt"/>
              </a:rPr>
              <a:t>or </a:t>
            </a:r>
            <a:r>
              <a:rPr lang="en-GB" sz="2400" u="sng" dirty="0">
                <a:solidFill>
                  <a:schemeClr val="accent1">
                    <a:lumMod val="75000"/>
                  </a:schemeClr>
                </a:solidFill>
                <a:latin typeface="+mj-lt"/>
              </a:rPr>
              <a:t>emotions</a:t>
            </a:r>
            <a:r>
              <a:rPr lang="en-GB" sz="2400" dirty="0">
                <a:solidFill>
                  <a:schemeClr val="accent1">
                    <a:lumMod val="75000"/>
                  </a:schemeClr>
                </a:solidFill>
                <a:latin typeface="+mj-lt"/>
              </a:rPr>
              <a:t>, and involves cognitive and/or behavioural efforts to manage to adapt to the stressful situation</a:t>
            </a:r>
          </a:p>
          <a:p>
            <a:pPr marL="0" indent="0">
              <a:spcBef>
                <a:spcPts val="0"/>
              </a:spcBef>
              <a:buNone/>
            </a:pPr>
            <a:endParaRPr lang="en-GB" sz="2400" dirty="0">
              <a:solidFill>
                <a:schemeClr val="accent1">
                  <a:lumMod val="75000"/>
                </a:schemeClr>
              </a:solidFill>
              <a:latin typeface="+mj-lt"/>
            </a:endParaRPr>
          </a:p>
          <a:p>
            <a:pPr marL="457200" indent="-368300">
              <a:spcBef>
                <a:spcPts val="0"/>
              </a:spcBef>
              <a:buClr>
                <a:schemeClr val="dk1"/>
              </a:buClr>
              <a:buSzPct val="100000"/>
              <a:buFont typeface="Arial"/>
              <a:buChar char="●"/>
            </a:pPr>
            <a:r>
              <a:rPr lang="en-GB" sz="2400" dirty="0">
                <a:solidFill>
                  <a:schemeClr val="accent1">
                    <a:lumMod val="75000"/>
                  </a:schemeClr>
                </a:solidFill>
                <a:latin typeface="+mj-lt"/>
              </a:rPr>
              <a:t>Psychological theories of coping attempt to identify the mechanisms through which individuals cope with events that are </a:t>
            </a:r>
            <a:r>
              <a:rPr lang="en-GB" sz="2400" b="1" dirty="0">
                <a:solidFill>
                  <a:schemeClr val="accent1">
                    <a:lumMod val="75000"/>
                  </a:schemeClr>
                </a:solidFill>
                <a:latin typeface="+mj-lt"/>
              </a:rPr>
              <a:t>perceived</a:t>
            </a:r>
            <a:r>
              <a:rPr lang="en-GB" sz="2400" dirty="0">
                <a:solidFill>
                  <a:schemeClr val="accent1">
                    <a:lumMod val="75000"/>
                  </a:schemeClr>
                </a:solidFill>
                <a:latin typeface="+mj-lt"/>
              </a:rPr>
              <a:t> to be stressful or threatening</a:t>
            </a:r>
          </a:p>
          <a:p>
            <a:pPr marL="0" indent="0">
              <a:spcBef>
                <a:spcPts val="0"/>
              </a:spcBef>
              <a:buNone/>
            </a:pPr>
            <a:endParaRPr lang="en-GB" sz="2400" dirty="0">
              <a:solidFill>
                <a:schemeClr val="accent1">
                  <a:lumMod val="75000"/>
                </a:schemeClr>
              </a:solidFill>
              <a:latin typeface="+mj-lt"/>
            </a:endParaRPr>
          </a:p>
          <a:p>
            <a:pPr marL="457200" indent="-368300">
              <a:spcBef>
                <a:spcPts val="0"/>
              </a:spcBef>
              <a:buClr>
                <a:schemeClr val="dk1"/>
              </a:buClr>
              <a:buSzPct val="100000"/>
              <a:buFont typeface="Arial"/>
              <a:buChar char="●"/>
            </a:pPr>
            <a:r>
              <a:rPr lang="en-GB" sz="2400" dirty="0">
                <a:solidFill>
                  <a:schemeClr val="accent1">
                    <a:lumMod val="75000"/>
                  </a:schemeClr>
                </a:solidFill>
                <a:latin typeface="+mj-lt"/>
              </a:rPr>
              <a:t>Emotions and coping are often considered to be part of the same </a:t>
            </a:r>
            <a:r>
              <a:rPr lang="en-GB" sz="2400" dirty="0" err="1">
                <a:solidFill>
                  <a:schemeClr val="accent1">
                    <a:lumMod val="75000"/>
                  </a:schemeClr>
                </a:solidFill>
                <a:latin typeface="+mj-lt"/>
              </a:rPr>
              <a:t>adaptational</a:t>
            </a:r>
            <a:r>
              <a:rPr lang="en-GB" sz="2400" dirty="0">
                <a:solidFill>
                  <a:schemeClr val="accent1">
                    <a:lumMod val="75000"/>
                  </a:schemeClr>
                </a:solidFill>
                <a:latin typeface="+mj-lt"/>
              </a:rPr>
              <a:t> system</a:t>
            </a:r>
          </a:p>
          <a:p>
            <a:pPr marL="0" indent="0">
              <a:spcBef>
                <a:spcPts val="0"/>
              </a:spcBef>
              <a:buNone/>
            </a:pPr>
            <a:endParaRPr lang="en-GB" sz="2400" dirty="0">
              <a:solidFill>
                <a:schemeClr val="accent2">
                  <a:lumMod val="75000"/>
                </a:schemeClr>
              </a:solidFill>
              <a:latin typeface="+mj-lt"/>
            </a:endParaRPr>
          </a:p>
          <a:p>
            <a:pPr marL="914400" lvl="1" indent="-381000">
              <a:spcBef>
                <a:spcPts val="0"/>
              </a:spcBef>
              <a:buClr>
                <a:schemeClr val="dk1"/>
              </a:buClr>
              <a:buSzPct val="80000"/>
              <a:buFont typeface="Arial"/>
              <a:buChar char="○"/>
            </a:pPr>
            <a:r>
              <a:rPr lang="en-GB" sz="2000" i="1" dirty="0">
                <a:solidFill>
                  <a:schemeClr val="accent4">
                    <a:lumMod val="75000"/>
                  </a:schemeClr>
                </a:solidFill>
                <a:latin typeface="+mj-lt"/>
              </a:rPr>
              <a:t>E.g., Lazarus and </a:t>
            </a:r>
            <a:r>
              <a:rPr lang="en-GB" sz="2000" i="1" dirty="0" err="1">
                <a:solidFill>
                  <a:schemeClr val="accent4">
                    <a:lumMod val="75000"/>
                  </a:schemeClr>
                </a:solidFill>
                <a:latin typeface="+mj-lt"/>
              </a:rPr>
              <a:t>Folkman</a:t>
            </a:r>
            <a:r>
              <a:rPr lang="en-GB" sz="2000" i="1" dirty="0">
                <a:solidFill>
                  <a:schemeClr val="accent4">
                    <a:lumMod val="75000"/>
                  </a:schemeClr>
                </a:solidFill>
                <a:latin typeface="+mj-lt"/>
              </a:rPr>
              <a:t> (1984); </a:t>
            </a:r>
            <a:r>
              <a:rPr lang="en-GB" sz="2000" i="1" dirty="0" err="1">
                <a:solidFill>
                  <a:schemeClr val="accent4">
                    <a:lumMod val="75000"/>
                  </a:schemeClr>
                </a:solidFill>
                <a:latin typeface="+mj-lt"/>
              </a:rPr>
              <a:t>Folkman</a:t>
            </a:r>
            <a:r>
              <a:rPr lang="en-GB" sz="2000" i="1" dirty="0">
                <a:solidFill>
                  <a:schemeClr val="accent4">
                    <a:lumMod val="75000"/>
                  </a:schemeClr>
                </a:solidFill>
                <a:latin typeface="+mj-lt"/>
              </a:rPr>
              <a:t> and Lazarus (1988)</a:t>
            </a:r>
          </a:p>
          <a:p>
            <a:endParaRPr lang="en-GB" sz="2400" dirty="0">
              <a:solidFill>
                <a:schemeClr val="accent2">
                  <a:lumMod val="75000"/>
                </a:schemeClr>
              </a:solidFill>
              <a:latin typeface="+mj-lt"/>
            </a:endParaRPr>
          </a:p>
        </p:txBody>
      </p:sp>
    </p:spTree>
    <p:extLst>
      <p:ext uri="{BB962C8B-B14F-4D97-AF65-F5344CB8AC3E}">
        <p14:creationId xmlns:p14="http://schemas.microsoft.com/office/powerpoint/2010/main" val="1209346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Dimensions of coping</a:t>
            </a:r>
          </a:p>
        </p:txBody>
      </p:sp>
      <p:sp>
        <p:nvSpPr>
          <p:cNvPr id="3" name="Content Placeholder 2"/>
          <p:cNvSpPr>
            <a:spLocks noGrp="1"/>
          </p:cNvSpPr>
          <p:nvPr>
            <p:ph idx="1"/>
          </p:nvPr>
        </p:nvSpPr>
        <p:spPr>
          <a:xfrm>
            <a:off x="970059" y="2294627"/>
            <a:ext cx="10177669" cy="4264669"/>
          </a:xfrm>
        </p:spPr>
        <p:txBody>
          <a:bodyPr>
            <a:normAutofit/>
          </a:bodyPr>
          <a:lstStyle/>
          <a:p>
            <a:pPr marL="342900" indent="-342900">
              <a:buFont typeface="+mj-lt"/>
              <a:buAutoNum type="arabicParenR"/>
            </a:pPr>
            <a:r>
              <a:rPr lang="en-GB" sz="2400" b="1" i="1" dirty="0">
                <a:solidFill>
                  <a:schemeClr val="accent4">
                    <a:lumMod val="75000"/>
                  </a:schemeClr>
                </a:solidFill>
                <a:latin typeface="+mj-lt"/>
              </a:rPr>
              <a:t>Problem focused coping</a:t>
            </a:r>
          </a:p>
          <a:p>
            <a:pPr marL="0" indent="0">
              <a:buNone/>
            </a:pPr>
            <a:endParaRPr lang="en-GB" sz="2400" b="1" i="1" dirty="0">
              <a:solidFill>
                <a:schemeClr val="accent5">
                  <a:lumMod val="75000"/>
                </a:schemeClr>
              </a:solidFill>
              <a:latin typeface="+mj-lt"/>
            </a:endParaRPr>
          </a:p>
          <a:p>
            <a:pPr marL="914400" lvl="1" indent="-368300">
              <a:spcBef>
                <a:spcPts val="0"/>
              </a:spcBef>
              <a:buClr>
                <a:schemeClr val="dk1"/>
              </a:buClr>
              <a:buSzPct val="100000"/>
              <a:buFont typeface="Arial"/>
              <a:buAutoNum type="alphaLcParenR"/>
            </a:pPr>
            <a:r>
              <a:rPr lang="en-GB" sz="2400" dirty="0">
                <a:solidFill>
                  <a:schemeClr val="accent1">
                    <a:lumMod val="75000"/>
                  </a:schemeClr>
                </a:solidFill>
                <a:latin typeface="+mj-lt"/>
              </a:rPr>
              <a:t>targets the causes of stress in practical ways which tackles the problem or stressful situation that is causing stress, consequently directly reducing the </a:t>
            </a:r>
            <a:r>
              <a:rPr lang="en-GB" sz="2400" dirty="0">
                <a:solidFill>
                  <a:schemeClr val="accent1">
                    <a:lumMod val="75000"/>
                  </a:schemeClr>
                </a:solidFill>
                <a:latin typeface="+mj-lt"/>
              </a:rPr>
              <a:t>stress</a:t>
            </a:r>
          </a:p>
          <a:p>
            <a:pPr marL="914400" lvl="1" indent="-368300">
              <a:spcBef>
                <a:spcPts val="0"/>
              </a:spcBef>
              <a:buClr>
                <a:schemeClr val="dk1"/>
              </a:buClr>
              <a:buSzPct val="100000"/>
              <a:buFont typeface="Arial"/>
              <a:buAutoNum type="alphaLcParenR"/>
            </a:pPr>
            <a:endParaRPr lang="en-GB" sz="2400" dirty="0">
              <a:solidFill>
                <a:schemeClr val="accent1">
                  <a:lumMod val="75000"/>
                </a:schemeClr>
              </a:solidFill>
              <a:latin typeface="+mj-lt"/>
            </a:endParaRPr>
          </a:p>
          <a:p>
            <a:pPr marL="914400" lvl="1" indent="-368300">
              <a:spcBef>
                <a:spcPts val="0"/>
              </a:spcBef>
              <a:buClr>
                <a:schemeClr val="dk1"/>
              </a:buClr>
              <a:buSzPct val="100000"/>
              <a:buFont typeface="Arial"/>
              <a:buAutoNum type="alphaLcParenR"/>
            </a:pPr>
            <a:r>
              <a:rPr lang="en-GB" sz="2400" dirty="0">
                <a:solidFill>
                  <a:schemeClr val="accent1">
                    <a:lumMod val="75000"/>
                  </a:schemeClr>
                </a:solidFill>
                <a:latin typeface="+mj-lt"/>
              </a:rPr>
              <a:t>aim to remove or reduce the cause of the stressor</a:t>
            </a:r>
          </a:p>
          <a:p>
            <a:pPr marL="0" indent="0">
              <a:spcBef>
                <a:spcPts val="0"/>
              </a:spcBef>
              <a:buNone/>
            </a:pPr>
            <a:endParaRPr lang="en-GB" dirty="0">
              <a:latin typeface="+mj-lt"/>
            </a:endParaRPr>
          </a:p>
          <a:p>
            <a:pPr marL="0" indent="0">
              <a:spcBef>
                <a:spcPts val="0"/>
              </a:spcBef>
              <a:buNone/>
            </a:pPr>
            <a:endParaRPr lang="en-GB" dirty="0">
              <a:latin typeface="+mj-lt"/>
            </a:endParaRPr>
          </a:p>
          <a:p>
            <a:pPr marL="342900" indent="-342900">
              <a:buFont typeface="+mj-lt"/>
              <a:buAutoNum type="arabicParenR"/>
            </a:pPr>
            <a:endParaRPr lang="en-GB" dirty="0">
              <a:latin typeface="+mj-lt"/>
            </a:endParaRPr>
          </a:p>
        </p:txBody>
      </p:sp>
    </p:spTree>
    <p:extLst>
      <p:ext uri="{BB962C8B-B14F-4D97-AF65-F5344CB8AC3E}">
        <p14:creationId xmlns:p14="http://schemas.microsoft.com/office/powerpoint/2010/main" val="522101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763325" y="1773141"/>
            <a:ext cx="10448013" cy="4403823"/>
          </a:xfrm>
        </p:spPr>
        <p:txBody>
          <a:bodyPr>
            <a:normAutofit/>
          </a:bodyPr>
          <a:lstStyle/>
          <a:p>
            <a:pPr marL="0" indent="0">
              <a:spcBef>
                <a:spcPts val="0"/>
              </a:spcBef>
              <a:buNone/>
            </a:pPr>
            <a:endParaRPr lang="en-GB" sz="2400" b="1" dirty="0">
              <a:solidFill>
                <a:schemeClr val="accent5">
                  <a:lumMod val="75000"/>
                </a:schemeClr>
              </a:solidFill>
              <a:latin typeface="+mj-lt"/>
            </a:endParaRPr>
          </a:p>
          <a:p>
            <a:pPr>
              <a:spcBef>
                <a:spcPts val="0"/>
              </a:spcBef>
            </a:pPr>
            <a:r>
              <a:rPr lang="en-GB" sz="2400" b="1" dirty="0">
                <a:solidFill>
                  <a:schemeClr val="accent5">
                    <a:lumMod val="75000"/>
                  </a:schemeClr>
                </a:solidFill>
                <a:latin typeface="+mj-lt"/>
              </a:rPr>
              <a:t>Taking </a:t>
            </a:r>
            <a:r>
              <a:rPr lang="en-GB" sz="2400" b="1" dirty="0">
                <a:solidFill>
                  <a:schemeClr val="accent5">
                    <a:lumMod val="75000"/>
                  </a:schemeClr>
                </a:solidFill>
                <a:latin typeface="+mj-lt"/>
              </a:rPr>
              <a:t>control: </a:t>
            </a:r>
            <a:r>
              <a:rPr lang="en-GB" sz="2400" dirty="0">
                <a:solidFill>
                  <a:schemeClr val="accent2">
                    <a:lumMod val="75000"/>
                  </a:schemeClr>
                </a:solidFill>
                <a:latin typeface="+mj-lt"/>
              </a:rPr>
              <a:t>Changing or escaping from the stress/removing the stress</a:t>
            </a:r>
          </a:p>
          <a:p>
            <a:pPr marL="0" indent="0">
              <a:spcBef>
                <a:spcPts val="0"/>
              </a:spcBef>
              <a:buNone/>
            </a:pPr>
            <a:endParaRPr lang="en-GB" sz="2400" dirty="0">
              <a:solidFill>
                <a:schemeClr val="accent5">
                  <a:lumMod val="75000"/>
                </a:schemeClr>
              </a:solidFill>
              <a:latin typeface="+mj-lt"/>
            </a:endParaRPr>
          </a:p>
          <a:p>
            <a:pPr>
              <a:spcBef>
                <a:spcPts val="0"/>
              </a:spcBef>
            </a:pPr>
            <a:r>
              <a:rPr lang="en-GB" sz="2400" b="1" dirty="0">
                <a:solidFill>
                  <a:schemeClr val="accent5">
                    <a:lumMod val="75000"/>
                  </a:schemeClr>
                </a:solidFill>
                <a:latin typeface="+mj-lt"/>
              </a:rPr>
              <a:t>Information seeking:</a:t>
            </a:r>
            <a:r>
              <a:rPr lang="en-GB" sz="2400" dirty="0">
                <a:solidFill>
                  <a:schemeClr val="accent5">
                    <a:lumMod val="75000"/>
                  </a:schemeClr>
                </a:solidFill>
                <a:latin typeface="+mj-lt"/>
              </a:rPr>
              <a:t> </a:t>
            </a:r>
            <a:r>
              <a:rPr lang="en-GB" sz="2400" dirty="0">
                <a:solidFill>
                  <a:schemeClr val="accent2">
                    <a:lumMod val="75000"/>
                  </a:schemeClr>
                </a:solidFill>
                <a:latin typeface="+mj-lt"/>
              </a:rPr>
              <a:t>Rational action. Trying to understand the situation and putting cognitive strategies into place to avoid it in the future.</a:t>
            </a:r>
          </a:p>
          <a:p>
            <a:pPr marL="0" indent="0">
              <a:spcBef>
                <a:spcPts val="0"/>
              </a:spcBef>
              <a:buNone/>
            </a:pPr>
            <a:endParaRPr lang="en-GB" sz="2400" dirty="0">
              <a:solidFill>
                <a:schemeClr val="accent5">
                  <a:lumMod val="75000"/>
                </a:schemeClr>
              </a:solidFill>
              <a:latin typeface="+mj-lt"/>
            </a:endParaRPr>
          </a:p>
          <a:p>
            <a:pPr>
              <a:spcBef>
                <a:spcPts val="0"/>
              </a:spcBef>
            </a:pPr>
            <a:r>
              <a:rPr lang="en-GB" sz="2400" b="1" dirty="0">
                <a:solidFill>
                  <a:schemeClr val="accent5">
                    <a:lumMod val="75000"/>
                  </a:schemeClr>
                </a:solidFill>
                <a:latin typeface="+mj-lt"/>
              </a:rPr>
              <a:t>Evaluating pros and cons</a:t>
            </a:r>
            <a:r>
              <a:rPr lang="en-GB" sz="2400" dirty="0">
                <a:solidFill>
                  <a:schemeClr val="accent5">
                    <a:lumMod val="75000"/>
                  </a:schemeClr>
                </a:solidFill>
                <a:latin typeface="+mj-lt"/>
              </a:rPr>
              <a:t> </a:t>
            </a:r>
            <a:r>
              <a:rPr lang="en-GB" sz="2400" dirty="0">
                <a:solidFill>
                  <a:schemeClr val="accent2">
                    <a:lumMod val="75000"/>
                  </a:schemeClr>
                </a:solidFill>
                <a:latin typeface="+mj-lt"/>
              </a:rPr>
              <a:t>of different options for dealing with the stressor.</a:t>
            </a:r>
          </a:p>
          <a:p>
            <a:endParaRPr lang="en-GB" dirty="0">
              <a:latin typeface="+mj-lt"/>
            </a:endParaRPr>
          </a:p>
        </p:txBody>
      </p:sp>
      <p:sp>
        <p:nvSpPr>
          <p:cNvPr id="3" name="Title 1"/>
          <p:cNvSpPr>
            <a:spLocks noGrp="1"/>
          </p:cNvSpPr>
          <p:nvPr>
            <p:ph type="title"/>
          </p:nvPr>
        </p:nvSpPr>
        <p:spPr>
          <a:xfrm>
            <a:off x="838200" y="365126"/>
            <a:ext cx="9050518" cy="945498"/>
          </a:xfrm>
        </p:spPr>
        <p:txBody>
          <a:bodyPr>
            <a:normAutofit/>
          </a:bodyPr>
          <a:lstStyle/>
          <a:p>
            <a:r>
              <a:rPr lang="en-GB" sz="3600" dirty="0" smtClean="0"/>
              <a:t>Problem focused coping</a:t>
            </a:r>
            <a:endParaRPr lang="en-GB" sz="3600" dirty="0"/>
          </a:p>
        </p:txBody>
      </p:sp>
    </p:spTree>
    <p:extLst>
      <p:ext uri="{BB962C8B-B14F-4D97-AF65-F5344CB8AC3E}">
        <p14:creationId xmlns:p14="http://schemas.microsoft.com/office/powerpoint/2010/main" val="13444963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242868"/>
            <a:ext cx="9393907" cy="4206701"/>
          </a:xfrm>
        </p:spPr>
        <p:txBody>
          <a:bodyPr>
            <a:normAutofit/>
          </a:bodyPr>
          <a:lstStyle/>
          <a:p>
            <a:pPr marL="546100" indent="-457200">
              <a:spcBef>
                <a:spcPts val="0"/>
              </a:spcBef>
              <a:buClr>
                <a:schemeClr val="dk1"/>
              </a:buClr>
              <a:buSzPct val="100000"/>
              <a:buAutoNum type="arabicParenR" startAt="2"/>
            </a:pPr>
            <a:r>
              <a:rPr lang="en-GB" sz="2400" b="1" i="1" dirty="0">
                <a:solidFill>
                  <a:schemeClr val="accent4">
                    <a:lumMod val="75000"/>
                  </a:schemeClr>
                </a:solidFill>
                <a:latin typeface="+mj-lt"/>
              </a:rPr>
              <a:t>Emotion </a:t>
            </a:r>
            <a:r>
              <a:rPr lang="en-GB" sz="2400" b="1" i="1" dirty="0">
                <a:solidFill>
                  <a:schemeClr val="accent4">
                    <a:lumMod val="75000"/>
                  </a:schemeClr>
                </a:solidFill>
                <a:latin typeface="+mj-lt"/>
              </a:rPr>
              <a:t>focused </a:t>
            </a:r>
            <a:r>
              <a:rPr lang="en-GB" sz="2400" b="1" i="1" dirty="0">
                <a:solidFill>
                  <a:schemeClr val="accent4">
                    <a:lumMod val="75000"/>
                  </a:schemeClr>
                </a:solidFill>
                <a:latin typeface="+mj-lt"/>
              </a:rPr>
              <a:t>coping</a:t>
            </a:r>
          </a:p>
          <a:p>
            <a:pPr marL="88900" indent="0">
              <a:spcBef>
                <a:spcPts val="0"/>
              </a:spcBef>
              <a:buClr>
                <a:schemeClr val="dk1"/>
              </a:buClr>
              <a:buSzPct val="100000"/>
              <a:buNone/>
            </a:pPr>
            <a:endParaRPr lang="en-GB" sz="2400" b="1" i="1" dirty="0">
              <a:solidFill>
                <a:schemeClr val="accent5">
                  <a:lumMod val="75000"/>
                </a:schemeClr>
              </a:solidFill>
              <a:latin typeface="+mj-lt"/>
            </a:endParaRPr>
          </a:p>
          <a:p>
            <a:pPr marL="914400" lvl="1" indent="-368300">
              <a:spcBef>
                <a:spcPts val="0"/>
              </a:spcBef>
              <a:buClr>
                <a:schemeClr val="dk1"/>
              </a:buClr>
              <a:buSzPct val="100000"/>
              <a:buFont typeface="Arial"/>
              <a:buAutoNum type="alphaLcParenR"/>
            </a:pPr>
            <a:r>
              <a:rPr lang="en-GB" sz="2400" dirty="0">
                <a:solidFill>
                  <a:schemeClr val="accent1">
                    <a:lumMod val="75000"/>
                  </a:schemeClr>
                </a:solidFill>
                <a:latin typeface="+mj-lt"/>
              </a:rPr>
              <a:t>involves trying to reduce the negative emotional responses associated with stress</a:t>
            </a:r>
            <a:r>
              <a:rPr lang="en-GB" sz="2400" dirty="0">
                <a:solidFill>
                  <a:schemeClr val="accent1">
                    <a:lumMod val="75000"/>
                  </a:schemeClr>
                </a:solidFill>
                <a:latin typeface="+mj-lt"/>
              </a:rPr>
              <a:t>.</a:t>
            </a:r>
          </a:p>
          <a:p>
            <a:pPr marL="914400" lvl="1" indent="-368300">
              <a:spcBef>
                <a:spcPts val="0"/>
              </a:spcBef>
              <a:buClr>
                <a:schemeClr val="dk1"/>
              </a:buClr>
              <a:buSzPct val="100000"/>
              <a:buFont typeface="Arial"/>
              <a:buAutoNum type="alphaLcParenR"/>
            </a:pPr>
            <a:endParaRPr lang="en-GB" sz="2400" dirty="0">
              <a:solidFill>
                <a:schemeClr val="accent1">
                  <a:lumMod val="75000"/>
                </a:schemeClr>
              </a:solidFill>
              <a:latin typeface="+mj-lt"/>
            </a:endParaRPr>
          </a:p>
          <a:p>
            <a:pPr marL="914400" lvl="1" indent="-368300">
              <a:spcBef>
                <a:spcPts val="0"/>
              </a:spcBef>
              <a:buClr>
                <a:schemeClr val="dk1"/>
              </a:buClr>
              <a:buSzPct val="100000"/>
              <a:buFont typeface="Arial"/>
              <a:buAutoNum type="alphaLcParenR"/>
            </a:pPr>
            <a:r>
              <a:rPr lang="en-GB" sz="2400" dirty="0">
                <a:solidFill>
                  <a:schemeClr val="accent1">
                    <a:lumMod val="75000"/>
                  </a:schemeClr>
                </a:solidFill>
                <a:latin typeface="+mj-lt"/>
              </a:rPr>
              <a:t>sometimes the only realistic option when the source of stress is outside the person’s </a:t>
            </a:r>
            <a:r>
              <a:rPr lang="en-GB" sz="2400" dirty="0">
                <a:solidFill>
                  <a:schemeClr val="accent1">
                    <a:lumMod val="75000"/>
                  </a:schemeClr>
                </a:solidFill>
                <a:latin typeface="+mj-lt"/>
              </a:rPr>
              <a:t>control</a:t>
            </a:r>
          </a:p>
          <a:p>
            <a:pPr marL="914400" lvl="1" indent="-368300">
              <a:spcBef>
                <a:spcPts val="0"/>
              </a:spcBef>
              <a:buClr>
                <a:schemeClr val="dk1"/>
              </a:buClr>
              <a:buSzPct val="100000"/>
              <a:buFont typeface="Arial"/>
              <a:buAutoNum type="alphaLcParenR"/>
            </a:pPr>
            <a:endParaRPr lang="en-GB" sz="2400" dirty="0">
              <a:solidFill>
                <a:schemeClr val="accent1">
                  <a:lumMod val="75000"/>
                </a:schemeClr>
              </a:solidFill>
              <a:latin typeface="+mj-lt"/>
            </a:endParaRPr>
          </a:p>
          <a:p>
            <a:pPr marL="914400" lvl="1" indent="-368300">
              <a:spcBef>
                <a:spcPts val="0"/>
              </a:spcBef>
              <a:buClr>
                <a:schemeClr val="dk1"/>
              </a:buClr>
              <a:buSzPct val="100000"/>
              <a:buFont typeface="Arial"/>
              <a:buAutoNum type="alphaLcParenR"/>
            </a:pPr>
            <a:r>
              <a:rPr lang="en-GB" sz="2400" dirty="0">
                <a:solidFill>
                  <a:schemeClr val="accent1">
                    <a:lumMod val="75000"/>
                  </a:schemeClr>
                </a:solidFill>
                <a:latin typeface="+mj-lt"/>
              </a:rPr>
              <a:t>drug therapy can be seen as emotion </a:t>
            </a:r>
            <a:r>
              <a:rPr lang="en-GB" sz="2400" dirty="0">
                <a:solidFill>
                  <a:schemeClr val="accent1">
                    <a:lumMod val="75000"/>
                  </a:schemeClr>
                </a:solidFill>
                <a:latin typeface="+mj-lt"/>
              </a:rPr>
              <a:t>focused </a:t>
            </a:r>
            <a:r>
              <a:rPr lang="en-GB" sz="2400" dirty="0">
                <a:solidFill>
                  <a:schemeClr val="accent1">
                    <a:lumMod val="75000"/>
                  </a:schemeClr>
                </a:solidFill>
                <a:latin typeface="+mj-lt"/>
              </a:rPr>
              <a:t>coping</a:t>
            </a:r>
          </a:p>
          <a:p>
            <a:endParaRPr lang="en-GB" sz="2400" dirty="0">
              <a:latin typeface="+mj-lt"/>
            </a:endParaRPr>
          </a:p>
        </p:txBody>
      </p:sp>
      <p:sp>
        <p:nvSpPr>
          <p:cNvPr id="5" name="Title 1"/>
          <p:cNvSpPr>
            <a:spLocks noGrp="1"/>
          </p:cNvSpPr>
          <p:nvPr>
            <p:ph type="title"/>
          </p:nvPr>
        </p:nvSpPr>
        <p:spPr>
          <a:xfrm>
            <a:off x="838200" y="365126"/>
            <a:ext cx="9050518" cy="945498"/>
          </a:xfrm>
        </p:spPr>
        <p:txBody>
          <a:bodyPr>
            <a:normAutofit/>
          </a:bodyPr>
          <a:lstStyle/>
          <a:p>
            <a:r>
              <a:rPr lang="en-GB" sz="3600" dirty="0"/>
              <a:t>Dimensions of coping</a:t>
            </a:r>
          </a:p>
        </p:txBody>
      </p:sp>
    </p:spTree>
    <p:extLst>
      <p:ext uri="{BB962C8B-B14F-4D97-AF65-F5344CB8AC3E}">
        <p14:creationId xmlns:p14="http://schemas.microsoft.com/office/powerpoint/2010/main" val="24883655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763325" y="1773141"/>
            <a:ext cx="10448013" cy="4403823"/>
          </a:xfrm>
        </p:spPr>
        <p:txBody>
          <a:bodyPr>
            <a:normAutofit/>
          </a:bodyPr>
          <a:lstStyle/>
          <a:p>
            <a:pPr marL="0" indent="0">
              <a:spcBef>
                <a:spcPts val="0"/>
              </a:spcBef>
              <a:buNone/>
            </a:pPr>
            <a:endParaRPr lang="en-GB" sz="2400" b="1" dirty="0">
              <a:solidFill>
                <a:schemeClr val="accent2">
                  <a:lumMod val="75000"/>
                </a:schemeClr>
              </a:solidFill>
              <a:latin typeface="+mj-lt"/>
            </a:endParaRPr>
          </a:p>
          <a:p>
            <a:pPr>
              <a:spcBef>
                <a:spcPts val="0"/>
              </a:spcBef>
            </a:pPr>
            <a:r>
              <a:rPr lang="en-GB" sz="2400" dirty="0">
                <a:solidFill>
                  <a:schemeClr val="accent2">
                    <a:lumMod val="75000"/>
                  </a:schemeClr>
                </a:solidFill>
                <a:latin typeface="+mj-lt"/>
              </a:rPr>
              <a:t>Keeping busy</a:t>
            </a:r>
          </a:p>
          <a:p>
            <a:pPr>
              <a:spcBef>
                <a:spcPts val="0"/>
              </a:spcBef>
            </a:pPr>
            <a:endParaRPr lang="en-GB" sz="2400" dirty="0">
              <a:solidFill>
                <a:schemeClr val="accent2">
                  <a:lumMod val="75000"/>
                </a:schemeClr>
              </a:solidFill>
              <a:latin typeface="+mj-lt"/>
            </a:endParaRPr>
          </a:p>
          <a:p>
            <a:pPr>
              <a:spcBef>
                <a:spcPts val="0"/>
              </a:spcBef>
            </a:pPr>
            <a:r>
              <a:rPr lang="en-GB" sz="2400" dirty="0">
                <a:solidFill>
                  <a:schemeClr val="accent2">
                    <a:lumMod val="75000"/>
                  </a:schemeClr>
                </a:solidFill>
                <a:latin typeface="+mj-lt"/>
              </a:rPr>
              <a:t>Letting off steam</a:t>
            </a:r>
          </a:p>
          <a:p>
            <a:pPr>
              <a:spcBef>
                <a:spcPts val="0"/>
              </a:spcBef>
            </a:pPr>
            <a:endParaRPr lang="en-GB" sz="2400" dirty="0">
              <a:solidFill>
                <a:schemeClr val="accent2">
                  <a:lumMod val="75000"/>
                </a:schemeClr>
              </a:solidFill>
              <a:latin typeface="+mj-lt"/>
            </a:endParaRPr>
          </a:p>
          <a:p>
            <a:pPr>
              <a:spcBef>
                <a:spcPts val="0"/>
              </a:spcBef>
            </a:pPr>
            <a:r>
              <a:rPr lang="en-GB" sz="2400" dirty="0">
                <a:solidFill>
                  <a:schemeClr val="accent2">
                    <a:lumMod val="75000"/>
                  </a:schemeClr>
                </a:solidFill>
                <a:latin typeface="+mj-lt"/>
              </a:rPr>
              <a:t>Distraction techniques</a:t>
            </a:r>
          </a:p>
          <a:p>
            <a:pPr>
              <a:spcBef>
                <a:spcPts val="0"/>
              </a:spcBef>
            </a:pPr>
            <a:endParaRPr lang="en-GB" sz="2400" dirty="0">
              <a:solidFill>
                <a:schemeClr val="accent2">
                  <a:lumMod val="75000"/>
                </a:schemeClr>
              </a:solidFill>
              <a:latin typeface="+mj-lt"/>
            </a:endParaRPr>
          </a:p>
          <a:p>
            <a:pPr>
              <a:spcBef>
                <a:spcPts val="0"/>
              </a:spcBef>
            </a:pPr>
            <a:r>
              <a:rPr lang="en-GB" sz="2400" dirty="0">
                <a:solidFill>
                  <a:schemeClr val="accent2">
                    <a:lumMod val="75000"/>
                  </a:schemeClr>
                </a:solidFill>
                <a:latin typeface="+mj-lt"/>
              </a:rPr>
              <a:t>Building oneself up to expect the worst</a:t>
            </a:r>
          </a:p>
          <a:p>
            <a:endParaRPr lang="en-GB" dirty="0">
              <a:latin typeface="+mj-lt"/>
            </a:endParaRPr>
          </a:p>
        </p:txBody>
      </p:sp>
      <p:sp>
        <p:nvSpPr>
          <p:cNvPr id="3" name="Title 1"/>
          <p:cNvSpPr>
            <a:spLocks noGrp="1"/>
          </p:cNvSpPr>
          <p:nvPr>
            <p:ph type="title"/>
          </p:nvPr>
        </p:nvSpPr>
        <p:spPr>
          <a:xfrm>
            <a:off x="838200" y="365126"/>
            <a:ext cx="9050518" cy="945498"/>
          </a:xfrm>
        </p:spPr>
        <p:txBody>
          <a:bodyPr>
            <a:normAutofit/>
          </a:bodyPr>
          <a:lstStyle/>
          <a:p>
            <a:r>
              <a:rPr lang="en-GB" sz="3600" dirty="0" smtClean="0"/>
              <a:t>Emotion focused coping</a:t>
            </a:r>
            <a:endParaRPr lang="en-GB" sz="3600" dirty="0"/>
          </a:p>
        </p:txBody>
      </p:sp>
    </p:spTree>
    <p:extLst>
      <p:ext uri="{BB962C8B-B14F-4D97-AF65-F5344CB8AC3E}">
        <p14:creationId xmlns:p14="http://schemas.microsoft.com/office/powerpoint/2010/main" val="26403600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458"/>
        <p:cNvGrpSpPr/>
        <p:nvPr/>
      </p:nvGrpSpPr>
      <p:grpSpPr>
        <a:xfrm>
          <a:off x="0" y="0"/>
          <a:ext cx="0" cy="0"/>
          <a:chOff x="0" y="0"/>
          <a:chExt cx="0" cy="0"/>
        </a:xfrm>
      </p:grpSpPr>
      <p:sp>
        <p:nvSpPr>
          <p:cNvPr id="459" name="Shape 459"/>
          <p:cNvSpPr txBox="1">
            <a:spLocks noGrp="1"/>
          </p:cNvSpPr>
          <p:nvPr>
            <p:ph type="title"/>
          </p:nvPr>
        </p:nvSpPr>
        <p:spPr>
          <a:xfrm>
            <a:off x="760226" y="283102"/>
            <a:ext cx="7975701" cy="1143000"/>
          </a:xfrm>
          <a:prstGeom prst="rect">
            <a:avLst/>
          </a:prstGeom>
        </p:spPr>
        <p:txBody>
          <a:bodyPr vert="horz" lIns="91425" tIns="91425" rIns="91425" bIns="91425" rtlCol="0" anchor="ctr" anchorCtr="0">
            <a:noAutofit/>
          </a:bodyPr>
          <a:lstStyle/>
          <a:p>
            <a:pPr>
              <a:spcBef>
                <a:spcPts val="0"/>
              </a:spcBef>
            </a:pPr>
            <a:r>
              <a:rPr lang="en-GB" sz="3600" dirty="0"/>
              <a:t>Dimensions of coping</a:t>
            </a:r>
          </a:p>
        </p:txBody>
      </p:sp>
      <p:sp>
        <p:nvSpPr>
          <p:cNvPr id="460" name="Shape 460"/>
          <p:cNvSpPr txBox="1">
            <a:spLocks noGrp="1"/>
          </p:cNvSpPr>
          <p:nvPr>
            <p:ph idx="1"/>
          </p:nvPr>
        </p:nvSpPr>
        <p:spPr>
          <a:xfrm>
            <a:off x="1981200" y="2255520"/>
            <a:ext cx="8229600" cy="3870780"/>
          </a:xfrm>
          <a:prstGeom prst="rect">
            <a:avLst/>
          </a:prstGeom>
        </p:spPr>
        <p:txBody>
          <a:bodyPr vert="horz" lIns="91425" tIns="91425" rIns="91425" bIns="91425" rtlCol="0" anchor="t" anchorCtr="0">
            <a:noAutofit/>
          </a:bodyPr>
          <a:lstStyle/>
          <a:p>
            <a:pPr algn="ctr">
              <a:spcBef>
                <a:spcPts val="0"/>
              </a:spcBef>
              <a:buNone/>
            </a:pPr>
            <a:r>
              <a:rPr lang="en-GB" sz="2400" b="1" i="1" dirty="0">
                <a:solidFill>
                  <a:schemeClr val="accent5">
                    <a:lumMod val="75000"/>
                  </a:schemeClr>
                </a:solidFill>
              </a:rPr>
              <a:t>Avoidant coping: Can putting your head in the sand ever be a good thing??</a:t>
            </a:r>
          </a:p>
        </p:txBody>
      </p:sp>
      <p:pic>
        <p:nvPicPr>
          <p:cNvPr id="461" name="Shape 461"/>
          <p:cNvPicPr preferRelativeResize="0"/>
          <p:nvPr/>
        </p:nvPicPr>
        <p:blipFill>
          <a:blip r:embed="rId3">
            <a:alphaModFix/>
          </a:blip>
          <a:stretch>
            <a:fillRect/>
          </a:stretch>
        </p:blipFill>
        <p:spPr>
          <a:xfrm>
            <a:off x="4430688" y="3604106"/>
            <a:ext cx="3330624" cy="1818700"/>
          </a:xfrm>
          <a:prstGeom prst="rect">
            <a:avLst/>
          </a:prstGeom>
          <a:noFill/>
          <a:ln>
            <a:noFill/>
          </a:ln>
        </p:spPr>
      </p:pic>
      <p:pic>
        <p:nvPicPr>
          <p:cNvPr id="462" name="Shape 462"/>
          <p:cNvPicPr preferRelativeResize="0"/>
          <p:nvPr/>
        </p:nvPicPr>
        <p:blipFill rotWithShape="1">
          <a:blip r:embed="rId4">
            <a:alphaModFix/>
          </a:blip>
          <a:srcRect/>
          <a:stretch/>
        </p:blipFill>
        <p:spPr>
          <a:xfrm>
            <a:off x="9103351" y="3914357"/>
            <a:ext cx="909899" cy="1198199"/>
          </a:xfrm>
          <a:prstGeom prst="rect">
            <a:avLst/>
          </a:prstGeom>
          <a:noFill/>
          <a:ln>
            <a:noFill/>
          </a:ln>
        </p:spPr>
      </p:pic>
      <p:pic>
        <p:nvPicPr>
          <p:cNvPr id="6" name="Shape 462"/>
          <p:cNvPicPr preferRelativeResize="0"/>
          <p:nvPr/>
        </p:nvPicPr>
        <p:blipFill rotWithShape="1">
          <a:blip r:embed="rId4">
            <a:alphaModFix/>
          </a:blip>
          <a:srcRect/>
          <a:stretch/>
        </p:blipFill>
        <p:spPr>
          <a:xfrm>
            <a:off x="2296046" y="3914357"/>
            <a:ext cx="909899" cy="1198199"/>
          </a:xfrm>
          <a:prstGeom prst="rect">
            <a:avLst/>
          </a:prstGeom>
          <a:noFill/>
          <a:ln>
            <a:noFill/>
          </a:ln>
        </p:spPr>
      </p:pic>
    </p:spTree>
    <p:extLst>
      <p:ext uri="{BB962C8B-B14F-4D97-AF65-F5344CB8AC3E}">
        <p14:creationId xmlns:p14="http://schemas.microsoft.com/office/powerpoint/2010/main" val="2614429246"/>
      </p:ext>
    </p:extLst>
  </p:cSld>
  <p:clrMapOvr>
    <a:masterClrMapping/>
  </p:clrMapOvr>
  <p:transition spd="slow">
    <p:cut/>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467"/>
        <p:cNvGrpSpPr/>
        <p:nvPr/>
      </p:nvGrpSpPr>
      <p:grpSpPr>
        <a:xfrm>
          <a:off x="0" y="0"/>
          <a:ext cx="0" cy="0"/>
          <a:chOff x="0" y="0"/>
          <a:chExt cx="0" cy="0"/>
        </a:xfrm>
      </p:grpSpPr>
      <p:sp>
        <p:nvSpPr>
          <p:cNvPr id="469" name="Shape 469"/>
          <p:cNvSpPr txBox="1">
            <a:spLocks noGrp="1"/>
          </p:cNvSpPr>
          <p:nvPr>
            <p:ph idx="1"/>
          </p:nvPr>
        </p:nvSpPr>
        <p:spPr>
          <a:xfrm>
            <a:off x="842838" y="1941894"/>
            <a:ext cx="10607040" cy="4184407"/>
          </a:xfrm>
          <a:prstGeom prst="rect">
            <a:avLst/>
          </a:prstGeom>
        </p:spPr>
        <p:txBody>
          <a:bodyPr vert="horz" lIns="91425" tIns="91425" rIns="91425" bIns="91425" rtlCol="0" anchor="t" anchorCtr="0">
            <a:noAutofit/>
          </a:bodyPr>
          <a:lstStyle/>
          <a:p>
            <a:pPr>
              <a:spcBef>
                <a:spcPts val="0"/>
              </a:spcBef>
              <a:buNone/>
            </a:pPr>
            <a:r>
              <a:rPr lang="en-GB" sz="2400" b="1" dirty="0">
                <a:solidFill>
                  <a:schemeClr val="accent5">
                    <a:lumMod val="75000"/>
                  </a:schemeClr>
                </a:solidFill>
                <a:latin typeface="+mj-lt"/>
              </a:rPr>
              <a:t>Avoidant coping:</a:t>
            </a:r>
          </a:p>
          <a:p>
            <a:pPr>
              <a:spcBef>
                <a:spcPts val="0"/>
              </a:spcBef>
              <a:buNone/>
            </a:pPr>
            <a:endParaRPr sz="2400" dirty="0">
              <a:solidFill>
                <a:schemeClr val="accent1">
                  <a:lumMod val="75000"/>
                </a:schemeClr>
              </a:solidFill>
              <a:latin typeface="+mj-lt"/>
            </a:endParaRPr>
          </a:p>
          <a:p>
            <a:pPr marL="457200" indent="-355600">
              <a:spcBef>
                <a:spcPts val="0"/>
              </a:spcBef>
              <a:buClr>
                <a:schemeClr val="dk1"/>
              </a:buClr>
              <a:buSzPct val="100000"/>
              <a:buFont typeface="Arial"/>
              <a:buChar char="●"/>
            </a:pPr>
            <a:r>
              <a:rPr lang="en-GB" sz="2400" dirty="0">
                <a:solidFill>
                  <a:schemeClr val="accent1">
                    <a:lumMod val="75000"/>
                  </a:schemeClr>
                </a:solidFill>
                <a:latin typeface="+mj-lt"/>
              </a:rPr>
              <a:t>May be adaptive at an early stage in a stressful encounter, when we lack the resources to engage in problem-focused coping</a:t>
            </a:r>
          </a:p>
          <a:p>
            <a:pPr marL="457200" indent="-355600">
              <a:spcBef>
                <a:spcPts val="0"/>
              </a:spcBef>
              <a:buClr>
                <a:schemeClr val="dk1"/>
              </a:buClr>
              <a:buSzPct val="100000"/>
              <a:buFont typeface="Arial"/>
              <a:buChar char="●"/>
            </a:pPr>
            <a:r>
              <a:rPr lang="en-GB" sz="2400" dirty="0">
                <a:solidFill>
                  <a:schemeClr val="accent1">
                    <a:lumMod val="75000"/>
                  </a:schemeClr>
                </a:solidFill>
                <a:latin typeface="+mj-lt"/>
              </a:rPr>
              <a:t>However, in the longer term, and if faced with an ongoing stressor, avoidance will prevent adaptation to and mastery over the situation</a:t>
            </a:r>
          </a:p>
          <a:p>
            <a:pPr marL="457200" indent="-355600">
              <a:spcBef>
                <a:spcPts val="0"/>
              </a:spcBef>
              <a:buClr>
                <a:schemeClr val="dk1"/>
              </a:buClr>
              <a:buSzPct val="100000"/>
              <a:buFont typeface="Arial"/>
              <a:buChar char="●"/>
            </a:pPr>
            <a:r>
              <a:rPr lang="en-GB" sz="2400" dirty="0">
                <a:solidFill>
                  <a:schemeClr val="accent1">
                    <a:lumMod val="75000"/>
                  </a:schemeClr>
                </a:solidFill>
                <a:latin typeface="+mj-lt"/>
              </a:rPr>
              <a:t>Some types of avoidance (e.g., drug or alcohol misuse) are more dangerous and less adaptive than other types of avoidance (e.g., distraction)</a:t>
            </a:r>
          </a:p>
        </p:txBody>
      </p:sp>
      <p:sp>
        <p:nvSpPr>
          <p:cNvPr id="5" name="Shape 459"/>
          <p:cNvSpPr txBox="1">
            <a:spLocks noGrp="1"/>
          </p:cNvSpPr>
          <p:nvPr>
            <p:ph type="title"/>
          </p:nvPr>
        </p:nvSpPr>
        <p:spPr>
          <a:xfrm>
            <a:off x="760226" y="283102"/>
            <a:ext cx="7975701" cy="1143000"/>
          </a:xfrm>
          <a:prstGeom prst="rect">
            <a:avLst/>
          </a:prstGeom>
        </p:spPr>
        <p:txBody>
          <a:bodyPr vert="horz" lIns="91425" tIns="91425" rIns="91425" bIns="91425" rtlCol="0" anchor="ctr" anchorCtr="0">
            <a:noAutofit/>
          </a:bodyPr>
          <a:lstStyle/>
          <a:p>
            <a:pPr>
              <a:spcBef>
                <a:spcPts val="0"/>
              </a:spcBef>
            </a:pPr>
            <a:r>
              <a:rPr lang="en-GB" sz="3600" dirty="0" smtClean="0"/>
              <a:t>Avoidant coping</a:t>
            </a:r>
            <a:endParaRPr lang="en-GB" sz="3600" dirty="0"/>
          </a:p>
        </p:txBody>
      </p:sp>
    </p:spTree>
    <p:extLst>
      <p:ext uri="{BB962C8B-B14F-4D97-AF65-F5344CB8AC3E}">
        <p14:creationId xmlns:p14="http://schemas.microsoft.com/office/powerpoint/2010/main" val="1130544852"/>
      </p:ext>
    </p:extLst>
  </p:cSld>
  <p:clrMapOvr>
    <a:masterClrMapping/>
  </p:clrMapOvr>
  <p:transition spd="slow">
    <p:cut/>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477933" y="2661422"/>
            <a:ext cx="6715637" cy="1517356"/>
          </a:xfrm>
        </p:spPr>
        <p:txBody>
          <a:bodyPr/>
          <a:lstStyle/>
          <a:p>
            <a:r>
              <a:rPr lang="en-GB" dirty="0" smtClean="0"/>
              <a:t>Consequences and costs of work stress</a:t>
            </a:r>
            <a:endParaRPr lang="en-GB" dirty="0"/>
          </a:p>
        </p:txBody>
      </p:sp>
    </p:spTree>
    <p:extLst>
      <p:ext uri="{BB962C8B-B14F-4D97-AF65-F5344CB8AC3E}">
        <p14:creationId xmlns:p14="http://schemas.microsoft.com/office/powerpoint/2010/main" val="313818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Stress costs a LOT</a:t>
            </a:r>
            <a:r>
              <a:rPr lang="en-US" dirty="0" smtClean="0"/>
              <a:t>!</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468550346"/>
              </p:ext>
            </p:extLst>
          </p:nvPr>
        </p:nvGraphicFramePr>
        <p:xfrm>
          <a:off x="1635095" y="1786072"/>
          <a:ext cx="8904718" cy="5071928"/>
        </p:xfrm>
        <a:graphic>
          <a:graphicData uri="http://schemas.openxmlformats.org/drawingml/2006/chart">
            <c:chart xmlns:c="http://schemas.openxmlformats.org/drawingml/2006/chart" xmlns:r="http://schemas.openxmlformats.org/officeDocument/2006/relationships" r:id="rId3"/>
          </a:graphicData>
        </a:graphic>
      </p:graphicFrame>
      <p:cxnSp>
        <p:nvCxnSpPr>
          <p:cNvPr id="7" name="Elbow Connector 6"/>
          <p:cNvCxnSpPr/>
          <p:nvPr/>
        </p:nvCxnSpPr>
        <p:spPr>
          <a:xfrm rot="10800000">
            <a:off x="8232453" y="3839200"/>
            <a:ext cx="1196409" cy="965673"/>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2" name="TextBox 1"/>
          <p:cNvSpPr txBox="1"/>
          <p:nvPr/>
        </p:nvSpPr>
        <p:spPr>
          <a:xfrm>
            <a:off x="8971661" y="3839199"/>
            <a:ext cx="914400" cy="865263"/>
          </a:xfrm>
          <a:prstGeom prst="rect">
            <a:avLst/>
          </a:prstGeom>
        </p:spPr>
        <p:txBody>
          <a:bodyPr wrap="non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GB" sz="2400" dirty="0"/>
              <a:t>£100 billion </a:t>
            </a:r>
            <a:br>
              <a:rPr lang="en-GB" sz="2400" dirty="0"/>
            </a:br>
            <a:r>
              <a:rPr lang="en-GB" sz="2400" dirty="0"/>
              <a:t>per year</a:t>
            </a:r>
            <a:endParaRPr lang="en-GB" sz="2400" dirty="0"/>
          </a:p>
        </p:txBody>
      </p:sp>
    </p:spTree>
    <p:extLst>
      <p:ext uri="{BB962C8B-B14F-4D97-AF65-F5344CB8AC3E}">
        <p14:creationId xmlns:p14="http://schemas.microsoft.com/office/powerpoint/2010/main" val="306295283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scale of the problem</a:t>
            </a:r>
            <a:endParaRPr lang="en-GB" dirty="0"/>
          </a:p>
        </p:txBody>
      </p:sp>
      <p:pic>
        <p:nvPicPr>
          <p:cNvPr id="4" name="Picture 3"/>
          <p:cNvPicPr>
            <a:picLocks noChangeAspect="1"/>
          </p:cNvPicPr>
          <p:nvPr/>
        </p:nvPicPr>
        <p:blipFill>
          <a:blip r:embed="rId3"/>
          <a:stretch>
            <a:fillRect/>
          </a:stretch>
        </p:blipFill>
        <p:spPr>
          <a:xfrm>
            <a:off x="1533940" y="2097157"/>
            <a:ext cx="9106729" cy="3578087"/>
          </a:xfrm>
          <a:prstGeom prst="rect">
            <a:avLst/>
          </a:prstGeom>
        </p:spPr>
      </p:pic>
      <p:sp>
        <p:nvSpPr>
          <p:cNvPr id="5" name="Rounded Rectangle 4"/>
          <p:cNvSpPr/>
          <p:nvPr/>
        </p:nvSpPr>
        <p:spPr>
          <a:xfrm>
            <a:off x="1716570" y="5788088"/>
            <a:ext cx="8778738" cy="80155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Health professionals; teaching and education professionals, and caring personal services </a:t>
            </a:r>
            <a:endParaRPr lang="en-GB" sz="2000" dirty="0"/>
          </a:p>
        </p:txBody>
      </p:sp>
    </p:spTree>
    <p:extLst>
      <p:ext uri="{BB962C8B-B14F-4D97-AF65-F5344CB8AC3E}">
        <p14:creationId xmlns:p14="http://schemas.microsoft.com/office/powerpoint/2010/main" val="364017961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2015/16 – 2017/18</a:t>
            </a:r>
            <a:endParaRPr lang="en-GB" dirty="0"/>
          </a:p>
        </p:txBody>
      </p:sp>
      <p:graphicFrame>
        <p:nvGraphicFramePr>
          <p:cNvPr id="6" name="Content Placeholder 5"/>
          <p:cNvGraphicFramePr>
            <a:graphicFrameLocks noGrp="1"/>
          </p:cNvGraphicFramePr>
          <p:nvPr>
            <p:ph idx="1"/>
            <p:extLst/>
          </p:nvPr>
        </p:nvGraphicFramePr>
        <p:xfrm>
          <a:off x="1960564" y="2181225"/>
          <a:ext cx="8270875" cy="367823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1114253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scale of the problem</a:t>
            </a:r>
          </a:p>
        </p:txBody>
      </p:sp>
      <p:sp>
        <p:nvSpPr>
          <p:cNvPr id="3" name="Content Placeholder 2"/>
          <p:cNvSpPr>
            <a:spLocks noGrp="1"/>
          </p:cNvSpPr>
          <p:nvPr>
            <p:ph idx="1"/>
          </p:nvPr>
        </p:nvSpPr>
        <p:spPr/>
        <p:txBody>
          <a:bodyPr>
            <a:noAutofit/>
          </a:bodyPr>
          <a:lstStyle/>
          <a:p>
            <a:endParaRPr lang="en-GB" altLang="en-US" sz="2400" dirty="0">
              <a:solidFill>
                <a:schemeClr val="accent2">
                  <a:lumMod val="75000"/>
                </a:schemeClr>
              </a:solidFill>
              <a:latin typeface="+mj-lt"/>
            </a:endParaRPr>
          </a:p>
          <a:p>
            <a:r>
              <a:rPr lang="en-GB" altLang="en-US" sz="2400" dirty="0">
                <a:solidFill>
                  <a:schemeClr val="accent2">
                    <a:lumMod val="75000"/>
                  </a:schemeClr>
                </a:solidFill>
                <a:latin typeface="+mj-lt"/>
              </a:rPr>
              <a:t>The main work activities attributed by respondents as causing their work-related stress, or making it worse, were:</a:t>
            </a:r>
          </a:p>
          <a:p>
            <a:endParaRPr lang="en-GB" altLang="en-US" sz="2400" dirty="0">
              <a:solidFill>
                <a:schemeClr val="accent2">
                  <a:lumMod val="75000"/>
                </a:schemeClr>
              </a:solidFill>
              <a:latin typeface="+mj-lt"/>
            </a:endParaRPr>
          </a:p>
          <a:p>
            <a:pPr marL="929700" lvl="2" indent="-457200">
              <a:buAutoNum type="arabicPeriod"/>
            </a:pPr>
            <a:r>
              <a:rPr lang="en-GB" altLang="en-US" sz="2100" b="1" dirty="0">
                <a:solidFill>
                  <a:schemeClr val="accent2">
                    <a:lumMod val="75000"/>
                  </a:schemeClr>
                </a:solidFill>
                <a:latin typeface="+mj-lt"/>
              </a:rPr>
              <a:t>W</a:t>
            </a:r>
            <a:r>
              <a:rPr lang="en-GB" altLang="en-US" sz="2100" b="1" dirty="0">
                <a:solidFill>
                  <a:schemeClr val="accent2">
                    <a:lumMod val="75000"/>
                  </a:schemeClr>
                </a:solidFill>
                <a:latin typeface="+mj-lt"/>
              </a:rPr>
              <a:t>ork pressure:</a:t>
            </a:r>
          </a:p>
          <a:p>
            <a:pPr marL="1186200" lvl="3" indent="-457200"/>
            <a:r>
              <a:rPr lang="en-GB" altLang="en-US" sz="1950" dirty="0">
                <a:solidFill>
                  <a:schemeClr val="accent2">
                    <a:lumMod val="75000"/>
                  </a:schemeClr>
                </a:solidFill>
                <a:latin typeface="+mj-lt"/>
              </a:rPr>
              <a:t>Hours worked or workload</a:t>
            </a:r>
          </a:p>
          <a:p>
            <a:pPr marL="1186200" lvl="3" indent="-457200"/>
            <a:r>
              <a:rPr lang="en-GB" altLang="en-US" sz="1950" dirty="0">
                <a:solidFill>
                  <a:schemeClr val="accent2">
                    <a:lumMod val="75000"/>
                  </a:schemeClr>
                </a:solidFill>
                <a:latin typeface="+mj-lt"/>
              </a:rPr>
              <a:t>Lack of clarity on roles / responsibilities</a:t>
            </a:r>
          </a:p>
          <a:p>
            <a:pPr marL="1186200" lvl="3" indent="-457200"/>
            <a:r>
              <a:rPr lang="en-GB" altLang="en-US" sz="1950" dirty="0">
                <a:solidFill>
                  <a:schemeClr val="accent2">
                    <a:lumMod val="75000"/>
                  </a:schemeClr>
                </a:solidFill>
                <a:latin typeface="+mj-lt"/>
              </a:rPr>
              <a:t>Limited opportunity to manage own work patterns</a:t>
            </a:r>
            <a:endParaRPr lang="en-GB" altLang="en-US" sz="1950" dirty="0">
              <a:solidFill>
                <a:schemeClr val="accent2">
                  <a:lumMod val="75000"/>
                </a:schemeClr>
              </a:solidFill>
              <a:latin typeface="+mj-lt"/>
            </a:endParaRPr>
          </a:p>
          <a:p>
            <a:pPr marL="472500" lvl="2" indent="0">
              <a:buNone/>
            </a:pPr>
            <a:endParaRPr lang="en-GB" sz="2100" dirty="0">
              <a:solidFill>
                <a:schemeClr val="accent2">
                  <a:lumMod val="75000"/>
                </a:schemeClr>
              </a:solidFill>
              <a:latin typeface="+mj-lt"/>
            </a:endParaRPr>
          </a:p>
          <a:p>
            <a:pPr marL="472500" lvl="2" indent="0">
              <a:buNone/>
            </a:pPr>
            <a:r>
              <a:rPr lang="en-GB" sz="2100" dirty="0">
                <a:solidFill>
                  <a:schemeClr val="accent2">
                    <a:lumMod val="75000"/>
                  </a:schemeClr>
                </a:solidFill>
                <a:latin typeface="+mj-lt"/>
              </a:rPr>
              <a:t>80% of workers experiencing work-related stress in the UK state job reorganisation or job insecurity as the main factor/cause of their stress</a:t>
            </a:r>
            <a:endParaRPr lang="en-GB" sz="2000" dirty="0">
              <a:solidFill>
                <a:schemeClr val="accent2">
                  <a:lumMod val="75000"/>
                </a:schemeClr>
              </a:solidFill>
              <a:latin typeface="+mj-lt"/>
            </a:endParaRPr>
          </a:p>
          <a:p>
            <a:endParaRPr lang="en-GB" sz="2000" dirty="0">
              <a:solidFill>
                <a:schemeClr val="accent2">
                  <a:lumMod val="75000"/>
                </a:schemeClr>
              </a:solidFill>
              <a:latin typeface="+mj-lt"/>
            </a:endParaRPr>
          </a:p>
        </p:txBody>
      </p:sp>
    </p:spTree>
    <p:extLst>
      <p:ext uri="{BB962C8B-B14F-4D97-AF65-F5344CB8AC3E}">
        <p14:creationId xmlns:p14="http://schemas.microsoft.com/office/powerpoint/2010/main" val="36516838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scale of the problem</a:t>
            </a:r>
          </a:p>
        </p:txBody>
      </p:sp>
      <p:sp>
        <p:nvSpPr>
          <p:cNvPr id="3" name="Content Placeholder 2"/>
          <p:cNvSpPr>
            <a:spLocks noGrp="1"/>
          </p:cNvSpPr>
          <p:nvPr>
            <p:ph idx="1"/>
          </p:nvPr>
        </p:nvSpPr>
        <p:spPr/>
        <p:txBody>
          <a:bodyPr>
            <a:noAutofit/>
          </a:bodyPr>
          <a:lstStyle/>
          <a:p>
            <a:endParaRPr lang="en-GB" altLang="en-US" sz="2400" dirty="0">
              <a:solidFill>
                <a:schemeClr val="accent2">
                  <a:lumMod val="75000"/>
                </a:schemeClr>
              </a:solidFill>
              <a:latin typeface="+mj-lt"/>
            </a:endParaRPr>
          </a:p>
          <a:p>
            <a:r>
              <a:rPr lang="en-GB" altLang="en-US" sz="2400" dirty="0">
                <a:solidFill>
                  <a:schemeClr val="accent2">
                    <a:lumMod val="75000"/>
                  </a:schemeClr>
                </a:solidFill>
                <a:latin typeface="+mj-lt"/>
              </a:rPr>
              <a:t>The main work activities attributed by respondents as causing their work-related stress, or making it worse, were:</a:t>
            </a:r>
          </a:p>
          <a:p>
            <a:endParaRPr lang="en-GB" altLang="en-US" sz="2400" dirty="0">
              <a:solidFill>
                <a:schemeClr val="accent2">
                  <a:lumMod val="75000"/>
                </a:schemeClr>
              </a:solidFill>
              <a:latin typeface="+mj-lt"/>
            </a:endParaRPr>
          </a:p>
          <a:p>
            <a:pPr marL="929700" lvl="2" indent="-457200">
              <a:buAutoNum type="arabicPeriod" startAt="2"/>
            </a:pPr>
            <a:r>
              <a:rPr lang="en-GB" altLang="en-US" sz="2100" b="1" dirty="0">
                <a:solidFill>
                  <a:schemeClr val="accent2">
                    <a:lumMod val="75000"/>
                  </a:schemeClr>
                </a:solidFill>
                <a:latin typeface="+mj-lt"/>
              </a:rPr>
              <a:t>Lack </a:t>
            </a:r>
            <a:r>
              <a:rPr lang="en-GB" altLang="en-US" sz="2100" b="1" dirty="0">
                <a:solidFill>
                  <a:schemeClr val="accent2">
                    <a:lumMod val="75000"/>
                  </a:schemeClr>
                </a:solidFill>
                <a:latin typeface="+mj-lt"/>
              </a:rPr>
              <a:t>of managerial </a:t>
            </a:r>
            <a:r>
              <a:rPr lang="en-GB" altLang="en-US" sz="2100" b="1" dirty="0">
                <a:solidFill>
                  <a:schemeClr val="accent2">
                    <a:lumMod val="75000"/>
                  </a:schemeClr>
                </a:solidFill>
                <a:latin typeface="+mj-lt"/>
              </a:rPr>
              <a:t>support</a:t>
            </a:r>
          </a:p>
          <a:p>
            <a:pPr lvl="3">
              <a:buFont typeface="Arial" panose="020B0604020202020204" pitchFamily="34" charset="0"/>
              <a:buChar char="•"/>
            </a:pPr>
            <a:r>
              <a:rPr lang="en-GB" altLang="en-US" sz="1950" dirty="0">
                <a:solidFill>
                  <a:schemeClr val="accent2">
                    <a:lumMod val="75000"/>
                  </a:schemeClr>
                </a:solidFill>
                <a:latin typeface="+mj-lt"/>
              </a:rPr>
              <a:t>Lack of support from colleagues OR superiors (68%)</a:t>
            </a:r>
          </a:p>
          <a:p>
            <a:pPr lvl="3">
              <a:buFont typeface="Arial" panose="020B0604020202020204" pitchFamily="34" charset="0"/>
              <a:buChar char="•"/>
            </a:pPr>
            <a:r>
              <a:rPr lang="en-GB" altLang="en-US" sz="1950" dirty="0">
                <a:solidFill>
                  <a:schemeClr val="accent2">
                    <a:lumMod val="75000"/>
                  </a:schemeClr>
                </a:solidFill>
                <a:latin typeface="+mj-lt"/>
              </a:rPr>
              <a:t>37% of managers/team leaders say they have had no proper leadership or management training</a:t>
            </a:r>
          </a:p>
          <a:p>
            <a:endParaRPr lang="en-GB" sz="2000" dirty="0">
              <a:solidFill>
                <a:schemeClr val="accent2">
                  <a:lumMod val="75000"/>
                </a:schemeClr>
              </a:solidFill>
              <a:latin typeface="+mj-lt"/>
            </a:endParaRPr>
          </a:p>
          <a:p>
            <a:endParaRPr lang="en-GB" sz="2000" dirty="0">
              <a:solidFill>
                <a:schemeClr val="accent2">
                  <a:lumMod val="75000"/>
                </a:schemeClr>
              </a:solidFill>
              <a:latin typeface="+mj-lt"/>
            </a:endParaRPr>
          </a:p>
        </p:txBody>
      </p:sp>
    </p:spTree>
    <p:extLst>
      <p:ext uri="{BB962C8B-B14F-4D97-AF65-F5344CB8AC3E}">
        <p14:creationId xmlns:p14="http://schemas.microsoft.com/office/powerpoint/2010/main" val="420541878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scale of the problem</a:t>
            </a:r>
          </a:p>
        </p:txBody>
      </p:sp>
      <p:sp>
        <p:nvSpPr>
          <p:cNvPr id="3" name="Content Placeholder 2"/>
          <p:cNvSpPr>
            <a:spLocks noGrp="1"/>
          </p:cNvSpPr>
          <p:nvPr>
            <p:ph idx="1"/>
          </p:nvPr>
        </p:nvSpPr>
        <p:spPr/>
        <p:txBody>
          <a:bodyPr>
            <a:noAutofit/>
          </a:bodyPr>
          <a:lstStyle/>
          <a:p>
            <a:endParaRPr lang="en-GB" altLang="en-US" sz="2400" dirty="0">
              <a:solidFill>
                <a:schemeClr val="accent2">
                  <a:lumMod val="75000"/>
                </a:schemeClr>
              </a:solidFill>
              <a:latin typeface="+mj-lt"/>
            </a:endParaRPr>
          </a:p>
          <a:p>
            <a:r>
              <a:rPr lang="en-GB" altLang="en-US" sz="2400" dirty="0">
                <a:solidFill>
                  <a:schemeClr val="accent2">
                    <a:lumMod val="75000"/>
                  </a:schemeClr>
                </a:solidFill>
                <a:latin typeface="+mj-lt"/>
              </a:rPr>
              <a:t>The main work activities attributed by respondents as causing their work-related stress, or making it worse, were:</a:t>
            </a:r>
          </a:p>
          <a:p>
            <a:endParaRPr lang="en-GB" altLang="en-US" sz="2400" dirty="0">
              <a:solidFill>
                <a:schemeClr val="accent2">
                  <a:lumMod val="75000"/>
                </a:schemeClr>
              </a:solidFill>
              <a:latin typeface="+mj-lt"/>
            </a:endParaRPr>
          </a:p>
          <a:p>
            <a:pPr marL="902700" lvl="2" indent="-457200">
              <a:buAutoNum type="arabicPeriod" startAt="3"/>
            </a:pPr>
            <a:r>
              <a:rPr lang="en-GB" sz="2100" b="1" dirty="0">
                <a:solidFill>
                  <a:schemeClr val="accent2">
                    <a:lumMod val="75000"/>
                  </a:schemeClr>
                </a:solidFill>
                <a:latin typeface="+mj-lt"/>
              </a:rPr>
              <a:t>Workplace bullying</a:t>
            </a:r>
          </a:p>
          <a:p>
            <a:pPr marL="902700" lvl="2" indent="-457200">
              <a:buAutoNum type="arabicPeriod" startAt="3"/>
            </a:pPr>
            <a:endParaRPr lang="en-GB" sz="2100" b="1" dirty="0">
              <a:solidFill>
                <a:schemeClr val="accent2">
                  <a:lumMod val="75000"/>
                </a:schemeClr>
              </a:solidFill>
              <a:latin typeface="+mj-lt"/>
            </a:endParaRPr>
          </a:p>
          <a:p>
            <a:pPr marL="1159200" lvl="3" indent="-457200"/>
            <a:r>
              <a:rPr lang="en-GB" sz="1950" dirty="0">
                <a:solidFill>
                  <a:schemeClr val="accent2">
                    <a:lumMod val="75000"/>
                  </a:schemeClr>
                </a:solidFill>
                <a:latin typeface="+mj-lt"/>
              </a:rPr>
              <a:t>63% of workers report being subject to unacceptable behaviours such as harassment or bullying</a:t>
            </a:r>
          </a:p>
          <a:p>
            <a:pPr marL="1159200" lvl="3" indent="-457200"/>
            <a:r>
              <a:rPr lang="en-GB" sz="1950" dirty="0">
                <a:solidFill>
                  <a:schemeClr val="accent2">
                    <a:lumMod val="75000"/>
                  </a:schemeClr>
                </a:solidFill>
                <a:latin typeface="+mj-lt"/>
              </a:rPr>
              <a:t>8 out of ten managers know that bullying is an issue in their own workplace</a:t>
            </a:r>
          </a:p>
          <a:p>
            <a:endParaRPr lang="en-GB" sz="2000" dirty="0">
              <a:solidFill>
                <a:schemeClr val="accent2">
                  <a:lumMod val="75000"/>
                </a:schemeClr>
              </a:solidFill>
              <a:latin typeface="+mj-lt"/>
            </a:endParaRPr>
          </a:p>
        </p:txBody>
      </p:sp>
    </p:spTree>
    <p:extLst>
      <p:ext uri="{BB962C8B-B14F-4D97-AF65-F5344CB8AC3E}">
        <p14:creationId xmlns:p14="http://schemas.microsoft.com/office/powerpoint/2010/main" val="2821361381"/>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 should organisations intervene?</a:t>
            </a:r>
            <a:endParaRPr lang="en-GB" dirty="0"/>
          </a:p>
        </p:txBody>
      </p:sp>
      <p:sp>
        <p:nvSpPr>
          <p:cNvPr id="3" name="Content Placeholder 2"/>
          <p:cNvSpPr>
            <a:spLocks noGrp="1"/>
          </p:cNvSpPr>
          <p:nvPr>
            <p:ph idx="1"/>
          </p:nvPr>
        </p:nvSpPr>
        <p:spPr/>
        <p:txBody>
          <a:bodyPr>
            <a:noAutofit/>
          </a:bodyPr>
          <a:lstStyle/>
          <a:p>
            <a:r>
              <a:rPr lang="en-GB" sz="2400" dirty="0">
                <a:solidFill>
                  <a:schemeClr val="accent2">
                    <a:lumMod val="75000"/>
                  </a:schemeClr>
                </a:solidFill>
                <a:latin typeface="+mj-lt"/>
              </a:rPr>
              <a:t>Improved quality of life for workforce</a:t>
            </a:r>
          </a:p>
          <a:p>
            <a:endParaRPr lang="en-GB" sz="2400" dirty="0">
              <a:solidFill>
                <a:schemeClr val="accent2">
                  <a:lumMod val="75000"/>
                </a:schemeClr>
              </a:solidFill>
              <a:latin typeface="+mj-lt"/>
            </a:endParaRPr>
          </a:p>
          <a:p>
            <a:r>
              <a:rPr lang="en-GB" sz="2400" dirty="0">
                <a:solidFill>
                  <a:schemeClr val="accent2">
                    <a:lumMod val="75000"/>
                  </a:schemeClr>
                </a:solidFill>
                <a:latin typeface="+mj-lt"/>
              </a:rPr>
              <a:t>A healthier, more productive workforce</a:t>
            </a:r>
          </a:p>
          <a:p>
            <a:pPr lvl="1"/>
            <a:r>
              <a:rPr lang="en-GB" sz="2400" dirty="0">
                <a:solidFill>
                  <a:schemeClr val="accent2">
                    <a:lumMod val="75000"/>
                  </a:schemeClr>
                </a:solidFill>
                <a:latin typeface="+mj-lt"/>
              </a:rPr>
              <a:t>Underperformance</a:t>
            </a:r>
          </a:p>
          <a:p>
            <a:pPr lvl="1"/>
            <a:r>
              <a:rPr lang="en-GB" sz="2400" dirty="0">
                <a:solidFill>
                  <a:schemeClr val="accent2">
                    <a:lumMod val="75000"/>
                  </a:schemeClr>
                </a:solidFill>
                <a:latin typeface="+mj-lt"/>
              </a:rPr>
              <a:t>Time off through illness</a:t>
            </a:r>
          </a:p>
          <a:p>
            <a:pPr lvl="1"/>
            <a:endParaRPr lang="en-GB" sz="2400" dirty="0">
              <a:solidFill>
                <a:schemeClr val="accent2">
                  <a:lumMod val="75000"/>
                </a:schemeClr>
              </a:solidFill>
              <a:latin typeface="+mj-lt"/>
            </a:endParaRPr>
          </a:p>
          <a:p>
            <a:r>
              <a:rPr lang="en-GB" sz="2400" dirty="0">
                <a:solidFill>
                  <a:schemeClr val="accent2">
                    <a:lumMod val="75000"/>
                  </a:schemeClr>
                </a:solidFill>
                <a:latin typeface="+mj-lt"/>
              </a:rPr>
              <a:t>Business benefits from reduced sickness absence – increased productivity</a:t>
            </a:r>
          </a:p>
        </p:txBody>
      </p:sp>
    </p:spTree>
    <p:extLst>
      <p:ext uri="{BB962C8B-B14F-4D97-AF65-F5344CB8AC3E}">
        <p14:creationId xmlns:p14="http://schemas.microsoft.com/office/powerpoint/2010/main" val="159225861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 should organisations intervene?</a:t>
            </a:r>
            <a:endParaRPr lang="en-GB" dirty="0"/>
          </a:p>
        </p:txBody>
      </p:sp>
      <p:sp>
        <p:nvSpPr>
          <p:cNvPr id="3" name="Content Placeholder 2"/>
          <p:cNvSpPr>
            <a:spLocks noGrp="1"/>
          </p:cNvSpPr>
          <p:nvPr>
            <p:ph idx="1"/>
          </p:nvPr>
        </p:nvSpPr>
        <p:spPr>
          <a:xfrm>
            <a:off x="838200" y="2170705"/>
            <a:ext cx="10515600" cy="4006257"/>
          </a:xfrm>
        </p:spPr>
        <p:txBody>
          <a:bodyPr>
            <a:noAutofit/>
          </a:bodyPr>
          <a:lstStyle/>
          <a:p>
            <a:r>
              <a:rPr lang="en-GB" sz="2400" dirty="0">
                <a:solidFill>
                  <a:schemeClr val="accent2">
                    <a:lumMod val="75000"/>
                  </a:schemeClr>
                </a:solidFill>
                <a:latin typeface="+mj-lt"/>
              </a:rPr>
              <a:t>Litigation / fulfilment of statutory duties</a:t>
            </a:r>
          </a:p>
          <a:p>
            <a:pPr lvl="1"/>
            <a:r>
              <a:rPr lang="en-GB" sz="2400" dirty="0">
                <a:solidFill>
                  <a:schemeClr val="accent2">
                    <a:lumMod val="75000"/>
                  </a:schemeClr>
                </a:solidFill>
                <a:latin typeface="+mj-lt"/>
              </a:rPr>
              <a:t>Health and Safety at Work Act</a:t>
            </a:r>
          </a:p>
          <a:p>
            <a:pPr lvl="1"/>
            <a:endParaRPr lang="en-GB" sz="2400" dirty="0">
              <a:solidFill>
                <a:schemeClr val="accent2">
                  <a:lumMod val="75000"/>
                </a:schemeClr>
              </a:solidFill>
              <a:latin typeface="+mj-lt"/>
            </a:endParaRPr>
          </a:p>
          <a:p>
            <a:r>
              <a:rPr lang="en-GB" sz="2400" dirty="0">
                <a:solidFill>
                  <a:schemeClr val="accent2">
                    <a:lumMod val="75000"/>
                  </a:schemeClr>
                </a:solidFill>
                <a:latin typeface="+mj-lt"/>
              </a:rPr>
              <a:t>Power struggle</a:t>
            </a:r>
          </a:p>
          <a:p>
            <a:pPr lvl="1"/>
            <a:r>
              <a:rPr lang="en-GB" sz="2400" dirty="0">
                <a:solidFill>
                  <a:schemeClr val="accent2">
                    <a:lumMod val="75000"/>
                  </a:schemeClr>
                </a:solidFill>
                <a:latin typeface="+mj-lt"/>
              </a:rPr>
              <a:t>The rights of employees to health versus the needs of the company</a:t>
            </a:r>
          </a:p>
          <a:p>
            <a:pPr lvl="1"/>
            <a:r>
              <a:rPr lang="en-GB" sz="2400" dirty="0">
                <a:solidFill>
                  <a:schemeClr val="accent2">
                    <a:lumMod val="75000"/>
                  </a:schemeClr>
                </a:solidFill>
                <a:latin typeface="+mj-lt"/>
              </a:rPr>
              <a:t>Perception of rights and needs</a:t>
            </a:r>
            <a:endParaRPr lang="en-GB" sz="2400" dirty="0">
              <a:solidFill>
                <a:schemeClr val="accent2">
                  <a:lumMod val="75000"/>
                </a:schemeClr>
              </a:solidFill>
              <a:latin typeface="+mj-lt"/>
            </a:endParaRPr>
          </a:p>
        </p:txBody>
      </p:sp>
    </p:spTree>
    <p:extLst>
      <p:ext uri="{BB962C8B-B14F-4D97-AF65-F5344CB8AC3E}">
        <p14:creationId xmlns:p14="http://schemas.microsoft.com/office/powerpoint/2010/main" val="3704057793"/>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D495E168-DA5E-4888-8D8A-92B118324C14}" type="slidenum">
              <a:rPr lang="ru-RU" smtClean="0"/>
              <a:t>46</a:t>
            </a:fld>
            <a:endParaRPr lang="ru-RU" dirty="0"/>
          </a:p>
        </p:txBody>
      </p:sp>
      <p:sp>
        <p:nvSpPr>
          <p:cNvPr id="4" name="Content Placeholder 3"/>
          <p:cNvSpPr>
            <a:spLocks noGrp="1"/>
          </p:cNvSpPr>
          <p:nvPr>
            <p:ph idx="1"/>
          </p:nvPr>
        </p:nvSpPr>
        <p:spPr>
          <a:xfrm>
            <a:off x="838200" y="1998729"/>
            <a:ext cx="10515600" cy="4351338"/>
          </a:xfrm>
        </p:spPr>
        <p:txBody>
          <a:bodyPr/>
          <a:lstStyle/>
          <a:p>
            <a:r>
              <a:rPr lang="en-GB" sz="2400" dirty="0">
                <a:solidFill>
                  <a:schemeClr val="accent2">
                    <a:lumMod val="75000"/>
                  </a:schemeClr>
                </a:solidFill>
                <a:latin typeface="+mj-lt"/>
              </a:rPr>
              <a:t>Aspects of the </a:t>
            </a:r>
            <a:r>
              <a:rPr lang="en-GB" sz="2400" b="1" dirty="0">
                <a:solidFill>
                  <a:schemeClr val="accent2">
                    <a:lumMod val="75000"/>
                  </a:schemeClr>
                </a:solidFill>
                <a:latin typeface="+mj-lt"/>
              </a:rPr>
              <a:t>situation</a:t>
            </a:r>
            <a:r>
              <a:rPr lang="en-GB" sz="2400" dirty="0">
                <a:solidFill>
                  <a:schemeClr val="accent2">
                    <a:lumMod val="75000"/>
                  </a:schemeClr>
                </a:solidFill>
                <a:latin typeface="+mj-lt"/>
              </a:rPr>
              <a:t> and </a:t>
            </a:r>
            <a:r>
              <a:rPr lang="en-GB" sz="2400" b="1" dirty="0">
                <a:solidFill>
                  <a:schemeClr val="accent2">
                    <a:lumMod val="75000"/>
                  </a:schemeClr>
                </a:solidFill>
                <a:latin typeface="+mj-lt"/>
              </a:rPr>
              <a:t>individual differences </a:t>
            </a:r>
            <a:r>
              <a:rPr lang="en-GB" sz="2400" dirty="0">
                <a:solidFill>
                  <a:schemeClr val="accent2">
                    <a:lumMod val="75000"/>
                  </a:schemeClr>
                </a:solidFill>
                <a:latin typeface="+mj-lt"/>
              </a:rPr>
              <a:t>are both important in determining the impact of work on individual </a:t>
            </a:r>
            <a:r>
              <a:rPr lang="en-GB" sz="2400" dirty="0" smtClean="0">
                <a:solidFill>
                  <a:schemeClr val="accent2">
                    <a:lumMod val="75000"/>
                  </a:schemeClr>
                </a:solidFill>
                <a:latin typeface="+mj-lt"/>
              </a:rPr>
              <a:t>employees</a:t>
            </a:r>
          </a:p>
          <a:p>
            <a:endParaRPr lang="en-GB" sz="2400" dirty="0">
              <a:solidFill>
                <a:schemeClr val="accent2">
                  <a:lumMod val="75000"/>
                </a:schemeClr>
              </a:solidFill>
              <a:latin typeface="+mj-lt"/>
            </a:endParaRPr>
          </a:p>
          <a:p>
            <a:r>
              <a:rPr lang="en-GB" sz="2400" b="1" dirty="0" smtClean="0">
                <a:solidFill>
                  <a:schemeClr val="accent2">
                    <a:lumMod val="75000"/>
                  </a:schemeClr>
                </a:solidFill>
                <a:latin typeface="+mj-lt"/>
              </a:rPr>
              <a:t>Situational factors:</a:t>
            </a:r>
          </a:p>
          <a:p>
            <a:pPr lvl="1"/>
            <a:r>
              <a:rPr lang="en-GB" sz="2200" dirty="0" smtClean="0">
                <a:solidFill>
                  <a:schemeClr val="accent2">
                    <a:lumMod val="75000"/>
                  </a:schemeClr>
                </a:solidFill>
                <a:latin typeface="+mj-lt"/>
              </a:rPr>
              <a:t>What factors are a source of stress for people in workplaces? Is this the case for ALL people in ALL workplaces?</a:t>
            </a:r>
          </a:p>
          <a:p>
            <a:endParaRPr lang="en-GB" sz="2400" dirty="0">
              <a:solidFill>
                <a:schemeClr val="accent2">
                  <a:lumMod val="75000"/>
                </a:schemeClr>
              </a:solidFill>
              <a:latin typeface="+mj-lt"/>
            </a:endParaRPr>
          </a:p>
          <a:p>
            <a:r>
              <a:rPr lang="en-GB" sz="2400" b="1" dirty="0" smtClean="0">
                <a:solidFill>
                  <a:schemeClr val="accent2">
                    <a:lumMod val="75000"/>
                  </a:schemeClr>
                </a:solidFill>
                <a:latin typeface="+mj-lt"/>
              </a:rPr>
              <a:t>Individual differences:</a:t>
            </a:r>
          </a:p>
          <a:p>
            <a:pPr lvl="1"/>
            <a:r>
              <a:rPr lang="en-GB" sz="2200" dirty="0" smtClean="0">
                <a:solidFill>
                  <a:schemeClr val="accent2">
                    <a:lumMod val="75000"/>
                  </a:schemeClr>
                </a:solidFill>
                <a:latin typeface="+mj-lt"/>
              </a:rPr>
              <a:t>Are some people more vulnerable to stress? What types of people? Are cognitions and emotions implicated?</a:t>
            </a:r>
            <a:endParaRPr lang="en-GB" sz="2200" dirty="0">
              <a:solidFill>
                <a:schemeClr val="accent2">
                  <a:lumMod val="75000"/>
                </a:schemeClr>
              </a:solidFill>
              <a:latin typeface="+mj-lt"/>
            </a:endParaRPr>
          </a:p>
        </p:txBody>
      </p:sp>
      <p:sp>
        <p:nvSpPr>
          <p:cNvPr id="5" name="Title 4"/>
          <p:cNvSpPr>
            <a:spLocks noGrp="1"/>
          </p:cNvSpPr>
          <p:nvPr>
            <p:ph type="title"/>
          </p:nvPr>
        </p:nvSpPr>
        <p:spPr/>
        <p:txBody>
          <a:bodyPr>
            <a:normAutofit fontScale="90000"/>
          </a:bodyPr>
          <a:lstStyle/>
          <a:p>
            <a:r>
              <a:rPr lang="en-GB" dirty="0" smtClean="0"/>
              <a:t>Conditions that influence employee well-being</a:t>
            </a:r>
            <a:endParaRPr lang="en-GB" dirty="0"/>
          </a:p>
        </p:txBody>
      </p:sp>
    </p:spTree>
    <p:extLst>
      <p:ext uri="{BB962C8B-B14F-4D97-AF65-F5344CB8AC3E}">
        <p14:creationId xmlns:p14="http://schemas.microsoft.com/office/powerpoint/2010/main" val="2379544058"/>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Subtitle 2"/>
          <p:cNvSpPr>
            <a:spLocks noGrp="1"/>
          </p:cNvSpPr>
          <p:nvPr>
            <p:ph type="subTitle" idx="1"/>
          </p:nvPr>
        </p:nvSpPr>
        <p:spPr>
          <a:xfrm>
            <a:off x="758587" y="3649649"/>
            <a:ext cx="8417217" cy="2274073"/>
          </a:xfrm>
        </p:spPr>
        <p:txBody>
          <a:bodyPr>
            <a:normAutofit/>
          </a:bodyPr>
          <a:lstStyle/>
          <a:p>
            <a:r>
              <a:rPr lang="en-GB" dirty="0" smtClean="0"/>
              <a:t>In groups, research THREE different situational and individual differences that are important in influencing employee stress and/or well-being</a:t>
            </a:r>
            <a:endParaRPr lang="en-GB" dirty="0"/>
          </a:p>
        </p:txBody>
      </p:sp>
    </p:spTree>
    <p:extLst>
      <p:ext uri="{BB962C8B-B14F-4D97-AF65-F5344CB8AC3E}">
        <p14:creationId xmlns:p14="http://schemas.microsoft.com/office/powerpoint/2010/main" val="4067098234"/>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8588" y="1436921"/>
            <a:ext cx="6286268" cy="1517356"/>
          </a:xfrm>
        </p:spPr>
        <p:txBody>
          <a:bodyPr/>
          <a:lstStyle/>
          <a:p>
            <a:r>
              <a:rPr lang="en-GB" dirty="0" smtClean="0"/>
              <a:t>TASK PART TWO</a:t>
            </a:r>
            <a:endParaRPr lang="en-GB" dirty="0"/>
          </a:p>
        </p:txBody>
      </p:sp>
      <p:sp>
        <p:nvSpPr>
          <p:cNvPr id="3" name="Subtitle 2"/>
          <p:cNvSpPr>
            <a:spLocks noGrp="1"/>
          </p:cNvSpPr>
          <p:nvPr>
            <p:ph type="subTitle" idx="1"/>
          </p:nvPr>
        </p:nvSpPr>
        <p:spPr>
          <a:xfrm>
            <a:off x="758587" y="3649649"/>
            <a:ext cx="8417217" cy="2274073"/>
          </a:xfrm>
        </p:spPr>
        <p:txBody>
          <a:bodyPr>
            <a:normAutofit/>
          </a:bodyPr>
          <a:lstStyle/>
          <a:p>
            <a:r>
              <a:rPr lang="en-GB" dirty="0" smtClean="0"/>
              <a:t>Present your findings… however you would like</a:t>
            </a:r>
            <a:endParaRPr lang="en-GB" dirty="0"/>
          </a:p>
        </p:txBody>
      </p:sp>
    </p:spTree>
    <p:extLst>
      <p:ext uri="{BB962C8B-B14F-4D97-AF65-F5344CB8AC3E}">
        <p14:creationId xmlns:p14="http://schemas.microsoft.com/office/powerpoint/2010/main" val="3273900789"/>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Situational Factors</a:t>
            </a:r>
            <a:endParaRPr lang="en-GB" dirty="0"/>
          </a:p>
        </p:txBody>
      </p:sp>
      <p:sp>
        <p:nvSpPr>
          <p:cNvPr id="3" name="Subtitle 2"/>
          <p:cNvSpPr>
            <a:spLocks noGrp="1"/>
          </p:cNvSpPr>
          <p:nvPr>
            <p:ph type="subTitle" idx="1"/>
          </p:nvPr>
        </p:nvSpPr>
        <p:spPr>
          <a:xfrm>
            <a:off x="795772" y="1877052"/>
            <a:ext cx="6843278" cy="2710852"/>
          </a:xfrm>
        </p:spPr>
        <p:txBody>
          <a:bodyPr>
            <a:normAutofit fontScale="92500" lnSpcReduction="10000"/>
          </a:bodyPr>
          <a:lstStyle/>
          <a:p>
            <a:pPr algn="ctr"/>
            <a:r>
              <a:rPr lang="en-GB" dirty="0"/>
              <a:t>Demands</a:t>
            </a:r>
          </a:p>
          <a:p>
            <a:pPr algn="ctr"/>
            <a:r>
              <a:rPr lang="en-GB" dirty="0"/>
              <a:t>Control</a:t>
            </a:r>
          </a:p>
          <a:p>
            <a:pPr algn="ctr"/>
            <a:r>
              <a:rPr lang="en-GB" dirty="0"/>
              <a:t>Support</a:t>
            </a:r>
          </a:p>
          <a:p>
            <a:pPr algn="ctr"/>
            <a:r>
              <a:rPr lang="en-GB" dirty="0"/>
              <a:t>Relationships at work</a:t>
            </a:r>
          </a:p>
          <a:p>
            <a:pPr algn="ctr"/>
            <a:r>
              <a:rPr lang="en-GB" dirty="0"/>
              <a:t>Roles at work</a:t>
            </a:r>
          </a:p>
          <a:p>
            <a:pPr algn="ctr"/>
            <a:r>
              <a:rPr lang="en-GB" dirty="0"/>
              <a:t>Change </a:t>
            </a:r>
          </a:p>
          <a:p>
            <a:pPr algn="ctr"/>
            <a:r>
              <a:rPr lang="en-GB" dirty="0"/>
              <a:t>Working conditions</a:t>
            </a:r>
          </a:p>
          <a:p>
            <a:pPr algn="ctr"/>
            <a:r>
              <a:rPr lang="en-GB" dirty="0"/>
              <a:t>Career-related issues</a:t>
            </a:r>
          </a:p>
          <a:p>
            <a:endParaRPr lang="en-GB" dirty="0"/>
          </a:p>
        </p:txBody>
      </p:sp>
      <p:sp>
        <p:nvSpPr>
          <p:cNvPr id="4" name="Footer Placeholder 3"/>
          <p:cNvSpPr>
            <a:spLocks noGrp="1"/>
          </p:cNvSpPr>
          <p:nvPr>
            <p:ph type="ftr" sz="quarter" idx="11"/>
          </p:nvPr>
        </p:nvSpPr>
        <p:spPr/>
        <p:txBody>
          <a:bodyPr/>
          <a:lstStyle/>
          <a:p>
            <a:r>
              <a:rPr lang="en-US" smtClean="0"/>
              <a:t>ADD A FOOTER</a:t>
            </a:r>
            <a:endParaRPr lang="ru-RU" dirty="0"/>
          </a:p>
        </p:txBody>
      </p:sp>
      <p:sp>
        <p:nvSpPr>
          <p:cNvPr id="5" name="Slide Number Placeholder 4"/>
          <p:cNvSpPr>
            <a:spLocks noGrp="1"/>
          </p:cNvSpPr>
          <p:nvPr>
            <p:ph type="sldNum" sz="quarter" idx="12"/>
          </p:nvPr>
        </p:nvSpPr>
        <p:spPr/>
        <p:txBody>
          <a:bodyPr/>
          <a:lstStyle/>
          <a:p>
            <a:fld id="{D495E168-DA5E-4888-8D8A-92B118324C14}" type="slidenum">
              <a:rPr lang="ru-RU" smtClean="0"/>
              <a:pPr/>
              <a:t>49</a:t>
            </a:fld>
            <a:endParaRPr lang="ru-RU" dirty="0"/>
          </a:p>
        </p:txBody>
      </p:sp>
    </p:spTree>
    <p:extLst>
      <p:ext uri="{BB962C8B-B14F-4D97-AF65-F5344CB8AC3E}">
        <p14:creationId xmlns:p14="http://schemas.microsoft.com/office/powerpoint/2010/main" val="154787986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Situational factors</a:t>
            </a:r>
            <a:endParaRPr lang="en-GB" dirty="0"/>
          </a:p>
        </p:txBody>
      </p:sp>
      <p:sp>
        <p:nvSpPr>
          <p:cNvPr id="3" name="Content Placeholder 2"/>
          <p:cNvSpPr>
            <a:spLocks noGrp="1"/>
          </p:cNvSpPr>
          <p:nvPr>
            <p:ph idx="1"/>
          </p:nvPr>
        </p:nvSpPr>
        <p:spPr>
          <a:xfrm>
            <a:off x="0" y="1865377"/>
            <a:ext cx="12192000" cy="4901183"/>
          </a:xfrm>
        </p:spPr>
        <p:txBody>
          <a:bodyPr>
            <a:normAutofit/>
          </a:bodyPr>
          <a:lstStyle/>
          <a:p>
            <a:pPr marL="0" indent="0" algn="ctr">
              <a:buNone/>
            </a:pPr>
            <a:r>
              <a:rPr lang="en-GB" sz="3200" b="1" dirty="0">
                <a:solidFill>
                  <a:schemeClr val="accent2">
                    <a:lumMod val="75000"/>
                  </a:schemeClr>
                </a:solidFill>
                <a:effectLst>
                  <a:outerShdw blurRad="38100" dist="38100" dir="2700000" algn="tl">
                    <a:srgbClr val="000000">
                      <a:alpha val="43137"/>
                    </a:srgbClr>
                  </a:outerShdw>
                </a:effectLst>
                <a:latin typeface="+mj-lt"/>
              </a:rPr>
              <a:t>DEMANDS</a:t>
            </a:r>
          </a:p>
          <a:p>
            <a:endParaRPr lang="en-GB" sz="2400" dirty="0">
              <a:solidFill>
                <a:schemeClr val="accent2">
                  <a:lumMod val="75000"/>
                </a:schemeClr>
              </a:solidFill>
              <a:latin typeface="+mj-lt"/>
            </a:endParaRPr>
          </a:p>
          <a:p>
            <a:pPr lvl="1"/>
            <a:r>
              <a:rPr lang="en-GB" sz="2400" b="1" dirty="0">
                <a:solidFill>
                  <a:schemeClr val="accent2">
                    <a:lumMod val="75000"/>
                  </a:schemeClr>
                </a:solidFill>
                <a:latin typeface="+mj-lt"/>
              </a:rPr>
              <a:t>Job content and </a:t>
            </a:r>
            <a:r>
              <a:rPr lang="en-GB" sz="2400" b="1" dirty="0" smtClean="0">
                <a:solidFill>
                  <a:schemeClr val="accent2">
                    <a:lumMod val="75000"/>
                  </a:schemeClr>
                </a:solidFill>
                <a:latin typeface="+mj-lt"/>
              </a:rPr>
              <a:t>workload</a:t>
            </a:r>
          </a:p>
          <a:p>
            <a:pPr lvl="1"/>
            <a:endParaRPr lang="en-GB" sz="2400" b="1" dirty="0">
              <a:solidFill>
                <a:schemeClr val="accent2">
                  <a:lumMod val="75000"/>
                </a:schemeClr>
              </a:solidFill>
              <a:latin typeface="+mj-lt"/>
            </a:endParaRPr>
          </a:p>
          <a:p>
            <a:pPr lvl="2"/>
            <a:r>
              <a:rPr lang="en-GB" sz="2000" dirty="0">
                <a:solidFill>
                  <a:schemeClr val="accent2">
                    <a:lumMod val="75000"/>
                  </a:schemeClr>
                </a:solidFill>
                <a:latin typeface="+mj-lt"/>
              </a:rPr>
              <a:t>Increased stress in fast paced environments, intensive working and meeting tight deadline frequently</a:t>
            </a:r>
          </a:p>
          <a:p>
            <a:pPr lvl="2"/>
            <a:r>
              <a:rPr lang="en-GB" sz="2000" dirty="0">
                <a:solidFill>
                  <a:schemeClr val="accent2">
                    <a:lumMod val="75000"/>
                  </a:schemeClr>
                </a:solidFill>
                <a:latin typeface="+mj-lt"/>
              </a:rPr>
              <a:t>Quantitative workload – too much to do</a:t>
            </a:r>
          </a:p>
          <a:p>
            <a:pPr lvl="2"/>
            <a:r>
              <a:rPr lang="en-GB" sz="2000" dirty="0">
                <a:solidFill>
                  <a:schemeClr val="accent2">
                    <a:lumMod val="75000"/>
                  </a:schemeClr>
                </a:solidFill>
                <a:latin typeface="+mj-lt"/>
              </a:rPr>
              <a:t>Qualitative workload – too difficult for the individual</a:t>
            </a:r>
          </a:p>
          <a:p>
            <a:pPr lvl="2"/>
            <a:r>
              <a:rPr lang="en-GB" sz="2000" dirty="0">
                <a:solidFill>
                  <a:schemeClr val="accent2">
                    <a:lumMod val="75000"/>
                  </a:schemeClr>
                </a:solidFill>
                <a:latin typeface="+mj-lt"/>
              </a:rPr>
              <a:t>Emotional dissonance (Zapf, 2002) – employee has to hide/mask emotions, e.g., airline steward</a:t>
            </a:r>
          </a:p>
          <a:p>
            <a:pPr lvl="2"/>
            <a:endParaRPr lang="en-GB" sz="1800" dirty="0">
              <a:solidFill>
                <a:schemeClr val="accent2">
                  <a:lumMod val="75000"/>
                </a:schemeClr>
              </a:solidFill>
              <a:latin typeface="+mj-lt"/>
            </a:endParaRPr>
          </a:p>
        </p:txBody>
      </p:sp>
    </p:spTree>
    <p:extLst>
      <p:ext uri="{BB962C8B-B14F-4D97-AF65-F5344CB8AC3E}">
        <p14:creationId xmlns:p14="http://schemas.microsoft.com/office/powerpoint/2010/main" val="3510330719"/>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Situational factors</a:t>
            </a:r>
            <a:endParaRPr lang="en-GB" dirty="0"/>
          </a:p>
        </p:txBody>
      </p:sp>
      <p:sp>
        <p:nvSpPr>
          <p:cNvPr id="3" name="Content Placeholder 2"/>
          <p:cNvSpPr>
            <a:spLocks noGrp="1"/>
          </p:cNvSpPr>
          <p:nvPr>
            <p:ph idx="1"/>
          </p:nvPr>
        </p:nvSpPr>
        <p:spPr>
          <a:xfrm>
            <a:off x="0" y="2075324"/>
            <a:ext cx="12192000" cy="3975619"/>
          </a:xfrm>
        </p:spPr>
        <p:txBody>
          <a:bodyPr vert="horz" lIns="91440" tIns="45720" rIns="91440" bIns="45720" rtlCol="0">
            <a:normAutofit/>
          </a:bodyPr>
          <a:lstStyle/>
          <a:p>
            <a:pPr marL="0" indent="0" algn="ctr">
              <a:buNone/>
            </a:pPr>
            <a:r>
              <a:rPr lang="en-GB" sz="3200" b="1" dirty="0">
                <a:solidFill>
                  <a:schemeClr val="accent2">
                    <a:lumMod val="75000"/>
                  </a:schemeClr>
                </a:solidFill>
                <a:effectLst>
                  <a:outerShdw blurRad="38100" dist="38100" dir="2700000" algn="tl">
                    <a:srgbClr val="000000">
                      <a:alpha val="43137"/>
                    </a:srgbClr>
                  </a:outerShdw>
                </a:effectLst>
                <a:latin typeface="+mj-lt"/>
              </a:rPr>
              <a:t>DEMANDS</a:t>
            </a:r>
          </a:p>
          <a:p>
            <a:pPr lvl="1"/>
            <a:endParaRPr lang="en-GB" sz="2400" b="1" dirty="0">
              <a:solidFill>
                <a:schemeClr val="accent2">
                  <a:lumMod val="75000"/>
                </a:schemeClr>
              </a:solidFill>
              <a:latin typeface="+mj-lt"/>
            </a:endParaRPr>
          </a:p>
          <a:p>
            <a:pPr lvl="1"/>
            <a:r>
              <a:rPr lang="en-GB" sz="2400" b="1" dirty="0">
                <a:solidFill>
                  <a:schemeClr val="accent2">
                    <a:lumMod val="75000"/>
                  </a:schemeClr>
                </a:solidFill>
                <a:latin typeface="+mj-lt"/>
              </a:rPr>
              <a:t>Working </a:t>
            </a:r>
            <a:r>
              <a:rPr lang="en-GB" sz="2400" b="1" dirty="0">
                <a:solidFill>
                  <a:schemeClr val="accent2">
                    <a:lumMod val="75000"/>
                  </a:schemeClr>
                </a:solidFill>
                <a:latin typeface="+mj-lt"/>
              </a:rPr>
              <a:t>hours</a:t>
            </a:r>
          </a:p>
          <a:p>
            <a:pPr lvl="2"/>
            <a:r>
              <a:rPr lang="en-GB" sz="2000" dirty="0">
                <a:solidFill>
                  <a:schemeClr val="accent2">
                    <a:lumMod val="75000"/>
                  </a:schemeClr>
                </a:solidFill>
                <a:latin typeface="+mj-lt"/>
              </a:rPr>
              <a:t>Long working hours take a toll on employee health</a:t>
            </a:r>
          </a:p>
          <a:p>
            <a:pPr lvl="2"/>
            <a:r>
              <a:rPr lang="en-GB" sz="2000" dirty="0">
                <a:solidFill>
                  <a:schemeClr val="accent2">
                    <a:lumMod val="75000"/>
                  </a:schemeClr>
                </a:solidFill>
                <a:latin typeface="+mj-lt"/>
              </a:rPr>
              <a:t>Both the individual and the quality of their work suffers</a:t>
            </a:r>
          </a:p>
          <a:p>
            <a:pPr lvl="2"/>
            <a:r>
              <a:rPr lang="en-GB" sz="2000" dirty="0">
                <a:solidFill>
                  <a:schemeClr val="accent2">
                    <a:lumMod val="75000"/>
                  </a:schemeClr>
                </a:solidFill>
                <a:latin typeface="+mj-lt"/>
              </a:rPr>
              <a:t>Recognition that working above 40hrs/week is unproductive and can create ill-health (Sparks et al., 1997)</a:t>
            </a:r>
          </a:p>
          <a:p>
            <a:pPr lvl="2"/>
            <a:r>
              <a:rPr lang="en-GB" sz="2000" dirty="0">
                <a:solidFill>
                  <a:schemeClr val="accent2">
                    <a:lumMod val="75000"/>
                  </a:schemeClr>
                </a:solidFill>
                <a:latin typeface="+mj-lt"/>
              </a:rPr>
              <a:t>However, what if the person has to work long hours in order to complete the tasks of the job? (Burke &amp; Cooper, 2008). Interaction between working hours and job workload</a:t>
            </a:r>
          </a:p>
          <a:p>
            <a:pPr marL="0" indent="0" algn="ctr">
              <a:buNone/>
            </a:pPr>
            <a:endParaRPr lang="en-GB" sz="3200" b="1" dirty="0">
              <a:solidFill>
                <a:schemeClr val="accent2">
                  <a:lumMod val="75000"/>
                </a:schemeClr>
              </a:solidFill>
              <a:effectLst>
                <a:outerShdw blurRad="38100" dist="38100" dir="2700000" algn="tl">
                  <a:srgbClr val="000000">
                    <a:alpha val="43137"/>
                  </a:srgbClr>
                </a:outerShdw>
              </a:effectLst>
              <a:latin typeface="+mj-lt"/>
            </a:endParaRPr>
          </a:p>
        </p:txBody>
      </p:sp>
    </p:spTree>
    <p:extLst>
      <p:ext uri="{BB962C8B-B14F-4D97-AF65-F5344CB8AC3E}">
        <p14:creationId xmlns:p14="http://schemas.microsoft.com/office/powerpoint/2010/main" val="395624705"/>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Situational factors</a:t>
            </a:r>
            <a:endParaRPr lang="en-GB" dirty="0"/>
          </a:p>
        </p:txBody>
      </p:sp>
      <p:sp>
        <p:nvSpPr>
          <p:cNvPr id="3" name="Content Placeholder 2"/>
          <p:cNvSpPr>
            <a:spLocks noGrp="1"/>
          </p:cNvSpPr>
          <p:nvPr>
            <p:ph idx="1"/>
          </p:nvPr>
        </p:nvSpPr>
        <p:spPr>
          <a:xfrm>
            <a:off x="0" y="2035533"/>
            <a:ext cx="12192000" cy="4141429"/>
          </a:xfrm>
        </p:spPr>
        <p:txBody>
          <a:bodyPr>
            <a:normAutofit/>
          </a:bodyPr>
          <a:lstStyle/>
          <a:p>
            <a:pPr marL="0" indent="0" algn="ctr">
              <a:buFont typeface="Arial" panose="020B0604020202020204" pitchFamily="34" charset="0"/>
              <a:buNone/>
            </a:pPr>
            <a:r>
              <a:rPr lang="en-GB" sz="3200" b="1" dirty="0">
                <a:solidFill>
                  <a:schemeClr val="accent2">
                    <a:lumMod val="75000"/>
                  </a:schemeClr>
                </a:solidFill>
                <a:effectLst>
                  <a:outerShdw blurRad="38100" dist="38100" dir="2700000" algn="tl">
                    <a:srgbClr val="000000">
                      <a:alpha val="43137"/>
                    </a:srgbClr>
                  </a:outerShdw>
                </a:effectLst>
                <a:latin typeface="+mj-lt"/>
              </a:rPr>
              <a:t>DEMANDS</a:t>
            </a:r>
          </a:p>
          <a:p>
            <a:pPr lvl="1"/>
            <a:endParaRPr lang="en-GB" sz="3200" b="1" dirty="0">
              <a:solidFill>
                <a:schemeClr val="accent2">
                  <a:lumMod val="75000"/>
                </a:schemeClr>
              </a:solidFill>
              <a:effectLst>
                <a:outerShdw blurRad="38100" dist="38100" dir="2700000" algn="tl">
                  <a:srgbClr val="000000">
                    <a:alpha val="43137"/>
                  </a:srgbClr>
                </a:outerShdw>
              </a:effectLst>
              <a:latin typeface="+mj-lt"/>
            </a:endParaRPr>
          </a:p>
          <a:p>
            <a:pPr lvl="1"/>
            <a:r>
              <a:rPr lang="en-GB" sz="2400" b="1" dirty="0">
                <a:solidFill>
                  <a:schemeClr val="accent2">
                    <a:lumMod val="75000"/>
                  </a:schemeClr>
                </a:solidFill>
                <a:latin typeface="+mj-lt"/>
              </a:rPr>
              <a:t>Shift work</a:t>
            </a:r>
          </a:p>
          <a:p>
            <a:pPr lvl="2"/>
            <a:r>
              <a:rPr lang="en-GB" sz="2400" dirty="0" err="1">
                <a:solidFill>
                  <a:schemeClr val="accent2">
                    <a:lumMod val="75000"/>
                  </a:schemeClr>
                </a:solidFill>
                <a:latin typeface="+mj-lt"/>
              </a:rPr>
              <a:t>Demir</a:t>
            </a:r>
            <a:r>
              <a:rPr lang="en-GB" sz="2400" dirty="0">
                <a:solidFill>
                  <a:schemeClr val="accent2">
                    <a:lumMod val="75000"/>
                  </a:schemeClr>
                </a:solidFill>
                <a:latin typeface="+mj-lt"/>
              </a:rPr>
              <a:t> et al. (2003) – working night shifts leads to exhaustion, loss of energy and detachment from patients in nurses</a:t>
            </a:r>
          </a:p>
          <a:p>
            <a:pPr lvl="2"/>
            <a:r>
              <a:rPr lang="en-GB" sz="2400" dirty="0">
                <a:solidFill>
                  <a:schemeClr val="accent2">
                    <a:lumMod val="75000"/>
                  </a:schemeClr>
                </a:solidFill>
                <a:latin typeface="+mj-lt"/>
              </a:rPr>
              <a:t>Shift work can have a profound effect on physical functioning, changes in blood temp and pressure, sugar levels and impact on sleep patterns, mental efficiency and work motivation</a:t>
            </a:r>
          </a:p>
          <a:p>
            <a:endParaRPr lang="en-GB" sz="1400" dirty="0"/>
          </a:p>
        </p:txBody>
      </p:sp>
    </p:spTree>
    <p:extLst>
      <p:ext uri="{BB962C8B-B14F-4D97-AF65-F5344CB8AC3E}">
        <p14:creationId xmlns:p14="http://schemas.microsoft.com/office/powerpoint/2010/main" val="3117147114"/>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Situational factors</a:t>
            </a:r>
            <a:endParaRPr lang="en-GB" dirty="0"/>
          </a:p>
        </p:txBody>
      </p:sp>
      <p:sp>
        <p:nvSpPr>
          <p:cNvPr id="3" name="Content Placeholder 2"/>
          <p:cNvSpPr>
            <a:spLocks noGrp="1"/>
          </p:cNvSpPr>
          <p:nvPr>
            <p:ph idx="1"/>
          </p:nvPr>
        </p:nvSpPr>
        <p:spPr>
          <a:xfrm>
            <a:off x="0" y="1924216"/>
            <a:ext cx="12192000" cy="4513161"/>
          </a:xfrm>
        </p:spPr>
        <p:txBody>
          <a:bodyPr>
            <a:noAutofit/>
          </a:bodyPr>
          <a:lstStyle/>
          <a:p>
            <a:pPr marL="0" indent="0" algn="ctr">
              <a:buNone/>
            </a:pPr>
            <a:r>
              <a:rPr lang="en-GB" sz="3200" b="1" dirty="0">
                <a:solidFill>
                  <a:schemeClr val="accent2">
                    <a:lumMod val="75000"/>
                  </a:schemeClr>
                </a:solidFill>
                <a:effectLst>
                  <a:outerShdw blurRad="38100" dist="38100" dir="2700000" algn="tl">
                    <a:srgbClr val="000000">
                      <a:alpha val="43137"/>
                    </a:srgbClr>
                  </a:outerShdw>
                </a:effectLst>
              </a:rPr>
              <a:t>DEMANDS</a:t>
            </a:r>
          </a:p>
          <a:p>
            <a:pPr lvl="2"/>
            <a:endParaRPr lang="en-GB" sz="2400" dirty="0">
              <a:solidFill>
                <a:schemeClr val="accent2">
                  <a:lumMod val="75000"/>
                </a:schemeClr>
              </a:solidFill>
              <a:latin typeface="+mj-lt"/>
            </a:endParaRPr>
          </a:p>
          <a:p>
            <a:pPr lvl="2"/>
            <a:r>
              <a:rPr lang="en-GB" sz="2400" b="1" dirty="0">
                <a:solidFill>
                  <a:schemeClr val="accent2">
                    <a:lumMod val="75000"/>
                  </a:schemeClr>
                </a:solidFill>
                <a:latin typeface="+mj-lt"/>
              </a:rPr>
              <a:t>Work-life interface</a:t>
            </a:r>
          </a:p>
          <a:p>
            <a:pPr lvl="3"/>
            <a:r>
              <a:rPr lang="en-GB" sz="2300" dirty="0">
                <a:solidFill>
                  <a:schemeClr val="accent2">
                    <a:lumMod val="75000"/>
                  </a:schemeClr>
                </a:solidFill>
                <a:latin typeface="+mj-lt"/>
              </a:rPr>
              <a:t>Growing research about how work and non-work demands interact – consequences for the employees’ well-being</a:t>
            </a:r>
          </a:p>
          <a:p>
            <a:pPr lvl="3"/>
            <a:r>
              <a:rPr lang="en-GB" sz="2300" dirty="0">
                <a:solidFill>
                  <a:schemeClr val="accent2">
                    <a:lumMod val="75000"/>
                  </a:schemeClr>
                </a:solidFill>
                <a:latin typeface="+mj-lt"/>
              </a:rPr>
              <a:t>Can be one of two variations (Lewis &amp; Cooper, 2005):</a:t>
            </a:r>
          </a:p>
          <a:p>
            <a:pPr lvl="4"/>
            <a:r>
              <a:rPr lang="en-GB" sz="2300" dirty="0">
                <a:solidFill>
                  <a:schemeClr val="accent2">
                    <a:lumMod val="75000"/>
                  </a:schemeClr>
                </a:solidFill>
                <a:latin typeface="+mj-lt"/>
              </a:rPr>
              <a:t>1) work interference with family – demands of work create difficulties for home life</a:t>
            </a:r>
          </a:p>
          <a:p>
            <a:pPr lvl="4"/>
            <a:r>
              <a:rPr lang="en-GB" sz="2300" dirty="0">
                <a:solidFill>
                  <a:schemeClr val="accent2">
                    <a:lumMod val="75000"/>
                  </a:schemeClr>
                </a:solidFill>
                <a:latin typeface="+mj-lt"/>
              </a:rPr>
              <a:t>2) family interference with work – demands of home life create difficulties for work</a:t>
            </a:r>
          </a:p>
          <a:p>
            <a:pPr lvl="3"/>
            <a:r>
              <a:rPr lang="en-GB" sz="2300" dirty="0">
                <a:solidFill>
                  <a:schemeClr val="accent2">
                    <a:lumMod val="75000"/>
                  </a:schemeClr>
                </a:solidFill>
                <a:latin typeface="+mj-lt"/>
              </a:rPr>
              <a:t>Simply put – the time spent on one is effectively taken away from the other. Also relates to cognitive, emotional and physical demands.</a:t>
            </a:r>
          </a:p>
          <a:p>
            <a:endParaRPr lang="en-GB" sz="1400" dirty="0"/>
          </a:p>
        </p:txBody>
      </p:sp>
    </p:spTree>
    <p:extLst>
      <p:ext uri="{BB962C8B-B14F-4D97-AF65-F5344CB8AC3E}">
        <p14:creationId xmlns:p14="http://schemas.microsoft.com/office/powerpoint/2010/main" val="1914751154"/>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Situational factors</a:t>
            </a:r>
            <a:endParaRPr lang="en-GB" dirty="0"/>
          </a:p>
        </p:txBody>
      </p:sp>
      <p:sp>
        <p:nvSpPr>
          <p:cNvPr id="3" name="Content Placeholder 2"/>
          <p:cNvSpPr>
            <a:spLocks noGrp="1"/>
          </p:cNvSpPr>
          <p:nvPr>
            <p:ph idx="1"/>
          </p:nvPr>
        </p:nvSpPr>
        <p:spPr/>
        <p:txBody>
          <a:bodyPr vert="horz" lIns="91440" tIns="45720" rIns="91440" bIns="45720" rtlCol="0">
            <a:noAutofit/>
          </a:bodyPr>
          <a:lstStyle/>
          <a:p>
            <a:pPr marL="0" indent="0" algn="ctr">
              <a:buNone/>
            </a:pPr>
            <a:r>
              <a:rPr lang="en-GB" sz="3200" b="1" dirty="0">
                <a:solidFill>
                  <a:schemeClr val="accent2">
                    <a:lumMod val="75000"/>
                  </a:schemeClr>
                </a:solidFill>
                <a:effectLst>
                  <a:outerShdw blurRad="38100" dist="38100" dir="2700000" algn="tl">
                    <a:srgbClr val="000000">
                      <a:alpha val="43137"/>
                    </a:srgbClr>
                  </a:outerShdw>
                </a:effectLst>
              </a:rPr>
              <a:t>CONTROL</a:t>
            </a:r>
          </a:p>
          <a:p>
            <a:pPr marL="0" indent="0" algn="ctr">
              <a:buNone/>
            </a:pPr>
            <a:endParaRPr lang="en-GB" sz="3200" b="1" dirty="0">
              <a:solidFill>
                <a:schemeClr val="accent2">
                  <a:lumMod val="75000"/>
                </a:schemeClr>
              </a:solidFill>
              <a:effectLst>
                <a:outerShdw blurRad="38100" dist="38100" dir="2700000" algn="tl">
                  <a:srgbClr val="000000">
                    <a:alpha val="43137"/>
                  </a:srgbClr>
                </a:outerShdw>
              </a:effectLst>
            </a:endParaRPr>
          </a:p>
          <a:p>
            <a:r>
              <a:rPr lang="en-GB" sz="2400" dirty="0">
                <a:solidFill>
                  <a:schemeClr val="accent2">
                    <a:lumMod val="75000"/>
                  </a:schemeClr>
                </a:solidFill>
                <a:latin typeface="+mj-lt"/>
              </a:rPr>
              <a:t>Control over quality of work</a:t>
            </a:r>
          </a:p>
          <a:p>
            <a:r>
              <a:rPr lang="en-GB" sz="2400" dirty="0">
                <a:solidFill>
                  <a:schemeClr val="accent2">
                    <a:lumMod val="75000"/>
                  </a:schemeClr>
                </a:solidFill>
                <a:latin typeface="+mj-lt"/>
              </a:rPr>
              <a:t>Control over work pace</a:t>
            </a:r>
          </a:p>
          <a:p>
            <a:r>
              <a:rPr lang="en-GB" sz="2400" dirty="0">
                <a:solidFill>
                  <a:schemeClr val="accent2">
                    <a:lumMod val="75000"/>
                  </a:schemeClr>
                </a:solidFill>
                <a:latin typeface="+mj-lt"/>
              </a:rPr>
              <a:t>Influence over policies and procedures</a:t>
            </a:r>
          </a:p>
          <a:p>
            <a:r>
              <a:rPr lang="en-GB" sz="2400" dirty="0">
                <a:solidFill>
                  <a:schemeClr val="accent2">
                    <a:lumMod val="75000"/>
                  </a:schemeClr>
                </a:solidFill>
                <a:latin typeface="+mj-lt"/>
              </a:rPr>
              <a:t>Control of holidays or leave</a:t>
            </a:r>
          </a:p>
          <a:p>
            <a:r>
              <a:rPr lang="en-GB" sz="2400" dirty="0">
                <a:solidFill>
                  <a:schemeClr val="accent2">
                    <a:lumMod val="75000"/>
                  </a:schemeClr>
                </a:solidFill>
                <a:latin typeface="+mj-lt"/>
              </a:rPr>
              <a:t>Control of methods used in work</a:t>
            </a:r>
          </a:p>
          <a:p>
            <a:r>
              <a:rPr lang="en-GB" sz="2400" dirty="0">
                <a:solidFill>
                  <a:schemeClr val="accent2">
                    <a:lumMod val="75000"/>
                  </a:schemeClr>
                </a:solidFill>
                <a:latin typeface="+mj-lt"/>
              </a:rPr>
              <a:t>Control over decision-making</a:t>
            </a:r>
          </a:p>
          <a:p>
            <a:r>
              <a:rPr lang="en-GB" sz="2400" dirty="0" err="1">
                <a:solidFill>
                  <a:schemeClr val="accent2">
                    <a:lumMod val="75000"/>
                  </a:schemeClr>
                </a:solidFill>
                <a:latin typeface="+mj-lt"/>
              </a:rPr>
              <a:t>Etc</a:t>
            </a:r>
            <a:r>
              <a:rPr lang="en-GB" sz="2400" dirty="0">
                <a:solidFill>
                  <a:schemeClr val="accent2">
                    <a:lumMod val="75000"/>
                  </a:schemeClr>
                </a:solidFill>
                <a:latin typeface="+mj-lt"/>
              </a:rPr>
              <a:t>, </a:t>
            </a:r>
            <a:r>
              <a:rPr lang="en-GB" sz="2400" dirty="0" err="1">
                <a:solidFill>
                  <a:schemeClr val="accent2">
                    <a:lumMod val="75000"/>
                  </a:schemeClr>
                </a:solidFill>
                <a:latin typeface="+mj-lt"/>
              </a:rPr>
              <a:t>etc</a:t>
            </a:r>
            <a:r>
              <a:rPr lang="en-GB" sz="2400" dirty="0">
                <a:solidFill>
                  <a:schemeClr val="accent2">
                    <a:lumMod val="75000"/>
                  </a:schemeClr>
                </a:solidFill>
                <a:latin typeface="+mj-lt"/>
              </a:rPr>
              <a:t>, </a:t>
            </a:r>
            <a:r>
              <a:rPr lang="en-GB" sz="2400" dirty="0" err="1">
                <a:solidFill>
                  <a:schemeClr val="accent2">
                    <a:lumMod val="75000"/>
                  </a:schemeClr>
                </a:solidFill>
                <a:latin typeface="+mj-lt"/>
              </a:rPr>
              <a:t>etc</a:t>
            </a:r>
            <a:endParaRPr lang="en-GB" sz="2400" dirty="0">
              <a:solidFill>
                <a:schemeClr val="accent2">
                  <a:lumMod val="75000"/>
                </a:schemeClr>
              </a:solidFill>
              <a:latin typeface="+mj-lt"/>
            </a:endParaRPr>
          </a:p>
        </p:txBody>
      </p:sp>
    </p:spTree>
    <p:extLst>
      <p:ext uri="{BB962C8B-B14F-4D97-AF65-F5344CB8AC3E}">
        <p14:creationId xmlns:p14="http://schemas.microsoft.com/office/powerpoint/2010/main" val="3294570935"/>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Situational factors</a:t>
            </a:r>
            <a:endParaRPr lang="en-GB" dirty="0"/>
          </a:p>
        </p:txBody>
      </p:sp>
      <p:sp>
        <p:nvSpPr>
          <p:cNvPr id="4" name="Rounded Rectangle 3"/>
          <p:cNvSpPr/>
          <p:nvPr/>
        </p:nvSpPr>
        <p:spPr>
          <a:xfrm>
            <a:off x="2223664" y="3372964"/>
            <a:ext cx="2596896" cy="1694688"/>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2">
                    <a:lumMod val="75000"/>
                  </a:schemeClr>
                </a:solidFill>
              </a:rPr>
              <a:t>High levels of control tend to be beneficial (</a:t>
            </a:r>
            <a:r>
              <a:rPr lang="en-GB" dirty="0" err="1">
                <a:solidFill>
                  <a:schemeClr val="accent2">
                    <a:lumMod val="75000"/>
                  </a:schemeClr>
                </a:solidFill>
              </a:rPr>
              <a:t>Weinburg</a:t>
            </a:r>
            <a:r>
              <a:rPr lang="en-GB" dirty="0">
                <a:solidFill>
                  <a:schemeClr val="accent2">
                    <a:lumMod val="75000"/>
                  </a:schemeClr>
                </a:solidFill>
              </a:rPr>
              <a:t> &amp; Cooper, 2007)</a:t>
            </a:r>
            <a:endParaRPr lang="en-GB" dirty="0">
              <a:solidFill>
                <a:schemeClr val="accent2">
                  <a:lumMod val="75000"/>
                </a:schemeClr>
              </a:solidFill>
            </a:endParaRPr>
          </a:p>
        </p:txBody>
      </p:sp>
      <p:sp>
        <p:nvSpPr>
          <p:cNvPr id="5" name="Content Placeholder 2"/>
          <p:cNvSpPr>
            <a:spLocks noGrp="1"/>
          </p:cNvSpPr>
          <p:nvPr>
            <p:ph idx="1"/>
          </p:nvPr>
        </p:nvSpPr>
        <p:spPr>
          <a:xfrm>
            <a:off x="1959896" y="2180498"/>
            <a:ext cx="8272211" cy="868675"/>
          </a:xfrm>
        </p:spPr>
        <p:txBody>
          <a:bodyPr>
            <a:normAutofit/>
          </a:bodyPr>
          <a:lstStyle/>
          <a:p>
            <a:pPr marL="0" indent="0" algn="ctr">
              <a:buNone/>
            </a:pPr>
            <a:r>
              <a:rPr lang="en-GB" sz="2800" b="1" dirty="0">
                <a:solidFill>
                  <a:schemeClr val="accent2">
                    <a:lumMod val="75000"/>
                  </a:schemeClr>
                </a:solidFill>
                <a:effectLst>
                  <a:outerShdw blurRad="38100" dist="38100" dir="2700000" algn="tl">
                    <a:srgbClr val="000000">
                      <a:alpha val="43137"/>
                    </a:srgbClr>
                  </a:outerShdw>
                </a:effectLst>
              </a:rPr>
              <a:t>CONTROL</a:t>
            </a:r>
          </a:p>
          <a:p>
            <a:pPr marL="0" indent="0">
              <a:buNone/>
            </a:pPr>
            <a:endParaRPr lang="en-GB" sz="2000" dirty="0">
              <a:solidFill>
                <a:schemeClr val="accent2">
                  <a:lumMod val="75000"/>
                </a:schemeClr>
              </a:solidFill>
              <a:effectLst>
                <a:outerShdw blurRad="38100" dist="38100" dir="2700000" algn="tl">
                  <a:srgbClr val="000000">
                    <a:alpha val="43137"/>
                  </a:srgbClr>
                </a:outerShdw>
              </a:effectLst>
            </a:endParaRPr>
          </a:p>
        </p:txBody>
      </p:sp>
      <p:sp>
        <p:nvSpPr>
          <p:cNvPr id="6" name="Rounded Rectangle 5"/>
          <p:cNvSpPr/>
          <p:nvPr/>
        </p:nvSpPr>
        <p:spPr>
          <a:xfrm>
            <a:off x="6789801" y="3049172"/>
            <a:ext cx="3016553" cy="217932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2">
                    <a:lumMod val="75000"/>
                  </a:schemeClr>
                </a:solidFill>
              </a:rPr>
              <a:t>Bond et al. (2006): high levels of control associated with higher levels of job performance and lower levels of </a:t>
            </a:r>
            <a:r>
              <a:rPr lang="en-GB" dirty="0" err="1">
                <a:solidFill>
                  <a:schemeClr val="accent2">
                    <a:lumMod val="75000"/>
                  </a:schemeClr>
                </a:solidFill>
              </a:rPr>
              <a:t>absense</a:t>
            </a:r>
            <a:endParaRPr lang="en-GB" dirty="0">
              <a:solidFill>
                <a:schemeClr val="accent2">
                  <a:lumMod val="75000"/>
                </a:schemeClr>
              </a:solidFill>
            </a:endParaRPr>
          </a:p>
        </p:txBody>
      </p:sp>
    </p:spTree>
    <p:extLst>
      <p:ext uri="{BB962C8B-B14F-4D97-AF65-F5344CB8AC3E}">
        <p14:creationId xmlns:p14="http://schemas.microsoft.com/office/powerpoint/2010/main" val="367505333"/>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Situational factors</a:t>
            </a:r>
            <a:endParaRPr lang="en-GB" dirty="0"/>
          </a:p>
        </p:txBody>
      </p:sp>
      <p:sp>
        <p:nvSpPr>
          <p:cNvPr id="3" name="Content Placeholder 2"/>
          <p:cNvSpPr>
            <a:spLocks noGrp="1"/>
          </p:cNvSpPr>
          <p:nvPr>
            <p:ph idx="1"/>
          </p:nvPr>
        </p:nvSpPr>
        <p:spPr>
          <a:xfrm>
            <a:off x="0" y="2180497"/>
            <a:ext cx="12192000" cy="4413734"/>
          </a:xfrm>
        </p:spPr>
        <p:txBody>
          <a:bodyPr>
            <a:normAutofit/>
          </a:bodyPr>
          <a:lstStyle/>
          <a:p>
            <a:pPr marL="0" indent="0" algn="ctr">
              <a:buNone/>
            </a:pPr>
            <a:r>
              <a:rPr lang="en-GB" sz="3200" b="1" dirty="0">
                <a:solidFill>
                  <a:schemeClr val="accent2">
                    <a:lumMod val="75000"/>
                  </a:schemeClr>
                </a:solidFill>
                <a:effectLst>
                  <a:outerShdw blurRad="38100" dist="38100" dir="2700000" algn="tl">
                    <a:srgbClr val="000000">
                      <a:alpha val="43137"/>
                    </a:srgbClr>
                  </a:outerShdw>
                </a:effectLst>
                <a:latin typeface="+mj-lt"/>
              </a:rPr>
              <a:t>RELATIONSHIPS AT WORK</a:t>
            </a:r>
          </a:p>
          <a:p>
            <a:endParaRPr lang="en-GB" sz="2000" b="1" dirty="0">
              <a:solidFill>
                <a:schemeClr val="accent2">
                  <a:lumMod val="75000"/>
                </a:schemeClr>
              </a:solidFill>
              <a:latin typeface="+mj-lt"/>
            </a:endParaRPr>
          </a:p>
          <a:p>
            <a:r>
              <a:rPr lang="en-GB" sz="2400" b="1" dirty="0">
                <a:solidFill>
                  <a:schemeClr val="accent2">
                    <a:lumMod val="75000"/>
                  </a:schemeClr>
                </a:solidFill>
                <a:latin typeface="+mj-lt"/>
              </a:rPr>
              <a:t>Workplace bullying</a:t>
            </a:r>
          </a:p>
          <a:p>
            <a:pPr lvl="1"/>
            <a:r>
              <a:rPr lang="en-GB" sz="2000" dirty="0">
                <a:solidFill>
                  <a:schemeClr val="accent2">
                    <a:lumMod val="75000"/>
                  </a:schemeClr>
                </a:solidFill>
                <a:latin typeface="+mj-lt"/>
              </a:rPr>
              <a:t>Recognised as a major occupational stressor, with massive financial and legal implications for organisations</a:t>
            </a:r>
          </a:p>
          <a:p>
            <a:pPr lvl="1"/>
            <a:r>
              <a:rPr lang="en-GB" sz="2000" dirty="0">
                <a:solidFill>
                  <a:schemeClr val="accent2">
                    <a:lumMod val="75000"/>
                  </a:schemeClr>
                </a:solidFill>
                <a:latin typeface="+mj-lt"/>
              </a:rPr>
              <a:t>Giga et al. (2008) – annual cost of bullying = £13.75 billion</a:t>
            </a:r>
          </a:p>
          <a:p>
            <a:pPr lvl="2"/>
            <a:r>
              <a:rPr lang="en-GB" sz="2000" dirty="0">
                <a:solidFill>
                  <a:schemeClr val="accent2">
                    <a:lumMod val="75000"/>
                  </a:schemeClr>
                </a:solidFill>
                <a:latin typeface="+mj-lt"/>
              </a:rPr>
              <a:t>In relation to absenteeism, turnover and productivity</a:t>
            </a:r>
          </a:p>
          <a:p>
            <a:pPr lvl="1"/>
            <a:r>
              <a:rPr lang="en-GB" sz="2150" dirty="0">
                <a:solidFill>
                  <a:schemeClr val="accent2">
                    <a:lumMod val="75000"/>
                  </a:schemeClr>
                </a:solidFill>
                <a:latin typeface="+mj-lt"/>
              </a:rPr>
              <a:t>Bullying can be experienced at individual, team and organisational levels</a:t>
            </a:r>
            <a:endParaRPr lang="en-GB" sz="2150" dirty="0">
              <a:solidFill>
                <a:schemeClr val="accent2">
                  <a:lumMod val="75000"/>
                </a:schemeClr>
              </a:solidFill>
              <a:latin typeface="+mj-lt"/>
            </a:endParaRPr>
          </a:p>
        </p:txBody>
      </p:sp>
    </p:spTree>
    <p:extLst>
      <p:ext uri="{BB962C8B-B14F-4D97-AF65-F5344CB8AC3E}">
        <p14:creationId xmlns:p14="http://schemas.microsoft.com/office/powerpoint/2010/main" val="498706105"/>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Situational factors</a:t>
            </a:r>
            <a:endParaRPr lang="en-GB" dirty="0"/>
          </a:p>
        </p:txBody>
      </p:sp>
      <p:sp>
        <p:nvSpPr>
          <p:cNvPr id="3" name="Content Placeholder 2"/>
          <p:cNvSpPr>
            <a:spLocks noGrp="1"/>
          </p:cNvSpPr>
          <p:nvPr>
            <p:ph idx="1"/>
          </p:nvPr>
        </p:nvSpPr>
        <p:spPr>
          <a:xfrm>
            <a:off x="0" y="2003729"/>
            <a:ext cx="12192000" cy="4173234"/>
          </a:xfrm>
        </p:spPr>
        <p:txBody>
          <a:bodyPr>
            <a:normAutofit/>
          </a:bodyPr>
          <a:lstStyle/>
          <a:p>
            <a:pPr marL="0" indent="0" algn="ctr">
              <a:buNone/>
            </a:pPr>
            <a:r>
              <a:rPr lang="en-GB" sz="3200" b="1" dirty="0">
                <a:solidFill>
                  <a:schemeClr val="accent2">
                    <a:lumMod val="75000"/>
                  </a:schemeClr>
                </a:solidFill>
                <a:effectLst>
                  <a:outerShdw blurRad="38100" dist="38100" dir="2700000" algn="tl">
                    <a:srgbClr val="000000">
                      <a:alpha val="43137"/>
                    </a:srgbClr>
                  </a:outerShdw>
                </a:effectLst>
                <a:latin typeface="+mj-lt"/>
              </a:rPr>
              <a:t>ROLES AT WORK</a:t>
            </a:r>
          </a:p>
          <a:p>
            <a:pPr marL="0" indent="0">
              <a:buNone/>
            </a:pPr>
            <a:endParaRPr lang="en-GB" sz="2400" dirty="0">
              <a:solidFill>
                <a:schemeClr val="accent2">
                  <a:lumMod val="75000"/>
                </a:schemeClr>
              </a:solidFill>
              <a:effectLst>
                <a:outerShdw blurRad="38100" dist="38100" dir="2700000" algn="tl">
                  <a:srgbClr val="000000">
                    <a:alpha val="43137"/>
                  </a:srgbClr>
                </a:outerShdw>
              </a:effectLst>
              <a:latin typeface="+mj-lt"/>
            </a:endParaRPr>
          </a:p>
          <a:p>
            <a:r>
              <a:rPr lang="en-GB" sz="2400" b="1" dirty="0">
                <a:solidFill>
                  <a:schemeClr val="accent2">
                    <a:lumMod val="75000"/>
                  </a:schemeClr>
                </a:solidFill>
                <a:latin typeface="+mj-lt"/>
              </a:rPr>
              <a:t>Role ambiguity</a:t>
            </a:r>
          </a:p>
          <a:p>
            <a:pPr lvl="1"/>
            <a:r>
              <a:rPr lang="en-GB" sz="2000" dirty="0">
                <a:solidFill>
                  <a:schemeClr val="accent2">
                    <a:lumMod val="75000"/>
                  </a:schemeClr>
                </a:solidFill>
                <a:latin typeface="+mj-lt"/>
              </a:rPr>
              <a:t>When individuals do not have a clear picture about their work objectives, expectations of them, </a:t>
            </a:r>
            <a:r>
              <a:rPr lang="en-GB" sz="2000" dirty="0" err="1">
                <a:solidFill>
                  <a:schemeClr val="accent2">
                    <a:lumMod val="75000"/>
                  </a:schemeClr>
                </a:solidFill>
                <a:latin typeface="+mj-lt"/>
              </a:rPr>
              <a:t>responsibilities,e</a:t>
            </a:r>
            <a:r>
              <a:rPr lang="en-GB" sz="2000" dirty="0">
                <a:solidFill>
                  <a:schemeClr val="accent2">
                    <a:lumMod val="75000"/>
                  </a:schemeClr>
                </a:solidFill>
                <a:latin typeface="+mj-lt"/>
              </a:rPr>
              <a:t> </a:t>
            </a:r>
            <a:r>
              <a:rPr lang="en-GB" sz="2000" dirty="0" err="1">
                <a:solidFill>
                  <a:schemeClr val="accent2">
                    <a:lumMod val="75000"/>
                  </a:schemeClr>
                </a:solidFill>
                <a:latin typeface="+mj-lt"/>
              </a:rPr>
              <a:t>tc</a:t>
            </a:r>
            <a:endParaRPr lang="en-GB" sz="2000" dirty="0">
              <a:solidFill>
                <a:schemeClr val="accent2">
                  <a:lumMod val="75000"/>
                </a:schemeClr>
              </a:solidFill>
              <a:latin typeface="+mj-lt"/>
            </a:endParaRPr>
          </a:p>
          <a:p>
            <a:pPr lvl="1"/>
            <a:r>
              <a:rPr lang="en-GB" sz="2000" dirty="0">
                <a:solidFill>
                  <a:schemeClr val="accent2">
                    <a:lumMod val="75000"/>
                  </a:schemeClr>
                </a:solidFill>
                <a:latin typeface="+mj-lt"/>
              </a:rPr>
              <a:t>Can be present at the start of a new job, getting a new boss, unrealistic job description, or change in the organisation itself (</a:t>
            </a:r>
            <a:r>
              <a:rPr lang="en-GB" sz="2000" dirty="0" err="1">
                <a:solidFill>
                  <a:schemeClr val="accent2">
                    <a:lumMod val="75000"/>
                  </a:schemeClr>
                </a:solidFill>
                <a:latin typeface="+mj-lt"/>
              </a:rPr>
              <a:t>Beehr</a:t>
            </a:r>
            <a:r>
              <a:rPr lang="en-GB" sz="2000" dirty="0">
                <a:solidFill>
                  <a:schemeClr val="accent2">
                    <a:lumMod val="75000"/>
                  </a:schemeClr>
                </a:solidFill>
                <a:latin typeface="+mj-lt"/>
              </a:rPr>
              <a:t>, 1995).</a:t>
            </a:r>
          </a:p>
          <a:p>
            <a:pPr lvl="1"/>
            <a:r>
              <a:rPr lang="en-GB" sz="2000" dirty="0" err="1">
                <a:solidFill>
                  <a:schemeClr val="accent2">
                    <a:lumMod val="75000"/>
                  </a:schemeClr>
                </a:solidFill>
                <a:latin typeface="+mj-lt"/>
              </a:rPr>
              <a:t>Tubre</a:t>
            </a:r>
            <a:r>
              <a:rPr lang="en-GB" sz="2000" dirty="0">
                <a:solidFill>
                  <a:schemeClr val="accent2">
                    <a:lumMod val="75000"/>
                  </a:schemeClr>
                </a:solidFill>
                <a:latin typeface="+mj-lt"/>
              </a:rPr>
              <a:t> and Collins (2000) – role ambiguity significantly linked to low job performance</a:t>
            </a:r>
            <a:endParaRPr lang="en-GB" sz="2000" dirty="0">
              <a:solidFill>
                <a:schemeClr val="accent2">
                  <a:lumMod val="75000"/>
                </a:schemeClr>
              </a:solidFill>
              <a:latin typeface="+mj-lt"/>
            </a:endParaRPr>
          </a:p>
        </p:txBody>
      </p:sp>
    </p:spTree>
    <p:extLst>
      <p:ext uri="{BB962C8B-B14F-4D97-AF65-F5344CB8AC3E}">
        <p14:creationId xmlns:p14="http://schemas.microsoft.com/office/powerpoint/2010/main" val="3097182722"/>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Situational factors</a:t>
            </a:r>
            <a:endParaRPr lang="en-GB" dirty="0"/>
          </a:p>
        </p:txBody>
      </p:sp>
      <p:sp>
        <p:nvSpPr>
          <p:cNvPr id="3" name="Content Placeholder 2"/>
          <p:cNvSpPr>
            <a:spLocks noGrp="1"/>
          </p:cNvSpPr>
          <p:nvPr>
            <p:ph idx="1"/>
          </p:nvPr>
        </p:nvSpPr>
        <p:spPr>
          <a:xfrm>
            <a:off x="0" y="2180498"/>
            <a:ext cx="12192000" cy="4110575"/>
          </a:xfrm>
        </p:spPr>
        <p:txBody>
          <a:bodyPr>
            <a:normAutofit/>
          </a:bodyPr>
          <a:lstStyle/>
          <a:p>
            <a:pPr marL="0" indent="0" algn="ctr">
              <a:buNone/>
            </a:pPr>
            <a:r>
              <a:rPr lang="en-GB" sz="2400" b="1" dirty="0">
                <a:solidFill>
                  <a:schemeClr val="accent2">
                    <a:lumMod val="75000"/>
                  </a:schemeClr>
                </a:solidFill>
                <a:effectLst>
                  <a:outerShdw blurRad="38100" dist="38100" dir="2700000" algn="tl">
                    <a:srgbClr val="000000">
                      <a:alpha val="43137"/>
                    </a:srgbClr>
                  </a:outerShdw>
                </a:effectLst>
                <a:latin typeface="+mj-lt"/>
              </a:rPr>
              <a:t>ROLES AT WORK</a:t>
            </a:r>
          </a:p>
          <a:p>
            <a:pPr marL="0" indent="0">
              <a:buNone/>
            </a:pPr>
            <a:endParaRPr lang="en-GB" sz="2400" dirty="0">
              <a:solidFill>
                <a:schemeClr val="accent2">
                  <a:lumMod val="75000"/>
                </a:schemeClr>
              </a:solidFill>
              <a:effectLst>
                <a:outerShdw blurRad="38100" dist="38100" dir="2700000" algn="tl">
                  <a:srgbClr val="000000">
                    <a:alpha val="43137"/>
                  </a:srgbClr>
                </a:outerShdw>
              </a:effectLst>
              <a:latin typeface="+mj-lt"/>
            </a:endParaRPr>
          </a:p>
          <a:p>
            <a:r>
              <a:rPr lang="en-GB" sz="2400" b="1" dirty="0">
                <a:solidFill>
                  <a:schemeClr val="accent2">
                    <a:lumMod val="75000"/>
                  </a:schemeClr>
                </a:solidFill>
                <a:latin typeface="+mj-lt"/>
              </a:rPr>
              <a:t>Role conflict</a:t>
            </a:r>
          </a:p>
          <a:p>
            <a:pPr lvl="1"/>
            <a:r>
              <a:rPr lang="en-GB" sz="2000" dirty="0">
                <a:solidFill>
                  <a:schemeClr val="accent2">
                    <a:lumMod val="75000"/>
                  </a:schemeClr>
                </a:solidFill>
                <a:latin typeface="+mj-lt"/>
              </a:rPr>
              <a:t>When individual is torn by conflicting job demands, or doing things they do not want to do</a:t>
            </a:r>
          </a:p>
          <a:p>
            <a:r>
              <a:rPr lang="en-GB" sz="2400" b="1" dirty="0">
                <a:solidFill>
                  <a:schemeClr val="accent2">
                    <a:lumMod val="75000"/>
                  </a:schemeClr>
                </a:solidFill>
                <a:latin typeface="+mj-lt"/>
              </a:rPr>
              <a:t>Responsibility</a:t>
            </a:r>
          </a:p>
          <a:p>
            <a:pPr lvl="1"/>
            <a:r>
              <a:rPr lang="en-GB" sz="2000" dirty="0">
                <a:solidFill>
                  <a:schemeClr val="accent2">
                    <a:lumMod val="75000"/>
                  </a:schemeClr>
                </a:solidFill>
                <a:latin typeface="+mj-lt"/>
              </a:rPr>
              <a:t>Responsibility for people or responsibility for things</a:t>
            </a:r>
          </a:p>
          <a:p>
            <a:pPr lvl="2"/>
            <a:r>
              <a:rPr lang="en-GB" sz="1800" dirty="0">
                <a:solidFill>
                  <a:schemeClr val="accent2">
                    <a:lumMod val="75000"/>
                  </a:schemeClr>
                </a:solidFill>
                <a:latin typeface="+mj-lt"/>
              </a:rPr>
              <a:t>For people is particularly stressful – amount of time spent interacting with others, attending meetings, meeting deadlines, </a:t>
            </a:r>
            <a:r>
              <a:rPr lang="en-GB" sz="1800" dirty="0" err="1">
                <a:solidFill>
                  <a:schemeClr val="accent2">
                    <a:lumMod val="75000"/>
                  </a:schemeClr>
                </a:solidFill>
                <a:latin typeface="+mj-lt"/>
              </a:rPr>
              <a:t>etc</a:t>
            </a:r>
            <a:endParaRPr lang="en-GB" sz="1800" dirty="0">
              <a:solidFill>
                <a:schemeClr val="accent2">
                  <a:lumMod val="75000"/>
                </a:schemeClr>
              </a:solidFill>
              <a:latin typeface="+mj-lt"/>
            </a:endParaRPr>
          </a:p>
        </p:txBody>
      </p:sp>
    </p:spTree>
    <p:extLst>
      <p:ext uri="{BB962C8B-B14F-4D97-AF65-F5344CB8AC3E}">
        <p14:creationId xmlns:p14="http://schemas.microsoft.com/office/powerpoint/2010/main" val="3041671151"/>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Situational factors</a:t>
            </a:r>
            <a:endParaRPr lang="en-GB" dirty="0"/>
          </a:p>
        </p:txBody>
      </p:sp>
      <p:sp>
        <p:nvSpPr>
          <p:cNvPr id="3" name="Content Placeholder 2"/>
          <p:cNvSpPr>
            <a:spLocks noGrp="1"/>
          </p:cNvSpPr>
          <p:nvPr>
            <p:ph idx="1"/>
          </p:nvPr>
        </p:nvSpPr>
        <p:spPr>
          <a:xfrm>
            <a:off x="0" y="1999489"/>
            <a:ext cx="12192000" cy="4742688"/>
          </a:xfrm>
        </p:spPr>
        <p:txBody>
          <a:bodyPr>
            <a:normAutofit/>
          </a:bodyPr>
          <a:lstStyle/>
          <a:p>
            <a:pPr marL="0" indent="0" algn="ctr">
              <a:buNone/>
            </a:pPr>
            <a:r>
              <a:rPr lang="en-GB" sz="2400" b="1" dirty="0">
                <a:solidFill>
                  <a:schemeClr val="accent2">
                    <a:lumMod val="75000"/>
                  </a:schemeClr>
                </a:solidFill>
                <a:effectLst>
                  <a:outerShdw blurRad="38100" dist="38100" dir="2700000" algn="tl">
                    <a:srgbClr val="000000">
                      <a:alpha val="43137"/>
                    </a:srgbClr>
                  </a:outerShdw>
                </a:effectLst>
                <a:latin typeface="+mj-lt"/>
              </a:rPr>
              <a:t>CAREER-REALTED ISSUES</a:t>
            </a:r>
          </a:p>
          <a:p>
            <a:pPr marL="0" indent="0">
              <a:buNone/>
            </a:pPr>
            <a:endParaRPr lang="en-GB" sz="2400" dirty="0">
              <a:solidFill>
                <a:schemeClr val="accent2">
                  <a:lumMod val="75000"/>
                </a:schemeClr>
              </a:solidFill>
              <a:effectLst>
                <a:outerShdw blurRad="38100" dist="38100" dir="2700000" algn="tl">
                  <a:srgbClr val="000000">
                    <a:alpha val="43137"/>
                  </a:srgbClr>
                </a:outerShdw>
              </a:effectLst>
              <a:latin typeface="+mj-lt"/>
            </a:endParaRPr>
          </a:p>
          <a:p>
            <a:r>
              <a:rPr lang="en-GB" sz="2400" dirty="0">
                <a:solidFill>
                  <a:schemeClr val="accent2">
                    <a:lumMod val="75000"/>
                  </a:schemeClr>
                </a:solidFill>
                <a:latin typeface="+mj-lt"/>
              </a:rPr>
              <a:t>A host of issues can act as potential stress factors</a:t>
            </a:r>
          </a:p>
          <a:p>
            <a:pPr lvl="1"/>
            <a:r>
              <a:rPr lang="en-GB" sz="1800" dirty="0">
                <a:solidFill>
                  <a:schemeClr val="accent2">
                    <a:lumMod val="75000"/>
                  </a:schemeClr>
                </a:solidFill>
                <a:latin typeface="+mj-lt"/>
              </a:rPr>
              <a:t>Lack of job security</a:t>
            </a:r>
          </a:p>
          <a:p>
            <a:pPr lvl="1"/>
            <a:r>
              <a:rPr lang="en-GB" sz="1800" dirty="0">
                <a:solidFill>
                  <a:schemeClr val="accent2">
                    <a:lumMod val="75000"/>
                  </a:schemeClr>
                </a:solidFill>
                <a:latin typeface="+mj-lt"/>
              </a:rPr>
              <a:t>Fear of redundancy</a:t>
            </a:r>
          </a:p>
          <a:p>
            <a:pPr lvl="1"/>
            <a:r>
              <a:rPr lang="en-GB" sz="1800" dirty="0">
                <a:solidFill>
                  <a:schemeClr val="accent2">
                    <a:lumMod val="75000"/>
                  </a:schemeClr>
                </a:solidFill>
                <a:latin typeface="+mj-lt"/>
              </a:rPr>
              <a:t>Numerous performance appraisals</a:t>
            </a:r>
          </a:p>
          <a:p>
            <a:r>
              <a:rPr lang="en-GB" sz="2400" dirty="0">
                <a:solidFill>
                  <a:schemeClr val="accent2">
                    <a:lumMod val="75000"/>
                  </a:schemeClr>
                </a:solidFill>
                <a:latin typeface="+mj-lt"/>
              </a:rPr>
              <a:t>For most, progression is </a:t>
            </a:r>
            <a:r>
              <a:rPr lang="en-GB" sz="2400" dirty="0" smtClean="0">
                <a:solidFill>
                  <a:schemeClr val="accent2">
                    <a:lumMod val="75000"/>
                  </a:schemeClr>
                </a:solidFill>
                <a:latin typeface="+mj-lt"/>
              </a:rPr>
              <a:t>important</a:t>
            </a:r>
          </a:p>
          <a:p>
            <a:endParaRPr lang="en-GB" sz="2400" dirty="0">
              <a:solidFill>
                <a:schemeClr val="accent2">
                  <a:lumMod val="75000"/>
                </a:schemeClr>
              </a:solidFill>
              <a:latin typeface="+mj-lt"/>
            </a:endParaRPr>
          </a:p>
          <a:p>
            <a:pPr lvl="1"/>
            <a:r>
              <a:rPr lang="en-GB" sz="1800" dirty="0">
                <a:solidFill>
                  <a:schemeClr val="accent2">
                    <a:lumMod val="75000"/>
                  </a:schemeClr>
                </a:solidFill>
                <a:latin typeface="+mj-lt"/>
              </a:rPr>
              <a:t>In early years, progression more likely – earn more money and enjoy increased status</a:t>
            </a:r>
          </a:p>
          <a:p>
            <a:pPr lvl="1"/>
            <a:r>
              <a:rPr lang="en-GB" sz="1800" dirty="0">
                <a:solidFill>
                  <a:schemeClr val="accent2">
                    <a:lumMod val="75000"/>
                  </a:schemeClr>
                </a:solidFill>
                <a:latin typeface="+mj-lt"/>
              </a:rPr>
              <a:t>At middle age, career progress slows or stops. Job opportunities become fewer and energy levels can flag.  Also, younger applicants become a threat</a:t>
            </a:r>
          </a:p>
        </p:txBody>
      </p:sp>
    </p:spTree>
    <p:extLst>
      <p:ext uri="{BB962C8B-B14F-4D97-AF65-F5344CB8AC3E}">
        <p14:creationId xmlns:p14="http://schemas.microsoft.com/office/powerpoint/2010/main" val="3221290581"/>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Individual Differences </a:t>
            </a:r>
            <a:endParaRPr lang="en-GB" dirty="0"/>
          </a:p>
        </p:txBody>
      </p:sp>
      <p:sp>
        <p:nvSpPr>
          <p:cNvPr id="3" name="Subtitle 2"/>
          <p:cNvSpPr>
            <a:spLocks noGrp="1"/>
          </p:cNvSpPr>
          <p:nvPr>
            <p:ph type="subTitle" idx="1"/>
          </p:nvPr>
        </p:nvSpPr>
        <p:spPr>
          <a:xfrm>
            <a:off x="789414" y="1988370"/>
            <a:ext cx="6843278" cy="2710852"/>
          </a:xfrm>
        </p:spPr>
        <p:txBody>
          <a:bodyPr>
            <a:normAutofit/>
          </a:bodyPr>
          <a:lstStyle/>
          <a:p>
            <a:pPr lvl="1"/>
            <a:r>
              <a:rPr lang="en-GB" b="1" dirty="0"/>
              <a:t>Neuroticism/emotional instability</a:t>
            </a:r>
          </a:p>
          <a:p>
            <a:pPr lvl="1"/>
            <a:r>
              <a:rPr lang="en-GB" b="1" dirty="0"/>
              <a:t>Type A personality</a:t>
            </a:r>
          </a:p>
          <a:p>
            <a:pPr lvl="1"/>
            <a:r>
              <a:rPr lang="en-GB" b="1" dirty="0"/>
              <a:t>Locus of control; self-efficacy and self-esteem</a:t>
            </a:r>
          </a:p>
          <a:p>
            <a:pPr lvl="1"/>
            <a:r>
              <a:rPr lang="en-GB" b="1" dirty="0"/>
              <a:t>Coping styles</a:t>
            </a:r>
          </a:p>
          <a:p>
            <a:endParaRPr lang="en-GB" dirty="0"/>
          </a:p>
        </p:txBody>
      </p:sp>
      <p:sp>
        <p:nvSpPr>
          <p:cNvPr id="4" name="Footer Placeholder 3"/>
          <p:cNvSpPr>
            <a:spLocks noGrp="1"/>
          </p:cNvSpPr>
          <p:nvPr>
            <p:ph type="ftr" sz="quarter" idx="11"/>
          </p:nvPr>
        </p:nvSpPr>
        <p:spPr/>
        <p:txBody>
          <a:bodyPr/>
          <a:lstStyle/>
          <a:p>
            <a:r>
              <a:rPr lang="en-US" smtClean="0"/>
              <a:t>ADD A FOOTER</a:t>
            </a:r>
            <a:endParaRPr lang="ru-RU" dirty="0"/>
          </a:p>
        </p:txBody>
      </p:sp>
      <p:sp>
        <p:nvSpPr>
          <p:cNvPr id="5" name="Slide Number Placeholder 4"/>
          <p:cNvSpPr>
            <a:spLocks noGrp="1"/>
          </p:cNvSpPr>
          <p:nvPr>
            <p:ph type="sldNum" sz="quarter" idx="12"/>
          </p:nvPr>
        </p:nvSpPr>
        <p:spPr/>
        <p:txBody>
          <a:bodyPr/>
          <a:lstStyle/>
          <a:p>
            <a:fld id="{D495E168-DA5E-4888-8D8A-92B118324C14}" type="slidenum">
              <a:rPr lang="ru-RU" smtClean="0"/>
              <a:pPr/>
              <a:t>60</a:t>
            </a:fld>
            <a:endParaRPr lang="ru-RU" dirty="0"/>
          </a:p>
        </p:txBody>
      </p:sp>
    </p:spTree>
    <p:extLst>
      <p:ext uri="{BB962C8B-B14F-4D97-AF65-F5344CB8AC3E}">
        <p14:creationId xmlns:p14="http://schemas.microsoft.com/office/powerpoint/2010/main" val="1487038894"/>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7270" y="991648"/>
            <a:ext cx="5690680" cy="1517356"/>
          </a:xfrm>
        </p:spPr>
        <p:txBody>
          <a:bodyPr/>
          <a:lstStyle/>
          <a:p>
            <a:r>
              <a:rPr lang="en-GB" sz="4400" dirty="0" smtClean="0"/>
              <a:t>Intervention strategies for psychological well-being at work</a:t>
            </a:r>
            <a:endParaRPr lang="en-GB" sz="4400"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611247791"/>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Stress management interventions</a:t>
            </a:r>
            <a:endParaRPr lang="en-GB" dirty="0"/>
          </a:p>
        </p:txBody>
      </p:sp>
      <p:sp>
        <p:nvSpPr>
          <p:cNvPr id="3" name="Content Placeholder 2"/>
          <p:cNvSpPr>
            <a:spLocks noGrp="1"/>
          </p:cNvSpPr>
          <p:nvPr>
            <p:ph idx="1"/>
          </p:nvPr>
        </p:nvSpPr>
        <p:spPr>
          <a:xfrm>
            <a:off x="838200" y="2180498"/>
            <a:ext cx="9393907" cy="4171535"/>
          </a:xfrm>
        </p:spPr>
        <p:txBody>
          <a:bodyPr>
            <a:noAutofit/>
          </a:bodyPr>
          <a:lstStyle/>
          <a:p>
            <a:r>
              <a:rPr lang="en-GB" sz="2000" dirty="0">
                <a:solidFill>
                  <a:schemeClr val="accent2">
                    <a:lumMod val="75000"/>
                  </a:schemeClr>
                </a:solidFill>
                <a:latin typeface="+mj-lt"/>
              </a:rPr>
              <a:t>HSE’s Stress Management Standards</a:t>
            </a:r>
          </a:p>
          <a:p>
            <a:endParaRPr lang="en-GB" sz="2000" dirty="0">
              <a:solidFill>
                <a:schemeClr val="accent2">
                  <a:lumMod val="75000"/>
                </a:schemeClr>
              </a:solidFill>
              <a:latin typeface="+mj-lt"/>
            </a:endParaRPr>
          </a:p>
          <a:p>
            <a:pPr lvl="1"/>
            <a:r>
              <a:rPr lang="en-GB" sz="2000" dirty="0">
                <a:solidFill>
                  <a:schemeClr val="accent2">
                    <a:lumMod val="75000"/>
                  </a:schemeClr>
                </a:solidFill>
                <a:latin typeface="+mj-lt"/>
              </a:rPr>
              <a:t>The six management standards cover the primary sources of stress at work</a:t>
            </a:r>
          </a:p>
          <a:p>
            <a:pPr lvl="1"/>
            <a:endParaRPr lang="en-GB" sz="2000" dirty="0">
              <a:solidFill>
                <a:schemeClr val="accent2">
                  <a:lumMod val="75000"/>
                </a:schemeClr>
              </a:solidFill>
              <a:latin typeface="+mj-lt"/>
            </a:endParaRPr>
          </a:p>
          <a:p>
            <a:pPr lvl="1"/>
            <a:r>
              <a:rPr lang="en-GB" sz="2000" dirty="0">
                <a:solidFill>
                  <a:schemeClr val="accent2">
                    <a:lumMod val="75000"/>
                  </a:schemeClr>
                </a:solidFill>
                <a:latin typeface="+mj-lt"/>
              </a:rPr>
              <a:t>Define the characteristics, or culture, of an organisation where the risks from work related stress are being effectively managed and controlled</a:t>
            </a:r>
          </a:p>
          <a:p>
            <a:pPr lvl="1"/>
            <a:endParaRPr lang="en-GB" sz="2000" dirty="0">
              <a:solidFill>
                <a:schemeClr val="accent2">
                  <a:lumMod val="75000"/>
                </a:schemeClr>
              </a:solidFill>
              <a:latin typeface="+mj-lt"/>
            </a:endParaRPr>
          </a:p>
          <a:p>
            <a:pPr lvl="1"/>
            <a:r>
              <a:rPr lang="en-GB" sz="2000" dirty="0">
                <a:solidFill>
                  <a:schemeClr val="accent2">
                    <a:lumMod val="75000"/>
                  </a:schemeClr>
                </a:solidFill>
                <a:latin typeface="+mj-lt"/>
              </a:rPr>
              <a:t>Cover six key areas of work design that, if not properly managed, are associated with poor health and well-being, lower productivity and increased sickness absence.</a:t>
            </a:r>
            <a:endParaRPr lang="en-GB" sz="2000" dirty="0">
              <a:solidFill>
                <a:schemeClr val="accent2">
                  <a:lumMod val="75000"/>
                </a:schemeClr>
              </a:solidFill>
              <a:latin typeface="+mj-lt"/>
            </a:endParaRPr>
          </a:p>
        </p:txBody>
      </p:sp>
    </p:spTree>
    <p:extLst>
      <p:ext uri="{BB962C8B-B14F-4D97-AF65-F5344CB8AC3E}">
        <p14:creationId xmlns:p14="http://schemas.microsoft.com/office/powerpoint/2010/main" val="2095097724"/>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idx="1"/>
          </p:nvPr>
        </p:nvSpPr>
        <p:spPr>
          <a:xfrm>
            <a:off x="1847528" y="2472856"/>
            <a:ext cx="8229600" cy="4196168"/>
          </a:xfrm>
        </p:spPr>
        <p:txBody>
          <a:bodyPr>
            <a:normAutofit/>
          </a:bodyPr>
          <a:lstStyle/>
          <a:p>
            <a:pPr marL="0" indent="0">
              <a:buNone/>
            </a:pPr>
            <a:r>
              <a:rPr lang="en-GB" sz="4400" dirty="0">
                <a:solidFill>
                  <a:schemeClr val="accent2">
                    <a:lumMod val="75000"/>
                  </a:schemeClr>
                </a:solidFill>
                <a:latin typeface="+mj-lt"/>
              </a:rPr>
              <a:t>Health &amp; Safety Executive</a:t>
            </a:r>
          </a:p>
          <a:p>
            <a:pPr eaLnBrk="1" hangingPunct="1"/>
            <a:endParaRPr lang="en-GB" sz="3200" dirty="0">
              <a:solidFill>
                <a:schemeClr val="accent2">
                  <a:lumMod val="75000"/>
                </a:schemeClr>
              </a:solidFill>
              <a:latin typeface="+mj-lt"/>
            </a:endParaRPr>
          </a:p>
          <a:p>
            <a:pPr eaLnBrk="1" hangingPunct="1"/>
            <a:r>
              <a:rPr lang="en-GB" sz="3200" dirty="0">
                <a:solidFill>
                  <a:schemeClr val="accent2">
                    <a:lumMod val="75000"/>
                  </a:schemeClr>
                </a:solidFill>
                <a:latin typeface="+mj-lt"/>
              </a:rPr>
              <a:t>Management of stress at work</a:t>
            </a:r>
          </a:p>
          <a:p>
            <a:pPr eaLnBrk="1" hangingPunct="1"/>
            <a:endParaRPr lang="en-GB" sz="3200" dirty="0">
              <a:solidFill>
                <a:schemeClr val="accent2">
                  <a:lumMod val="75000"/>
                </a:schemeClr>
              </a:solidFill>
              <a:latin typeface="+mj-lt"/>
            </a:endParaRPr>
          </a:p>
          <a:p>
            <a:pPr marL="0" indent="0">
              <a:buNone/>
            </a:pPr>
            <a:endParaRPr lang="en-GB" sz="3200" dirty="0">
              <a:solidFill>
                <a:schemeClr val="accent2">
                  <a:lumMod val="75000"/>
                </a:schemeClr>
              </a:solidFill>
              <a:latin typeface="+mj-lt"/>
            </a:endParaRPr>
          </a:p>
          <a:p>
            <a:pPr marL="0" indent="0">
              <a:buNone/>
            </a:pPr>
            <a:r>
              <a:rPr lang="en-GB" sz="3200" dirty="0">
                <a:solidFill>
                  <a:schemeClr val="accent2">
                    <a:lumMod val="75000"/>
                  </a:schemeClr>
                </a:solidFill>
                <a:latin typeface="+mj-lt"/>
                <a:hlinkClick r:id="rId3"/>
              </a:rPr>
              <a:t>http</a:t>
            </a:r>
            <a:r>
              <a:rPr lang="en-GB" sz="3200" dirty="0">
                <a:solidFill>
                  <a:schemeClr val="accent2">
                    <a:lumMod val="75000"/>
                  </a:schemeClr>
                </a:solidFill>
                <a:latin typeface="+mj-lt"/>
                <a:hlinkClick r:id="rId3"/>
              </a:rPr>
              <a:t>://www.hse.gov.uk/stress</a:t>
            </a:r>
            <a:r>
              <a:rPr lang="en-GB" sz="3200" dirty="0">
                <a:solidFill>
                  <a:schemeClr val="accent2">
                    <a:lumMod val="75000"/>
                  </a:schemeClr>
                </a:solidFill>
                <a:latin typeface="+mj-lt"/>
                <a:hlinkClick r:id="rId3"/>
              </a:rPr>
              <a:t>/</a:t>
            </a:r>
            <a:endParaRPr lang="en-GB" sz="3200" dirty="0">
              <a:solidFill>
                <a:schemeClr val="accent2">
                  <a:lumMod val="75000"/>
                </a:schemeClr>
              </a:solidFill>
              <a:latin typeface="+mj-lt"/>
            </a:endParaRPr>
          </a:p>
          <a:p>
            <a:pPr marL="0" indent="0">
              <a:buNone/>
            </a:pPr>
            <a:endParaRPr lang="en-GB" sz="3200" dirty="0">
              <a:solidFill>
                <a:schemeClr val="accent2">
                  <a:lumMod val="75000"/>
                </a:schemeClr>
              </a:solidFill>
              <a:latin typeface="+mj-lt"/>
            </a:endParaRPr>
          </a:p>
          <a:p>
            <a:pPr marL="0" indent="0">
              <a:buNone/>
            </a:pPr>
            <a:endParaRPr lang="en-GB" sz="3200" dirty="0">
              <a:solidFill>
                <a:schemeClr val="accent2">
                  <a:lumMod val="75000"/>
                </a:schemeClr>
              </a:solidFill>
              <a:latin typeface="+mj-lt"/>
            </a:endParaRPr>
          </a:p>
          <a:p>
            <a:pPr eaLnBrk="1" hangingPunct="1"/>
            <a:endParaRPr lang="en-GB" sz="3200" dirty="0">
              <a:solidFill>
                <a:schemeClr val="accent2">
                  <a:lumMod val="75000"/>
                </a:schemeClr>
              </a:solidFill>
              <a:latin typeface="+mj-lt"/>
            </a:endParaRP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10794" y="370376"/>
            <a:ext cx="1523369" cy="15121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59848689"/>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HSE’s </a:t>
            </a:r>
            <a:r>
              <a:rPr lang="en-GB" dirty="0" smtClean="0"/>
              <a:t>stress management standards</a:t>
            </a:r>
            <a:endParaRPr lang="en-GB" dirty="0"/>
          </a:p>
        </p:txBody>
      </p:sp>
      <p:sp>
        <p:nvSpPr>
          <p:cNvPr id="3" name="Content Placeholder 2"/>
          <p:cNvSpPr>
            <a:spLocks noGrp="1"/>
          </p:cNvSpPr>
          <p:nvPr>
            <p:ph idx="1"/>
          </p:nvPr>
        </p:nvSpPr>
        <p:spPr>
          <a:xfrm>
            <a:off x="683812" y="2180498"/>
            <a:ext cx="11068216" cy="4451951"/>
          </a:xfrm>
        </p:spPr>
        <p:txBody>
          <a:bodyPr>
            <a:noAutofit/>
          </a:bodyPr>
          <a:lstStyle/>
          <a:p>
            <a:r>
              <a:rPr lang="en-GB" sz="1800" b="1" dirty="0">
                <a:solidFill>
                  <a:schemeClr val="accent2">
                    <a:lumMod val="75000"/>
                  </a:schemeClr>
                </a:solidFill>
                <a:latin typeface="+mj-lt"/>
              </a:rPr>
              <a:t>Demands:</a:t>
            </a:r>
          </a:p>
          <a:p>
            <a:pPr lvl="1"/>
            <a:r>
              <a:rPr lang="en-GB" sz="1600" dirty="0">
                <a:solidFill>
                  <a:schemeClr val="accent2">
                    <a:lumMod val="75000"/>
                  </a:schemeClr>
                </a:solidFill>
                <a:latin typeface="+mj-lt"/>
              </a:rPr>
              <a:t>Workload, work patterns and the work environment</a:t>
            </a:r>
          </a:p>
          <a:p>
            <a:r>
              <a:rPr lang="en-GB" sz="1800" b="1" dirty="0">
                <a:solidFill>
                  <a:schemeClr val="accent2">
                    <a:lumMod val="75000"/>
                  </a:schemeClr>
                </a:solidFill>
                <a:latin typeface="+mj-lt"/>
              </a:rPr>
              <a:t>Control:</a:t>
            </a:r>
          </a:p>
          <a:p>
            <a:pPr lvl="1"/>
            <a:r>
              <a:rPr lang="en-GB" sz="1600" dirty="0">
                <a:solidFill>
                  <a:schemeClr val="accent2">
                    <a:lumMod val="75000"/>
                  </a:schemeClr>
                </a:solidFill>
                <a:latin typeface="+mj-lt"/>
              </a:rPr>
              <a:t>How much say the person has in the way they do their work</a:t>
            </a:r>
          </a:p>
          <a:p>
            <a:r>
              <a:rPr lang="en-GB" sz="1800" b="1" dirty="0">
                <a:solidFill>
                  <a:schemeClr val="accent2">
                    <a:lumMod val="75000"/>
                  </a:schemeClr>
                </a:solidFill>
                <a:latin typeface="+mj-lt"/>
              </a:rPr>
              <a:t>Support:</a:t>
            </a:r>
          </a:p>
          <a:p>
            <a:pPr lvl="1"/>
            <a:r>
              <a:rPr lang="en-GB" sz="1600" dirty="0">
                <a:solidFill>
                  <a:schemeClr val="accent2">
                    <a:lumMod val="75000"/>
                  </a:schemeClr>
                </a:solidFill>
                <a:latin typeface="+mj-lt"/>
              </a:rPr>
              <a:t>Encouragement, sponsorship and resources provided by the organisation, line management and colleagues</a:t>
            </a:r>
          </a:p>
          <a:p>
            <a:r>
              <a:rPr lang="en-GB" sz="1800" b="1" dirty="0">
                <a:solidFill>
                  <a:schemeClr val="accent2">
                    <a:lumMod val="75000"/>
                  </a:schemeClr>
                </a:solidFill>
                <a:latin typeface="+mj-lt"/>
              </a:rPr>
              <a:t>Relationships:</a:t>
            </a:r>
          </a:p>
          <a:p>
            <a:pPr lvl="1"/>
            <a:r>
              <a:rPr lang="en-GB" sz="1600" dirty="0">
                <a:solidFill>
                  <a:schemeClr val="accent2">
                    <a:lumMod val="75000"/>
                  </a:schemeClr>
                </a:solidFill>
                <a:latin typeface="+mj-lt"/>
              </a:rPr>
              <a:t>Promoting positive working to avoid conflict and dealing with unacceptable behaviour</a:t>
            </a:r>
          </a:p>
          <a:p>
            <a:r>
              <a:rPr lang="en-GB" sz="1800" b="1" dirty="0">
                <a:solidFill>
                  <a:schemeClr val="accent2">
                    <a:lumMod val="75000"/>
                  </a:schemeClr>
                </a:solidFill>
                <a:latin typeface="+mj-lt"/>
              </a:rPr>
              <a:t>Role:</a:t>
            </a:r>
          </a:p>
          <a:p>
            <a:pPr lvl="1"/>
            <a:r>
              <a:rPr lang="en-GB" sz="1600" dirty="0">
                <a:solidFill>
                  <a:schemeClr val="accent2">
                    <a:lumMod val="75000"/>
                  </a:schemeClr>
                </a:solidFill>
                <a:latin typeface="+mj-lt"/>
              </a:rPr>
              <a:t>Whether people understand their role within the organisation and whether the organisation ensures that they do not have conflicting roles</a:t>
            </a:r>
          </a:p>
          <a:p>
            <a:r>
              <a:rPr lang="en-GB" sz="1800" b="1" dirty="0">
                <a:solidFill>
                  <a:schemeClr val="accent2">
                    <a:lumMod val="75000"/>
                  </a:schemeClr>
                </a:solidFill>
                <a:latin typeface="+mj-lt"/>
              </a:rPr>
              <a:t>Change:</a:t>
            </a:r>
          </a:p>
          <a:p>
            <a:pPr lvl="1"/>
            <a:r>
              <a:rPr lang="en-GB" sz="1600" dirty="0">
                <a:solidFill>
                  <a:schemeClr val="accent2">
                    <a:lumMod val="75000"/>
                  </a:schemeClr>
                </a:solidFill>
                <a:latin typeface="+mj-lt"/>
              </a:rPr>
              <a:t>How organisational change (large or small) is managed and communicated in the organisation</a:t>
            </a:r>
            <a:endParaRPr lang="en-GB" sz="1600" dirty="0">
              <a:solidFill>
                <a:schemeClr val="accent2">
                  <a:lumMod val="75000"/>
                </a:schemeClr>
              </a:solidFill>
              <a:latin typeface="+mj-lt"/>
            </a:endParaRPr>
          </a:p>
        </p:txBody>
      </p:sp>
    </p:spTree>
    <p:extLst>
      <p:ext uri="{BB962C8B-B14F-4D97-AF65-F5344CB8AC3E}">
        <p14:creationId xmlns:p14="http://schemas.microsoft.com/office/powerpoint/2010/main" val="3743686943"/>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HSE’s </a:t>
            </a:r>
            <a:r>
              <a:rPr lang="en-GB" dirty="0"/>
              <a:t>stress management standards</a:t>
            </a:r>
          </a:p>
        </p:txBody>
      </p:sp>
      <p:sp>
        <p:nvSpPr>
          <p:cNvPr id="3" name="Content Placeholder 2"/>
          <p:cNvSpPr>
            <a:spLocks noGrp="1"/>
          </p:cNvSpPr>
          <p:nvPr>
            <p:ph idx="1"/>
          </p:nvPr>
        </p:nvSpPr>
        <p:spPr/>
        <p:txBody>
          <a:bodyPr>
            <a:noAutofit/>
          </a:bodyPr>
          <a:lstStyle/>
          <a:p>
            <a:r>
              <a:rPr lang="en-GB" sz="2000" dirty="0">
                <a:solidFill>
                  <a:schemeClr val="accent2">
                    <a:lumMod val="75000"/>
                  </a:schemeClr>
                </a:solidFill>
                <a:latin typeface="+mj-lt"/>
              </a:rPr>
              <a:t>These Management Standards represent a set of conditions that, if present, reflect a high level of well-being and organisational performance</a:t>
            </a:r>
          </a:p>
          <a:p>
            <a:endParaRPr lang="en-GB" sz="2000" dirty="0">
              <a:solidFill>
                <a:schemeClr val="accent2">
                  <a:lumMod val="75000"/>
                </a:schemeClr>
              </a:solidFill>
              <a:latin typeface="+mj-lt"/>
            </a:endParaRPr>
          </a:p>
          <a:p>
            <a:r>
              <a:rPr lang="en-GB" sz="2000" dirty="0">
                <a:solidFill>
                  <a:schemeClr val="accent2">
                    <a:lumMod val="75000"/>
                  </a:schemeClr>
                </a:solidFill>
                <a:latin typeface="+mj-lt"/>
              </a:rPr>
              <a:t>Demonstrate good practice and allow assessments of the current situation</a:t>
            </a:r>
          </a:p>
          <a:p>
            <a:endParaRPr lang="en-GB" sz="2000" dirty="0">
              <a:solidFill>
                <a:schemeClr val="accent2">
                  <a:lumMod val="75000"/>
                </a:schemeClr>
              </a:solidFill>
              <a:latin typeface="+mj-lt"/>
            </a:endParaRPr>
          </a:p>
          <a:p>
            <a:r>
              <a:rPr lang="en-GB" sz="2000" dirty="0">
                <a:solidFill>
                  <a:schemeClr val="accent2">
                    <a:lumMod val="75000"/>
                  </a:schemeClr>
                </a:solidFill>
                <a:latin typeface="+mj-lt"/>
              </a:rPr>
              <a:t>Help simplify risk assessment for work related stress by:</a:t>
            </a:r>
          </a:p>
          <a:p>
            <a:pPr lvl="1"/>
            <a:r>
              <a:rPr lang="en-GB" sz="2000" dirty="0">
                <a:solidFill>
                  <a:schemeClr val="accent2">
                    <a:lumMod val="75000"/>
                  </a:schemeClr>
                </a:solidFill>
                <a:latin typeface="+mj-lt"/>
              </a:rPr>
              <a:t>Identifying the main risk factors for work related stress</a:t>
            </a:r>
          </a:p>
          <a:p>
            <a:pPr lvl="1"/>
            <a:r>
              <a:rPr lang="en-GB" sz="2000" dirty="0">
                <a:solidFill>
                  <a:schemeClr val="accent2">
                    <a:lumMod val="75000"/>
                  </a:schemeClr>
                </a:solidFill>
                <a:latin typeface="+mj-lt"/>
              </a:rPr>
              <a:t>Helping employers focus on the underlying causes and their prevention</a:t>
            </a:r>
          </a:p>
          <a:p>
            <a:pPr lvl="1"/>
            <a:r>
              <a:rPr lang="en-GB" sz="2000" dirty="0">
                <a:solidFill>
                  <a:schemeClr val="accent2">
                    <a:lumMod val="75000"/>
                  </a:schemeClr>
                </a:solidFill>
                <a:latin typeface="+mj-lt"/>
              </a:rPr>
              <a:t>Providing a way in which organisations can gauge their performance in tackling the key causes of stress</a:t>
            </a:r>
            <a:endParaRPr lang="en-GB" sz="2000" dirty="0">
              <a:solidFill>
                <a:schemeClr val="accent2">
                  <a:lumMod val="75000"/>
                </a:schemeClr>
              </a:solidFill>
              <a:latin typeface="+mj-lt"/>
            </a:endParaRPr>
          </a:p>
        </p:txBody>
      </p:sp>
    </p:spTree>
    <p:extLst>
      <p:ext uri="{BB962C8B-B14F-4D97-AF65-F5344CB8AC3E}">
        <p14:creationId xmlns:p14="http://schemas.microsoft.com/office/powerpoint/2010/main" val="1941695355"/>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Challenges?</a:t>
            </a:r>
            <a:endParaRPr lang="en-GB" dirty="0"/>
          </a:p>
        </p:txBody>
      </p:sp>
      <p:sp>
        <p:nvSpPr>
          <p:cNvPr id="3" name="Content Placeholder 2"/>
          <p:cNvSpPr>
            <a:spLocks noGrp="1"/>
          </p:cNvSpPr>
          <p:nvPr>
            <p:ph idx="1"/>
          </p:nvPr>
        </p:nvSpPr>
        <p:spPr/>
        <p:txBody>
          <a:bodyPr>
            <a:normAutofit/>
          </a:bodyPr>
          <a:lstStyle/>
          <a:p>
            <a:r>
              <a:rPr lang="en-GB" sz="2400" dirty="0">
                <a:solidFill>
                  <a:schemeClr val="accent2">
                    <a:lumMod val="75000"/>
                  </a:schemeClr>
                </a:solidFill>
                <a:latin typeface="+mj-lt"/>
              </a:rPr>
              <a:t>Harm is not easy to define</a:t>
            </a:r>
          </a:p>
          <a:p>
            <a:r>
              <a:rPr lang="en-GB" sz="2400" dirty="0">
                <a:solidFill>
                  <a:schemeClr val="accent2">
                    <a:lumMod val="75000"/>
                  </a:schemeClr>
                </a:solidFill>
                <a:latin typeface="+mj-lt"/>
              </a:rPr>
              <a:t>Hazards are determined by the way in which people perceive them</a:t>
            </a:r>
          </a:p>
          <a:p>
            <a:r>
              <a:rPr lang="en-GB" sz="2400" dirty="0">
                <a:solidFill>
                  <a:schemeClr val="accent2">
                    <a:lumMod val="75000"/>
                  </a:schemeClr>
                </a:solidFill>
                <a:latin typeface="+mj-lt"/>
              </a:rPr>
              <a:t>Difficult to establish cause and effect in individual cases</a:t>
            </a:r>
          </a:p>
          <a:p>
            <a:r>
              <a:rPr lang="en-GB" sz="2400" dirty="0">
                <a:solidFill>
                  <a:schemeClr val="accent2">
                    <a:lumMod val="75000"/>
                  </a:schemeClr>
                </a:solidFill>
                <a:latin typeface="+mj-lt"/>
              </a:rPr>
              <a:t>Difficult to distinguish between minor and serious harm</a:t>
            </a:r>
          </a:p>
          <a:p>
            <a:r>
              <a:rPr lang="en-GB" sz="2400" dirty="0">
                <a:solidFill>
                  <a:schemeClr val="accent2">
                    <a:lumMod val="75000"/>
                  </a:schemeClr>
                </a:solidFill>
                <a:latin typeface="+mj-lt"/>
              </a:rPr>
              <a:t>Everyone is potentially exposed</a:t>
            </a:r>
          </a:p>
          <a:p>
            <a:r>
              <a:rPr lang="en-GB" sz="2400" dirty="0">
                <a:solidFill>
                  <a:schemeClr val="accent2">
                    <a:lumMod val="75000"/>
                  </a:schemeClr>
                </a:solidFill>
                <a:latin typeface="+mj-lt"/>
              </a:rPr>
              <a:t>Work/life issues</a:t>
            </a:r>
            <a:endParaRPr lang="en-GB" sz="2400" dirty="0">
              <a:solidFill>
                <a:schemeClr val="accent2">
                  <a:lumMod val="75000"/>
                </a:schemeClr>
              </a:solidFill>
              <a:latin typeface="+mj-lt"/>
            </a:endParaRPr>
          </a:p>
        </p:txBody>
      </p:sp>
    </p:spTree>
    <p:extLst>
      <p:ext uri="{BB962C8B-B14F-4D97-AF65-F5344CB8AC3E}">
        <p14:creationId xmlns:p14="http://schemas.microsoft.com/office/powerpoint/2010/main" val="1410221997"/>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Stress management interventions</a:t>
            </a:r>
            <a:endParaRPr lang="en-GB" dirty="0"/>
          </a:p>
        </p:txBody>
      </p:sp>
      <p:sp>
        <p:nvSpPr>
          <p:cNvPr id="3" name="Content Placeholder 2"/>
          <p:cNvSpPr>
            <a:spLocks noGrp="1"/>
          </p:cNvSpPr>
          <p:nvPr>
            <p:ph idx="1"/>
          </p:nvPr>
        </p:nvSpPr>
        <p:spPr/>
        <p:txBody>
          <a:bodyPr>
            <a:normAutofit/>
          </a:bodyPr>
          <a:lstStyle/>
          <a:p>
            <a:pPr marL="0" indent="0">
              <a:buNone/>
            </a:pPr>
            <a:r>
              <a:rPr lang="en-GB" sz="2400" dirty="0" err="1">
                <a:solidFill>
                  <a:schemeClr val="accent2">
                    <a:lumMod val="75000"/>
                  </a:schemeClr>
                </a:solidFill>
                <a:latin typeface="+mj-lt"/>
              </a:rPr>
              <a:t>Ivancevich</a:t>
            </a:r>
            <a:r>
              <a:rPr lang="en-GB" sz="2400" dirty="0">
                <a:solidFill>
                  <a:schemeClr val="accent2">
                    <a:lumMod val="75000"/>
                  </a:schemeClr>
                </a:solidFill>
                <a:latin typeface="+mj-lt"/>
              </a:rPr>
              <a:t> et al. (1990) </a:t>
            </a:r>
          </a:p>
          <a:p>
            <a:endParaRPr lang="en-GB" sz="2400" dirty="0">
              <a:solidFill>
                <a:schemeClr val="accent2">
                  <a:lumMod val="75000"/>
                </a:schemeClr>
              </a:solidFill>
              <a:latin typeface="+mj-lt"/>
            </a:endParaRPr>
          </a:p>
          <a:p>
            <a:r>
              <a:rPr lang="en-GB" sz="2400" dirty="0">
                <a:solidFill>
                  <a:schemeClr val="accent2">
                    <a:lumMod val="75000"/>
                  </a:schemeClr>
                </a:solidFill>
                <a:latin typeface="+mj-lt"/>
              </a:rPr>
              <a:t> “any activity, program, or opportunity initiated by an organisation, which focuses on reducing the presence of work-related stressors or on assisting individuals to minimise the negative outcomes of exposure to these stressors”. </a:t>
            </a:r>
          </a:p>
          <a:p>
            <a:endParaRPr lang="en-GB" sz="2400" dirty="0">
              <a:solidFill>
                <a:schemeClr val="accent2">
                  <a:lumMod val="75000"/>
                </a:schemeClr>
              </a:solidFill>
              <a:latin typeface="+mj-lt"/>
            </a:endParaRPr>
          </a:p>
        </p:txBody>
      </p:sp>
    </p:spTree>
    <p:extLst>
      <p:ext uri="{BB962C8B-B14F-4D97-AF65-F5344CB8AC3E}">
        <p14:creationId xmlns:p14="http://schemas.microsoft.com/office/powerpoint/2010/main" val="4020698915"/>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Stress management interventions</a:t>
            </a:r>
          </a:p>
        </p:txBody>
      </p:sp>
      <p:sp>
        <p:nvSpPr>
          <p:cNvPr id="3" name="Content Placeholder 2"/>
          <p:cNvSpPr>
            <a:spLocks noGrp="1"/>
          </p:cNvSpPr>
          <p:nvPr>
            <p:ph idx="1"/>
          </p:nvPr>
        </p:nvSpPr>
        <p:spPr/>
        <p:txBody>
          <a:bodyPr>
            <a:noAutofit/>
          </a:bodyPr>
          <a:lstStyle/>
          <a:p>
            <a:pPr marL="0" indent="0">
              <a:buNone/>
            </a:pPr>
            <a:r>
              <a:rPr lang="en-GB" sz="2400" b="1" dirty="0">
                <a:solidFill>
                  <a:schemeClr val="accent2">
                    <a:lumMod val="75000"/>
                  </a:schemeClr>
                </a:solidFill>
                <a:latin typeface="+mj-lt"/>
              </a:rPr>
              <a:t>Primary stress management interventions </a:t>
            </a:r>
          </a:p>
          <a:p>
            <a:endParaRPr lang="en-GB" sz="2400" b="1" dirty="0">
              <a:solidFill>
                <a:schemeClr val="accent2">
                  <a:lumMod val="75000"/>
                </a:schemeClr>
              </a:solidFill>
              <a:latin typeface="+mj-lt"/>
            </a:endParaRPr>
          </a:p>
          <a:p>
            <a:r>
              <a:rPr lang="en-GB" sz="2400" dirty="0">
                <a:solidFill>
                  <a:schemeClr val="accent2">
                    <a:lumMod val="75000"/>
                  </a:schemeClr>
                </a:solidFill>
                <a:latin typeface="+mj-lt"/>
              </a:rPr>
              <a:t>Attempt </a:t>
            </a:r>
            <a:r>
              <a:rPr lang="en-GB" sz="2400" dirty="0">
                <a:solidFill>
                  <a:schemeClr val="accent2">
                    <a:lumMod val="75000"/>
                  </a:schemeClr>
                </a:solidFill>
                <a:latin typeface="+mj-lt"/>
              </a:rPr>
              <a:t>to eliminate the sources of stress in organisations by focusing on changing the physical or socio-political environment to match individual needs and granting them with more control over their work situation (Cooper et al., 2001). </a:t>
            </a:r>
          </a:p>
          <a:p>
            <a:endParaRPr lang="en-GB" sz="2400" dirty="0">
              <a:solidFill>
                <a:schemeClr val="accent2">
                  <a:lumMod val="75000"/>
                </a:schemeClr>
              </a:solidFill>
              <a:latin typeface="+mj-lt"/>
            </a:endParaRPr>
          </a:p>
          <a:p>
            <a:r>
              <a:rPr lang="en-GB" sz="2400" dirty="0">
                <a:solidFill>
                  <a:schemeClr val="accent2">
                    <a:lumMod val="75000"/>
                  </a:schemeClr>
                </a:solidFill>
                <a:latin typeface="+mj-lt"/>
              </a:rPr>
              <a:t>Improving communication processes, redesigning jobs or involving employees in the decision-making process are all examples of primary level interventions. </a:t>
            </a:r>
          </a:p>
          <a:p>
            <a:endParaRPr lang="en-GB" sz="2000" dirty="0">
              <a:solidFill>
                <a:schemeClr val="accent2">
                  <a:lumMod val="75000"/>
                </a:schemeClr>
              </a:solidFill>
              <a:latin typeface="+mj-lt"/>
            </a:endParaRPr>
          </a:p>
        </p:txBody>
      </p:sp>
    </p:spTree>
    <p:extLst>
      <p:ext uri="{BB962C8B-B14F-4D97-AF65-F5344CB8AC3E}">
        <p14:creationId xmlns:p14="http://schemas.microsoft.com/office/powerpoint/2010/main" val="4050602734"/>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Stress management interventions</a:t>
            </a:r>
            <a:endParaRPr lang="en-GB" dirty="0"/>
          </a:p>
        </p:txBody>
      </p:sp>
      <p:sp>
        <p:nvSpPr>
          <p:cNvPr id="3" name="Content Placeholder 2"/>
          <p:cNvSpPr>
            <a:spLocks noGrp="1"/>
          </p:cNvSpPr>
          <p:nvPr>
            <p:ph idx="1"/>
          </p:nvPr>
        </p:nvSpPr>
        <p:spPr/>
        <p:txBody>
          <a:bodyPr>
            <a:normAutofit/>
          </a:bodyPr>
          <a:lstStyle/>
          <a:p>
            <a:r>
              <a:rPr lang="en-GB" sz="2400" b="1" dirty="0">
                <a:solidFill>
                  <a:schemeClr val="accent2">
                    <a:lumMod val="75000"/>
                  </a:schemeClr>
                </a:solidFill>
                <a:latin typeface="+mj-lt"/>
              </a:rPr>
              <a:t>Primary stress management interventions</a:t>
            </a:r>
          </a:p>
          <a:p>
            <a:endParaRPr lang="en-GB" sz="2400" b="1" dirty="0">
              <a:solidFill>
                <a:schemeClr val="accent2">
                  <a:lumMod val="75000"/>
                </a:schemeClr>
              </a:solidFill>
              <a:latin typeface="+mj-lt"/>
            </a:endParaRPr>
          </a:p>
          <a:p>
            <a:pPr lvl="1"/>
            <a:r>
              <a:rPr lang="en-GB" sz="2400" dirty="0">
                <a:solidFill>
                  <a:schemeClr val="accent2">
                    <a:lumMod val="75000"/>
                  </a:schemeClr>
                </a:solidFill>
                <a:latin typeface="+mj-lt"/>
              </a:rPr>
              <a:t>Redesign the task</a:t>
            </a:r>
          </a:p>
          <a:p>
            <a:pPr lvl="1"/>
            <a:r>
              <a:rPr lang="en-GB" sz="2400" dirty="0">
                <a:solidFill>
                  <a:schemeClr val="accent2">
                    <a:lumMod val="75000"/>
                  </a:schemeClr>
                </a:solidFill>
                <a:latin typeface="+mj-lt"/>
              </a:rPr>
              <a:t>Redesign the work environment</a:t>
            </a:r>
          </a:p>
          <a:p>
            <a:pPr lvl="1"/>
            <a:r>
              <a:rPr lang="en-GB" sz="2400" dirty="0">
                <a:solidFill>
                  <a:schemeClr val="accent2">
                    <a:lumMod val="75000"/>
                  </a:schemeClr>
                </a:solidFill>
                <a:latin typeface="+mj-lt"/>
              </a:rPr>
              <a:t>Establish flexible work schedules</a:t>
            </a:r>
          </a:p>
          <a:p>
            <a:pPr lvl="1"/>
            <a:r>
              <a:rPr lang="en-GB" sz="2400" dirty="0">
                <a:solidFill>
                  <a:schemeClr val="accent2">
                    <a:lumMod val="75000"/>
                  </a:schemeClr>
                </a:solidFill>
                <a:latin typeface="+mj-lt"/>
              </a:rPr>
              <a:t>Include the employee in career development</a:t>
            </a:r>
          </a:p>
          <a:p>
            <a:pPr lvl="1"/>
            <a:r>
              <a:rPr lang="en-GB" sz="2400" dirty="0">
                <a:solidFill>
                  <a:schemeClr val="accent2">
                    <a:lumMod val="75000"/>
                  </a:schemeClr>
                </a:solidFill>
                <a:latin typeface="+mj-lt"/>
              </a:rPr>
              <a:t>Analyse work roles and establish goals</a:t>
            </a:r>
          </a:p>
          <a:p>
            <a:pPr lvl="1"/>
            <a:r>
              <a:rPr lang="en-GB" sz="2400" dirty="0">
                <a:solidFill>
                  <a:schemeClr val="accent2">
                    <a:lumMod val="75000"/>
                  </a:schemeClr>
                </a:solidFill>
                <a:latin typeface="+mj-lt"/>
              </a:rPr>
              <a:t>Build cohesive teams</a:t>
            </a:r>
          </a:p>
          <a:p>
            <a:pPr lvl="1"/>
            <a:r>
              <a:rPr lang="en-GB" sz="2400" dirty="0">
                <a:solidFill>
                  <a:schemeClr val="accent2">
                    <a:lumMod val="75000"/>
                  </a:schemeClr>
                </a:solidFill>
                <a:latin typeface="+mj-lt"/>
              </a:rPr>
              <a:t>Establish fair methods for the distribution of rewards</a:t>
            </a:r>
            <a:endParaRPr lang="en-GB" sz="2400" dirty="0">
              <a:solidFill>
                <a:schemeClr val="accent2">
                  <a:lumMod val="75000"/>
                </a:schemeClr>
              </a:solidFill>
              <a:latin typeface="+mj-lt"/>
            </a:endParaRPr>
          </a:p>
        </p:txBody>
      </p:sp>
    </p:spTree>
    <p:extLst>
      <p:ext uri="{BB962C8B-B14F-4D97-AF65-F5344CB8AC3E}">
        <p14:creationId xmlns:p14="http://schemas.microsoft.com/office/powerpoint/2010/main" val="2382557803"/>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Stress management interventions</a:t>
            </a:r>
          </a:p>
        </p:txBody>
      </p:sp>
      <p:sp>
        <p:nvSpPr>
          <p:cNvPr id="3" name="Content Placeholder 2"/>
          <p:cNvSpPr>
            <a:spLocks noGrp="1"/>
          </p:cNvSpPr>
          <p:nvPr>
            <p:ph idx="1"/>
          </p:nvPr>
        </p:nvSpPr>
        <p:spPr/>
        <p:txBody>
          <a:bodyPr>
            <a:normAutofit/>
          </a:bodyPr>
          <a:lstStyle/>
          <a:p>
            <a:pPr marL="0" indent="0">
              <a:buNone/>
            </a:pPr>
            <a:r>
              <a:rPr lang="en-GB" sz="2400" b="1" dirty="0">
                <a:solidFill>
                  <a:schemeClr val="accent2">
                    <a:lumMod val="75000"/>
                  </a:schemeClr>
                </a:solidFill>
                <a:latin typeface="+mj-lt"/>
              </a:rPr>
              <a:t>Secondary stress management interventions </a:t>
            </a:r>
          </a:p>
          <a:p>
            <a:endParaRPr lang="en-GB" sz="2400" b="1" dirty="0">
              <a:solidFill>
                <a:schemeClr val="accent2">
                  <a:lumMod val="75000"/>
                </a:schemeClr>
              </a:solidFill>
              <a:latin typeface="+mj-lt"/>
            </a:endParaRPr>
          </a:p>
          <a:p>
            <a:r>
              <a:rPr lang="en-GB" sz="2400" dirty="0">
                <a:solidFill>
                  <a:schemeClr val="accent2">
                    <a:lumMod val="75000"/>
                  </a:schemeClr>
                </a:solidFill>
                <a:latin typeface="+mj-lt"/>
              </a:rPr>
              <a:t>Tend to help individuals manage stress without trying to eliminate or modify workplace stressors. </a:t>
            </a:r>
          </a:p>
          <a:p>
            <a:endParaRPr lang="en-GB" sz="2400" dirty="0">
              <a:solidFill>
                <a:schemeClr val="accent2">
                  <a:lumMod val="75000"/>
                </a:schemeClr>
              </a:solidFill>
              <a:latin typeface="+mj-lt"/>
            </a:endParaRPr>
          </a:p>
          <a:p>
            <a:r>
              <a:rPr lang="en-GB" sz="2400" dirty="0">
                <a:solidFill>
                  <a:schemeClr val="accent2">
                    <a:lumMod val="75000"/>
                  </a:schemeClr>
                </a:solidFill>
                <a:latin typeface="+mj-lt"/>
              </a:rPr>
              <a:t>Stress management programmes assist individuals to identify stress symptoms in themselves and others, and to acquire or improve their coping skills. </a:t>
            </a:r>
          </a:p>
          <a:p>
            <a:endParaRPr lang="en-GB" sz="2000" dirty="0">
              <a:solidFill>
                <a:schemeClr val="accent2">
                  <a:lumMod val="75000"/>
                </a:schemeClr>
              </a:solidFill>
              <a:latin typeface="+mj-lt"/>
            </a:endParaRPr>
          </a:p>
        </p:txBody>
      </p:sp>
    </p:spTree>
    <p:extLst>
      <p:ext uri="{BB962C8B-B14F-4D97-AF65-F5344CB8AC3E}">
        <p14:creationId xmlns:p14="http://schemas.microsoft.com/office/powerpoint/2010/main" val="3494462060"/>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Stress management interventions</a:t>
            </a:r>
          </a:p>
        </p:txBody>
      </p:sp>
      <p:sp>
        <p:nvSpPr>
          <p:cNvPr id="3" name="Content Placeholder 2"/>
          <p:cNvSpPr>
            <a:spLocks noGrp="1"/>
          </p:cNvSpPr>
          <p:nvPr>
            <p:ph idx="1"/>
          </p:nvPr>
        </p:nvSpPr>
        <p:spPr/>
        <p:txBody>
          <a:bodyPr>
            <a:normAutofit/>
          </a:bodyPr>
          <a:lstStyle/>
          <a:p>
            <a:pPr marL="0" indent="0">
              <a:buNone/>
            </a:pPr>
            <a:r>
              <a:rPr lang="en-GB" sz="2400" b="1" dirty="0">
                <a:solidFill>
                  <a:schemeClr val="accent2">
                    <a:lumMod val="75000"/>
                  </a:schemeClr>
                </a:solidFill>
                <a:latin typeface="+mj-lt"/>
              </a:rPr>
              <a:t>Tertiary stress management prevention </a:t>
            </a:r>
          </a:p>
          <a:p>
            <a:endParaRPr lang="en-GB" sz="2400" b="1" dirty="0">
              <a:solidFill>
                <a:schemeClr val="accent2">
                  <a:lumMod val="75000"/>
                </a:schemeClr>
              </a:solidFill>
              <a:latin typeface="+mj-lt"/>
            </a:endParaRPr>
          </a:p>
          <a:p>
            <a:r>
              <a:rPr lang="en-GB" sz="2400" dirty="0">
                <a:solidFill>
                  <a:schemeClr val="accent2">
                    <a:lumMod val="75000"/>
                  </a:schemeClr>
                </a:solidFill>
                <a:latin typeface="+mj-lt"/>
              </a:rPr>
              <a:t>S</a:t>
            </a:r>
            <a:r>
              <a:rPr lang="en-GB" sz="2400" dirty="0">
                <a:solidFill>
                  <a:schemeClr val="accent2">
                    <a:lumMod val="75000"/>
                  </a:schemeClr>
                </a:solidFill>
                <a:latin typeface="+mj-lt"/>
              </a:rPr>
              <a:t>trategies </a:t>
            </a:r>
            <a:r>
              <a:rPr lang="en-GB" sz="2400" dirty="0">
                <a:solidFill>
                  <a:schemeClr val="accent2">
                    <a:lumMod val="75000"/>
                  </a:schemeClr>
                </a:solidFill>
                <a:latin typeface="+mj-lt"/>
              </a:rPr>
              <a:t>seek to assist individuals who are experiencing on-going problems </a:t>
            </a:r>
            <a:r>
              <a:rPr lang="en-GB" sz="2400" dirty="0">
                <a:solidFill>
                  <a:schemeClr val="accent2">
                    <a:lumMod val="75000"/>
                  </a:schemeClr>
                </a:solidFill>
                <a:latin typeface="+mj-lt"/>
              </a:rPr>
              <a:t>stemming </a:t>
            </a:r>
            <a:r>
              <a:rPr lang="en-GB" sz="2400" dirty="0">
                <a:solidFill>
                  <a:schemeClr val="accent2">
                    <a:lumMod val="75000"/>
                  </a:schemeClr>
                </a:solidFill>
                <a:latin typeface="+mj-lt"/>
              </a:rPr>
              <a:t>either from the work environment or their work lives. </a:t>
            </a:r>
          </a:p>
          <a:p>
            <a:endParaRPr lang="en-GB" sz="2400" dirty="0">
              <a:solidFill>
                <a:schemeClr val="accent2">
                  <a:lumMod val="75000"/>
                </a:schemeClr>
              </a:solidFill>
              <a:latin typeface="+mj-lt"/>
            </a:endParaRPr>
          </a:p>
          <a:p>
            <a:r>
              <a:rPr lang="en-GB" sz="2400" dirty="0">
                <a:solidFill>
                  <a:schemeClr val="accent2">
                    <a:lumMod val="75000"/>
                  </a:schemeClr>
                </a:solidFill>
                <a:latin typeface="+mj-lt"/>
              </a:rPr>
              <a:t>The purpose of such programmes is to adapt individual behaviour and lifestyle without much reference to changing organisational practices. </a:t>
            </a:r>
          </a:p>
        </p:txBody>
      </p:sp>
    </p:spTree>
    <p:extLst>
      <p:ext uri="{BB962C8B-B14F-4D97-AF65-F5344CB8AC3E}">
        <p14:creationId xmlns:p14="http://schemas.microsoft.com/office/powerpoint/2010/main" val="2902849761"/>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666858" y="352426"/>
            <a:ext cx="8852056" cy="6097561"/>
          </a:xfrm>
          <a:prstGeom prst="rect">
            <a:avLst/>
          </a:prstGeom>
        </p:spPr>
      </p:pic>
    </p:spTree>
    <p:extLst>
      <p:ext uri="{BB962C8B-B14F-4D97-AF65-F5344CB8AC3E}">
        <p14:creationId xmlns:p14="http://schemas.microsoft.com/office/powerpoint/2010/main" val="3749310422"/>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3.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4.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5.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6.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7.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8.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9.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0.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2.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3.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4.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5.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6.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7.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8.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9.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0.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heme/theme1.xml><?xml version="1.0" encoding="utf-8"?>
<a:theme xmlns:a="http://schemas.openxmlformats.org/drawingml/2006/main" name="Office Theme">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Custom 7">
      <a:majorFont>
        <a:latin typeface="Century Gothic"/>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flip="none" rotWithShape="1">
          <a:gsLst>
            <a:gs pos="12000">
              <a:schemeClr val="accent1"/>
            </a:gs>
            <a:gs pos="100000">
              <a:schemeClr val="accent3"/>
            </a:gs>
          </a:gsLst>
          <a:lin ang="0" scaled="1"/>
          <a:tileRect/>
        </a:gradFill>
        <a:ln w="12700" cap="flat">
          <a:noFill/>
          <a:prstDash val="solid"/>
          <a:miter/>
        </a:ln>
      </a:spPr>
      <a:bodyPr rtlCol="0" anchor="ctr"/>
      <a:lstStyle>
        <a:defPPr algn="l">
          <a:defRPr dirty="0"/>
        </a:defPPr>
      </a:lstStyle>
    </a:spDef>
  </a:objectDefaults>
  <a:extraClrSchemeLst/>
  <a:extLst>
    <a:ext uri="{05A4C25C-085E-4340-85A3-A5531E510DB2}">
      <thm15:themeFamily xmlns:thm15="http://schemas.microsoft.com/office/thememl/2012/main" name="NBPL_Fun_MO - v6" id="{A0D08BF4-A6B2-4810-A990-861B25D0A27E}" vid="{9CA1A813-01EE-4EED-9E0D-BBBA258A4E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2024DF7-0783-4549-86B7-A48B29FBA9C2}">
  <ds:schemaRefs>
    <ds:schemaRef ds:uri="http://purl.org/dc/elements/1.1/"/>
    <ds:schemaRef ds:uri="http://schemas.microsoft.com/office/infopath/2007/PartnerControls"/>
    <ds:schemaRef ds:uri="http://schemas.microsoft.com/sharepoint/v3"/>
    <ds:schemaRef ds:uri="http://purl.org/dc/terms/"/>
    <ds:schemaRef ds:uri="6dc4bcd6-49db-4c07-9060-8acfc67cef9f"/>
    <ds:schemaRef ds:uri="http://www.w3.org/XML/1998/namespace"/>
    <ds:schemaRef ds:uri="http://schemas.microsoft.com/office/2006/documentManagement/types"/>
    <ds:schemaRef ds:uri="fb0879af-3eba-417a-a55a-ffe6dcd6ca77"/>
    <ds:schemaRef ds:uri="http://schemas.openxmlformats.org/package/2006/metadata/core-properties"/>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750F309C-DE10-4641-9043-BB7E781AC404}">
  <ds:schemaRefs>
    <ds:schemaRef ds:uri="http://schemas.microsoft.com/sharepoint/v3/contenttype/forms"/>
  </ds:schemaRefs>
</ds:datastoreItem>
</file>

<file path=customXml/itemProps3.xml><?xml version="1.0" encoding="utf-8"?>
<ds:datastoreItem xmlns:ds="http://schemas.openxmlformats.org/officeDocument/2006/customXml" ds:itemID="{A6393BED-762D-4FA3-96CF-866F426A04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Fun vacation presentation</Template>
  <TotalTime>0</TotalTime>
  <Words>4113</Words>
  <Application>Microsoft Office PowerPoint</Application>
  <PresentationFormat>Widescreen</PresentationFormat>
  <Paragraphs>565</Paragraphs>
  <Slides>72</Slides>
  <Notes>52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72</vt:i4>
      </vt:variant>
    </vt:vector>
  </HeadingPairs>
  <TitlesOfParts>
    <vt:vector size="77" baseType="lpstr">
      <vt:lpstr>Arial</vt:lpstr>
      <vt:lpstr>Calibri</vt:lpstr>
      <vt:lpstr>Century Gothic</vt:lpstr>
      <vt:lpstr>Gill Sans MT</vt:lpstr>
      <vt:lpstr>Office Theme</vt:lpstr>
      <vt:lpstr>Psychology for Work</vt:lpstr>
      <vt:lpstr>What is STRESS?</vt:lpstr>
      <vt:lpstr>PowerPoint Presentation</vt:lpstr>
      <vt:lpstr>What is stress?</vt:lpstr>
      <vt:lpstr>What is stress?</vt:lpstr>
      <vt:lpstr>What is stress?</vt:lpstr>
      <vt:lpstr>Selye’s 1946 General Adaptation Syndrome</vt:lpstr>
      <vt:lpstr>Why is stress relevant in the workplace?</vt:lpstr>
      <vt:lpstr>What is WORK STRESS?</vt:lpstr>
      <vt:lpstr>Why is stress relevant in the workplace?</vt:lpstr>
      <vt:lpstr>PowerPoint Presentation</vt:lpstr>
      <vt:lpstr>Discussion points…</vt:lpstr>
      <vt:lpstr>Work-related stress</vt:lpstr>
      <vt:lpstr>Models of work-related stress</vt:lpstr>
      <vt:lpstr>Structural approaches to work-related stress</vt:lpstr>
      <vt:lpstr>Structural approaches</vt:lpstr>
      <vt:lpstr>The Job Demand-control model (Karasek, 1979)</vt:lpstr>
      <vt:lpstr>The Job Demand-control model (Karasek, 1979)</vt:lpstr>
      <vt:lpstr>The Job Demand-control model (Karasek, 1979)</vt:lpstr>
      <vt:lpstr>Support at work</vt:lpstr>
      <vt:lpstr>Support at work</vt:lpstr>
      <vt:lpstr>Evaluation?</vt:lpstr>
      <vt:lpstr>Evaluation?</vt:lpstr>
      <vt:lpstr>Transactional Models</vt:lpstr>
      <vt:lpstr>Transactional approaches to work-related stress</vt:lpstr>
      <vt:lpstr>The Transactional model of stress and coping (Lazarus &amp; Folkman, 1984)</vt:lpstr>
      <vt:lpstr>The Transactional model of stress and coping (Lazarus &amp; Folkman, 1984)</vt:lpstr>
      <vt:lpstr>The Transactional model of stress and coping (Lazarus &amp; Folkman, 1984)</vt:lpstr>
      <vt:lpstr>The Transactional model of stress and coping (Lazarus &amp; Folkman, 1984)</vt:lpstr>
      <vt:lpstr>What is coping?</vt:lpstr>
      <vt:lpstr>Dimensions of coping</vt:lpstr>
      <vt:lpstr>Problem focused coping</vt:lpstr>
      <vt:lpstr>Dimensions of coping</vt:lpstr>
      <vt:lpstr>Emotion focused coping</vt:lpstr>
      <vt:lpstr>Dimensions of coping</vt:lpstr>
      <vt:lpstr>Avoidant coping</vt:lpstr>
      <vt:lpstr>Consequences and costs of work stress</vt:lpstr>
      <vt:lpstr>Stress costs a LOT!</vt:lpstr>
      <vt:lpstr>The scale of the problem</vt:lpstr>
      <vt:lpstr>2015/16 – 2017/18</vt:lpstr>
      <vt:lpstr>The scale of the problem</vt:lpstr>
      <vt:lpstr>The scale of the problem</vt:lpstr>
      <vt:lpstr>The scale of the problem</vt:lpstr>
      <vt:lpstr>Why should organisations intervene?</vt:lpstr>
      <vt:lpstr>Why should organisations intervene?</vt:lpstr>
      <vt:lpstr>Conditions that influence employee well-being</vt:lpstr>
      <vt:lpstr>TASK</vt:lpstr>
      <vt:lpstr>TASK PART TWO</vt:lpstr>
      <vt:lpstr>Situational Factors</vt:lpstr>
      <vt:lpstr>Situational factors</vt:lpstr>
      <vt:lpstr>Situational factors</vt:lpstr>
      <vt:lpstr>Situational factors</vt:lpstr>
      <vt:lpstr>Situational factors</vt:lpstr>
      <vt:lpstr>Situational factors</vt:lpstr>
      <vt:lpstr>Situational factors</vt:lpstr>
      <vt:lpstr>Situational factors</vt:lpstr>
      <vt:lpstr>Situational factors</vt:lpstr>
      <vt:lpstr>Situational factors</vt:lpstr>
      <vt:lpstr>Situational factors</vt:lpstr>
      <vt:lpstr>Individual Differences </vt:lpstr>
      <vt:lpstr>Intervention strategies for psychological well-being at work</vt:lpstr>
      <vt:lpstr>Stress management interventions</vt:lpstr>
      <vt:lpstr>PowerPoint Presentation</vt:lpstr>
      <vt:lpstr>HSE’s stress management standards</vt:lpstr>
      <vt:lpstr>HSE’s stress management standards</vt:lpstr>
      <vt:lpstr>Challenges?</vt:lpstr>
      <vt:lpstr>Stress management interventions</vt:lpstr>
      <vt:lpstr>Stress management interventions</vt:lpstr>
      <vt:lpstr>Stress management interventions</vt:lpstr>
      <vt:lpstr>Stress management interventions</vt:lpstr>
      <vt:lpstr>Stress management interventions</vt:lpstr>
      <vt:lpstr>PowerPoint Presentation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2020-03-05T13:45:09Z</dcterms:created>
  <dcterms:modified xsi:type="dcterms:W3CDTF">2020-03-05T14:54:22Z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