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55" d="100"/>
          <a:sy n="55" d="100"/>
        </p:scale>
        <p:origin x="77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6/22/2020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6/22/2020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6/22/2020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6/22/2020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6/22/2020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6/22/2020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6/22/2020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6/22/2020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6/22/2020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6/22/2020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6/22/2020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6/22/2020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6/22/2020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6/22/2020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6/22/2020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6/22/2020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6/22/2020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6/22/2020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news/medical-practice/experts-debate-whether-acupuncture-can-relieve-chronic-pain/#:~:text=They%20feel%20after%20decades%20of,lung)%2C%20and%20even%20death.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news/medical-practice/experts-debate-whether-acupuncture-can-relieve-chronic-pain/#:~:text=They%20feel%20after%20decades%20of,lung)%2C%20and%20even%20death.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baab.co.uk/accredited-courses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FC75A-D639-4493-B011-73A4771AA43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Acupuncture</a:t>
            </a:r>
          </a:p>
        </p:txBody>
      </p:sp>
    </p:spTree>
    <p:extLst>
      <p:ext uri="{BB962C8B-B14F-4D97-AF65-F5344CB8AC3E}">
        <p14:creationId xmlns:p14="http://schemas.microsoft.com/office/powerpoint/2010/main" val="24341112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7B0D3-0A0F-469C-9273-841329976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39303-A4C9-4833-8BF9-3ADCB82D30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9731005" cy="4272474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Acupuncture originally started in china as a key component of traditional Chinese medicine </a:t>
            </a:r>
          </a:p>
          <a:p>
            <a:r>
              <a:rPr lang="en-GB" dirty="0"/>
              <a:t>It has been tried, tested and practiced for more than 2,500 years.</a:t>
            </a:r>
          </a:p>
          <a:p>
            <a:r>
              <a:rPr lang="en-GB" dirty="0"/>
              <a:t>Acupuncture has now since been used for a wide range of illnesses and pain relief.</a:t>
            </a:r>
          </a:p>
          <a:p>
            <a:r>
              <a:rPr lang="en-GB" dirty="0"/>
              <a:t>Traditional Chinese medicine become less popular In the early part of twentieth century due to the more use of symptomatic healthcare treatment. </a:t>
            </a:r>
          </a:p>
          <a:p>
            <a:r>
              <a:rPr lang="en-GB" dirty="0"/>
              <a:t>In 1934-1935 traditional Chinese medicine became wider used due to doctors had great result by using acupuncture to heel the sick and wounded soldiers</a:t>
            </a:r>
          </a:p>
          <a:p>
            <a:r>
              <a:rPr lang="en-GB" dirty="0"/>
              <a:t>Today acupuncture is practised and used all around the world and the benefits are widely recognised. </a:t>
            </a:r>
          </a:p>
          <a:p>
            <a:r>
              <a:rPr lang="en-GB" dirty="0"/>
              <a:t>Many years ago sharpened stones and long sharp bones were used for acupuncture treatment </a:t>
            </a:r>
            <a:br>
              <a:rPr lang="en-GB" dirty="0"/>
            </a:br>
            <a:endParaRPr lang="en-GB" dirty="0"/>
          </a:p>
          <a:p>
            <a:r>
              <a:rPr lang="en-GB" dirty="0"/>
              <a:t>Ramey, D. and Buell, P., 2020. </a:t>
            </a:r>
            <a:r>
              <a:rPr lang="en-GB" i="1" dirty="0"/>
              <a:t>A True History Of </a:t>
            </a:r>
            <a:r>
              <a:rPr lang="en-GB" i="1" dirty="0" err="1"/>
              <a:t>Acupuncture.</a:t>
            </a:r>
            <a:r>
              <a:rPr lang="en-GB" dirty="0" err="1"/>
              <a:t>Wiley</a:t>
            </a:r>
            <a:r>
              <a:rPr lang="en-GB" dirty="0"/>
              <a:t> Online Library. Available at: &lt;https://onlinelibrary.wiley.com/doi/full/10.1211/fact.2004.00244&gt; [Accessed 18 June 2020].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6940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30576-2636-469D-8782-2AC85BDFF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acupuncture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0BE39-431D-4D13-AFCB-EB7DC86A6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430" y="2336873"/>
            <a:ext cx="9613861" cy="359931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Acupuncture is a complementary medical practice and is preformed by a fine needle piercing the skin in certain parts of the body.</a:t>
            </a:r>
          </a:p>
          <a:p>
            <a:r>
              <a:rPr lang="en-GB" dirty="0"/>
              <a:t>the good results that have come from acupuncture is likely to the performance that acupuncture releases natural substance such as pain relieving endorphins that can help reduce pain, have a positive effect on health condition and for overall wellness. </a:t>
            </a:r>
          </a:p>
          <a:p>
            <a:r>
              <a:rPr lang="en-GB" dirty="0"/>
              <a:t>There is a herb called moxa that is uses side by side with acupuncture to enhance the effect of treatment. Moxa as a cent to safely warm the body and relax muscle. </a:t>
            </a:r>
          </a:p>
          <a:p>
            <a:r>
              <a:rPr lang="en-GB" dirty="0"/>
              <a:t>According to health professionals acupuncture has had a large amount of health advantages with few side effects </a:t>
            </a:r>
          </a:p>
          <a:p>
            <a:r>
              <a:rPr lang="en-GB" dirty="0"/>
              <a:t>NHS, (2019) </a:t>
            </a:r>
            <a:r>
              <a:rPr lang="en-GB" i="1" dirty="0"/>
              <a:t>Acupuncture</a:t>
            </a:r>
            <a:r>
              <a:rPr lang="en-GB" dirty="0"/>
              <a:t>. Available at: (https://www.nhs.uk/conditions/acupuncture/) [Accessed 21 June 2020].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2287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602AC-6DCC-47B1-9A05-DA3FEAB2C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benefits and what is it used for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8AE8B-89A2-418B-8ACE-BA0D3F0926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Acupuncture is used for a wide range of health conditions without the use of traditional medicines. </a:t>
            </a:r>
          </a:p>
          <a:p>
            <a:r>
              <a:rPr lang="en-GB" dirty="0"/>
              <a:t>According to professionals </a:t>
            </a:r>
            <a:r>
              <a:rPr lang="en-GB" dirty="0" err="1"/>
              <a:t>acupunture</a:t>
            </a:r>
            <a:r>
              <a:rPr lang="en-GB" dirty="0"/>
              <a:t> has provided a large amount of health advantages with few side effects.</a:t>
            </a:r>
          </a:p>
          <a:p>
            <a:r>
              <a:rPr lang="en-GB" dirty="0"/>
              <a:t>There have been great patient outcome with certain health conditions with acupuncture and there is an increase in the amount of people turning to acupuncture for treatment . </a:t>
            </a:r>
          </a:p>
          <a:p>
            <a:r>
              <a:rPr lang="en-GB" dirty="0"/>
              <a:t>. Acupuncture is said to be useful in addressing a variety of health conditions, these include; chronic pain, joint pain, dental pain, migraines, Anxiety, nausea, arthritis, some people use acupuncture to promote fertility </a:t>
            </a:r>
            <a:r>
              <a:rPr lang="en-GB" dirty="0">
                <a:hlinkClick r:id="rId2"/>
              </a:rPr>
              <a:t>.</a:t>
            </a:r>
            <a:endParaRPr lang="en-GB" dirty="0"/>
          </a:p>
          <a:p>
            <a:r>
              <a:rPr lang="en-GB" dirty="0"/>
              <a:t>Chiu, J., (2013) History of Acupuncture. </a:t>
            </a:r>
            <a:r>
              <a:rPr lang="en-GB" i="1" dirty="0"/>
              <a:t>Acupuncture for Pain Management</a:t>
            </a:r>
            <a:r>
              <a:rPr lang="en-GB" dirty="0"/>
              <a:t>, pp.3-11.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15933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FECAD23-900F-4F1B-A441-6A68749F8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7943801-CAEC-4F98-9332-2A4D91284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A233090-6C39-4F59-8A0F-86F011A7E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84DCAA0-4BF1-4FB9-97BA-D6BA63041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AD39E5-570F-4072-8E8E-E1015D4DE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How is acupuncture used and where are the points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BC2FEA5-B399-458A-8393-E06CE40DB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54726-59BC-4BE2-8489-F0045CEDDC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>
            <a:normAutofit fontScale="77500" lnSpcReduction="20000"/>
          </a:bodyPr>
          <a:lstStyle/>
          <a:p>
            <a:r>
              <a:rPr lang="en-GB" sz="2000" dirty="0"/>
              <a:t>“there are around 365 acupuncture points in the body, these where mapped to 14 channel lines. one channel for each of the 12 inner organs”. </a:t>
            </a:r>
          </a:p>
          <a:p>
            <a:r>
              <a:rPr lang="en-GB" dirty="0"/>
              <a:t>Acupuncture session involves the acupuncturist preforming an assessment of the individuals general health, medical history and a physical examination, they will then insert the acupuncture needles to the skin in certain points of the body </a:t>
            </a:r>
            <a:endParaRPr lang="en-GB" sz="2000" dirty="0"/>
          </a:p>
          <a:p>
            <a:endParaRPr lang="en-GB" sz="2000" dirty="0"/>
          </a:p>
          <a:p>
            <a:r>
              <a:rPr lang="en-GB" dirty="0"/>
              <a:t>Wang, D., (2016) </a:t>
            </a:r>
            <a:r>
              <a:rPr lang="en-GB" i="1" dirty="0"/>
              <a:t>Common Points Found On The Meridian Chart | Acupuncture School Blog</a:t>
            </a:r>
            <a:r>
              <a:rPr lang="en-GB" dirty="0"/>
              <a:t>. Acupuncture and Massage College. Available at: https://www.amcollege.edu/blog/commonly-used-acupuncture-points&gt; [Accessed 13 June 2020].</a:t>
            </a:r>
          </a:p>
          <a:p>
            <a:r>
              <a:rPr lang="en-GB" dirty="0"/>
              <a:t> </a:t>
            </a:r>
          </a:p>
          <a:p>
            <a:endParaRPr lang="en-GB" sz="2000" dirty="0"/>
          </a:p>
        </p:txBody>
      </p:sp>
      <p:pic>
        <p:nvPicPr>
          <p:cNvPr id="5" name="Picture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F5A3F1B4-EB32-4464-8D9C-E3387FAD9D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7091" y="687385"/>
            <a:ext cx="3358478" cy="5483229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438232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85C9C-E7A1-44CC-8DDB-4296F9444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side effects and when it cant be used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5D1D8-A207-4C71-912F-6681894319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Acupuncture has few to non side effects to the body but can leave a small bruise to the skin and some people can feel tired after the treatment (British Acupuncture Council, 2020).</a:t>
            </a:r>
          </a:p>
          <a:p>
            <a:r>
              <a:rPr lang="en-GB" dirty="0"/>
              <a:t> Mayo Clinic (2020) states that if you have a bleeding disorder, have a pacemaker, are pregnant a GP should be contacted before treatment of acupuncture as there may be complications. If there Is an infection where needles may be inserted then acupuncture is not usually advice. </a:t>
            </a:r>
          </a:p>
          <a:p>
            <a:r>
              <a:rPr lang="en-GB" dirty="0"/>
              <a:t>Mayo Clinic. (2020) </a:t>
            </a:r>
            <a:r>
              <a:rPr lang="en-GB" i="1" dirty="0"/>
              <a:t>Acupuncture - Overview</a:t>
            </a:r>
            <a:r>
              <a:rPr lang="en-GB" dirty="0"/>
              <a:t>. Available at: https://www.mayoclinic.org/tests-procedures/acupuncture/about/pac-20392763#:~:text=Acupuncture%20involves%20the%20insertion%20of,overall%20wellness%2C%20including%20stress%20management.&gt; [Accessed 21 June 2020].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11573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91F1B-0F68-4196-9554-B60B1302E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acupuncture compares to traditional medicine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FA717-8BE6-4845-916A-AAC33F27B7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Acupuncture is said to be a </a:t>
            </a:r>
            <a:r>
              <a:rPr lang="en-GB" dirty="0" err="1"/>
              <a:t>nonivasive</a:t>
            </a:r>
            <a:r>
              <a:rPr lang="en-GB" dirty="0"/>
              <a:t> treatment, with little or no side effects or recover time compared to surgery or medication  </a:t>
            </a:r>
          </a:p>
          <a:p>
            <a:r>
              <a:rPr lang="en-GB" dirty="0"/>
              <a:t>This could lead to reduce dependence on medications. </a:t>
            </a:r>
          </a:p>
          <a:p>
            <a:r>
              <a:rPr lang="en-GB" dirty="0"/>
              <a:t>acupuncture can proved less long-term risks than certain medications for example inflammatory drugs</a:t>
            </a:r>
          </a:p>
          <a:p>
            <a:r>
              <a:rPr lang="en-GB" dirty="0"/>
              <a:t>NHS. (2018) </a:t>
            </a:r>
            <a:r>
              <a:rPr lang="en-GB" i="1" dirty="0"/>
              <a:t>Experts Debate Whether Acupuncture Can Relieve Chronic Pain</a:t>
            </a:r>
            <a:r>
              <a:rPr lang="en-GB" dirty="0"/>
              <a:t>. Available at: https://www.nhs.uk/news/medical-practice/experts-debate-whether-acupuncture-can-relieve-chronic-pain/&gt; [Accessed 7 June 2020].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24177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B632C-3DD8-450B-AB7E-E4A34E2E1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can you access acupuncture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7E041-7A40-4D4D-9992-00B6ED58FB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Acupuncture is available on NHS through the GP service. An individual can also be seen in a private clinic by a Chinese medical doctor as the spaces are limited on the NHS. The cost of acupuncture can be up to forty to seventy pound.</a:t>
            </a:r>
          </a:p>
          <a:p>
            <a:r>
              <a:rPr lang="en-GB" dirty="0">
                <a:hlinkClick r:id="rId2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0320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7C889-384A-4240-B629-B247B3A58C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Training/qualification needed to perform acupuncture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A1E53-FAA0-4717-859E-0AD93D8E7A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/>
              <a:t>become an acupuncturist you will need to complete a three year BSC degree in university. There are also other pathways to acupuncture, healthcare professionals such as doctors can undergo shorter training to use acupuncture within their existing role </a:t>
            </a:r>
          </a:p>
          <a:p>
            <a:r>
              <a:rPr lang="en-GB" dirty="0"/>
              <a:t>Erickson, G., (2020) </a:t>
            </a:r>
            <a:r>
              <a:rPr lang="en-GB" i="1" dirty="0"/>
              <a:t>Accredited Courses</a:t>
            </a:r>
            <a:r>
              <a:rPr lang="en-GB" dirty="0"/>
              <a:t>. British Acupuncture Accreditation Board. Available at: &lt;https://baab.co.uk/accredited-courses.html&gt; [Accessed 19 June 2020].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043885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CBB502496A1146A491A9F165EDE067" ma:contentTypeVersion="7" ma:contentTypeDescription="Create a new document." ma:contentTypeScope="" ma:versionID="f04a35e337e0f8a98dcc9655fcd9b0e0">
  <xsd:schema xmlns:xsd="http://www.w3.org/2001/XMLSchema" xmlns:xs="http://www.w3.org/2001/XMLSchema" xmlns:p="http://schemas.microsoft.com/office/2006/metadata/properties" xmlns:ns3="c05bfcf6-161a-4012-bab6-aa68b8b9ab0d" xmlns:ns4="a0d56cd8-48d2-4815-8e01-6dcb6cd2ab35" targetNamespace="http://schemas.microsoft.com/office/2006/metadata/properties" ma:root="true" ma:fieldsID="bec04da4f24d4d201871b15da2704cee" ns3:_="" ns4:_="">
    <xsd:import namespace="c05bfcf6-161a-4012-bab6-aa68b8b9ab0d"/>
    <xsd:import namespace="a0d56cd8-48d2-4815-8e01-6dcb6cd2ab3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5bfcf6-161a-4012-bab6-aa68b8b9ab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d56cd8-48d2-4815-8e01-6dcb6cd2ab3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6C7B770-A880-4FB8-B031-59ABCFAA61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5bfcf6-161a-4012-bab6-aa68b8b9ab0d"/>
    <ds:schemaRef ds:uri="a0d56cd8-48d2-4815-8e01-6dcb6cd2ab3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4AEA6DF-137E-4EC3-94CC-1F6C3987662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4C079C8-CD8A-424A-862D-D827E856BB6D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a0d56cd8-48d2-4815-8e01-6dcb6cd2ab35"/>
    <ds:schemaRef ds:uri="http://schemas.microsoft.com/office/infopath/2007/PartnerControls"/>
    <ds:schemaRef ds:uri="c05bfcf6-161a-4012-bab6-aa68b8b9ab0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957</Words>
  <Application>Microsoft Office PowerPoint</Application>
  <PresentationFormat>Widescreen</PresentationFormat>
  <Paragraphs>46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Trebuchet MS</vt:lpstr>
      <vt:lpstr>Berlin</vt:lpstr>
      <vt:lpstr>Acupuncture</vt:lpstr>
      <vt:lpstr>History</vt:lpstr>
      <vt:lpstr>What is acupuncture </vt:lpstr>
      <vt:lpstr>What are the benefits and what is it used for</vt:lpstr>
      <vt:lpstr>How is acupuncture used and where are the points</vt:lpstr>
      <vt:lpstr>Possible side effects and when it cant be used</vt:lpstr>
      <vt:lpstr>How acupuncture compares to traditional medicine </vt:lpstr>
      <vt:lpstr>Where can you access acupuncture</vt:lpstr>
      <vt:lpstr>Training/qualification needed to perform acupuncture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Acupuncture</dc:title>
  <dc:creator>steph james</dc:creator>
  <cp:lastModifiedBy>steph james</cp:lastModifiedBy>
  <cp:revision>3</cp:revision>
  <dcterms:created xsi:type="dcterms:W3CDTF">2020-06-22T07:36:18Z</dcterms:created>
  <dcterms:modified xsi:type="dcterms:W3CDTF">2020-06-22T07:48:19Z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0x01010087CBB502496A1146A491A9F165EDE067</vt:lpwstr>
  </property>
</Properties>
</file>