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3"/>
  </p:notesMasterIdLst>
  <p:sldIdLst>
    <p:sldId id="256" r:id="rId2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>
        <p:scale>
          <a:sx n="110" d="100"/>
          <a:sy n="110" d="100"/>
        </p:scale>
        <p:origin x="1435" y="-191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aiza Arshad" userId="97b575906ecddf77" providerId="LiveId" clId="{2DC1A124-1273-4203-924D-6F8E66D271C4}"/>
    <pc:docChg chg="modSld">
      <pc:chgData name="Faiza Arshad" userId="97b575906ecddf77" providerId="LiveId" clId="{2DC1A124-1273-4203-924D-6F8E66D271C4}" dt="2025-10-26T20:09:29.162" v="6" actId="14100"/>
      <pc:docMkLst>
        <pc:docMk/>
      </pc:docMkLst>
      <pc:sldChg chg="modSp mod">
        <pc:chgData name="Faiza Arshad" userId="97b575906ecddf77" providerId="LiveId" clId="{2DC1A124-1273-4203-924D-6F8E66D271C4}" dt="2025-10-26T20:09:29.162" v="6" actId="14100"/>
        <pc:sldMkLst>
          <pc:docMk/>
          <pc:sldMk cId="3927972611" sldId="256"/>
        </pc:sldMkLst>
        <pc:spChg chg="mod">
          <ac:chgData name="Faiza Arshad" userId="97b575906ecddf77" providerId="LiveId" clId="{2DC1A124-1273-4203-924D-6F8E66D271C4}" dt="2025-10-26T20:09:29.162" v="6" actId="14100"/>
          <ac:spMkLst>
            <pc:docMk/>
            <pc:sldMk cId="3927972611" sldId="256"/>
            <ac:spMk id="17" creationId="{2DEEBAA8-0E3B-399D-9C98-13CCB41A724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1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DF2256D-7773-4B31-B02D-69E14818CF0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562225" y="1143000"/>
            <a:ext cx="1735138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B00583-2AC3-454D-BF7C-E8570DC1246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59435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562225" y="1143000"/>
            <a:ext cx="1735138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DB00583-2AC3-454D-BF7C-E8570DC1246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7202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3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02249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21302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48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82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82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5139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376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1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1" y="4453467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3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3" y="4453467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7683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85676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47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5933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637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705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25589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1AECF6D-6606-4BB4-9976-64B39DC6278F}" type="datetimeFigureOut">
              <a:rPr lang="en-GB" smtClean="0"/>
              <a:t>26/10/2025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1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1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FC57EFF-EFF4-425E-9B41-1F22858884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6625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image" Target="../media/image1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png"/><Relationship Id="rId4" Type="http://schemas.openxmlformats.org/officeDocument/2006/relationships/image" Target="../media/image2.png"/><Relationship Id="rId9" Type="http://schemas.openxmlformats.org/officeDocument/2006/relationships/image" Target="../media/image7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C1642F5-3B22-0A5D-DB28-ACF33841644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52813" t="16958" r="21462" b="37396"/>
          <a:stretch>
            <a:fillRect/>
          </a:stretch>
        </p:blipFill>
        <p:spPr>
          <a:xfrm>
            <a:off x="247904" y="3853578"/>
            <a:ext cx="2548449" cy="254351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080FF90-59A2-A7F5-902F-2F9ABC19EBEC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833" t="10371" r="62584" b="44740"/>
          <a:stretch>
            <a:fillRect/>
          </a:stretch>
        </p:blipFill>
        <p:spPr>
          <a:xfrm>
            <a:off x="4168938" y="3703671"/>
            <a:ext cx="2274892" cy="233658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9650970D-536C-02F7-1108-0F1F3FEA335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846" y="6721364"/>
            <a:ext cx="2631740" cy="2000122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5DA5D4C-D4A1-6685-3810-39FC45A4627E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7166" t="15555" r="37667" b="16148"/>
          <a:stretch>
            <a:fillRect/>
          </a:stretch>
        </p:blipFill>
        <p:spPr>
          <a:xfrm>
            <a:off x="3522330" y="6708299"/>
            <a:ext cx="3263282" cy="277559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33E95C64-5E99-FAFD-7791-057D98425E3A}"/>
              </a:ext>
            </a:extLst>
          </p:cNvPr>
          <p:cNvPicPr>
            <a:picLocks noChangeAspect="1"/>
          </p:cNvPicPr>
          <p:nvPr/>
        </p:nvPicPr>
        <p:blipFill>
          <a:blip r:embed="rId7"/>
          <a:srcRect l="30250" t="27260" r="30250" b="33629"/>
          <a:stretch>
            <a:fillRect/>
          </a:stretch>
        </p:blipFill>
        <p:spPr>
          <a:xfrm>
            <a:off x="172846" y="9259459"/>
            <a:ext cx="3585171" cy="278307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03AC6F5B-621A-8909-2F47-2A1D84108DD2}"/>
              </a:ext>
            </a:extLst>
          </p:cNvPr>
          <p:cNvSpPr txBox="1"/>
          <p:nvPr/>
        </p:nvSpPr>
        <p:spPr>
          <a:xfrm>
            <a:off x="724302" y="190202"/>
            <a:ext cx="54093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chemeClr val="accent1"/>
                </a:solidFill>
                <a:latin typeface="Britannic Bold" panose="020B0903060703020204" pitchFamily="34" charset="0"/>
              </a:rPr>
              <a:t>‘How to Create a New Teams Meeting’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DEEBAA8-0E3B-399D-9C98-13CCB41A7241}"/>
              </a:ext>
            </a:extLst>
          </p:cNvPr>
          <p:cNvSpPr txBox="1"/>
          <p:nvPr/>
        </p:nvSpPr>
        <p:spPr>
          <a:xfrm>
            <a:off x="1151927" y="5528812"/>
            <a:ext cx="260609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Britannic Bold" panose="020B0903060703020204" pitchFamily="34" charset="0"/>
              </a:rPr>
              <a:t>1) Firstly, you must open the Microsoft teams app.</a:t>
            </a:r>
          </a:p>
        </p:txBody>
      </p:sp>
      <p:cxnSp>
        <p:nvCxnSpPr>
          <p:cNvPr id="19" name="Connector: Curved 18">
            <a:extLst>
              <a:ext uri="{FF2B5EF4-FFF2-40B4-BE49-F238E27FC236}">
                <a16:creationId xmlns:a16="http://schemas.microsoft.com/office/drawing/2014/main" id="{148F6DAF-8960-C7AD-FFA2-7DDCA2F74FB5}"/>
              </a:ext>
            </a:extLst>
          </p:cNvPr>
          <p:cNvCxnSpPr>
            <a:cxnSpLocks/>
          </p:cNvCxnSpPr>
          <p:nvPr/>
        </p:nvCxnSpPr>
        <p:spPr>
          <a:xfrm>
            <a:off x="2239469" y="5374164"/>
            <a:ext cx="1872374" cy="3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0" name="TextBox 19">
            <a:extLst>
              <a:ext uri="{FF2B5EF4-FFF2-40B4-BE49-F238E27FC236}">
                <a16:creationId xmlns:a16="http://schemas.microsoft.com/office/drawing/2014/main" id="{EA31F497-E47C-BB79-62B5-C9BDEDD92014}"/>
              </a:ext>
            </a:extLst>
          </p:cNvPr>
          <p:cNvSpPr txBox="1"/>
          <p:nvPr/>
        </p:nvSpPr>
        <p:spPr>
          <a:xfrm>
            <a:off x="4946189" y="5037171"/>
            <a:ext cx="201161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>
                <a:latin typeface="Britannic Bold" panose="020B0903060703020204" pitchFamily="34" charset="0"/>
              </a:rPr>
              <a:t>2) You must then go into the Teams app and select calendar</a:t>
            </a:r>
          </a:p>
        </p:txBody>
      </p:sp>
      <p:cxnSp>
        <p:nvCxnSpPr>
          <p:cNvPr id="22" name="Connector: Curved 21">
            <a:extLst>
              <a:ext uri="{FF2B5EF4-FFF2-40B4-BE49-F238E27FC236}">
                <a16:creationId xmlns:a16="http://schemas.microsoft.com/office/drawing/2014/main" id="{D69E66E2-F2DA-2C38-5118-6D0A48F4CEB6}"/>
              </a:ext>
            </a:extLst>
          </p:cNvPr>
          <p:cNvCxnSpPr>
            <a:cxnSpLocks/>
          </p:cNvCxnSpPr>
          <p:nvPr/>
        </p:nvCxnSpPr>
        <p:spPr>
          <a:xfrm>
            <a:off x="2674249" y="7860666"/>
            <a:ext cx="1219522" cy="1"/>
          </a:xfrm>
          <a:prstGeom prst="curvedConnector3">
            <a:avLst/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3" name="TextBox 22">
            <a:extLst>
              <a:ext uri="{FF2B5EF4-FFF2-40B4-BE49-F238E27FC236}">
                <a16:creationId xmlns:a16="http://schemas.microsoft.com/office/drawing/2014/main" id="{7C9BC8BF-9B06-DA87-646F-D74267CDD99E}"/>
              </a:ext>
            </a:extLst>
          </p:cNvPr>
          <p:cNvSpPr txBox="1"/>
          <p:nvPr/>
        </p:nvSpPr>
        <p:spPr>
          <a:xfrm>
            <a:off x="221295" y="8096098"/>
            <a:ext cx="2843698" cy="6924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00" dirty="0">
                <a:latin typeface="Britannic Bold" panose="020B0903060703020204" pitchFamily="34" charset="0"/>
              </a:rPr>
              <a:t>3) Go onto Calendar and select the ‘New meeting’ button in the left-hand corner.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0DF98A8-1E89-42D9-8C20-7DA6946C0DF3}"/>
              </a:ext>
            </a:extLst>
          </p:cNvPr>
          <p:cNvSpPr txBox="1"/>
          <p:nvPr/>
        </p:nvSpPr>
        <p:spPr>
          <a:xfrm>
            <a:off x="4168938" y="7721425"/>
            <a:ext cx="25381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ritannic Bold" panose="020B0903060703020204" pitchFamily="34" charset="0"/>
              </a:rPr>
              <a:t>4) then add a meeting title, enter the attendee’s email addresses, choose the date and time. If it’s a recurring meeting choose the recurrence option. 	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3FA90CF-3697-3593-93E4-66A1EC3ED004}"/>
              </a:ext>
            </a:extLst>
          </p:cNvPr>
          <p:cNvSpPr txBox="1"/>
          <p:nvPr/>
        </p:nvSpPr>
        <p:spPr>
          <a:xfrm>
            <a:off x="205398" y="11088431"/>
            <a:ext cx="28754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Britannic Bold" panose="020B0903060703020204" pitchFamily="34" charset="0"/>
              </a:rPr>
              <a:t>5) Click "Send" to distribute the meeting invite to all participants. And all participants will receive a Teams invite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80021C92-007C-E0F4-61F3-7D4559E7AF40}"/>
              </a:ext>
            </a:extLst>
          </p:cNvPr>
          <p:cNvSpPr txBox="1"/>
          <p:nvPr/>
        </p:nvSpPr>
        <p:spPr>
          <a:xfrm>
            <a:off x="4432220" y="1343553"/>
            <a:ext cx="201161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Britannic Bold" panose="020B0903060703020204" pitchFamily="34" charset="0"/>
              </a:rPr>
              <a:t>By following these simple 5 steps you will be able to create a Teams Meeting</a:t>
            </a:r>
          </a:p>
        </p:txBody>
      </p:sp>
      <p:pic>
        <p:nvPicPr>
          <p:cNvPr id="1026" name="Picture 2" descr="Microsoft Teams will make changes to the meeting gallery view in ...">
            <a:extLst>
              <a:ext uri="{FF2B5EF4-FFF2-40B4-BE49-F238E27FC236}">
                <a16:creationId xmlns:a16="http://schemas.microsoft.com/office/drawing/2014/main" id="{0AA97A57-D970-32EE-3DCE-496A87F01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66789" y="10536120"/>
            <a:ext cx="2685813" cy="15064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nicia una nueva era de Microsoft Teams">
            <a:extLst>
              <a:ext uri="{FF2B5EF4-FFF2-40B4-BE49-F238E27FC236}">
                <a16:creationId xmlns:a16="http://schemas.microsoft.com/office/drawing/2014/main" id="{083FEABF-AC65-8564-AAD5-72C7862A727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054" y="1253317"/>
            <a:ext cx="3482981" cy="1959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6" name="Star: 6 Points 45">
            <a:extLst>
              <a:ext uri="{FF2B5EF4-FFF2-40B4-BE49-F238E27FC236}">
                <a16:creationId xmlns:a16="http://schemas.microsoft.com/office/drawing/2014/main" id="{A1768B12-A8A1-94B6-4BA6-F6C79E14918C}"/>
              </a:ext>
            </a:extLst>
          </p:cNvPr>
          <p:cNvSpPr/>
          <p:nvPr/>
        </p:nvSpPr>
        <p:spPr>
          <a:xfrm>
            <a:off x="3966789" y="664982"/>
            <a:ext cx="2758831" cy="2870854"/>
          </a:xfrm>
          <a:prstGeom prst="star6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2" name="Thought Bubble: Cloud 51">
            <a:extLst>
              <a:ext uri="{FF2B5EF4-FFF2-40B4-BE49-F238E27FC236}">
                <a16:creationId xmlns:a16="http://schemas.microsoft.com/office/drawing/2014/main" id="{46F85E54-DCB5-C426-6054-60945BFD656F}"/>
              </a:ext>
            </a:extLst>
          </p:cNvPr>
          <p:cNvSpPr/>
          <p:nvPr/>
        </p:nvSpPr>
        <p:spPr>
          <a:xfrm>
            <a:off x="931082" y="5354587"/>
            <a:ext cx="2723887" cy="941857"/>
          </a:xfrm>
          <a:prstGeom prst="cloud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hought Bubble: Cloud 52">
            <a:extLst>
              <a:ext uri="{FF2B5EF4-FFF2-40B4-BE49-F238E27FC236}">
                <a16:creationId xmlns:a16="http://schemas.microsoft.com/office/drawing/2014/main" id="{F98C1473-00FB-47B4-9F9A-075C4B5DDB20}"/>
              </a:ext>
            </a:extLst>
          </p:cNvPr>
          <p:cNvSpPr/>
          <p:nvPr/>
        </p:nvSpPr>
        <p:spPr>
          <a:xfrm>
            <a:off x="4802148" y="4864789"/>
            <a:ext cx="2155651" cy="1128555"/>
          </a:xfrm>
          <a:prstGeom prst="cloud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54" name="Thought Bubble: Cloud 53">
            <a:extLst>
              <a:ext uri="{FF2B5EF4-FFF2-40B4-BE49-F238E27FC236}">
                <a16:creationId xmlns:a16="http://schemas.microsoft.com/office/drawing/2014/main" id="{EFFBE75B-58F9-1172-110F-4E0B166F2CA6}"/>
              </a:ext>
            </a:extLst>
          </p:cNvPr>
          <p:cNvSpPr/>
          <p:nvPr/>
        </p:nvSpPr>
        <p:spPr>
          <a:xfrm>
            <a:off x="20784" y="7961312"/>
            <a:ext cx="3027554" cy="916936"/>
          </a:xfrm>
          <a:prstGeom prst="cloud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Thought Bubble: Cloud 54">
            <a:extLst>
              <a:ext uri="{FF2B5EF4-FFF2-40B4-BE49-F238E27FC236}">
                <a16:creationId xmlns:a16="http://schemas.microsoft.com/office/drawing/2014/main" id="{6966C562-444F-DB77-AFA8-421CA4C70CA0}"/>
              </a:ext>
            </a:extLst>
          </p:cNvPr>
          <p:cNvSpPr/>
          <p:nvPr/>
        </p:nvSpPr>
        <p:spPr>
          <a:xfrm>
            <a:off x="4032177" y="7367143"/>
            <a:ext cx="2746157" cy="1986451"/>
          </a:xfrm>
          <a:prstGeom prst="cloud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Thought Bubble: Cloud 55">
            <a:extLst>
              <a:ext uri="{FF2B5EF4-FFF2-40B4-BE49-F238E27FC236}">
                <a16:creationId xmlns:a16="http://schemas.microsoft.com/office/drawing/2014/main" id="{6554E4D4-B71E-0E05-4DF0-9AA50E78E16C}"/>
              </a:ext>
            </a:extLst>
          </p:cNvPr>
          <p:cNvSpPr/>
          <p:nvPr/>
        </p:nvSpPr>
        <p:spPr>
          <a:xfrm>
            <a:off x="0" y="10938969"/>
            <a:ext cx="3522330" cy="1253031"/>
          </a:xfrm>
          <a:prstGeom prst="cloudCallou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9726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122</Words>
  <Application>Microsoft Office PowerPoint</Application>
  <PresentationFormat>Widescreen</PresentationFormat>
  <Paragraphs>8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Aptos Display</vt:lpstr>
      <vt:lpstr>Arial</vt:lpstr>
      <vt:lpstr>Britannic Bold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Faiza Arshad</dc:creator>
  <cp:lastModifiedBy>Faiza Arshad</cp:lastModifiedBy>
  <cp:revision>1</cp:revision>
  <dcterms:created xsi:type="dcterms:W3CDTF">2025-10-26T17:22:03Z</dcterms:created>
  <dcterms:modified xsi:type="dcterms:W3CDTF">2025-10-26T20:09:36Z</dcterms:modified>
</cp:coreProperties>
</file>