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544" autoAdjust="0"/>
    <p:restoredTop sz="94660"/>
  </p:normalViewPr>
  <p:slideViewPr>
    <p:cSldViewPr snapToGrid="0">
      <p:cViewPr varScale="1">
        <p:scale>
          <a:sx n="67" d="100"/>
          <a:sy n="67" d="100"/>
        </p:scale>
        <p:origin x="62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2745B4-7542-48DD-8153-B8C08A1963BB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7EF376-28C4-4A84-AE82-4E6F7F948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365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7EF376-28C4-4A84-AE82-4E6F7F9484F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06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7891A-E32B-C0CF-0686-3AC7FE998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E6DB1E-24EB-D248-1D0C-ECD799C64B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64FB4-E43D-B7CB-E725-5FA7EC1B9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DEC13-8D9D-285C-3DBA-E9D17CD5E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89486-0435-6C25-831B-ABA9E05B1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972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D1556-BEFC-1511-E084-54B88940C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1C6FE-74F0-4D45-EB84-8E230241D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BBAE7-5659-91C0-D550-1C3F86197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6216E-9E6F-1AD1-BF91-F15340F9D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73A231-0493-8A54-7E0B-CB3137A5C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819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D862E-3BA2-6131-5B31-AEEC98A23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EEF19-8400-717C-224D-E75966FA01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53E98-BD82-2FA0-E201-59467E2E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3C62D-2DFF-4D90-4B0E-C646EF253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5A905-76F3-0864-98A9-0D7765E60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683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EAEDD-55B0-2CDC-3012-1D900F71D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52559-8BAF-52FD-745A-2BC52AEA1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E16FA-A072-1F3F-838B-E5105560AD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596BD9-54FF-4346-553B-F356A0264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21A1B5-398B-DAE9-F875-B5F06C040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5D473B-85D2-28FC-C12B-3A07FCDB3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44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35FB5-35E0-A7B3-1ADF-359B16453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E323C6-4945-4EF3-9832-40C905A627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F20E74-0FDB-6C2A-1718-69B38C551E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9482E6-4E55-9A68-354A-8CF22D9E28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219BB0-903C-7DCC-6688-4348A39023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A6D69A-2564-7E2E-4D9F-0774F6878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EC90B-F418-8C4A-9DD2-F2A358D79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AC3587-FBDC-9949-1A0A-88B2EEA55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984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94F-3570-EC56-5ED4-AEB248AE9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7A3E3D-7865-C978-68A2-149BB97A9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CAD15C-C14B-EF98-637B-E940B6A5D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787037-5C0F-C90E-0B10-F5C2A94DD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207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45D4FA-DB26-3A02-961A-C96F9209C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85D12A-6A93-89FF-6362-56C769236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24D6D8-5F10-00E8-F7DE-9E2B53503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123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87946-ECA7-3717-9D14-383F61E93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82358-FDC7-480C-8EED-90821C3FE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79EA60-B858-A32A-057C-AB59DAB1BE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ACAFF7-3FB8-F703-2D9A-D423A2D84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7FEABF-AEF1-AD91-D5CE-852677930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F2A8CD-CA68-38CB-B603-89A578ADC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52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9E234-84CD-9AB2-A124-4EA441D63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2B884A-6EC3-4AD9-4344-47D9C9D7C9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58C16-9E8B-CBA5-3D83-1FF295A03E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79EE2-97AE-CFCD-7F07-C6978E8D0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DA69E3-213E-DD9C-CDED-9B72E47F8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CF720D-A253-5A43-F9A5-C2189AB41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209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78555-4791-810D-EAF0-31B6C5542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555B58-385C-F12F-B449-3EE000AA56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E058E-65CB-6FF4-8812-62513040E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25F07-C9DC-8E2D-B580-070EC6BF2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69D08-F9C6-4CCC-E0DC-0CC4316BF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41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8ED222-FEC0-848A-3F29-604A9E31D8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222819-B22E-1110-6730-A543D053A3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DEB8B-7FE2-3052-653F-18A36FF7A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7440D-2DC9-E6C7-F3CF-15C4F84A4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4D876-EDD8-B2D8-6A4F-C03122FFC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332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C5FA54-6215-5198-C946-590D7BD61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0D974D-027C-94CA-D0BB-971EE706E6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2FA45E-79EF-6A3E-D6C6-454BAA762D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94F181-9B61-4217-ACEE-33C45012D817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1ED5D1-5FA0-45B4-CCF4-0F5C268346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408A1-7C02-DB63-0699-EB4FAA6DDE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0C9D85-4848-4B07-82EC-42FD2C4CA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974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t101.commons.gc.cuny.edu/ds106-project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17/01/how-can-we-reverse-digital-skills-gap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s/public-domain-photo-jubff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biblicalpreaching.net/category/stage-1-passage-selection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rau.wordpress.com/tag/jisc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beginningexcel/chapter/1-3-formatting-and-data-analysi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collab.ai/harvard-citation-review-hardest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ur01.safelinks.protection.outlook.com/?url=https%3A%2F%2Fwww.fdmgroup.com%2Fnews-insights%2Fadvanced-excel-skills%2F%3Futm_source%3Dchatgpt.com&amp;data=05%7C02%7C2508071%40student.uwtsd.ac.uk%7Cb23886ac9e3e4327b90008de2de36a43%7C4e0f11f9046e45059cb8db2152311e21%7C0%7C0%7C638998651947886745%7CUnknown%7CTWFpbGZsb3d8eyJFbXB0eU1hcGkiOnRydWUsIlYiOiIwLjAuMDAwMCIsIlAiOiJXaW4zMiIsIkFOIjoiTWFpbCIsIldUIjoyfQ%3D%3D%7C0%7C%7C%7C&amp;sdata=w6VzeN%2FOJ03BHjeY5vRQApCZazzbggPO4e%2FRkKVsFhk%3D&amp;reserved=0" TargetMode="External"/><Relationship Id="rId4" Type="http://schemas.openxmlformats.org/officeDocument/2006/relationships/hyperlink" Target="https://eur01.safelinks.protection.outlook.com/?url=https%3A%2F%2Fwww.jisc.ac.uk%2F&amp;data=05%7C02%7C2508071%40student.uwtsd.ac.uk%7Cb23886ac9e3e4327b90008de2de36a43%7C4e0f11f9046e45059cb8db2152311e21%7C0%7C0%7C638998651947862870%7CUnknown%7CTWFpbGZsb3d8eyJFbXB0eU1hcGkiOnRydWUsIlYiOiIwLjAuMDAwMCIsIlAiOiJXaW4zMiIsIkFOIjoiTWFpbCIsIldUIjoyfQ%3D%3D%7C0%7C%7C%7C&amp;sdata=b%2BorP4SfIAXRbGB%2BgC8VI79IUzvu15X5WtwTsgSUvRI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47A3059-69F2-4E12-ACD8-A5FE2819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84A99DC-61DC-5439-4273-4B230BA424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45654" y="991443"/>
            <a:ext cx="4603001" cy="10878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skills</a:t>
            </a:r>
          </a:p>
        </p:txBody>
      </p:sp>
      <p:pic>
        <p:nvPicPr>
          <p:cNvPr id="7" name="Picture 6" descr="A close-up of a metal letter&#10;&#10;Description automatically generated">
            <a:extLst>
              <a:ext uri="{FF2B5EF4-FFF2-40B4-BE49-F238E27FC236}">
                <a16:creationId xmlns:a16="http://schemas.microsoft.com/office/drawing/2014/main" id="{864A53C8-70D8-E0CC-2FE3-92385CDBD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3345" y="2674753"/>
            <a:ext cx="6250063" cy="145313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83398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55" y="2285541"/>
            <a:ext cx="4526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1B119CE-1D43-23DD-667A-EF83F7C650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68934" y="2396225"/>
            <a:ext cx="4603001" cy="4315894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12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1200" b="1" i="0" dirty="0">
                <a:effectLst/>
              </a:rPr>
              <a:t>  Reflective Presentation On Digital Skills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Development of digital skills and  they’re importance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What I have learnt over the previous sessions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JISC assessment and reflection on weakness’s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Reflection on Excel spreadsheet and essay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 - Application for future work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9600" b="0" i="0" dirty="0">
                <a:effectLst/>
              </a:rPr>
              <a:t> - References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380026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ellphone with a graphic design on it&#10;&#10;Description automatically generated with medium confidence">
            <a:extLst>
              <a:ext uri="{FF2B5EF4-FFF2-40B4-BE49-F238E27FC236}">
                <a16:creationId xmlns:a16="http://schemas.microsoft.com/office/drawing/2014/main" id="{A80FF874-5E27-9CF2-52FA-448903584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87" r="24789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45E830-E370-952B-6A66-3BE743F700B8}"/>
              </a:ext>
            </a:extLst>
          </p:cNvPr>
          <p:cNvSpPr txBox="1"/>
          <p:nvPr/>
        </p:nvSpPr>
        <p:spPr>
          <a:xfrm>
            <a:off x="7308872" y="2293524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0" i="0" dirty="0">
                <a:effectLst/>
              </a:rPr>
              <a:t> </a:t>
            </a:r>
            <a:r>
              <a:rPr lang="en-US" sz="2800" b="1" i="0" dirty="0">
                <a:effectLst/>
              </a:rPr>
              <a:t>Definition of Digital </a:t>
            </a:r>
            <a:r>
              <a:rPr lang="en-US" sz="2800" b="1" dirty="0"/>
              <a:t>S</a:t>
            </a:r>
            <a:r>
              <a:rPr lang="en-US" sz="2800" b="1" i="0" dirty="0">
                <a:effectLst/>
              </a:rPr>
              <a:t>kills</a:t>
            </a:r>
            <a:r>
              <a:rPr lang="en-US" sz="2000" b="1" i="0" dirty="0">
                <a:effectLst/>
              </a:rPr>
              <a:t> </a:t>
            </a:r>
            <a:r>
              <a:rPr lang="en-US" sz="2000" b="1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“Digital skills are the abilities needed to use digital tools, devices, and online platforms effectively for work, learning, and communication” - JISC (2023)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2000" b="0" i="0" dirty="0">
                <a:effectLst/>
              </a:rPr>
            </a:br>
            <a:endParaRPr lang="en-US" sz="20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“Digital skills involve finding, using, creating, and sharing information safely and effectively through digital technology.” - UNESCO (2018)</a:t>
            </a:r>
          </a:p>
        </p:txBody>
      </p:sp>
    </p:spTree>
    <p:extLst>
      <p:ext uri="{BB962C8B-B14F-4D97-AF65-F5344CB8AC3E}">
        <p14:creationId xmlns:p14="http://schemas.microsoft.com/office/powerpoint/2010/main" val="3606174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touching a button&#10;&#10;Description automatically generated">
            <a:extLst>
              <a:ext uri="{FF2B5EF4-FFF2-40B4-BE49-F238E27FC236}">
                <a16:creationId xmlns:a16="http://schemas.microsoft.com/office/drawing/2014/main" id="{E93FE578-C32B-1CB5-0A46-A203E4AB84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315" r="18480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10FBC3-7307-6410-140A-22F9EC163680}"/>
              </a:ext>
            </a:extLst>
          </p:cNvPr>
          <p:cNvSpPr txBox="1"/>
          <p:nvPr/>
        </p:nvSpPr>
        <p:spPr>
          <a:xfrm>
            <a:off x="7531610" y="2434200"/>
            <a:ext cx="3822189" cy="414244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0" i="0" dirty="0">
                <a:effectLst/>
              </a:rPr>
              <a:t> </a:t>
            </a:r>
            <a:r>
              <a:rPr lang="en-US" sz="4000" b="1" dirty="0"/>
              <a:t>D</a:t>
            </a:r>
            <a:r>
              <a:rPr lang="en-US" sz="4000" b="1" i="0" dirty="0">
                <a:effectLst/>
              </a:rPr>
              <a:t>evelopment </a:t>
            </a:r>
            <a:r>
              <a:rPr lang="en-US" sz="4000" b="1" dirty="0"/>
              <a:t>o</a:t>
            </a:r>
            <a:r>
              <a:rPr lang="en-US" sz="4000" b="1" i="0" dirty="0">
                <a:effectLst/>
              </a:rPr>
              <a:t>f </a:t>
            </a:r>
            <a:r>
              <a:rPr lang="en-US" sz="4000" b="1" dirty="0"/>
              <a:t>D</a:t>
            </a:r>
            <a:r>
              <a:rPr lang="en-US" sz="4000" b="1" i="0" dirty="0">
                <a:effectLst/>
              </a:rPr>
              <a:t>igital skills and why its important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- They help people meet the demands of modern day life (World Economic Forum, 2020)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Improves communication via email, video tools and collaborative software (European commission, 2020)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Makes working for efficient and productive (Microsoft,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900" b="0" i="0" dirty="0">
                <a:effectLst/>
              </a:rPr>
              <a:t>Enhances learning and updates knowledge continuously (UNESCO, 2018)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400" dirty="0"/>
            </a:br>
            <a:r>
              <a:rPr lang="en-US" sz="14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064899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alk drawing of a group of people&#10;&#10;Description automatically generated">
            <a:extLst>
              <a:ext uri="{FF2B5EF4-FFF2-40B4-BE49-F238E27FC236}">
                <a16:creationId xmlns:a16="http://schemas.microsoft.com/office/drawing/2014/main" id="{FEEE965D-73F9-5770-10E9-326C7C26D3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248" r="10269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B5F990-67CD-0973-51D3-FAEE677A95DA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What I have learnt over previous sessions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use a JISC assessment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find sources and 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use digital technology to help and complete a task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make a power point 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0" i="0" dirty="0">
                <a:effectLst/>
              </a:rPr>
              <a:t>How to use excel and spreadsheets </a:t>
            </a:r>
          </a:p>
        </p:txBody>
      </p:sp>
    </p:spTree>
    <p:extLst>
      <p:ext uri="{BB962C8B-B14F-4D97-AF65-F5344CB8AC3E}">
        <p14:creationId xmlns:p14="http://schemas.microsoft.com/office/powerpoint/2010/main" val="4033466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ircular chart with different colored circles&#10;&#10;Description automatically generated">
            <a:extLst>
              <a:ext uri="{FF2B5EF4-FFF2-40B4-BE49-F238E27FC236}">
                <a16:creationId xmlns:a16="http://schemas.microsoft.com/office/drawing/2014/main" id="{CA0D8595-6DFD-9E0B-7FB9-3AE64D3AFC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954" r="14078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79F83E-3CDD-B113-7D3A-BACC35FC9D1C}"/>
              </a:ext>
            </a:extLst>
          </p:cNvPr>
          <p:cNvSpPr txBox="1"/>
          <p:nvPr/>
        </p:nvSpPr>
        <p:spPr>
          <a:xfrm>
            <a:off x="7531610" y="1085850"/>
            <a:ext cx="3822189" cy="50863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JISC Assessment &amp; reflection on weakness’s</a:t>
            </a:r>
            <a:r>
              <a:rPr lang="en-US" sz="2800" b="0" i="0" dirty="0">
                <a:effectLst/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Confident and capable : my assessment showed my confidence is developing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Improve weaknesses by: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using a mentor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using calendars &amp; </a:t>
            </a:r>
            <a:r>
              <a:rPr lang="en-US" sz="2400" b="0" i="0" dirty="0" err="1">
                <a:effectLst/>
              </a:rPr>
              <a:t>organisation</a:t>
            </a:r>
            <a:r>
              <a:rPr lang="en-US" sz="2400" b="0" i="0" dirty="0">
                <a:effectLst/>
              </a:rPr>
              <a:t> tools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Improve by using sources like videos to help visual learning style </a:t>
            </a:r>
          </a:p>
        </p:txBody>
      </p:sp>
    </p:spTree>
    <p:extLst>
      <p:ext uri="{BB962C8B-B14F-4D97-AF65-F5344CB8AC3E}">
        <p14:creationId xmlns:p14="http://schemas.microsoft.com/office/powerpoint/2010/main" val="3304816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art with text and numbers&#10;&#10;Description automatically generated with medium confidence">
            <a:extLst>
              <a:ext uri="{FF2B5EF4-FFF2-40B4-BE49-F238E27FC236}">
                <a16:creationId xmlns:a16="http://schemas.microsoft.com/office/drawing/2014/main" id="{AE9AC6C8-5F29-F1D4-6983-ABD25DBAB6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556"/>
          <a:stretch>
            <a:fillRect/>
          </a:stretch>
        </p:blipFill>
        <p:spPr>
          <a:xfrm>
            <a:off x="-3047" y="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5108D8-93FA-56AB-9531-DB5E4D202314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i="0" dirty="0">
                <a:effectLst/>
              </a:rPr>
              <a:t>Reflection on excel and spreadsheets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Excel difficult at first but improved with tutorials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Peer support helped with understanding task better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To improve I will practice advance skills over time as suggest in the literature (FDM Group, 2024)</a:t>
            </a:r>
          </a:p>
        </p:txBody>
      </p:sp>
    </p:spTree>
    <p:extLst>
      <p:ext uri="{BB962C8B-B14F-4D97-AF65-F5344CB8AC3E}">
        <p14:creationId xmlns:p14="http://schemas.microsoft.com/office/powerpoint/2010/main" val="2224111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alkboard with a word written on it next to a pair of books&#10;&#10;Description automatically generated">
            <a:extLst>
              <a:ext uri="{FF2B5EF4-FFF2-40B4-BE49-F238E27FC236}">
                <a16:creationId xmlns:a16="http://schemas.microsoft.com/office/drawing/2014/main" id="{6DD7872A-9851-0477-79A5-E5CD985A09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9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6453E3-1DA8-FEF2-0E9A-5E7BCDFBE1F7}"/>
              </a:ext>
            </a:extLst>
          </p:cNvPr>
          <p:cNvSpPr txBox="1"/>
          <p:nvPr/>
        </p:nvSpPr>
        <p:spPr>
          <a:xfrm>
            <a:off x="7715322" y="278853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b="1" i="0" dirty="0">
                <a:effectLst/>
              </a:rPr>
              <a:t>Conclusion</a:t>
            </a:r>
            <a:endParaRPr lang="en-US" sz="3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For future work I will use what I have learnt to: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plan and </a:t>
            </a:r>
            <a:r>
              <a:rPr lang="en-US" sz="2200" b="0" i="0" dirty="0" err="1">
                <a:effectLst/>
              </a:rPr>
              <a:t>organise</a:t>
            </a:r>
            <a:r>
              <a:rPr lang="en-US" sz="2200" b="0" i="0" dirty="0">
                <a:effectLst/>
              </a:rPr>
              <a:t> my time effectively (Prensky, 2010)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dirty="0" err="1">
                <a:effectLst/>
              </a:rPr>
              <a:t>Analyse</a:t>
            </a:r>
            <a:r>
              <a:rPr lang="en-US" sz="2200" b="0" i="0" dirty="0">
                <a:effectLst/>
              </a:rPr>
              <a:t> data from excel and spreadsheets and use this to strengthen assignments (Few, 2013)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Make use of mentor and peer support through digital routes such as email</a:t>
            </a:r>
          </a:p>
        </p:txBody>
      </p:sp>
    </p:spTree>
    <p:extLst>
      <p:ext uri="{BB962C8B-B14F-4D97-AF65-F5344CB8AC3E}">
        <p14:creationId xmlns:p14="http://schemas.microsoft.com/office/powerpoint/2010/main" val="2016283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reading a book surrounded by colorful objects">
            <a:extLst>
              <a:ext uri="{FF2B5EF4-FFF2-40B4-BE49-F238E27FC236}">
                <a16:creationId xmlns:a16="http://schemas.microsoft.com/office/drawing/2014/main" id="{00057CA5-3E2D-776D-2B20-1900B7DF70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642" r="23458" b="1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1E9385-9117-FB75-AF18-FAB744D633A0}"/>
              </a:ext>
            </a:extLst>
          </p:cNvPr>
          <p:cNvSpPr txBox="1"/>
          <p:nvPr/>
        </p:nvSpPr>
        <p:spPr>
          <a:xfrm>
            <a:off x="6417734" y="674370"/>
            <a:ext cx="5291663" cy="5693091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200" b="0" i="0" dirty="0">
                <a:effectLst/>
              </a:rPr>
              <a:t> </a:t>
            </a:r>
            <a:r>
              <a:rPr lang="en-US" sz="11200" b="1" i="0" dirty="0">
                <a:effectLst/>
              </a:rPr>
              <a:t>References</a:t>
            </a:r>
            <a:endParaRPr lang="en-US" sz="112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 err="1">
                <a:effectLst/>
              </a:rPr>
              <a:t>Jisc</a:t>
            </a:r>
            <a:r>
              <a:rPr lang="en-US" sz="5600" b="0" i="0" dirty="0">
                <a:effectLst/>
              </a:rPr>
              <a:t> (2023) </a:t>
            </a:r>
            <a:r>
              <a:rPr lang="en-US" sz="5600" b="0" i="1" dirty="0">
                <a:effectLst/>
              </a:rPr>
              <a:t>Digital Skills Framework</a:t>
            </a:r>
            <a:r>
              <a:rPr lang="en-US" sz="5600" b="0" i="0" dirty="0">
                <a:effectLst/>
              </a:rPr>
              <a:t>. Available at: </a:t>
            </a:r>
            <a:r>
              <a:rPr lang="en-US" sz="5600" b="0" i="0" u="sng" dirty="0">
                <a:effectLst/>
                <a:hlinkClick r:id="rId4" tooltip="Original URL: https://www.jisc.ac.uk/. Click or tap if you trust this link."/>
              </a:rPr>
              <a:t>https://www.jisc.ac.uk</a:t>
            </a:r>
            <a:r>
              <a:rPr lang="en-US" sz="5600" b="0" i="0" dirty="0">
                <a:effectLst/>
              </a:rPr>
              <a:t> (Accessed: 27th November 2025]).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UNESCO (2018) </a:t>
            </a:r>
            <a:r>
              <a:rPr lang="en-US" sz="5600" b="0" i="1" dirty="0">
                <a:effectLst/>
              </a:rPr>
              <a:t>Digital Literacy Global Framework</a:t>
            </a:r>
            <a:r>
              <a:rPr lang="en-US" sz="5600" b="0" i="0" dirty="0">
                <a:effectLst/>
              </a:rPr>
              <a:t>. Paris: UNESCO. 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World Economic Forum (2020) </a:t>
            </a:r>
            <a:r>
              <a:rPr lang="en-US" sz="5600" b="0" i="1" dirty="0">
                <a:effectLst/>
              </a:rPr>
              <a:t>The Future of Jobs Report 2020</a:t>
            </a:r>
            <a:r>
              <a:rPr lang="en-US" sz="5600" b="0" i="0" dirty="0">
                <a:effectLst/>
              </a:rPr>
              <a:t>. Geneva: World Economic Forum.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European Commission (2020) </a:t>
            </a:r>
            <a:r>
              <a:rPr lang="en-US" sz="5600" b="0" i="1" dirty="0">
                <a:effectLst/>
              </a:rPr>
              <a:t>Digital Economy and Society Index (DESI)</a:t>
            </a:r>
            <a:r>
              <a:rPr lang="en-US" sz="5600" b="0" i="0" dirty="0">
                <a:effectLst/>
              </a:rPr>
              <a:t>. Brussels: European Commission.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Microsoft (2021) </a:t>
            </a:r>
            <a:r>
              <a:rPr lang="en-US" sz="5600" b="0" i="1" dirty="0">
                <a:effectLst/>
              </a:rPr>
              <a:t>Digital Skills Report</a:t>
            </a:r>
            <a:r>
              <a:rPr lang="en-US" sz="5600" b="0" i="0" dirty="0">
                <a:effectLst/>
              </a:rPr>
              <a:t>. Redmond: Microsoft.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UNESCO (2018) </a:t>
            </a:r>
            <a:r>
              <a:rPr lang="en-US" sz="5600" b="0" i="1" dirty="0">
                <a:effectLst/>
              </a:rPr>
              <a:t>Digital Literacy Global Framework</a:t>
            </a:r>
            <a:r>
              <a:rPr lang="en-US" sz="5600" b="0" i="0" dirty="0">
                <a:effectLst/>
              </a:rPr>
              <a:t>. Paris: UNESCO.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FDM Group (2024) ‘13 advanced Excel skills for business – benefits of learning advanced Excel skills’. Available at: </a:t>
            </a:r>
            <a:r>
              <a:rPr lang="en-US" sz="5600" b="0" i="0" u="sng" dirty="0">
                <a:effectLst/>
                <a:hlinkClick r:id="rId5" tooltip="Original URL: https://www.fdmgroup.com/news-insights/advanced-excel-skills/?utm_source=chatgpt.com. Click or tap if you trust this link."/>
              </a:rPr>
              <a:t>https://www.fdmgroup.com/news-insights/advanced-excel-skills/</a:t>
            </a:r>
            <a:r>
              <a:rPr lang="en-US" sz="5600" b="0" i="0" dirty="0">
                <a:effectLst/>
              </a:rPr>
              <a:t> (Accessed: 27 November 2025).</a:t>
            </a: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Prensky, M. (2010) </a:t>
            </a:r>
            <a:r>
              <a:rPr lang="en-US" sz="5600" b="0" i="1" dirty="0">
                <a:effectLst/>
              </a:rPr>
              <a:t>Teaching Digital Natives: Partnering for Real Learning</a:t>
            </a:r>
            <a:r>
              <a:rPr lang="en-US" sz="5600" b="0" i="0" dirty="0">
                <a:effectLst/>
              </a:rPr>
              <a:t>. Thousand Oaks: Corwin.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5600" b="0" i="0" dirty="0">
                <a:effectLst/>
              </a:rPr>
            </a:br>
            <a:endParaRPr lang="en-US" sz="5600" b="0" i="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0" i="0" dirty="0">
                <a:effectLst/>
              </a:rPr>
              <a:t>Few, S. (2013) </a:t>
            </a:r>
            <a:r>
              <a:rPr lang="en-US" sz="5600" b="0" i="1" dirty="0">
                <a:effectLst/>
              </a:rPr>
              <a:t>Information Dashboard Design: The Effective Visual Communication of Data</a:t>
            </a:r>
            <a:r>
              <a:rPr lang="en-US" sz="5600" b="0" i="0" dirty="0">
                <a:effectLst/>
              </a:rPr>
              <a:t>. 2nd </a:t>
            </a:r>
            <a:r>
              <a:rPr lang="en-US" sz="5600" b="0" i="0" dirty="0" err="1">
                <a:effectLst/>
              </a:rPr>
              <a:t>edn</a:t>
            </a:r>
            <a:r>
              <a:rPr lang="en-US" sz="5600" b="0" i="0" dirty="0">
                <a:effectLst/>
              </a:rPr>
              <a:t>. Sebastopol: O’Reilly Media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9600" dirty="0"/>
            </a:b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34676306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550</Words>
  <Application>Microsoft Office PowerPoint</Application>
  <PresentationFormat>Widescreen</PresentationFormat>
  <Paragraphs>64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Digital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On Digital Skills</dc:title>
  <dc:creator>donna watkins</dc:creator>
  <cp:lastModifiedBy>donna watkins</cp:lastModifiedBy>
  <cp:revision>3</cp:revision>
  <dcterms:created xsi:type="dcterms:W3CDTF">2025-11-30T16:45:46Z</dcterms:created>
  <dcterms:modified xsi:type="dcterms:W3CDTF">2025-11-30T19:35:13Z</dcterms:modified>
</cp:coreProperties>
</file>