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ink/ink1.xml" ContentType="application/inkml+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ink/ink2.xml" ContentType="application/inkml+xml"/>
  <Override PartName="/ppt/ink/ink3.xml" ContentType="application/inkml+xml"/>
  <Override PartName="/ppt/notesSlides/notesSlide14.xml" ContentType="application/vnd.openxmlformats-officedocument.presentationml.notesSlide+xml"/>
  <Override PartName="/ppt/ink/ink4.xml" ContentType="application/inkml+xml"/>
  <Override PartName="/ppt/notesSlides/notesSlide1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0.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55"/>
  </p:notesMasterIdLst>
  <p:sldIdLst>
    <p:sldId id="256" r:id="rId3"/>
    <p:sldId id="306" r:id="rId4"/>
    <p:sldId id="317" r:id="rId5"/>
    <p:sldId id="257" r:id="rId6"/>
    <p:sldId id="259" r:id="rId7"/>
    <p:sldId id="260" r:id="rId8"/>
    <p:sldId id="281" r:id="rId9"/>
    <p:sldId id="274" r:id="rId10"/>
    <p:sldId id="277" r:id="rId11"/>
    <p:sldId id="263" r:id="rId12"/>
    <p:sldId id="268" r:id="rId13"/>
    <p:sldId id="276" r:id="rId14"/>
    <p:sldId id="275" r:id="rId15"/>
    <p:sldId id="282" r:id="rId16"/>
    <p:sldId id="283" r:id="rId17"/>
    <p:sldId id="284" r:id="rId18"/>
    <p:sldId id="285" r:id="rId19"/>
    <p:sldId id="286" r:id="rId20"/>
    <p:sldId id="287" r:id="rId21"/>
    <p:sldId id="288" r:id="rId22"/>
    <p:sldId id="289" r:id="rId23"/>
    <p:sldId id="290" r:id="rId24"/>
    <p:sldId id="291" r:id="rId25"/>
    <p:sldId id="292" r:id="rId26"/>
    <p:sldId id="293" r:id="rId27"/>
    <p:sldId id="294" r:id="rId28"/>
    <p:sldId id="296" r:id="rId29"/>
    <p:sldId id="297" r:id="rId30"/>
    <p:sldId id="262" r:id="rId31"/>
    <p:sldId id="298" r:id="rId32"/>
    <p:sldId id="266" r:id="rId33"/>
    <p:sldId id="273" r:id="rId34"/>
    <p:sldId id="300" r:id="rId35"/>
    <p:sldId id="299" r:id="rId36"/>
    <p:sldId id="301" r:id="rId37"/>
    <p:sldId id="302" r:id="rId38"/>
    <p:sldId id="303" r:id="rId39"/>
    <p:sldId id="304" r:id="rId40"/>
    <p:sldId id="305" r:id="rId41"/>
    <p:sldId id="308" r:id="rId42"/>
    <p:sldId id="307" r:id="rId43"/>
    <p:sldId id="309" r:id="rId44"/>
    <p:sldId id="310" r:id="rId45"/>
    <p:sldId id="311" r:id="rId46"/>
    <p:sldId id="312" r:id="rId47"/>
    <p:sldId id="318" r:id="rId48"/>
    <p:sldId id="319" r:id="rId49"/>
    <p:sldId id="321" r:id="rId50"/>
    <p:sldId id="322" r:id="rId51"/>
    <p:sldId id="313" r:id="rId52"/>
    <p:sldId id="320" r:id="rId53"/>
    <p:sldId id="316"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677477-27B8-47C2-BA56-04B8673C3E9A}" v="7" dt="2026-05-01T08:57:59.5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562" autoAdjust="0"/>
    <p:restoredTop sz="87273" autoAdjust="0"/>
  </p:normalViewPr>
  <p:slideViewPr>
    <p:cSldViewPr snapToGrid="0">
      <p:cViewPr varScale="1">
        <p:scale>
          <a:sx n="96" d="100"/>
          <a:sy n="96" d="100"/>
        </p:scale>
        <p:origin x="94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notesMaster" Target="notesMasters/notesMaster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theme" Target="theme/theme1.xml"/><Relationship Id="rId5" Type="http://schemas.openxmlformats.org/officeDocument/2006/relationships/slide" Target="slides/slide3.xml"/><Relationship Id="rId61" Type="http://schemas.microsoft.com/office/2015/10/relationships/revisionInfo" Target="revisionInfo.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tableStyles" Target="tableStyle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viewProps" Target="viewProps.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Wyatt" userId="c3e1212f-7374-4739-8e9f-f13855138211" providerId="ADAL" clId="{EBBE8D78-A078-4DBC-8848-CE30C0299687}"/>
    <pc:docChg chg="undo custSel addSld delSld modSld sldOrd">
      <pc:chgData name="Jonathan Wyatt" userId="c3e1212f-7374-4739-8e9f-f13855138211" providerId="ADAL" clId="{EBBE8D78-A078-4DBC-8848-CE30C0299687}" dt="2026-05-01T09:01:48.160" v="10154" actId="20577"/>
      <pc:docMkLst>
        <pc:docMk/>
      </pc:docMkLst>
      <pc:sldChg chg="add del">
        <pc:chgData name="Jonathan Wyatt" userId="c3e1212f-7374-4739-8e9f-f13855138211" providerId="ADAL" clId="{EBBE8D78-A078-4DBC-8848-CE30C0299687}" dt="2026-05-01T08:38:01.601" v="8266" actId="2696"/>
        <pc:sldMkLst>
          <pc:docMk/>
          <pc:sldMk cId="2895038758" sldId="259"/>
        </pc:sldMkLst>
      </pc:sldChg>
      <pc:sldChg chg="del">
        <pc:chgData name="Jonathan Wyatt" userId="c3e1212f-7374-4739-8e9f-f13855138211" providerId="ADAL" clId="{EBBE8D78-A078-4DBC-8848-CE30C0299687}" dt="2026-05-01T08:16:56.596" v="5389" actId="47"/>
        <pc:sldMkLst>
          <pc:docMk/>
          <pc:sldMk cId="1134752163" sldId="261"/>
        </pc:sldMkLst>
      </pc:sldChg>
      <pc:sldChg chg="modSp mod modNotesTx">
        <pc:chgData name="Jonathan Wyatt" userId="c3e1212f-7374-4739-8e9f-f13855138211" providerId="ADAL" clId="{EBBE8D78-A078-4DBC-8848-CE30C0299687}" dt="2026-05-01T08:23:07.657" v="6072" actId="20577"/>
        <pc:sldMkLst>
          <pc:docMk/>
          <pc:sldMk cId="609433045" sldId="282"/>
        </pc:sldMkLst>
        <pc:spChg chg="mod">
          <ac:chgData name="Jonathan Wyatt" userId="c3e1212f-7374-4739-8e9f-f13855138211" providerId="ADAL" clId="{EBBE8D78-A078-4DBC-8848-CE30C0299687}" dt="2026-05-01T08:21:46.093" v="5793" actId="20577"/>
          <ac:spMkLst>
            <pc:docMk/>
            <pc:sldMk cId="609433045" sldId="282"/>
            <ac:spMk id="3" creationId="{FA46F20C-9440-5777-EF10-A1D0D658A20B}"/>
          </ac:spMkLst>
        </pc:spChg>
      </pc:sldChg>
      <pc:sldChg chg="modNotesTx">
        <pc:chgData name="Jonathan Wyatt" userId="c3e1212f-7374-4739-8e9f-f13855138211" providerId="ADAL" clId="{EBBE8D78-A078-4DBC-8848-CE30C0299687}" dt="2026-05-01T08:20:22.057" v="5777" actId="20577"/>
        <pc:sldMkLst>
          <pc:docMk/>
          <pc:sldMk cId="3444209263" sldId="283"/>
        </pc:sldMkLst>
      </pc:sldChg>
      <pc:sldChg chg="modNotesTx">
        <pc:chgData name="Jonathan Wyatt" userId="c3e1212f-7374-4739-8e9f-f13855138211" providerId="ADAL" clId="{EBBE8D78-A078-4DBC-8848-CE30C0299687}" dt="2026-05-01T08:25:27.736" v="6680" actId="20577"/>
        <pc:sldMkLst>
          <pc:docMk/>
          <pc:sldMk cId="406969194" sldId="285"/>
        </pc:sldMkLst>
      </pc:sldChg>
      <pc:sldChg chg="modNotesTx">
        <pc:chgData name="Jonathan Wyatt" userId="c3e1212f-7374-4739-8e9f-f13855138211" providerId="ADAL" clId="{EBBE8D78-A078-4DBC-8848-CE30C0299687}" dt="2026-05-01T08:27:15.518" v="6950" actId="20577"/>
        <pc:sldMkLst>
          <pc:docMk/>
          <pc:sldMk cId="3949989596" sldId="289"/>
        </pc:sldMkLst>
      </pc:sldChg>
      <pc:sldChg chg="modNotesTx">
        <pc:chgData name="Jonathan Wyatt" userId="c3e1212f-7374-4739-8e9f-f13855138211" providerId="ADAL" clId="{EBBE8D78-A078-4DBC-8848-CE30C0299687}" dt="2026-05-01T08:32:08.509" v="7836" actId="20577"/>
        <pc:sldMkLst>
          <pc:docMk/>
          <pc:sldMk cId="4113788990" sldId="302"/>
        </pc:sldMkLst>
      </pc:sldChg>
      <pc:sldChg chg="modSp mod modNotesTx">
        <pc:chgData name="Jonathan Wyatt" userId="c3e1212f-7374-4739-8e9f-f13855138211" providerId="ADAL" clId="{EBBE8D78-A078-4DBC-8848-CE30C0299687}" dt="2026-05-01T08:31:18.313" v="7696" actId="313"/>
        <pc:sldMkLst>
          <pc:docMk/>
          <pc:sldMk cId="24012801" sldId="303"/>
        </pc:sldMkLst>
        <pc:graphicFrameChg chg="mod modGraphic">
          <ac:chgData name="Jonathan Wyatt" userId="c3e1212f-7374-4739-8e9f-f13855138211" providerId="ADAL" clId="{EBBE8D78-A078-4DBC-8848-CE30C0299687}" dt="2026-05-01T08:29:06.173" v="7107" actId="20577"/>
          <ac:graphicFrameMkLst>
            <pc:docMk/>
            <pc:sldMk cId="24012801" sldId="303"/>
            <ac:graphicFrameMk id="13" creationId="{49EE1638-70DB-4720-5C4F-49136B904655}"/>
          </ac:graphicFrameMkLst>
        </pc:graphicFrameChg>
      </pc:sldChg>
      <pc:sldChg chg="modNotesTx">
        <pc:chgData name="Jonathan Wyatt" userId="c3e1212f-7374-4739-8e9f-f13855138211" providerId="ADAL" clId="{EBBE8D78-A078-4DBC-8848-CE30C0299687}" dt="2026-05-01T08:35:19.230" v="8048" actId="20577"/>
        <pc:sldMkLst>
          <pc:docMk/>
          <pc:sldMk cId="3253920963" sldId="311"/>
        </pc:sldMkLst>
      </pc:sldChg>
      <pc:sldChg chg="modNotesTx">
        <pc:chgData name="Jonathan Wyatt" userId="c3e1212f-7374-4739-8e9f-f13855138211" providerId="ADAL" clId="{EBBE8D78-A078-4DBC-8848-CE30C0299687}" dt="2026-05-01T08:36:20.945" v="8153" actId="20577"/>
        <pc:sldMkLst>
          <pc:docMk/>
          <pc:sldMk cId="1508079623" sldId="312"/>
        </pc:sldMkLst>
      </pc:sldChg>
      <pc:sldChg chg="add del modNotesTx">
        <pc:chgData name="Jonathan Wyatt" userId="c3e1212f-7374-4739-8e9f-f13855138211" providerId="ADAL" clId="{EBBE8D78-A078-4DBC-8848-CE30C0299687}" dt="2026-05-01T09:00:55.178" v="10153" actId="20577"/>
        <pc:sldMkLst>
          <pc:docMk/>
          <pc:sldMk cId="3197690634" sldId="313"/>
        </pc:sldMkLst>
      </pc:sldChg>
      <pc:sldChg chg="modSp del mod">
        <pc:chgData name="Jonathan Wyatt" userId="c3e1212f-7374-4739-8e9f-f13855138211" providerId="ADAL" clId="{EBBE8D78-A078-4DBC-8848-CE30C0299687}" dt="2026-05-01T08:38:20.601" v="8270" actId="47"/>
        <pc:sldMkLst>
          <pc:docMk/>
          <pc:sldMk cId="3995773228" sldId="314"/>
        </pc:sldMkLst>
        <pc:spChg chg="mod">
          <ac:chgData name="Jonathan Wyatt" userId="c3e1212f-7374-4739-8e9f-f13855138211" providerId="ADAL" clId="{EBBE8D78-A078-4DBC-8848-CE30C0299687}" dt="2026-05-01T08:32:32.022" v="7838" actId="1076"/>
          <ac:spMkLst>
            <pc:docMk/>
            <pc:sldMk cId="3995773228" sldId="314"/>
            <ac:spMk id="6" creationId="{748E2241-6B8C-9DE7-7A6D-934DE89E1C50}"/>
          </ac:spMkLst>
        </pc:spChg>
      </pc:sldChg>
      <pc:sldChg chg="modNotesTx">
        <pc:chgData name="Jonathan Wyatt" userId="c3e1212f-7374-4739-8e9f-f13855138211" providerId="ADAL" clId="{EBBE8D78-A078-4DBC-8848-CE30C0299687}" dt="2026-05-01T08:37:43.113" v="8264" actId="20577"/>
        <pc:sldMkLst>
          <pc:docMk/>
          <pc:sldMk cId="47545878" sldId="317"/>
        </pc:sldMkLst>
      </pc:sldChg>
      <pc:sldChg chg="addSp delSp modSp new mod">
        <pc:chgData name="Jonathan Wyatt" userId="c3e1212f-7374-4739-8e9f-f13855138211" providerId="ADAL" clId="{EBBE8D78-A078-4DBC-8848-CE30C0299687}" dt="2026-05-01T08:47:55.603" v="9186" actId="20577"/>
        <pc:sldMkLst>
          <pc:docMk/>
          <pc:sldMk cId="2684692715" sldId="318"/>
        </pc:sldMkLst>
        <pc:spChg chg="mod">
          <ac:chgData name="Jonathan Wyatt" userId="c3e1212f-7374-4739-8e9f-f13855138211" providerId="ADAL" clId="{EBBE8D78-A078-4DBC-8848-CE30C0299687}" dt="2026-05-01T08:47:55.603" v="9186" actId="20577"/>
          <ac:spMkLst>
            <pc:docMk/>
            <pc:sldMk cId="2684692715" sldId="318"/>
            <ac:spMk id="2" creationId="{AB4225C0-FD3C-13C1-6C82-A036A6B56989}"/>
          </ac:spMkLst>
        </pc:spChg>
        <pc:spChg chg="del mod">
          <ac:chgData name="Jonathan Wyatt" userId="c3e1212f-7374-4739-8e9f-f13855138211" providerId="ADAL" clId="{EBBE8D78-A078-4DBC-8848-CE30C0299687}" dt="2026-05-01T08:44:13.233" v="8672" actId="26606"/>
          <ac:spMkLst>
            <pc:docMk/>
            <pc:sldMk cId="2684692715" sldId="318"/>
            <ac:spMk id="3" creationId="{3DC5C66D-0E65-209A-8F53-84EAD0893154}"/>
          </ac:spMkLst>
        </pc:spChg>
        <pc:graphicFrameChg chg="add mod">
          <ac:chgData name="Jonathan Wyatt" userId="c3e1212f-7374-4739-8e9f-f13855138211" providerId="ADAL" clId="{EBBE8D78-A078-4DBC-8848-CE30C0299687}" dt="2026-05-01T08:44:18.785" v="8673" actId="14100"/>
          <ac:graphicFrameMkLst>
            <pc:docMk/>
            <pc:sldMk cId="2684692715" sldId="318"/>
            <ac:graphicFrameMk id="7" creationId="{B24C8926-E52E-5913-01C1-C1E4EB3CABAC}"/>
          </ac:graphicFrameMkLst>
        </pc:graphicFrameChg>
        <pc:picChg chg="add mod">
          <ac:chgData name="Jonathan Wyatt" userId="c3e1212f-7374-4739-8e9f-f13855138211" providerId="ADAL" clId="{EBBE8D78-A078-4DBC-8848-CE30C0299687}" dt="2026-05-01T08:44:25.300" v="8677" actId="1076"/>
          <ac:picMkLst>
            <pc:docMk/>
            <pc:sldMk cId="2684692715" sldId="318"/>
            <ac:picMk id="5" creationId="{3671212B-3D0A-9E69-8453-BD278A0CFB2F}"/>
          </ac:picMkLst>
        </pc:picChg>
      </pc:sldChg>
      <pc:sldChg chg="addSp modSp new mod setBg modNotesTx">
        <pc:chgData name="Jonathan Wyatt" userId="c3e1212f-7374-4739-8e9f-f13855138211" providerId="ADAL" clId="{EBBE8D78-A078-4DBC-8848-CE30C0299687}" dt="2026-05-01T08:47:44.448" v="9176" actId="20577"/>
        <pc:sldMkLst>
          <pc:docMk/>
          <pc:sldMk cId="1320279896" sldId="319"/>
        </pc:sldMkLst>
        <pc:spChg chg="mod">
          <ac:chgData name="Jonathan Wyatt" userId="c3e1212f-7374-4739-8e9f-f13855138211" providerId="ADAL" clId="{EBBE8D78-A078-4DBC-8848-CE30C0299687}" dt="2026-05-01T08:46:06.738" v="8893" actId="26606"/>
          <ac:spMkLst>
            <pc:docMk/>
            <pc:sldMk cId="1320279896" sldId="319"/>
            <ac:spMk id="2" creationId="{007ECAB1-7007-6143-CEB1-1B1FD2670F94}"/>
          </ac:spMkLst>
        </pc:spChg>
        <pc:spChg chg="mod">
          <ac:chgData name="Jonathan Wyatt" userId="c3e1212f-7374-4739-8e9f-f13855138211" providerId="ADAL" clId="{EBBE8D78-A078-4DBC-8848-CE30C0299687}" dt="2026-05-01T08:46:06.738" v="8893" actId="26606"/>
          <ac:spMkLst>
            <pc:docMk/>
            <pc:sldMk cId="1320279896" sldId="319"/>
            <ac:spMk id="3" creationId="{0EB8B5F0-312A-0551-40DE-7F322E4A0CEB}"/>
          </ac:spMkLst>
        </pc:spChg>
        <pc:spChg chg="add">
          <ac:chgData name="Jonathan Wyatt" userId="c3e1212f-7374-4739-8e9f-f13855138211" providerId="ADAL" clId="{EBBE8D78-A078-4DBC-8848-CE30C0299687}" dt="2026-05-01T08:46:06.738" v="8893" actId="26606"/>
          <ac:spMkLst>
            <pc:docMk/>
            <pc:sldMk cId="1320279896" sldId="319"/>
            <ac:spMk id="10" creationId="{D009D6D5-DAC2-4A8B-A17A-E206B9012D09}"/>
          </ac:spMkLst>
        </pc:spChg>
        <pc:picChg chg="add mod">
          <ac:chgData name="Jonathan Wyatt" userId="c3e1212f-7374-4739-8e9f-f13855138211" providerId="ADAL" clId="{EBBE8D78-A078-4DBC-8848-CE30C0299687}" dt="2026-05-01T08:46:06.738" v="8893" actId="26606"/>
          <ac:picMkLst>
            <pc:docMk/>
            <pc:sldMk cId="1320279896" sldId="319"/>
            <ac:picMk id="5" creationId="{28C8B319-0D0E-ED39-0AA6-54E2918C6BAE}"/>
          </ac:picMkLst>
        </pc:picChg>
      </pc:sldChg>
      <pc:sldChg chg="new del">
        <pc:chgData name="Jonathan Wyatt" userId="c3e1212f-7374-4739-8e9f-f13855138211" providerId="ADAL" clId="{EBBE8D78-A078-4DBC-8848-CE30C0299687}" dt="2026-05-01T08:38:16.834" v="8268" actId="47"/>
        <pc:sldMkLst>
          <pc:docMk/>
          <pc:sldMk cId="3156522288" sldId="320"/>
        </pc:sldMkLst>
      </pc:sldChg>
      <pc:sldChg chg="modSp add mod">
        <pc:chgData name="Jonathan Wyatt" userId="c3e1212f-7374-4739-8e9f-f13855138211" providerId="ADAL" clId="{EBBE8D78-A078-4DBC-8848-CE30C0299687}" dt="2026-05-01T08:38:45.370" v="8288" actId="20577"/>
        <pc:sldMkLst>
          <pc:docMk/>
          <pc:sldMk cId="4241228418" sldId="320"/>
        </pc:sldMkLst>
        <pc:spChg chg="mod">
          <ac:chgData name="Jonathan Wyatt" userId="c3e1212f-7374-4739-8e9f-f13855138211" providerId="ADAL" clId="{EBBE8D78-A078-4DBC-8848-CE30C0299687}" dt="2026-05-01T08:38:45.370" v="8288" actId="20577"/>
          <ac:spMkLst>
            <pc:docMk/>
            <pc:sldMk cId="4241228418" sldId="320"/>
            <ac:spMk id="2" creationId="{D1333356-7465-4B7E-0D52-6B9D3611F8A2}"/>
          </ac:spMkLst>
        </pc:spChg>
      </pc:sldChg>
      <pc:sldChg chg="addSp delSp modSp new mod setBg modNotesTx">
        <pc:chgData name="Jonathan Wyatt" userId="c3e1212f-7374-4739-8e9f-f13855138211" providerId="ADAL" clId="{EBBE8D78-A078-4DBC-8848-CE30C0299687}" dt="2026-05-01T09:01:48.160" v="10154" actId="20577"/>
        <pc:sldMkLst>
          <pc:docMk/>
          <pc:sldMk cId="3435634007" sldId="321"/>
        </pc:sldMkLst>
        <pc:spChg chg="mod">
          <ac:chgData name="Jonathan Wyatt" userId="c3e1212f-7374-4739-8e9f-f13855138211" providerId="ADAL" clId="{EBBE8D78-A078-4DBC-8848-CE30C0299687}" dt="2026-05-01T08:57:37.653" v="9638" actId="122"/>
          <ac:spMkLst>
            <pc:docMk/>
            <pc:sldMk cId="3435634007" sldId="321"/>
            <ac:spMk id="2" creationId="{58D5E985-9CBA-936C-B1D6-0370F490A8CC}"/>
          </ac:spMkLst>
        </pc:spChg>
        <pc:spChg chg="mod">
          <ac:chgData name="Jonathan Wyatt" userId="c3e1212f-7374-4739-8e9f-f13855138211" providerId="ADAL" clId="{EBBE8D78-A078-4DBC-8848-CE30C0299687}" dt="2026-05-01T08:56:58.683" v="9629" actId="26606"/>
          <ac:spMkLst>
            <pc:docMk/>
            <pc:sldMk cId="3435634007" sldId="321"/>
            <ac:spMk id="3" creationId="{84D2C922-317A-D2A7-EB22-982AF31B8572}"/>
          </ac:spMkLst>
        </pc:spChg>
        <pc:spChg chg="add">
          <ac:chgData name="Jonathan Wyatt" userId="c3e1212f-7374-4739-8e9f-f13855138211" providerId="ADAL" clId="{EBBE8D78-A078-4DBC-8848-CE30C0299687}" dt="2026-05-01T08:56:58.683" v="9629" actId="26606"/>
          <ac:spMkLst>
            <pc:docMk/>
            <pc:sldMk cId="3435634007" sldId="321"/>
            <ac:spMk id="9" creationId="{C0763A76-9F1C-4FC5-82B7-DD475DA461B2}"/>
          </ac:spMkLst>
        </pc:spChg>
        <pc:spChg chg="add">
          <ac:chgData name="Jonathan Wyatt" userId="c3e1212f-7374-4739-8e9f-f13855138211" providerId="ADAL" clId="{EBBE8D78-A078-4DBC-8848-CE30C0299687}" dt="2026-05-01T08:56:58.683" v="9629" actId="26606"/>
          <ac:spMkLst>
            <pc:docMk/>
            <pc:sldMk cId="3435634007" sldId="321"/>
            <ac:spMk id="11" creationId="{E81BF4F6-F2CF-4984-9D14-D6966D92F99F}"/>
          </ac:spMkLst>
        </pc:spChg>
        <pc:picChg chg="add del">
          <ac:chgData name="Jonathan Wyatt" userId="c3e1212f-7374-4739-8e9f-f13855138211" providerId="ADAL" clId="{EBBE8D78-A078-4DBC-8848-CE30C0299687}" dt="2026-05-01T08:57:14.832" v="9633" actId="478"/>
          <ac:picMkLst>
            <pc:docMk/>
            <pc:sldMk cId="3435634007" sldId="321"/>
            <ac:picMk id="5" creationId="{612E5F3F-A31C-0134-1052-2350DEBAB737}"/>
          </ac:picMkLst>
        </pc:picChg>
        <pc:picChg chg="add del mod">
          <ac:chgData name="Jonathan Wyatt" userId="c3e1212f-7374-4739-8e9f-f13855138211" providerId="ADAL" clId="{EBBE8D78-A078-4DBC-8848-CE30C0299687}" dt="2026-05-01T08:57:16.810" v="9634" actId="478"/>
          <ac:picMkLst>
            <pc:docMk/>
            <pc:sldMk cId="3435634007" sldId="321"/>
            <ac:picMk id="6" creationId="{404C3ABC-4D0E-EA70-CCD6-589AD6DC00A2}"/>
          </ac:picMkLst>
        </pc:picChg>
        <pc:picChg chg="add mod">
          <ac:chgData name="Jonathan Wyatt" userId="c3e1212f-7374-4739-8e9f-f13855138211" providerId="ADAL" clId="{EBBE8D78-A078-4DBC-8848-CE30C0299687}" dt="2026-05-01T08:57:30.039" v="9637" actId="14100"/>
          <ac:picMkLst>
            <pc:docMk/>
            <pc:sldMk cId="3435634007" sldId="321"/>
            <ac:picMk id="8" creationId="{DCC79454-1607-FFF1-3C9F-66166E136CF8}"/>
          </ac:picMkLst>
        </pc:picChg>
      </pc:sldChg>
      <pc:sldChg chg="addSp delSp modSp new mod setBg">
        <pc:chgData name="Jonathan Wyatt" userId="c3e1212f-7374-4739-8e9f-f13855138211" providerId="ADAL" clId="{EBBE8D78-A078-4DBC-8848-CE30C0299687}" dt="2026-05-01T08:59:26.914" v="9881" actId="26606"/>
        <pc:sldMkLst>
          <pc:docMk/>
          <pc:sldMk cId="4294536330" sldId="322"/>
        </pc:sldMkLst>
        <pc:spChg chg="mod">
          <ac:chgData name="Jonathan Wyatt" userId="c3e1212f-7374-4739-8e9f-f13855138211" providerId="ADAL" clId="{EBBE8D78-A078-4DBC-8848-CE30C0299687}" dt="2026-05-01T08:59:26.914" v="9881" actId="26606"/>
          <ac:spMkLst>
            <pc:docMk/>
            <pc:sldMk cId="4294536330" sldId="322"/>
            <ac:spMk id="2" creationId="{300E3410-0759-5E1F-D404-9E2DD314DA44}"/>
          </ac:spMkLst>
        </pc:spChg>
        <pc:spChg chg="del mod">
          <ac:chgData name="Jonathan Wyatt" userId="c3e1212f-7374-4739-8e9f-f13855138211" providerId="ADAL" clId="{EBBE8D78-A078-4DBC-8848-CE30C0299687}" dt="2026-05-01T08:59:26.914" v="9881" actId="26606"/>
          <ac:spMkLst>
            <pc:docMk/>
            <pc:sldMk cId="4294536330" sldId="322"/>
            <ac:spMk id="3" creationId="{E9EAAFAA-6AB0-D3F9-474F-9A653F1C63F4}"/>
          </ac:spMkLst>
        </pc:spChg>
        <pc:spChg chg="add">
          <ac:chgData name="Jonathan Wyatt" userId="c3e1212f-7374-4739-8e9f-f13855138211" providerId="ADAL" clId="{EBBE8D78-A078-4DBC-8848-CE30C0299687}" dt="2026-05-01T08:59:26.914" v="9881" actId="26606"/>
          <ac:spMkLst>
            <pc:docMk/>
            <pc:sldMk cId="4294536330" sldId="322"/>
            <ac:spMk id="10" creationId="{B50AB553-2A96-4A92-96F2-93548E096954}"/>
          </ac:spMkLst>
        </pc:spChg>
        <pc:graphicFrameChg chg="add">
          <ac:chgData name="Jonathan Wyatt" userId="c3e1212f-7374-4739-8e9f-f13855138211" providerId="ADAL" clId="{EBBE8D78-A078-4DBC-8848-CE30C0299687}" dt="2026-05-01T08:59:26.914" v="9881" actId="26606"/>
          <ac:graphicFrameMkLst>
            <pc:docMk/>
            <pc:sldMk cId="4294536330" sldId="322"/>
            <ac:graphicFrameMk id="5" creationId="{042762D8-BA3C-AAB6-8BE4-438E2BC9717B}"/>
          </ac:graphicFrameMkLst>
        </pc:graphicFrameChg>
        <pc:picChg chg="add">
          <ac:chgData name="Jonathan Wyatt" userId="c3e1212f-7374-4739-8e9f-f13855138211" providerId="ADAL" clId="{EBBE8D78-A078-4DBC-8848-CE30C0299687}" dt="2026-05-01T08:59:26.914" v="9881" actId="26606"/>
          <ac:picMkLst>
            <pc:docMk/>
            <pc:sldMk cId="4294536330" sldId="322"/>
            <ac:picMk id="6" creationId="{AE8E6D16-32F4-3BFE-B565-7721728DB14C}"/>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5" Type="http://schemas.openxmlformats.org/officeDocument/2006/relationships/image" Target="../media/image8.svg"/><Relationship Id="rId4" Type="http://schemas.openxmlformats.org/officeDocument/2006/relationships/image" Target="../media/image7.svg"/></Relationships>
</file>

<file path=ppt/diagrams/_rels/data3.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svg"/><Relationship Id="rId1" Type="http://schemas.openxmlformats.org/officeDocument/2006/relationships/image" Target="../media/image24.svg"/><Relationship Id="rId4" Type="http://schemas.openxmlformats.org/officeDocument/2006/relationships/image" Target="../media/image27.svg"/></Relationships>
</file>

<file path=ppt/diagrams/_rels/data4.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svg"/><Relationship Id="rId7" Type="http://schemas.openxmlformats.org/officeDocument/2006/relationships/image" Target="../media/image39.svg"/><Relationship Id="rId2" Type="http://schemas.openxmlformats.org/officeDocument/2006/relationships/image" Target="../media/image34.svg"/><Relationship Id="rId1" Type="http://schemas.openxmlformats.org/officeDocument/2006/relationships/image" Target="../media/image33.svg"/><Relationship Id="rId6" Type="http://schemas.openxmlformats.org/officeDocument/2006/relationships/image" Target="../media/image38.svg"/><Relationship Id="rId5" Type="http://schemas.openxmlformats.org/officeDocument/2006/relationships/image" Target="../media/image37.svg"/><Relationship Id="rId4" Type="http://schemas.openxmlformats.org/officeDocument/2006/relationships/image" Target="../media/image36.svg"/></Relationships>
</file>

<file path=ppt/diagrams/_rels/data5.xml.rels><?xml version="1.0" encoding="UTF-8" standalone="yes"?>
<Relationships xmlns="http://schemas.openxmlformats.org/package/2006/relationships"><Relationship Id="rId2" Type="http://schemas.openxmlformats.org/officeDocument/2006/relationships/image" Target="../media/image42.svg"/><Relationship Id="rId1" Type="http://schemas.openxmlformats.org/officeDocument/2006/relationships/image" Target="../media/image41.svg"/></Relationships>
</file>

<file path=ppt/diagrams/_rels/data7.xml.rels><?xml version="1.0" encoding="UTF-8" standalone="yes"?>
<Relationships xmlns="http://schemas.openxmlformats.org/package/2006/relationships"><Relationship Id="rId2" Type="http://schemas.openxmlformats.org/officeDocument/2006/relationships/image" Target="../media/image53.svg"/><Relationship Id="rId1" Type="http://schemas.openxmlformats.org/officeDocument/2006/relationships/image" Target="../media/image52.svg"/></Relationships>
</file>

<file path=ppt/diagrams/_rels/data11.xml.rels><?xml version="1.0" encoding="UTF-8" standalone="yes"?>
<Relationships xmlns="http://schemas.openxmlformats.org/package/2006/relationships"><Relationship Id="rId3" Type="http://schemas.openxmlformats.org/officeDocument/2006/relationships/image" Target="../media/image58.svg"/><Relationship Id="rId2" Type="http://schemas.openxmlformats.org/officeDocument/2006/relationships/image" Target="../media/image57.svg"/><Relationship Id="rId1" Type="http://schemas.openxmlformats.org/officeDocument/2006/relationships/image" Target="../media/image56.svg"/><Relationship Id="rId5" Type="http://schemas.openxmlformats.org/officeDocument/2006/relationships/image" Target="../media/image60.svg"/><Relationship Id="rId4" Type="http://schemas.openxmlformats.org/officeDocument/2006/relationships/image" Target="../media/image59.svg"/></Relationships>
</file>

<file path=ppt/diagrams/_rels/data13.xml.rels><?xml version="1.0" encoding="UTF-8" standalone="yes"?>
<Relationships xmlns="http://schemas.openxmlformats.org/package/2006/relationships"><Relationship Id="rId3" Type="http://schemas.openxmlformats.org/officeDocument/2006/relationships/image" Target="../media/image65.svg"/><Relationship Id="rId2" Type="http://schemas.openxmlformats.org/officeDocument/2006/relationships/image" Target="../media/image64.svg"/><Relationship Id="rId1" Type="http://schemas.openxmlformats.org/officeDocument/2006/relationships/image" Target="../media/image63.svg"/><Relationship Id="rId6" Type="http://schemas.openxmlformats.org/officeDocument/2006/relationships/image" Target="../media/image68.svg"/><Relationship Id="rId5" Type="http://schemas.openxmlformats.org/officeDocument/2006/relationships/image" Target="../media/image67.svg"/><Relationship Id="rId4" Type="http://schemas.openxmlformats.org/officeDocument/2006/relationships/image" Target="../media/image66.svg"/></Relationships>
</file>

<file path=ppt/diagrams/_rels/data14.xml.rels><?xml version="1.0" encoding="UTF-8" standalone="yes"?>
<Relationships xmlns="http://schemas.openxmlformats.org/package/2006/relationships"><Relationship Id="rId3" Type="http://schemas.openxmlformats.org/officeDocument/2006/relationships/image" Target="../media/image73.svg"/><Relationship Id="rId2" Type="http://schemas.openxmlformats.org/officeDocument/2006/relationships/image" Target="../media/image72.svg"/><Relationship Id="rId1" Type="http://schemas.openxmlformats.org/officeDocument/2006/relationships/image" Target="../media/image71.svg"/></Relationships>
</file>

<file path=ppt/diagrams/_rels/data15.xml.rels><?xml version="1.0" encoding="UTF-8" standalone="yes"?>
<Relationships xmlns="http://schemas.openxmlformats.org/package/2006/relationships"><Relationship Id="rId3" Type="http://schemas.openxmlformats.org/officeDocument/2006/relationships/image" Target="../media/image76.svg"/><Relationship Id="rId2" Type="http://schemas.openxmlformats.org/officeDocument/2006/relationships/image" Target="../media/image75.svg"/><Relationship Id="rId1" Type="http://schemas.openxmlformats.org/officeDocument/2006/relationships/image" Target="../media/image7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5" Type="http://schemas.openxmlformats.org/officeDocument/2006/relationships/image" Target="../media/image8.sv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svg"/><Relationship Id="rId1" Type="http://schemas.openxmlformats.org/officeDocument/2006/relationships/image" Target="../media/image24.svg"/><Relationship Id="rId4" Type="http://schemas.openxmlformats.org/officeDocument/2006/relationships/image" Target="../media/image27.svg"/></Relationships>
</file>

<file path=ppt/diagrams/_rels/drawing4.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svg"/><Relationship Id="rId7" Type="http://schemas.openxmlformats.org/officeDocument/2006/relationships/image" Target="../media/image39.svg"/><Relationship Id="rId2" Type="http://schemas.openxmlformats.org/officeDocument/2006/relationships/image" Target="../media/image34.svg"/><Relationship Id="rId1" Type="http://schemas.openxmlformats.org/officeDocument/2006/relationships/image" Target="../media/image33.svg"/><Relationship Id="rId6" Type="http://schemas.openxmlformats.org/officeDocument/2006/relationships/image" Target="../media/image38.svg"/><Relationship Id="rId5" Type="http://schemas.openxmlformats.org/officeDocument/2006/relationships/image" Target="../media/image37.svg"/><Relationship Id="rId4" Type="http://schemas.openxmlformats.org/officeDocument/2006/relationships/image" Target="../media/image36.svg"/></Relationships>
</file>

<file path=ppt/diagrams/_rels/drawing5.xml.rels><?xml version="1.0" encoding="UTF-8" standalone="yes"?>
<Relationships xmlns="http://schemas.openxmlformats.org/package/2006/relationships"><Relationship Id="rId2" Type="http://schemas.openxmlformats.org/officeDocument/2006/relationships/image" Target="../media/image42.svg"/><Relationship Id="rId1" Type="http://schemas.openxmlformats.org/officeDocument/2006/relationships/image" Target="../media/image41.svg"/></Relationships>
</file>

<file path=ppt/diagrams/_rels/drawing7.xml.rels><?xml version="1.0" encoding="UTF-8" standalone="yes"?>
<Relationships xmlns="http://schemas.openxmlformats.org/package/2006/relationships"><Relationship Id="rId2" Type="http://schemas.openxmlformats.org/officeDocument/2006/relationships/image" Target="../media/image53.svg"/><Relationship Id="rId1" Type="http://schemas.openxmlformats.org/officeDocument/2006/relationships/image" Target="../media/image52.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58.svg"/><Relationship Id="rId2" Type="http://schemas.openxmlformats.org/officeDocument/2006/relationships/image" Target="../media/image57.svg"/><Relationship Id="rId1" Type="http://schemas.openxmlformats.org/officeDocument/2006/relationships/image" Target="../media/image56.svg"/><Relationship Id="rId5" Type="http://schemas.openxmlformats.org/officeDocument/2006/relationships/image" Target="../media/image60.svg"/><Relationship Id="rId4" Type="http://schemas.openxmlformats.org/officeDocument/2006/relationships/image" Target="../media/image59.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65.svg"/><Relationship Id="rId2" Type="http://schemas.openxmlformats.org/officeDocument/2006/relationships/image" Target="../media/image64.svg"/><Relationship Id="rId1" Type="http://schemas.openxmlformats.org/officeDocument/2006/relationships/image" Target="../media/image63.svg"/><Relationship Id="rId6" Type="http://schemas.openxmlformats.org/officeDocument/2006/relationships/image" Target="../media/image68.svg"/><Relationship Id="rId5" Type="http://schemas.openxmlformats.org/officeDocument/2006/relationships/image" Target="../media/image67.svg"/><Relationship Id="rId4" Type="http://schemas.openxmlformats.org/officeDocument/2006/relationships/image" Target="../media/image66.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73.svg"/><Relationship Id="rId2" Type="http://schemas.openxmlformats.org/officeDocument/2006/relationships/image" Target="../media/image72.svg"/><Relationship Id="rId1" Type="http://schemas.openxmlformats.org/officeDocument/2006/relationships/image" Target="../media/image71.svg"/></Relationships>
</file>

<file path=ppt/diagrams/_rels/drawing15.xml.rels><?xml version="1.0" encoding="UTF-8" standalone="yes"?>
<Relationships xmlns="http://schemas.openxmlformats.org/package/2006/relationships"><Relationship Id="rId3" Type="http://schemas.openxmlformats.org/officeDocument/2006/relationships/image" Target="../media/image76.svg"/><Relationship Id="rId2" Type="http://schemas.openxmlformats.org/officeDocument/2006/relationships/image" Target="../media/image75.svg"/><Relationship Id="rId1" Type="http://schemas.openxmlformats.org/officeDocument/2006/relationships/image" Target="../media/image74.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E755A7-026D-405D-9FD8-5E3C9FFD91C3}"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552B60EF-5290-43C5-A793-BA5E97E61EF9}">
      <dgm:prSet/>
      <dgm:spPr/>
      <dgm:t>
        <a:bodyPr/>
        <a:lstStyle/>
        <a:p>
          <a:pPr>
            <a:defRPr cap="all"/>
          </a:pPr>
          <a:r>
            <a:rPr lang="en-GB"/>
            <a:t>What is Research</a:t>
          </a:r>
          <a:endParaRPr lang="en-US"/>
        </a:p>
      </dgm:t>
    </dgm:pt>
    <dgm:pt modelId="{E32D3472-C7F5-417D-AD71-D5E4F233AB60}" type="parTrans" cxnId="{A76C0F27-8834-472B-BACB-9421C8EFBEA1}">
      <dgm:prSet/>
      <dgm:spPr/>
      <dgm:t>
        <a:bodyPr/>
        <a:lstStyle/>
        <a:p>
          <a:endParaRPr lang="en-US"/>
        </a:p>
      </dgm:t>
    </dgm:pt>
    <dgm:pt modelId="{1DD167EF-22A5-4E8F-8340-4B6803EEFA60}" type="sibTrans" cxnId="{A76C0F27-8834-472B-BACB-9421C8EFBEA1}">
      <dgm:prSet/>
      <dgm:spPr/>
      <dgm:t>
        <a:bodyPr/>
        <a:lstStyle/>
        <a:p>
          <a:endParaRPr lang="en-US"/>
        </a:p>
      </dgm:t>
    </dgm:pt>
    <dgm:pt modelId="{8360FBA3-D692-4B29-9FD7-F51F3D7B6698}">
      <dgm:prSet/>
      <dgm:spPr/>
      <dgm:t>
        <a:bodyPr/>
        <a:lstStyle/>
        <a:p>
          <a:pPr>
            <a:defRPr cap="all"/>
          </a:pPr>
          <a:r>
            <a:rPr lang="en-GB"/>
            <a:t>Using the online library </a:t>
          </a:r>
          <a:endParaRPr lang="en-US"/>
        </a:p>
      </dgm:t>
    </dgm:pt>
    <dgm:pt modelId="{03DDF45C-1EF7-433E-9841-AB5A5F544CBB}" type="parTrans" cxnId="{911F0F4F-CABD-44EF-BD02-26C00233A58D}">
      <dgm:prSet/>
      <dgm:spPr/>
      <dgm:t>
        <a:bodyPr/>
        <a:lstStyle/>
        <a:p>
          <a:endParaRPr lang="en-US"/>
        </a:p>
      </dgm:t>
    </dgm:pt>
    <dgm:pt modelId="{8D70E780-F800-453B-86FE-B14117C2E74B}" type="sibTrans" cxnId="{911F0F4F-CABD-44EF-BD02-26C00233A58D}">
      <dgm:prSet/>
      <dgm:spPr/>
      <dgm:t>
        <a:bodyPr/>
        <a:lstStyle/>
        <a:p>
          <a:endParaRPr lang="en-US"/>
        </a:p>
      </dgm:t>
    </dgm:pt>
    <dgm:pt modelId="{E444E1A2-64D2-4258-A157-EF32C25F05EA}">
      <dgm:prSet/>
      <dgm:spPr/>
      <dgm:t>
        <a:bodyPr/>
        <a:lstStyle/>
        <a:p>
          <a:pPr>
            <a:defRPr cap="all"/>
          </a:pPr>
          <a:r>
            <a:rPr lang="en-GB"/>
            <a:t>Search Strategy </a:t>
          </a:r>
          <a:endParaRPr lang="en-US"/>
        </a:p>
      </dgm:t>
    </dgm:pt>
    <dgm:pt modelId="{B82137F5-6288-4755-890F-B14F1506EA2A}" type="parTrans" cxnId="{21860218-6F4A-4690-8019-07A5AF7DE38D}">
      <dgm:prSet/>
      <dgm:spPr/>
      <dgm:t>
        <a:bodyPr/>
        <a:lstStyle/>
        <a:p>
          <a:endParaRPr lang="en-US"/>
        </a:p>
      </dgm:t>
    </dgm:pt>
    <dgm:pt modelId="{BD689BB7-9B27-4729-AAAA-A76DC50B24BF}" type="sibTrans" cxnId="{21860218-6F4A-4690-8019-07A5AF7DE38D}">
      <dgm:prSet/>
      <dgm:spPr/>
      <dgm:t>
        <a:bodyPr/>
        <a:lstStyle/>
        <a:p>
          <a:endParaRPr lang="en-US"/>
        </a:p>
      </dgm:t>
    </dgm:pt>
    <dgm:pt modelId="{839127CA-6D55-4440-A206-7788DB4334E5}">
      <dgm:prSet/>
      <dgm:spPr/>
      <dgm:t>
        <a:bodyPr/>
        <a:lstStyle/>
        <a:p>
          <a:pPr>
            <a:defRPr cap="all"/>
          </a:pPr>
          <a:r>
            <a:rPr lang="en-GB"/>
            <a:t>Identifying keywords for assignments</a:t>
          </a:r>
          <a:endParaRPr lang="en-US"/>
        </a:p>
      </dgm:t>
    </dgm:pt>
    <dgm:pt modelId="{A1CB58D2-DAA0-4D78-A6DB-710113E8184A}" type="parTrans" cxnId="{45C8D4D3-28A0-4A16-AEAA-729DA83B7881}">
      <dgm:prSet/>
      <dgm:spPr/>
      <dgm:t>
        <a:bodyPr/>
        <a:lstStyle/>
        <a:p>
          <a:endParaRPr lang="en-US"/>
        </a:p>
      </dgm:t>
    </dgm:pt>
    <dgm:pt modelId="{BCC24C83-0CFD-4A11-AFA4-80106CDCBFCC}" type="sibTrans" cxnId="{45C8D4D3-28A0-4A16-AEAA-729DA83B7881}">
      <dgm:prSet/>
      <dgm:spPr/>
      <dgm:t>
        <a:bodyPr/>
        <a:lstStyle/>
        <a:p>
          <a:endParaRPr lang="en-US"/>
        </a:p>
      </dgm:t>
    </dgm:pt>
    <dgm:pt modelId="{9D77E286-0F05-49DF-8553-05EE8AE9E0DD}">
      <dgm:prSet/>
      <dgm:spPr/>
      <dgm:t>
        <a:bodyPr/>
        <a:lstStyle/>
        <a:p>
          <a:pPr>
            <a:defRPr cap="all"/>
          </a:pPr>
          <a:r>
            <a:rPr lang="en-GB"/>
            <a:t>Reading Strategies  </a:t>
          </a:r>
          <a:endParaRPr lang="en-US"/>
        </a:p>
      </dgm:t>
    </dgm:pt>
    <dgm:pt modelId="{EE5B0969-B9AC-4E00-882E-31CD6632E18C}" type="parTrans" cxnId="{35907033-2DF9-4A94-B2CE-D00DD4BA1F32}">
      <dgm:prSet/>
      <dgm:spPr/>
      <dgm:t>
        <a:bodyPr/>
        <a:lstStyle/>
        <a:p>
          <a:endParaRPr lang="en-US"/>
        </a:p>
      </dgm:t>
    </dgm:pt>
    <dgm:pt modelId="{0948CB9F-035D-4AAD-A605-50F45E43E1DE}" type="sibTrans" cxnId="{35907033-2DF9-4A94-B2CE-D00DD4BA1F32}">
      <dgm:prSet/>
      <dgm:spPr/>
      <dgm:t>
        <a:bodyPr/>
        <a:lstStyle/>
        <a:p>
          <a:endParaRPr lang="en-US"/>
        </a:p>
      </dgm:t>
    </dgm:pt>
    <dgm:pt modelId="{9B156BFD-BC12-4C2E-85A2-CF98073C66C4}" type="pres">
      <dgm:prSet presAssocID="{38E755A7-026D-405D-9FD8-5E3C9FFD91C3}" presName="root" presStyleCnt="0">
        <dgm:presLayoutVars>
          <dgm:dir/>
          <dgm:resizeHandles val="exact"/>
        </dgm:presLayoutVars>
      </dgm:prSet>
      <dgm:spPr/>
    </dgm:pt>
    <dgm:pt modelId="{CB450075-C681-475E-96B5-F0153824551A}" type="pres">
      <dgm:prSet presAssocID="{552B60EF-5290-43C5-A793-BA5E97E61EF9}" presName="compNode" presStyleCnt="0"/>
      <dgm:spPr/>
    </dgm:pt>
    <dgm:pt modelId="{12FA951C-BDB6-4C3A-AE07-BEF533E5B3D2}" type="pres">
      <dgm:prSet presAssocID="{552B60EF-5290-43C5-A793-BA5E97E61EF9}" presName="iconBgRect" presStyleLbl="bgShp" presStyleIdx="0" presStyleCnt="5"/>
      <dgm:spPr/>
    </dgm:pt>
    <dgm:pt modelId="{CD1F2B99-42CD-4C3C-B6F3-1FAAF6E3DF0C}" type="pres">
      <dgm:prSet presAssocID="{552B60EF-5290-43C5-A793-BA5E97E61EF9}"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Questionnaire"/>
        </a:ext>
      </dgm:extLst>
    </dgm:pt>
    <dgm:pt modelId="{9947BDD7-507C-4C2D-BA63-2ABD14DA08E9}" type="pres">
      <dgm:prSet presAssocID="{552B60EF-5290-43C5-A793-BA5E97E61EF9}" presName="spaceRect" presStyleCnt="0"/>
      <dgm:spPr/>
    </dgm:pt>
    <dgm:pt modelId="{C0174D2F-CB8E-46EC-8323-822F94C0958B}" type="pres">
      <dgm:prSet presAssocID="{552B60EF-5290-43C5-A793-BA5E97E61EF9}" presName="textRect" presStyleLbl="revTx" presStyleIdx="0" presStyleCnt="5">
        <dgm:presLayoutVars>
          <dgm:chMax val="1"/>
          <dgm:chPref val="1"/>
        </dgm:presLayoutVars>
      </dgm:prSet>
      <dgm:spPr/>
    </dgm:pt>
    <dgm:pt modelId="{D5D2875B-D957-4904-9674-6587C81EAA8E}" type="pres">
      <dgm:prSet presAssocID="{1DD167EF-22A5-4E8F-8340-4B6803EEFA60}" presName="sibTrans" presStyleCnt="0"/>
      <dgm:spPr/>
    </dgm:pt>
    <dgm:pt modelId="{97A316C3-5296-4D06-BF24-59813CD6D02D}" type="pres">
      <dgm:prSet presAssocID="{8360FBA3-D692-4B29-9FD7-F51F3D7B6698}" presName="compNode" presStyleCnt="0"/>
      <dgm:spPr/>
    </dgm:pt>
    <dgm:pt modelId="{EDDEA29F-ED00-473F-BF27-7229833DB74A}" type="pres">
      <dgm:prSet presAssocID="{8360FBA3-D692-4B29-9FD7-F51F3D7B6698}" presName="iconBgRect" presStyleLbl="bgShp" presStyleIdx="1" presStyleCnt="5"/>
      <dgm:spPr/>
    </dgm:pt>
    <dgm:pt modelId="{10A8FCF6-BB85-42B0-A723-AED08BE5D3A3}" type="pres">
      <dgm:prSet presAssocID="{8360FBA3-D692-4B29-9FD7-F51F3D7B6698}"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brary"/>
        </a:ext>
      </dgm:extLst>
    </dgm:pt>
    <dgm:pt modelId="{A71B16CE-E183-43D7-9BBD-79792099C38D}" type="pres">
      <dgm:prSet presAssocID="{8360FBA3-D692-4B29-9FD7-F51F3D7B6698}" presName="spaceRect" presStyleCnt="0"/>
      <dgm:spPr/>
    </dgm:pt>
    <dgm:pt modelId="{309A492F-F534-497A-814A-6B61211F9E5A}" type="pres">
      <dgm:prSet presAssocID="{8360FBA3-D692-4B29-9FD7-F51F3D7B6698}" presName="textRect" presStyleLbl="revTx" presStyleIdx="1" presStyleCnt="5">
        <dgm:presLayoutVars>
          <dgm:chMax val="1"/>
          <dgm:chPref val="1"/>
        </dgm:presLayoutVars>
      </dgm:prSet>
      <dgm:spPr/>
    </dgm:pt>
    <dgm:pt modelId="{51FB7475-7FBC-4EA6-87CD-7C60036BCE22}" type="pres">
      <dgm:prSet presAssocID="{8D70E780-F800-453B-86FE-B14117C2E74B}" presName="sibTrans" presStyleCnt="0"/>
      <dgm:spPr/>
    </dgm:pt>
    <dgm:pt modelId="{27EEB014-CE27-4861-94B7-4EA1A4A1A243}" type="pres">
      <dgm:prSet presAssocID="{E444E1A2-64D2-4258-A157-EF32C25F05EA}" presName="compNode" presStyleCnt="0"/>
      <dgm:spPr/>
    </dgm:pt>
    <dgm:pt modelId="{9AAC3293-CAF6-427F-9D53-28183F029102}" type="pres">
      <dgm:prSet presAssocID="{E444E1A2-64D2-4258-A157-EF32C25F05EA}" presName="iconBgRect" presStyleLbl="bgShp" presStyleIdx="2" presStyleCnt="5"/>
      <dgm:spPr/>
    </dgm:pt>
    <dgm:pt modelId="{B9E09D3B-BBE3-40A2-961C-5EC909F0D079}" type="pres">
      <dgm:prSet presAssocID="{E444E1A2-64D2-4258-A157-EF32C25F05EA}"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ocument Search"/>
        </a:ext>
      </dgm:extLst>
    </dgm:pt>
    <dgm:pt modelId="{E6132931-8E47-47AD-97D5-FD4466EDDC40}" type="pres">
      <dgm:prSet presAssocID="{E444E1A2-64D2-4258-A157-EF32C25F05EA}" presName="spaceRect" presStyleCnt="0"/>
      <dgm:spPr/>
    </dgm:pt>
    <dgm:pt modelId="{B2B7AF65-076A-44E4-B52C-0022C7C59C99}" type="pres">
      <dgm:prSet presAssocID="{E444E1A2-64D2-4258-A157-EF32C25F05EA}" presName="textRect" presStyleLbl="revTx" presStyleIdx="2" presStyleCnt="5">
        <dgm:presLayoutVars>
          <dgm:chMax val="1"/>
          <dgm:chPref val="1"/>
        </dgm:presLayoutVars>
      </dgm:prSet>
      <dgm:spPr/>
    </dgm:pt>
    <dgm:pt modelId="{9B208828-37CF-4ED1-94F7-B823CEE4E458}" type="pres">
      <dgm:prSet presAssocID="{BD689BB7-9B27-4729-AAAA-A76DC50B24BF}" presName="sibTrans" presStyleCnt="0"/>
      <dgm:spPr/>
    </dgm:pt>
    <dgm:pt modelId="{F69FE9A9-4DFB-4ADD-9128-35015FECC6EA}" type="pres">
      <dgm:prSet presAssocID="{839127CA-6D55-4440-A206-7788DB4334E5}" presName="compNode" presStyleCnt="0"/>
      <dgm:spPr/>
    </dgm:pt>
    <dgm:pt modelId="{4B254241-EB87-4688-AF66-C2BC3458EA7B}" type="pres">
      <dgm:prSet presAssocID="{839127CA-6D55-4440-A206-7788DB4334E5}" presName="iconBgRect" presStyleLbl="bgShp" presStyleIdx="3" presStyleCnt="5"/>
      <dgm:spPr/>
    </dgm:pt>
    <dgm:pt modelId="{B3B56241-0CE2-4F70-A96E-D522390B1E36}" type="pres">
      <dgm:prSet presAssocID="{839127CA-6D55-4440-A206-7788DB4334E5}"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nboarding"/>
        </a:ext>
      </dgm:extLst>
    </dgm:pt>
    <dgm:pt modelId="{AB2F9E9C-CD45-4316-8538-9D969EC777CE}" type="pres">
      <dgm:prSet presAssocID="{839127CA-6D55-4440-A206-7788DB4334E5}" presName="spaceRect" presStyleCnt="0"/>
      <dgm:spPr/>
    </dgm:pt>
    <dgm:pt modelId="{5BD14805-76F6-4BC3-A902-18F329E5E5E0}" type="pres">
      <dgm:prSet presAssocID="{839127CA-6D55-4440-A206-7788DB4334E5}" presName="textRect" presStyleLbl="revTx" presStyleIdx="3" presStyleCnt="5">
        <dgm:presLayoutVars>
          <dgm:chMax val="1"/>
          <dgm:chPref val="1"/>
        </dgm:presLayoutVars>
      </dgm:prSet>
      <dgm:spPr/>
    </dgm:pt>
    <dgm:pt modelId="{1448704A-EA1A-4349-AFB1-030EB3D79260}" type="pres">
      <dgm:prSet presAssocID="{BCC24C83-0CFD-4A11-AFA4-80106CDCBFCC}" presName="sibTrans" presStyleCnt="0"/>
      <dgm:spPr/>
    </dgm:pt>
    <dgm:pt modelId="{E8F4395F-E459-4052-AA2B-D28694328120}" type="pres">
      <dgm:prSet presAssocID="{9D77E286-0F05-49DF-8553-05EE8AE9E0DD}" presName="compNode" presStyleCnt="0"/>
      <dgm:spPr/>
    </dgm:pt>
    <dgm:pt modelId="{D7917BCA-6E42-4FE1-9DBD-1515C2D4574F}" type="pres">
      <dgm:prSet presAssocID="{9D77E286-0F05-49DF-8553-05EE8AE9E0DD}" presName="iconBgRect" presStyleLbl="bgShp" presStyleIdx="4" presStyleCnt="5"/>
      <dgm:spPr/>
    </dgm:pt>
    <dgm:pt modelId="{B8DBDAA8-BF1E-4DB7-9EF8-CACCF03E4775}" type="pres">
      <dgm:prSet presAssocID="{9D77E286-0F05-49DF-8553-05EE8AE9E0DD}"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Open Enrollment"/>
        </a:ext>
      </dgm:extLst>
    </dgm:pt>
    <dgm:pt modelId="{BA3EAD5F-3F60-4642-A228-A18BE37EE573}" type="pres">
      <dgm:prSet presAssocID="{9D77E286-0F05-49DF-8553-05EE8AE9E0DD}" presName="spaceRect" presStyleCnt="0"/>
      <dgm:spPr/>
    </dgm:pt>
    <dgm:pt modelId="{C70531BC-4091-4A02-905E-B81B597EEF62}" type="pres">
      <dgm:prSet presAssocID="{9D77E286-0F05-49DF-8553-05EE8AE9E0DD}" presName="textRect" presStyleLbl="revTx" presStyleIdx="4" presStyleCnt="5">
        <dgm:presLayoutVars>
          <dgm:chMax val="1"/>
          <dgm:chPref val="1"/>
        </dgm:presLayoutVars>
      </dgm:prSet>
      <dgm:spPr/>
    </dgm:pt>
  </dgm:ptLst>
  <dgm:cxnLst>
    <dgm:cxn modelId="{31C90615-4E99-4D27-8393-1594F4561B5A}" type="presOf" srcId="{839127CA-6D55-4440-A206-7788DB4334E5}" destId="{5BD14805-76F6-4BC3-A902-18F329E5E5E0}" srcOrd="0" destOrd="0" presId="urn:microsoft.com/office/officeart/2018/5/layout/IconCircleLabelList"/>
    <dgm:cxn modelId="{21860218-6F4A-4690-8019-07A5AF7DE38D}" srcId="{38E755A7-026D-405D-9FD8-5E3C9FFD91C3}" destId="{E444E1A2-64D2-4258-A157-EF32C25F05EA}" srcOrd="2" destOrd="0" parTransId="{B82137F5-6288-4755-890F-B14F1506EA2A}" sibTransId="{BD689BB7-9B27-4729-AAAA-A76DC50B24BF}"/>
    <dgm:cxn modelId="{C753A026-49C3-4A1B-BEDB-8BE47EB699BE}" type="presOf" srcId="{38E755A7-026D-405D-9FD8-5E3C9FFD91C3}" destId="{9B156BFD-BC12-4C2E-85A2-CF98073C66C4}" srcOrd="0" destOrd="0" presId="urn:microsoft.com/office/officeart/2018/5/layout/IconCircleLabelList"/>
    <dgm:cxn modelId="{A76C0F27-8834-472B-BACB-9421C8EFBEA1}" srcId="{38E755A7-026D-405D-9FD8-5E3C9FFD91C3}" destId="{552B60EF-5290-43C5-A793-BA5E97E61EF9}" srcOrd="0" destOrd="0" parTransId="{E32D3472-C7F5-417D-AD71-D5E4F233AB60}" sibTransId="{1DD167EF-22A5-4E8F-8340-4B6803EEFA60}"/>
    <dgm:cxn modelId="{35907033-2DF9-4A94-B2CE-D00DD4BA1F32}" srcId="{38E755A7-026D-405D-9FD8-5E3C9FFD91C3}" destId="{9D77E286-0F05-49DF-8553-05EE8AE9E0DD}" srcOrd="4" destOrd="0" parTransId="{EE5B0969-B9AC-4E00-882E-31CD6632E18C}" sibTransId="{0948CB9F-035D-4AAD-A605-50F45E43E1DE}"/>
    <dgm:cxn modelId="{7305434E-21E0-4A1B-A697-0DE0FEEB441D}" type="presOf" srcId="{E444E1A2-64D2-4258-A157-EF32C25F05EA}" destId="{B2B7AF65-076A-44E4-B52C-0022C7C59C99}" srcOrd="0" destOrd="0" presId="urn:microsoft.com/office/officeart/2018/5/layout/IconCircleLabelList"/>
    <dgm:cxn modelId="{911F0F4F-CABD-44EF-BD02-26C00233A58D}" srcId="{38E755A7-026D-405D-9FD8-5E3C9FFD91C3}" destId="{8360FBA3-D692-4B29-9FD7-F51F3D7B6698}" srcOrd="1" destOrd="0" parTransId="{03DDF45C-1EF7-433E-9841-AB5A5F544CBB}" sibTransId="{8D70E780-F800-453B-86FE-B14117C2E74B}"/>
    <dgm:cxn modelId="{9BC1B495-F205-4799-B0D6-9291506FB9B3}" type="presOf" srcId="{8360FBA3-D692-4B29-9FD7-F51F3D7B6698}" destId="{309A492F-F534-497A-814A-6B61211F9E5A}" srcOrd="0" destOrd="0" presId="urn:microsoft.com/office/officeart/2018/5/layout/IconCircleLabelList"/>
    <dgm:cxn modelId="{F545E798-3674-406F-BF1F-9AB08A76C4B6}" type="presOf" srcId="{9D77E286-0F05-49DF-8553-05EE8AE9E0DD}" destId="{C70531BC-4091-4A02-905E-B81B597EEF62}" srcOrd="0" destOrd="0" presId="urn:microsoft.com/office/officeart/2018/5/layout/IconCircleLabelList"/>
    <dgm:cxn modelId="{593565AA-A350-462F-A79E-7C127570150A}" type="presOf" srcId="{552B60EF-5290-43C5-A793-BA5E97E61EF9}" destId="{C0174D2F-CB8E-46EC-8323-822F94C0958B}" srcOrd="0" destOrd="0" presId="urn:microsoft.com/office/officeart/2018/5/layout/IconCircleLabelList"/>
    <dgm:cxn modelId="{45C8D4D3-28A0-4A16-AEAA-729DA83B7881}" srcId="{38E755A7-026D-405D-9FD8-5E3C9FFD91C3}" destId="{839127CA-6D55-4440-A206-7788DB4334E5}" srcOrd="3" destOrd="0" parTransId="{A1CB58D2-DAA0-4D78-A6DB-710113E8184A}" sibTransId="{BCC24C83-0CFD-4A11-AFA4-80106CDCBFCC}"/>
    <dgm:cxn modelId="{1B158A0A-7237-41C9-9DF0-E731BCF6FAFC}" type="presParOf" srcId="{9B156BFD-BC12-4C2E-85A2-CF98073C66C4}" destId="{CB450075-C681-475E-96B5-F0153824551A}" srcOrd="0" destOrd="0" presId="urn:microsoft.com/office/officeart/2018/5/layout/IconCircleLabelList"/>
    <dgm:cxn modelId="{9C60EF19-C83F-428E-9A80-A33D1BE650E3}" type="presParOf" srcId="{CB450075-C681-475E-96B5-F0153824551A}" destId="{12FA951C-BDB6-4C3A-AE07-BEF533E5B3D2}" srcOrd="0" destOrd="0" presId="urn:microsoft.com/office/officeart/2018/5/layout/IconCircleLabelList"/>
    <dgm:cxn modelId="{6E2EABD3-BFCD-455F-9944-0425EB3C6EDE}" type="presParOf" srcId="{CB450075-C681-475E-96B5-F0153824551A}" destId="{CD1F2B99-42CD-4C3C-B6F3-1FAAF6E3DF0C}" srcOrd="1" destOrd="0" presId="urn:microsoft.com/office/officeart/2018/5/layout/IconCircleLabelList"/>
    <dgm:cxn modelId="{2F9A3A10-F53D-408A-B371-38E3F9E42ED4}" type="presParOf" srcId="{CB450075-C681-475E-96B5-F0153824551A}" destId="{9947BDD7-507C-4C2D-BA63-2ABD14DA08E9}" srcOrd="2" destOrd="0" presId="urn:microsoft.com/office/officeart/2018/5/layout/IconCircleLabelList"/>
    <dgm:cxn modelId="{89F06773-C6E2-430A-8E36-3946877C55E2}" type="presParOf" srcId="{CB450075-C681-475E-96B5-F0153824551A}" destId="{C0174D2F-CB8E-46EC-8323-822F94C0958B}" srcOrd="3" destOrd="0" presId="urn:microsoft.com/office/officeart/2018/5/layout/IconCircleLabelList"/>
    <dgm:cxn modelId="{F5586337-BFDF-4963-B3E7-250378167C32}" type="presParOf" srcId="{9B156BFD-BC12-4C2E-85A2-CF98073C66C4}" destId="{D5D2875B-D957-4904-9674-6587C81EAA8E}" srcOrd="1" destOrd="0" presId="urn:microsoft.com/office/officeart/2018/5/layout/IconCircleLabelList"/>
    <dgm:cxn modelId="{B4F43A92-A5C9-4352-AF25-FB3CBC410868}" type="presParOf" srcId="{9B156BFD-BC12-4C2E-85A2-CF98073C66C4}" destId="{97A316C3-5296-4D06-BF24-59813CD6D02D}" srcOrd="2" destOrd="0" presId="urn:microsoft.com/office/officeart/2018/5/layout/IconCircleLabelList"/>
    <dgm:cxn modelId="{FB6382D6-117B-475E-A9F3-5B51542AA4AA}" type="presParOf" srcId="{97A316C3-5296-4D06-BF24-59813CD6D02D}" destId="{EDDEA29F-ED00-473F-BF27-7229833DB74A}" srcOrd="0" destOrd="0" presId="urn:microsoft.com/office/officeart/2018/5/layout/IconCircleLabelList"/>
    <dgm:cxn modelId="{D7D0FA2D-58C2-499B-B47B-5B757FBA3893}" type="presParOf" srcId="{97A316C3-5296-4D06-BF24-59813CD6D02D}" destId="{10A8FCF6-BB85-42B0-A723-AED08BE5D3A3}" srcOrd="1" destOrd="0" presId="urn:microsoft.com/office/officeart/2018/5/layout/IconCircleLabelList"/>
    <dgm:cxn modelId="{A00A5148-BA38-4EDE-981B-392B78B60DB6}" type="presParOf" srcId="{97A316C3-5296-4D06-BF24-59813CD6D02D}" destId="{A71B16CE-E183-43D7-9BBD-79792099C38D}" srcOrd="2" destOrd="0" presId="urn:microsoft.com/office/officeart/2018/5/layout/IconCircleLabelList"/>
    <dgm:cxn modelId="{21154A6F-AD72-4251-A416-86C0AA5CD5E8}" type="presParOf" srcId="{97A316C3-5296-4D06-BF24-59813CD6D02D}" destId="{309A492F-F534-497A-814A-6B61211F9E5A}" srcOrd="3" destOrd="0" presId="urn:microsoft.com/office/officeart/2018/5/layout/IconCircleLabelList"/>
    <dgm:cxn modelId="{3EC48225-A7E0-41E6-A012-BC4CCEF66061}" type="presParOf" srcId="{9B156BFD-BC12-4C2E-85A2-CF98073C66C4}" destId="{51FB7475-7FBC-4EA6-87CD-7C60036BCE22}" srcOrd="3" destOrd="0" presId="urn:microsoft.com/office/officeart/2018/5/layout/IconCircleLabelList"/>
    <dgm:cxn modelId="{6CE139ED-7EDC-4DCF-94C6-E8941D03E279}" type="presParOf" srcId="{9B156BFD-BC12-4C2E-85A2-CF98073C66C4}" destId="{27EEB014-CE27-4861-94B7-4EA1A4A1A243}" srcOrd="4" destOrd="0" presId="urn:microsoft.com/office/officeart/2018/5/layout/IconCircleLabelList"/>
    <dgm:cxn modelId="{78B3E138-445E-4B16-822F-4CA60C4850A6}" type="presParOf" srcId="{27EEB014-CE27-4861-94B7-4EA1A4A1A243}" destId="{9AAC3293-CAF6-427F-9D53-28183F029102}" srcOrd="0" destOrd="0" presId="urn:microsoft.com/office/officeart/2018/5/layout/IconCircleLabelList"/>
    <dgm:cxn modelId="{1DFCEDE8-8668-4230-BD7E-C9BDC09A85ED}" type="presParOf" srcId="{27EEB014-CE27-4861-94B7-4EA1A4A1A243}" destId="{B9E09D3B-BBE3-40A2-961C-5EC909F0D079}" srcOrd="1" destOrd="0" presId="urn:microsoft.com/office/officeart/2018/5/layout/IconCircleLabelList"/>
    <dgm:cxn modelId="{0C3C0122-FD18-4FFA-B295-D48128B3C09E}" type="presParOf" srcId="{27EEB014-CE27-4861-94B7-4EA1A4A1A243}" destId="{E6132931-8E47-47AD-97D5-FD4466EDDC40}" srcOrd="2" destOrd="0" presId="urn:microsoft.com/office/officeart/2018/5/layout/IconCircleLabelList"/>
    <dgm:cxn modelId="{C30841B7-0336-4B72-AA1F-9AA81BC450B6}" type="presParOf" srcId="{27EEB014-CE27-4861-94B7-4EA1A4A1A243}" destId="{B2B7AF65-076A-44E4-B52C-0022C7C59C99}" srcOrd="3" destOrd="0" presId="urn:microsoft.com/office/officeart/2018/5/layout/IconCircleLabelList"/>
    <dgm:cxn modelId="{10692A01-F7DD-455D-9590-9924627B35E6}" type="presParOf" srcId="{9B156BFD-BC12-4C2E-85A2-CF98073C66C4}" destId="{9B208828-37CF-4ED1-94F7-B823CEE4E458}" srcOrd="5" destOrd="0" presId="urn:microsoft.com/office/officeart/2018/5/layout/IconCircleLabelList"/>
    <dgm:cxn modelId="{61DC05F4-F9A3-4BC8-BDB2-5F84EBD1DBF4}" type="presParOf" srcId="{9B156BFD-BC12-4C2E-85A2-CF98073C66C4}" destId="{F69FE9A9-4DFB-4ADD-9128-35015FECC6EA}" srcOrd="6" destOrd="0" presId="urn:microsoft.com/office/officeart/2018/5/layout/IconCircleLabelList"/>
    <dgm:cxn modelId="{E1D8799F-5DB4-4365-ADEF-050B915E11BF}" type="presParOf" srcId="{F69FE9A9-4DFB-4ADD-9128-35015FECC6EA}" destId="{4B254241-EB87-4688-AF66-C2BC3458EA7B}" srcOrd="0" destOrd="0" presId="urn:microsoft.com/office/officeart/2018/5/layout/IconCircleLabelList"/>
    <dgm:cxn modelId="{06D6D867-D6D8-4EF0-BF00-FAD1047A2494}" type="presParOf" srcId="{F69FE9A9-4DFB-4ADD-9128-35015FECC6EA}" destId="{B3B56241-0CE2-4F70-A96E-D522390B1E36}" srcOrd="1" destOrd="0" presId="urn:microsoft.com/office/officeart/2018/5/layout/IconCircleLabelList"/>
    <dgm:cxn modelId="{9270EB12-54C3-437A-8D37-B14EB035234D}" type="presParOf" srcId="{F69FE9A9-4DFB-4ADD-9128-35015FECC6EA}" destId="{AB2F9E9C-CD45-4316-8538-9D969EC777CE}" srcOrd="2" destOrd="0" presId="urn:microsoft.com/office/officeart/2018/5/layout/IconCircleLabelList"/>
    <dgm:cxn modelId="{F3CE8C1F-E3E3-4634-9BB3-146DC7A10F8F}" type="presParOf" srcId="{F69FE9A9-4DFB-4ADD-9128-35015FECC6EA}" destId="{5BD14805-76F6-4BC3-A902-18F329E5E5E0}" srcOrd="3" destOrd="0" presId="urn:microsoft.com/office/officeart/2018/5/layout/IconCircleLabelList"/>
    <dgm:cxn modelId="{CACCC110-261A-4F7E-A0B1-C829051F7AD8}" type="presParOf" srcId="{9B156BFD-BC12-4C2E-85A2-CF98073C66C4}" destId="{1448704A-EA1A-4349-AFB1-030EB3D79260}" srcOrd="7" destOrd="0" presId="urn:microsoft.com/office/officeart/2018/5/layout/IconCircleLabelList"/>
    <dgm:cxn modelId="{53C09CA7-5567-4F23-83FB-E2147002ABE6}" type="presParOf" srcId="{9B156BFD-BC12-4C2E-85A2-CF98073C66C4}" destId="{E8F4395F-E459-4052-AA2B-D28694328120}" srcOrd="8" destOrd="0" presId="urn:microsoft.com/office/officeart/2018/5/layout/IconCircleLabelList"/>
    <dgm:cxn modelId="{B0211300-A2F0-4536-BA04-AB0DD9CBE1A3}" type="presParOf" srcId="{E8F4395F-E459-4052-AA2B-D28694328120}" destId="{D7917BCA-6E42-4FE1-9DBD-1515C2D4574F}" srcOrd="0" destOrd="0" presId="urn:microsoft.com/office/officeart/2018/5/layout/IconCircleLabelList"/>
    <dgm:cxn modelId="{60D81B3E-9CA0-4287-B8BE-5248892A1C58}" type="presParOf" srcId="{E8F4395F-E459-4052-AA2B-D28694328120}" destId="{B8DBDAA8-BF1E-4DB7-9EF8-CACCF03E4775}" srcOrd="1" destOrd="0" presId="urn:microsoft.com/office/officeart/2018/5/layout/IconCircleLabelList"/>
    <dgm:cxn modelId="{DFA1D2B9-817F-4286-A12A-CB8E0FE0957A}" type="presParOf" srcId="{E8F4395F-E459-4052-AA2B-D28694328120}" destId="{BA3EAD5F-3F60-4642-A228-A18BE37EE573}" srcOrd="2" destOrd="0" presId="urn:microsoft.com/office/officeart/2018/5/layout/IconCircleLabelList"/>
    <dgm:cxn modelId="{3812F445-78C6-4E79-9403-1D39CE90B26E}" type="presParOf" srcId="{E8F4395F-E459-4052-AA2B-D28694328120}" destId="{C70531BC-4091-4A02-905E-B81B597EEF62}"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0938408-8773-4914-BC2C-1D852FB6CDF9}" type="doc">
      <dgm:prSet loTypeId="urn:microsoft.com/office/officeart/2008/layout/LinedList" loCatId="list" qsTypeId="urn:microsoft.com/office/officeart/2005/8/quickstyle/simple1" qsCatId="simple" csTypeId="urn:microsoft.com/office/officeart/2005/8/colors/accent6_2" csCatId="accent6" phldr="1"/>
      <dgm:spPr/>
      <dgm:t>
        <a:bodyPr/>
        <a:lstStyle/>
        <a:p>
          <a:endParaRPr lang="en-US"/>
        </a:p>
      </dgm:t>
    </dgm:pt>
    <dgm:pt modelId="{B11D0924-1C2E-46EB-A337-7EEF5AAE9301}">
      <dgm:prSet/>
      <dgm:spPr/>
      <dgm:t>
        <a:bodyPr/>
        <a:lstStyle/>
        <a:p>
          <a:r>
            <a:rPr lang="en-GB" dirty="0"/>
            <a:t>Broadly speaking, research can be described as: </a:t>
          </a:r>
          <a:endParaRPr lang="en-US" dirty="0"/>
        </a:p>
      </dgm:t>
    </dgm:pt>
    <dgm:pt modelId="{E3604830-1CF2-42F4-B9D9-5A6DD83EC921}" type="parTrans" cxnId="{DD380CCF-44CA-4688-82B8-B71788A3369B}">
      <dgm:prSet/>
      <dgm:spPr/>
      <dgm:t>
        <a:bodyPr/>
        <a:lstStyle/>
        <a:p>
          <a:endParaRPr lang="en-US"/>
        </a:p>
      </dgm:t>
    </dgm:pt>
    <dgm:pt modelId="{96AD8146-5164-4853-B20D-41AB08595607}" type="sibTrans" cxnId="{DD380CCF-44CA-4688-82B8-B71788A3369B}">
      <dgm:prSet/>
      <dgm:spPr/>
      <dgm:t>
        <a:bodyPr/>
        <a:lstStyle/>
        <a:p>
          <a:endParaRPr lang="en-US"/>
        </a:p>
      </dgm:t>
    </dgm:pt>
    <dgm:pt modelId="{07D9F5C9-5217-4C15-915B-73B1915FCAAC}">
      <dgm:prSet/>
      <dgm:spPr/>
      <dgm:t>
        <a:bodyPr/>
        <a:lstStyle/>
        <a:p>
          <a:r>
            <a:rPr lang="en-GB" dirty="0"/>
            <a:t>‘A systematic process of investigation, the general purpose of which is to contribute to the body of knowledge that shapes and guides academic and/or practice disciplines’ (Powers and Knapp, 2006) </a:t>
          </a:r>
          <a:endParaRPr lang="en-US" dirty="0"/>
        </a:p>
      </dgm:t>
    </dgm:pt>
    <dgm:pt modelId="{2BE538E0-AD39-4FC7-99F7-913789E5A0A9}" type="parTrans" cxnId="{A5427727-2155-4DA2-8B04-41E2C6E67C3F}">
      <dgm:prSet/>
      <dgm:spPr/>
      <dgm:t>
        <a:bodyPr/>
        <a:lstStyle/>
        <a:p>
          <a:endParaRPr lang="en-US"/>
        </a:p>
      </dgm:t>
    </dgm:pt>
    <dgm:pt modelId="{0FB3E427-947D-47B2-B31A-98BD1ADEE323}" type="sibTrans" cxnId="{A5427727-2155-4DA2-8B04-41E2C6E67C3F}">
      <dgm:prSet/>
      <dgm:spPr/>
      <dgm:t>
        <a:bodyPr/>
        <a:lstStyle/>
        <a:p>
          <a:endParaRPr lang="en-US"/>
        </a:p>
      </dgm:t>
    </dgm:pt>
    <dgm:pt modelId="{3D928679-566E-4161-8EC2-DE1EFEFDD468}" type="pres">
      <dgm:prSet presAssocID="{E0938408-8773-4914-BC2C-1D852FB6CDF9}" presName="vert0" presStyleCnt="0">
        <dgm:presLayoutVars>
          <dgm:dir/>
          <dgm:animOne val="branch"/>
          <dgm:animLvl val="lvl"/>
        </dgm:presLayoutVars>
      </dgm:prSet>
      <dgm:spPr/>
    </dgm:pt>
    <dgm:pt modelId="{256D0F8C-8852-46B9-B089-734DC5DEA955}" type="pres">
      <dgm:prSet presAssocID="{B11D0924-1C2E-46EB-A337-7EEF5AAE9301}" presName="thickLine" presStyleLbl="alignNode1" presStyleIdx="0" presStyleCnt="2"/>
      <dgm:spPr/>
    </dgm:pt>
    <dgm:pt modelId="{756B3B9A-26B7-471D-B865-08F713957E43}" type="pres">
      <dgm:prSet presAssocID="{B11D0924-1C2E-46EB-A337-7EEF5AAE9301}" presName="horz1" presStyleCnt="0"/>
      <dgm:spPr/>
    </dgm:pt>
    <dgm:pt modelId="{BE8F166B-20B6-4324-B4BA-DC458A46A137}" type="pres">
      <dgm:prSet presAssocID="{B11D0924-1C2E-46EB-A337-7EEF5AAE9301}" presName="tx1" presStyleLbl="revTx" presStyleIdx="0" presStyleCnt="2"/>
      <dgm:spPr/>
    </dgm:pt>
    <dgm:pt modelId="{2ECDBAC9-A992-4508-BD69-3FF46BB700F7}" type="pres">
      <dgm:prSet presAssocID="{B11D0924-1C2E-46EB-A337-7EEF5AAE9301}" presName="vert1" presStyleCnt="0"/>
      <dgm:spPr/>
    </dgm:pt>
    <dgm:pt modelId="{CAE92102-EB69-4788-998C-C61FF59E8E2D}" type="pres">
      <dgm:prSet presAssocID="{07D9F5C9-5217-4C15-915B-73B1915FCAAC}" presName="thickLine" presStyleLbl="alignNode1" presStyleIdx="1" presStyleCnt="2"/>
      <dgm:spPr/>
    </dgm:pt>
    <dgm:pt modelId="{91115261-BE89-48E4-B262-EAFCB4F2A2B0}" type="pres">
      <dgm:prSet presAssocID="{07D9F5C9-5217-4C15-915B-73B1915FCAAC}" presName="horz1" presStyleCnt="0"/>
      <dgm:spPr/>
    </dgm:pt>
    <dgm:pt modelId="{7DDB3581-CA55-46D0-9DAE-44D27BD1BFD2}" type="pres">
      <dgm:prSet presAssocID="{07D9F5C9-5217-4C15-915B-73B1915FCAAC}" presName="tx1" presStyleLbl="revTx" presStyleIdx="1" presStyleCnt="2"/>
      <dgm:spPr/>
    </dgm:pt>
    <dgm:pt modelId="{5E793488-7EAD-49B2-B8A4-BB3A4C57CE43}" type="pres">
      <dgm:prSet presAssocID="{07D9F5C9-5217-4C15-915B-73B1915FCAAC}" presName="vert1" presStyleCnt="0"/>
      <dgm:spPr/>
    </dgm:pt>
  </dgm:ptLst>
  <dgm:cxnLst>
    <dgm:cxn modelId="{3A805B1E-ABC7-45B6-AD38-CA19E178C817}" type="presOf" srcId="{07D9F5C9-5217-4C15-915B-73B1915FCAAC}" destId="{7DDB3581-CA55-46D0-9DAE-44D27BD1BFD2}" srcOrd="0" destOrd="0" presId="urn:microsoft.com/office/officeart/2008/layout/LinedList"/>
    <dgm:cxn modelId="{A5427727-2155-4DA2-8B04-41E2C6E67C3F}" srcId="{E0938408-8773-4914-BC2C-1D852FB6CDF9}" destId="{07D9F5C9-5217-4C15-915B-73B1915FCAAC}" srcOrd="1" destOrd="0" parTransId="{2BE538E0-AD39-4FC7-99F7-913789E5A0A9}" sibTransId="{0FB3E427-947D-47B2-B31A-98BD1ADEE323}"/>
    <dgm:cxn modelId="{41AB1353-7730-42E3-8685-460AF19C514B}" type="presOf" srcId="{B11D0924-1C2E-46EB-A337-7EEF5AAE9301}" destId="{BE8F166B-20B6-4324-B4BA-DC458A46A137}" srcOrd="0" destOrd="0" presId="urn:microsoft.com/office/officeart/2008/layout/LinedList"/>
    <dgm:cxn modelId="{6265728B-E6C3-4F11-A49A-2FACC1CE73CA}" type="presOf" srcId="{E0938408-8773-4914-BC2C-1D852FB6CDF9}" destId="{3D928679-566E-4161-8EC2-DE1EFEFDD468}" srcOrd="0" destOrd="0" presId="urn:microsoft.com/office/officeart/2008/layout/LinedList"/>
    <dgm:cxn modelId="{DD380CCF-44CA-4688-82B8-B71788A3369B}" srcId="{E0938408-8773-4914-BC2C-1D852FB6CDF9}" destId="{B11D0924-1C2E-46EB-A337-7EEF5AAE9301}" srcOrd="0" destOrd="0" parTransId="{E3604830-1CF2-42F4-B9D9-5A6DD83EC921}" sibTransId="{96AD8146-5164-4853-B20D-41AB08595607}"/>
    <dgm:cxn modelId="{A76BB007-BE83-403D-9B2F-586995C127F9}" type="presParOf" srcId="{3D928679-566E-4161-8EC2-DE1EFEFDD468}" destId="{256D0F8C-8852-46B9-B089-734DC5DEA955}" srcOrd="0" destOrd="0" presId="urn:microsoft.com/office/officeart/2008/layout/LinedList"/>
    <dgm:cxn modelId="{DCA14DB7-A8CE-49B2-84F6-2C8784778357}" type="presParOf" srcId="{3D928679-566E-4161-8EC2-DE1EFEFDD468}" destId="{756B3B9A-26B7-471D-B865-08F713957E43}" srcOrd="1" destOrd="0" presId="urn:microsoft.com/office/officeart/2008/layout/LinedList"/>
    <dgm:cxn modelId="{289E011A-25D3-4333-A7FD-4572E88686C2}" type="presParOf" srcId="{756B3B9A-26B7-471D-B865-08F713957E43}" destId="{BE8F166B-20B6-4324-B4BA-DC458A46A137}" srcOrd="0" destOrd="0" presId="urn:microsoft.com/office/officeart/2008/layout/LinedList"/>
    <dgm:cxn modelId="{B106BB4D-8E02-48D0-A680-7F6AC3E53981}" type="presParOf" srcId="{756B3B9A-26B7-471D-B865-08F713957E43}" destId="{2ECDBAC9-A992-4508-BD69-3FF46BB700F7}" srcOrd="1" destOrd="0" presId="urn:microsoft.com/office/officeart/2008/layout/LinedList"/>
    <dgm:cxn modelId="{2BF870FA-C4E8-4507-8D75-30F7EED19E76}" type="presParOf" srcId="{3D928679-566E-4161-8EC2-DE1EFEFDD468}" destId="{CAE92102-EB69-4788-998C-C61FF59E8E2D}" srcOrd="2" destOrd="0" presId="urn:microsoft.com/office/officeart/2008/layout/LinedList"/>
    <dgm:cxn modelId="{B81DC121-4591-4198-A6F6-2701677333CB}" type="presParOf" srcId="{3D928679-566E-4161-8EC2-DE1EFEFDD468}" destId="{91115261-BE89-48E4-B262-EAFCB4F2A2B0}" srcOrd="3" destOrd="0" presId="urn:microsoft.com/office/officeart/2008/layout/LinedList"/>
    <dgm:cxn modelId="{E165079E-FDE3-4EDE-B7C7-713E25133ADA}" type="presParOf" srcId="{91115261-BE89-48E4-B262-EAFCB4F2A2B0}" destId="{7DDB3581-CA55-46D0-9DAE-44D27BD1BFD2}" srcOrd="0" destOrd="0" presId="urn:microsoft.com/office/officeart/2008/layout/LinedList"/>
    <dgm:cxn modelId="{A78FA32A-B03D-46C0-A568-C7BFABD47006}" type="presParOf" srcId="{91115261-BE89-48E4-B262-EAFCB4F2A2B0}" destId="{5E793488-7EAD-49B2-B8A4-BB3A4C57CE43}"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71CD22A-C7BD-4ACE-A0F4-F6CE81EC49A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7E53C4F-6562-4FD2-B230-F30549559D17}">
      <dgm:prSet/>
      <dgm:spPr/>
      <dgm:t>
        <a:bodyPr/>
        <a:lstStyle/>
        <a:p>
          <a:r>
            <a:rPr lang="en-GB"/>
            <a:t>The Development of Vaccinations and Treatments </a:t>
          </a:r>
          <a:endParaRPr lang="en-US"/>
        </a:p>
      </dgm:t>
    </dgm:pt>
    <dgm:pt modelId="{2B1ED771-88F2-4898-A8B2-9CAA9FDAC770}" type="parTrans" cxnId="{BCA21ED3-5348-4018-BF0A-DF27EFC091A1}">
      <dgm:prSet/>
      <dgm:spPr/>
      <dgm:t>
        <a:bodyPr/>
        <a:lstStyle/>
        <a:p>
          <a:endParaRPr lang="en-US"/>
        </a:p>
      </dgm:t>
    </dgm:pt>
    <dgm:pt modelId="{68559D7F-5B1D-49F9-B108-A9E83E2B1530}" type="sibTrans" cxnId="{BCA21ED3-5348-4018-BF0A-DF27EFC091A1}">
      <dgm:prSet/>
      <dgm:spPr/>
      <dgm:t>
        <a:bodyPr/>
        <a:lstStyle/>
        <a:p>
          <a:endParaRPr lang="en-US"/>
        </a:p>
      </dgm:t>
    </dgm:pt>
    <dgm:pt modelId="{D2D7A95A-FA58-48EE-A160-82BEFCB11581}">
      <dgm:prSet/>
      <dgm:spPr/>
      <dgm:t>
        <a:bodyPr/>
        <a:lstStyle/>
        <a:p>
          <a:r>
            <a:rPr lang="en-GB"/>
            <a:t>Understanding Behaviours </a:t>
          </a:r>
          <a:endParaRPr lang="en-US"/>
        </a:p>
      </dgm:t>
    </dgm:pt>
    <dgm:pt modelId="{8FB3A429-E8AD-4DE6-9BCE-AA979EBB9F8D}" type="parTrans" cxnId="{9371867A-27C5-451A-8C6B-FF877DA4E765}">
      <dgm:prSet/>
      <dgm:spPr/>
      <dgm:t>
        <a:bodyPr/>
        <a:lstStyle/>
        <a:p>
          <a:endParaRPr lang="en-US"/>
        </a:p>
      </dgm:t>
    </dgm:pt>
    <dgm:pt modelId="{B3D694FC-A28E-411C-BC70-75053D646967}" type="sibTrans" cxnId="{9371867A-27C5-451A-8C6B-FF877DA4E765}">
      <dgm:prSet/>
      <dgm:spPr/>
      <dgm:t>
        <a:bodyPr/>
        <a:lstStyle/>
        <a:p>
          <a:endParaRPr lang="en-US"/>
        </a:p>
      </dgm:t>
    </dgm:pt>
    <dgm:pt modelId="{FD950A21-F67D-4FE6-AFB6-B8BCB40E0CE1}">
      <dgm:prSet/>
      <dgm:spPr/>
      <dgm:t>
        <a:bodyPr/>
        <a:lstStyle/>
        <a:p>
          <a:r>
            <a:rPr lang="en-GB"/>
            <a:t>The Development of Technology</a:t>
          </a:r>
          <a:endParaRPr lang="en-US"/>
        </a:p>
      </dgm:t>
    </dgm:pt>
    <dgm:pt modelId="{CCD681F6-541A-4C89-8591-B498E60643DE}" type="parTrans" cxnId="{1B4634B6-A68B-43FD-AC4E-CC98E4697DB4}">
      <dgm:prSet/>
      <dgm:spPr/>
      <dgm:t>
        <a:bodyPr/>
        <a:lstStyle/>
        <a:p>
          <a:endParaRPr lang="en-US"/>
        </a:p>
      </dgm:t>
    </dgm:pt>
    <dgm:pt modelId="{DDC2293E-2DA1-4657-B9F8-664E555F32CD}" type="sibTrans" cxnId="{1B4634B6-A68B-43FD-AC4E-CC98E4697DB4}">
      <dgm:prSet/>
      <dgm:spPr/>
      <dgm:t>
        <a:bodyPr/>
        <a:lstStyle/>
        <a:p>
          <a:endParaRPr lang="en-US"/>
        </a:p>
      </dgm:t>
    </dgm:pt>
    <dgm:pt modelId="{91AE6ED7-7AD3-4820-ADCC-4429C4417A29}">
      <dgm:prSet/>
      <dgm:spPr/>
      <dgm:t>
        <a:bodyPr/>
        <a:lstStyle/>
        <a:p>
          <a:r>
            <a:rPr lang="en-GB"/>
            <a:t>Understanding our Planet </a:t>
          </a:r>
          <a:endParaRPr lang="en-US"/>
        </a:p>
      </dgm:t>
    </dgm:pt>
    <dgm:pt modelId="{CE2C0B5F-5F70-410C-B92D-F567ECBD6C2C}" type="parTrans" cxnId="{9B90C917-386B-4CC1-9188-206EB648138F}">
      <dgm:prSet/>
      <dgm:spPr/>
      <dgm:t>
        <a:bodyPr/>
        <a:lstStyle/>
        <a:p>
          <a:endParaRPr lang="en-US"/>
        </a:p>
      </dgm:t>
    </dgm:pt>
    <dgm:pt modelId="{0B218C86-A54A-46B2-92FC-F1669236DF9F}" type="sibTrans" cxnId="{9B90C917-386B-4CC1-9188-206EB648138F}">
      <dgm:prSet/>
      <dgm:spPr/>
      <dgm:t>
        <a:bodyPr/>
        <a:lstStyle/>
        <a:p>
          <a:endParaRPr lang="en-US"/>
        </a:p>
      </dgm:t>
    </dgm:pt>
    <dgm:pt modelId="{8FF9798E-F8BC-447F-8E83-3BFC056944A0}" type="pres">
      <dgm:prSet presAssocID="{471CD22A-C7BD-4ACE-A0F4-F6CE81EC49A1}" presName="root" presStyleCnt="0">
        <dgm:presLayoutVars>
          <dgm:dir/>
          <dgm:resizeHandles val="exact"/>
        </dgm:presLayoutVars>
      </dgm:prSet>
      <dgm:spPr/>
    </dgm:pt>
    <dgm:pt modelId="{93A8A226-5B5F-4FA8-84F7-FC8E2365B503}" type="pres">
      <dgm:prSet presAssocID="{E7E53C4F-6562-4FD2-B230-F30549559D17}" presName="compNode" presStyleCnt="0"/>
      <dgm:spPr/>
    </dgm:pt>
    <dgm:pt modelId="{4C26706C-2E71-4178-BA05-D00EA2DE2BB5}" type="pres">
      <dgm:prSet presAssocID="{E7E53C4F-6562-4FD2-B230-F30549559D17}" presName="bgRect" presStyleLbl="bgShp" presStyleIdx="0" presStyleCnt="4"/>
      <dgm:spPr/>
    </dgm:pt>
    <dgm:pt modelId="{B40B1A18-D11F-4844-9FE8-F8B4212C28E9}" type="pres">
      <dgm:prSet presAssocID="{E7E53C4F-6562-4FD2-B230-F30549559D17}"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Needle"/>
        </a:ext>
      </dgm:extLst>
    </dgm:pt>
    <dgm:pt modelId="{68C674B3-367A-43DB-8367-4F73D6CD1830}" type="pres">
      <dgm:prSet presAssocID="{E7E53C4F-6562-4FD2-B230-F30549559D17}" presName="spaceRect" presStyleCnt="0"/>
      <dgm:spPr/>
    </dgm:pt>
    <dgm:pt modelId="{18A501D4-7709-47E1-94F9-1E87ED106580}" type="pres">
      <dgm:prSet presAssocID="{E7E53C4F-6562-4FD2-B230-F30549559D17}" presName="parTx" presStyleLbl="revTx" presStyleIdx="0" presStyleCnt="4">
        <dgm:presLayoutVars>
          <dgm:chMax val="0"/>
          <dgm:chPref val="0"/>
        </dgm:presLayoutVars>
      </dgm:prSet>
      <dgm:spPr/>
    </dgm:pt>
    <dgm:pt modelId="{A67FCD01-AB00-41D3-91B6-01FC4911B3D0}" type="pres">
      <dgm:prSet presAssocID="{68559D7F-5B1D-49F9-B108-A9E83E2B1530}" presName="sibTrans" presStyleCnt="0"/>
      <dgm:spPr/>
    </dgm:pt>
    <dgm:pt modelId="{64D751BC-6421-4885-83CE-7939D90246C9}" type="pres">
      <dgm:prSet presAssocID="{D2D7A95A-FA58-48EE-A160-82BEFCB11581}" presName="compNode" presStyleCnt="0"/>
      <dgm:spPr/>
    </dgm:pt>
    <dgm:pt modelId="{6E0DBA6E-C986-4E54-AF0D-88BF03D1CE71}" type="pres">
      <dgm:prSet presAssocID="{D2D7A95A-FA58-48EE-A160-82BEFCB11581}" presName="bgRect" presStyleLbl="bgShp" presStyleIdx="1" presStyleCnt="4"/>
      <dgm:spPr/>
    </dgm:pt>
    <dgm:pt modelId="{D9A20D67-EEA0-42A3-B396-07A1C567EE56}" type="pres">
      <dgm:prSet presAssocID="{D2D7A95A-FA58-48EE-A160-82BEFCB11581}"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606A500C-07E0-42C8-B5FF-B6A1F6E32E96}" type="pres">
      <dgm:prSet presAssocID="{D2D7A95A-FA58-48EE-A160-82BEFCB11581}" presName="spaceRect" presStyleCnt="0"/>
      <dgm:spPr/>
    </dgm:pt>
    <dgm:pt modelId="{2C235C9F-958B-40D1-B0D1-19F8D3BDD4CB}" type="pres">
      <dgm:prSet presAssocID="{D2D7A95A-FA58-48EE-A160-82BEFCB11581}" presName="parTx" presStyleLbl="revTx" presStyleIdx="1" presStyleCnt="4">
        <dgm:presLayoutVars>
          <dgm:chMax val="0"/>
          <dgm:chPref val="0"/>
        </dgm:presLayoutVars>
      </dgm:prSet>
      <dgm:spPr/>
    </dgm:pt>
    <dgm:pt modelId="{BEFC7855-33EF-425A-8397-B58093B66254}" type="pres">
      <dgm:prSet presAssocID="{B3D694FC-A28E-411C-BC70-75053D646967}" presName="sibTrans" presStyleCnt="0"/>
      <dgm:spPr/>
    </dgm:pt>
    <dgm:pt modelId="{4CCCE399-1A02-415E-8018-CE5434E1F2E9}" type="pres">
      <dgm:prSet presAssocID="{FD950A21-F67D-4FE6-AFB6-B8BCB40E0CE1}" presName="compNode" presStyleCnt="0"/>
      <dgm:spPr/>
    </dgm:pt>
    <dgm:pt modelId="{58494A7E-A346-4469-BC7D-36682A2F5271}" type="pres">
      <dgm:prSet presAssocID="{FD950A21-F67D-4FE6-AFB6-B8BCB40E0CE1}" presName="bgRect" presStyleLbl="bgShp" presStyleIdx="2" presStyleCnt="4"/>
      <dgm:spPr/>
    </dgm:pt>
    <dgm:pt modelId="{52A4C5BF-7580-4214-B384-515C689284FC}" type="pres">
      <dgm:prSet presAssocID="{FD950A21-F67D-4FE6-AFB6-B8BCB40E0CE1}"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omputer"/>
        </a:ext>
      </dgm:extLst>
    </dgm:pt>
    <dgm:pt modelId="{E23E1447-FA5E-4A63-8F5A-F2517E943775}" type="pres">
      <dgm:prSet presAssocID="{FD950A21-F67D-4FE6-AFB6-B8BCB40E0CE1}" presName="spaceRect" presStyleCnt="0"/>
      <dgm:spPr/>
    </dgm:pt>
    <dgm:pt modelId="{C6ADC041-9975-4A22-A022-9FDC6F57A927}" type="pres">
      <dgm:prSet presAssocID="{FD950A21-F67D-4FE6-AFB6-B8BCB40E0CE1}" presName="parTx" presStyleLbl="revTx" presStyleIdx="2" presStyleCnt="4">
        <dgm:presLayoutVars>
          <dgm:chMax val="0"/>
          <dgm:chPref val="0"/>
        </dgm:presLayoutVars>
      </dgm:prSet>
      <dgm:spPr/>
    </dgm:pt>
    <dgm:pt modelId="{A12D7879-A04D-4076-A1AD-81A9AA039F7C}" type="pres">
      <dgm:prSet presAssocID="{DDC2293E-2DA1-4657-B9F8-664E555F32CD}" presName="sibTrans" presStyleCnt="0"/>
      <dgm:spPr/>
    </dgm:pt>
    <dgm:pt modelId="{E66E9E36-6861-467A-BE14-6A39AA689C6B}" type="pres">
      <dgm:prSet presAssocID="{91AE6ED7-7AD3-4820-ADCC-4429C4417A29}" presName="compNode" presStyleCnt="0"/>
      <dgm:spPr/>
    </dgm:pt>
    <dgm:pt modelId="{1191156B-435A-4830-9476-C118452C6597}" type="pres">
      <dgm:prSet presAssocID="{91AE6ED7-7AD3-4820-ADCC-4429C4417A29}" presName="bgRect" presStyleLbl="bgShp" presStyleIdx="3" presStyleCnt="4"/>
      <dgm:spPr/>
    </dgm:pt>
    <dgm:pt modelId="{7B94B136-EBDA-4630-A9F6-8E99DFC03782}" type="pres">
      <dgm:prSet presAssocID="{91AE6ED7-7AD3-4820-ADCC-4429C4417A29}"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th Globe Americas"/>
        </a:ext>
      </dgm:extLst>
    </dgm:pt>
    <dgm:pt modelId="{F1359D49-4D2C-4C28-A512-70266F43267A}" type="pres">
      <dgm:prSet presAssocID="{91AE6ED7-7AD3-4820-ADCC-4429C4417A29}" presName="spaceRect" presStyleCnt="0"/>
      <dgm:spPr/>
    </dgm:pt>
    <dgm:pt modelId="{A29E196E-6CE5-403D-83AA-69BE566C9FDA}" type="pres">
      <dgm:prSet presAssocID="{91AE6ED7-7AD3-4820-ADCC-4429C4417A29}" presName="parTx" presStyleLbl="revTx" presStyleIdx="3" presStyleCnt="4">
        <dgm:presLayoutVars>
          <dgm:chMax val="0"/>
          <dgm:chPref val="0"/>
        </dgm:presLayoutVars>
      </dgm:prSet>
      <dgm:spPr/>
    </dgm:pt>
  </dgm:ptLst>
  <dgm:cxnLst>
    <dgm:cxn modelId="{BFA9BF09-4451-4B7B-90F6-BAB95D06138B}" type="presOf" srcId="{471CD22A-C7BD-4ACE-A0F4-F6CE81EC49A1}" destId="{8FF9798E-F8BC-447F-8E83-3BFC056944A0}" srcOrd="0" destOrd="0" presId="urn:microsoft.com/office/officeart/2018/2/layout/IconVerticalSolidList"/>
    <dgm:cxn modelId="{9B90C917-386B-4CC1-9188-206EB648138F}" srcId="{471CD22A-C7BD-4ACE-A0F4-F6CE81EC49A1}" destId="{91AE6ED7-7AD3-4820-ADCC-4429C4417A29}" srcOrd="3" destOrd="0" parTransId="{CE2C0B5F-5F70-410C-B92D-F567ECBD6C2C}" sibTransId="{0B218C86-A54A-46B2-92FC-F1669236DF9F}"/>
    <dgm:cxn modelId="{2E72FC2A-DC62-4D72-A230-6A0E5F188440}" type="presOf" srcId="{FD950A21-F67D-4FE6-AFB6-B8BCB40E0CE1}" destId="{C6ADC041-9975-4A22-A022-9FDC6F57A927}" srcOrd="0" destOrd="0" presId="urn:microsoft.com/office/officeart/2018/2/layout/IconVerticalSolidList"/>
    <dgm:cxn modelId="{88969D61-58C5-4C0A-A7CB-3546912D9F32}" type="presOf" srcId="{91AE6ED7-7AD3-4820-ADCC-4429C4417A29}" destId="{A29E196E-6CE5-403D-83AA-69BE566C9FDA}" srcOrd="0" destOrd="0" presId="urn:microsoft.com/office/officeart/2018/2/layout/IconVerticalSolidList"/>
    <dgm:cxn modelId="{9371867A-27C5-451A-8C6B-FF877DA4E765}" srcId="{471CD22A-C7BD-4ACE-A0F4-F6CE81EC49A1}" destId="{D2D7A95A-FA58-48EE-A160-82BEFCB11581}" srcOrd="1" destOrd="0" parTransId="{8FB3A429-E8AD-4DE6-9BCE-AA979EBB9F8D}" sibTransId="{B3D694FC-A28E-411C-BC70-75053D646967}"/>
    <dgm:cxn modelId="{1B4634B6-A68B-43FD-AC4E-CC98E4697DB4}" srcId="{471CD22A-C7BD-4ACE-A0F4-F6CE81EC49A1}" destId="{FD950A21-F67D-4FE6-AFB6-B8BCB40E0CE1}" srcOrd="2" destOrd="0" parTransId="{CCD681F6-541A-4C89-8591-B498E60643DE}" sibTransId="{DDC2293E-2DA1-4657-B9F8-664E555F32CD}"/>
    <dgm:cxn modelId="{BCA21ED3-5348-4018-BF0A-DF27EFC091A1}" srcId="{471CD22A-C7BD-4ACE-A0F4-F6CE81EC49A1}" destId="{E7E53C4F-6562-4FD2-B230-F30549559D17}" srcOrd="0" destOrd="0" parTransId="{2B1ED771-88F2-4898-A8B2-9CAA9FDAC770}" sibTransId="{68559D7F-5B1D-49F9-B108-A9E83E2B1530}"/>
    <dgm:cxn modelId="{8B32AADB-1452-4CFA-B3FA-756D44F9FE85}" type="presOf" srcId="{E7E53C4F-6562-4FD2-B230-F30549559D17}" destId="{18A501D4-7709-47E1-94F9-1E87ED106580}" srcOrd="0" destOrd="0" presId="urn:microsoft.com/office/officeart/2018/2/layout/IconVerticalSolidList"/>
    <dgm:cxn modelId="{A149CFFA-02DE-4609-9F4D-C866E63770B6}" type="presOf" srcId="{D2D7A95A-FA58-48EE-A160-82BEFCB11581}" destId="{2C235C9F-958B-40D1-B0D1-19F8D3BDD4CB}" srcOrd="0" destOrd="0" presId="urn:microsoft.com/office/officeart/2018/2/layout/IconVerticalSolidList"/>
    <dgm:cxn modelId="{EA6B45B3-4C4A-41DA-8142-4212C3E1C91D}" type="presParOf" srcId="{8FF9798E-F8BC-447F-8E83-3BFC056944A0}" destId="{93A8A226-5B5F-4FA8-84F7-FC8E2365B503}" srcOrd="0" destOrd="0" presId="urn:microsoft.com/office/officeart/2018/2/layout/IconVerticalSolidList"/>
    <dgm:cxn modelId="{1D819645-C0D8-4B14-B67E-07081A667034}" type="presParOf" srcId="{93A8A226-5B5F-4FA8-84F7-FC8E2365B503}" destId="{4C26706C-2E71-4178-BA05-D00EA2DE2BB5}" srcOrd="0" destOrd="0" presId="urn:microsoft.com/office/officeart/2018/2/layout/IconVerticalSolidList"/>
    <dgm:cxn modelId="{E461A202-8132-4418-ACD9-918A4E4C9347}" type="presParOf" srcId="{93A8A226-5B5F-4FA8-84F7-FC8E2365B503}" destId="{B40B1A18-D11F-4844-9FE8-F8B4212C28E9}" srcOrd="1" destOrd="0" presId="urn:microsoft.com/office/officeart/2018/2/layout/IconVerticalSolidList"/>
    <dgm:cxn modelId="{C4A7DCD3-CAF5-4292-BB4C-B59791869C0B}" type="presParOf" srcId="{93A8A226-5B5F-4FA8-84F7-FC8E2365B503}" destId="{68C674B3-367A-43DB-8367-4F73D6CD1830}" srcOrd="2" destOrd="0" presId="urn:microsoft.com/office/officeart/2018/2/layout/IconVerticalSolidList"/>
    <dgm:cxn modelId="{B28B2C49-C0E5-4528-AFCB-4C7721B424A8}" type="presParOf" srcId="{93A8A226-5B5F-4FA8-84F7-FC8E2365B503}" destId="{18A501D4-7709-47E1-94F9-1E87ED106580}" srcOrd="3" destOrd="0" presId="urn:microsoft.com/office/officeart/2018/2/layout/IconVerticalSolidList"/>
    <dgm:cxn modelId="{1359AED5-49A9-4411-AE09-777D1E885346}" type="presParOf" srcId="{8FF9798E-F8BC-447F-8E83-3BFC056944A0}" destId="{A67FCD01-AB00-41D3-91B6-01FC4911B3D0}" srcOrd="1" destOrd="0" presId="urn:microsoft.com/office/officeart/2018/2/layout/IconVerticalSolidList"/>
    <dgm:cxn modelId="{669F4688-AADC-48B4-8B1C-9C03315B7006}" type="presParOf" srcId="{8FF9798E-F8BC-447F-8E83-3BFC056944A0}" destId="{64D751BC-6421-4885-83CE-7939D90246C9}" srcOrd="2" destOrd="0" presId="urn:microsoft.com/office/officeart/2018/2/layout/IconVerticalSolidList"/>
    <dgm:cxn modelId="{3FD43355-A6B5-4016-9C37-0577DDF40E64}" type="presParOf" srcId="{64D751BC-6421-4885-83CE-7939D90246C9}" destId="{6E0DBA6E-C986-4E54-AF0D-88BF03D1CE71}" srcOrd="0" destOrd="0" presId="urn:microsoft.com/office/officeart/2018/2/layout/IconVerticalSolidList"/>
    <dgm:cxn modelId="{861264A9-8F59-465B-A35C-92E40A0534F5}" type="presParOf" srcId="{64D751BC-6421-4885-83CE-7939D90246C9}" destId="{D9A20D67-EEA0-42A3-B396-07A1C567EE56}" srcOrd="1" destOrd="0" presId="urn:microsoft.com/office/officeart/2018/2/layout/IconVerticalSolidList"/>
    <dgm:cxn modelId="{7397C86B-BE72-4D30-A1FD-96AD5CF89E5A}" type="presParOf" srcId="{64D751BC-6421-4885-83CE-7939D90246C9}" destId="{606A500C-07E0-42C8-B5FF-B6A1F6E32E96}" srcOrd="2" destOrd="0" presId="urn:microsoft.com/office/officeart/2018/2/layout/IconVerticalSolidList"/>
    <dgm:cxn modelId="{223D036D-E193-4E87-A8A6-9303E4DCDBF8}" type="presParOf" srcId="{64D751BC-6421-4885-83CE-7939D90246C9}" destId="{2C235C9F-958B-40D1-B0D1-19F8D3BDD4CB}" srcOrd="3" destOrd="0" presId="urn:microsoft.com/office/officeart/2018/2/layout/IconVerticalSolidList"/>
    <dgm:cxn modelId="{243B249C-5C6A-4A3D-848F-E1A2B59AFDA3}" type="presParOf" srcId="{8FF9798E-F8BC-447F-8E83-3BFC056944A0}" destId="{BEFC7855-33EF-425A-8397-B58093B66254}" srcOrd="3" destOrd="0" presId="urn:microsoft.com/office/officeart/2018/2/layout/IconVerticalSolidList"/>
    <dgm:cxn modelId="{792D7697-9D79-401D-A18C-F3B9A35AA81C}" type="presParOf" srcId="{8FF9798E-F8BC-447F-8E83-3BFC056944A0}" destId="{4CCCE399-1A02-415E-8018-CE5434E1F2E9}" srcOrd="4" destOrd="0" presId="urn:microsoft.com/office/officeart/2018/2/layout/IconVerticalSolidList"/>
    <dgm:cxn modelId="{DD4FC41D-F760-482D-83DC-22469BC7205F}" type="presParOf" srcId="{4CCCE399-1A02-415E-8018-CE5434E1F2E9}" destId="{58494A7E-A346-4469-BC7D-36682A2F5271}" srcOrd="0" destOrd="0" presId="urn:microsoft.com/office/officeart/2018/2/layout/IconVerticalSolidList"/>
    <dgm:cxn modelId="{E41E8E5F-A52E-408E-B623-A63BE64501A6}" type="presParOf" srcId="{4CCCE399-1A02-415E-8018-CE5434E1F2E9}" destId="{52A4C5BF-7580-4214-B384-515C689284FC}" srcOrd="1" destOrd="0" presId="urn:microsoft.com/office/officeart/2018/2/layout/IconVerticalSolidList"/>
    <dgm:cxn modelId="{47679473-6531-4D48-8EE6-742778E639D7}" type="presParOf" srcId="{4CCCE399-1A02-415E-8018-CE5434E1F2E9}" destId="{E23E1447-FA5E-4A63-8F5A-F2517E943775}" srcOrd="2" destOrd="0" presId="urn:microsoft.com/office/officeart/2018/2/layout/IconVerticalSolidList"/>
    <dgm:cxn modelId="{D30B8AEB-6528-4F98-9B43-D2D3A24EDD8F}" type="presParOf" srcId="{4CCCE399-1A02-415E-8018-CE5434E1F2E9}" destId="{C6ADC041-9975-4A22-A022-9FDC6F57A927}" srcOrd="3" destOrd="0" presId="urn:microsoft.com/office/officeart/2018/2/layout/IconVerticalSolidList"/>
    <dgm:cxn modelId="{2AA5E8DD-7990-4A01-9FAB-1DEC3D515558}" type="presParOf" srcId="{8FF9798E-F8BC-447F-8E83-3BFC056944A0}" destId="{A12D7879-A04D-4076-A1AD-81A9AA039F7C}" srcOrd="5" destOrd="0" presId="urn:microsoft.com/office/officeart/2018/2/layout/IconVerticalSolidList"/>
    <dgm:cxn modelId="{476C0477-FBE1-4D0E-8ECC-D2C885548B03}" type="presParOf" srcId="{8FF9798E-F8BC-447F-8E83-3BFC056944A0}" destId="{E66E9E36-6861-467A-BE14-6A39AA689C6B}" srcOrd="6" destOrd="0" presId="urn:microsoft.com/office/officeart/2018/2/layout/IconVerticalSolidList"/>
    <dgm:cxn modelId="{A6B218D0-3ADB-49CF-A566-03F7FCCAF8D3}" type="presParOf" srcId="{E66E9E36-6861-467A-BE14-6A39AA689C6B}" destId="{1191156B-435A-4830-9476-C118452C6597}" srcOrd="0" destOrd="0" presId="urn:microsoft.com/office/officeart/2018/2/layout/IconVerticalSolidList"/>
    <dgm:cxn modelId="{2990E53C-5DD5-43F2-B1C7-C3F983AD4ECB}" type="presParOf" srcId="{E66E9E36-6861-467A-BE14-6A39AA689C6B}" destId="{7B94B136-EBDA-4630-A9F6-8E99DFC03782}" srcOrd="1" destOrd="0" presId="urn:microsoft.com/office/officeart/2018/2/layout/IconVerticalSolidList"/>
    <dgm:cxn modelId="{A80EB822-95F8-42D8-8C40-EB9B09DC8960}" type="presParOf" srcId="{E66E9E36-6861-467A-BE14-6A39AA689C6B}" destId="{F1359D49-4D2C-4C28-A512-70266F43267A}" srcOrd="2" destOrd="0" presId="urn:microsoft.com/office/officeart/2018/2/layout/IconVerticalSolidList"/>
    <dgm:cxn modelId="{BD2A4455-9DD0-4C1C-8408-475D8A5D389B}" type="presParOf" srcId="{E66E9E36-6861-467A-BE14-6A39AA689C6B}" destId="{A29E196E-6CE5-403D-83AA-69BE566C9FD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FA04A36-6E90-4FD7-A1F7-E01A7585644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B152A9F-119E-459E-A4CC-6857790863E6}">
      <dgm:prSet/>
      <dgm:spPr/>
      <dgm:t>
        <a:bodyPr/>
        <a:lstStyle/>
        <a:p>
          <a:r>
            <a:rPr lang="en-GB"/>
            <a:t>Help you to learn: They show you most important resources</a:t>
          </a:r>
          <a:endParaRPr lang="en-US"/>
        </a:p>
      </dgm:t>
    </dgm:pt>
    <dgm:pt modelId="{030AC6CC-3B8B-4877-99A4-D9C7F96D1E9E}" type="parTrans" cxnId="{37D6D503-9AC9-438A-8AA5-637FE60EBDA4}">
      <dgm:prSet/>
      <dgm:spPr/>
      <dgm:t>
        <a:bodyPr/>
        <a:lstStyle/>
        <a:p>
          <a:endParaRPr lang="en-US"/>
        </a:p>
      </dgm:t>
    </dgm:pt>
    <dgm:pt modelId="{DD8030EE-D386-4F44-855A-4DE38D0EE675}" type="sibTrans" cxnId="{37D6D503-9AC9-438A-8AA5-637FE60EBDA4}">
      <dgm:prSet/>
      <dgm:spPr/>
      <dgm:t>
        <a:bodyPr/>
        <a:lstStyle/>
        <a:p>
          <a:endParaRPr lang="en-US"/>
        </a:p>
      </dgm:t>
    </dgm:pt>
    <dgm:pt modelId="{FA06BBF3-F38F-4220-8FAD-52CC72749599}">
      <dgm:prSet/>
      <dgm:spPr/>
      <dgm:t>
        <a:bodyPr/>
        <a:lstStyle/>
        <a:p>
          <a:r>
            <a:rPr lang="en-GB"/>
            <a:t>Teach basic ideas: They give you the main ideas for your subject</a:t>
          </a:r>
          <a:endParaRPr lang="en-US"/>
        </a:p>
      </dgm:t>
    </dgm:pt>
    <dgm:pt modelId="{EB9E3D57-276C-4462-92FE-9414DD839E88}" type="parTrans" cxnId="{B3F7EE59-405A-4A5A-9360-1D5E2AAB22F7}">
      <dgm:prSet/>
      <dgm:spPr/>
      <dgm:t>
        <a:bodyPr/>
        <a:lstStyle/>
        <a:p>
          <a:endParaRPr lang="en-US"/>
        </a:p>
      </dgm:t>
    </dgm:pt>
    <dgm:pt modelId="{0B7B3128-B97A-4893-A8E8-A816D37B977B}" type="sibTrans" cxnId="{B3F7EE59-405A-4A5A-9360-1D5E2AAB22F7}">
      <dgm:prSet/>
      <dgm:spPr/>
      <dgm:t>
        <a:bodyPr/>
        <a:lstStyle/>
        <a:p>
          <a:endParaRPr lang="en-US"/>
        </a:p>
      </dgm:t>
    </dgm:pt>
    <dgm:pt modelId="{E34E82DE-5C7D-427B-9292-B30D87B6B5AA}">
      <dgm:prSet/>
      <dgm:spPr/>
      <dgm:t>
        <a:bodyPr/>
        <a:lstStyle/>
        <a:p>
          <a:r>
            <a:rPr lang="en-GB"/>
            <a:t>Make you think: They help you understand different points of view</a:t>
          </a:r>
          <a:endParaRPr lang="en-US"/>
        </a:p>
      </dgm:t>
    </dgm:pt>
    <dgm:pt modelId="{45291BDE-AD9A-497B-B771-26464B81F85E}" type="parTrans" cxnId="{819FE3D6-241E-4A40-A881-91C459937B03}">
      <dgm:prSet/>
      <dgm:spPr/>
      <dgm:t>
        <a:bodyPr/>
        <a:lstStyle/>
        <a:p>
          <a:endParaRPr lang="en-US"/>
        </a:p>
      </dgm:t>
    </dgm:pt>
    <dgm:pt modelId="{27382F21-D87C-4246-8DE2-ED4AF101D61F}" type="sibTrans" cxnId="{819FE3D6-241E-4A40-A881-91C459937B03}">
      <dgm:prSet/>
      <dgm:spPr/>
      <dgm:t>
        <a:bodyPr/>
        <a:lstStyle/>
        <a:p>
          <a:endParaRPr lang="en-US"/>
        </a:p>
      </dgm:t>
    </dgm:pt>
    <dgm:pt modelId="{87C82FAB-321E-43EB-B97D-7CE1D3E809F8}">
      <dgm:prSet/>
      <dgm:spPr/>
      <dgm:t>
        <a:bodyPr/>
        <a:lstStyle/>
        <a:p>
          <a:r>
            <a:rPr lang="en-GB"/>
            <a:t>Give you lots of information: They give you lots of different sources</a:t>
          </a:r>
          <a:endParaRPr lang="en-US"/>
        </a:p>
      </dgm:t>
    </dgm:pt>
    <dgm:pt modelId="{C07BC0AF-A890-4811-A280-3226C552F50A}" type="parTrans" cxnId="{AB32D7C2-49B9-45FC-A30F-488F998025A7}">
      <dgm:prSet/>
      <dgm:spPr/>
      <dgm:t>
        <a:bodyPr/>
        <a:lstStyle/>
        <a:p>
          <a:endParaRPr lang="en-US"/>
        </a:p>
      </dgm:t>
    </dgm:pt>
    <dgm:pt modelId="{E87C37B1-3526-4D15-9AFD-374CCDC20343}" type="sibTrans" cxnId="{AB32D7C2-49B9-45FC-A30F-488F998025A7}">
      <dgm:prSet/>
      <dgm:spPr/>
      <dgm:t>
        <a:bodyPr/>
        <a:lstStyle/>
        <a:p>
          <a:endParaRPr lang="en-US"/>
        </a:p>
      </dgm:t>
    </dgm:pt>
    <dgm:pt modelId="{72D750B3-7050-445E-BF32-8D89433AD4FE}">
      <dgm:prSet/>
      <dgm:spPr/>
      <dgm:t>
        <a:bodyPr/>
        <a:lstStyle/>
        <a:p>
          <a:r>
            <a:rPr lang="en-GB"/>
            <a:t>Get you class ready: They help you write and talk about the subject </a:t>
          </a:r>
          <a:endParaRPr lang="en-US"/>
        </a:p>
      </dgm:t>
    </dgm:pt>
    <dgm:pt modelId="{B7012FAE-B988-4AB8-8054-D8D9ECF5C0EC}" type="parTrans" cxnId="{D20FF33A-ECA4-45D8-B733-5739D29D1FD5}">
      <dgm:prSet/>
      <dgm:spPr/>
      <dgm:t>
        <a:bodyPr/>
        <a:lstStyle/>
        <a:p>
          <a:endParaRPr lang="en-US"/>
        </a:p>
      </dgm:t>
    </dgm:pt>
    <dgm:pt modelId="{1BC17D16-078F-4A14-BCD4-B8BEA30621A9}" type="sibTrans" cxnId="{D20FF33A-ECA4-45D8-B733-5739D29D1FD5}">
      <dgm:prSet/>
      <dgm:spPr/>
      <dgm:t>
        <a:bodyPr/>
        <a:lstStyle/>
        <a:p>
          <a:endParaRPr lang="en-US"/>
        </a:p>
      </dgm:t>
    </dgm:pt>
    <dgm:pt modelId="{A237873D-C815-435E-AA1C-F402A4161062}">
      <dgm:prSet/>
      <dgm:spPr/>
      <dgm:t>
        <a:bodyPr/>
        <a:lstStyle/>
        <a:p>
          <a:r>
            <a:rPr lang="en-GB"/>
            <a:t>Independent learning: They help you learn by yourself </a:t>
          </a:r>
          <a:endParaRPr lang="en-US"/>
        </a:p>
      </dgm:t>
    </dgm:pt>
    <dgm:pt modelId="{9537C40D-A1AF-429F-9DA5-5455D6A6FC08}" type="parTrans" cxnId="{ABD00A83-02D2-4CE4-9C80-A3957A2D9DD3}">
      <dgm:prSet/>
      <dgm:spPr/>
      <dgm:t>
        <a:bodyPr/>
        <a:lstStyle/>
        <a:p>
          <a:endParaRPr lang="en-US"/>
        </a:p>
      </dgm:t>
    </dgm:pt>
    <dgm:pt modelId="{1C1BCA82-0303-435D-810E-7660F1F629CE}" type="sibTrans" cxnId="{ABD00A83-02D2-4CE4-9C80-A3957A2D9DD3}">
      <dgm:prSet/>
      <dgm:spPr/>
      <dgm:t>
        <a:bodyPr/>
        <a:lstStyle/>
        <a:p>
          <a:endParaRPr lang="en-US"/>
        </a:p>
      </dgm:t>
    </dgm:pt>
    <dgm:pt modelId="{AA8FEED2-6687-4535-8AAB-4CB194A3B059}">
      <dgm:prSet/>
      <dgm:spPr/>
      <dgm:t>
        <a:bodyPr/>
        <a:lstStyle/>
        <a:p>
          <a:r>
            <a:rPr lang="en-GB"/>
            <a:t>Support what you learn: They match what you are learning</a:t>
          </a:r>
          <a:endParaRPr lang="en-US"/>
        </a:p>
      </dgm:t>
    </dgm:pt>
    <dgm:pt modelId="{3B35D1AE-F598-427F-971D-EA4A7E14206A}" type="parTrans" cxnId="{4EE2B204-A274-4996-BDC3-EA81F453F360}">
      <dgm:prSet/>
      <dgm:spPr/>
      <dgm:t>
        <a:bodyPr/>
        <a:lstStyle/>
        <a:p>
          <a:endParaRPr lang="en-US"/>
        </a:p>
      </dgm:t>
    </dgm:pt>
    <dgm:pt modelId="{8CCA91B2-764B-42B5-A573-F315F251B51A}" type="sibTrans" cxnId="{4EE2B204-A274-4996-BDC3-EA81F453F360}">
      <dgm:prSet/>
      <dgm:spPr/>
      <dgm:t>
        <a:bodyPr/>
        <a:lstStyle/>
        <a:p>
          <a:endParaRPr lang="en-US"/>
        </a:p>
      </dgm:t>
    </dgm:pt>
    <dgm:pt modelId="{53C6EAA4-623E-433A-9A56-9EE80BE2F6C8}">
      <dgm:prSet/>
      <dgm:spPr/>
      <dgm:t>
        <a:bodyPr/>
        <a:lstStyle/>
        <a:p>
          <a:r>
            <a:rPr lang="en-GB"/>
            <a:t>(Thorpe, Honey and Wilson, 2024)</a:t>
          </a:r>
          <a:endParaRPr lang="en-US"/>
        </a:p>
      </dgm:t>
    </dgm:pt>
    <dgm:pt modelId="{C648DC39-EB95-4C94-8A81-5E5C6B7020B0}" type="parTrans" cxnId="{995D9E7A-13A0-4642-AA80-0C97FEAAA5E8}">
      <dgm:prSet/>
      <dgm:spPr/>
      <dgm:t>
        <a:bodyPr/>
        <a:lstStyle/>
        <a:p>
          <a:endParaRPr lang="en-US"/>
        </a:p>
      </dgm:t>
    </dgm:pt>
    <dgm:pt modelId="{727E14B9-B6B8-4715-9681-08E95761F317}" type="sibTrans" cxnId="{995D9E7A-13A0-4642-AA80-0C97FEAAA5E8}">
      <dgm:prSet/>
      <dgm:spPr/>
      <dgm:t>
        <a:bodyPr/>
        <a:lstStyle/>
        <a:p>
          <a:endParaRPr lang="en-US"/>
        </a:p>
      </dgm:t>
    </dgm:pt>
    <dgm:pt modelId="{A33E2F05-DDC7-4365-9607-9F8FC2DBDD45}" type="pres">
      <dgm:prSet presAssocID="{9FA04A36-6E90-4FD7-A1F7-E01A75856440}" presName="root" presStyleCnt="0">
        <dgm:presLayoutVars>
          <dgm:dir/>
          <dgm:resizeHandles val="exact"/>
        </dgm:presLayoutVars>
      </dgm:prSet>
      <dgm:spPr/>
    </dgm:pt>
    <dgm:pt modelId="{35F5841F-FED6-42F2-931A-3184B3C8AE1B}" type="pres">
      <dgm:prSet presAssocID="{EB152A9F-119E-459E-A4CC-6857790863E6}" presName="compNode" presStyleCnt="0"/>
      <dgm:spPr/>
    </dgm:pt>
    <dgm:pt modelId="{0894CA4B-D5F1-4B5E-ADC5-AFE85F21CF93}" type="pres">
      <dgm:prSet presAssocID="{EB152A9F-119E-459E-A4CC-6857790863E6}" presName="bgRect" presStyleLbl="bgShp" presStyleIdx="0" presStyleCnt="8"/>
      <dgm:spPr/>
    </dgm:pt>
    <dgm:pt modelId="{B96DB210-81F8-4DF5-A185-0031E4769598}" type="pres">
      <dgm:prSet presAssocID="{EB152A9F-119E-459E-A4CC-6857790863E6}" presName="iconRect" presStyleLbl="node1" presStyleIdx="0"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oks on Shelf"/>
        </a:ext>
      </dgm:extLst>
    </dgm:pt>
    <dgm:pt modelId="{FFF16213-F2DD-4F54-9394-163C62874412}" type="pres">
      <dgm:prSet presAssocID="{EB152A9F-119E-459E-A4CC-6857790863E6}" presName="spaceRect" presStyleCnt="0"/>
      <dgm:spPr/>
    </dgm:pt>
    <dgm:pt modelId="{E438BA85-E939-47CD-8F23-6717A7301B55}" type="pres">
      <dgm:prSet presAssocID="{EB152A9F-119E-459E-A4CC-6857790863E6}" presName="parTx" presStyleLbl="revTx" presStyleIdx="0" presStyleCnt="8">
        <dgm:presLayoutVars>
          <dgm:chMax val="0"/>
          <dgm:chPref val="0"/>
        </dgm:presLayoutVars>
      </dgm:prSet>
      <dgm:spPr/>
    </dgm:pt>
    <dgm:pt modelId="{FD36CAEF-0D13-42A4-A48C-C51FDE9B58EF}" type="pres">
      <dgm:prSet presAssocID="{DD8030EE-D386-4F44-855A-4DE38D0EE675}" presName="sibTrans" presStyleCnt="0"/>
      <dgm:spPr/>
    </dgm:pt>
    <dgm:pt modelId="{0EE43831-F4A0-4A6D-9172-6872B98AE2DF}" type="pres">
      <dgm:prSet presAssocID="{FA06BBF3-F38F-4220-8FAD-52CC72749599}" presName="compNode" presStyleCnt="0"/>
      <dgm:spPr/>
    </dgm:pt>
    <dgm:pt modelId="{4FD14C02-0D76-4F92-9C77-896315F5939E}" type="pres">
      <dgm:prSet presAssocID="{FA06BBF3-F38F-4220-8FAD-52CC72749599}" presName="bgRect" presStyleLbl="bgShp" presStyleIdx="1" presStyleCnt="8"/>
      <dgm:spPr/>
    </dgm:pt>
    <dgm:pt modelId="{4BD1CE6C-C4F5-41FB-BB3C-A07AE87CC283}" type="pres">
      <dgm:prSet presAssocID="{FA06BBF3-F38F-4220-8FAD-52CC72749599}" presName="iconRect" presStyleLbl="node1" presStyleIdx="1"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89623A44-2A92-4947-8FA7-ED4F0934587A}" type="pres">
      <dgm:prSet presAssocID="{FA06BBF3-F38F-4220-8FAD-52CC72749599}" presName="spaceRect" presStyleCnt="0"/>
      <dgm:spPr/>
    </dgm:pt>
    <dgm:pt modelId="{9F8099ED-6B23-43DB-B446-0423C898D885}" type="pres">
      <dgm:prSet presAssocID="{FA06BBF3-F38F-4220-8FAD-52CC72749599}" presName="parTx" presStyleLbl="revTx" presStyleIdx="1" presStyleCnt="8">
        <dgm:presLayoutVars>
          <dgm:chMax val="0"/>
          <dgm:chPref val="0"/>
        </dgm:presLayoutVars>
      </dgm:prSet>
      <dgm:spPr/>
    </dgm:pt>
    <dgm:pt modelId="{E28BA326-A913-4B5B-AD06-9259325DF4C9}" type="pres">
      <dgm:prSet presAssocID="{0B7B3128-B97A-4893-A8E8-A816D37B977B}" presName="sibTrans" presStyleCnt="0"/>
      <dgm:spPr/>
    </dgm:pt>
    <dgm:pt modelId="{885FD5C1-A35B-4434-B319-C9803ED6A04E}" type="pres">
      <dgm:prSet presAssocID="{E34E82DE-5C7D-427B-9292-B30D87B6B5AA}" presName="compNode" presStyleCnt="0"/>
      <dgm:spPr/>
    </dgm:pt>
    <dgm:pt modelId="{706D40A6-D9F4-4E06-B11A-FFFDB0EFC351}" type="pres">
      <dgm:prSet presAssocID="{E34E82DE-5C7D-427B-9292-B30D87B6B5AA}" presName="bgRect" presStyleLbl="bgShp" presStyleIdx="2" presStyleCnt="8"/>
      <dgm:spPr/>
    </dgm:pt>
    <dgm:pt modelId="{8BB53E8A-BFD9-4ED1-A0A1-3CA4FBFF9442}" type="pres">
      <dgm:prSet presAssocID="{E34E82DE-5C7D-427B-9292-B30D87B6B5AA}" presName="iconRect" presStyleLbl="node1" presStyleIdx="2"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aze"/>
        </a:ext>
      </dgm:extLst>
    </dgm:pt>
    <dgm:pt modelId="{9DEFAE7F-A17E-42D9-AF62-4D594B38DAEC}" type="pres">
      <dgm:prSet presAssocID="{E34E82DE-5C7D-427B-9292-B30D87B6B5AA}" presName="spaceRect" presStyleCnt="0"/>
      <dgm:spPr/>
    </dgm:pt>
    <dgm:pt modelId="{1D75A3E0-7DDE-40A0-89F6-4EEC406AA5BD}" type="pres">
      <dgm:prSet presAssocID="{E34E82DE-5C7D-427B-9292-B30D87B6B5AA}" presName="parTx" presStyleLbl="revTx" presStyleIdx="2" presStyleCnt="8">
        <dgm:presLayoutVars>
          <dgm:chMax val="0"/>
          <dgm:chPref val="0"/>
        </dgm:presLayoutVars>
      </dgm:prSet>
      <dgm:spPr/>
    </dgm:pt>
    <dgm:pt modelId="{D8CC3F8C-B54D-4BD9-BF08-FD3522C150D7}" type="pres">
      <dgm:prSet presAssocID="{27382F21-D87C-4246-8DE2-ED4AF101D61F}" presName="sibTrans" presStyleCnt="0"/>
      <dgm:spPr/>
    </dgm:pt>
    <dgm:pt modelId="{1E1E2E60-0B75-4E59-BF9C-E44D255F459D}" type="pres">
      <dgm:prSet presAssocID="{87C82FAB-321E-43EB-B97D-7CE1D3E809F8}" presName="compNode" presStyleCnt="0"/>
      <dgm:spPr/>
    </dgm:pt>
    <dgm:pt modelId="{72F158BA-E85D-4DC9-9831-E8D8C16F8B46}" type="pres">
      <dgm:prSet presAssocID="{87C82FAB-321E-43EB-B97D-7CE1D3E809F8}" presName="bgRect" presStyleLbl="bgShp" presStyleIdx="3" presStyleCnt="8"/>
      <dgm:spPr/>
    </dgm:pt>
    <dgm:pt modelId="{C9723E0A-A30D-4015-9EB9-4F4CB2F11914}" type="pres">
      <dgm:prSet presAssocID="{87C82FAB-321E-43EB-B97D-7CE1D3E809F8}" presName="iconRect" presStyleLbl="node1" presStyleIdx="3"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wspaper"/>
        </a:ext>
      </dgm:extLst>
    </dgm:pt>
    <dgm:pt modelId="{12D93B03-9946-4ED8-A305-09DA105AC21F}" type="pres">
      <dgm:prSet presAssocID="{87C82FAB-321E-43EB-B97D-7CE1D3E809F8}" presName="spaceRect" presStyleCnt="0"/>
      <dgm:spPr/>
    </dgm:pt>
    <dgm:pt modelId="{840BD759-A01A-44C6-AC7D-688ABAF47FDB}" type="pres">
      <dgm:prSet presAssocID="{87C82FAB-321E-43EB-B97D-7CE1D3E809F8}" presName="parTx" presStyleLbl="revTx" presStyleIdx="3" presStyleCnt="8">
        <dgm:presLayoutVars>
          <dgm:chMax val="0"/>
          <dgm:chPref val="0"/>
        </dgm:presLayoutVars>
      </dgm:prSet>
      <dgm:spPr/>
    </dgm:pt>
    <dgm:pt modelId="{570C6938-57A1-452E-9C03-A03E177BF181}" type="pres">
      <dgm:prSet presAssocID="{E87C37B1-3526-4D15-9AFD-374CCDC20343}" presName="sibTrans" presStyleCnt="0"/>
      <dgm:spPr/>
    </dgm:pt>
    <dgm:pt modelId="{92F89971-2365-41C7-856E-933EC10DD051}" type="pres">
      <dgm:prSet presAssocID="{72D750B3-7050-445E-BF32-8D89433AD4FE}" presName="compNode" presStyleCnt="0"/>
      <dgm:spPr/>
    </dgm:pt>
    <dgm:pt modelId="{4B69ABEE-BFA8-4B85-AA82-DC29E807696B}" type="pres">
      <dgm:prSet presAssocID="{72D750B3-7050-445E-BF32-8D89433AD4FE}" presName="bgRect" presStyleLbl="bgShp" presStyleIdx="4" presStyleCnt="8"/>
      <dgm:spPr/>
    </dgm:pt>
    <dgm:pt modelId="{A6617FE4-2EA6-4FB3-9071-D25BE68FA556}" type="pres">
      <dgm:prSet presAssocID="{72D750B3-7050-445E-BF32-8D89433AD4FE}" presName="iconRect" presStyleLbl="node1" presStyleIdx="4"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Pencil"/>
        </a:ext>
      </dgm:extLst>
    </dgm:pt>
    <dgm:pt modelId="{8F2C6D69-ACA9-4847-86D6-29897717A7A4}" type="pres">
      <dgm:prSet presAssocID="{72D750B3-7050-445E-BF32-8D89433AD4FE}" presName="spaceRect" presStyleCnt="0"/>
      <dgm:spPr/>
    </dgm:pt>
    <dgm:pt modelId="{086B59EB-0E04-457F-8657-6063A03167A8}" type="pres">
      <dgm:prSet presAssocID="{72D750B3-7050-445E-BF32-8D89433AD4FE}" presName="parTx" presStyleLbl="revTx" presStyleIdx="4" presStyleCnt="8">
        <dgm:presLayoutVars>
          <dgm:chMax val="0"/>
          <dgm:chPref val="0"/>
        </dgm:presLayoutVars>
      </dgm:prSet>
      <dgm:spPr/>
    </dgm:pt>
    <dgm:pt modelId="{7CD5730A-B0CB-4A59-815F-C14ECD33A1ED}" type="pres">
      <dgm:prSet presAssocID="{1BC17D16-078F-4A14-BCD4-B8BEA30621A9}" presName="sibTrans" presStyleCnt="0"/>
      <dgm:spPr/>
    </dgm:pt>
    <dgm:pt modelId="{5B5CE94D-C723-4460-A4BD-87709BCF2C49}" type="pres">
      <dgm:prSet presAssocID="{A237873D-C815-435E-AA1C-F402A4161062}" presName="compNode" presStyleCnt="0"/>
      <dgm:spPr/>
    </dgm:pt>
    <dgm:pt modelId="{56775156-3FBF-4C82-B7ED-97DE2B641F4B}" type="pres">
      <dgm:prSet presAssocID="{A237873D-C815-435E-AA1C-F402A4161062}" presName="bgRect" presStyleLbl="bgShp" presStyleIdx="5" presStyleCnt="8"/>
      <dgm:spPr/>
    </dgm:pt>
    <dgm:pt modelId="{27F58BD8-5638-4D54-A7A1-4258235751F2}" type="pres">
      <dgm:prSet presAssocID="{A237873D-C815-435E-AA1C-F402A4161062}" presName="iconRect" presStyleLbl="node1" presStyleIdx="5"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hoolhouse"/>
        </a:ext>
      </dgm:extLst>
    </dgm:pt>
    <dgm:pt modelId="{2201EE08-0F9A-4917-B211-8EBCBAC38EDF}" type="pres">
      <dgm:prSet presAssocID="{A237873D-C815-435E-AA1C-F402A4161062}" presName="spaceRect" presStyleCnt="0"/>
      <dgm:spPr/>
    </dgm:pt>
    <dgm:pt modelId="{0CEDF63D-C097-4861-AD2D-DF0F171CC704}" type="pres">
      <dgm:prSet presAssocID="{A237873D-C815-435E-AA1C-F402A4161062}" presName="parTx" presStyleLbl="revTx" presStyleIdx="5" presStyleCnt="8">
        <dgm:presLayoutVars>
          <dgm:chMax val="0"/>
          <dgm:chPref val="0"/>
        </dgm:presLayoutVars>
      </dgm:prSet>
      <dgm:spPr/>
    </dgm:pt>
    <dgm:pt modelId="{0D51A33F-C444-462D-AC8D-1A10C7F5B4A9}" type="pres">
      <dgm:prSet presAssocID="{1C1BCA82-0303-435D-810E-7660F1F629CE}" presName="sibTrans" presStyleCnt="0"/>
      <dgm:spPr/>
    </dgm:pt>
    <dgm:pt modelId="{07E11885-5953-4BFB-864F-6CFC3776A980}" type="pres">
      <dgm:prSet presAssocID="{AA8FEED2-6687-4535-8AAB-4CB194A3B059}" presName="compNode" presStyleCnt="0"/>
      <dgm:spPr/>
    </dgm:pt>
    <dgm:pt modelId="{107FFB0D-579E-4FC9-B27F-C2CA67E4BA2E}" type="pres">
      <dgm:prSet presAssocID="{AA8FEED2-6687-4535-8AAB-4CB194A3B059}" presName="bgRect" presStyleLbl="bgShp" presStyleIdx="6" presStyleCnt="8"/>
      <dgm:spPr/>
    </dgm:pt>
    <dgm:pt modelId="{CB9E4FD2-C7FD-4DB8-B3A8-FCDFAA9D1303}" type="pres">
      <dgm:prSet presAssocID="{AA8FEED2-6687-4535-8AAB-4CB194A3B059}" presName="iconRect" presStyleLbl="node1" presStyleIdx="6"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Tennis racket and ball"/>
        </a:ext>
      </dgm:extLst>
    </dgm:pt>
    <dgm:pt modelId="{23D84E9E-2671-420C-A940-8A52AB37C8AE}" type="pres">
      <dgm:prSet presAssocID="{AA8FEED2-6687-4535-8AAB-4CB194A3B059}" presName="spaceRect" presStyleCnt="0"/>
      <dgm:spPr/>
    </dgm:pt>
    <dgm:pt modelId="{8F0CE4FA-9255-4B63-B6C5-9CCF4EE7C585}" type="pres">
      <dgm:prSet presAssocID="{AA8FEED2-6687-4535-8AAB-4CB194A3B059}" presName="parTx" presStyleLbl="revTx" presStyleIdx="6" presStyleCnt="8">
        <dgm:presLayoutVars>
          <dgm:chMax val="0"/>
          <dgm:chPref val="0"/>
        </dgm:presLayoutVars>
      </dgm:prSet>
      <dgm:spPr/>
    </dgm:pt>
    <dgm:pt modelId="{C444D07F-9ACE-4C56-8D95-7D4F73A6C027}" type="pres">
      <dgm:prSet presAssocID="{8CCA91B2-764B-42B5-A573-F315F251B51A}" presName="sibTrans" presStyleCnt="0"/>
      <dgm:spPr/>
    </dgm:pt>
    <dgm:pt modelId="{EB4F6F3D-D720-4D61-AC26-EF79453505AA}" type="pres">
      <dgm:prSet presAssocID="{53C6EAA4-623E-433A-9A56-9EE80BE2F6C8}" presName="compNode" presStyleCnt="0"/>
      <dgm:spPr/>
    </dgm:pt>
    <dgm:pt modelId="{73D117D0-5437-482E-A857-D900F50B5749}" type="pres">
      <dgm:prSet presAssocID="{53C6EAA4-623E-433A-9A56-9EE80BE2F6C8}" presName="bgRect" presStyleLbl="bgShp" presStyleIdx="7" presStyleCnt="8"/>
      <dgm:spPr/>
    </dgm:pt>
    <dgm:pt modelId="{E1F875FD-B363-4790-B872-D8A098094822}" type="pres">
      <dgm:prSet presAssocID="{53C6EAA4-623E-433A-9A56-9EE80BE2F6C8}" presName="iconRect" presStyleLbl="node1" presStyleIdx="7"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ee with hive"/>
        </a:ext>
      </dgm:extLst>
    </dgm:pt>
    <dgm:pt modelId="{511EF1DA-4175-47A9-A1E7-6412502A06F9}" type="pres">
      <dgm:prSet presAssocID="{53C6EAA4-623E-433A-9A56-9EE80BE2F6C8}" presName="spaceRect" presStyleCnt="0"/>
      <dgm:spPr/>
    </dgm:pt>
    <dgm:pt modelId="{7A0D8D7D-5439-4C06-8E66-7580423167D3}" type="pres">
      <dgm:prSet presAssocID="{53C6EAA4-623E-433A-9A56-9EE80BE2F6C8}" presName="parTx" presStyleLbl="revTx" presStyleIdx="7" presStyleCnt="8">
        <dgm:presLayoutVars>
          <dgm:chMax val="0"/>
          <dgm:chPref val="0"/>
        </dgm:presLayoutVars>
      </dgm:prSet>
      <dgm:spPr/>
    </dgm:pt>
  </dgm:ptLst>
  <dgm:cxnLst>
    <dgm:cxn modelId="{37D6D503-9AC9-438A-8AA5-637FE60EBDA4}" srcId="{9FA04A36-6E90-4FD7-A1F7-E01A75856440}" destId="{EB152A9F-119E-459E-A4CC-6857790863E6}" srcOrd="0" destOrd="0" parTransId="{030AC6CC-3B8B-4877-99A4-D9C7F96D1E9E}" sibTransId="{DD8030EE-D386-4F44-855A-4DE38D0EE675}"/>
    <dgm:cxn modelId="{4EE2B204-A274-4996-BDC3-EA81F453F360}" srcId="{9FA04A36-6E90-4FD7-A1F7-E01A75856440}" destId="{AA8FEED2-6687-4535-8AAB-4CB194A3B059}" srcOrd="6" destOrd="0" parTransId="{3B35D1AE-F598-427F-971D-EA4A7E14206A}" sibTransId="{8CCA91B2-764B-42B5-A573-F315F251B51A}"/>
    <dgm:cxn modelId="{7ED65E38-8353-4D5D-9E43-3B30CC71747A}" type="presOf" srcId="{A237873D-C815-435E-AA1C-F402A4161062}" destId="{0CEDF63D-C097-4861-AD2D-DF0F171CC704}" srcOrd="0" destOrd="0" presId="urn:microsoft.com/office/officeart/2018/2/layout/IconVerticalSolidList"/>
    <dgm:cxn modelId="{D20FF33A-ECA4-45D8-B733-5739D29D1FD5}" srcId="{9FA04A36-6E90-4FD7-A1F7-E01A75856440}" destId="{72D750B3-7050-445E-BF32-8D89433AD4FE}" srcOrd="4" destOrd="0" parTransId="{B7012FAE-B988-4AB8-8054-D8D9ECF5C0EC}" sibTransId="{1BC17D16-078F-4A14-BCD4-B8BEA30621A9}"/>
    <dgm:cxn modelId="{09FB625F-9B16-427C-A917-E188819DDFEE}" type="presOf" srcId="{FA06BBF3-F38F-4220-8FAD-52CC72749599}" destId="{9F8099ED-6B23-43DB-B446-0423C898D885}" srcOrd="0" destOrd="0" presId="urn:microsoft.com/office/officeart/2018/2/layout/IconVerticalSolidList"/>
    <dgm:cxn modelId="{9AD15D49-5839-4F9F-90A8-253ED0D786D6}" type="presOf" srcId="{E34E82DE-5C7D-427B-9292-B30D87B6B5AA}" destId="{1D75A3E0-7DDE-40A0-89F6-4EEC406AA5BD}" srcOrd="0" destOrd="0" presId="urn:microsoft.com/office/officeart/2018/2/layout/IconVerticalSolidList"/>
    <dgm:cxn modelId="{9255256A-77F7-40CD-9270-9B8469E42E49}" type="presOf" srcId="{72D750B3-7050-445E-BF32-8D89433AD4FE}" destId="{086B59EB-0E04-457F-8657-6063A03167A8}" srcOrd="0" destOrd="0" presId="urn:microsoft.com/office/officeart/2018/2/layout/IconVerticalSolidList"/>
    <dgm:cxn modelId="{452E5E6B-1DD6-49EC-83DF-BEA8F4F7C56A}" type="presOf" srcId="{87C82FAB-321E-43EB-B97D-7CE1D3E809F8}" destId="{840BD759-A01A-44C6-AC7D-688ABAF47FDB}" srcOrd="0" destOrd="0" presId="urn:microsoft.com/office/officeart/2018/2/layout/IconVerticalSolidList"/>
    <dgm:cxn modelId="{94B9AA4E-222A-4A03-9138-42E76EFEC29A}" type="presOf" srcId="{AA8FEED2-6687-4535-8AAB-4CB194A3B059}" destId="{8F0CE4FA-9255-4B63-B6C5-9CCF4EE7C585}" srcOrd="0" destOrd="0" presId="urn:microsoft.com/office/officeart/2018/2/layout/IconVerticalSolidList"/>
    <dgm:cxn modelId="{B3F7EE59-405A-4A5A-9360-1D5E2AAB22F7}" srcId="{9FA04A36-6E90-4FD7-A1F7-E01A75856440}" destId="{FA06BBF3-F38F-4220-8FAD-52CC72749599}" srcOrd="1" destOrd="0" parTransId="{EB9E3D57-276C-4462-92FE-9414DD839E88}" sibTransId="{0B7B3128-B97A-4893-A8E8-A816D37B977B}"/>
    <dgm:cxn modelId="{995D9E7A-13A0-4642-AA80-0C97FEAAA5E8}" srcId="{9FA04A36-6E90-4FD7-A1F7-E01A75856440}" destId="{53C6EAA4-623E-433A-9A56-9EE80BE2F6C8}" srcOrd="7" destOrd="0" parTransId="{C648DC39-EB95-4C94-8A81-5E5C6B7020B0}" sibTransId="{727E14B9-B6B8-4715-9681-08E95761F317}"/>
    <dgm:cxn modelId="{639A3F7B-2F9E-42F6-B06F-01F67A904B31}" type="presOf" srcId="{53C6EAA4-623E-433A-9A56-9EE80BE2F6C8}" destId="{7A0D8D7D-5439-4C06-8E66-7580423167D3}" srcOrd="0" destOrd="0" presId="urn:microsoft.com/office/officeart/2018/2/layout/IconVerticalSolidList"/>
    <dgm:cxn modelId="{ABD00A83-02D2-4CE4-9C80-A3957A2D9DD3}" srcId="{9FA04A36-6E90-4FD7-A1F7-E01A75856440}" destId="{A237873D-C815-435E-AA1C-F402A4161062}" srcOrd="5" destOrd="0" parTransId="{9537C40D-A1AF-429F-9DA5-5455D6A6FC08}" sibTransId="{1C1BCA82-0303-435D-810E-7660F1F629CE}"/>
    <dgm:cxn modelId="{458FF585-7273-45A9-B1F4-4CBA916B32E7}" type="presOf" srcId="{EB152A9F-119E-459E-A4CC-6857790863E6}" destId="{E438BA85-E939-47CD-8F23-6717A7301B55}" srcOrd="0" destOrd="0" presId="urn:microsoft.com/office/officeart/2018/2/layout/IconVerticalSolidList"/>
    <dgm:cxn modelId="{FDD9C786-7287-4598-9FA9-CD58C45734F8}" type="presOf" srcId="{9FA04A36-6E90-4FD7-A1F7-E01A75856440}" destId="{A33E2F05-DDC7-4365-9607-9F8FC2DBDD45}" srcOrd="0" destOrd="0" presId="urn:microsoft.com/office/officeart/2018/2/layout/IconVerticalSolidList"/>
    <dgm:cxn modelId="{AB32D7C2-49B9-45FC-A30F-488F998025A7}" srcId="{9FA04A36-6E90-4FD7-A1F7-E01A75856440}" destId="{87C82FAB-321E-43EB-B97D-7CE1D3E809F8}" srcOrd="3" destOrd="0" parTransId="{C07BC0AF-A890-4811-A280-3226C552F50A}" sibTransId="{E87C37B1-3526-4D15-9AFD-374CCDC20343}"/>
    <dgm:cxn modelId="{819FE3D6-241E-4A40-A881-91C459937B03}" srcId="{9FA04A36-6E90-4FD7-A1F7-E01A75856440}" destId="{E34E82DE-5C7D-427B-9292-B30D87B6B5AA}" srcOrd="2" destOrd="0" parTransId="{45291BDE-AD9A-497B-B771-26464B81F85E}" sibTransId="{27382F21-D87C-4246-8DE2-ED4AF101D61F}"/>
    <dgm:cxn modelId="{4990EF39-C4B3-41A7-8E5E-4EF2ED2C4A07}" type="presParOf" srcId="{A33E2F05-DDC7-4365-9607-9F8FC2DBDD45}" destId="{35F5841F-FED6-42F2-931A-3184B3C8AE1B}" srcOrd="0" destOrd="0" presId="urn:microsoft.com/office/officeart/2018/2/layout/IconVerticalSolidList"/>
    <dgm:cxn modelId="{BD6674A9-3D6B-4B31-9E1A-B3B44AFD2D6D}" type="presParOf" srcId="{35F5841F-FED6-42F2-931A-3184B3C8AE1B}" destId="{0894CA4B-D5F1-4B5E-ADC5-AFE85F21CF93}" srcOrd="0" destOrd="0" presId="urn:microsoft.com/office/officeart/2018/2/layout/IconVerticalSolidList"/>
    <dgm:cxn modelId="{D66F0A70-6073-4B51-B800-A3CB749D45EF}" type="presParOf" srcId="{35F5841F-FED6-42F2-931A-3184B3C8AE1B}" destId="{B96DB210-81F8-4DF5-A185-0031E4769598}" srcOrd="1" destOrd="0" presId="urn:microsoft.com/office/officeart/2018/2/layout/IconVerticalSolidList"/>
    <dgm:cxn modelId="{BB3F0823-CCA6-456C-B2D3-748ADCD79BC6}" type="presParOf" srcId="{35F5841F-FED6-42F2-931A-3184B3C8AE1B}" destId="{FFF16213-F2DD-4F54-9394-163C62874412}" srcOrd="2" destOrd="0" presId="urn:microsoft.com/office/officeart/2018/2/layout/IconVerticalSolidList"/>
    <dgm:cxn modelId="{49FC207B-0545-4110-BCCA-1E179D64444A}" type="presParOf" srcId="{35F5841F-FED6-42F2-931A-3184B3C8AE1B}" destId="{E438BA85-E939-47CD-8F23-6717A7301B55}" srcOrd="3" destOrd="0" presId="urn:microsoft.com/office/officeart/2018/2/layout/IconVerticalSolidList"/>
    <dgm:cxn modelId="{9B654994-DB47-4AC9-ABC5-E67160D44E6D}" type="presParOf" srcId="{A33E2F05-DDC7-4365-9607-9F8FC2DBDD45}" destId="{FD36CAEF-0D13-42A4-A48C-C51FDE9B58EF}" srcOrd="1" destOrd="0" presId="urn:microsoft.com/office/officeart/2018/2/layout/IconVerticalSolidList"/>
    <dgm:cxn modelId="{6EE7D662-4096-434A-AC8E-8EFDE2AABBD1}" type="presParOf" srcId="{A33E2F05-DDC7-4365-9607-9F8FC2DBDD45}" destId="{0EE43831-F4A0-4A6D-9172-6872B98AE2DF}" srcOrd="2" destOrd="0" presId="urn:microsoft.com/office/officeart/2018/2/layout/IconVerticalSolidList"/>
    <dgm:cxn modelId="{ABC5A3A8-B8AE-4CAE-8F50-3E85F943CB9E}" type="presParOf" srcId="{0EE43831-F4A0-4A6D-9172-6872B98AE2DF}" destId="{4FD14C02-0D76-4F92-9C77-896315F5939E}" srcOrd="0" destOrd="0" presId="urn:microsoft.com/office/officeart/2018/2/layout/IconVerticalSolidList"/>
    <dgm:cxn modelId="{C289E3B9-3730-4F9B-9D3F-DB2B93F91AD8}" type="presParOf" srcId="{0EE43831-F4A0-4A6D-9172-6872B98AE2DF}" destId="{4BD1CE6C-C4F5-41FB-BB3C-A07AE87CC283}" srcOrd="1" destOrd="0" presId="urn:microsoft.com/office/officeart/2018/2/layout/IconVerticalSolidList"/>
    <dgm:cxn modelId="{8793F191-34F8-4271-9EE2-E155F1F2A0E4}" type="presParOf" srcId="{0EE43831-F4A0-4A6D-9172-6872B98AE2DF}" destId="{89623A44-2A92-4947-8FA7-ED4F0934587A}" srcOrd="2" destOrd="0" presId="urn:microsoft.com/office/officeart/2018/2/layout/IconVerticalSolidList"/>
    <dgm:cxn modelId="{2012305F-537A-4102-B01D-F3BC517A5C09}" type="presParOf" srcId="{0EE43831-F4A0-4A6D-9172-6872B98AE2DF}" destId="{9F8099ED-6B23-43DB-B446-0423C898D885}" srcOrd="3" destOrd="0" presId="urn:microsoft.com/office/officeart/2018/2/layout/IconVerticalSolidList"/>
    <dgm:cxn modelId="{310FF6BA-4277-4207-B403-E8CA622C5091}" type="presParOf" srcId="{A33E2F05-DDC7-4365-9607-9F8FC2DBDD45}" destId="{E28BA326-A913-4B5B-AD06-9259325DF4C9}" srcOrd="3" destOrd="0" presId="urn:microsoft.com/office/officeart/2018/2/layout/IconVerticalSolidList"/>
    <dgm:cxn modelId="{A7A4AE7B-2A97-41C3-903B-37C8224FF3AC}" type="presParOf" srcId="{A33E2F05-DDC7-4365-9607-9F8FC2DBDD45}" destId="{885FD5C1-A35B-4434-B319-C9803ED6A04E}" srcOrd="4" destOrd="0" presId="urn:microsoft.com/office/officeart/2018/2/layout/IconVerticalSolidList"/>
    <dgm:cxn modelId="{7F5D77BF-B789-4FBE-8D88-D3FA674D5655}" type="presParOf" srcId="{885FD5C1-A35B-4434-B319-C9803ED6A04E}" destId="{706D40A6-D9F4-4E06-B11A-FFFDB0EFC351}" srcOrd="0" destOrd="0" presId="urn:microsoft.com/office/officeart/2018/2/layout/IconVerticalSolidList"/>
    <dgm:cxn modelId="{6982BE57-F8DC-493A-A59C-EA481F11010C}" type="presParOf" srcId="{885FD5C1-A35B-4434-B319-C9803ED6A04E}" destId="{8BB53E8A-BFD9-4ED1-A0A1-3CA4FBFF9442}" srcOrd="1" destOrd="0" presId="urn:microsoft.com/office/officeart/2018/2/layout/IconVerticalSolidList"/>
    <dgm:cxn modelId="{71B11934-2DF9-41A6-967F-00D1973139A6}" type="presParOf" srcId="{885FD5C1-A35B-4434-B319-C9803ED6A04E}" destId="{9DEFAE7F-A17E-42D9-AF62-4D594B38DAEC}" srcOrd="2" destOrd="0" presId="urn:microsoft.com/office/officeart/2018/2/layout/IconVerticalSolidList"/>
    <dgm:cxn modelId="{246ED9BE-FC40-4779-A135-8BCD8406F2ED}" type="presParOf" srcId="{885FD5C1-A35B-4434-B319-C9803ED6A04E}" destId="{1D75A3E0-7DDE-40A0-89F6-4EEC406AA5BD}" srcOrd="3" destOrd="0" presId="urn:microsoft.com/office/officeart/2018/2/layout/IconVerticalSolidList"/>
    <dgm:cxn modelId="{A70D6B2A-40F1-4769-95A4-0418DC7B97CB}" type="presParOf" srcId="{A33E2F05-DDC7-4365-9607-9F8FC2DBDD45}" destId="{D8CC3F8C-B54D-4BD9-BF08-FD3522C150D7}" srcOrd="5" destOrd="0" presId="urn:microsoft.com/office/officeart/2018/2/layout/IconVerticalSolidList"/>
    <dgm:cxn modelId="{46952855-8A90-45EA-8887-D14D21414BD0}" type="presParOf" srcId="{A33E2F05-DDC7-4365-9607-9F8FC2DBDD45}" destId="{1E1E2E60-0B75-4E59-BF9C-E44D255F459D}" srcOrd="6" destOrd="0" presId="urn:microsoft.com/office/officeart/2018/2/layout/IconVerticalSolidList"/>
    <dgm:cxn modelId="{EACA30B5-26BF-495C-8511-30DC4B588564}" type="presParOf" srcId="{1E1E2E60-0B75-4E59-BF9C-E44D255F459D}" destId="{72F158BA-E85D-4DC9-9831-E8D8C16F8B46}" srcOrd="0" destOrd="0" presId="urn:microsoft.com/office/officeart/2018/2/layout/IconVerticalSolidList"/>
    <dgm:cxn modelId="{6BAD5759-4FE4-4B87-87EF-F9A260B4D361}" type="presParOf" srcId="{1E1E2E60-0B75-4E59-BF9C-E44D255F459D}" destId="{C9723E0A-A30D-4015-9EB9-4F4CB2F11914}" srcOrd="1" destOrd="0" presId="urn:microsoft.com/office/officeart/2018/2/layout/IconVerticalSolidList"/>
    <dgm:cxn modelId="{A95BAFD1-46B3-41D2-B359-BA5DED626E20}" type="presParOf" srcId="{1E1E2E60-0B75-4E59-BF9C-E44D255F459D}" destId="{12D93B03-9946-4ED8-A305-09DA105AC21F}" srcOrd="2" destOrd="0" presId="urn:microsoft.com/office/officeart/2018/2/layout/IconVerticalSolidList"/>
    <dgm:cxn modelId="{2C4F29E7-9E50-4674-AA17-3C92490DF25C}" type="presParOf" srcId="{1E1E2E60-0B75-4E59-BF9C-E44D255F459D}" destId="{840BD759-A01A-44C6-AC7D-688ABAF47FDB}" srcOrd="3" destOrd="0" presId="urn:microsoft.com/office/officeart/2018/2/layout/IconVerticalSolidList"/>
    <dgm:cxn modelId="{F9651896-8E88-44AA-B8D0-526E0CBEFBE2}" type="presParOf" srcId="{A33E2F05-DDC7-4365-9607-9F8FC2DBDD45}" destId="{570C6938-57A1-452E-9C03-A03E177BF181}" srcOrd="7" destOrd="0" presId="urn:microsoft.com/office/officeart/2018/2/layout/IconVerticalSolidList"/>
    <dgm:cxn modelId="{AD967D94-FD9F-4D0E-AF73-62CF3899EC5D}" type="presParOf" srcId="{A33E2F05-DDC7-4365-9607-9F8FC2DBDD45}" destId="{92F89971-2365-41C7-856E-933EC10DD051}" srcOrd="8" destOrd="0" presId="urn:microsoft.com/office/officeart/2018/2/layout/IconVerticalSolidList"/>
    <dgm:cxn modelId="{502311B5-6531-41FF-8D64-FBA24435869F}" type="presParOf" srcId="{92F89971-2365-41C7-856E-933EC10DD051}" destId="{4B69ABEE-BFA8-4B85-AA82-DC29E807696B}" srcOrd="0" destOrd="0" presId="urn:microsoft.com/office/officeart/2018/2/layout/IconVerticalSolidList"/>
    <dgm:cxn modelId="{22662D65-AAF2-489F-A69D-66DF1EBCFBAB}" type="presParOf" srcId="{92F89971-2365-41C7-856E-933EC10DD051}" destId="{A6617FE4-2EA6-4FB3-9071-D25BE68FA556}" srcOrd="1" destOrd="0" presId="urn:microsoft.com/office/officeart/2018/2/layout/IconVerticalSolidList"/>
    <dgm:cxn modelId="{C4087D88-997E-4A31-9C37-EC0C7393C4AF}" type="presParOf" srcId="{92F89971-2365-41C7-856E-933EC10DD051}" destId="{8F2C6D69-ACA9-4847-86D6-29897717A7A4}" srcOrd="2" destOrd="0" presId="urn:microsoft.com/office/officeart/2018/2/layout/IconVerticalSolidList"/>
    <dgm:cxn modelId="{EDDE4411-6A0A-4B4A-AEBF-F915BD56B6F9}" type="presParOf" srcId="{92F89971-2365-41C7-856E-933EC10DD051}" destId="{086B59EB-0E04-457F-8657-6063A03167A8}" srcOrd="3" destOrd="0" presId="urn:microsoft.com/office/officeart/2018/2/layout/IconVerticalSolidList"/>
    <dgm:cxn modelId="{52052EC7-B057-44D3-9F5F-208A9374C2FA}" type="presParOf" srcId="{A33E2F05-DDC7-4365-9607-9F8FC2DBDD45}" destId="{7CD5730A-B0CB-4A59-815F-C14ECD33A1ED}" srcOrd="9" destOrd="0" presId="urn:microsoft.com/office/officeart/2018/2/layout/IconVerticalSolidList"/>
    <dgm:cxn modelId="{90841A25-AF03-486D-8C9C-ABE2366468C0}" type="presParOf" srcId="{A33E2F05-DDC7-4365-9607-9F8FC2DBDD45}" destId="{5B5CE94D-C723-4460-A4BD-87709BCF2C49}" srcOrd="10" destOrd="0" presId="urn:microsoft.com/office/officeart/2018/2/layout/IconVerticalSolidList"/>
    <dgm:cxn modelId="{D4CD85DA-C836-40C4-8FE4-DD094610CBDF}" type="presParOf" srcId="{5B5CE94D-C723-4460-A4BD-87709BCF2C49}" destId="{56775156-3FBF-4C82-B7ED-97DE2B641F4B}" srcOrd="0" destOrd="0" presId="urn:microsoft.com/office/officeart/2018/2/layout/IconVerticalSolidList"/>
    <dgm:cxn modelId="{B2EFEDDF-2F36-4BDD-A908-82232C790635}" type="presParOf" srcId="{5B5CE94D-C723-4460-A4BD-87709BCF2C49}" destId="{27F58BD8-5638-4D54-A7A1-4258235751F2}" srcOrd="1" destOrd="0" presId="urn:microsoft.com/office/officeart/2018/2/layout/IconVerticalSolidList"/>
    <dgm:cxn modelId="{E0069BF0-0D2C-4E9B-A698-F249D44656CA}" type="presParOf" srcId="{5B5CE94D-C723-4460-A4BD-87709BCF2C49}" destId="{2201EE08-0F9A-4917-B211-8EBCBAC38EDF}" srcOrd="2" destOrd="0" presId="urn:microsoft.com/office/officeart/2018/2/layout/IconVerticalSolidList"/>
    <dgm:cxn modelId="{0E668EB4-296D-4B1F-8B7E-194F4834C792}" type="presParOf" srcId="{5B5CE94D-C723-4460-A4BD-87709BCF2C49}" destId="{0CEDF63D-C097-4861-AD2D-DF0F171CC704}" srcOrd="3" destOrd="0" presId="urn:microsoft.com/office/officeart/2018/2/layout/IconVerticalSolidList"/>
    <dgm:cxn modelId="{873340EF-2721-495A-BA37-A41122BBF0EE}" type="presParOf" srcId="{A33E2F05-DDC7-4365-9607-9F8FC2DBDD45}" destId="{0D51A33F-C444-462D-AC8D-1A10C7F5B4A9}" srcOrd="11" destOrd="0" presId="urn:microsoft.com/office/officeart/2018/2/layout/IconVerticalSolidList"/>
    <dgm:cxn modelId="{D98358FC-09F9-4EC8-B97B-4D0492363C43}" type="presParOf" srcId="{A33E2F05-DDC7-4365-9607-9F8FC2DBDD45}" destId="{07E11885-5953-4BFB-864F-6CFC3776A980}" srcOrd="12" destOrd="0" presId="urn:microsoft.com/office/officeart/2018/2/layout/IconVerticalSolidList"/>
    <dgm:cxn modelId="{0122C43D-D63C-4BBD-A892-95E1223556DF}" type="presParOf" srcId="{07E11885-5953-4BFB-864F-6CFC3776A980}" destId="{107FFB0D-579E-4FC9-B27F-C2CA67E4BA2E}" srcOrd="0" destOrd="0" presId="urn:microsoft.com/office/officeart/2018/2/layout/IconVerticalSolidList"/>
    <dgm:cxn modelId="{2F436C7B-2B20-4A19-A8F5-CF4C108220BA}" type="presParOf" srcId="{07E11885-5953-4BFB-864F-6CFC3776A980}" destId="{CB9E4FD2-C7FD-4DB8-B3A8-FCDFAA9D1303}" srcOrd="1" destOrd="0" presId="urn:microsoft.com/office/officeart/2018/2/layout/IconVerticalSolidList"/>
    <dgm:cxn modelId="{8B8A6096-3265-41C0-B287-D1F5C08CE8BD}" type="presParOf" srcId="{07E11885-5953-4BFB-864F-6CFC3776A980}" destId="{23D84E9E-2671-420C-A940-8A52AB37C8AE}" srcOrd="2" destOrd="0" presId="urn:microsoft.com/office/officeart/2018/2/layout/IconVerticalSolidList"/>
    <dgm:cxn modelId="{AA586064-CA3E-44D5-A71C-F40115EB8114}" type="presParOf" srcId="{07E11885-5953-4BFB-864F-6CFC3776A980}" destId="{8F0CE4FA-9255-4B63-B6C5-9CCF4EE7C585}" srcOrd="3" destOrd="0" presId="urn:microsoft.com/office/officeart/2018/2/layout/IconVerticalSolidList"/>
    <dgm:cxn modelId="{52E96FB4-D65A-4341-A86D-453657832248}" type="presParOf" srcId="{A33E2F05-DDC7-4365-9607-9F8FC2DBDD45}" destId="{C444D07F-9ACE-4C56-8D95-7D4F73A6C027}" srcOrd="13" destOrd="0" presId="urn:microsoft.com/office/officeart/2018/2/layout/IconVerticalSolidList"/>
    <dgm:cxn modelId="{8E6052F6-9694-4E30-821B-D0CEBC267D07}" type="presParOf" srcId="{A33E2F05-DDC7-4365-9607-9F8FC2DBDD45}" destId="{EB4F6F3D-D720-4D61-AC26-EF79453505AA}" srcOrd="14" destOrd="0" presId="urn:microsoft.com/office/officeart/2018/2/layout/IconVerticalSolidList"/>
    <dgm:cxn modelId="{8B363549-97E9-4C92-959C-E7FCCDAAF0F8}" type="presParOf" srcId="{EB4F6F3D-D720-4D61-AC26-EF79453505AA}" destId="{73D117D0-5437-482E-A857-D900F50B5749}" srcOrd="0" destOrd="0" presId="urn:microsoft.com/office/officeart/2018/2/layout/IconVerticalSolidList"/>
    <dgm:cxn modelId="{2EF4B19A-2F43-4035-9666-40F9DB34BC15}" type="presParOf" srcId="{EB4F6F3D-D720-4D61-AC26-EF79453505AA}" destId="{E1F875FD-B363-4790-B872-D8A098094822}" srcOrd="1" destOrd="0" presId="urn:microsoft.com/office/officeart/2018/2/layout/IconVerticalSolidList"/>
    <dgm:cxn modelId="{393112E2-2063-4485-A84A-4652A66E12E9}" type="presParOf" srcId="{EB4F6F3D-D720-4D61-AC26-EF79453505AA}" destId="{511EF1DA-4175-47A9-A1E7-6412502A06F9}" srcOrd="2" destOrd="0" presId="urn:microsoft.com/office/officeart/2018/2/layout/IconVerticalSolidList"/>
    <dgm:cxn modelId="{203EEAC2-B09B-402D-9A61-042B246A0CA4}" type="presParOf" srcId="{EB4F6F3D-D720-4D61-AC26-EF79453505AA}" destId="{7A0D8D7D-5439-4C06-8E66-7580423167D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58895A7-BA34-46AD-B0BB-2BFD274449C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E44C4B2-6300-4B29-9E68-079AFB4ECA1D}">
      <dgm:prSet/>
      <dgm:spPr/>
      <dgm:t>
        <a:bodyPr/>
        <a:lstStyle/>
        <a:p>
          <a:r>
            <a:rPr lang="en-GB"/>
            <a:t>Students often start writing their assignments before gathering sources</a:t>
          </a:r>
          <a:endParaRPr lang="en-US"/>
        </a:p>
      </dgm:t>
    </dgm:pt>
    <dgm:pt modelId="{63896ABA-7F20-4F4B-8E65-9463F20DC2F4}" type="parTrans" cxnId="{AFC9700D-04E5-4BCC-A4E1-7B18BA435846}">
      <dgm:prSet/>
      <dgm:spPr/>
      <dgm:t>
        <a:bodyPr/>
        <a:lstStyle/>
        <a:p>
          <a:endParaRPr lang="en-US"/>
        </a:p>
      </dgm:t>
    </dgm:pt>
    <dgm:pt modelId="{DC7FB4DD-522D-4AED-90F2-44024C42B06D}" type="sibTrans" cxnId="{AFC9700D-04E5-4BCC-A4E1-7B18BA435846}">
      <dgm:prSet/>
      <dgm:spPr/>
      <dgm:t>
        <a:bodyPr/>
        <a:lstStyle/>
        <a:p>
          <a:endParaRPr lang="en-US"/>
        </a:p>
      </dgm:t>
    </dgm:pt>
    <dgm:pt modelId="{1713E891-286A-4431-A05F-8AAFD8727BCE}">
      <dgm:prSet/>
      <dgm:spPr/>
      <dgm:t>
        <a:bodyPr/>
        <a:lstStyle/>
        <a:p>
          <a:r>
            <a:rPr lang="en-GB"/>
            <a:t>Students often begin by searching for external sources </a:t>
          </a:r>
          <a:endParaRPr lang="en-US"/>
        </a:p>
      </dgm:t>
    </dgm:pt>
    <dgm:pt modelId="{D7D8D89D-2CC4-4F21-8492-3D026562F789}" type="parTrans" cxnId="{E4AAA8B7-483B-4384-8B85-C046D9437ED8}">
      <dgm:prSet/>
      <dgm:spPr/>
      <dgm:t>
        <a:bodyPr/>
        <a:lstStyle/>
        <a:p>
          <a:endParaRPr lang="en-US"/>
        </a:p>
      </dgm:t>
    </dgm:pt>
    <dgm:pt modelId="{F582A2D6-85FA-407D-89FB-97265DAEFB76}" type="sibTrans" cxnId="{E4AAA8B7-483B-4384-8B85-C046D9437ED8}">
      <dgm:prSet/>
      <dgm:spPr/>
      <dgm:t>
        <a:bodyPr/>
        <a:lstStyle/>
        <a:p>
          <a:endParaRPr lang="en-US"/>
        </a:p>
      </dgm:t>
    </dgm:pt>
    <dgm:pt modelId="{9F507464-7483-4E51-B18A-31AF1BC671E2}" type="pres">
      <dgm:prSet presAssocID="{358895A7-BA34-46AD-B0BB-2BFD274449C3}" presName="root" presStyleCnt="0">
        <dgm:presLayoutVars>
          <dgm:dir/>
          <dgm:resizeHandles val="exact"/>
        </dgm:presLayoutVars>
      </dgm:prSet>
      <dgm:spPr/>
    </dgm:pt>
    <dgm:pt modelId="{72EFE30D-47F6-4DF3-8778-6C9CE853A933}" type="pres">
      <dgm:prSet presAssocID="{7E44C4B2-6300-4B29-9E68-079AFB4ECA1D}" presName="compNode" presStyleCnt="0"/>
      <dgm:spPr/>
    </dgm:pt>
    <dgm:pt modelId="{C3A16C2C-9AFD-4A3F-B78F-380919DF11A5}" type="pres">
      <dgm:prSet presAssocID="{7E44C4B2-6300-4B29-9E68-079AFB4ECA1D}" presName="bgRect" presStyleLbl="bgShp" presStyleIdx="0" presStyleCnt="2"/>
      <dgm:spPr/>
    </dgm:pt>
    <dgm:pt modelId="{5AD3EC9E-72D6-47EC-AED3-363ACF66887D}" type="pres">
      <dgm:prSet presAssocID="{7E44C4B2-6300-4B29-9E68-079AFB4ECA1D}"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encil"/>
        </a:ext>
      </dgm:extLst>
    </dgm:pt>
    <dgm:pt modelId="{20189098-837D-4372-97B3-0D0470D60BA0}" type="pres">
      <dgm:prSet presAssocID="{7E44C4B2-6300-4B29-9E68-079AFB4ECA1D}" presName="spaceRect" presStyleCnt="0"/>
      <dgm:spPr/>
    </dgm:pt>
    <dgm:pt modelId="{6FAB06F7-AF93-46B4-AEE6-78B821C0E74B}" type="pres">
      <dgm:prSet presAssocID="{7E44C4B2-6300-4B29-9E68-079AFB4ECA1D}" presName="parTx" presStyleLbl="revTx" presStyleIdx="0" presStyleCnt="2">
        <dgm:presLayoutVars>
          <dgm:chMax val="0"/>
          <dgm:chPref val="0"/>
        </dgm:presLayoutVars>
      </dgm:prSet>
      <dgm:spPr/>
    </dgm:pt>
    <dgm:pt modelId="{B5714D93-4CC2-43DF-AF14-69A481038058}" type="pres">
      <dgm:prSet presAssocID="{DC7FB4DD-522D-4AED-90F2-44024C42B06D}" presName="sibTrans" presStyleCnt="0"/>
      <dgm:spPr/>
    </dgm:pt>
    <dgm:pt modelId="{D2E3339C-6175-4E77-AB7F-6B3A33D6AB95}" type="pres">
      <dgm:prSet presAssocID="{1713E891-286A-4431-A05F-8AAFD8727BCE}" presName="compNode" presStyleCnt="0"/>
      <dgm:spPr/>
    </dgm:pt>
    <dgm:pt modelId="{A4EFFDB3-8520-41AB-8BA5-6CD16892283B}" type="pres">
      <dgm:prSet presAssocID="{1713E891-286A-4431-A05F-8AAFD8727BCE}" presName="bgRect" presStyleLbl="bgShp" presStyleIdx="1" presStyleCnt="2"/>
      <dgm:spPr/>
    </dgm:pt>
    <dgm:pt modelId="{66561993-F594-47D6-B324-296B705A140D}" type="pres">
      <dgm:prSet presAssocID="{1713E891-286A-4431-A05F-8AAFD8727BCE}"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47988F9B-01E9-4E64-B454-7D84FCB7D194}" type="pres">
      <dgm:prSet presAssocID="{1713E891-286A-4431-A05F-8AAFD8727BCE}" presName="spaceRect" presStyleCnt="0"/>
      <dgm:spPr/>
    </dgm:pt>
    <dgm:pt modelId="{8EF9A6B8-A5B8-42C7-9572-774D9DEA2CE9}" type="pres">
      <dgm:prSet presAssocID="{1713E891-286A-4431-A05F-8AAFD8727BCE}" presName="parTx" presStyleLbl="revTx" presStyleIdx="1" presStyleCnt="2">
        <dgm:presLayoutVars>
          <dgm:chMax val="0"/>
          <dgm:chPref val="0"/>
        </dgm:presLayoutVars>
      </dgm:prSet>
      <dgm:spPr/>
    </dgm:pt>
  </dgm:ptLst>
  <dgm:cxnLst>
    <dgm:cxn modelId="{AFC9700D-04E5-4BCC-A4E1-7B18BA435846}" srcId="{358895A7-BA34-46AD-B0BB-2BFD274449C3}" destId="{7E44C4B2-6300-4B29-9E68-079AFB4ECA1D}" srcOrd="0" destOrd="0" parTransId="{63896ABA-7F20-4F4B-8E65-9463F20DC2F4}" sibTransId="{DC7FB4DD-522D-4AED-90F2-44024C42B06D}"/>
    <dgm:cxn modelId="{27CCC74C-F7B3-4BAF-B33D-D1B1DEEF1E46}" type="presOf" srcId="{7E44C4B2-6300-4B29-9E68-079AFB4ECA1D}" destId="{6FAB06F7-AF93-46B4-AEE6-78B821C0E74B}" srcOrd="0" destOrd="0" presId="urn:microsoft.com/office/officeart/2018/2/layout/IconVerticalSolidList"/>
    <dgm:cxn modelId="{9359BA74-5291-4DDF-A7DC-EF26EF539BEA}" type="presOf" srcId="{358895A7-BA34-46AD-B0BB-2BFD274449C3}" destId="{9F507464-7483-4E51-B18A-31AF1BC671E2}" srcOrd="0" destOrd="0" presId="urn:microsoft.com/office/officeart/2018/2/layout/IconVerticalSolidList"/>
    <dgm:cxn modelId="{AB234557-E352-4237-9259-9BE4D40983EC}" type="presOf" srcId="{1713E891-286A-4431-A05F-8AAFD8727BCE}" destId="{8EF9A6B8-A5B8-42C7-9572-774D9DEA2CE9}" srcOrd="0" destOrd="0" presId="urn:microsoft.com/office/officeart/2018/2/layout/IconVerticalSolidList"/>
    <dgm:cxn modelId="{E4AAA8B7-483B-4384-8B85-C046D9437ED8}" srcId="{358895A7-BA34-46AD-B0BB-2BFD274449C3}" destId="{1713E891-286A-4431-A05F-8AAFD8727BCE}" srcOrd="1" destOrd="0" parTransId="{D7D8D89D-2CC4-4F21-8492-3D026562F789}" sibTransId="{F582A2D6-85FA-407D-89FB-97265DAEFB76}"/>
    <dgm:cxn modelId="{05A8E9A1-3CA4-4CE6-BCF7-462A6869DA3B}" type="presParOf" srcId="{9F507464-7483-4E51-B18A-31AF1BC671E2}" destId="{72EFE30D-47F6-4DF3-8778-6C9CE853A933}" srcOrd="0" destOrd="0" presId="urn:microsoft.com/office/officeart/2018/2/layout/IconVerticalSolidList"/>
    <dgm:cxn modelId="{B391A9A3-271C-4A4D-9F30-B63264952ABB}" type="presParOf" srcId="{72EFE30D-47F6-4DF3-8778-6C9CE853A933}" destId="{C3A16C2C-9AFD-4A3F-B78F-380919DF11A5}" srcOrd="0" destOrd="0" presId="urn:microsoft.com/office/officeart/2018/2/layout/IconVerticalSolidList"/>
    <dgm:cxn modelId="{00A80F9B-FA31-45D6-8C2B-0235F571EB3B}" type="presParOf" srcId="{72EFE30D-47F6-4DF3-8778-6C9CE853A933}" destId="{5AD3EC9E-72D6-47EC-AED3-363ACF66887D}" srcOrd="1" destOrd="0" presId="urn:microsoft.com/office/officeart/2018/2/layout/IconVerticalSolidList"/>
    <dgm:cxn modelId="{99D07DFD-48F4-4B04-B8B7-F43C707B1894}" type="presParOf" srcId="{72EFE30D-47F6-4DF3-8778-6C9CE853A933}" destId="{20189098-837D-4372-97B3-0D0470D60BA0}" srcOrd="2" destOrd="0" presId="urn:microsoft.com/office/officeart/2018/2/layout/IconVerticalSolidList"/>
    <dgm:cxn modelId="{4663483B-73E6-4E23-9C8E-67F36A70D9FE}" type="presParOf" srcId="{72EFE30D-47F6-4DF3-8778-6C9CE853A933}" destId="{6FAB06F7-AF93-46B4-AEE6-78B821C0E74B}" srcOrd="3" destOrd="0" presId="urn:microsoft.com/office/officeart/2018/2/layout/IconVerticalSolidList"/>
    <dgm:cxn modelId="{EC6594BA-3FEE-4638-BA55-2D2707AE58A7}" type="presParOf" srcId="{9F507464-7483-4E51-B18A-31AF1BC671E2}" destId="{B5714D93-4CC2-43DF-AF14-69A481038058}" srcOrd="1" destOrd="0" presId="urn:microsoft.com/office/officeart/2018/2/layout/IconVerticalSolidList"/>
    <dgm:cxn modelId="{8AB0C10F-4588-4CD5-A9D5-24020CB6A168}" type="presParOf" srcId="{9F507464-7483-4E51-B18A-31AF1BC671E2}" destId="{D2E3339C-6175-4E77-AB7F-6B3A33D6AB95}" srcOrd="2" destOrd="0" presId="urn:microsoft.com/office/officeart/2018/2/layout/IconVerticalSolidList"/>
    <dgm:cxn modelId="{2B36E540-3A40-4753-A09B-1EAF160E42F5}" type="presParOf" srcId="{D2E3339C-6175-4E77-AB7F-6B3A33D6AB95}" destId="{A4EFFDB3-8520-41AB-8BA5-6CD16892283B}" srcOrd="0" destOrd="0" presId="urn:microsoft.com/office/officeart/2018/2/layout/IconVerticalSolidList"/>
    <dgm:cxn modelId="{D904F828-1DF4-4FD6-8537-52A8D58A00F1}" type="presParOf" srcId="{D2E3339C-6175-4E77-AB7F-6B3A33D6AB95}" destId="{66561993-F594-47D6-B324-296B705A140D}" srcOrd="1" destOrd="0" presId="urn:microsoft.com/office/officeart/2018/2/layout/IconVerticalSolidList"/>
    <dgm:cxn modelId="{FB88E449-405B-49B7-AB0E-4F8E3438B54A}" type="presParOf" srcId="{D2E3339C-6175-4E77-AB7F-6B3A33D6AB95}" destId="{47988F9B-01E9-4E64-B454-7D84FCB7D194}" srcOrd="2" destOrd="0" presId="urn:microsoft.com/office/officeart/2018/2/layout/IconVerticalSolidList"/>
    <dgm:cxn modelId="{3E864E34-90A1-42C8-9ED2-8E27077D12AC}" type="presParOf" srcId="{D2E3339C-6175-4E77-AB7F-6B3A33D6AB95}" destId="{8EF9A6B8-A5B8-42C7-9572-774D9DEA2CE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FC2EA13-F79B-4753-9A22-1A99325DD3FA}" type="doc">
      <dgm:prSet loTypeId="urn:microsoft.com/office/officeart/2005/8/layout/default" loCatId="list" qsTypeId="urn:microsoft.com/office/officeart/2005/8/quickstyle/simple5" qsCatId="simple" csTypeId="urn:microsoft.com/office/officeart/2005/8/colors/accent2_2" csCatId="accent2" phldr="1"/>
      <dgm:spPr/>
      <dgm:t>
        <a:bodyPr/>
        <a:lstStyle/>
        <a:p>
          <a:endParaRPr lang="en-US"/>
        </a:p>
      </dgm:t>
    </dgm:pt>
    <dgm:pt modelId="{535D8494-C085-4181-8BB6-393D87F6D609}">
      <dgm:prSet/>
      <dgm:spPr/>
      <dgm:t>
        <a:bodyPr/>
        <a:lstStyle/>
        <a:p>
          <a:r>
            <a:rPr lang="en-GB" b="1"/>
            <a:t>Easy Access</a:t>
          </a:r>
          <a:r>
            <a:rPr lang="en-GB"/>
            <a:t>:	You can find books, research papers, and articles online anytime, from anywhere.</a:t>
          </a:r>
          <a:endParaRPr lang="en-US"/>
        </a:p>
      </dgm:t>
    </dgm:pt>
    <dgm:pt modelId="{BC16953D-3676-41F3-B90A-DB736C0BF0A6}" type="parTrans" cxnId="{8C58D93C-AA33-406C-BE23-12226EBE08FD}">
      <dgm:prSet/>
      <dgm:spPr/>
      <dgm:t>
        <a:bodyPr/>
        <a:lstStyle/>
        <a:p>
          <a:endParaRPr lang="en-US"/>
        </a:p>
      </dgm:t>
    </dgm:pt>
    <dgm:pt modelId="{7299059D-E46E-4DEB-ACA0-D6EC77F93FC5}" type="sibTrans" cxnId="{8C58D93C-AA33-406C-BE23-12226EBE08FD}">
      <dgm:prSet/>
      <dgm:spPr/>
      <dgm:t>
        <a:bodyPr/>
        <a:lstStyle/>
        <a:p>
          <a:endParaRPr lang="en-US"/>
        </a:p>
      </dgm:t>
    </dgm:pt>
    <dgm:pt modelId="{C457467F-C215-4438-BA20-5D2994755368}">
      <dgm:prSet/>
      <dgm:spPr/>
      <dgm:t>
        <a:bodyPr/>
        <a:lstStyle/>
        <a:p>
          <a:r>
            <a:rPr lang="en-GB" b="1"/>
            <a:t>No Time Limits</a:t>
          </a:r>
          <a:r>
            <a:rPr lang="en-GB"/>
            <a:t>: You don’t have to worry about library hours; it’s open 24/7.</a:t>
          </a:r>
          <a:endParaRPr lang="en-US"/>
        </a:p>
      </dgm:t>
    </dgm:pt>
    <dgm:pt modelId="{4744E2D4-F10B-4572-B229-F0058C440490}" type="parTrans" cxnId="{11E424DE-CE9A-478F-B2DA-3190D43F07EA}">
      <dgm:prSet/>
      <dgm:spPr/>
      <dgm:t>
        <a:bodyPr/>
        <a:lstStyle/>
        <a:p>
          <a:endParaRPr lang="en-US"/>
        </a:p>
      </dgm:t>
    </dgm:pt>
    <dgm:pt modelId="{29886004-0436-4922-A106-27782501F434}" type="sibTrans" cxnId="{11E424DE-CE9A-478F-B2DA-3190D43F07EA}">
      <dgm:prSet/>
      <dgm:spPr/>
      <dgm:t>
        <a:bodyPr/>
        <a:lstStyle/>
        <a:p>
          <a:endParaRPr lang="en-US"/>
        </a:p>
      </dgm:t>
    </dgm:pt>
    <dgm:pt modelId="{FB0B6565-49AE-4B62-A9C9-8D7D380EDD60}">
      <dgm:prSet/>
      <dgm:spPr/>
      <dgm:t>
        <a:bodyPr/>
        <a:lstStyle/>
        <a:p>
          <a:r>
            <a:rPr lang="en-GB" b="1" dirty="0"/>
            <a:t>Convenient</a:t>
          </a:r>
          <a:r>
            <a:rPr lang="en-GB" dirty="0"/>
            <a:t>:	You can study from home </a:t>
          </a:r>
          <a:r>
            <a:rPr lang="en-GB" dirty="0" err="1"/>
            <a:t>orany</a:t>
          </a:r>
          <a:r>
            <a:rPr lang="en-GB" dirty="0"/>
            <a:t> where, without needing	to go to a physical library.</a:t>
          </a:r>
          <a:endParaRPr lang="en-US" dirty="0"/>
        </a:p>
      </dgm:t>
    </dgm:pt>
    <dgm:pt modelId="{5A340DBB-0B1C-4895-A22F-FA3059C7C1F2}" type="parTrans" cxnId="{66F23032-4990-4FF8-A91C-1A285E929B0D}">
      <dgm:prSet/>
      <dgm:spPr/>
      <dgm:t>
        <a:bodyPr/>
        <a:lstStyle/>
        <a:p>
          <a:endParaRPr lang="en-US"/>
        </a:p>
      </dgm:t>
    </dgm:pt>
    <dgm:pt modelId="{1B8C86C1-3332-474C-823B-FBF95B1D6D2A}" type="sibTrans" cxnId="{66F23032-4990-4FF8-A91C-1A285E929B0D}">
      <dgm:prSet/>
      <dgm:spPr/>
      <dgm:t>
        <a:bodyPr/>
        <a:lstStyle/>
        <a:p>
          <a:endParaRPr lang="en-US"/>
        </a:p>
      </dgm:t>
    </dgm:pt>
    <dgm:pt modelId="{052B0B7B-DC9B-40F7-AD8A-AB23F2D473AA}">
      <dgm:prSet/>
      <dgm:spPr/>
      <dgm:t>
        <a:bodyPr/>
        <a:lstStyle/>
        <a:p>
          <a:r>
            <a:rPr lang="en-GB" b="1"/>
            <a:t>Easy Search</a:t>
          </a:r>
          <a:r>
            <a:rPr lang="en-GB"/>
            <a:t>: It’s simple to find what you need, and there are tools to help you cite sources.</a:t>
          </a:r>
          <a:endParaRPr lang="en-US"/>
        </a:p>
      </dgm:t>
    </dgm:pt>
    <dgm:pt modelId="{0B703E20-885A-4DBA-8283-15EAE98DDFBD}" type="parTrans" cxnId="{40CDD23C-906E-4C3F-AD33-3176F970F00C}">
      <dgm:prSet/>
      <dgm:spPr/>
      <dgm:t>
        <a:bodyPr/>
        <a:lstStyle/>
        <a:p>
          <a:endParaRPr lang="en-US"/>
        </a:p>
      </dgm:t>
    </dgm:pt>
    <dgm:pt modelId="{952876E4-03EF-41B5-B744-D0E2BB611A93}" type="sibTrans" cxnId="{40CDD23C-906E-4C3F-AD33-3176F970F00C}">
      <dgm:prSet/>
      <dgm:spPr/>
      <dgm:t>
        <a:bodyPr/>
        <a:lstStyle/>
        <a:p>
          <a:endParaRPr lang="en-US"/>
        </a:p>
      </dgm:t>
    </dgm:pt>
    <dgm:pt modelId="{93D1C67A-58B9-4DF1-9379-87606B696182}">
      <dgm:prSet/>
      <dgm:spPr/>
      <dgm:t>
        <a:bodyPr/>
        <a:lstStyle/>
        <a:p>
          <a:r>
            <a:rPr lang="en-GB" b="1"/>
            <a:t>Saves Money</a:t>
          </a:r>
          <a:r>
            <a:rPr lang="en-GB"/>
            <a:t>: You get free access to expensive books and articles that would normally cost a lot.</a:t>
          </a:r>
          <a:endParaRPr lang="en-US"/>
        </a:p>
      </dgm:t>
    </dgm:pt>
    <dgm:pt modelId="{F8DF80E2-B03C-4345-81F6-0F40F40D3AFF}" type="parTrans" cxnId="{6099F536-4E00-4DC0-ACBF-56E92758C168}">
      <dgm:prSet/>
      <dgm:spPr/>
      <dgm:t>
        <a:bodyPr/>
        <a:lstStyle/>
        <a:p>
          <a:endParaRPr lang="en-US"/>
        </a:p>
      </dgm:t>
    </dgm:pt>
    <dgm:pt modelId="{AA126508-36DB-4C2F-90A7-B7C1F70A60DD}" type="sibTrans" cxnId="{6099F536-4E00-4DC0-ACBF-56E92758C168}">
      <dgm:prSet/>
      <dgm:spPr/>
      <dgm:t>
        <a:bodyPr/>
        <a:lstStyle/>
        <a:p>
          <a:endParaRPr lang="en-US"/>
        </a:p>
      </dgm:t>
    </dgm:pt>
    <dgm:pt modelId="{A5540CD4-9E23-4CFB-A3E5-1D995CD4CAC1}">
      <dgm:prSet/>
      <dgm:spPr/>
      <dgm:t>
        <a:bodyPr/>
        <a:lstStyle/>
        <a:p>
          <a:r>
            <a:rPr lang="en-GB" b="1"/>
            <a:t>Global Resources</a:t>
          </a:r>
          <a:r>
            <a:rPr lang="en-GB"/>
            <a:t>: You can access research from universities	all over the world.</a:t>
          </a:r>
          <a:endParaRPr lang="en-US"/>
        </a:p>
      </dgm:t>
    </dgm:pt>
    <dgm:pt modelId="{0C8E05B2-80B8-4ED8-BCC4-92239606C0C4}" type="parTrans" cxnId="{2AB95243-3848-4EE3-BAB5-AE4E06AF186F}">
      <dgm:prSet/>
      <dgm:spPr/>
      <dgm:t>
        <a:bodyPr/>
        <a:lstStyle/>
        <a:p>
          <a:endParaRPr lang="en-US"/>
        </a:p>
      </dgm:t>
    </dgm:pt>
    <dgm:pt modelId="{C27608BC-4E5A-4D48-AB91-E1D93B835D9D}" type="sibTrans" cxnId="{2AB95243-3848-4EE3-BAB5-AE4E06AF186F}">
      <dgm:prSet/>
      <dgm:spPr/>
      <dgm:t>
        <a:bodyPr/>
        <a:lstStyle/>
        <a:p>
          <a:endParaRPr lang="en-US"/>
        </a:p>
      </dgm:t>
    </dgm:pt>
    <dgm:pt modelId="{16377FB0-4920-4A9D-84DF-540018A452AF}">
      <dgm:prSet/>
      <dgm:spPr/>
      <dgm:t>
        <a:bodyPr/>
        <a:lstStyle/>
        <a:p>
          <a:r>
            <a:rPr lang="en-GB" b="1"/>
            <a:t>Eco-Friendly</a:t>
          </a:r>
          <a:r>
            <a:rPr lang="en-GB"/>
            <a:t>: It cuts down on paper use and traveling.</a:t>
          </a:r>
          <a:endParaRPr lang="en-US"/>
        </a:p>
      </dgm:t>
    </dgm:pt>
    <dgm:pt modelId="{420FC96E-52A8-4854-93F6-CE6DA0E29AC2}" type="parTrans" cxnId="{DA941000-3CF4-4938-B5BB-B9E7906D74EC}">
      <dgm:prSet/>
      <dgm:spPr/>
      <dgm:t>
        <a:bodyPr/>
        <a:lstStyle/>
        <a:p>
          <a:endParaRPr lang="en-US"/>
        </a:p>
      </dgm:t>
    </dgm:pt>
    <dgm:pt modelId="{2FCF0FFB-4928-4CD4-A60C-8AF1081DA047}" type="sibTrans" cxnId="{DA941000-3CF4-4938-B5BB-B9E7906D74EC}">
      <dgm:prSet/>
      <dgm:spPr/>
      <dgm:t>
        <a:bodyPr/>
        <a:lstStyle/>
        <a:p>
          <a:endParaRPr lang="en-US"/>
        </a:p>
      </dgm:t>
    </dgm:pt>
    <dgm:pt modelId="{9C273323-2D0D-418F-9765-BEB71B27A8C2}" type="pres">
      <dgm:prSet presAssocID="{AFC2EA13-F79B-4753-9A22-1A99325DD3FA}" presName="diagram" presStyleCnt="0">
        <dgm:presLayoutVars>
          <dgm:dir/>
          <dgm:resizeHandles val="exact"/>
        </dgm:presLayoutVars>
      </dgm:prSet>
      <dgm:spPr/>
    </dgm:pt>
    <dgm:pt modelId="{AC6BBF0B-B0A8-4D28-992E-5D51AC9B0A7C}" type="pres">
      <dgm:prSet presAssocID="{535D8494-C085-4181-8BB6-393D87F6D609}" presName="node" presStyleLbl="node1" presStyleIdx="0" presStyleCnt="7">
        <dgm:presLayoutVars>
          <dgm:bulletEnabled val="1"/>
        </dgm:presLayoutVars>
      </dgm:prSet>
      <dgm:spPr/>
    </dgm:pt>
    <dgm:pt modelId="{74B29555-D080-4E98-93B4-B76787697D78}" type="pres">
      <dgm:prSet presAssocID="{7299059D-E46E-4DEB-ACA0-D6EC77F93FC5}" presName="sibTrans" presStyleCnt="0"/>
      <dgm:spPr/>
    </dgm:pt>
    <dgm:pt modelId="{632EBFF0-7DA3-4F67-9F33-E50DCAE67C28}" type="pres">
      <dgm:prSet presAssocID="{C457467F-C215-4438-BA20-5D2994755368}" presName="node" presStyleLbl="node1" presStyleIdx="1" presStyleCnt="7">
        <dgm:presLayoutVars>
          <dgm:bulletEnabled val="1"/>
        </dgm:presLayoutVars>
      </dgm:prSet>
      <dgm:spPr/>
    </dgm:pt>
    <dgm:pt modelId="{AEABE713-BEE5-4C47-A821-9D3D85FB39C2}" type="pres">
      <dgm:prSet presAssocID="{29886004-0436-4922-A106-27782501F434}" presName="sibTrans" presStyleCnt="0"/>
      <dgm:spPr/>
    </dgm:pt>
    <dgm:pt modelId="{83E9CC2F-A066-46F9-87ED-8DA57D409E52}" type="pres">
      <dgm:prSet presAssocID="{FB0B6565-49AE-4B62-A9C9-8D7D380EDD60}" presName="node" presStyleLbl="node1" presStyleIdx="2" presStyleCnt="7">
        <dgm:presLayoutVars>
          <dgm:bulletEnabled val="1"/>
        </dgm:presLayoutVars>
      </dgm:prSet>
      <dgm:spPr/>
    </dgm:pt>
    <dgm:pt modelId="{B9627696-014B-4A86-86E4-90E6F76E842D}" type="pres">
      <dgm:prSet presAssocID="{1B8C86C1-3332-474C-823B-FBF95B1D6D2A}" presName="sibTrans" presStyleCnt="0"/>
      <dgm:spPr/>
    </dgm:pt>
    <dgm:pt modelId="{FF3A2737-B447-4499-B98A-75579F24CE6B}" type="pres">
      <dgm:prSet presAssocID="{052B0B7B-DC9B-40F7-AD8A-AB23F2D473AA}" presName="node" presStyleLbl="node1" presStyleIdx="3" presStyleCnt="7">
        <dgm:presLayoutVars>
          <dgm:bulletEnabled val="1"/>
        </dgm:presLayoutVars>
      </dgm:prSet>
      <dgm:spPr/>
    </dgm:pt>
    <dgm:pt modelId="{33D3E2FE-67E6-4CF6-A01C-5A411FCFFAF4}" type="pres">
      <dgm:prSet presAssocID="{952876E4-03EF-41B5-B744-D0E2BB611A93}" presName="sibTrans" presStyleCnt="0"/>
      <dgm:spPr/>
    </dgm:pt>
    <dgm:pt modelId="{C3182758-30DD-4806-AA84-C2BEEEEDF74C}" type="pres">
      <dgm:prSet presAssocID="{93D1C67A-58B9-4DF1-9379-87606B696182}" presName="node" presStyleLbl="node1" presStyleIdx="4" presStyleCnt="7">
        <dgm:presLayoutVars>
          <dgm:bulletEnabled val="1"/>
        </dgm:presLayoutVars>
      </dgm:prSet>
      <dgm:spPr/>
    </dgm:pt>
    <dgm:pt modelId="{BB9D8DDB-9DF9-4E4D-A54B-25C10BDDF568}" type="pres">
      <dgm:prSet presAssocID="{AA126508-36DB-4C2F-90A7-B7C1F70A60DD}" presName="sibTrans" presStyleCnt="0"/>
      <dgm:spPr/>
    </dgm:pt>
    <dgm:pt modelId="{0BF7B2C7-D8A7-4822-BEA1-582B624A8A68}" type="pres">
      <dgm:prSet presAssocID="{A5540CD4-9E23-4CFB-A3E5-1D995CD4CAC1}" presName="node" presStyleLbl="node1" presStyleIdx="5" presStyleCnt="7">
        <dgm:presLayoutVars>
          <dgm:bulletEnabled val="1"/>
        </dgm:presLayoutVars>
      </dgm:prSet>
      <dgm:spPr/>
    </dgm:pt>
    <dgm:pt modelId="{EC065424-25F3-4D21-BB23-7DDB280E390A}" type="pres">
      <dgm:prSet presAssocID="{C27608BC-4E5A-4D48-AB91-E1D93B835D9D}" presName="sibTrans" presStyleCnt="0"/>
      <dgm:spPr/>
    </dgm:pt>
    <dgm:pt modelId="{F853F654-2931-41C9-8EE8-5517F979F01C}" type="pres">
      <dgm:prSet presAssocID="{16377FB0-4920-4A9D-84DF-540018A452AF}" presName="node" presStyleLbl="node1" presStyleIdx="6" presStyleCnt="7">
        <dgm:presLayoutVars>
          <dgm:bulletEnabled val="1"/>
        </dgm:presLayoutVars>
      </dgm:prSet>
      <dgm:spPr/>
    </dgm:pt>
  </dgm:ptLst>
  <dgm:cxnLst>
    <dgm:cxn modelId="{DA941000-3CF4-4938-B5BB-B9E7906D74EC}" srcId="{AFC2EA13-F79B-4753-9A22-1A99325DD3FA}" destId="{16377FB0-4920-4A9D-84DF-540018A452AF}" srcOrd="6" destOrd="0" parTransId="{420FC96E-52A8-4854-93F6-CE6DA0E29AC2}" sibTransId="{2FCF0FFB-4928-4CD4-A60C-8AF1081DA047}"/>
    <dgm:cxn modelId="{FCF69822-7DB7-4B87-8E2E-C797CDFC6121}" type="presOf" srcId="{16377FB0-4920-4A9D-84DF-540018A452AF}" destId="{F853F654-2931-41C9-8EE8-5517F979F01C}" srcOrd="0" destOrd="0" presId="urn:microsoft.com/office/officeart/2005/8/layout/default"/>
    <dgm:cxn modelId="{66F23032-4990-4FF8-A91C-1A285E929B0D}" srcId="{AFC2EA13-F79B-4753-9A22-1A99325DD3FA}" destId="{FB0B6565-49AE-4B62-A9C9-8D7D380EDD60}" srcOrd="2" destOrd="0" parTransId="{5A340DBB-0B1C-4895-A22F-FA3059C7C1F2}" sibTransId="{1B8C86C1-3332-474C-823B-FBF95B1D6D2A}"/>
    <dgm:cxn modelId="{6099F536-4E00-4DC0-ACBF-56E92758C168}" srcId="{AFC2EA13-F79B-4753-9A22-1A99325DD3FA}" destId="{93D1C67A-58B9-4DF1-9379-87606B696182}" srcOrd="4" destOrd="0" parTransId="{F8DF80E2-B03C-4345-81F6-0F40F40D3AFF}" sibTransId="{AA126508-36DB-4C2F-90A7-B7C1F70A60DD}"/>
    <dgm:cxn modelId="{40CDD23C-906E-4C3F-AD33-3176F970F00C}" srcId="{AFC2EA13-F79B-4753-9A22-1A99325DD3FA}" destId="{052B0B7B-DC9B-40F7-AD8A-AB23F2D473AA}" srcOrd="3" destOrd="0" parTransId="{0B703E20-885A-4DBA-8283-15EAE98DDFBD}" sibTransId="{952876E4-03EF-41B5-B744-D0E2BB611A93}"/>
    <dgm:cxn modelId="{8C58D93C-AA33-406C-BE23-12226EBE08FD}" srcId="{AFC2EA13-F79B-4753-9A22-1A99325DD3FA}" destId="{535D8494-C085-4181-8BB6-393D87F6D609}" srcOrd="0" destOrd="0" parTransId="{BC16953D-3676-41F3-B90A-DB736C0BF0A6}" sibTransId="{7299059D-E46E-4DEB-ACA0-D6EC77F93FC5}"/>
    <dgm:cxn modelId="{2AB95243-3848-4EE3-BAB5-AE4E06AF186F}" srcId="{AFC2EA13-F79B-4753-9A22-1A99325DD3FA}" destId="{A5540CD4-9E23-4CFB-A3E5-1D995CD4CAC1}" srcOrd="5" destOrd="0" parTransId="{0C8E05B2-80B8-4ED8-BCC4-92239606C0C4}" sibTransId="{C27608BC-4E5A-4D48-AB91-E1D93B835D9D}"/>
    <dgm:cxn modelId="{04873C79-FED7-4035-BA51-3583322F4231}" type="presOf" srcId="{93D1C67A-58B9-4DF1-9379-87606B696182}" destId="{C3182758-30DD-4806-AA84-C2BEEEEDF74C}" srcOrd="0" destOrd="0" presId="urn:microsoft.com/office/officeart/2005/8/layout/default"/>
    <dgm:cxn modelId="{7F6D9EAF-08EB-4D79-817E-19B15E0269D9}" type="presOf" srcId="{535D8494-C085-4181-8BB6-393D87F6D609}" destId="{AC6BBF0B-B0A8-4D28-992E-5D51AC9B0A7C}" srcOrd="0" destOrd="0" presId="urn:microsoft.com/office/officeart/2005/8/layout/default"/>
    <dgm:cxn modelId="{9F10C6B6-8872-4726-8128-2421B31DB8FB}" type="presOf" srcId="{FB0B6565-49AE-4B62-A9C9-8D7D380EDD60}" destId="{83E9CC2F-A066-46F9-87ED-8DA57D409E52}" srcOrd="0" destOrd="0" presId="urn:microsoft.com/office/officeart/2005/8/layout/default"/>
    <dgm:cxn modelId="{80D4B1B8-02F5-419C-A59E-B552C5C22692}" type="presOf" srcId="{052B0B7B-DC9B-40F7-AD8A-AB23F2D473AA}" destId="{FF3A2737-B447-4499-B98A-75579F24CE6B}" srcOrd="0" destOrd="0" presId="urn:microsoft.com/office/officeart/2005/8/layout/default"/>
    <dgm:cxn modelId="{AF565BBA-A448-41CD-9C3F-2C523E19F96E}" type="presOf" srcId="{A5540CD4-9E23-4CFB-A3E5-1D995CD4CAC1}" destId="{0BF7B2C7-D8A7-4822-BEA1-582B624A8A68}" srcOrd="0" destOrd="0" presId="urn:microsoft.com/office/officeart/2005/8/layout/default"/>
    <dgm:cxn modelId="{11E424DE-CE9A-478F-B2DA-3190D43F07EA}" srcId="{AFC2EA13-F79B-4753-9A22-1A99325DD3FA}" destId="{C457467F-C215-4438-BA20-5D2994755368}" srcOrd="1" destOrd="0" parTransId="{4744E2D4-F10B-4572-B229-F0058C440490}" sibTransId="{29886004-0436-4922-A106-27782501F434}"/>
    <dgm:cxn modelId="{4926D3DE-7623-4713-A790-4BFA42316D1A}" type="presOf" srcId="{AFC2EA13-F79B-4753-9A22-1A99325DD3FA}" destId="{9C273323-2D0D-418F-9765-BEB71B27A8C2}" srcOrd="0" destOrd="0" presId="urn:microsoft.com/office/officeart/2005/8/layout/default"/>
    <dgm:cxn modelId="{C7D223EB-C334-4121-A1AA-F9A4B94169FF}" type="presOf" srcId="{C457467F-C215-4438-BA20-5D2994755368}" destId="{632EBFF0-7DA3-4F67-9F33-E50DCAE67C28}" srcOrd="0" destOrd="0" presId="urn:microsoft.com/office/officeart/2005/8/layout/default"/>
    <dgm:cxn modelId="{8D63A411-5517-424F-8DB7-4891CCEB673D}" type="presParOf" srcId="{9C273323-2D0D-418F-9765-BEB71B27A8C2}" destId="{AC6BBF0B-B0A8-4D28-992E-5D51AC9B0A7C}" srcOrd="0" destOrd="0" presId="urn:microsoft.com/office/officeart/2005/8/layout/default"/>
    <dgm:cxn modelId="{AF2CF1D5-39E5-4875-B82B-B665D8CBC336}" type="presParOf" srcId="{9C273323-2D0D-418F-9765-BEB71B27A8C2}" destId="{74B29555-D080-4E98-93B4-B76787697D78}" srcOrd="1" destOrd="0" presId="urn:microsoft.com/office/officeart/2005/8/layout/default"/>
    <dgm:cxn modelId="{8C0F1DB1-A0A5-4C41-B372-E16387A05965}" type="presParOf" srcId="{9C273323-2D0D-418F-9765-BEB71B27A8C2}" destId="{632EBFF0-7DA3-4F67-9F33-E50DCAE67C28}" srcOrd="2" destOrd="0" presId="urn:microsoft.com/office/officeart/2005/8/layout/default"/>
    <dgm:cxn modelId="{66E17F39-04F9-48F0-AE4A-0674B050624D}" type="presParOf" srcId="{9C273323-2D0D-418F-9765-BEB71B27A8C2}" destId="{AEABE713-BEE5-4C47-A821-9D3D85FB39C2}" srcOrd="3" destOrd="0" presId="urn:microsoft.com/office/officeart/2005/8/layout/default"/>
    <dgm:cxn modelId="{BE907F66-D91C-4940-82AD-B3A39DC8DEA0}" type="presParOf" srcId="{9C273323-2D0D-418F-9765-BEB71B27A8C2}" destId="{83E9CC2F-A066-46F9-87ED-8DA57D409E52}" srcOrd="4" destOrd="0" presId="urn:microsoft.com/office/officeart/2005/8/layout/default"/>
    <dgm:cxn modelId="{9AA7B935-0702-426F-9A82-66D6BAF3F586}" type="presParOf" srcId="{9C273323-2D0D-418F-9765-BEB71B27A8C2}" destId="{B9627696-014B-4A86-86E4-90E6F76E842D}" srcOrd="5" destOrd="0" presId="urn:microsoft.com/office/officeart/2005/8/layout/default"/>
    <dgm:cxn modelId="{DC7342CD-0665-49DD-B86A-95A528A647CA}" type="presParOf" srcId="{9C273323-2D0D-418F-9765-BEB71B27A8C2}" destId="{FF3A2737-B447-4499-B98A-75579F24CE6B}" srcOrd="6" destOrd="0" presId="urn:microsoft.com/office/officeart/2005/8/layout/default"/>
    <dgm:cxn modelId="{6139677B-761C-496B-98B5-1F1DA4231CDF}" type="presParOf" srcId="{9C273323-2D0D-418F-9765-BEB71B27A8C2}" destId="{33D3E2FE-67E6-4CF6-A01C-5A411FCFFAF4}" srcOrd="7" destOrd="0" presId="urn:microsoft.com/office/officeart/2005/8/layout/default"/>
    <dgm:cxn modelId="{404A7B99-B37E-4102-B82A-3FC1471992B4}" type="presParOf" srcId="{9C273323-2D0D-418F-9765-BEB71B27A8C2}" destId="{C3182758-30DD-4806-AA84-C2BEEEEDF74C}" srcOrd="8" destOrd="0" presId="urn:microsoft.com/office/officeart/2005/8/layout/default"/>
    <dgm:cxn modelId="{C5276484-EC29-478E-A201-00D550975FCA}" type="presParOf" srcId="{9C273323-2D0D-418F-9765-BEB71B27A8C2}" destId="{BB9D8DDB-9DF9-4E4D-A54B-25C10BDDF568}" srcOrd="9" destOrd="0" presId="urn:microsoft.com/office/officeart/2005/8/layout/default"/>
    <dgm:cxn modelId="{62461325-EADD-48C8-82E0-5C9F20DCF692}" type="presParOf" srcId="{9C273323-2D0D-418F-9765-BEB71B27A8C2}" destId="{0BF7B2C7-D8A7-4822-BEA1-582B624A8A68}" srcOrd="10" destOrd="0" presId="urn:microsoft.com/office/officeart/2005/8/layout/default"/>
    <dgm:cxn modelId="{208B0893-5E5C-4D32-AF55-0A494C8F616B}" type="presParOf" srcId="{9C273323-2D0D-418F-9765-BEB71B27A8C2}" destId="{EC065424-25F3-4D21-BB23-7DDB280E390A}" srcOrd="11" destOrd="0" presId="urn:microsoft.com/office/officeart/2005/8/layout/default"/>
    <dgm:cxn modelId="{771BAC8C-F154-457D-B1BD-B78AB6984502}" type="presParOf" srcId="{9C273323-2D0D-418F-9765-BEB71B27A8C2}" destId="{F853F654-2931-41C9-8EE8-5517F979F01C}"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AF33951-361F-4284-94EF-89F2BA0DF5F3}"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2CA2D637-66A2-4B1A-8F4C-9259DA7FA3C2}">
      <dgm:prSet/>
      <dgm:spPr/>
      <dgm:t>
        <a:bodyPr/>
        <a:lstStyle/>
        <a:p>
          <a:pPr>
            <a:lnSpc>
              <a:spcPct val="100000"/>
            </a:lnSpc>
          </a:pPr>
          <a:r>
            <a:rPr lang="en-GB"/>
            <a:t>When gathering literature for assignment, students often find it difficult because they do not create a plan. </a:t>
          </a:r>
          <a:endParaRPr lang="en-US"/>
        </a:p>
      </dgm:t>
    </dgm:pt>
    <dgm:pt modelId="{AC49084E-0234-49E5-A417-D7056C80E885}" type="parTrans" cxnId="{14CC22F7-D945-45DA-AA4F-0F4513E9BB0C}">
      <dgm:prSet/>
      <dgm:spPr/>
      <dgm:t>
        <a:bodyPr/>
        <a:lstStyle/>
        <a:p>
          <a:endParaRPr lang="en-US"/>
        </a:p>
      </dgm:t>
    </dgm:pt>
    <dgm:pt modelId="{C74164EB-A3B8-4A9A-A342-361F9BCC0DE5}" type="sibTrans" cxnId="{14CC22F7-D945-45DA-AA4F-0F4513E9BB0C}">
      <dgm:prSet/>
      <dgm:spPr/>
      <dgm:t>
        <a:bodyPr/>
        <a:lstStyle/>
        <a:p>
          <a:endParaRPr lang="en-US"/>
        </a:p>
      </dgm:t>
    </dgm:pt>
    <dgm:pt modelId="{E6CEE68B-0A04-4CA1-B4A9-C140D1259195}">
      <dgm:prSet/>
      <dgm:spPr/>
      <dgm:t>
        <a:bodyPr/>
        <a:lstStyle/>
        <a:p>
          <a:pPr>
            <a:lnSpc>
              <a:spcPct val="100000"/>
            </a:lnSpc>
          </a:pPr>
          <a:r>
            <a:rPr lang="en-GB"/>
            <a:t>Planning on what and where you have search will help you stay focused and avoid being repetitive </a:t>
          </a:r>
          <a:endParaRPr lang="en-US"/>
        </a:p>
      </dgm:t>
    </dgm:pt>
    <dgm:pt modelId="{F6BA202C-4877-4C1C-AABD-93202546214E}" type="parTrans" cxnId="{2B5484F9-0817-4CF7-8733-E321D11400DB}">
      <dgm:prSet/>
      <dgm:spPr/>
      <dgm:t>
        <a:bodyPr/>
        <a:lstStyle/>
        <a:p>
          <a:endParaRPr lang="en-US"/>
        </a:p>
      </dgm:t>
    </dgm:pt>
    <dgm:pt modelId="{281E80A3-E9D9-44EE-B398-7533DC3BD2A9}" type="sibTrans" cxnId="{2B5484F9-0817-4CF7-8733-E321D11400DB}">
      <dgm:prSet/>
      <dgm:spPr/>
      <dgm:t>
        <a:bodyPr/>
        <a:lstStyle/>
        <a:p>
          <a:endParaRPr lang="en-US"/>
        </a:p>
      </dgm:t>
    </dgm:pt>
    <dgm:pt modelId="{EC37C0C0-D2C8-4A8F-9763-CCA043FC2F6F}" type="pres">
      <dgm:prSet presAssocID="{9AF33951-361F-4284-94EF-89F2BA0DF5F3}" presName="root" presStyleCnt="0">
        <dgm:presLayoutVars>
          <dgm:dir/>
          <dgm:resizeHandles val="exact"/>
        </dgm:presLayoutVars>
      </dgm:prSet>
      <dgm:spPr/>
    </dgm:pt>
    <dgm:pt modelId="{C32112FC-554C-464B-B399-F47C106D61C7}" type="pres">
      <dgm:prSet presAssocID="{2CA2D637-66A2-4B1A-8F4C-9259DA7FA3C2}" presName="compNode" presStyleCnt="0"/>
      <dgm:spPr/>
    </dgm:pt>
    <dgm:pt modelId="{296FD906-369C-470B-9619-6E2ADABC6E41}" type="pres">
      <dgm:prSet presAssocID="{2CA2D637-66A2-4B1A-8F4C-9259DA7FA3C2}" presName="bgRect" presStyleLbl="bgShp" presStyleIdx="0" presStyleCnt="2"/>
      <dgm:spPr/>
    </dgm:pt>
    <dgm:pt modelId="{B6CACB5E-ACA6-4413-B8F2-328447EC7765}" type="pres">
      <dgm:prSet presAssocID="{2CA2D637-66A2-4B1A-8F4C-9259DA7FA3C2}"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oks"/>
        </a:ext>
      </dgm:extLst>
    </dgm:pt>
    <dgm:pt modelId="{7CA4A80A-6B24-4458-9008-16DE8AA50A3F}" type="pres">
      <dgm:prSet presAssocID="{2CA2D637-66A2-4B1A-8F4C-9259DA7FA3C2}" presName="spaceRect" presStyleCnt="0"/>
      <dgm:spPr/>
    </dgm:pt>
    <dgm:pt modelId="{F75F222A-2DE6-4C57-81C1-E1E040551E98}" type="pres">
      <dgm:prSet presAssocID="{2CA2D637-66A2-4B1A-8F4C-9259DA7FA3C2}" presName="parTx" presStyleLbl="revTx" presStyleIdx="0" presStyleCnt="2">
        <dgm:presLayoutVars>
          <dgm:chMax val="0"/>
          <dgm:chPref val="0"/>
        </dgm:presLayoutVars>
      </dgm:prSet>
      <dgm:spPr/>
    </dgm:pt>
    <dgm:pt modelId="{89C7B994-7D8C-47EE-87F1-5EA03A4D9262}" type="pres">
      <dgm:prSet presAssocID="{C74164EB-A3B8-4A9A-A342-361F9BCC0DE5}" presName="sibTrans" presStyleCnt="0"/>
      <dgm:spPr/>
    </dgm:pt>
    <dgm:pt modelId="{247866F1-9121-43FE-B1DF-310F2B855148}" type="pres">
      <dgm:prSet presAssocID="{E6CEE68B-0A04-4CA1-B4A9-C140D1259195}" presName="compNode" presStyleCnt="0"/>
      <dgm:spPr/>
    </dgm:pt>
    <dgm:pt modelId="{4524F1DF-8913-4EE4-AF63-326BABE41F52}" type="pres">
      <dgm:prSet presAssocID="{E6CEE68B-0A04-4CA1-B4A9-C140D1259195}" presName="bgRect" presStyleLbl="bgShp" presStyleIdx="1" presStyleCnt="2"/>
      <dgm:spPr/>
    </dgm:pt>
    <dgm:pt modelId="{FDE89D62-E2AB-4D2C-AD77-18BAABA222E8}" type="pres">
      <dgm:prSet presAssocID="{E6CEE68B-0A04-4CA1-B4A9-C140D1259195}"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88EAA489-3ED8-478F-805F-E08F30650EA3}" type="pres">
      <dgm:prSet presAssocID="{E6CEE68B-0A04-4CA1-B4A9-C140D1259195}" presName="spaceRect" presStyleCnt="0"/>
      <dgm:spPr/>
    </dgm:pt>
    <dgm:pt modelId="{BE5BE3C2-1F6E-446D-ABDA-CFA157A242EE}" type="pres">
      <dgm:prSet presAssocID="{E6CEE68B-0A04-4CA1-B4A9-C140D1259195}" presName="parTx" presStyleLbl="revTx" presStyleIdx="1" presStyleCnt="2">
        <dgm:presLayoutVars>
          <dgm:chMax val="0"/>
          <dgm:chPref val="0"/>
        </dgm:presLayoutVars>
      </dgm:prSet>
      <dgm:spPr/>
    </dgm:pt>
  </dgm:ptLst>
  <dgm:cxnLst>
    <dgm:cxn modelId="{8E87613D-CEA2-44ED-BE96-D73EB1818495}" type="presOf" srcId="{9AF33951-361F-4284-94EF-89F2BA0DF5F3}" destId="{EC37C0C0-D2C8-4A8F-9763-CCA043FC2F6F}" srcOrd="0" destOrd="0" presId="urn:microsoft.com/office/officeart/2018/2/layout/IconVerticalSolidList"/>
    <dgm:cxn modelId="{F59B8F51-70E6-4BD6-8B58-91973ACD9D28}" type="presOf" srcId="{E6CEE68B-0A04-4CA1-B4A9-C140D1259195}" destId="{BE5BE3C2-1F6E-446D-ABDA-CFA157A242EE}" srcOrd="0" destOrd="0" presId="urn:microsoft.com/office/officeart/2018/2/layout/IconVerticalSolidList"/>
    <dgm:cxn modelId="{AB58CE8D-2C2E-4B44-8624-936772CE04D9}" type="presOf" srcId="{2CA2D637-66A2-4B1A-8F4C-9259DA7FA3C2}" destId="{F75F222A-2DE6-4C57-81C1-E1E040551E98}" srcOrd="0" destOrd="0" presId="urn:microsoft.com/office/officeart/2018/2/layout/IconVerticalSolidList"/>
    <dgm:cxn modelId="{14CC22F7-D945-45DA-AA4F-0F4513E9BB0C}" srcId="{9AF33951-361F-4284-94EF-89F2BA0DF5F3}" destId="{2CA2D637-66A2-4B1A-8F4C-9259DA7FA3C2}" srcOrd="0" destOrd="0" parTransId="{AC49084E-0234-49E5-A417-D7056C80E885}" sibTransId="{C74164EB-A3B8-4A9A-A342-361F9BCC0DE5}"/>
    <dgm:cxn modelId="{2B5484F9-0817-4CF7-8733-E321D11400DB}" srcId="{9AF33951-361F-4284-94EF-89F2BA0DF5F3}" destId="{E6CEE68B-0A04-4CA1-B4A9-C140D1259195}" srcOrd="1" destOrd="0" parTransId="{F6BA202C-4877-4C1C-AABD-93202546214E}" sibTransId="{281E80A3-E9D9-44EE-B398-7533DC3BD2A9}"/>
    <dgm:cxn modelId="{2992AC91-5AFC-43B7-B847-D9678E703FCC}" type="presParOf" srcId="{EC37C0C0-D2C8-4A8F-9763-CCA043FC2F6F}" destId="{C32112FC-554C-464B-B399-F47C106D61C7}" srcOrd="0" destOrd="0" presId="urn:microsoft.com/office/officeart/2018/2/layout/IconVerticalSolidList"/>
    <dgm:cxn modelId="{4A6AD0CD-1563-4AEA-BC4E-976B48560243}" type="presParOf" srcId="{C32112FC-554C-464B-B399-F47C106D61C7}" destId="{296FD906-369C-470B-9619-6E2ADABC6E41}" srcOrd="0" destOrd="0" presId="urn:microsoft.com/office/officeart/2018/2/layout/IconVerticalSolidList"/>
    <dgm:cxn modelId="{88303F60-E10B-4352-9E26-B00A6503DDD8}" type="presParOf" srcId="{C32112FC-554C-464B-B399-F47C106D61C7}" destId="{B6CACB5E-ACA6-4413-B8F2-328447EC7765}" srcOrd="1" destOrd="0" presId="urn:microsoft.com/office/officeart/2018/2/layout/IconVerticalSolidList"/>
    <dgm:cxn modelId="{634D92DE-4C53-4C96-A7D7-7072AA38ED51}" type="presParOf" srcId="{C32112FC-554C-464B-B399-F47C106D61C7}" destId="{7CA4A80A-6B24-4458-9008-16DE8AA50A3F}" srcOrd="2" destOrd="0" presId="urn:microsoft.com/office/officeart/2018/2/layout/IconVerticalSolidList"/>
    <dgm:cxn modelId="{2D341199-344C-4160-9DC8-82A71D4BEF6D}" type="presParOf" srcId="{C32112FC-554C-464B-B399-F47C106D61C7}" destId="{F75F222A-2DE6-4C57-81C1-E1E040551E98}" srcOrd="3" destOrd="0" presId="urn:microsoft.com/office/officeart/2018/2/layout/IconVerticalSolidList"/>
    <dgm:cxn modelId="{5C2673FB-614D-4362-A557-07B83D90ED20}" type="presParOf" srcId="{EC37C0C0-D2C8-4A8F-9763-CCA043FC2F6F}" destId="{89C7B994-7D8C-47EE-87F1-5EA03A4D9262}" srcOrd="1" destOrd="0" presId="urn:microsoft.com/office/officeart/2018/2/layout/IconVerticalSolidList"/>
    <dgm:cxn modelId="{ADA33872-80FD-45DD-B4C3-5C3ADD881486}" type="presParOf" srcId="{EC37C0C0-D2C8-4A8F-9763-CCA043FC2F6F}" destId="{247866F1-9121-43FE-B1DF-310F2B855148}" srcOrd="2" destOrd="0" presId="urn:microsoft.com/office/officeart/2018/2/layout/IconVerticalSolidList"/>
    <dgm:cxn modelId="{121A9A75-EDB1-4A48-912B-8E59FA8A61C2}" type="presParOf" srcId="{247866F1-9121-43FE-B1DF-310F2B855148}" destId="{4524F1DF-8913-4EE4-AF63-326BABE41F52}" srcOrd="0" destOrd="0" presId="urn:microsoft.com/office/officeart/2018/2/layout/IconVerticalSolidList"/>
    <dgm:cxn modelId="{3AC3B57A-5A5E-4A7D-835A-F24A6A0B010B}" type="presParOf" srcId="{247866F1-9121-43FE-B1DF-310F2B855148}" destId="{FDE89D62-E2AB-4D2C-AD77-18BAABA222E8}" srcOrd="1" destOrd="0" presId="urn:microsoft.com/office/officeart/2018/2/layout/IconVerticalSolidList"/>
    <dgm:cxn modelId="{7207CBB8-6118-4923-B2EE-8260DA3C1722}" type="presParOf" srcId="{247866F1-9121-43FE-B1DF-310F2B855148}" destId="{88EAA489-3ED8-478F-805F-E08F30650EA3}" srcOrd="2" destOrd="0" presId="urn:microsoft.com/office/officeart/2018/2/layout/IconVerticalSolidList"/>
    <dgm:cxn modelId="{53F24085-39E3-486A-842D-A1674BF329B3}" type="presParOf" srcId="{247866F1-9121-43FE-B1DF-310F2B855148}" destId="{BE5BE3C2-1F6E-446D-ABDA-CFA157A242E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7D3C8F0-AB77-4760-9ED0-B12273A3C756}"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1CF99922-E01B-4333-B8CF-395258E16094}">
      <dgm:prSet/>
      <dgm:spPr/>
      <dgm:t>
        <a:bodyPr/>
        <a:lstStyle/>
        <a:p>
          <a:r>
            <a:rPr lang="en-GB"/>
            <a:t>A SS is essentially a plan of action and details how you will locate and gather your literature.</a:t>
          </a:r>
          <a:endParaRPr lang="en-US"/>
        </a:p>
      </dgm:t>
    </dgm:pt>
    <dgm:pt modelId="{EEA769E0-9C8B-423B-BEDF-A2A661EEC514}" type="parTrans" cxnId="{FF0E3BBF-E5C6-4198-9B60-3E0F3518FADC}">
      <dgm:prSet/>
      <dgm:spPr/>
      <dgm:t>
        <a:bodyPr/>
        <a:lstStyle/>
        <a:p>
          <a:endParaRPr lang="en-US"/>
        </a:p>
      </dgm:t>
    </dgm:pt>
    <dgm:pt modelId="{35F1016B-8C11-423D-9D5B-D606189F0522}" type="sibTrans" cxnId="{FF0E3BBF-E5C6-4198-9B60-3E0F3518FADC}">
      <dgm:prSet/>
      <dgm:spPr/>
      <dgm:t>
        <a:bodyPr/>
        <a:lstStyle/>
        <a:p>
          <a:endParaRPr lang="en-US"/>
        </a:p>
      </dgm:t>
    </dgm:pt>
    <dgm:pt modelId="{E93A66D7-DEB3-4803-8DC4-E2A5D926C96A}">
      <dgm:prSet/>
      <dgm:spPr/>
      <dgm:t>
        <a:bodyPr/>
        <a:lstStyle/>
        <a:p>
          <a:r>
            <a:rPr lang="en-GB"/>
            <a:t>A SS can also be considered as an instruction manual </a:t>
          </a:r>
          <a:endParaRPr lang="en-US"/>
        </a:p>
      </dgm:t>
    </dgm:pt>
    <dgm:pt modelId="{71695B69-ACE8-4AC2-9008-8FE131007CB0}" type="parTrans" cxnId="{718A094A-B75B-40CA-84F1-F20A93395D12}">
      <dgm:prSet/>
      <dgm:spPr/>
      <dgm:t>
        <a:bodyPr/>
        <a:lstStyle/>
        <a:p>
          <a:endParaRPr lang="en-US"/>
        </a:p>
      </dgm:t>
    </dgm:pt>
    <dgm:pt modelId="{AC14F969-2F05-43CD-9429-EB441E2C05E3}" type="sibTrans" cxnId="{718A094A-B75B-40CA-84F1-F20A93395D12}">
      <dgm:prSet/>
      <dgm:spPr/>
      <dgm:t>
        <a:bodyPr/>
        <a:lstStyle/>
        <a:p>
          <a:endParaRPr lang="en-US"/>
        </a:p>
      </dgm:t>
    </dgm:pt>
    <dgm:pt modelId="{498DC83A-5972-489D-9BE7-A671A03AD03A}" type="pres">
      <dgm:prSet presAssocID="{87D3C8F0-AB77-4760-9ED0-B12273A3C756}" presName="hierChild1" presStyleCnt="0">
        <dgm:presLayoutVars>
          <dgm:chPref val="1"/>
          <dgm:dir/>
          <dgm:animOne val="branch"/>
          <dgm:animLvl val="lvl"/>
          <dgm:resizeHandles/>
        </dgm:presLayoutVars>
      </dgm:prSet>
      <dgm:spPr/>
    </dgm:pt>
    <dgm:pt modelId="{1CF237F2-9E67-4DC3-BBCD-C8A7ADE9A600}" type="pres">
      <dgm:prSet presAssocID="{1CF99922-E01B-4333-B8CF-395258E16094}" presName="hierRoot1" presStyleCnt="0"/>
      <dgm:spPr/>
    </dgm:pt>
    <dgm:pt modelId="{2D129D43-C374-4A2B-BABC-E131F8164711}" type="pres">
      <dgm:prSet presAssocID="{1CF99922-E01B-4333-B8CF-395258E16094}" presName="composite" presStyleCnt="0"/>
      <dgm:spPr/>
    </dgm:pt>
    <dgm:pt modelId="{2580F628-00F5-4EE8-9726-CD635C34955F}" type="pres">
      <dgm:prSet presAssocID="{1CF99922-E01B-4333-B8CF-395258E16094}" presName="background" presStyleLbl="node0" presStyleIdx="0" presStyleCnt="2"/>
      <dgm:spPr/>
    </dgm:pt>
    <dgm:pt modelId="{A3B619FB-7292-42A2-BA38-81735B8C8957}" type="pres">
      <dgm:prSet presAssocID="{1CF99922-E01B-4333-B8CF-395258E16094}" presName="text" presStyleLbl="fgAcc0" presStyleIdx="0" presStyleCnt="2">
        <dgm:presLayoutVars>
          <dgm:chPref val="3"/>
        </dgm:presLayoutVars>
      </dgm:prSet>
      <dgm:spPr/>
    </dgm:pt>
    <dgm:pt modelId="{7B144764-6DC0-477F-AA1E-B6477A9837FD}" type="pres">
      <dgm:prSet presAssocID="{1CF99922-E01B-4333-B8CF-395258E16094}" presName="hierChild2" presStyleCnt="0"/>
      <dgm:spPr/>
    </dgm:pt>
    <dgm:pt modelId="{CD62BAED-D1C7-4CFD-99D9-7EF4D78DB0F6}" type="pres">
      <dgm:prSet presAssocID="{E93A66D7-DEB3-4803-8DC4-E2A5D926C96A}" presName="hierRoot1" presStyleCnt="0"/>
      <dgm:spPr/>
    </dgm:pt>
    <dgm:pt modelId="{D386784F-C7BA-4302-8BC4-CF0B8A227985}" type="pres">
      <dgm:prSet presAssocID="{E93A66D7-DEB3-4803-8DC4-E2A5D926C96A}" presName="composite" presStyleCnt="0"/>
      <dgm:spPr/>
    </dgm:pt>
    <dgm:pt modelId="{977AA425-833F-4142-87D4-D9B283EAE886}" type="pres">
      <dgm:prSet presAssocID="{E93A66D7-DEB3-4803-8DC4-E2A5D926C96A}" presName="background" presStyleLbl="node0" presStyleIdx="1" presStyleCnt="2"/>
      <dgm:spPr/>
    </dgm:pt>
    <dgm:pt modelId="{6BD9A68E-F7C6-4079-98A7-BE351F73D321}" type="pres">
      <dgm:prSet presAssocID="{E93A66D7-DEB3-4803-8DC4-E2A5D926C96A}" presName="text" presStyleLbl="fgAcc0" presStyleIdx="1" presStyleCnt="2">
        <dgm:presLayoutVars>
          <dgm:chPref val="3"/>
        </dgm:presLayoutVars>
      </dgm:prSet>
      <dgm:spPr/>
    </dgm:pt>
    <dgm:pt modelId="{43E3D142-671C-40A9-9DA7-616476359988}" type="pres">
      <dgm:prSet presAssocID="{E93A66D7-DEB3-4803-8DC4-E2A5D926C96A}" presName="hierChild2" presStyleCnt="0"/>
      <dgm:spPr/>
    </dgm:pt>
  </dgm:ptLst>
  <dgm:cxnLst>
    <dgm:cxn modelId="{3B6AE00E-4BC5-4B43-B8C7-692CEF722E5D}" type="presOf" srcId="{87D3C8F0-AB77-4760-9ED0-B12273A3C756}" destId="{498DC83A-5972-489D-9BE7-A671A03AD03A}" srcOrd="0" destOrd="0" presId="urn:microsoft.com/office/officeart/2005/8/layout/hierarchy1"/>
    <dgm:cxn modelId="{FF234218-C4B4-4494-9FC0-65BEA16C623C}" type="presOf" srcId="{1CF99922-E01B-4333-B8CF-395258E16094}" destId="{A3B619FB-7292-42A2-BA38-81735B8C8957}" srcOrd="0" destOrd="0" presId="urn:microsoft.com/office/officeart/2005/8/layout/hierarchy1"/>
    <dgm:cxn modelId="{3091F237-3C8C-4925-8CA5-C950D71FAE93}" type="presOf" srcId="{E93A66D7-DEB3-4803-8DC4-E2A5D926C96A}" destId="{6BD9A68E-F7C6-4079-98A7-BE351F73D321}" srcOrd="0" destOrd="0" presId="urn:microsoft.com/office/officeart/2005/8/layout/hierarchy1"/>
    <dgm:cxn modelId="{718A094A-B75B-40CA-84F1-F20A93395D12}" srcId="{87D3C8F0-AB77-4760-9ED0-B12273A3C756}" destId="{E93A66D7-DEB3-4803-8DC4-E2A5D926C96A}" srcOrd="1" destOrd="0" parTransId="{71695B69-ACE8-4AC2-9008-8FE131007CB0}" sibTransId="{AC14F969-2F05-43CD-9429-EB441E2C05E3}"/>
    <dgm:cxn modelId="{FF0E3BBF-E5C6-4198-9B60-3E0F3518FADC}" srcId="{87D3C8F0-AB77-4760-9ED0-B12273A3C756}" destId="{1CF99922-E01B-4333-B8CF-395258E16094}" srcOrd="0" destOrd="0" parTransId="{EEA769E0-9C8B-423B-BEDF-A2A661EEC514}" sibTransId="{35F1016B-8C11-423D-9D5B-D606189F0522}"/>
    <dgm:cxn modelId="{4E64EED6-834F-4F0C-89A2-C80957C4653A}" type="presParOf" srcId="{498DC83A-5972-489D-9BE7-A671A03AD03A}" destId="{1CF237F2-9E67-4DC3-BBCD-C8A7ADE9A600}" srcOrd="0" destOrd="0" presId="urn:microsoft.com/office/officeart/2005/8/layout/hierarchy1"/>
    <dgm:cxn modelId="{84A37211-C2D3-4CA5-A21A-FD546CC8A710}" type="presParOf" srcId="{1CF237F2-9E67-4DC3-BBCD-C8A7ADE9A600}" destId="{2D129D43-C374-4A2B-BABC-E131F8164711}" srcOrd="0" destOrd="0" presId="urn:microsoft.com/office/officeart/2005/8/layout/hierarchy1"/>
    <dgm:cxn modelId="{844FE113-74DB-47D4-B294-39D84DA1B695}" type="presParOf" srcId="{2D129D43-C374-4A2B-BABC-E131F8164711}" destId="{2580F628-00F5-4EE8-9726-CD635C34955F}" srcOrd="0" destOrd="0" presId="urn:microsoft.com/office/officeart/2005/8/layout/hierarchy1"/>
    <dgm:cxn modelId="{D48BC2C5-64EF-49CD-A6B1-2D851B147C7A}" type="presParOf" srcId="{2D129D43-C374-4A2B-BABC-E131F8164711}" destId="{A3B619FB-7292-42A2-BA38-81735B8C8957}" srcOrd="1" destOrd="0" presId="urn:microsoft.com/office/officeart/2005/8/layout/hierarchy1"/>
    <dgm:cxn modelId="{B1AA51E6-F8D7-4B97-A117-E2832910B4FE}" type="presParOf" srcId="{1CF237F2-9E67-4DC3-BBCD-C8A7ADE9A600}" destId="{7B144764-6DC0-477F-AA1E-B6477A9837FD}" srcOrd="1" destOrd="0" presId="urn:microsoft.com/office/officeart/2005/8/layout/hierarchy1"/>
    <dgm:cxn modelId="{A5FDD092-2D62-4B58-A8B0-EE9C9C6BBDF5}" type="presParOf" srcId="{498DC83A-5972-489D-9BE7-A671A03AD03A}" destId="{CD62BAED-D1C7-4CFD-99D9-7EF4D78DB0F6}" srcOrd="1" destOrd="0" presId="urn:microsoft.com/office/officeart/2005/8/layout/hierarchy1"/>
    <dgm:cxn modelId="{A3433CAA-A639-40E0-932C-9578AC25A1D6}" type="presParOf" srcId="{CD62BAED-D1C7-4CFD-99D9-7EF4D78DB0F6}" destId="{D386784F-C7BA-4302-8BC4-CF0B8A227985}" srcOrd="0" destOrd="0" presId="urn:microsoft.com/office/officeart/2005/8/layout/hierarchy1"/>
    <dgm:cxn modelId="{9F283DE1-AB92-48BE-B73E-5DC47BEED7EB}" type="presParOf" srcId="{D386784F-C7BA-4302-8BC4-CF0B8A227985}" destId="{977AA425-833F-4142-87D4-D9B283EAE886}" srcOrd="0" destOrd="0" presId="urn:microsoft.com/office/officeart/2005/8/layout/hierarchy1"/>
    <dgm:cxn modelId="{A091891F-FF38-483B-973E-EFD823294EB0}" type="presParOf" srcId="{D386784F-C7BA-4302-8BC4-CF0B8A227985}" destId="{6BD9A68E-F7C6-4079-98A7-BE351F73D321}" srcOrd="1" destOrd="0" presId="urn:microsoft.com/office/officeart/2005/8/layout/hierarchy1"/>
    <dgm:cxn modelId="{0C2C9DDE-242A-4CA2-B9F9-8887388499F0}" type="presParOf" srcId="{CD62BAED-D1C7-4CFD-99D9-7EF4D78DB0F6}" destId="{43E3D142-671C-40A9-9DA7-61647635998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371E716-6865-467D-A01A-5AE7554D11F5}"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425B12B1-E368-4740-BAB3-CEF21E183494}">
      <dgm:prSet/>
      <dgm:spPr/>
      <dgm:t>
        <a:bodyPr/>
        <a:lstStyle/>
        <a:p>
          <a:r>
            <a:rPr lang="en-GB"/>
            <a:t>To help with navigating the breadth of literature around your topic</a:t>
          </a:r>
          <a:endParaRPr lang="en-US"/>
        </a:p>
      </dgm:t>
    </dgm:pt>
    <dgm:pt modelId="{77902BD9-726E-42BA-916A-E1FB4361C6A9}" type="parTrans" cxnId="{48F0AAA4-A3E8-4D16-97AA-159E9F5A0317}">
      <dgm:prSet/>
      <dgm:spPr/>
      <dgm:t>
        <a:bodyPr/>
        <a:lstStyle/>
        <a:p>
          <a:endParaRPr lang="en-US"/>
        </a:p>
      </dgm:t>
    </dgm:pt>
    <dgm:pt modelId="{E1A52B3E-0E9A-4A82-8A8A-6F6686F287CC}" type="sibTrans" cxnId="{48F0AAA4-A3E8-4D16-97AA-159E9F5A0317}">
      <dgm:prSet/>
      <dgm:spPr/>
      <dgm:t>
        <a:bodyPr/>
        <a:lstStyle/>
        <a:p>
          <a:endParaRPr lang="en-US"/>
        </a:p>
      </dgm:t>
    </dgm:pt>
    <dgm:pt modelId="{337D9920-7E87-4227-940F-0BEA10B10F31}">
      <dgm:prSet/>
      <dgm:spPr/>
      <dgm:t>
        <a:bodyPr/>
        <a:lstStyle/>
        <a:p>
          <a:r>
            <a:rPr lang="en-GB"/>
            <a:t>To help you focus on specific areas within your field </a:t>
          </a:r>
          <a:endParaRPr lang="en-US"/>
        </a:p>
      </dgm:t>
    </dgm:pt>
    <dgm:pt modelId="{73DF0D82-6478-4DE5-B1C6-629F4D9EE684}" type="parTrans" cxnId="{87D818C5-B48E-465C-BF8B-DE2EA3E75B60}">
      <dgm:prSet/>
      <dgm:spPr/>
      <dgm:t>
        <a:bodyPr/>
        <a:lstStyle/>
        <a:p>
          <a:endParaRPr lang="en-US"/>
        </a:p>
      </dgm:t>
    </dgm:pt>
    <dgm:pt modelId="{4C3C7C9B-C33E-4CC5-8C20-D4B53C0C34C6}" type="sibTrans" cxnId="{87D818C5-B48E-465C-BF8B-DE2EA3E75B60}">
      <dgm:prSet/>
      <dgm:spPr/>
      <dgm:t>
        <a:bodyPr/>
        <a:lstStyle/>
        <a:p>
          <a:endParaRPr lang="en-US"/>
        </a:p>
      </dgm:t>
    </dgm:pt>
    <dgm:pt modelId="{B36972AB-6091-4C49-AA49-148B7375AE36}">
      <dgm:prSet/>
      <dgm:spPr/>
      <dgm:t>
        <a:bodyPr/>
        <a:lstStyle/>
        <a:p>
          <a:r>
            <a:rPr lang="en-GB"/>
            <a:t>Detail where and how you found your literature </a:t>
          </a:r>
          <a:endParaRPr lang="en-US"/>
        </a:p>
      </dgm:t>
    </dgm:pt>
    <dgm:pt modelId="{5E3D321B-AAEA-4E74-B1B5-295EE7FE83EE}" type="parTrans" cxnId="{5422C28F-B011-4AE9-8CD3-DB481973045A}">
      <dgm:prSet/>
      <dgm:spPr/>
      <dgm:t>
        <a:bodyPr/>
        <a:lstStyle/>
        <a:p>
          <a:endParaRPr lang="en-US"/>
        </a:p>
      </dgm:t>
    </dgm:pt>
    <dgm:pt modelId="{AC6AD947-A262-47E2-9F77-98E0A6C322A4}" type="sibTrans" cxnId="{5422C28F-B011-4AE9-8CD3-DB481973045A}">
      <dgm:prSet/>
      <dgm:spPr/>
      <dgm:t>
        <a:bodyPr/>
        <a:lstStyle/>
        <a:p>
          <a:endParaRPr lang="en-US"/>
        </a:p>
      </dgm:t>
    </dgm:pt>
    <dgm:pt modelId="{9C0C18A1-1E70-41B5-A870-4BEB9B1CDE35}" type="pres">
      <dgm:prSet presAssocID="{2371E716-6865-467D-A01A-5AE7554D11F5}" presName="hierChild1" presStyleCnt="0">
        <dgm:presLayoutVars>
          <dgm:chPref val="1"/>
          <dgm:dir/>
          <dgm:animOne val="branch"/>
          <dgm:animLvl val="lvl"/>
          <dgm:resizeHandles/>
        </dgm:presLayoutVars>
      </dgm:prSet>
      <dgm:spPr/>
    </dgm:pt>
    <dgm:pt modelId="{031E271A-FC9C-4D98-8F55-5DE313576C85}" type="pres">
      <dgm:prSet presAssocID="{425B12B1-E368-4740-BAB3-CEF21E183494}" presName="hierRoot1" presStyleCnt="0"/>
      <dgm:spPr/>
    </dgm:pt>
    <dgm:pt modelId="{C4BB2FC0-4398-43B6-8DC5-010440E21646}" type="pres">
      <dgm:prSet presAssocID="{425B12B1-E368-4740-BAB3-CEF21E183494}" presName="composite" presStyleCnt="0"/>
      <dgm:spPr/>
    </dgm:pt>
    <dgm:pt modelId="{90248B40-244F-4D7C-A350-88984B6BF22F}" type="pres">
      <dgm:prSet presAssocID="{425B12B1-E368-4740-BAB3-CEF21E183494}" presName="background" presStyleLbl="node0" presStyleIdx="0" presStyleCnt="1"/>
      <dgm:spPr/>
    </dgm:pt>
    <dgm:pt modelId="{07C48600-7D69-4860-9655-42636927CEDC}" type="pres">
      <dgm:prSet presAssocID="{425B12B1-E368-4740-BAB3-CEF21E183494}" presName="text" presStyleLbl="fgAcc0" presStyleIdx="0" presStyleCnt="1">
        <dgm:presLayoutVars>
          <dgm:chPref val="3"/>
        </dgm:presLayoutVars>
      </dgm:prSet>
      <dgm:spPr/>
    </dgm:pt>
    <dgm:pt modelId="{68F5794C-C824-4EBE-A679-D65A3C52A71E}" type="pres">
      <dgm:prSet presAssocID="{425B12B1-E368-4740-BAB3-CEF21E183494}" presName="hierChild2" presStyleCnt="0"/>
      <dgm:spPr/>
    </dgm:pt>
    <dgm:pt modelId="{F40A4CDB-679C-495A-B39D-13564AFB58D8}" type="pres">
      <dgm:prSet presAssocID="{73DF0D82-6478-4DE5-B1C6-629F4D9EE684}" presName="Name10" presStyleLbl="parChTrans1D2" presStyleIdx="0" presStyleCnt="2"/>
      <dgm:spPr/>
    </dgm:pt>
    <dgm:pt modelId="{7C4B14FE-4240-455C-95EA-782F4A1AF8DB}" type="pres">
      <dgm:prSet presAssocID="{337D9920-7E87-4227-940F-0BEA10B10F31}" presName="hierRoot2" presStyleCnt="0"/>
      <dgm:spPr/>
    </dgm:pt>
    <dgm:pt modelId="{A5EF10FA-764A-4CCF-8A0A-47CCE93E8B81}" type="pres">
      <dgm:prSet presAssocID="{337D9920-7E87-4227-940F-0BEA10B10F31}" presName="composite2" presStyleCnt="0"/>
      <dgm:spPr/>
    </dgm:pt>
    <dgm:pt modelId="{C4918DD3-9490-428F-BB18-D138F5E462F2}" type="pres">
      <dgm:prSet presAssocID="{337D9920-7E87-4227-940F-0BEA10B10F31}" presName="background2" presStyleLbl="node2" presStyleIdx="0" presStyleCnt="2"/>
      <dgm:spPr/>
    </dgm:pt>
    <dgm:pt modelId="{6DC9F0FD-025F-45B6-94C4-9B86F7B7BFF0}" type="pres">
      <dgm:prSet presAssocID="{337D9920-7E87-4227-940F-0BEA10B10F31}" presName="text2" presStyleLbl="fgAcc2" presStyleIdx="0" presStyleCnt="2">
        <dgm:presLayoutVars>
          <dgm:chPref val="3"/>
        </dgm:presLayoutVars>
      </dgm:prSet>
      <dgm:spPr/>
    </dgm:pt>
    <dgm:pt modelId="{9D9FDC03-1CAF-4CB6-890C-A23955DE6607}" type="pres">
      <dgm:prSet presAssocID="{337D9920-7E87-4227-940F-0BEA10B10F31}" presName="hierChild3" presStyleCnt="0"/>
      <dgm:spPr/>
    </dgm:pt>
    <dgm:pt modelId="{A4B6C18A-00D5-481B-A67D-E6D468F302C8}" type="pres">
      <dgm:prSet presAssocID="{5E3D321B-AAEA-4E74-B1B5-295EE7FE83EE}" presName="Name10" presStyleLbl="parChTrans1D2" presStyleIdx="1" presStyleCnt="2"/>
      <dgm:spPr/>
    </dgm:pt>
    <dgm:pt modelId="{BAE94302-8AF7-421C-82F5-909503BAAEA3}" type="pres">
      <dgm:prSet presAssocID="{B36972AB-6091-4C49-AA49-148B7375AE36}" presName="hierRoot2" presStyleCnt="0"/>
      <dgm:spPr/>
    </dgm:pt>
    <dgm:pt modelId="{2AE628DE-5D68-4FFD-BA4D-E634C3105A7C}" type="pres">
      <dgm:prSet presAssocID="{B36972AB-6091-4C49-AA49-148B7375AE36}" presName="composite2" presStyleCnt="0"/>
      <dgm:spPr/>
    </dgm:pt>
    <dgm:pt modelId="{42EC39D7-BF4E-4099-9C24-97AEE009ACFE}" type="pres">
      <dgm:prSet presAssocID="{B36972AB-6091-4C49-AA49-148B7375AE36}" presName="background2" presStyleLbl="node2" presStyleIdx="1" presStyleCnt="2"/>
      <dgm:spPr/>
    </dgm:pt>
    <dgm:pt modelId="{6E9010A0-745B-4522-BE6D-70A131A87154}" type="pres">
      <dgm:prSet presAssocID="{B36972AB-6091-4C49-AA49-148B7375AE36}" presName="text2" presStyleLbl="fgAcc2" presStyleIdx="1" presStyleCnt="2">
        <dgm:presLayoutVars>
          <dgm:chPref val="3"/>
        </dgm:presLayoutVars>
      </dgm:prSet>
      <dgm:spPr/>
    </dgm:pt>
    <dgm:pt modelId="{07395D39-46A5-48BF-A152-2B3096C24DF0}" type="pres">
      <dgm:prSet presAssocID="{B36972AB-6091-4C49-AA49-148B7375AE36}" presName="hierChild3" presStyleCnt="0"/>
      <dgm:spPr/>
    </dgm:pt>
  </dgm:ptLst>
  <dgm:cxnLst>
    <dgm:cxn modelId="{A3158B88-5CC4-4B20-9429-AB4E94FE07D5}" type="presOf" srcId="{2371E716-6865-467D-A01A-5AE7554D11F5}" destId="{9C0C18A1-1E70-41B5-A870-4BEB9B1CDE35}" srcOrd="0" destOrd="0" presId="urn:microsoft.com/office/officeart/2005/8/layout/hierarchy1"/>
    <dgm:cxn modelId="{5422C28F-B011-4AE9-8CD3-DB481973045A}" srcId="{425B12B1-E368-4740-BAB3-CEF21E183494}" destId="{B36972AB-6091-4C49-AA49-148B7375AE36}" srcOrd="1" destOrd="0" parTransId="{5E3D321B-AAEA-4E74-B1B5-295EE7FE83EE}" sibTransId="{AC6AD947-A262-47E2-9F77-98E0A6C322A4}"/>
    <dgm:cxn modelId="{D4C2F09B-00BD-4B9D-ABBE-DAB4AA22DBBC}" type="presOf" srcId="{5E3D321B-AAEA-4E74-B1B5-295EE7FE83EE}" destId="{A4B6C18A-00D5-481B-A67D-E6D468F302C8}" srcOrd="0" destOrd="0" presId="urn:microsoft.com/office/officeart/2005/8/layout/hierarchy1"/>
    <dgm:cxn modelId="{48F0AAA4-A3E8-4D16-97AA-159E9F5A0317}" srcId="{2371E716-6865-467D-A01A-5AE7554D11F5}" destId="{425B12B1-E368-4740-BAB3-CEF21E183494}" srcOrd="0" destOrd="0" parTransId="{77902BD9-726E-42BA-916A-E1FB4361C6A9}" sibTransId="{E1A52B3E-0E9A-4A82-8A8A-6F6686F287CC}"/>
    <dgm:cxn modelId="{26C237BF-337F-4616-9CFE-8CF77D899D4D}" type="presOf" srcId="{73DF0D82-6478-4DE5-B1C6-629F4D9EE684}" destId="{F40A4CDB-679C-495A-B39D-13564AFB58D8}" srcOrd="0" destOrd="0" presId="urn:microsoft.com/office/officeart/2005/8/layout/hierarchy1"/>
    <dgm:cxn modelId="{F364D6C4-1481-4E87-942C-5052E957C871}" type="presOf" srcId="{337D9920-7E87-4227-940F-0BEA10B10F31}" destId="{6DC9F0FD-025F-45B6-94C4-9B86F7B7BFF0}" srcOrd="0" destOrd="0" presId="urn:microsoft.com/office/officeart/2005/8/layout/hierarchy1"/>
    <dgm:cxn modelId="{87D818C5-B48E-465C-BF8B-DE2EA3E75B60}" srcId="{425B12B1-E368-4740-BAB3-CEF21E183494}" destId="{337D9920-7E87-4227-940F-0BEA10B10F31}" srcOrd="0" destOrd="0" parTransId="{73DF0D82-6478-4DE5-B1C6-629F4D9EE684}" sibTransId="{4C3C7C9B-C33E-4CC5-8C20-D4B53C0C34C6}"/>
    <dgm:cxn modelId="{16D611E5-AF02-4911-B6D2-C412C7A1B6CF}" type="presOf" srcId="{425B12B1-E368-4740-BAB3-CEF21E183494}" destId="{07C48600-7D69-4860-9655-42636927CEDC}" srcOrd="0" destOrd="0" presId="urn:microsoft.com/office/officeart/2005/8/layout/hierarchy1"/>
    <dgm:cxn modelId="{F49228F5-949C-4105-B540-CC53D63FBB07}" type="presOf" srcId="{B36972AB-6091-4C49-AA49-148B7375AE36}" destId="{6E9010A0-745B-4522-BE6D-70A131A87154}" srcOrd="0" destOrd="0" presId="urn:microsoft.com/office/officeart/2005/8/layout/hierarchy1"/>
    <dgm:cxn modelId="{3804A14A-BC68-4EDF-A479-441AA2549618}" type="presParOf" srcId="{9C0C18A1-1E70-41B5-A870-4BEB9B1CDE35}" destId="{031E271A-FC9C-4D98-8F55-5DE313576C85}" srcOrd="0" destOrd="0" presId="urn:microsoft.com/office/officeart/2005/8/layout/hierarchy1"/>
    <dgm:cxn modelId="{8BCCB2EC-C364-40F2-A2D7-5B37F33AA398}" type="presParOf" srcId="{031E271A-FC9C-4D98-8F55-5DE313576C85}" destId="{C4BB2FC0-4398-43B6-8DC5-010440E21646}" srcOrd="0" destOrd="0" presId="urn:microsoft.com/office/officeart/2005/8/layout/hierarchy1"/>
    <dgm:cxn modelId="{9E74B458-5A6E-4002-B550-B84E60A125D7}" type="presParOf" srcId="{C4BB2FC0-4398-43B6-8DC5-010440E21646}" destId="{90248B40-244F-4D7C-A350-88984B6BF22F}" srcOrd="0" destOrd="0" presId="urn:microsoft.com/office/officeart/2005/8/layout/hierarchy1"/>
    <dgm:cxn modelId="{4BEB6E47-E524-43F5-8DCA-6DA5FA9A3B6B}" type="presParOf" srcId="{C4BB2FC0-4398-43B6-8DC5-010440E21646}" destId="{07C48600-7D69-4860-9655-42636927CEDC}" srcOrd="1" destOrd="0" presId="urn:microsoft.com/office/officeart/2005/8/layout/hierarchy1"/>
    <dgm:cxn modelId="{31EE89F3-BBCC-4944-91E8-D585ACAB98CA}" type="presParOf" srcId="{031E271A-FC9C-4D98-8F55-5DE313576C85}" destId="{68F5794C-C824-4EBE-A679-D65A3C52A71E}" srcOrd="1" destOrd="0" presId="urn:microsoft.com/office/officeart/2005/8/layout/hierarchy1"/>
    <dgm:cxn modelId="{00D8B5D6-3DEC-4FA3-A4F4-1C34ADEC5530}" type="presParOf" srcId="{68F5794C-C824-4EBE-A679-D65A3C52A71E}" destId="{F40A4CDB-679C-495A-B39D-13564AFB58D8}" srcOrd="0" destOrd="0" presId="urn:microsoft.com/office/officeart/2005/8/layout/hierarchy1"/>
    <dgm:cxn modelId="{3E3C2622-0FEE-4D72-BA3F-8967CBA12CB4}" type="presParOf" srcId="{68F5794C-C824-4EBE-A679-D65A3C52A71E}" destId="{7C4B14FE-4240-455C-95EA-782F4A1AF8DB}" srcOrd="1" destOrd="0" presId="urn:microsoft.com/office/officeart/2005/8/layout/hierarchy1"/>
    <dgm:cxn modelId="{2F80A523-79A2-4324-A48C-E44D1777BA16}" type="presParOf" srcId="{7C4B14FE-4240-455C-95EA-782F4A1AF8DB}" destId="{A5EF10FA-764A-4CCF-8A0A-47CCE93E8B81}" srcOrd="0" destOrd="0" presId="urn:microsoft.com/office/officeart/2005/8/layout/hierarchy1"/>
    <dgm:cxn modelId="{53D2F681-8A34-40EF-B1BA-7558ABB35239}" type="presParOf" srcId="{A5EF10FA-764A-4CCF-8A0A-47CCE93E8B81}" destId="{C4918DD3-9490-428F-BB18-D138F5E462F2}" srcOrd="0" destOrd="0" presId="urn:microsoft.com/office/officeart/2005/8/layout/hierarchy1"/>
    <dgm:cxn modelId="{9B28F7BB-8498-4DA6-9A4B-2914A4308375}" type="presParOf" srcId="{A5EF10FA-764A-4CCF-8A0A-47CCE93E8B81}" destId="{6DC9F0FD-025F-45B6-94C4-9B86F7B7BFF0}" srcOrd="1" destOrd="0" presId="urn:microsoft.com/office/officeart/2005/8/layout/hierarchy1"/>
    <dgm:cxn modelId="{4307EEC1-D824-4BC8-B6E3-6F3E62CC7DE2}" type="presParOf" srcId="{7C4B14FE-4240-455C-95EA-782F4A1AF8DB}" destId="{9D9FDC03-1CAF-4CB6-890C-A23955DE6607}" srcOrd="1" destOrd="0" presId="urn:microsoft.com/office/officeart/2005/8/layout/hierarchy1"/>
    <dgm:cxn modelId="{6102F4AD-3D81-4067-AF21-05A60BAF33E0}" type="presParOf" srcId="{68F5794C-C824-4EBE-A679-D65A3C52A71E}" destId="{A4B6C18A-00D5-481B-A67D-E6D468F302C8}" srcOrd="2" destOrd="0" presId="urn:microsoft.com/office/officeart/2005/8/layout/hierarchy1"/>
    <dgm:cxn modelId="{96ED9E69-7E64-44E6-B15A-0E14FBE09455}" type="presParOf" srcId="{68F5794C-C824-4EBE-A679-D65A3C52A71E}" destId="{BAE94302-8AF7-421C-82F5-909503BAAEA3}" srcOrd="3" destOrd="0" presId="urn:microsoft.com/office/officeart/2005/8/layout/hierarchy1"/>
    <dgm:cxn modelId="{7F326FF3-50A2-4B34-BA09-EF92D4ED5856}" type="presParOf" srcId="{BAE94302-8AF7-421C-82F5-909503BAAEA3}" destId="{2AE628DE-5D68-4FFD-BA4D-E634C3105A7C}" srcOrd="0" destOrd="0" presId="urn:microsoft.com/office/officeart/2005/8/layout/hierarchy1"/>
    <dgm:cxn modelId="{60BD348D-0B8B-4A2E-820B-EFDB585941DE}" type="presParOf" srcId="{2AE628DE-5D68-4FFD-BA4D-E634C3105A7C}" destId="{42EC39D7-BF4E-4099-9C24-97AEE009ACFE}" srcOrd="0" destOrd="0" presId="urn:microsoft.com/office/officeart/2005/8/layout/hierarchy1"/>
    <dgm:cxn modelId="{8AD981C8-7702-48D3-B9D6-FF410D089677}" type="presParOf" srcId="{2AE628DE-5D68-4FFD-BA4D-E634C3105A7C}" destId="{6E9010A0-745B-4522-BE6D-70A131A87154}" srcOrd="1" destOrd="0" presId="urn:microsoft.com/office/officeart/2005/8/layout/hierarchy1"/>
    <dgm:cxn modelId="{F4D9A186-BD70-4752-A7E4-F6ED53B9F7C0}" type="presParOf" srcId="{BAE94302-8AF7-421C-82F5-909503BAAEA3}" destId="{07395D39-46A5-48BF-A152-2B3096C24DF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9A5EC7E-D5EE-47A1-9D1F-3D86FA49F328}"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25EA556A-E881-46D5-BDF5-88F14EF41D71}">
      <dgm:prSet/>
      <dgm:spPr/>
      <dgm:t>
        <a:bodyPr/>
        <a:lstStyle/>
        <a:p>
          <a:r>
            <a:rPr lang="en-GB" dirty="0"/>
            <a:t>Gather background information and become more knowledgeable about the topic </a:t>
          </a:r>
          <a:endParaRPr lang="en-US" dirty="0"/>
        </a:p>
      </dgm:t>
    </dgm:pt>
    <dgm:pt modelId="{F88F97E3-58CF-4DD8-8F23-198155C3DCC1}" type="parTrans" cxnId="{3A99B6D3-1765-4D9E-AED1-A16CF7D6D323}">
      <dgm:prSet/>
      <dgm:spPr/>
      <dgm:t>
        <a:bodyPr/>
        <a:lstStyle/>
        <a:p>
          <a:endParaRPr lang="en-US"/>
        </a:p>
      </dgm:t>
    </dgm:pt>
    <dgm:pt modelId="{046B0540-8A67-4D8F-913D-28267A6FC258}" type="sibTrans" cxnId="{3A99B6D3-1765-4D9E-AED1-A16CF7D6D323}">
      <dgm:prSet/>
      <dgm:spPr/>
      <dgm:t>
        <a:bodyPr/>
        <a:lstStyle/>
        <a:p>
          <a:endParaRPr lang="en-US"/>
        </a:p>
      </dgm:t>
    </dgm:pt>
    <dgm:pt modelId="{FED069FB-E857-4D87-8611-28AB16B7C08F}">
      <dgm:prSet/>
      <dgm:spPr/>
      <dgm:t>
        <a:bodyPr/>
        <a:lstStyle/>
        <a:p>
          <a:r>
            <a:rPr lang="en-GB"/>
            <a:t>Identify literature that is more focused. </a:t>
          </a:r>
          <a:endParaRPr lang="en-US"/>
        </a:p>
      </dgm:t>
    </dgm:pt>
    <dgm:pt modelId="{1342598C-C60D-47C2-B430-5FB27EEF4CD6}" type="parTrans" cxnId="{837CBD70-A545-48D3-89B2-A2800208539C}">
      <dgm:prSet/>
      <dgm:spPr/>
      <dgm:t>
        <a:bodyPr/>
        <a:lstStyle/>
        <a:p>
          <a:endParaRPr lang="en-US"/>
        </a:p>
      </dgm:t>
    </dgm:pt>
    <dgm:pt modelId="{AABEB6AD-5E96-4767-8844-543EB1F2E6D6}" type="sibTrans" cxnId="{837CBD70-A545-48D3-89B2-A2800208539C}">
      <dgm:prSet/>
      <dgm:spPr/>
      <dgm:t>
        <a:bodyPr/>
        <a:lstStyle/>
        <a:p>
          <a:endParaRPr lang="en-US"/>
        </a:p>
      </dgm:t>
    </dgm:pt>
    <dgm:pt modelId="{C9D26736-29E6-44D9-B12B-6BD20AC0A5C9}">
      <dgm:prSet/>
      <dgm:spPr/>
      <dgm:t>
        <a:bodyPr/>
        <a:lstStyle/>
        <a:p>
          <a:r>
            <a:rPr lang="en-GB" dirty="0"/>
            <a:t>Help you decide whether you need to expand or narrow your searches </a:t>
          </a:r>
          <a:endParaRPr lang="en-US" dirty="0"/>
        </a:p>
      </dgm:t>
    </dgm:pt>
    <dgm:pt modelId="{089CF7E6-C7B4-4CC5-B53D-3BD74CB7FD3B}" type="parTrans" cxnId="{C8566431-B465-4A65-8951-FF6ACED6B7C2}">
      <dgm:prSet/>
      <dgm:spPr/>
      <dgm:t>
        <a:bodyPr/>
        <a:lstStyle/>
        <a:p>
          <a:endParaRPr lang="en-US"/>
        </a:p>
      </dgm:t>
    </dgm:pt>
    <dgm:pt modelId="{29F86153-0E9E-4128-B88A-166E909D8B82}" type="sibTrans" cxnId="{C8566431-B465-4A65-8951-FF6ACED6B7C2}">
      <dgm:prSet/>
      <dgm:spPr/>
      <dgm:t>
        <a:bodyPr/>
        <a:lstStyle/>
        <a:p>
          <a:endParaRPr lang="en-US"/>
        </a:p>
      </dgm:t>
    </dgm:pt>
    <dgm:pt modelId="{0C85DE1E-602C-4377-B221-C4D5C582230C}">
      <dgm:prSet/>
      <dgm:spPr/>
      <dgm:t>
        <a:bodyPr/>
        <a:lstStyle/>
        <a:p>
          <a:r>
            <a:rPr lang="en-GB"/>
            <a:t>Helps you to avoid presenting biased and shallow description of literature. </a:t>
          </a:r>
          <a:endParaRPr lang="en-US"/>
        </a:p>
      </dgm:t>
    </dgm:pt>
    <dgm:pt modelId="{D10D8DEF-9A9C-4325-968B-C07AB936220A}" type="parTrans" cxnId="{80D7A2F4-3BF6-4258-993D-5ACE11497DB8}">
      <dgm:prSet/>
      <dgm:spPr/>
      <dgm:t>
        <a:bodyPr/>
        <a:lstStyle/>
        <a:p>
          <a:endParaRPr lang="en-US"/>
        </a:p>
      </dgm:t>
    </dgm:pt>
    <dgm:pt modelId="{2B73F008-D6CA-45DD-ABB1-CC435A2A223E}" type="sibTrans" cxnId="{80D7A2F4-3BF6-4258-993D-5ACE11497DB8}">
      <dgm:prSet/>
      <dgm:spPr/>
      <dgm:t>
        <a:bodyPr/>
        <a:lstStyle/>
        <a:p>
          <a:endParaRPr lang="en-US"/>
        </a:p>
      </dgm:t>
    </dgm:pt>
    <dgm:pt modelId="{DD46EA24-260A-48B5-9902-4BF817C9E349}">
      <dgm:prSet/>
      <dgm:spPr/>
      <dgm:t>
        <a:bodyPr/>
        <a:lstStyle/>
        <a:p>
          <a:r>
            <a:rPr lang="en-GB" dirty="0"/>
            <a:t>A good SS allows your to become more familiar with different points of views (Efron and </a:t>
          </a:r>
          <a:r>
            <a:rPr lang="en-GB" dirty="0" err="1"/>
            <a:t>Ravid</a:t>
          </a:r>
          <a:r>
            <a:rPr lang="en-GB" dirty="0"/>
            <a:t>, 2019)</a:t>
          </a:r>
          <a:endParaRPr lang="en-US" dirty="0"/>
        </a:p>
      </dgm:t>
    </dgm:pt>
    <dgm:pt modelId="{AD25A2A6-CCA3-4DDD-BB0B-66FA7530F442}" type="parTrans" cxnId="{8C102BA3-A534-45AF-8218-16CA18A9770D}">
      <dgm:prSet/>
      <dgm:spPr/>
      <dgm:t>
        <a:bodyPr/>
        <a:lstStyle/>
        <a:p>
          <a:endParaRPr lang="en-US"/>
        </a:p>
      </dgm:t>
    </dgm:pt>
    <dgm:pt modelId="{3004E632-81F6-4FCA-A451-B52F3F85ED21}" type="sibTrans" cxnId="{8C102BA3-A534-45AF-8218-16CA18A9770D}">
      <dgm:prSet/>
      <dgm:spPr/>
      <dgm:t>
        <a:bodyPr/>
        <a:lstStyle/>
        <a:p>
          <a:endParaRPr lang="en-US"/>
        </a:p>
      </dgm:t>
    </dgm:pt>
    <dgm:pt modelId="{4B826255-ABB0-408E-9499-418EB1B619C9}" type="pres">
      <dgm:prSet presAssocID="{59A5EC7E-D5EE-47A1-9D1F-3D86FA49F328}" presName="outerComposite" presStyleCnt="0">
        <dgm:presLayoutVars>
          <dgm:chMax val="5"/>
          <dgm:dir/>
          <dgm:resizeHandles val="exact"/>
        </dgm:presLayoutVars>
      </dgm:prSet>
      <dgm:spPr/>
    </dgm:pt>
    <dgm:pt modelId="{C2799DA5-2C56-42CF-B74E-95841DD5BC6D}" type="pres">
      <dgm:prSet presAssocID="{59A5EC7E-D5EE-47A1-9D1F-3D86FA49F328}" presName="dummyMaxCanvas" presStyleCnt="0">
        <dgm:presLayoutVars/>
      </dgm:prSet>
      <dgm:spPr/>
    </dgm:pt>
    <dgm:pt modelId="{3A29C570-ECEB-4931-ABDC-7EAD9852EDCF}" type="pres">
      <dgm:prSet presAssocID="{59A5EC7E-D5EE-47A1-9D1F-3D86FA49F328}" presName="FiveNodes_1" presStyleLbl="node1" presStyleIdx="0" presStyleCnt="5">
        <dgm:presLayoutVars>
          <dgm:bulletEnabled val="1"/>
        </dgm:presLayoutVars>
      </dgm:prSet>
      <dgm:spPr/>
    </dgm:pt>
    <dgm:pt modelId="{03E71D92-8F63-4E86-B91A-99F655277F11}" type="pres">
      <dgm:prSet presAssocID="{59A5EC7E-D5EE-47A1-9D1F-3D86FA49F328}" presName="FiveNodes_2" presStyleLbl="node1" presStyleIdx="1" presStyleCnt="5">
        <dgm:presLayoutVars>
          <dgm:bulletEnabled val="1"/>
        </dgm:presLayoutVars>
      </dgm:prSet>
      <dgm:spPr/>
    </dgm:pt>
    <dgm:pt modelId="{EA161D7B-410C-493C-843B-FFA279BCE2BC}" type="pres">
      <dgm:prSet presAssocID="{59A5EC7E-D5EE-47A1-9D1F-3D86FA49F328}" presName="FiveNodes_3" presStyleLbl="node1" presStyleIdx="2" presStyleCnt="5">
        <dgm:presLayoutVars>
          <dgm:bulletEnabled val="1"/>
        </dgm:presLayoutVars>
      </dgm:prSet>
      <dgm:spPr/>
    </dgm:pt>
    <dgm:pt modelId="{4713608D-281D-4AF3-B075-2117C2EB3B47}" type="pres">
      <dgm:prSet presAssocID="{59A5EC7E-D5EE-47A1-9D1F-3D86FA49F328}" presName="FiveNodes_4" presStyleLbl="node1" presStyleIdx="3" presStyleCnt="5">
        <dgm:presLayoutVars>
          <dgm:bulletEnabled val="1"/>
        </dgm:presLayoutVars>
      </dgm:prSet>
      <dgm:spPr/>
    </dgm:pt>
    <dgm:pt modelId="{95B75ABD-E5FE-4436-BCF8-D5F6501A15EB}" type="pres">
      <dgm:prSet presAssocID="{59A5EC7E-D5EE-47A1-9D1F-3D86FA49F328}" presName="FiveNodes_5" presStyleLbl="node1" presStyleIdx="4" presStyleCnt="5">
        <dgm:presLayoutVars>
          <dgm:bulletEnabled val="1"/>
        </dgm:presLayoutVars>
      </dgm:prSet>
      <dgm:spPr/>
    </dgm:pt>
    <dgm:pt modelId="{A474632D-F4DD-446C-92BE-E8E2D39A570D}" type="pres">
      <dgm:prSet presAssocID="{59A5EC7E-D5EE-47A1-9D1F-3D86FA49F328}" presName="FiveConn_1-2" presStyleLbl="fgAccFollowNode1" presStyleIdx="0" presStyleCnt="4">
        <dgm:presLayoutVars>
          <dgm:bulletEnabled val="1"/>
        </dgm:presLayoutVars>
      </dgm:prSet>
      <dgm:spPr/>
    </dgm:pt>
    <dgm:pt modelId="{CBA3B0A2-4C23-4120-B518-4157F6DA92A3}" type="pres">
      <dgm:prSet presAssocID="{59A5EC7E-D5EE-47A1-9D1F-3D86FA49F328}" presName="FiveConn_2-3" presStyleLbl="fgAccFollowNode1" presStyleIdx="1" presStyleCnt="4">
        <dgm:presLayoutVars>
          <dgm:bulletEnabled val="1"/>
        </dgm:presLayoutVars>
      </dgm:prSet>
      <dgm:spPr/>
    </dgm:pt>
    <dgm:pt modelId="{4D8F6FC3-B8B9-4EBD-A884-3C8E5479716A}" type="pres">
      <dgm:prSet presAssocID="{59A5EC7E-D5EE-47A1-9D1F-3D86FA49F328}" presName="FiveConn_3-4" presStyleLbl="fgAccFollowNode1" presStyleIdx="2" presStyleCnt="4">
        <dgm:presLayoutVars>
          <dgm:bulletEnabled val="1"/>
        </dgm:presLayoutVars>
      </dgm:prSet>
      <dgm:spPr/>
    </dgm:pt>
    <dgm:pt modelId="{C4E9109F-3EB2-4831-9958-F90CDC1E9B05}" type="pres">
      <dgm:prSet presAssocID="{59A5EC7E-D5EE-47A1-9D1F-3D86FA49F328}" presName="FiveConn_4-5" presStyleLbl="fgAccFollowNode1" presStyleIdx="3" presStyleCnt="4">
        <dgm:presLayoutVars>
          <dgm:bulletEnabled val="1"/>
        </dgm:presLayoutVars>
      </dgm:prSet>
      <dgm:spPr/>
    </dgm:pt>
    <dgm:pt modelId="{4D2495F1-8E96-43D8-95DD-B8CDBAFB55FD}" type="pres">
      <dgm:prSet presAssocID="{59A5EC7E-D5EE-47A1-9D1F-3D86FA49F328}" presName="FiveNodes_1_text" presStyleLbl="node1" presStyleIdx="4" presStyleCnt="5">
        <dgm:presLayoutVars>
          <dgm:bulletEnabled val="1"/>
        </dgm:presLayoutVars>
      </dgm:prSet>
      <dgm:spPr/>
    </dgm:pt>
    <dgm:pt modelId="{DD80BE28-45C2-42A0-911E-CF7EC7FF5369}" type="pres">
      <dgm:prSet presAssocID="{59A5EC7E-D5EE-47A1-9D1F-3D86FA49F328}" presName="FiveNodes_2_text" presStyleLbl="node1" presStyleIdx="4" presStyleCnt="5">
        <dgm:presLayoutVars>
          <dgm:bulletEnabled val="1"/>
        </dgm:presLayoutVars>
      </dgm:prSet>
      <dgm:spPr/>
    </dgm:pt>
    <dgm:pt modelId="{53778CC0-7F99-4C1E-84FF-835398C05A95}" type="pres">
      <dgm:prSet presAssocID="{59A5EC7E-D5EE-47A1-9D1F-3D86FA49F328}" presName="FiveNodes_3_text" presStyleLbl="node1" presStyleIdx="4" presStyleCnt="5">
        <dgm:presLayoutVars>
          <dgm:bulletEnabled val="1"/>
        </dgm:presLayoutVars>
      </dgm:prSet>
      <dgm:spPr/>
    </dgm:pt>
    <dgm:pt modelId="{CA966F22-41F6-4418-8553-CD2797BB2E1C}" type="pres">
      <dgm:prSet presAssocID="{59A5EC7E-D5EE-47A1-9D1F-3D86FA49F328}" presName="FiveNodes_4_text" presStyleLbl="node1" presStyleIdx="4" presStyleCnt="5">
        <dgm:presLayoutVars>
          <dgm:bulletEnabled val="1"/>
        </dgm:presLayoutVars>
      </dgm:prSet>
      <dgm:spPr/>
    </dgm:pt>
    <dgm:pt modelId="{971A6412-3D06-4615-80E9-021719EEAA6E}" type="pres">
      <dgm:prSet presAssocID="{59A5EC7E-D5EE-47A1-9D1F-3D86FA49F328}" presName="FiveNodes_5_text" presStyleLbl="node1" presStyleIdx="4" presStyleCnt="5">
        <dgm:presLayoutVars>
          <dgm:bulletEnabled val="1"/>
        </dgm:presLayoutVars>
      </dgm:prSet>
      <dgm:spPr/>
    </dgm:pt>
  </dgm:ptLst>
  <dgm:cxnLst>
    <dgm:cxn modelId="{4B2D8211-A3D7-48DD-A659-6C78010C5FE7}" type="presOf" srcId="{25EA556A-E881-46D5-BDF5-88F14EF41D71}" destId="{3A29C570-ECEB-4931-ABDC-7EAD9852EDCF}" srcOrd="0" destOrd="0" presId="urn:microsoft.com/office/officeart/2005/8/layout/vProcess5"/>
    <dgm:cxn modelId="{A89C2A19-9C10-4C8C-A51C-DC2730815A92}" type="presOf" srcId="{AABEB6AD-5E96-4767-8844-543EB1F2E6D6}" destId="{CBA3B0A2-4C23-4120-B518-4157F6DA92A3}" srcOrd="0" destOrd="0" presId="urn:microsoft.com/office/officeart/2005/8/layout/vProcess5"/>
    <dgm:cxn modelId="{366FEC1A-4BC1-4FBB-96ED-AEF980BDCE32}" type="presOf" srcId="{0C85DE1E-602C-4377-B221-C4D5C582230C}" destId="{CA966F22-41F6-4418-8553-CD2797BB2E1C}" srcOrd="1" destOrd="0" presId="urn:microsoft.com/office/officeart/2005/8/layout/vProcess5"/>
    <dgm:cxn modelId="{AB06711C-A052-41A8-8D91-56CF37D252FD}" type="presOf" srcId="{C9D26736-29E6-44D9-B12B-6BD20AC0A5C9}" destId="{53778CC0-7F99-4C1E-84FF-835398C05A95}" srcOrd="1" destOrd="0" presId="urn:microsoft.com/office/officeart/2005/8/layout/vProcess5"/>
    <dgm:cxn modelId="{EB329725-A487-4B03-95DA-9DF200806131}" type="presOf" srcId="{59A5EC7E-D5EE-47A1-9D1F-3D86FA49F328}" destId="{4B826255-ABB0-408E-9499-418EB1B619C9}" srcOrd="0" destOrd="0" presId="urn:microsoft.com/office/officeart/2005/8/layout/vProcess5"/>
    <dgm:cxn modelId="{44A6F527-27BA-46EE-98FB-EC944C58558C}" type="presOf" srcId="{046B0540-8A67-4D8F-913D-28267A6FC258}" destId="{A474632D-F4DD-446C-92BE-E8E2D39A570D}" srcOrd="0" destOrd="0" presId="urn:microsoft.com/office/officeart/2005/8/layout/vProcess5"/>
    <dgm:cxn modelId="{C8566431-B465-4A65-8951-FF6ACED6B7C2}" srcId="{59A5EC7E-D5EE-47A1-9D1F-3D86FA49F328}" destId="{C9D26736-29E6-44D9-B12B-6BD20AC0A5C9}" srcOrd="2" destOrd="0" parTransId="{089CF7E6-C7B4-4CC5-B53D-3BD74CB7FD3B}" sibTransId="{29F86153-0E9E-4128-B88A-166E909D8B82}"/>
    <dgm:cxn modelId="{FFF83468-054A-4746-ACE1-B0CE9CF7426E}" type="presOf" srcId="{25EA556A-E881-46D5-BDF5-88F14EF41D71}" destId="{4D2495F1-8E96-43D8-95DD-B8CDBAFB55FD}" srcOrd="1" destOrd="0" presId="urn:microsoft.com/office/officeart/2005/8/layout/vProcess5"/>
    <dgm:cxn modelId="{837CBD70-A545-48D3-89B2-A2800208539C}" srcId="{59A5EC7E-D5EE-47A1-9D1F-3D86FA49F328}" destId="{FED069FB-E857-4D87-8611-28AB16B7C08F}" srcOrd="1" destOrd="0" parTransId="{1342598C-C60D-47C2-B430-5FB27EEF4CD6}" sibTransId="{AABEB6AD-5E96-4767-8844-543EB1F2E6D6}"/>
    <dgm:cxn modelId="{A6BF557F-AE7F-45FE-8DDA-CD41E04F0082}" type="presOf" srcId="{29F86153-0E9E-4128-B88A-166E909D8B82}" destId="{4D8F6FC3-B8B9-4EBD-A884-3C8E5479716A}" srcOrd="0" destOrd="0" presId="urn:microsoft.com/office/officeart/2005/8/layout/vProcess5"/>
    <dgm:cxn modelId="{A7925C9F-EA4F-4725-8861-BBAA121F241C}" type="presOf" srcId="{FED069FB-E857-4D87-8611-28AB16B7C08F}" destId="{DD80BE28-45C2-42A0-911E-CF7EC7FF5369}" srcOrd="1" destOrd="0" presId="urn:microsoft.com/office/officeart/2005/8/layout/vProcess5"/>
    <dgm:cxn modelId="{8C102BA3-A534-45AF-8218-16CA18A9770D}" srcId="{59A5EC7E-D5EE-47A1-9D1F-3D86FA49F328}" destId="{DD46EA24-260A-48B5-9902-4BF817C9E349}" srcOrd="4" destOrd="0" parTransId="{AD25A2A6-CCA3-4DDD-BB0B-66FA7530F442}" sibTransId="{3004E632-81F6-4FCA-A451-B52F3F85ED21}"/>
    <dgm:cxn modelId="{6E7012B0-0347-4B88-9297-21B48ECC599F}" type="presOf" srcId="{0C85DE1E-602C-4377-B221-C4D5C582230C}" destId="{4713608D-281D-4AF3-B075-2117C2EB3B47}" srcOrd="0" destOrd="0" presId="urn:microsoft.com/office/officeart/2005/8/layout/vProcess5"/>
    <dgm:cxn modelId="{15779ABD-5895-4147-9DEA-3F8A222950D7}" type="presOf" srcId="{C9D26736-29E6-44D9-B12B-6BD20AC0A5C9}" destId="{EA161D7B-410C-493C-843B-FFA279BCE2BC}" srcOrd="0" destOrd="0" presId="urn:microsoft.com/office/officeart/2005/8/layout/vProcess5"/>
    <dgm:cxn modelId="{623E9DC2-3C8B-4F23-AB0D-D10EFE15BF1D}" type="presOf" srcId="{FED069FB-E857-4D87-8611-28AB16B7C08F}" destId="{03E71D92-8F63-4E86-B91A-99F655277F11}" srcOrd="0" destOrd="0" presId="urn:microsoft.com/office/officeart/2005/8/layout/vProcess5"/>
    <dgm:cxn modelId="{3A99B6D3-1765-4D9E-AED1-A16CF7D6D323}" srcId="{59A5EC7E-D5EE-47A1-9D1F-3D86FA49F328}" destId="{25EA556A-E881-46D5-BDF5-88F14EF41D71}" srcOrd="0" destOrd="0" parTransId="{F88F97E3-58CF-4DD8-8F23-198155C3DCC1}" sibTransId="{046B0540-8A67-4D8F-913D-28267A6FC258}"/>
    <dgm:cxn modelId="{B64F88DA-1769-4781-AF5A-F74440114F6C}" type="presOf" srcId="{DD46EA24-260A-48B5-9902-4BF817C9E349}" destId="{971A6412-3D06-4615-80E9-021719EEAA6E}" srcOrd="1" destOrd="0" presId="urn:microsoft.com/office/officeart/2005/8/layout/vProcess5"/>
    <dgm:cxn modelId="{B95D0BF0-8AFB-4DDA-9BC7-3A4AA3C87954}" type="presOf" srcId="{DD46EA24-260A-48B5-9902-4BF817C9E349}" destId="{95B75ABD-E5FE-4436-BCF8-D5F6501A15EB}" srcOrd="0" destOrd="0" presId="urn:microsoft.com/office/officeart/2005/8/layout/vProcess5"/>
    <dgm:cxn modelId="{80D7A2F4-3BF6-4258-993D-5ACE11497DB8}" srcId="{59A5EC7E-D5EE-47A1-9D1F-3D86FA49F328}" destId="{0C85DE1E-602C-4377-B221-C4D5C582230C}" srcOrd="3" destOrd="0" parTransId="{D10D8DEF-9A9C-4325-968B-C07AB936220A}" sibTransId="{2B73F008-D6CA-45DD-ABB1-CC435A2A223E}"/>
    <dgm:cxn modelId="{063182F7-8693-4E12-BA74-2A5E7E213FD4}" type="presOf" srcId="{2B73F008-D6CA-45DD-ABB1-CC435A2A223E}" destId="{C4E9109F-3EB2-4831-9958-F90CDC1E9B05}" srcOrd="0" destOrd="0" presId="urn:microsoft.com/office/officeart/2005/8/layout/vProcess5"/>
    <dgm:cxn modelId="{EEB1ACAF-D259-4CD8-BE5C-79E3580F72AE}" type="presParOf" srcId="{4B826255-ABB0-408E-9499-418EB1B619C9}" destId="{C2799DA5-2C56-42CF-B74E-95841DD5BC6D}" srcOrd="0" destOrd="0" presId="urn:microsoft.com/office/officeart/2005/8/layout/vProcess5"/>
    <dgm:cxn modelId="{452B4BFD-04E5-4460-BB8C-E75862068B47}" type="presParOf" srcId="{4B826255-ABB0-408E-9499-418EB1B619C9}" destId="{3A29C570-ECEB-4931-ABDC-7EAD9852EDCF}" srcOrd="1" destOrd="0" presId="urn:microsoft.com/office/officeart/2005/8/layout/vProcess5"/>
    <dgm:cxn modelId="{E80917B7-6A48-4464-98E1-193CDFEF1956}" type="presParOf" srcId="{4B826255-ABB0-408E-9499-418EB1B619C9}" destId="{03E71D92-8F63-4E86-B91A-99F655277F11}" srcOrd="2" destOrd="0" presId="urn:microsoft.com/office/officeart/2005/8/layout/vProcess5"/>
    <dgm:cxn modelId="{B7E97674-3D8B-4B46-8D68-76D2E6F2FF1A}" type="presParOf" srcId="{4B826255-ABB0-408E-9499-418EB1B619C9}" destId="{EA161D7B-410C-493C-843B-FFA279BCE2BC}" srcOrd="3" destOrd="0" presId="urn:microsoft.com/office/officeart/2005/8/layout/vProcess5"/>
    <dgm:cxn modelId="{8BBC322A-3EE6-4E47-9236-FEA1B2BF8C95}" type="presParOf" srcId="{4B826255-ABB0-408E-9499-418EB1B619C9}" destId="{4713608D-281D-4AF3-B075-2117C2EB3B47}" srcOrd="4" destOrd="0" presId="urn:microsoft.com/office/officeart/2005/8/layout/vProcess5"/>
    <dgm:cxn modelId="{8C4DC3E4-F6A4-4EA7-BF7D-96CF9EB2266D}" type="presParOf" srcId="{4B826255-ABB0-408E-9499-418EB1B619C9}" destId="{95B75ABD-E5FE-4436-BCF8-D5F6501A15EB}" srcOrd="5" destOrd="0" presId="urn:microsoft.com/office/officeart/2005/8/layout/vProcess5"/>
    <dgm:cxn modelId="{9F957C7F-09E0-442F-ABF5-504225A26845}" type="presParOf" srcId="{4B826255-ABB0-408E-9499-418EB1B619C9}" destId="{A474632D-F4DD-446C-92BE-E8E2D39A570D}" srcOrd="6" destOrd="0" presId="urn:microsoft.com/office/officeart/2005/8/layout/vProcess5"/>
    <dgm:cxn modelId="{947E4A29-3017-486F-A277-B66F5EED4935}" type="presParOf" srcId="{4B826255-ABB0-408E-9499-418EB1B619C9}" destId="{CBA3B0A2-4C23-4120-B518-4157F6DA92A3}" srcOrd="7" destOrd="0" presId="urn:microsoft.com/office/officeart/2005/8/layout/vProcess5"/>
    <dgm:cxn modelId="{6304D090-F357-41D1-8AB7-9CB5B653C814}" type="presParOf" srcId="{4B826255-ABB0-408E-9499-418EB1B619C9}" destId="{4D8F6FC3-B8B9-4EBD-A884-3C8E5479716A}" srcOrd="8" destOrd="0" presId="urn:microsoft.com/office/officeart/2005/8/layout/vProcess5"/>
    <dgm:cxn modelId="{DA4CF398-AA13-4F52-9993-71A0035EDA0C}" type="presParOf" srcId="{4B826255-ABB0-408E-9499-418EB1B619C9}" destId="{C4E9109F-3EB2-4831-9958-F90CDC1E9B05}" srcOrd="9" destOrd="0" presId="urn:microsoft.com/office/officeart/2005/8/layout/vProcess5"/>
    <dgm:cxn modelId="{C02C76A8-C591-448C-8EF7-674CEEB875B5}" type="presParOf" srcId="{4B826255-ABB0-408E-9499-418EB1B619C9}" destId="{4D2495F1-8E96-43D8-95DD-B8CDBAFB55FD}" srcOrd="10" destOrd="0" presId="urn:microsoft.com/office/officeart/2005/8/layout/vProcess5"/>
    <dgm:cxn modelId="{7BDCDD8C-0C5A-4CEE-AC53-F956FD7A5E2E}" type="presParOf" srcId="{4B826255-ABB0-408E-9499-418EB1B619C9}" destId="{DD80BE28-45C2-42A0-911E-CF7EC7FF5369}" srcOrd="11" destOrd="0" presId="urn:microsoft.com/office/officeart/2005/8/layout/vProcess5"/>
    <dgm:cxn modelId="{48B1BAE4-EB78-4459-AFFB-60E8E96E6314}" type="presParOf" srcId="{4B826255-ABB0-408E-9499-418EB1B619C9}" destId="{53778CC0-7F99-4C1E-84FF-835398C05A95}" srcOrd="12" destOrd="0" presId="urn:microsoft.com/office/officeart/2005/8/layout/vProcess5"/>
    <dgm:cxn modelId="{6417EAD2-FABD-47B4-A7EA-7B3C20466A4F}" type="presParOf" srcId="{4B826255-ABB0-408E-9499-418EB1B619C9}" destId="{CA966F22-41F6-4418-8553-CD2797BB2E1C}" srcOrd="13" destOrd="0" presId="urn:microsoft.com/office/officeart/2005/8/layout/vProcess5"/>
    <dgm:cxn modelId="{1FE44081-7774-4008-AB97-91BEC43D7777}" type="presParOf" srcId="{4B826255-ABB0-408E-9499-418EB1B619C9}" destId="{971A6412-3D06-4615-80E9-021719EEAA6E}"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3A43B0C-E9E8-4020-B265-3E15F1F2064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4BE9EE6-987E-44A2-AB2F-C6EEEF8403AD}">
      <dgm:prSet/>
      <dgm:spPr/>
      <dgm:t>
        <a:bodyPr/>
        <a:lstStyle/>
        <a:p>
          <a:pPr>
            <a:lnSpc>
              <a:spcPct val="100000"/>
            </a:lnSpc>
          </a:pPr>
          <a:r>
            <a:rPr lang="en-GB"/>
            <a:t>This part of the SS process is crucial because there have been many instances where students have lost their sources. Here it is important record: </a:t>
          </a:r>
          <a:endParaRPr lang="en-US"/>
        </a:p>
      </dgm:t>
    </dgm:pt>
    <dgm:pt modelId="{642157BD-DDDD-41BA-8E04-FD206500893F}" type="parTrans" cxnId="{82740A9D-B349-462B-A614-BCF1CC093A6D}">
      <dgm:prSet/>
      <dgm:spPr/>
      <dgm:t>
        <a:bodyPr/>
        <a:lstStyle/>
        <a:p>
          <a:endParaRPr lang="en-US"/>
        </a:p>
      </dgm:t>
    </dgm:pt>
    <dgm:pt modelId="{8183184C-DC66-4809-9769-75954259143E}" type="sibTrans" cxnId="{82740A9D-B349-462B-A614-BCF1CC093A6D}">
      <dgm:prSet/>
      <dgm:spPr/>
      <dgm:t>
        <a:bodyPr/>
        <a:lstStyle/>
        <a:p>
          <a:endParaRPr lang="en-US"/>
        </a:p>
      </dgm:t>
    </dgm:pt>
    <dgm:pt modelId="{7CF8B517-2D17-441A-B6D8-393D92714B5D}">
      <dgm:prSet/>
      <dgm:spPr/>
      <dgm:t>
        <a:bodyPr/>
        <a:lstStyle/>
        <a:p>
          <a:pPr>
            <a:lnSpc>
              <a:spcPct val="100000"/>
            </a:lnSpc>
          </a:pPr>
          <a:r>
            <a:rPr lang="en-GB"/>
            <a:t>Key terms used</a:t>
          </a:r>
          <a:endParaRPr lang="en-US"/>
        </a:p>
      </dgm:t>
    </dgm:pt>
    <dgm:pt modelId="{17E9508B-B614-41B3-8F12-92F487068856}" type="parTrans" cxnId="{DAB8E697-985A-46D8-9118-AB6A0D10FA47}">
      <dgm:prSet/>
      <dgm:spPr/>
      <dgm:t>
        <a:bodyPr/>
        <a:lstStyle/>
        <a:p>
          <a:endParaRPr lang="en-US"/>
        </a:p>
      </dgm:t>
    </dgm:pt>
    <dgm:pt modelId="{5125900A-94DD-47DF-871C-9044E955A941}" type="sibTrans" cxnId="{DAB8E697-985A-46D8-9118-AB6A0D10FA47}">
      <dgm:prSet/>
      <dgm:spPr/>
      <dgm:t>
        <a:bodyPr/>
        <a:lstStyle/>
        <a:p>
          <a:endParaRPr lang="en-US"/>
        </a:p>
      </dgm:t>
    </dgm:pt>
    <dgm:pt modelId="{01234AC6-F6F7-456B-BF61-C60A7F66BDB0}">
      <dgm:prSet/>
      <dgm:spPr/>
      <dgm:t>
        <a:bodyPr/>
        <a:lstStyle/>
        <a:p>
          <a:pPr>
            <a:lnSpc>
              <a:spcPct val="100000"/>
            </a:lnSpc>
          </a:pPr>
          <a:r>
            <a:rPr lang="en-GB"/>
            <a:t>What parameters you have used </a:t>
          </a:r>
          <a:endParaRPr lang="en-US"/>
        </a:p>
      </dgm:t>
    </dgm:pt>
    <dgm:pt modelId="{85C16363-89FC-49DA-A272-8A3670173C2A}" type="parTrans" cxnId="{026027B9-FB24-4A76-8929-4B062841B22C}">
      <dgm:prSet/>
      <dgm:spPr/>
      <dgm:t>
        <a:bodyPr/>
        <a:lstStyle/>
        <a:p>
          <a:endParaRPr lang="en-US"/>
        </a:p>
      </dgm:t>
    </dgm:pt>
    <dgm:pt modelId="{AA430020-F119-451A-9434-773BC72CE16C}" type="sibTrans" cxnId="{026027B9-FB24-4A76-8929-4B062841B22C}">
      <dgm:prSet/>
      <dgm:spPr/>
      <dgm:t>
        <a:bodyPr/>
        <a:lstStyle/>
        <a:p>
          <a:endParaRPr lang="en-US"/>
        </a:p>
      </dgm:t>
    </dgm:pt>
    <dgm:pt modelId="{7D27F1BB-A6D1-440D-8F3D-F277F2E19932}">
      <dgm:prSet/>
      <dgm:spPr/>
      <dgm:t>
        <a:bodyPr/>
        <a:lstStyle/>
        <a:p>
          <a:pPr>
            <a:lnSpc>
              <a:spcPct val="100000"/>
            </a:lnSpc>
          </a:pPr>
          <a:r>
            <a:rPr lang="en-GB"/>
            <a:t>What database did you use to find the literature </a:t>
          </a:r>
          <a:endParaRPr lang="en-US"/>
        </a:p>
      </dgm:t>
    </dgm:pt>
    <dgm:pt modelId="{42AC44BF-715C-41BD-BE94-58851BED03AA}" type="parTrans" cxnId="{80C20307-1040-4697-9353-D2EEF90A7253}">
      <dgm:prSet/>
      <dgm:spPr/>
      <dgm:t>
        <a:bodyPr/>
        <a:lstStyle/>
        <a:p>
          <a:endParaRPr lang="en-US"/>
        </a:p>
      </dgm:t>
    </dgm:pt>
    <dgm:pt modelId="{B20C4FA1-CE6A-4390-B708-26EE13DDAA34}" type="sibTrans" cxnId="{80C20307-1040-4697-9353-D2EEF90A7253}">
      <dgm:prSet/>
      <dgm:spPr/>
      <dgm:t>
        <a:bodyPr/>
        <a:lstStyle/>
        <a:p>
          <a:endParaRPr lang="en-US"/>
        </a:p>
      </dgm:t>
    </dgm:pt>
    <dgm:pt modelId="{916F125A-DA74-4C2A-B5FA-08B80B447D1B}">
      <dgm:prSet/>
      <dgm:spPr/>
      <dgm:t>
        <a:bodyPr/>
        <a:lstStyle/>
        <a:p>
          <a:pPr>
            <a:lnSpc>
              <a:spcPct val="100000"/>
            </a:lnSpc>
          </a:pPr>
          <a:r>
            <a:rPr lang="en-GB"/>
            <a:t>Reference the source</a:t>
          </a:r>
          <a:endParaRPr lang="en-US"/>
        </a:p>
      </dgm:t>
    </dgm:pt>
    <dgm:pt modelId="{BBC77280-9C83-4CC9-861C-079D2C81B810}" type="parTrans" cxnId="{67862E95-E74E-412D-AFE0-6B500CEFDCD0}">
      <dgm:prSet/>
      <dgm:spPr/>
      <dgm:t>
        <a:bodyPr/>
        <a:lstStyle/>
        <a:p>
          <a:endParaRPr lang="en-US"/>
        </a:p>
      </dgm:t>
    </dgm:pt>
    <dgm:pt modelId="{28FC1AE7-7BF4-43AF-8751-58D46A6C542E}" type="sibTrans" cxnId="{67862E95-E74E-412D-AFE0-6B500CEFDCD0}">
      <dgm:prSet/>
      <dgm:spPr/>
      <dgm:t>
        <a:bodyPr/>
        <a:lstStyle/>
        <a:p>
          <a:endParaRPr lang="en-US"/>
        </a:p>
      </dgm:t>
    </dgm:pt>
    <dgm:pt modelId="{72A408DF-A0AA-4C01-B0A2-1D118B9A14FE}" type="pres">
      <dgm:prSet presAssocID="{83A43B0C-E9E8-4020-B265-3E15F1F2064D}" presName="root" presStyleCnt="0">
        <dgm:presLayoutVars>
          <dgm:dir/>
          <dgm:resizeHandles val="exact"/>
        </dgm:presLayoutVars>
      </dgm:prSet>
      <dgm:spPr/>
    </dgm:pt>
    <dgm:pt modelId="{C8248A29-501F-41F7-9150-AE40311115DA}" type="pres">
      <dgm:prSet presAssocID="{74BE9EE6-987E-44A2-AB2F-C6EEEF8403AD}" presName="compNode" presStyleCnt="0"/>
      <dgm:spPr/>
    </dgm:pt>
    <dgm:pt modelId="{C0151496-D37D-49FC-B526-D469D7B5E711}" type="pres">
      <dgm:prSet presAssocID="{74BE9EE6-987E-44A2-AB2F-C6EEEF8403AD}" presName="bgRect" presStyleLbl="bgShp" presStyleIdx="0" presStyleCnt="5"/>
      <dgm:spPr/>
    </dgm:pt>
    <dgm:pt modelId="{A27893F4-56AA-4B26-B2D8-E64FA080B662}" type="pres">
      <dgm:prSet presAssocID="{74BE9EE6-987E-44A2-AB2F-C6EEEF8403AD}"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Flowchart"/>
        </a:ext>
      </dgm:extLst>
    </dgm:pt>
    <dgm:pt modelId="{B8DD7FD4-8BB8-4A74-85A8-6BD19E21F271}" type="pres">
      <dgm:prSet presAssocID="{74BE9EE6-987E-44A2-AB2F-C6EEEF8403AD}" presName="spaceRect" presStyleCnt="0"/>
      <dgm:spPr/>
    </dgm:pt>
    <dgm:pt modelId="{3623255C-FC0B-4D90-BDB1-B8288D65B31A}" type="pres">
      <dgm:prSet presAssocID="{74BE9EE6-987E-44A2-AB2F-C6EEEF8403AD}" presName="parTx" presStyleLbl="revTx" presStyleIdx="0" presStyleCnt="5">
        <dgm:presLayoutVars>
          <dgm:chMax val="0"/>
          <dgm:chPref val="0"/>
        </dgm:presLayoutVars>
      </dgm:prSet>
      <dgm:spPr/>
    </dgm:pt>
    <dgm:pt modelId="{A81305D4-0CE6-44E8-98C2-6A39167B7BC4}" type="pres">
      <dgm:prSet presAssocID="{8183184C-DC66-4809-9769-75954259143E}" presName="sibTrans" presStyleCnt="0"/>
      <dgm:spPr/>
    </dgm:pt>
    <dgm:pt modelId="{C43E2076-18E6-4736-AE05-578BBB8EB51C}" type="pres">
      <dgm:prSet presAssocID="{7CF8B517-2D17-441A-B6D8-393D92714B5D}" presName="compNode" presStyleCnt="0"/>
      <dgm:spPr/>
    </dgm:pt>
    <dgm:pt modelId="{A3D37A58-55BB-437C-B574-2E98A42AD19A}" type="pres">
      <dgm:prSet presAssocID="{7CF8B517-2D17-441A-B6D8-393D92714B5D}" presName="bgRect" presStyleLbl="bgShp" presStyleIdx="1" presStyleCnt="5"/>
      <dgm:spPr/>
    </dgm:pt>
    <dgm:pt modelId="{D5C641E3-E568-4B42-A5D0-DF00C8B753CB}" type="pres">
      <dgm:prSet presAssocID="{7CF8B517-2D17-441A-B6D8-393D92714B5D}"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ey"/>
        </a:ext>
      </dgm:extLst>
    </dgm:pt>
    <dgm:pt modelId="{48F5E039-15AD-44A4-AA92-490A0BE2D020}" type="pres">
      <dgm:prSet presAssocID="{7CF8B517-2D17-441A-B6D8-393D92714B5D}" presName="spaceRect" presStyleCnt="0"/>
      <dgm:spPr/>
    </dgm:pt>
    <dgm:pt modelId="{C8949820-B0F6-4745-8B1F-059AC6CE4E6B}" type="pres">
      <dgm:prSet presAssocID="{7CF8B517-2D17-441A-B6D8-393D92714B5D}" presName="parTx" presStyleLbl="revTx" presStyleIdx="1" presStyleCnt="5">
        <dgm:presLayoutVars>
          <dgm:chMax val="0"/>
          <dgm:chPref val="0"/>
        </dgm:presLayoutVars>
      </dgm:prSet>
      <dgm:spPr/>
    </dgm:pt>
    <dgm:pt modelId="{62148638-BBF2-45A7-9D56-BFEA3CC90E24}" type="pres">
      <dgm:prSet presAssocID="{5125900A-94DD-47DF-871C-9044E955A941}" presName="sibTrans" presStyleCnt="0"/>
      <dgm:spPr/>
    </dgm:pt>
    <dgm:pt modelId="{61101260-C249-4B03-BFF4-C59C0E61BAF0}" type="pres">
      <dgm:prSet presAssocID="{01234AC6-F6F7-456B-BF61-C60A7F66BDB0}" presName="compNode" presStyleCnt="0"/>
      <dgm:spPr/>
    </dgm:pt>
    <dgm:pt modelId="{F3B4EA2C-9C18-4402-938A-5F7E918FB7B2}" type="pres">
      <dgm:prSet presAssocID="{01234AC6-F6F7-456B-BF61-C60A7F66BDB0}" presName="bgRect" presStyleLbl="bgShp" presStyleIdx="2" presStyleCnt="5"/>
      <dgm:spPr/>
    </dgm:pt>
    <dgm:pt modelId="{934B9C2C-6E68-40B7-BEFF-BD05E4417F32}" type="pres">
      <dgm:prSet presAssocID="{01234AC6-F6F7-456B-BF61-C60A7F66BDB0}"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eckmark"/>
        </a:ext>
      </dgm:extLst>
    </dgm:pt>
    <dgm:pt modelId="{5490F82D-1CB7-44CD-9F59-5F600C9414AE}" type="pres">
      <dgm:prSet presAssocID="{01234AC6-F6F7-456B-BF61-C60A7F66BDB0}" presName="spaceRect" presStyleCnt="0"/>
      <dgm:spPr/>
    </dgm:pt>
    <dgm:pt modelId="{5A49025A-5F45-4DC7-B825-D0E821F2DE23}" type="pres">
      <dgm:prSet presAssocID="{01234AC6-F6F7-456B-BF61-C60A7F66BDB0}" presName="parTx" presStyleLbl="revTx" presStyleIdx="2" presStyleCnt="5">
        <dgm:presLayoutVars>
          <dgm:chMax val="0"/>
          <dgm:chPref val="0"/>
        </dgm:presLayoutVars>
      </dgm:prSet>
      <dgm:spPr/>
    </dgm:pt>
    <dgm:pt modelId="{6152AE99-3657-4D33-9003-636045C6300A}" type="pres">
      <dgm:prSet presAssocID="{AA430020-F119-451A-9434-773BC72CE16C}" presName="sibTrans" presStyleCnt="0"/>
      <dgm:spPr/>
    </dgm:pt>
    <dgm:pt modelId="{09B0C101-5D04-45B0-9980-7D65903783AE}" type="pres">
      <dgm:prSet presAssocID="{7D27F1BB-A6D1-440D-8F3D-F277F2E19932}" presName="compNode" presStyleCnt="0"/>
      <dgm:spPr/>
    </dgm:pt>
    <dgm:pt modelId="{A1524988-CD93-4C9D-8CFA-7C36A6A5F7E4}" type="pres">
      <dgm:prSet presAssocID="{7D27F1BB-A6D1-440D-8F3D-F277F2E19932}" presName="bgRect" presStyleLbl="bgShp" presStyleIdx="3" presStyleCnt="5"/>
      <dgm:spPr/>
    </dgm:pt>
    <dgm:pt modelId="{25689763-8AEF-435D-A930-2B6AB54B659D}" type="pres">
      <dgm:prSet presAssocID="{7D27F1BB-A6D1-440D-8F3D-F277F2E19932}"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A247B976-FEAD-48D9-AEF2-5D8FC15719F4}" type="pres">
      <dgm:prSet presAssocID="{7D27F1BB-A6D1-440D-8F3D-F277F2E19932}" presName="spaceRect" presStyleCnt="0"/>
      <dgm:spPr/>
    </dgm:pt>
    <dgm:pt modelId="{DD0602EC-4926-49D9-933F-B6E9AF57B765}" type="pres">
      <dgm:prSet presAssocID="{7D27F1BB-A6D1-440D-8F3D-F277F2E19932}" presName="parTx" presStyleLbl="revTx" presStyleIdx="3" presStyleCnt="5">
        <dgm:presLayoutVars>
          <dgm:chMax val="0"/>
          <dgm:chPref val="0"/>
        </dgm:presLayoutVars>
      </dgm:prSet>
      <dgm:spPr/>
    </dgm:pt>
    <dgm:pt modelId="{B6F035AC-870E-44BF-8750-D30D4B359C94}" type="pres">
      <dgm:prSet presAssocID="{B20C4FA1-CE6A-4390-B708-26EE13DDAA34}" presName="sibTrans" presStyleCnt="0"/>
      <dgm:spPr/>
    </dgm:pt>
    <dgm:pt modelId="{C047A569-9FAE-4BDF-B7BA-B4C79731FA86}" type="pres">
      <dgm:prSet presAssocID="{916F125A-DA74-4C2A-B5FA-08B80B447D1B}" presName="compNode" presStyleCnt="0"/>
      <dgm:spPr/>
    </dgm:pt>
    <dgm:pt modelId="{B28FF918-BA3A-4AF6-AFD6-7DFAB6D4EC7B}" type="pres">
      <dgm:prSet presAssocID="{916F125A-DA74-4C2A-B5FA-08B80B447D1B}" presName="bgRect" presStyleLbl="bgShp" presStyleIdx="4" presStyleCnt="5"/>
      <dgm:spPr/>
    </dgm:pt>
    <dgm:pt modelId="{7A15610E-0FCC-4CB5-9534-44A50F802380}" type="pres">
      <dgm:prSet presAssocID="{916F125A-DA74-4C2A-B5FA-08B80B447D1B}"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Magnifying glass"/>
        </a:ext>
      </dgm:extLst>
    </dgm:pt>
    <dgm:pt modelId="{16F39289-2F35-4311-B885-A71FAB45FED4}" type="pres">
      <dgm:prSet presAssocID="{916F125A-DA74-4C2A-B5FA-08B80B447D1B}" presName="spaceRect" presStyleCnt="0"/>
      <dgm:spPr/>
    </dgm:pt>
    <dgm:pt modelId="{79FD28CF-6091-4B5E-B876-F5AA6CC22FBA}" type="pres">
      <dgm:prSet presAssocID="{916F125A-DA74-4C2A-B5FA-08B80B447D1B}" presName="parTx" presStyleLbl="revTx" presStyleIdx="4" presStyleCnt="5">
        <dgm:presLayoutVars>
          <dgm:chMax val="0"/>
          <dgm:chPref val="0"/>
        </dgm:presLayoutVars>
      </dgm:prSet>
      <dgm:spPr/>
    </dgm:pt>
  </dgm:ptLst>
  <dgm:cxnLst>
    <dgm:cxn modelId="{80C20307-1040-4697-9353-D2EEF90A7253}" srcId="{83A43B0C-E9E8-4020-B265-3E15F1F2064D}" destId="{7D27F1BB-A6D1-440D-8F3D-F277F2E19932}" srcOrd="3" destOrd="0" parTransId="{42AC44BF-715C-41BD-BE94-58851BED03AA}" sibTransId="{B20C4FA1-CE6A-4390-B708-26EE13DDAA34}"/>
    <dgm:cxn modelId="{C457C319-889C-4A26-97C2-43006BD6260A}" type="presOf" srcId="{916F125A-DA74-4C2A-B5FA-08B80B447D1B}" destId="{79FD28CF-6091-4B5E-B876-F5AA6CC22FBA}" srcOrd="0" destOrd="0" presId="urn:microsoft.com/office/officeart/2018/2/layout/IconVerticalSolidList"/>
    <dgm:cxn modelId="{A8A3513C-3B2A-4176-8330-12D5C6D57AB7}" type="presOf" srcId="{83A43B0C-E9E8-4020-B265-3E15F1F2064D}" destId="{72A408DF-A0AA-4C01-B0A2-1D118B9A14FE}" srcOrd="0" destOrd="0" presId="urn:microsoft.com/office/officeart/2018/2/layout/IconVerticalSolidList"/>
    <dgm:cxn modelId="{0BB4F63F-5B3D-4FEB-868C-0CB23E94EDFB}" type="presOf" srcId="{7CF8B517-2D17-441A-B6D8-393D92714B5D}" destId="{C8949820-B0F6-4745-8B1F-059AC6CE4E6B}" srcOrd="0" destOrd="0" presId="urn:microsoft.com/office/officeart/2018/2/layout/IconVerticalSolidList"/>
    <dgm:cxn modelId="{A195E540-0620-412D-82AA-FCDF705CAEB1}" type="presOf" srcId="{01234AC6-F6F7-456B-BF61-C60A7F66BDB0}" destId="{5A49025A-5F45-4DC7-B825-D0E821F2DE23}" srcOrd="0" destOrd="0" presId="urn:microsoft.com/office/officeart/2018/2/layout/IconVerticalSolidList"/>
    <dgm:cxn modelId="{67862E95-E74E-412D-AFE0-6B500CEFDCD0}" srcId="{83A43B0C-E9E8-4020-B265-3E15F1F2064D}" destId="{916F125A-DA74-4C2A-B5FA-08B80B447D1B}" srcOrd="4" destOrd="0" parTransId="{BBC77280-9C83-4CC9-861C-079D2C81B810}" sibTransId="{28FC1AE7-7BF4-43AF-8751-58D46A6C542E}"/>
    <dgm:cxn modelId="{DAB8E697-985A-46D8-9118-AB6A0D10FA47}" srcId="{83A43B0C-E9E8-4020-B265-3E15F1F2064D}" destId="{7CF8B517-2D17-441A-B6D8-393D92714B5D}" srcOrd="1" destOrd="0" parTransId="{17E9508B-B614-41B3-8F12-92F487068856}" sibTransId="{5125900A-94DD-47DF-871C-9044E955A941}"/>
    <dgm:cxn modelId="{82740A9D-B349-462B-A614-BCF1CC093A6D}" srcId="{83A43B0C-E9E8-4020-B265-3E15F1F2064D}" destId="{74BE9EE6-987E-44A2-AB2F-C6EEEF8403AD}" srcOrd="0" destOrd="0" parTransId="{642157BD-DDDD-41BA-8E04-FD206500893F}" sibTransId="{8183184C-DC66-4809-9769-75954259143E}"/>
    <dgm:cxn modelId="{026027B9-FB24-4A76-8929-4B062841B22C}" srcId="{83A43B0C-E9E8-4020-B265-3E15F1F2064D}" destId="{01234AC6-F6F7-456B-BF61-C60A7F66BDB0}" srcOrd="2" destOrd="0" parTransId="{85C16363-89FC-49DA-A272-8A3670173C2A}" sibTransId="{AA430020-F119-451A-9434-773BC72CE16C}"/>
    <dgm:cxn modelId="{CC5100DB-DE41-4BCC-8866-087498A9DDF5}" type="presOf" srcId="{7D27F1BB-A6D1-440D-8F3D-F277F2E19932}" destId="{DD0602EC-4926-49D9-933F-B6E9AF57B765}" srcOrd="0" destOrd="0" presId="urn:microsoft.com/office/officeart/2018/2/layout/IconVerticalSolidList"/>
    <dgm:cxn modelId="{345C65E0-10A6-4D3A-A252-E95B0CD75D5E}" type="presOf" srcId="{74BE9EE6-987E-44A2-AB2F-C6EEEF8403AD}" destId="{3623255C-FC0B-4D90-BDB1-B8288D65B31A}" srcOrd="0" destOrd="0" presId="urn:microsoft.com/office/officeart/2018/2/layout/IconVerticalSolidList"/>
    <dgm:cxn modelId="{67257DBF-B315-4924-BEAF-0AC0B23C2990}" type="presParOf" srcId="{72A408DF-A0AA-4C01-B0A2-1D118B9A14FE}" destId="{C8248A29-501F-41F7-9150-AE40311115DA}" srcOrd="0" destOrd="0" presId="urn:microsoft.com/office/officeart/2018/2/layout/IconVerticalSolidList"/>
    <dgm:cxn modelId="{FA206FA8-118B-4956-A98E-F377A3212540}" type="presParOf" srcId="{C8248A29-501F-41F7-9150-AE40311115DA}" destId="{C0151496-D37D-49FC-B526-D469D7B5E711}" srcOrd="0" destOrd="0" presId="urn:microsoft.com/office/officeart/2018/2/layout/IconVerticalSolidList"/>
    <dgm:cxn modelId="{61EE0FEF-35B8-402C-9C86-97F814D0A6AE}" type="presParOf" srcId="{C8248A29-501F-41F7-9150-AE40311115DA}" destId="{A27893F4-56AA-4B26-B2D8-E64FA080B662}" srcOrd="1" destOrd="0" presId="urn:microsoft.com/office/officeart/2018/2/layout/IconVerticalSolidList"/>
    <dgm:cxn modelId="{3F01F480-D621-4F46-8D7B-85F3B52351E8}" type="presParOf" srcId="{C8248A29-501F-41F7-9150-AE40311115DA}" destId="{B8DD7FD4-8BB8-4A74-85A8-6BD19E21F271}" srcOrd="2" destOrd="0" presId="urn:microsoft.com/office/officeart/2018/2/layout/IconVerticalSolidList"/>
    <dgm:cxn modelId="{40D48DD3-412C-42C5-8D82-3B755C99E5E7}" type="presParOf" srcId="{C8248A29-501F-41F7-9150-AE40311115DA}" destId="{3623255C-FC0B-4D90-BDB1-B8288D65B31A}" srcOrd="3" destOrd="0" presId="urn:microsoft.com/office/officeart/2018/2/layout/IconVerticalSolidList"/>
    <dgm:cxn modelId="{9B50D09C-BE2B-4A89-8B89-C7690473C48F}" type="presParOf" srcId="{72A408DF-A0AA-4C01-B0A2-1D118B9A14FE}" destId="{A81305D4-0CE6-44E8-98C2-6A39167B7BC4}" srcOrd="1" destOrd="0" presId="urn:microsoft.com/office/officeart/2018/2/layout/IconVerticalSolidList"/>
    <dgm:cxn modelId="{B8D27909-6B7A-4F29-819E-F6BD87438F89}" type="presParOf" srcId="{72A408DF-A0AA-4C01-B0A2-1D118B9A14FE}" destId="{C43E2076-18E6-4736-AE05-578BBB8EB51C}" srcOrd="2" destOrd="0" presId="urn:microsoft.com/office/officeart/2018/2/layout/IconVerticalSolidList"/>
    <dgm:cxn modelId="{FA1A177B-F793-4DC4-91FD-68874ED0A2EC}" type="presParOf" srcId="{C43E2076-18E6-4736-AE05-578BBB8EB51C}" destId="{A3D37A58-55BB-437C-B574-2E98A42AD19A}" srcOrd="0" destOrd="0" presId="urn:microsoft.com/office/officeart/2018/2/layout/IconVerticalSolidList"/>
    <dgm:cxn modelId="{C9D31BAD-B3C1-4346-9B90-0F0D9E9EAC12}" type="presParOf" srcId="{C43E2076-18E6-4736-AE05-578BBB8EB51C}" destId="{D5C641E3-E568-4B42-A5D0-DF00C8B753CB}" srcOrd="1" destOrd="0" presId="urn:microsoft.com/office/officeart/2018/2/layout/IconVerticalSolidList"/>
    <dgm:cxn modelId="{3873C820-24B9-4D28-8ACD-AFD4A81C5E79}" type="presParOf" srcId="{C43E2076-18E6-4736-AE05-578BBB8EB51C}" destId="{48F5E039-15AD-44A4-AA92-490A0BE2D020}" srcOrd="2" destOrd="0" presId="urn:microsoft.com/office/officeart/2018/2/layout/IconVerticalSolidList"/>
    <dgm:cxn modelId="{9B56EBCF-1AD1-4647-B270-8CE6564809D6}" type="presParOf" srcId="{C43E2076-18E6-4736-AE05-578BBB8EB51C}" destId="{C8949820-B0F6-4745-8B1F-059AC6CE4E6B}" srcOrd="3" destOrd="0" presId="urn:microsoft.com/office/officeart/2018/2/layout/IconVerticalSolidList"/>
    <dgm:cxn modelId="{51D1C1C7-92BD-4C9E-B6E7-604002018605}" type="presParOf" srcId="{72A408DF-A0AA-4C01-B0A2-1D118B9A14FE}" destId="{62148638-BBF2-45A7-9D56-BFEA3CC90E24}" srcOrd="3" destOrd="0" presId="urn:microsoft.com/office/officeart/2018/2/layout/IconVerticalSolidList"/>
    <dgm:cxn modelId="{55CBDBE7-F2D9-4C45-9E9D-BFEC72351242}" type="presParOf" srcId="{72A408DF-A0AA-4C01-B0A2-1D118B9A14FE}" destId="{61101260-C249-4B03-BFF4-C59C0E61BAF0}" srcOrd="4" destOrd="0" presId="urn:microsoft.com/office/officeart/2018/2/layout/IconVerticalSolidList"/>
    <dgm:cxn modelId="{8D79F7B2-AEBB-4980-AF89-391CB2707CEE}" type="presParOf" srcId="{61101260-C249-4B03-BFF4-C59C0E61BAF0}" destId="{F3B4EA2C-9C18-4402-938A-5F7E918FB7B2}" srcOrd="0" destOrd="0" presId="urn:microsoft.com/office/officeart/2018/2/layout/IconVerticalSolidList"/>
    <dgm:cxn modelId="{9DA09555-BB52-4BAF-842B-DF8305182305}" type="presParOf" srcId="{61101260-C249-4B03-BFF4-C59C0E61BAF0}" destId="{934B9C2C-6E68-40B7-BEFF-BD05E4417F32}" srcOrd="1" destOrd="0" presId="urn:microsoft.com/office/officeart/2018/2/layout/IconVerticalSolidList"/>
    <dgm:cxn modelId="{B6796BC8-0C33-4CCD-AA4E-F71DBC99B677}" type="presParOf" srcId="{61101260-C249-4B03-BFF4-C59C0E61BAF0}" destId="{5490F82D-1CB7-44CD-9F59-5F600C9414AE}" srcOrd="2" destOrd="0" presId="urn:microsoft.com/office/officeart/2018/2/layout/IconVerticalSolidList"/>
    <dgm:cxn modelId="{61D6A626-3516-4312-999F-7A1FFAE582CE}" type="presParOf" srcId="{61101260-C249-4B03-BFF4-C59C0E61BAF0}" destId="{5A49025A-5F45-4DC7-B825-D0E821F2DE23}" srcOrd="3" destOrd="0" presId="urn:microsoft.com/office/officeart/2018/2/layout/IconVerticalSolidList"/>
    <dgm:cxn modelId="{4671F969-7A58-441C-9135-2914F279C66E}" type="presParOf" srcId="{72A408DF-A0AA-4C01-B0A2-1D118B9A14FE}" destId="{6152AE99-3657-4D33-9003-636045C6300A}" srcOrd="5" destOrd="0" presId="urn:microsoft.com/office/officeart/2018/2/layout/IconVerticalSolidList"/>
    <dgm:cxn modelId="{EE102216-007E-467F-8450-F4AE83F79FD6}" type="presParOf" srcId="{72A408DF-A0AA-4C01-B0A2-1D118B9A14FE}" destId="{09B0C101-5D04-45B0-9980-7D65903783AE}" srcOrd="6" destOrd="0" presId="urn:microsoft.com/office/officeart/2018/2/layout/IconVerticalSolidList"/>
    <dgm:cxn modelId="{54FEC80B-014B-4291-9877-835ABC8BFDDA}" type="presParOf" srcId="{09B0C101-5D04-45B0-9980-7D65903783AE}" destId="{A1524988-CD93-4C9D-8CFA-7C36A6A5F7E4}" srcOrd="0" destOrd="0" presId="urn:microsoft.com/office/officeart/2018/2/layout/IconVerticalSolidList"/>
    <dgm:cxn modelId="{54914B7C-26ED-4A74-A33C-2CDFB8B3180C}" type="presParOf" srcId="{09B0C101-5D04-45B0-9980-7D65903783AE}" destId="{25689763-8AEF-435D-A930-2B6AB54B659D}" srcOrd="1" destOrd="0" presId="urn:microsoft.com/office/officeart/2018/2/layout/IconVerticalSolidList"/>
    <dgm:cxn modelId="{FABA991C-DDF7-451F-8469-D550EE409ED4}" type="presParOf" srcId="{09B0C101-5D04-45B0-9980-7D65903783AE}" destId="{A247B976-FEAD-48D9-AEF2-5D8FC15719F4}" srcOrd="2" destOrd="0" presId="urn:microsoft.com/office/officeart/2018/2/layout/IconVerticalSolidList"/>
    <dgm:cxn modelId="{6CE121E7-C1AD-4538-860B-EF511542376F}" type="presParOf" srcId="{09B0C101-5D04-45B0-9980-7D65903783AE}" destId="{DD0602EC-4926-49D9-933F-B6E9AF57B765}" srcOrd="3" destOrd="0" presId="urn:microsoft.com/office/officeart/2018/2/layout/IconVerticalSolidList"/>
    <dgm:cxn modelId="{1656A0AA-56A1-42D5-8E23-559E38FC7D80}" type="presParOf" srcId="{72A408DF-A0AA-4C01-B0A2-1D118B9A14FE}" destId="{B6F035AC-870E-44BF-8750-D30D4B359C94}" srcOrd="7" destOrd="0" presId="urn:microsoft.com/office/officeart/2018/2/layout/IconVerticalSolidList"/>
    <dgm:cxn modelId="{EFD2DB10-3F87-46F3-95EC-CC0133E6EB52}" type="presParOf" srcId="{72A408DF-A0AA-4C01-B0A2-1D118B9A14FE}" destId="{C047A569-9FAE-4BDF-B7BA-B4C79731FA86}" srcOrd="8" destOrd="0" presId="urn:microsoft.com/office/officeart/2018/2/layout/IconVerticalSolidList"/>
    <dgm:cxn modelId="{6654A9A8-F6C8-4007-A4DD-DF0AE4286937}" type="presParOf" srcId="{C047A569-9FAE-4BDF-B7BA-B4C79731FA86}" destId="{B28FF918-BA3A-4AF6-AFD6-7DFAB6D4EC7B}" srcOrd="0" destOrd="0" presId="urn:microsoft.com/office/officeart/2018/2/layout/IconVerticalSolidList"/>
    <dgm:cxn modelId="{CE43C5B5-48D8-478D-A335-FB6EDA9F6EA6}" type="presParOf" srcId="{C047A569-9FAE-4BDF-B7BA-B4C79731FA86}" destId="{7A15610E-0FCC-4CB5-9534-44A50F802380}" srcOrd="1" destOrd="0" presId="urn:microsoft.com/office/officeart/2018/2/layout/IconVerticalSolidList"/>
    <dgm:cxn modelId="{7721917E-C7C9-4517-A2D4-B4A52079EB7C}" type="presParOf" srcId="{C047A569-9FAE-4BDF-B7BA-B4C79731FA86}" destId="{16F39289-2F35-4311-B885-A71FAB45FED4}" srcOrd="2" destOrd="0" presId="urn:microsoft.com/office/officeart/2018/2/layout/IconVerticalSolidList"/>
    <dgm:cxn modelId="{DB44935A-955D-47CA-BEA2-20BBBD2911BE}" type="presParOf" srcId="{C047A569-9FAE-4BDF-B7BA-B4C79731FA86}" destId="{79FD28CF-6091-4B5E-B876-F5AA6CC22FB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8B2D448-2EE9-46EA-A872-07F138D51B2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1A4E001-9211-47B4-8F29-DEBE5F23A58B}">
      <dgm:prSet/>
      <dgm:spPr/>
      <dgm:t>
        <a:bodyPr/>
        <a:lstStyle/>
        <a:p>
          <a:pPr algn="ctr"/>
          <a:r>
            <a:rPr lang="en-US" b="1" i="1" dirty="0"/>
            <a:t>“ Online learning in higher education”</a:t>
          </a:r>
        </a:p>
      </dgm:t>
    </dgm:pt>
    <dgm:pt modelId="{119EEB80-E70E-4EE1-8C55-F5737AC7315C}" type="parTrans" cxnId="{71BD3D58-4622-47FD-9305-A83172FE5BAF}">
      <dgm:prSet/>
      <dgm:spPr/>
      <dgm:t>
        <a:bodyPr/>
        <a:lstStyle/>
        <a:p>
          <a:endParaRPr lang="en-US"/>
        </a:p>
      </dgm:t>
    </dgm:pt>
    <dgm:pt modelId="{D500D074-0BA5-4224-9701-36EA455DDE02}" type="sibTrans" cxnId="{71BD3D58-4622-47FD-9305-A83172FE5BAF}">
      <dgm:prSet/>
      <dgm:spPr/>
      <dgm:t>
        <a:bodyPr/>
        <a:lstStyle/>
        <a:p>
          <a:endParaRPr lang="en-US"/>
        </a:p>
      </dgm:t>
    </dgm:pt>
    <dgm:pt modelId="{DD98BAF1-BCEB-4B90-9EC7-4DD56392275E}">
      <dgm:prSet/>
      <dgm:spPr/>
      <dgm:t>
        <a:bodyPr/>
        <a:lstStyle/>
        <a:p>
          <a:r>
            <a:rPr lang="en-US"/>
            <a:t>What are the main ideas? </a:t>
          </a:r>
        </a:p>
      </dgm:t>
    </dgm:pt>
    <dgm:pt modelId="{B00385B8-2A23-4ABA-8902-32031D78D3F9}" type="parTrans" cxnId="{2F5A9BAD-5A3E-413A-9BD0-F73B9DEEF734}">
      <dgm:prSet/>
      <dgm:spPr/>
      <dgm:t>
        <a:bodyPr/>
        <a:lstStyle/>
        <a:p>
          <a:endParaRPr lang="en-US"/>
        </a:p>
      </dgm:t>
    </dgm:pt>
    <dgm:pt modelId="{E9D8BB7B-56D7-44BF-8E93-840514B4D7E9}" type="sibTrans" cxnId="{2F5A9BAD-5A3E-413A-9BD0-F73B9DEEF734}">
      <dgm:prSet/>
      <dgm:spPr/>
      <dgm:t>
        <a:bodyPr/>
        <a:lstStyle/>
        <a:p>
          <a:endParaRPr lang="en-US"/>
        </a:p>
      </dgm:t>
    </dgm:pt>
    <dgm:pt modelId="{6D1F7925-8EA5-4939-8485-0D7E1AC51470}">
      <dgm:prSet/>
      <dgm:spPr/>
      <dgm:t>
        <a:bodyPr/>
        <a:lstStyle/>
        <a:p>
          <a:r>
            <a:rPr lang="en-US"/>
            <a:t>What alternative words could we try? </a:t>
          </a:r>
        </a:p>
      </dgm:t>
    </dgm:pt>
    <dgm:pt modelId="{6DAAFBBD-4489-4B47-A745-1D208A31C0E9}" type="parTrans" cxnId="{0B9B5AED-0674-4463-8873-37C3F2473DD0}">
      <dgm:prSet/>
      <dgm:spPr/>
      <dgm:t>
        <a:bodyPr/>
        <a:lstStyle/>
        <a:p>
          <a:endParaRPr lang="en-US"/>
        </a:p>
      </dgm:t>
    </dgm:pt>
    <dgm:pt modelId="{A3A448F7-D1BE-441B-90EA-AA8B8D83648E}" type="sibTrans" cxnId="{0B9B5AED-0674-4463-8873-37C3F2473DD0}">
      <dgm:prSet/>
      <dgm:spPr/>
      <dgm:t>
        <a:bodyPr/>
        <a:lstStyle/>
        <a:p>
          <a:endParaRPr lang="en-US"/>
        </a:p>
      </dgm:t>
    </dgm:pt>
    <dgm:pt modelId="{AF2D0857-C686-4A0A-BC3D-978B54F06383}">
      <dgm:prSet/>
      <dgm:spPr/>
      <dgm:t>
        <a:bodyPr/>
        <a:lstStyle/>
        <a:p>
          <a:r>
            <a:rPr lang="en-US"/>
            <a:t>What words might not help?</a:t>
          </a:r>
        </a:p>
      </dgm:t>
    </dgm:pt>
    <dgm:pt modelId="{BFA1D9E8-3108-4FB1-A87E-4B6EC36773C7}" type="parTrans" cxnId="{20E3B849-9B61-4AB7-9402-0725EFDB96B6}">
      <dgm:prSet/>
      <dgm:spPr/>
      <dgm:t>
        <a:bodyPr/>
        <a:lstStyle/>
        <a:p>
          <a:endParaRPr lang="en-US"/>
        </a:p>
      </dgm:t>
    </dgm:pt>
    <dgm:pt modelId="{400D5842-3EE8-4943-91D7-BBC10042B988}" type="sibTrans" cxnId="{20E3B849-9B61-4AB7-9402-0725EFDB96B6}">
      <dgm:prSet/>
      <dgm:spPr/>
      <dgm:t>
        <a:bodyPr/>
        <a:lstStyle/>
        <a:p>
          <a:endParaRPr lang="en-US"/>
        </a:p>
      </dgm:t>
    </dgm:pt>
    <dgm:pt modelId="{93C64770-E573-40D5-86AF-CE8AED2F71E3}" type="pres">
      <dgm:prSet presAssocID="{18B2D448-2EE9-46EA-A872-07F138D51B24}" presName="linear" presStyleCnt="0">
        <dgm:presLayoutVars>
          <dgm:animLvl val="lvl"/>
          <dgm:resizeHandles val="exact"/>
        </dgm:presLayoutVars>
      </dgm:prSet>
      <dgm:spPr/>
    </dgm:pt>
    <dgm:pt modelId="{A699F4AB-0907-49C9-B6A1-98411D48A9A2}" type="pres">
      <dgm:prSet presAssocID="{A1A4E001-9211-47B4-8F29-DEBE5F23A58B}" presName="parentText" presStyleLbl="node1" presStyleIdx="0" presStyleCnt="4">
        <dgm:presLayoutVars>
          <dgm:chMax val="0"/>
          <dgm:bulletEnabled val="1"/>
        </dgm:presLayoutVars>
      </dgm:prSet>
      <dgm:spPr/>
    </dgm:pt>
    <dgm:pt modelId="{CDE25486-800E-4556-821C-307B0B09E940}" type="pres">
      <dgm:prSet presAssocID="{D500D074-0BA5-4224-9701-36EA455DDE02}" presName="spacer" presStyleCnt="0"/>
      <dgm:spPr/>
    </dgm:pt>
    <dgm:pt modelId="{02307B9D-0E13-4C52-83F2-FE49D0DAAC96}" type="pres">
      <dgm:prSet presAssocID="{DD98BAF1-BCEB-4B90-9EC7-4DD56392275E}" presName="parentText" presStyleLbl="node1" presStyleIdx="1" presStyleCnt="4">
        <dgm:presLayoutVars>
          <dgm:chMax val="0"/>
          <dgm:bulletEnabled val="1"/>
        </dgm:presLayoutVars>
      </dgm:prSet>
      <dgm:spPr/>
    </dgm:pt>
    <dgm:pt modelId="{06021C53-D698-4A59-AC1A-B5A7A4303788}" type="pres">
      <dgm:prSet presAssocID="{E9D8BB7B-56D7-44BF-8E93-840514B4D7E9}" presName="spacer" presStyleCnt="0"/>
      <dgm:spPr/>
    </dgm:pt>
    <dgm:pt modelId="{B761EA0F-5D0E-4F84-AFDF-2AA2338EA119}" type="pres">
      <dgm:prSet presAssocID="{6D1F7925-8EA5-4939-8485-0D7E1AC51470}" presName="parentText" presStyleLbl="node1" presStyleIdx="2" presStyleCnt="4">
        <dgm:presLayoutVars>
          <dgm:chMax val="0"/>
          <dgm:bulletEnabled val="1"/>
        </dgm:presLayoutVars>
      </dgm:prSet>
      <dgm:spPr/>
    </dgm:pt>
    <dgm:pt modelId="{316E28C1-9FF2-45B4-982B-A217A0F02771}" type="pres">
      <dgm:prSet presAssocID="{A3A448F7-D1BE-441B-90EA-AA8B8D83648E}" presName="spacer" presStyleCnt="0"/>
      <dgm:spPr/>
    </dgm:pt>
    <dgm:pt modelId="{AB6CFC46-747B-448B-B9D7-878FC0945B58}" type="pres">
      <dgm:prSet presAssocID="{AF2D0857-C686-4A0A-BC3D-978B54F06383}" presName="parentText" presStyleLbl="node1" presStyleIdx="3" presStyleCnt="4">
        <dgm:presLayoutVars>
          <dgm:chMax val="0"/>
          <dgm:bulletEnabled val="1"/>
        </dgm:presLayoutVars>
      </dgm:prSet>
      <dgm:spPr/>
    </dgm:pt>
  </dgm:ptLst>
  <dgm:cxnLst>
    <dgm:cxn modelId="{49EA8D15-8ADA-428D-B9E1-403AA7917F57}" type="presOf" srcId="{18B2D448-2EE9-46EA-A872-07F138D51B24}" destId="{93C64770-E573-40D5-86AF-CE8AED2F71E3}" srcOrd="0" destOrd="0" presId="urn:microsoft.com/office/officeart/2005/8/layout/vList2"/>
    <dgm:cxn modelId="{40A5B722-C3D0-4372-98BC-9DD8EC3E13C7}" type="presOf" srcId="{DD98BAF1-BCEB-4B90-9EC7-4DD56392275E}" destId="{02307B9D-0E13-4C52-83F2-FE49D0DAAC96}" srcOrd="0" destOrd="0" presId="urn:microsoft.com/office/officeart/2005/8/layout/vList2"/>
    <dgm:cxn modelId="{D5737445-CC13-4140-A4C7-2CC94F9480BD}" type="presOf" srcId="{A1A4E001-9211-47B4-8F29-DEBE5F23A58B}" destId="{A699F4AB-0907-49C9-B6A1-98411D48A9A2}" srcOrd="0" destOrd="0" presId="urn:microsoft.com/office/officeart/2005/8/layout/vList2"/>
    <dgm:cxn modelId="{20E3B849-9B61-4AB7-9402-0725EFDB96B6}" srcId="{18B2D448-2EE9-46EA-A872-07F138D51B24}" destId="{AF2D0857-C686-4A0A-BC3D-978B54F06383}" srcOrd="3" destOrd="0" parTransId="{BFA1D9E8-3108-4FB1-A87E-4B6EC36773C7}" sibTransId="{400D5842-3EE8-4943-91D7-BBC10042B988}"/>
    <dgm:cxn modelId="{71BD3D58-4622-47FD-9305-A83172FE5BAF}" srcId="{18B2D448-2EE9-46EA-A872-07F138D51B24}" destId="{A1A4E001-9211-47B4-8F29-DEBE5F23A58B}" srcOrd="0" destOrd="0" parTransId="{119EEB80-E70E-4EE1-8C55-F5737AC7315C}" sibTransId="{D500D074-0BA5-4224-9701-36EA455DDE02}"/>
    <dgm:cxn modelId="{2F5A9BAD-5A3E-413A-9BD0-F73B9DEEF734}" srcId="{18B2D448-2EE9-46EA-A872-07F138D51B24}" destId="{DD98BAF1-BCEB-4B90-9EC7-4DD56392275E}" srcOrd="1" destOrd="0" parTransId="{B00385B8-2A23-4ABA-8902-32031D78D3F9}" sibTransId="{E9D8BB7B-56D7-44BF-8E93-840514B4D7E9}"/>
    <dgm:cxn modelId="{286B9AB4-8029-40AD-8BDD-FC4F804579F9}" type="presOf" srcId="{6D1F7925-8EA5-4939-8485-0D7E1AC51470}" destId="{B761EA0F-5D0E-4F84-AFDF-2AA2338EA119}" srcOrd="0" destOrd="0" presId="urn:microsoft.com/office/officeart/2005/8/layout/vList2"/>
    <dgm:cxn modelId="{97C242CE-F649-4057-951C-D093DDD0D45F}" type="presOf" srcId="{AF2D0857-C686-4A0A-BC3D-978B54F06383}" destId="{AB6CFC46-747B-448B-B9D7-878FC0945B58}" srcOrd="0" destOrd="0" presId="urn:microsoft.com/office/officeart/2005/8/layout/vList2"/>
    <dgm:cxn modelId="{0B9B5AED-0674-4463-8873-37C3F2473DD0}" srcId="{18B2D448-2EE9-46EA-A872-07F138D51B24}" destId="{6D1F7925-8EA5-4939-8485-0D7E1AC51470}" srcOrd="2" destOrd="0" parTransId="{6DAAFBBD-4489-4B47-A745-1D208A31C0E9}" sibTransId="{A3A448F7-D1BE-441B-90EA-AA8B8D83648E}"/>
    <dgm:cxn modelId="{E0F92BDC-2FE2-4D4E-A9D8-884632D41EB2}" type="presParOf" srcId="{93C64770-E573-40D5-86AF-CE8AED2F71E3}" destId="{A699F4AB-0907-49C9-B6A1-98411D48A9A2}" srcOrd="0" destOrd="0" presId="urn:microsoft.com/office/officeart/2005/8/layout/vList2"/>
    <dgm:cxn modelId="{7373C8A9-65CF-494F-9B55-EFDE0F3529B7}" type="presParOf" srcId="{93C64770-E573-40D5-86AF-CE8AED2F71E3}" destId="{CDE25486-800E-4556-821C-307B0B09E940}" srcOrd="1" destOrd="0" presId="urn:microsoft.com/office/officeart/2005/8/layout/vList2"/>
    <dgm:cxn modelId="{1D797EDD-810D-4E02-9CA6-1D8B6C522440}" type="presParOf" srcId="{93C64770-E573-40D5-86AF-CE8AED2F71E3}" destId="{02307B9D-0E13-4C52-83F2-FE49D0DAAC96}" srcOrd="2" destOrd="0" presId="urn:microsoft.com/office/officeart/2005/8/layout/vList2"/>
    <dgm:cxn modelId="{753B7562-4924-46D5-AC6B-1C3BF573949D}" type="presParOf" srcId="{93C64770-E573-40D5-86AF-CE8AED2F71E3}" destId="{06021C53-D698-4A59-AC1A-B5A7A4303788}" srcOrd="3" destOrd="0" presId="urn:microsoft.com/office/officeart/2005/8/layout/vList2"/>
    <dgm:cxn modelId="{C930F7B3-E2BE-4D64-A2F6-632027ED9F66}" type="presParOf" srcId="{93C64770-E573-40D5-86AF-CE8AED2F71E3}" destId="{B761EA0F-5D0E-4F84-AFDF-2AA2338EA119}" srcOrd="4" destOrd="0" presId="urn:microsoft.com/office/officeart/2005/8/layout/vList2"/>
    <dgm:cxn modelId="{2164B7C2-A6F2-4F6C-8C6A-CD8D2062F4CD}" type="presParOf" srcId="{93C64770-E573-40D5-86AF-CE8AED2F71E3}" destId="{316E28C1-9FF2-45B4-982B-A217A0F02771}" srcOrd="5" destOrd="0" presId="urn:microsoft.com/office/officeart/2005/8/layout/vList2"/>
    <dgm:cxn modelId="{95BFCD53-F26C-4EBC-85FA-E436A3DF3AE7}" type="presParOf" srcId="{93C64770-E573-40D5-86AF-CE8AED2F71E3}" destId="{AB6CFC46-747B-448B-B9D7-878FC0945B58}"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97AACAD-431C-48D7-B587-71E9D94B0E3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0DB84B5-03E8-4B29-AC3D-C1629A3B9FBF}">
      <dgm:prSet/>
      <dgm:spPr/>
      <dgm:t>
        <a:bodyPr/>
        <a:lstStyle/>
        <a:p>
          <a:pPr algn="ctr">
            <a:lnSpc>
              <a:spcPct val="100000"/>
            </a:lnSpc>
          </a:pPr>
          <a:r>
            <a:rPr lang="en-GB" dirty="0"/>
            <a:t>“ What are the challenges and opportunities for students in the digital era, and how can they adapt to succeed?”</a:t>
          </a:r>
          <a:endParaRPr lang="en-US" dirty="0"/>
        </a:p>
      </dgm:t>
    </dgm:pt>
    <dgm:pt modelId="{6A80B831-D86B-4911-9FA9-81A217B76540}" type="parTrans" cxnId="{FB0ED015-3E9C-4E44-950F-76EA5BE226B8}">
      <dgm:prSet/>
      <dgm:spPr/>
      <dgm:t>
        <a:bodyPr/>
        <a:lstStyle/>
        <a:p>
          <a:endParaRPr lang="en-US"/>
        </a:p>
      </dgm:t>
    </dgm:pt>
    <dgm:pt modelId="{704DAABF-3836-40F0-8D4F-B78D38F7DA91}" type="sibTrans" cxnId="{FB0ED015-3E9C-4E44-950F-76EA5BE226B8}">
      <dgm:prSet/>
      <dgm:spPr/>
      <dgm:t>
        <a:bodyPr/>
        <a:lstStyle/>
        <a:p>
          <a:endParaRPr lang="en-US"/>
        </a:p>
      </dgm:t>
    </dgm:pt>
    <dgm:pt modelId="{B26963EF-F593-4C06-8FEB-16ABD308EE10}">
      <dgm:prSet/>
      <dgm:spPr/>
      <dgm:t>
        <a:bodyPr/>
        <a:lstStyle/>
        <a:p>
          <a:pPr>
            <a:lnSpc>
              <a:spcPct val="100000"/>
            </a:lnSpc>
          </a:pPr>
          <a:r>
            <a:rPr lang="en-GB" dirty="0"/>
            <a:t>Task: In 20 mins students need to  </a:t>
          </a:r>
          <a:endParaRPr lang="en-US" dirty="0"/>
        </a:p>
      </dgm:t>
    </dgm:pt>
    <dgm:pt modelId="{8747F0FF-4873-437E-AEEF-7FAF06CBC3A1}" type="parTrans" cxnId="{AC5CAE07-B87D-42E4-8EB4-BCD844C99EE4}">
      <dgm:prSet/>
      <dgm:spPr/>
      <dgm:t>
        <a:bodyPr/>
        <a:lstStyle/>
        <a:p>
          <a:endParaRPr lang="en-US"/>
        </a:p>
      </dgm:t>
    </dgm:pt>
    <dgm:pt modelId="{F3952531-3C51-45B7-AD54-6111D6430EDE}" type="sibTrans" cxnId="{AC5CAE07-B87D-42E4-8EB4-BCD844C99EE4}">
      <dgm:prSet/>
      <dgm:spPr/>
      <dgm:t>
        <a:bodyPr/>
        <a:lstStyle/>
        <a:p>
          <a:endParaRPr lang="en-US"/>
        </a:p>
      </dgm:t>
    </dgm:pt>
    <dgm:pt modelId="{CA88B380-DA0A-4490-BC37-A212B597ECEB}">
      <dgm:prSet/>
      <dgm:spPr/>
      <dgm:t>
        <a:bodyPr/>
        <a:lstStyle/>
        <a:p>
          <a:pPr>
            <a:lnSpc>
              <a:spcPct val="100000"/>
            </a:lnSpc>
          </a:pPr>
          <a:r>
            <a:rPr lang="en-GB"/>
            <a:t>Identify the main concepts </a:t>
          </a:r>
          <a:endParaRPr lang="en-US"/>
        </a:p>
      </dgm:t>
    </dgm:pt>
    <dgm:pt modelId="{B4B9C144-DC43-43D2-A776-DB2625497D00}" type="parTrans" cxnId="{5D903E65-89AD-4D76-8734-09672B953843}">
      <dgm:prSet/>
      <dgm:spPr/>
      <dgm:t>
        <a:bodyPr/>
        <a:lstStyle/>
        <a:p>
          <a:endParaRPr lang="en-US"/>
        </a:p>
      </dgm:t>
    </dgm:pt>
    <dgm:pt modelId="{1394CE63-5847-415D-B45E-6A7B8CF1A37E}" type="sibTrans" cxnId="{5D903E65-89AD-4D76-8734-09672B953843}">
      <dgm:prSet/>
      <dgm:spPr/>
      <dgm:t>
        <a:bodyPr/>
        <a:lstStyle/>
        <a:p>
          <a:endParaRPr lang="en-US"/>
        </a:p>
      </dgm:t>
    </dgm:pt>
    <dgm:pt modelId="{CECFD2AF-1A9B-41B8-B252-CCFDD36E8AB3}">
      <dgm:prSet/>
      <dgm:spPr/>
      <dgm:t>
        <a:bodyPr/>
        <a:lstStyle/>
        <a:p>
          <a:pPr>
            <a:lnSpc>
              <a:spcPct val="100000"/>
            </a:lnSpc>
          </a:pPr>
          <a:r>
            <a:rPr lang="en-GB"/>
            <a:t>Turn them into key words </a:t>
          </a:r>
          <a:endParaRPr lang="en-US"/>
        </a:p>
      </dgm:t>
    </dgm:pt>
    <dgm:pt modelId="{810DB02D-0E2A-4007-988C-DF5D9EC899F3}" type="parTrans" cxnId="{E5A3F5AE-5F43-492C-AAFB-355B017EE780}">
      <dgm:prSet/>
      <dgm:spPr/>
      <dgm:t>
        <a:bodyPr/>
        <a:lstStyle/>
        <a:p>
          <a:endParaRPr lang="en-US"/>
        </a:p>
      </dgm:t>
    </dgm:pt>
    <dgm:pt modelId="{EA02D7C4-5525-4540-839B-94414FA50B2C}" type="sibTrans" cxnId="{E5A3F5AE-5F43-492C-AAFB-355B017EE780}">
      <dgm:prSet/>
      <dgm:spPr/>
      <dgm:t>
        <a:bodyPr/>
        <a:lstStyle/>
        <a:p>
          <a:endParaRPr lang="en-US"/>
        </a:p>
      </dgm:t>
    </dgm:pt>
    <dgm:pt modelId="{288B93C9-6C5A-448F-9A60-7C010185793B}">
      <dgm:prSet/>
      <dgm:spPr/>
      <dgm:t>
        <a:bodyPr/>
        <a:lstStyle/>
        <a:p>
          <a:pPr>
            <a:lnSpc>
              <a:spcPct val="100000"/>
            </a:lnSpc>
          </a:pPr>
          <a:r>
            <a:rPr lang="en-GB"/>
            <a:t>Input these into the Online Library </a:t>
          </a:r>
          <a:endParaRPr lang="en-US"/>
        </a:p>
      </dgm:t>
    </dgm:pt>
    <dgm:pt modelId="{1ADEE6B4-4370-4277-B70E-ADF7F1D2E394}" type="parTrans" cxnId="{31859247-5475-41C2-B542-112931D41915}">
      <dgm:prSet/>
      <dgm:spPr/>
      <dgm:t>
        <a:bodyPr/>
        <a:lstStyle/>
        <a:p>
          <a:endParaRPr lang="en-US"/>
        </a:p>
      </dgm:t>
    </dgm:pt>
    <dgm:pt modelId="{4E4E4647-2D43-4023-9327-292E9154599F}" type="sibTrans" cxnId="{31859247-5475-41C2-B542-112931D41915}">
      <dgm:prSet/>
      <dgm:spPr/>
      <dgm:t>
        <a:bodyPr/>
        <a:lstStyle/>
        <a:p>
          <a:endParaRPr lang="en-US"/>
        </a:p>
      </dgm:t>
    </dgm:pt>
    <dgm:pt modelId="{0027D00F-ADE9-4F8B-A00A-CF4E134F8948}">
      <dgm:prSet/>
      <dgm:spPr/>
      <dgm:t>
        <a:bodyPr/>
        <a:lstStyle/>
        <a:p>
          <a:pPr>
            <a:lnSpc>
              <a:spcPct val="100000"/>
            </a:lnSpc>
          </a:pPr>
          <a:r>
            <a:rPr lang="en-GB"/>
            <a:t>Save them to your online library account </a:t>
          </a:r>
          <a:endParaRPr lang="en-US"/>
        </a:p>
      </dgm:t>
    </dgm:pt>
    <dgm:pt modelId="{174F50F7-6480-4C85-B3B2-6CC61855FE1C}" type="parTrans" cxnId="{05ABDBA6-BA30-4C75-A71E-6C3FF7836AAE}">
      <dgm:prSet/>
      <dgm:spPr/>
      <dgm:t>
        <a:bodyPr/>
        <a:lstStyle/>
        <a:p>
          <a:endParaRPr lang="en-US"/>
        </a:p>
      </dgm:t>
    </dgm:pt>
    <dgm:pt modelId="{369422DA-4340-4B55-9A42-1013B593F9A8}" type="sibTrans" cxnId="{05ABDBA6-BA30-4C75-A71E-6C3FF7836AAE}">
      <dgm:prSet/>
      <dgm:spPr/>
      <dgm:t>
        <a:bodyPr/>
        <a:lstStyle/>
        <a:p>
          <a:endParaRPr lang="en-US"/>
        </a:p>
      </dgm:t>
    </dgm:pt>
    <dgm:pt modelId="{677E34A3-E49C-43B5-ABD0-C41E5378C992}" type="pres">
      <dgm:prSet presAssocID="{A97AACAD-431C-48D7-B587-71E9D94B0E36}" presName="root" presStyleCnt="0">
        <dgm:presLayoutVars>
          <dgm:dir/>
          <dgm:resizeHandles val="exact"/>
        </dgm:presLayoutVars>
      </dgm:prSet>
      <dgm:spPr/>
    </dgm:pt>
    <dgm:pt modelId="{45C16FA0-73E8-4805-8F31-E5F6F7E31A5A}" type="pres">
      <dgm:prSet presAssocID="{10DB84B5-03E8-4B29-AC3D-C1629A3B9FBF}" presName="compNode" presStyleCnt="0"/>
      <dgm:spPr/>
    </dgm:pt>
    <dgm:pt modelId="{ADD2417E-966C-4872-AF8F-A76206191A4B}" type="pres">
      <dgm:prSet presAssocID="{10DB84B5-03E8-4B29-AC3D-C1629A3B9FBF}" presName="bgRect" presStyleLbl="bgShp" presStyleIdx="0" presStyleCnt="6"/>
      <dgm:spPr/>
    </dgm:pt>
    <dgm:pt modelId="{86BFC04E-C502-4299-898D-17A7DFB4BDEB}" type="pres">
      <dgm:prSet presAssocID="{10DB84B5-03E8-4B29-AC3D-C1629A3B9FBF}"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Light Bulb and Gear"/>
        </a:ext>
      </dgm:extLst>
    </dgm:pt>
    <dgm:pt modelId="{3A65E7E4-3694-4FC6-B03E-1C5229C60AB8}" type="pres">
      <dgm:prSet presAssocID="{10DB84B5-03E8-4B29-AC3D-C1629A3B9FBF}" presName="spaceRect" presStyleCnt="0"/>
      <dgm:spPr/>
    </dgm:pt>
    <dgm:pt modelId="{05DB07F4-C5BB-42C0-BF70-15BD8C6B330D}" type="pres">
      <dgm:prSet presAssocID="{10DB84B5-03E8-4B29-AC3D-C1629A3B9FBF}" presName="parTx" presStyleLbl="revTx" presStyleIdx="0" presStyleCnt="6">
        <dgm:presLayoutVars>
          <dgm:chMax val="0"/>
          <dgm:chPref val="0"/>
        </dgm:presLayoutVars>
      </dgm:prSet>
      <dgm:spPr/>
    </dgm:pt>
    <dgm:pt modelId="{CB2254A3-0F16-43CE-9253-F35D63EB2F46}" type="pres">
      <dgm:prSet presAssocID="{704DAABF-3836-40F0-8D4F-B78D38F7DA91}" presName="sibTrans" presStyleCnt="0"/>
      <dgm:spPr/>
    </dgm:pt>
    <dgm:pt modelId="{74C6D808-067A-4237-A614-943675ABDF32}" type="pres">
      <dgm:prSet presAssocID="{B26963EF-F593-4C06-8FEB-16ABD308EE10}" presName="compNode" presStyleCnt="0"/>
      <dgm:spPr/>
    </dgm:pt>
    <dgm:pt modelId="{2F301562-C191-4E89-9EC2-1948F59B8F03}" type="pres">
      <dgm:prSet presAssocID="{B26963EF-F593-4C06-8FEB-16ABD308EE10}" presName="bgRect" presStyleLbl="bgShp" presStyleIdx="1" presStyleCnt="6" custLinFactNeighborX="-59" custLinFactNeighborY="3154"/>
      <dgm:spPr/>
    </dgm:pt>
    <dgm:pt modelId="{E669B6DB-4D93-42A0-8131-511576542F8D}" type="pres">
      <dgm:prSet presAssocID="{B26963EF-F593-4C06-8FEB-16ABD308EE10}"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 List"/>
        </a:ext>
      </dgm:extLst>
    </dgm:pt>
    <dgm:pt modelId="{BED5B996-730B-4BA2-9B2E-1EACC2AA67B2}" type="pres">
      <dgm:prSet presAssocID="{B26963EF-F593-4C06-8FEB-16ABD308EE10}" presName="spaceRect" presStyleCnt="0"/>
      <dgm:spPr/>
    </dgm:pt>
    <dgm:pt modelId="{24A13282-A653-4F48-85D4-2A0D4AF83A9F}" type="pres">
      <dgm:prSet presAssocID="{B26963EF-F593-4C06-8FEB-16ABD308EE10}" presName="parTx" presStyleLbl="revTx" presStyleIdx="1" presStyleCnt="6">
        <dgm:presLayoutVars>
          <dgm:chMax val="0"/>
          <dgm:chPref val="0"/>
        </dgm:presLayoutVars>
      </dgm:prSet>
      <dgm:spPr/>
    </dgm:pt>
    <dgm:pt modelId="{23410522-70C9-45EB-8242-0EAC6A3233D9}" type="pres">
      <dgm:prSet presAssocID="{F3952531-3C51-45B7-AD54-6111D6430EDE}" presName="sibTrans" presStyleCnt="0"/>
      <dgm:spPr/>
    </dgm:pt>
    <dgm:pt modelId="{EDB198DC-99EC-469C-BE7F-978AD779BD69}" type="pres">
      <dgm:prSet presAssocID="{CA88B380-DA0A-4490-BC37-A212B597ECEB}" presName="compNode" presStyleCnt="0"/>
      <dgm:spPr/>
    </dgm:pt>
    <dgm:pt modelId="{A9BC710F-F765-4625-B46B-35FD1E930182}" type="pres">
      <dgm:prSet presAssocID="{CA88B380-DA0A-4490-BC37-A212B597ECEB}" presName="bgRect" presStyleLbl="bgShp" presStyleIdx="2" presStyleCnt="6"/>
      <dgm:spPr/>
    </dgm:pt>
    <dgm:pt modelId="{4BA27CE0-86A5-45C1-9F52-C9C37298BFDF}" type="pres">
      <dgm:prSet presAssocID="{CA88B380-DA0A-4490-BC37-A212B597ECEB}"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Head with Gears"/>
        </a:ext>
      </dgm:extLst>
    </dgm:pt>
    <dgm:pt modelId="{07530C88-62A0-48A2-A082-D17F7C330A8B}" type="pres">
      <dgm:prSet presAssocID="{CA88B380-DA0A-4490-BC37-A212B597ECEB}" presName="spaceRect" presStyleCnt="0"/>
      <dgm:spPr/>
    </dgm:pt>
    <dgm:pt modelId="{2BF44D0F-16C1-4C48-9349-A5D09CABE7B8}" type="pres">
      <dgm:prSet presAssocID="{CA88B380-DA0A-4490-BC37-A212B597ECEB}" presName="parTx" presStyleLbl="revTx" presStyleIdx="2" presStyleCnt="6">
        <dgm:presLayoutVars>
          <dgm:chMax val="0"/>
          <dgm:chPref val="0"/>
        </dgm:presLayoutVars>
      </dgm:prSet>
      <dgm:spPr/>
    </dgm:pt>
    <dgm:pt modelId="{E70E50F8-FFD1-43B5-BF36-5650B30219E4}" type="pres">
      <dgm:prSet presAssocID="{1394CE63-5847-415D-B45E-6A7B8CF1A37E}" presName="sibTrans" presStyleCnt="0"/>
      <dgm:spPr/>
    </dgm:pt>
    <dgm:pt modelId="{1D6573AC-52CF-40FF-B56A-8360A1C76A1E}" type="pres">
      <dgm:prSet presAssocID="{CECFD2AF-1A9B-41B8-B252-CCFDD36E8AB3}" presName="compNode" presStyleCnt="0"/>
      <dgm:spPr/>
    </dgm:pt>
    <dgm:pt modelId="{594C7286-103A-4C15-9F43-98DDEC25C108}" type="pres">
      <dgm:prSet presAssocID="{CECFD2AF-1A9B-41B8-B252-CCFDD36E8AB3}" presName="bgRect" presStyleLbl="bgShp" presStyleIdx="3" presStyleCnt="6"/>
      <dgm:spPr/>
    </dgm:pt>
    <dgm:pt modelId="{46FAD69A-F2E5-40A9-8951-EBB50FBEAB26}" type="pres">
      <dgm:prSet presAssocID="{CECFD2AF-1A9B-41B8-B252-CCFDD36E8AB3}"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Key"/>
        </a:ext>
      </dgm:extLst>
    </dgm:pt>
    <dgm:pt modelId="{57D39A57-9818-4CD0-AAA4-ABBF016F6793}" type="pres">
      <dgm:prSet presAssocID="{CECFD2AF-1A9B-41B8-B252-CCFDD36E8AB3}" presName="spaceRect" presStyleCnt="0"/>
      <dgm:spPr/>
    </dgm:pt>
    <dgm:pt modelId="{6E82376D-EEDA-4EF0-82C9-552360719D87}" type="pres">
      <dgm:prSet presAssocID="{CECFD2AF-1A9B-41B8-B252-CCFDD36E8AB3}" presName="parTx" presStyleLbl="revTx" presStyleIdx="3" presStyleCnt="6">
        <dgm:presLayoutVars>
          <dgm:chMax val="0"/>
          <dgm:chPref val="0"/>
        </dgm:presLayoutVars>
      </dgm:prSet>
      <dgm:spPr/>
    </dgm:pt>
    <dgm:pt modelId="{13B3EC48-8AE1-4CF3-B724-7E71C996BF87}" type="pres">
      <dgm:prSet presAssocID="{EA02D7C4-5525-4540-839B-94414FA50B2C}" presName="sibTrans" presStyleCnt="0"/>
      <dgm:spPr/>
    </dgm:pt>
    <dgm:pt modelId="{2F6C1F5C-1EB8-42C3-90E3-64168C7F2622}" type="pres">
      <dgm:prSet presAssocID="{288B93C9-6C5A-448F-9A60-7C010185793B}" presName="compNode" presStyleCnt="0"/>
      <dgm:spPr/>
    </dgm:pt>
    <dgm:pt modelId="{ACE24721-1A97-48EC-B689-09B96AF26D62}" type="pres">
      <dgm:prSet presAssocID="{288B93C9-6C5A-448F-9A60-7C010185793B}" presName="bgRect" presStyleLbl="bgShp" presStyleIdx="4" presStyleCnt="6"/>
      <dgm:spPr/>
    </dgm:pt>
    <dgm:pt modelId="{203ED90C-1C42-4B7C-844B-E5DD6F56E822}" type="pres">
      <dgm:prSet presAssocID="{288B93C9-6C5A-448F-9A60-7C010185793B}"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Laptop"/>
        </a:ext>
      </dgm:extLst>
    </dgm:pt>
    <dgm:pt modelId="{8DBEB696-0407-4046-8A2E-EAFBADBAD539}" type="pres">
      <dgm:prSet presAssocID="{288B93C9-6C5A-448F-9A60-7C010185793B}" presName="spaceRect" presStyleCnt="0"/>
      <dgm:spPr/>
    </dgm:pt>
    <dgm:pt modelId="{5E834B25-E0DC-4305-805B-1DB77AA1D1F6}" type="pres">
      <dgm:prSet presAssocID="{288B93C9-6C5A-448F-9A60-7C010185793B}" presName="parTx" presStyleLbl="revTx" presStyleIdx="4" presStyleCnt="6">
        <dgm:presLayoutVars>
          <dgm:chMax val="0"/>
          <dgm:chPref val="0"/>
        </dgm:presLayoutVars>
      </dgm:prSet>
      <dgm:spPr/>
    </dgm:pt>
    <dgm:pt modelId="{7D1540A8-D97D-4673-BBB7-C6B202CAB9D6}" type="pres">
      <dgm:prSet presAssocID="{4E4E4647-2D43-4023-9327-292E9154599F}" presName="sibTrans" presStyleCnt="0"/>
      <dgm:spPr/>
    </dgm:pt>
    <dgm:pt modelId="{5ABDDD9F-E44F-49FE-AC98-89232AEC3C42}" type="pres">
      <dgm:prSet presAssocID="{0027D00F-ADE9-4F8B-A00A-CF4E134F8948}" presName="compNode" presStyleCnt="0"/>
      <dgm:spPr/>
    </dgm:pt>
    <dgm:pt modelId="{BED6DF7C-9043-4E37-8AB5-B3E7AF479C74}" type="pres">
      <dgm:prSet presAssocID="{0027D00F-ADE9-4F8B-A00A-CF4E134F8948}" presName="bgRect" presStyleLbl="bgShp" presStyleIdx="5" presStyleCnt="6"/>
      <dgm:spPr/>
    </dgm:pt>
    <dgm:pt modelId="{D8AB1CDA-BCD6-4A0A-BAB1-92189187D3B8}" type="pres">
      <dgm:prSet presAssocID="{0027D00F-ADE9-4F8B-A00A-CF4E134F8948}"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ownload"/>
        </a:ext>
      </dgm:extLst>
    </dgm:pt>
    <dgm:pt modelId="{A4C0E229-8997-4848-847D-06BFEBDD77E7}" type="pres">
      <dgm:prSet presAssocID="{0027D00F-ADE9-4F8B-A00A-CF4E134F8948}" presName="spaceRect" presStyleCnt="0"/>
      <dgm:spPr/>
    </dgm:pt>
    <dgm:pt modelId="{AA2EF8AF-9A20-4688-8313-D05947B8F296}" type="pres">
      <dgm:prSet presAssocID="{0027D00F-ADE9-4F8B-A00A-CF4E134F8948}" presName="parTx" presStyleLbl="revTx" presStyleIdx="5" presStyleCnt="6">
        <dgm:presLayoutVars>
          <dgm:chMax val="0"/>
          <dgm:chPref val="0"/>
        </dgm:presLayoutVars>
      </dgm:prSet>
      <dgm:spPr/>
    </dgm:pt>
  </dgm:ptLst>
  <dgm:cxnLst>
    <dgm:cxn modelId="{AC5CAE07-B87D-42E4-8EB4-BCD844C99EE4}" srcId="{A97AACAD-431C-48D7-B587-71E9D94B0E36}" destId="{B26963EF-F593-4C06-8FEB-16ABD308EE10}" srcOrd="1" destOrd="0" parTransId="{8747F0FF-4873-437E-AEEF-7FAF06CBC3A1}" sibTransId="{F3952531-3C51-45B7-AD54-6111D6430EDE}"/>
    <dgm:cxn modelId="{625E9509-FC2F-411F-B90D-322479C1A084}" type="presOf" srcId="{CECFD2AF-1A9B-41B8-B252-CCFDD36E8AB3}" destId="{6E82376D-EEDA-4EF0-82C9-552360719D87}" srcOrd="0" destOrd="0" presId="urn:microsoft.com/office/officeart/2018/2/layout/IconVerticalSolidList"/>
    <dgm:cxn modelId="{FB0ED015-3E9C-4E44-950F-76EA5BE226B8}" srcId="{A97AACAD-431C-48D7-B587-71E9D94B0E36}" destId="{10DB84B5-03E8-4B29-AC3D-C1629A3B9FBF}" srcOrd="0" destOrd="0" parTransId="{6A80B831-D86B-4911-9FA9-81A217B76540}" sibTransId="{704DAABF-3836-40F0-8D4F-B78D38F7DA91}"/>
    <dgm:cxn modelId="{E23AF337-EFE5-4E96-97EC-1E8878D665CE}" type="presOf" srcId="{288B93C9-6C5A-448F-9A60-7C010185793B}" destId="{5E834B25-E0DC-4305-805B-1DB77AA1D1F6}" srcOrd="0" destOrd="0" presId="urn:microsoft.com/office/officeart/2018/2/layout/IconVerticalSolidList"/>
    <dgm:cxn modelId="{B9E85E5C-2919-48EA-AB74-B482BF41602E}" type="presOf" srcId="{B26963EF-F593-4C06-8FEB-16ABD308EE10}" destId="{24A13282-A653-4F48-85D4-2A0D4AF83A9F}" srcOrd="0" destOrd="0" presId="urn:microsoft.com/office/officeart/2018/2/layout/IconVerticalSolidList"/>
    <dgm:cxn modelId="{5D903E65-89AD-4D76-8734-09672B953843}" srcId="{A97AACAD-431C-48D7-B587-71E9D94B0E36}" destId="{CA88B380-DA0A-4490-BC37-A212B597ECEB}" srcOrd="2" destOrd="0" parTransId="{B4B9C144-DC43-43D2-A776-DB2625497D00}" sibTransId="{1394CE63-5847-415D-B45E-6A7B8CF1A37E}"/>
    <dgm:cxn modelId="{31859247-5475-41C2-B542-112931D41915}" srcId="{A97AACAD-431C-48D7-B587-71E9D94B0E36}" destId="{288B93C9-6C5A-448F-9A60-7C010185793B}" srcOrd="4" destOrd="0" parTransId="{1ADEE6B4-4370-4277-B70E-ADF7F1D2E394}" sibTransId="{4E4E4647-2D43-4023-9327-292E9154599F}"/>
    <dgm:cxn modelId="{F4C3714F-8E76-4760-9AAD-4548A514B3A1}" type="presOf" srcId="{CA88B380-DA0A-4490-BC37-A212B597ECEB}" destId="{2BF44D0F-16C1-4C48-9349-A5D09CABE7B8}" srcOrd="0" destOrd="0" presId="urn:microsoft.com/office/officeart/2018/2/layout/IconVerticalSolidList"/>
    <dgm:cxn modelId="{A429C9A1-1634-42FE-9456-E1052498A3FF}" type="presOf" srcId="{0027D00F-ADE9-4F8B-A00A-CF4E134F8948}" destId="{AA2EF8AF-9A20-4688-8313-D05947B8F296}" srcOrd="0" destOrd="0" presId="urn:microsoft.com/office/officeart/2018/2/layout/IconVerticalSolidList"/>
    <dgm:cxn modelId="{47F3D7A2-2869-412F-8868-1D0E62E6E761}" type="presOf" srcId="{A97AACAD-431C-48D7-B587-71E9D94B0E36}" destId="{677E34A3-E49C-43B5-ABD0-C41E5378C992}" srcOrd="0" destOrd="0" presId="urn:microsoft.com/office/officeart/2018/2/layout/IconVerticalSolidList"/>
    <dgm:cxn modelId="{05ABDBA6-BA30-4C75-A71E-6C3FF7836AAE}" srcId="{A97AACAD-431C-48D7-B587-71E9D94B0E36}" destId="{0027D00F-ADE9-4F8B-A00A-CF4E134F8948}" srcOrd="5" destOrd="0" parTransId="{174F50F7-6480-4C85-B3B2-6CC61855FE1C}" sibTransId="{369422DA-4340-4B55-9A42-1013B593F9A8}"/>
    <dgm:cxn modelId="{E5A3F5AE-5F43-492C-AAFB-355B017EE780}" srcId="{A97AACAD-431C-48D7-B587-71E9D94B0E36}" destId="{CECFD2AF-1A9B-41B8-B252-CCFDD36E8AB3}" srcOrd="3" destOrd="0" parTransId="{810DB02D-0E2A-4007-988C-DF5D9EC899F3}" sibTransId="{EA02D7C4-5525-4540-839B-94414FA50B2C}"/>
    <dgm:cxn modelId="{C94FC2D7-43FA-49C0-BDCD-D47ABDA9C739}" type="presOf" srcId="{10DB84B5-03E8-4B29-AC3D-C1629A3B9FBF}" destId="{05DB07F4-C5BB-42C0-BF70-15BD8C6B330D}" srcOrd="0" destOrd="0" presId="urn:microsoft.com/office/officeart/2018/2/layout/IconVerticalSolidList"/>
    <dgm:cxn modelId="{49C61C89-C988-47B9-B14B-F47BB79A4D37}" type="presParOf" srcId="{677E34A3-E49C-43B5-ABD0-C41E5378C992}" destId="{45C16FA0-73E8-4805-8F31-E5F6F7E31A5A}" srcOrd="0" destOrd="0" presId="urn:microsoft.com/office/officeart/2018/2/layout/IconVerticalSolidList"/>
    <dgm:cxn modelId="{1A888784-8E9C-45A3-BC54-6F9E3EBA0677}" type="presParOf" srcId="{45C16FA0-73E8-4805-8F31-E5F6F7E31A5A}" destId="{ADD2417E-966C-4872-AF8F-A76206191A4B}" srcOrd="0" destOrd="0" presId="urn:microsoft.com/office/officeart/2018/2/layout/IconVerticalSolidList"/>
    <dgm:cxn modelId="{1222F2EE-0064-419A-878F-3F27C838C0DE}" type="presParOf" srcId="{45C16FA0-73E8-4805-8F31-E5F6F7E31A5A}" destId="{86BFC04E-C502-4299-898D-17A7DFB4BDEB}" srcOrd="1" destOrd="0" presId="urn:microsoft.com/office/officeart/2018/2/layout/IconVerticalSolidList"/>
    <dgm:cxn modelId="{A5FA91AB-8642-43A5-A0A2-2A6F661D08C9}" type="presParOf" srcId="{45C16FA0-73E8-4805-8F31-E5F6F7E31A5A}" destId="{3A65E7E4-3694-4FC6-B03E-1C5229C60AB8}" srcOrd="2" destOrd="0" presId="urn:microsoft.com/office/officeart/2018/2/layout/IconVerticalSolidList"/>
    <dgm:cxn modelId="{FD2BBDA1-39DC-404F-BCD3-ED5D38F459D2}" type="presParOf" srcId="{45C16FA0-73E8-4805-8F31-E5F6F7E31A5A}" destId="{05DB07F4-C5BB-42C0-BF70-15BD8C6B330D}" srcOrd="3" destOrd="0" presId="urn:microsoft.com/office/officeart/2018/2/layout/IconVerticalSolidList"/>
    <dgm:cxn modelId="{235C9509-0476-4B9F-A339-797C6E9344F2}" type="presParOf" srcId="{677E34A3-E49C-43B5-ABD0-C41E5378C992}" destId="{CB2254A3-0F16-43CE-9253-F35D63EB2F46}" srcOrd="1" destOrd="0" presId="urn:microsoft.com/office/officeart/2018/2/layout/IconVerticalSolidList"/>
    <dgm:cxn modelId="{434AF501-E095-468F-A069-A31F966A632B}" type="presParOf" srcId="{677E34A3-E49C-43B5-ABD0-C41E5378C992}" destId="{74C6D808-067A-4237-A614-943675ABDF32}" srcOrd="2" destOrd="0" presId="urn:microsoft.com/office/officeart/2018/2/layout/IconVerticalSolidList"/>
    <dgm:cxn modelId="{1AC302F6-9759-4004-8F2E-95259D7A5233}" type="presParOf" srcId="{74C6D808-067A-4237-A614-943675ABDF32}" destId="{2F301562-C191-4E89-9EC2-1948F59B8F03}" srcOrd="0" destOrd="0" presId="urn:microsoft.com/office/officeart/2018/2/layout/IconVerticalSolidList"/>
    <dgm:cxn modelId="{6702EAA3-A899-43A6-B309-069206A96462}" type="presParOf" srcId="{74C6D808-067A-4237-A614-943675ABDF32}" destId="{E669B6DB-4D93-42A0-8131-511576542F8D}" srcOrd="1" destOrd="0" presId="urn:microsoft.com/office/officeart/2018/2/layout/IconVerticalSolidList"/>
    <dgm:cxn modelId="{FE136175-7BC4-4750-BD91-0B8EA82141D8}" type="presParOf" srcId="{74C6D808-067A-4237-A614-943675ABDF32}" destId="{BED5B996-730B-4BA2-9B2E-1EACC2AA67B2}" srcOrd="2" destOrd="0" presId="urn:microsoft.com/office/officeart/2018/2/layout/IconVerticalSolidList"/>
    <dgm:cxn modelId="{1D8027D1-A551-42DB-8822-75A5D9A382EB}" type="presParOf" srcId="{74C6D808-067A-4237-A614-943675ABDF32}" destId="{24A13282-A653-4F48-85D4-2A0D4AF83A9F}" srcOrd="3" destOrd="0" presId="urn:microsoft.com/office/officeart/2018/2/layout/IconVerticalSolidList"/>
    <dgm:cxn modelId="{211C3409-FB68-4F7E-A8B4-6A13F44CA8F1}" type="presParOf" srcId="{677E34A3-E49C-43B5-ABD0-C41E5378C992}" destId="{23410522-70C9-45EB-8242-0EAC6A3233D9}" srcOrd="3" destOrd="0" presId="urn:microsoft.com/office/officeart/2018/2/layout/IconVerticalSolidList"/>
    <dgm:cxn modelId="{5C2C53A8-F451-4EE5-8271-D899A05AE8D1}" type="presParOf" srcId="{677E34A3-E49C-43B5-ABD0-C41E5378C992}" destId="{EDB198DC-99EC-469C-BE7F-978AD779BD69}" srcOrd="4" destOrd="0" presId="urn:microsoft.com/office/officeart/2018/2/layout/IconVerticalSolidList"/>
    <dgm:cxn modelId="{121269A9-AD8B-4AF8-A31E-394BB1044D8D}" type="presParOf" srcId="{EDB198DC-99EC-469C-BE7F-978AD779BD69}" destId="{A9BC710F-F765-4625-B46B-35FD1E930182}" srcOrd="0" destOrd="0" presId="urn:microsoft.com/office/officeart/2018/2/layout/IconVerticalSolidList"/>
    <dgm:cxn modelId="{9630B124-D8BB-462A-97F8-FF50F9B79CD8}" type="presParOf" srcId="{EDB198DC-99EC-469C-BE7F-978AD779BD69}" destId="{4BA27CE0-86A5-45C1-9F52-C9C37298BFDF}" srcOrd="1" destOrd="0" presId="urn:microsoft.com/office/officeart/2018/2/layout/IconVerticalSolidList"/>
    <dgm:cxn modelId="{757C8ED3-23FD-47F0-96A9-B65621241B41}" type="presParOf" srcId="{EDB198DC-99EC-469C-BE7F-978AD779BD69}" destId="{07530C88-62A0-48A2-A082-D17F7C330A8B}" srcOrd="2" destOrd="0" presId="urn:microsoft.com/office/officeart/2018/2/layout/IconVerticalSolidList"/>
    <dgm:cxn modelId="{28D7C53D-0729-4825-AF71-1FAAFD955360}" type="presParOf" srcId="{EDB198DC-99EC-469C-BE7F-978AD779BD69}" destId="{2BF44D0F-16C1-4C48-9349-A5D09CABE7B8}" srcOrd="3" destOrd="0" presId="urn:microsoft.com/office/officeart/2018/2/layout/IconVerticalSolidList"/>
    <dgm:cxn modelId="{3460A344-FEBA-48BE-906E-9FB79AE4BA5F}" type="presParOf" srcId="{677E34A3-E49C-43B5-ABD0-C41E5378C992}" destId="{E70E50F8-FFD1-43B5-BF36-5650B30219E4}" srcOrd="5" destOrd="0" presId="urn:microsoft.com/office/officeart/2018/2/layout/IconVerticalSolidList"/>
    <dgm:cxn modelId="{0AD04310-1A2A-43CA-B9F4-EA607B1573AC}" type="presParOf" srcId="{677E34A3-E49C-43B5-ABD0-C41E5378C992}" destId="{1D6573AC-52CF-40FF-B56A-8360A1C76A1E}" srcOrd="6" destOrd="0" presId="urn:microsoft.com/office/officeart/2018/2/layout/IconVerticalSolidList"/>
    <dgm:cxn modelId="{290F1F37-0362-4DCF-A741-AEC6AB5B55D9}" type="presParOf" srcId="{1D6573AC-52CF-40FF-B56A-8360A1C76A1E}" destId="{594C7286-103A-4C15-9F43-98DDEC25C108}" srcOrd="0" destOrd="0" presId="urn:microsoft.com/office/officeart/2018/2/layout/IconVerticalSolidList"/>
    <dgm:cxn modelId="{AA1D132A-D33A-4C07-A288-3A843BFC75E1}" type="presParOf" srcId="{1D6573AC-52CF-40FF-B56A-8360A1C76A1E}" destId="{46FAD69A-F2E5-40A9-8951-EBB50FBEAB26}" srcOrd="1" destOrd="0" presId="urn:microsoft.com/office/officeart/2018/2/layout/IconVerticalSolidList"/>
    <dgm:cxn modelId="{84096C57-B042-4E0A-9773-B97C1626E16B}" type="presParOf" srcId="{1D6573AC-52CF-40FF-B56A-8360A1C76A1E}" destId="{57D39A57-9818-4CD0-AAA4-ABBF016F6793}" srcOrd="2" destOrd="0" presId="urn:microsoft.com/office/officeart/2018/2/layout/IconVerticalSolidList"/>
    <dgm:cxn modelId="{4360C50D-38EF-4721-975A-06E89D7A88CF}" type="presParOf" srcId="{1D6573AC-52CF-40FF-B56A-8360A1C76A1E}" destId="{6E82376D-EEDA-4EF0-82C9-552360719D87}" srcOrd="3" destOrd="0" presId="urn:microsoft.com/office/officeart/2018/2/layout/IconVerticalSolidList"/>
    <dgm:cxn modelId="{580EC887-0961-44F5-9FE3-C6935C225E41}" type="presParOf" srcId="{677E34A3-E49C-43B5-ABD0-C41E5378C992}" destId="{13B3EC48-8AE1-4CF3-B724-7E71C996BF87}" srcOrd="7" destOrd="0" presId="urn:microsoft.com/office/officeart/2018/2/layout/IconVerticalSolidList"/>
    <dgm:cxn modelId="{B9B969D2-66CC-40EF-BF5D-D925DC06A1D6}" type="presParOf" srcId="{677E34A3-E49C-43B5-ABD0-C41E5378C992}" destId="{2F6C1F5C-1EB8-42C3-90E3-64168C7F2622}" srcOrd="8" destOrd="0" presId="urn:microsoft.com/office/officeart/2018/2/layout/IconVerticalSolidList"/>
    <dgm:cxn modelId="{0AA8CCF0-30FD-4334-B0A2-4EE8278B4757}" type="presParOf" srcId="{2F6C1F5C-1EB8-42C3-90E3-64168C7F2622}" destId="{ACE24721-1A97-48EC-B689-09B96AF26D62}" srcOrd="0" destOrd="0" presId="urn:microsoft.com/office/officeart/2018/2/layout/IconVerticalSolidList"/>
    <dgm:cxn modelId="{55A20AE4-3A1A-4B1F-8F5E-DFE81A0BDF7A}" type="presParOf" srcId="{2F6C1F5C-1EB8-42C3-90E3-64168C7F2622}" destId="{203ED90C-1C42-4B7C-844B-E5DD6F56E822}" srcOrd="1" destOrd="0" presId="urn:microsoft.com/office/officeart/2018/2/layout/IconVerticalSolidList"/>
    <dgm:cxn modelId="{9C4C6D12-8941-48E5-956A-5D4831174AF3}" type="presParOf" srcId="{2F6C1F5C-1EB8-42C3-90E3-64168C7F2622}" destId="{8DBEB696-0407-4046-8A2E-EAFBADBAD539}" srcOrd="2" destOrd="0" presId="urn:microsoft.com/office/officeart/2018/2/layout/IconVerticalSolidList"/>
    <dgm:cxn modelId="{B52E38CA-F583-4E3C-A2A8-C7C673F8B0CA}" type="presParOf" srcId="{2F6C1F5C-1EB8-42C3-90E3-64168C7F2622}" destId="{5E834B25-E0DC-4305-805B-1DB77AA1D1F6}" srcOrd="3" destOrd="0" presId="urn:microsoft.com/office/officeart/2018/2/layout/IconVerticalSolidList"/>
    <dgm:cxn modelId="{E8FFAB6D-E01A-41CA-B385-0AE9FDE0E8A9}" type="presParOf" srcId="{677E34A3-E49C-43B5-ABD0-C41E5378C992}" destId="{7D1540A8-D97D-4673-BBB7-C6B202CAB9D6}" srcOrd="9" destOrd="0" presId="urn:microsoft.com/office/officeart/2018/2/layout/IconVerticalSolidList"/>
    <dgm:cxn modelId="{D9214CE4-CAD7-44B5-82D4-E59DC701D4B3}" type="presParOf" srcId="{677E34A3-E49C-43B5-ABD0-C41E5378C992}" destId="{5ABDDD9F-E44F-49FE-AC98-89232AEC3C42}" srcOrd="10" destOrd="0" presId="urn:microsoft.com/office/officeart/2018/2/layout/IconVerticalSolidList"/>
    <dgm:cxn modelId="{4E3ABE72-AB32-43A8-9CCE-446E27A3C88D}" type="presParOf" srcId="{5ABDDD9F-E44F-49FE-AC98-89232AEC3C42}" destId="{BED6DF7C-9043-4E37-8AB5-B3E7AF479C74}" srcOrd="0" destOrd="0" presId="urn:microsoft.com/office/officeart/2018/2/layout/IconVerticalSolidList"/>
    <dgm:cxn modelId="{CBDCD186-AFFE-4059-9CCC-DC227F39EC55}" type="presParOf" srcId="{5ABDDD9F-E44F-49FE-AC98-89232AEC3C42}" destId="{D8AB1CDA-BCD6-4A0A-BAB1-92189187D3B8}" srcOrd="1" destOrd="0" presId="urn:microsoft.com/office/officeart/2018/2/layout/IconVerticalSolidList"/>
    <dgm:cxn modelId="{08EC7244-3DCB-4724-8DD3-90331C0AE9DC}" type="presParOf" srcId="{5ABDDD9F-E44F-49FE-AC98-89232AEC3C42}" destId="{A4C0E229-8997-4848-847D-06BFEBDD77E7}" srcOrd="2" destOrd="0" presId="urn:microsoft.com/office/officeart/2018/2/layout/IconVerticalSolidList"/>
    <dgm:cxn modelId="{82CEA0E1-53E4-45BB-95B5-5DCDB3184154}" type="presParOf" srcId="{5ABDDD9F-E44F-49FE-AC98-89232AEC3C42}" destId="{AA2EF8AF-9A20-4688-8313-D05947B8F296}"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4F131B3-7D6E-4CD8-B101-BC860042A90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AEBFDF7-53FE-4434-88CD-C2B30B30A51E}">
      <dgm:prSet/>
      <dgm:spPr/>
      <dgm:t>
        <a:bodyPr/>
        <a:lstStyle/>
        <a:p>
          <a:r>
            <a:rPr lang="en-GB"/>
            <a:t>Books: The index page </a:t>
          </a:r>
          <a:endParaRPr lang="en-US"/>
        </a:p>
      </dgm:t>
    </dgm:pt>
    <dgm:pt modelId="{68DB1DB1-398B-4FB0-A8AA-0CAF28D04EEC}" type="parTrans" cxnId="{5E9634C5-3373-4466-964C-D133D8C2F423}">
      <dgm:prSet/>
      <dgm:spPr/>
      <dgm:t>
        <a:bodyPr/>
        <a:lstStyle/>
        <a:p>
          <a:endParaRPr lang="en-US"/>
        </a:p>
      </dgm:t>
    </dgm:pt>
    <dgm:pt modelId="{B295F5BC-8185-4946-8518-03AE5738C702}" type="sibTrans" cxnId="{5E9634C5-3373-4466-964C-D133D8C2F423}">
      <dgm:prSet/>
      <dgm:spPr/>
      <dgm:t>
        <a:bodyPr/>
        <a:lstStyle/>
        <a:p>
          <a:endParaRPr lang="en-US"/>
        </a:p>
      </dgm:t>
    </dgm:pt>
    <dgm:pt modelId="{D6427AD6-4662-4C2D-A58A-AFF31742DA49}">
      <dgm:prSet/>
      <dgm:spPr/>
      <dgm:t>
        <a:bodyPr/>
        <a:lstStyle/>
        <a:p>
          <a:r>
            <a:rPr lang="en-GB"/>
            <a:t>Journal articles: Website </a:t>
          </a:r>
          <a:endParaRPr lang="en-US"/>
        </a:p>
      </dgm:t>
    </dgm:pt>
    <dgm:pt modelId="{D793122A-1D12-4A9C-9310-FD945681C46F}" type="parTrans" cxnId="{D1B98EE8-31B1-4B2D-A45A-23A5D003ECE8}">
      <dgm:prSet/>
      <dgm:spPr/>
      <dgm:t>
        <a:bodyPr/>
        <a:lstStyle/>
        <a:p>
          <a:endParaRPr lang="en-US"/>
        </a:p>
      </dgm:t>
    </dgm:pt>
    <dgm:pt modelId="{96607BBF-F467-4DEA-B210-099351355EF6}" type="sibTrans" cxnId="{D1B98EE8-31B1-4B2D-A45A-23A5D003ECE8}">
      <dgm:prSet/>
      <dgm:spPr/>
      <dgm:t>
        <a:bodyPr/>
        <a:lstStyle/>
        <a:p>
          <a:endParaRPr lang="en-US"/>
        </a:p>
      </dgm:t>
    </dgm:pt>
    <dgm:pt modelId="{1B010875-471C-4C32-8BAF-4116EF5C199E}">
      <dgm:prSet/>
      <dgm:spPr/>
      <dgm:t>
        <a:bodyPr/>
        <a:lstStyle/>
        <a:p>
          <a:r>
            <a:rPr lang="en-GB"/>
            <a:t>Websites: The title and introduction </a:t>
          </a:r>
          <a:endParaRPr lang="en-US"/>
        </a:p>
      </dgm:t>
    </dgm:pt>
    <dgm:pt modelId="{F850D83F-3699-4A51-AC0C-A51C5A166D9F}" type="parTrans" cxnId="{48FF8A63-C2BA-478B-B576-D7A5F1A5C343}">
      <dgm:prSet/>
      <dgm:spPr/>
      <dgm:t>
        <a:bodyPr/>
        <a:lstStyle/>
        <a:p>
          <a:endParaRPr lang="en-US"/>
        </a:p>
      </dgm:t>
    </dgm:pt>
    <dgm:pt modelId="{13A4A2BE-A13B-4A53-8C68-046740507DC0}" type="sibTrans" cxnId="{48FF8A63-C2BA-478B-B576-D7A5F1A5C343}">
      <dgm:prSet/>
      <dgm:spPr/>
      <dgm:t>
        <a:bodyPr/>
        <a:lstStyle/>
        <a:p>
          <a:endParaRPr lang="en-US"/>
        </a:p>
      </dgm:t>
    </dgm:pt>
    <dgm:pt modelId="{7906A51D-6377-4D7C-9A29-D6947BFF2E9B}" type="pres">
      <dgm:prSet presAssocID="{94F131B3-7D6E-4CD8-B101-BC860042A90D}" presName="root" presStyleCnt="0">
        <dgm:presLayoutVars>
          <dgm:dir/>
          <dgm:resizeHandles val="exact"/>
        </dgm:presLayoutVars>
      </dgm:prSet>
      <dgm:spPr/>
    </dgm:pt>
    <dgm:pt modelId="{38262B49-4CCF-45BA-8F4E-0FCA45287EB8}" type="pres">
      <dgm:prSet presAssocID="{EAEBFDF7-53FE-4434-88CD-C2B30B30A51E}" presName="compNode" presStyleCnt="0"/>
      <dgm:spPr/>
    </dgm:pt>
    <dgm:pt modelId="{7BD5A91A-794E-4C0F-87B1-E025C5EFB494}" type="pres">
      <dgm:prSet presAssocID="{EAEBFDF7-53FE-4434-88CD-C2B30B30A51E}" presName="bgRect" presStyleLbl="bgShp" presStyleIdx="0" presStyleCnt="3"/>
      <dgm:spPr/>
    </dgm:pt>
    <dgm:pt modelId="{502A6BD1-7509-4E00-B0A3-07F52D3CD8CA}" type="pres">
      <dgm:prSet presAssocID="{EAEBFDF7-53FE-4434-88CD-C2B30B30A51E}"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oks"/>
        </a:ext>
      </dgm:extLst>
    </dgm:pt>
    <dgm:pt modelId="{B2E18E54-F4F3-41D0-89EB-EED76501FB3D}" type="pres">
      <dgm:prSet presAssocID="{EAEBFDF7-53FE-4434-88CD-C2B30B30A51E}" presName="spaceRect" presStyleCnt="0"/>
      <dgm:spPr/>
    </dgm:pt>
    <dgm:pt modelId="{A9DDBA4C-4238-4E6A-8071-E884D75CFDF0}" type="pres">
      <dgm:prSet presAssocID="{EAEBFDF7-53FE-4434-88CD-C2B30B30A51E}" presName="parTx" presStyleLbl="revTx" presStyleIdx="0" presStyleCnt="3">
        <dgm:presLayoutVars>
          <dgm:chMax val="0"/>
          <dgm:chPref val="0"/>
        </dgm:presLayoutVars>
      </dgm:prSet>
      <dgm:spPr/>
    </dgm:pt>
    <dgm:pt modelId="{D4C3ABD2-24C4-4FBA-BD9C-1B559E95E392}" type="pres">
      <dgm:prSet presAssocID="{B295F5BC-8185-4946-8518-03AE5738C702}" presName="sibTrans" presStyleCnt="0"/>
      <dgm:spPr/>
    </dgm:pt>
    <dgm:pt modelId="{BBC3C96E-CA28-4C80-B3C5-48031D30C68C}" type="pres">
      <dgm:prSet presAssocID="{D6427AD6-4662-4C2D-A58A-AFF31742DA49}" presName="compNode" presStyleCnt="0"/>
      <dgm:spPr/>
    </dgm:pt>
    <dgm:pt modelId="{75997BEC-84DF-4C8F-B1DC-283537260C07}" type="pres">
      <dgm:prSet presAssocID="{D6427AD6-4662-4C2D-A58A-AFF31742DA49}" presName="bgRect" presStyleLbl="bgShp" presStyleIdx="1" presStyleCnt="3"/>
      <dgm:spPr/>
    </dgm:pt>
    <dgm:pt modelId="{75999EE8-438A-4D8C-B601-4BBD0DD46F84}" type="pres">
      <dgm:prSet presAssocID="{D6427AD6-4662-4C2D-A58A-AFF31742DA49}"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wspaper"/>
        </a:ext>
      </dgm:extLst>
    </dgm:pt>
    <dgm:pt modelId="{631DDB73-3AA0-43EB-9359-E9E7B4902EC0}" type="pres">
      <dgm:prSet presAssocID="{D6427AD6-4662-4C2D-A58A-AFF31742DA49}" presName="spaceRect" presStyleCnt="0"/>
      <dgm:spPr/>
    </dgm:pt>
    <dgm:pt modelId="{0D34F984-CA26-40AC-AAB2-B8BC1AE4084E}" type="pres">
      <dgm:prSet presAssocID="{D6427AD6-4662-4C2D-A58A-AFF31742DA49}" presName="parTx" presStyleLbl="revTx" presStyleIdx="1" presStyleCnt="3">
        <dgm:presLayoutVars>
          <dgm:chMax val="0"/>
          <dgm:chPref val="0"/>
        </dgm:presLayoutVars>
      </dgm:prSet>
      <dgm:spPr/>
    </dgm:pt>
    <dgm:pt modelId="{589A21B3-EEE6-4EBB-B5D1-3D8F9208FD9D}" type="pres">
      <dgm:prSet presAssocID="{96607BBF-F467-4DEA-B210-099351355EF6}" presName="sibTrans" presStyleCnt="0"/>
      <dgm:spPr/>
    </dgm:pt>
    <dgm:pt modelId="{1DF8FFA0-57F0-4DCE-90C8-20A964F582EF}" type="pres">
      <dgm:prSet presAssocID="{1B010875-471C-4C32-8BAF-4116EF5C199E}" presName="compNode" presStyleCnt="0"/>
      <dgm:spPr/>
    </dgm:pt>
    <dgm:pt modelId="{4E204316-0FDB-42F7-B7A1-A122839907CC}" type="pres">
      <dgm:prSet presAssocID="{1B010875-471C-4C32-8BAF-4116EF5C199E}" presName="bgRect" presStyleLbl="bgShp" presStyleIdx="2" presStyleCnt="3"/>
      <dgm:spPr/>
    </dgm:pt>
    <dgm:pt modelId="{C01E0A2A-822A-4E02-A9EF-25A913162FEC}" type="pres">
      <dgm:prSet presAssocID="{1B010875-471C-4C32-8BAF-4116EF5C199E}"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onitor"/>
        </a:ext>
      </dgm:extLst>
    </dgm:pt>
    <dgm:pt modelId="{3F428D6C-8129-4CFA-878A-2062321D501B}" type="pres">
      <dgm:prSet presAssocID="{1B010875-471C-4C32-8BAF-4116EF5C199E}" presName="spaceRect" presStyleCnt="0"/>
      <dgm:spPr/>
    </dgm:pt>
    <dgm:pt modelId="{036F0D85-8F2E-4489-AC14-170854A18B03}" type="pres">
      <dgm:prSet presAssocID="{1B010875-471C-4C32-8BAF-4116EF5C199E}" presName="parTx" presStyleLbl="revTx" presStyleIdx="2" presStyleCnt="3">
        <dgm:presLayoutVars>
          <dgm:chMax val="0"/>
          <dgm:chPref val="0"/>
        </dgm:presLayoutVars>
      </dgm:prSet>
      <dgm:spPr/>
    </dgm:pt>
  </dgm:ptLst>
  <dgm:cxnLst>
    <dgm:cxn modelId="{2C05472C-CF08-4E12-A3C2-D387EC6F03CF}" type="presOf" srcId="{D6427AD6-4662-4C2D-A58A-AFF31742DA49}" destId="{0D34F984-CA26-40AC-AAB2-B8BC1AE4084E}" srcOrd="0" destOrd="0" presId="urn:microsoft.com/office/officeart/2018/2/layout/IconVerticalSolidList"/>
    <dgm:cxn modelId="{6E585E63-C206-4B07-BC4F-D3F56F92B0A4}" type="presOf" srcId="{1B010875-471C-4C32-8BAF-4116EF5C199E}" destId="{036F0D85-8F2E-4489-AC14-170854A18B03}" srcOrd="0" destOrd="0" presId="urn:microsoft.com/office/officeart/2018/2/layout/IconVerticalSolidList"/>
    <dgm:cxn modelId="{48FF8A63-C2BA-478B-B576-D7A5F1A5C343}" srcId="{94F131B3-7D6E-4CD8-B101-BC860042A90D}" destId="{1B010875-471C-4C32-8BAF-4116EF5C199E}" srcOrd="2" destOrd="0" parTransId="{F850D83F-3699-4A51-AC0C-A51C5A166D9F}" sibTransId="{13A4A2BE-A13B-4A53-8C68-046740507DC0}"/>
    <dgm:cxn modelId="{7B58C3C4-9607-4760-9C27-CB0F01A987B2}" type="presOf" srcId="{94F131B3-7D6E-4CD8-B101-BC860042A90D}" destId="{7906A51D-6377-4D7C-9A29-D6947BFF2E9B}" srcOrd="0" destOrd="0" presId="urn:microsoft.com/office/officeart/2018/2/layout/IconVerticalSolidList"/>
    <dgm:cxn modelId="{5E9634C5-3373-4466-964C-D133D8C2F423}" srcId="{94F131B3-7D6E-4CD8-B101-BC860042A90D}" destId="{EAEBFDF7-53FE-4434-88CD-C2B30B30A51E}" srcOrd="0" destOrd="0" parTransId="{68DB1DB1-398B-4FB0-A8AA-0CAF28D04EEC}" sibTransId="{B295F5BC-8185-4946-8518-03AE5738C702}"/>
    <dgm:cxn modelId="{696586D2-CBCC-4C66-970E-7A66222E9B21}" type="presOf" srcId="{EAEBFDF7-53FE-4434-88CD-C2B30B30A51E}" destId="{A9DDBA4C-4238-4E6A-8071-E884D75CFDF0}" srcOrd="0" destOrd="0" presId="urn:microsoft.com/office/officeart/2018/2/layout/IconVerticalSolidList"/>
    <dgm:cxn modelId="{D1B98EE8-31B1-4B2D-A45A-23A5D003ECE8}" srcId="{94F131B3-7D6E-4CD8-B101-BC860042A90D}" destId="{D6427AD6-4662-4C2D-A58A-AFF31742DA49}" srcOrd="1" destOrd="0" parTransId="{D793122A-1D12-4A9C-9310-FD945681C46F}" sibTransId="{96607BBF-F467-4DEA-B210-099351355EF6}"/>
    <dgm:cxn modelId="{90C36F91-FFB6-4AC9-BFE3-01D98F250D07}" type="presParOf" srcId="{7906A51D-6377-4D7C-9A29-D6947BFF2E9B}" destId="{38262B49-4CCF-45BA-8F4E-0FCA45287EB8}" srcOrd="0" destOrd="0" presId="urn:microsoft.com/office/officeart/2018/2/layout/IconVerticalSolidList"/>
    <dgm:cxn modelId="{9D1E802F-0255-4108-B81E-FF83974D92BE}" type="presParOf" srcId="{38262B49-4CCF-45BA-8F4E-0FCA45287EB8}" destId="{7BD5A91A-794E-4C0F-87B1-E025C5EFB494}" srcOrd="0" destOrd="0" presId="urn:microsoft.com/office/officeart/2018/2/layout/IconVerticalSolidList"/>
    <dgm:cxn modelId="{0B5F50F2-A16A-49AC-BAB0-83DD5230B0E7}" type="presParOf" srcId="{38262B49-4CCF-45BA-8F4E-0FCA45287EB8}" destId="{502A6BD1-7509-4E00-B0A3-07F52D3CD8CA}" srcOrd="1" destOrd="0" presId="urn:microsoft.com/office/officeart/2018/2/layout/IconVerticalSolidList"/>
    <dgm:cxn modelId="{61231831-DE3E-402A-A99F-42C31A4FBF8A}" type="presParOf" srcId="{38262B49-4CCF-45BA-8F4E-0FCA45287EB8}" destId="{B2E18E54-F4F3-41D0-89EB-EED76501FB3D}" srcOrd="2" destOrd="0" presId="urn:microsoft.com/office/officeart/2018/2/layout/IconVerticalSolidList"/>
    <dgm:cxn modelId="{36B89D2B-FE69-4F9E-9010-68BFB6ED43F4}" type="presParOf" srcId="{38262B49-4CCF-45BA-8F4E-0FCA45287EB8}" destId="{A9DDBA4C-4238-4E6A-8071-E884D75CFDF0}" srcOrd="3" destOrd="0" presId="urn:microsoft.com/office/officeart/2018/2/layout/IconVerticalSolidList"/>
    <dgm:cxn modelId="{7EE2E43B-ABB9-48BE-BD9E-C57A09B468F7}" type="presParOf" srcId="{7906A51D-6377-4D7C-9A29-D6947BFF2E9B}" destId="{D4C3ABD2-24C4-4FBA-BD9C-1B559E95E392}" srcOrd="1" destOrd="0" presId="urn:microsoft.com/office/officeart/2018/2/layout/IconVerticalSolidList"/>
    <dgm:cxn modelId="{9519AA86-DB61-4A55-A1D3-78424C838D57}" type="presParOf" srcId="{7906A51D-6377-4D7C-9A29-D6947BFF2E9B}" destId="{BBC3C96E-CA28-4C80-B3C5-48031D30C68C}" srcOrd="2" destOrd="0" presId="urn:microsoft.com/office/officeart/2018/2/layout/IconVerticalSolidList"/>
    <dgm:cxn modelId="{54BF6C4D-DD92-429E-82F2-BC71F6A7FD4B}" type="presParOf" srcId="{BBC3C96E-CA28-4C80-B3C5-48031D30C68C}" destId="{75997BEC-84DF-4C8F-B1DC-283537260C07}" srcOrd="0" destOrd="0" presId="urn:microsoft.com/office/officeart/2018/2/layout/IconVerticalSolidList"/>
    <dgm:cxn modelId="{3B857481-4CC9-436D-BBFF-C5A20C7D3C52}" type="presParOf" srcId="{BBC3C96E-CA28-4C80-B3C5-48031D30C68C}" destId="{75999EE8-438A-4D8C-B601-4BBD0DD46F84}" srcOrd="1" destOrd="0" presId="urn:microsoft.com/office/officeart/2018/2/layout/IconVerticalSolidList"/>
    <dgm:cxn modelId="{7048759C-5760-42BF-B6A2-B3507405D2A5}" type="presParOf" srcId="{BBC3C96E-CA28-4C80-B3C5-48031D30C68C}" destId="{631DDB73-3AA0-43EB-9359-E9E7B4902EC0}" srcOrd="2" destOrd="0" presId="urn:microsoft.com/office/officeart/2018/2/layout/IconVerticalSolidList"/>
    <dgm:cxn modelId="{9974EA36-CE12-457A-910F-4F267B834CC8}" type="presParOf" srcId="{BBC3C96E-CA28-4C80-B3C5-48031D30C68C}" destId="{0D34F984-CA26-40AC-AAB2-B8BC1AE4084E}" srcOrd="3" destOrd="0" presId="urn:microsoft.com/office/officeart/2018/2/layout/IconVerticalSolidList"/>
    <dgm:cxn modelId="{302A0E7B-9F21-40B4-9034-9171975D02B0}" type="presParOf" srcId="{7906A51D-6377-4D7C-9A29-D6947BFF2E9B}" destId="{589A21B3-EEE6-4EBB-B5D1-3D8F9208FD9D}" srcOrd="3" destOrd="0" presId="urn:microsoft.com/office/officeart/2018/2/layout/IconVerticalSolidList"/>
    <dgm:cxn modelId="{E6B46756-0E9C-431F-B95F-BEB89AF746C8}" type="presParOf" srcId="{7906A51D-6377-4D7C-9A29-D6947BFF2E9B}" destId="{1DF8FFA0-57F0-4DCE-90C8-20A964F582EF}" srcOrd="4" destOrd="0" presId="urn:microsoft.com/office/officeart/2018/2/layout/IconVerticalSolidList"/>
    <dgm:cxn modelId="{71F91AAE-4CB1-4466-9DC5-80C96D530F68}" type="presParOf" srcId="{1DF8FFA0-57F0-4DCE-90C8-20A964F582EF}" destId="{4E204316-0FDB-42F7-B7A1-A122839907CC}" srcOrd="0" destOrd="0" presId="urn:microsoft.com/office/officeart/2018/2/layout/IconVerticalSolidList"/>
    <dgm:cxn modelId="{755A9A23-49BE-4163-8940-5F8B0102B7B6}" type="presParOf" srcId="{1DF8FFA0-57F0-4DCE-90C8-20A964F582EF}" destId="{C01E0A2A-822A-4E02-A9EF-25A913162FEC}" srcOrd="1" destOrd="0" presId="urn:microsoft.com/office/officeart/2018/2/layout/IconVerticalSolidList"/>
    <dgm:cxn modelId="{1F00C313-ECDB-4577-8896-B4250FB6AE47}" type="presParOf" srcId="{1DF8FFA0-57F0-4DCE-90C8-20A964F582EF}" destId="{3F428D6C-8129-4CFA-878A-2062321D501B}" srcOrd="2" destOrd="0" presId="urn:microsoft.com/office/officeart/2018/2/layout/IconVerticalSolidList"/>
    <dgm:cxn modelId="{4AE63F5E-8110-49CE-B6CF-B9251E763E70}" type="presParOf" srcId="{1DF8FFA0-57F0-4DCE-90C8-20A964F582EF}" destId="{036F0D85-8F2E-4489-AC14-170854A18B0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55CE657D-BF2B-4845-BC95-E3402A711381}"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B64023BA-EDD0-4209-BD2C-FD80952551CA}">
      <dgm:prSet/>
      <dgm:spPr/>
      <dgm:t>
        <a:bodyPr/>
        <a:lstStyle/>
        <a:p>
          <a:r>
            <a:rPr lang="en-GB"/>
            <a:t>Prediction: Guess what the text is about </a:t>
          </a:r>
          <a:endParaRPr lang="en-US"/>
        </a:p>
      </dgm:t>
    </dgm:pt>
    <dgm:pt modelId="{EF0D6BDB-3DEF-422D-873A-A25B9AFE0345}" type="parTrans" cxnId="{C84821CB-C904-4EBE-97E5-D141EF4E01E7}">
      <dgm:prSet/>
      <dgm:spPr/>
      <dgm:t>
        <a:bodyPr/>
        <a:lstStyle/>
        <a:p>
          <a:endParaRPr lang="en-US"/>
        </a:p>
      </dgm:t>
    </dgm:pt>
    <dgm:pt modelId="{1113C3A5-9A9B-456E-A9F1-5F54DB41F693}" type="sibTrans" cxnId="{C84821CB-C904-4EBE-97E5-D141EF4E01E7}">
      <dgm:prSet/>
      <dgm:spPr/>
      <dgm:t>
        <a:bodyPr/>
        <a:lstStyle/>
        <a:p>
          <a:endParaRPr lang="en-US"/>
        </a:p>
      </dgm:t>
    </dgm:pt>
    <dgm:pt modelId="{ED8F9393-1199-4030-963F-9FF50B41AE79}">
      <dgm:prSet/>
      <dgm:spPr/>
      <dgm:t>
        <a:bodyPr/>
        <a:lstStyle/>
        <a:p>
          <a:r>
            <a:rPr lang="en-GB"/>
            <a:t>Skimming: Looking for main ideas </a:t>
          </a:r>
          <a:endParaRPr lang="en-US"/>
        </a:p>
      </dgm:t>
    </dgm:pt>
    <dgm:pt modelId="{D96939FA-62D9-4CF6-AE58-764559948433}" type="parTrans" cxnId="{A633BE34-EB1E-4A3F-83A9-BAA4F59AF9D5}">
      <dgm:prSet/>
      <dgm:spPr/>
      <dgm:t>
        <a:bodyPr/>
        <a:lstStyle/>
        <a:p>
          <a:endParaRPr lang="en-US"/>
        </a:p>
      </dgm:t>
    </dgm:pt>
    <dgm:pt modelId="{4FF36C8C-576A-4F2F-99C4-C9A26D910261}" type="sibTrans" cxnId="{A633BE34-EB1E-4A3F-83A9-BAA4F59AF9D5}">
      <dgm:prSet/>
      <dgm:spPr/>
      <dgm:t>
        <a:bodyPr/>
        <a:lstStyle/>
        <a:p>
          <a:endParaRPr lang="en-US"/>
        </a:p>
      </dgm:t>
    </dgm:pt>
    <dgm:pt modelId="{95027AB8-7577-433F-B1E4-0B6E0197C3C8}">
      <dgm:prSet/>
      <dgm:spPr/>
      <dgm:t>
        <a:bodyPr/>
        <a:lstStyle/>
        <a:p>
          <a:r>
            <a:rPr lang="en-GB"/>
            <a:t>Scanning: Looking for specific information </a:t>
          </a:r>
          <a:endParaRPr lang="en-US"/>
        </a:p>
      </dgm:t>
    </dgm:pt>
    <dgm:pt modelId="{4EDB44D6-7FAE-4D65-8727-62AC671A5DEF}" type="parTrans" cxnId="{F2B45FA6-BE3C-4AE9-A9B2-16A5987CF467}">
      <dgm:prSet/>
      <dgm:spPr/>
      <dgm:t>
        <a:bodyPr/>
        <a:lstStyle/>
        <a:p>
          <a:endParaRPr lang="en-US"/>
        </a:p>
      </dgm:t>
    </dgm:pt>
    <dgm:pt modelId="{DF94BD2D-036A-4160-9120-0F355C243A8C}" type="sibTrans" cxnId="{F2B45FA6-BE3C-4AE9-A9B2-16A5987CF467}">
      <dgm:prSet/>
      <dgm:spPr/>
      <dgm:t>
        <a:bodyPr/>
        <a:lstStyle/>
        <a:p>
          <a:endParaRPr lang="en-US"/>
        </a:p>
      </dgm:t>
    </dgm:pt>
    <dgm:pt modelId="{23C2623B-F257-4764-8BD7-CDEFDFB4E17E}" type="pres">
      <dgm:prSet presAssocID="{55CE657D-BF2B-4845-BC95-E3402A711381}" presName="root" presStyleCnt="0">
        <dgm:presLayoutVars>
          <dgm:dir/>
          <dgm:resizeHandles val="exact"/>
        </dgm:presLayoutVars>
      </dgm:prSet>
      <dgm:spPr/>
    </dgm:pt>
    <dgm:pt modelId="{FB9E587D-BB02-4544-9DC6-DE87FFE2C24A}" type="pres">
      <dgm:prSet presAssocID="{B64023BA-EDD0-4209-BD2C-FD80952551CA}" presName="compNode" presStyleCnt="0"/>
      <dgm:spPr/>
    </dgm:pt>
    <dgm:pt modelId="{F1B334FE-7085-4674-8658-DF1219B5D717}" type="pres">
      <dgm:prSet presAssocID="{B64023BA-EDD0-4209-BD2C-FD80952551CA}"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Question mark"/>
        </a:ext>
      </dgm:extLst>
    </dgm:pt>
    <dgm:pt modelId="{F9B1B406-C384-4228-B5F4-A62CA7B5AA23}" type="pres">
      <dgm:prSet presAssocID="{B64023BA-EDD0-4209-BD2C-FD80952551CA}" presName="spaceRect" presStyleCnt="0"/>
      <dgm:spPr/>
    </dgm:pt>
    <dgm:pt modelId="{9ADE13AC-094F-4410-95A8-1F1278B0D507}" type="pres">
      <dgm:prSet presAssocID="{B64023BA-EDD0-4209-BD2C-FD80952551CA}" presName="textRect" presStyleLbl="revTx" presStyleIdx="0" presStyleCnt="3">
        <dgm:presLayoutVars>
          <dgm:chMax val="1"/>
          <dgm:chPref val="1"/>
        </dgm:presLayoutVars>
      </dgm:prSet>
      <dgm:spPr/>
    </dgm:pt>
    <dgm:pt modelId="{810C98D9-70B2-41B2-AD57-2A8C11F54AE0}" type="pres">
      <dgm:prSet presAssocID="{1113C3A5-9A9B-456E-A9F1-5F54DB41F693}" presName="sibTrans" presStyleCnt="0"/>
      <dgm:spPr/>
    </dgm:pt>
    <dgm:pt modelId="{859AEA48-C43A-4C49-8C15-5406A9AEA1E3}" type="pres">
      <dgm:prSet presAssocID="{ED8F9393-1199-4030-963F-9FF50B41AE79}" presName="compNode" presStyleCnt="0"/>
      <dgm:spPr/>
    </dgm:pt>
    <dgm:pt modelId="{9D2687C5-C98F-4724-88B3-76AC86824085}" type="pres">
      <dgm:prSet presAssocID="{ED8F9393-1199-4030-963F-9FF50B41AE79}"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g under Magnifying Glass"/>
        </a:ext>
      </dgm:extLst>
    </dgm:pt>
    <dgm:pt modelId="{9D0EC868-11E6-4FA1-BABC-E4A70CAE68CE}" type="pres">
      <dgm:prSet presAssocID="{ED8F9393-1199-4030-963F-9FF50B41AE79}" presName="spaceRect" presStyleCnt="0"/>
      <dgm:spPr/>
    </dgm:pt>
    <dgm:pt modelId="{7FC38F6A-0D38-4F5C-96DE-B4255845A0B9}" type="pres">
      <dgm:prSet presAssocID="{ED8F9393-1199-4030-963F-9FF50B41AE79}" presName="textRect" presStyleLbl="revTx" presStyleIdx="1" presStyleCnt="3">
        <dgm:presLayoutVars>
          <dgm:chMax val="1"/>
          <dgm:chPref val="1"/>
        </dgm:presLayoutVars>
      </dgm:prSet>
      <dgm:spPr/>
    </dgm:pt>
    <dgm:pt modelId="{FF615E0D-5574-4A69-81CC-652A3FBB5FE0}" type="pres">
      <dgm:prSet presAssocID="{4FF36C8C-576A-4F2F-99C4-C9A26D910261}" presName="sibTrans" presStyleCnt="0"/>
      <dgm:spPr/>
    </dgm:pt>
    <dgm:pt modelId="{99329EA1-6B64-4F4B-9CEF-09BF1DB503A8}" type="pres">
      <dgm:prSet presAssocID="{95027AB8-7577-433F-B1E4-0B6E0197C3C8}" presName="compNode" presStyleCnt="0"/>
      <dgm:spPr/>
    </dgm:pt>
    <dgm:pt modelId="{465593B5-D900-463A-882C-F4F9C24E75B6}" type="pres">
      <dgm:prSet presAssocID="{95027AB8-7577-433F-B1E4-0B6E0197C3C8}"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Research"/>
        </a:ext>
      </dgm:extLst>
    </dgm:pt>
    <dgm:pt modelId="{0A9BF472-4E33-489F-AE35-0D893BE679B7}" type="pres">
      <dgm:prSet presAssocID="{95027AB8-7577-433F-B1E4-0B6E0197C3C8}" presName="spaceRect" presStyleCnt="0"/>
      <dgm:spPr/>
    </dgm:pt>
    <dgm:pt modelId="{44667AE1-D775-4DAB-83DC-78539479026B}" type="pres">
      <dgm:prSet presAssocID="{95027AB8-7577-433F-B1E4-0B6E0197C3C8}" presName="textRect" presStyleLbl="revTx" presStyleIdx="2" presStyleCnt="3">
        <dgm:presLayoutVars>
          <dgm:chMax val="1"/>
          <dgm:chPref val="1"/>
        </dgm:presLayoutVars>
      </dgm:prSet>
      <dgm:spPr/>
    </dgm:pt>
  </dgm:ptLst>
  <dgm:cxnLst>
    <dgm:cxn modelId="{A633BE34-EB1E-4A3F-83A9-BAA4F59AF9D5}" srcId="{55CE657D-BF2B-4845-BC95-E3402A711381}" destId="{ED8F9393-1199-4030-963F-9FF50B41AE79}" srcOrd="1" destOrd="0" parTransId="{D96939FA-62D9-4CF6-AE58-764559948433}" sibTransId="{4FF36C8C-576A-4F2F-99C4-C9A26D910261}"/>
    <dgm:cxn modelId="{3048535B-F218-4BBE-ACEF-3647A4950A8C}" type="presOf" srcId="{95027AB8-7577-433F-B1E4-0B6E0197C3C8}" destId="{44667AE1-D775-4DAB-83DC-78539479026B}" srcOrd="0" destOrd="0" presId="urn:microsoft.com/office/officeart/2018/2/layout/IconLabelList"/>
    <dgm:cxn modelId="{C4C7B84A-C067-4DBC-8014-15EEFF0D4186}" type="presOf" srcId="{ED8F9393-1199-4030-963F-9FF50B41AE79}" destId="{7FC38F6A-0D38-4F5C-96DE-B4255845A0B9}" srcOrd="0" destOrd="0" presId="urn:microsoft.com/office/officeart/2018/2/layout/IconLabelList"/>
    <dgm:cxn modelId="{734CEE92-559C-4EFC-8134-924468F49DB2}" type="presOf" srcId="{B64023BA-EDD0-4209-BD2C-FD80952551CA}" destId="{9ADE13AC-094F-4410-95A8-1F1278B0D507}" srcOrd="0" destOrd="0" presId="urn:microsoft.com/office/officeart/2018/2/layout/IconLabelList"/>
    <dgm:cxn modelId="{F2B45FA6-BE3C-4AE9-A9B2-16A5987CF467}" srcId="{55CE657D-BF2B-4845-BC95-E3402A711381}" destId="{95027AB8-7577-433F-B1E4-0B6E0197C3C8}" srcOrd="2" destOrd="0" parTransId="{4EDB44D6-7FAE-4D65-8727-62AC671A5DEF}" sibTransId="{DF94BD2D-036A-4160-9120-0F355C243A8C}"/>
    <dgm:cxn modelId="{C84821CB-C904-4EBE-97E5-D141EF4E01E7}" srcId="{55CE657D-BF2B-4845-BC95-E3402A711381}" destId="{B64023BA-EDD0-4209-BD2C-FD80952551CA}" srcOrd="0" destOrd="0" parTransId="{EF0D6BDB-3DEF-422D-873A-A25B9AFE0345}" sibTransId="{1113C3A5-9A9B-456E-A9F1-5F54DB41F693}"/>
    <dgm:cxn modelId="{FD66D1EA-3411-4CBE-A8D7-2DE6CB1A2A10}" type="presOf" srcId="{55CE657D-BF2B-4845-BC95-E3402A711381}" destId="{23C2623B-F257-4764-8BD7-CDEFDFB4E17E}" srcOrd="0" destOrd="0" presId="urn:microsoft.com/office/officeart/2018/2/layout/IconLabelList"/>
    <dgm:cxn modelId="{065B2D57-96E0-44CD-9919-B4FD8C0AEC2E}" type="presParOf" srcId="{23C2623B-F257-4764-8BD7-CDEFDFB4E17E}" destId="{FB9E587D-BB02-4544-9DC6-DE87FFE2C24A}" srcOrd="0" destOrd="0" presId="urn:microsoft.com/office/officeart/2018/2/layout/IconLabelList"/>
    <dgm:cxn modelId="{74CE04D8-2E18-4C34-A56E-C335E0996A19}" type="presParOf" srcId="{FB9E587D-BB02-4544-9DC6-DE87FFE2C24A}" destId="{F1B334FE-7085-4674-8658-DF1219B5D717}" srcOrd="0" destOrd="0" presId="urn:microsoft.com/office/officeart/2018/2/layout/IconLabelList"/>
    <dgm:cxn modelId="{B067A3CB-8340-4C39-9947-FF4DC1880C5D}" type="presParOf" srcId="{FB9E587D-BB02-4544-9DC6-DE87FFE2C24A}" destId="{F9B1B406-C384-4228-B5F4-A62CA7B5AA23}" srcOrd="1" destOrd="0" presId="urn:microsoft.com/office/officeart/2018/2/layout/IconLabelList"/>
    <dgm:cxn modelId="{A6EDE4ED-E97B-49AF-A2C5-FD51643E407C}" type="presParOf" srcId="{FB9E587D-BB02-4544-9DC6-DE87FFE2C24A}" destId="{9ADE13AC-094F-4410-95A8-1F1278B0D507}" srcOrd="2" destOrd="0" presId="urn:microsoft.com/office/officeart/2018/2/layout/IconLabelList"/>
    <dgm:cxn modelId="{698F747A-3306-4252-8E05-643146622E4E}" type="presParOf" srcId="{23C2623B-F257-4764-8BD7-CDEFDFB4E17E}" destId="{810C98D9-70B2-41B2-AD57-2A8C11F54AE0}" srcOrd="1" destOrd="0" presId="urn:microsoft.com/office/officeart/2018/2/layout/IconLabelList"/>
    <dgm:cxn modelId="{15B38604-F534-4715-999D-C12B8945F311}" type="presParOf" srcId="{23C2623B-F257-4764-8BD7-CDEFDFB4E17E}" destId="{859AEA48-C43A-4C49-8C15-5406A9AEA1E3}" srcOrd="2" destOrd="0" presId="urn:microsoft.com/office/officeart/2018/2/layout/IconLabelList"/>
    <dgm:cxn modelId="{22B2D099-B2E1-4FD3-A50C-841F053BB0FE}" type="presParOf" srcId="{859AEA48-C43A-4C49-8C15-5406A9AEA1E3}" destId="{9D2687C5-C98F-4724-88B3-76AC86824085}" srcOrd="0" destOrd="0" presId="urn:microsoft.com/office/officeart/2018/2/layout/IconLabelList"/>
    <dgm:cxn modelId="{DC8CC4D7-8BE6-4CD1-94E9-4F41DA1C1741}" type="presParOf" srcId="{859AEA48-C43A-4C49-8C15-5406A9AEA1E3}" destId="{9D0EC868-11E6-4FA1-BABC-E4A70CAE68CE}" srcOrd="1" destOrd="0" presId="urn:microsoft.com/office/officeart/2018/2/layout/IconLabelList"/>
    <dgm:cxn modelId="{3ECE57A7-FFA3-4F49-A468-3E500BECB15E}" type="presParOf" srcId="{859AEA48-C43A-4C49-8C15-5406A9AEA1E3}" destId="{7FC38F6A-0D38-4F5C-96DE-B4255845A0B9}" srcOrd="2" destOrd="0" presId="urn:microsoft.com/office/officeart/2018/2/layout/IconLabelList"/>
    <dgm:cxn modelId="{1BC50E6F-023B-49B2-B806-F31166C42DBB}" type="presParOf" srcId="{23C2623B-F257-4764-8BD7-CDEFDFB4E17E}" destId="{FF615E0D-5574-4A69-81CC-652A3FBB5FE0}" srcOrd="3" destOrd="0" presId="urn:microsoft.com/office/officeart/2018/2/layout/IconLabelList"/>
    <dgm:cxn modelId="{C318AF78-D863-46AA-B59D-0EEA8173F8D9}" type="presParOf" srcId="{23C2623B-F257-4764-8BD7-CDEFDFB4E17E}" destId="{99329EA1-6B64-4F4B-9CEF-09BF1DB503A8}" srcOrd="4" destOrd="0" presId="urn:microsoft.com/office/officeart/2018/2/layout/IconLabelList"/>
    <dgm:cxn modelId="{4D55E903-DCA9-4847-B0F5-1B0EB7B6F216}" type="presParOf" srcId="{99329EA1-6B64-4F4B-9CEF-09BF1DB503A8}" destId="{465593B5-D900-463A-882C-F4F9C24E75B6}" srcOrd="0" destOrd="0" presId="urn:microsoft.com/office/officeart/2018/2/layout/IconLabelList"/>
    <dgm:cxn modelId="{31856BAA-3C37-4E9F-B069-B61984A02D8A}" type="presParOf" srcId="{99329EA1-6B64-4F4B-9CEF-09BF1DB503A8}" destId="{0A9BF472-4E33-489F-AE35-0D893BE679B7}" srcOrd="1" destOrd="0" presId="urn:microsoft.com/office/officeart/2018/2/layout/IconLabelList"/>
    <dgm:cxn modelId="{E0264E63-2741-412F-8F80-D6E10E040E7A}" type="presParOf" srcId="{99329EA1-6B64-4F4B-9CEF-09BF1DB503A8}" destId="{44667AE1-D775-4DAB-83DC-78539479026B}"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42D37F3D-7B83-4B1D-830D-922BE4AF55C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42E63D5-7210-4052-95EA-4D55F5C26273}">
      <dgm:prSet/>
      <dgm:spPr/>
      <dgm:t>
        <a:bodyPr/>
        <a:lstStyle/>
        <a:p>
          <a:r>
            <a:rPr lang="en-GB"/>
            <a:t>Journal articles are academic research documents that concentrates on specific topic areas and attempt to answer specific questions. </a:t>
          </a:r>
          <a:endParaRPr lang="en-US"/>
        </a:p>
      </dgm:t>
    </dgm:pt>
    <dgm:pt modelId="{52191978-E9DE-42E9-897B-9FE8A67CC827}" type="parTrans" cxnId="{9190A1D0-FB42-46E2-ACF1-91C62BF4B222}">
      <dgm:prSet/>
      <dgm:spPr/>
      <dgm:t>
        <a:bodyPr/>
        <a:lstStyle/>
        <a:p>
          <a:endParaRPr lang="en-US"/>
        </a:p>
      </dgm:t>
    </dgm:pt>
    <dgm:pt modelId="{4AA668A2-46EB-4B19-BBDB-12422E5218F0}" type="sibTrans" cxnId="{9190A1D0-FB42-46E2-ACF1-91C62BF4B222}">
      <dgm:prSet/>
      <dgm:spPr/>
      <dgm:t>
        <a:bodyPr/>
        <a:lstStyle/>
        <a:p>
          <a:endParaRPr lang="en-US"/>
        </a:p>
      </dgm:t>
    </dgm:pt>
    <dgm:pt modelId="{7CD440CA-4859-4CFC-BF35-901FF824BF56}">
      <dgm:prSet/>
      <dgm:spPr/>
      <dgm:t>
        <a:bodyPr/>
        <a:lstStyle/>
        <a:p>
          <a:r>
            <a:rPr lang="en-GB"/>
            <a:t>Sometimes they can be long, sometimes they can be short</a:t>
          </a:r>
          <a:endParaRPr lang="en-US"/>
        </a:p>
      </dgm:t>
    </dgm:pt>
    <dgm:pt modelId="{907DB3C0-1A52-46C6-8599-7F397656BEC1}" type="parTrans" cxnId="{C4F1E9DD-AED5-4AB8-A071-3C8561FFFB66}">
      <dgm:prSet/>
      <dgm:spPr/>
      <dgm:t>
        <a:bodyPr/>
        <a:lstStyle/>
        <a:p>
          <a:endParaRPr lang="en-US"/>
        </a:p>
      </dgm:t>
    </dgm:pt>
    <dgm:pt modelId="{D97DCC1F-9FA2-4C21-BFF4-395F513DDA36}" type="sibTrans" cxnId="{C4F1E9DD-AED5-4AB8-A071-3C8561FFFB66}">
      <dgm:prSet/>
      <dgm:spPr/>
      <dgm:t>
        <a:bodyPr/>
        <a:lstStyle/>
        <a:p>
          <a:endParaRPr lang="en-US"/>
        </a:p>
      </dgm:t>
    </dgm:pt>
    <dgm:pt modelId="{A522AA2D-56DB-4D5A-B0D5-977CDC0B9F96}">
      <dgm:prSet/>
      <dgm:spPr/>
      <dgm:t>
        <a:bodyPr/>
        <a:lstStyle/>
        <a:p>
          <a:r>
            <a:rPr lang="en-GB"/>
            <a:t>They include specific terms and language </a:t>
          </a:r>
          <a:endParaRPr lang="en-US"/>
        </a:p>
      </dgm:t>
    </dgm:pt>
    <dgm:pt modelId="{3A7DB53F-E583-497B-8E85-CC27FFF10E9A}" type="parTrans" cxnId="{0B945542-7988-45D9-BEB4-945AA83B834A}">
      <dgm:prSet/>
      <dgm:spPr/>
      <dgm:t>
        <a:bodyPr/>
        <a:lstStyle/>
        <a:p>
          <a:endParaRPr lang="en-US"/>
        </a:p>
      </dgm:t>
    </dgm:pt>
    <dgm:pt modelId="{855C6E91-92A3-46D9-B24C-85D840B04BEF}" type="sibTrans" cxnId="{0B945542-7988-45D9-BEB4-945AA83B834A}">
      <dgm:prSet/>
      <dgm:spPr/>
      <dgm:t>
        <a:bodyPr/>
        <a:lstStyle/>
        <a:p>
          <a:endParaRPr lang="en-US"/>
        </a:p>
      </dgm:t>
    </dgm:pt>
    <dgm:pt modelId="{0C7FB082-A570-4671-829D-4CB705338838}">
      <dgm:prSet/>
      <dgm:spPr/>
      <dgm:t>
        <a:bodyPr/>
        <a:lstStyle/>
        <a:p>
          <a:r>
            <a:rPr lang="en-GB"/>
            <a:t>They can be sometimes be tricky to read and follow</a:t>
          </a:r>
          <a:endParaRPr lang="en-US"/>
        </a:p>
      </dgm:t>
    </dgm:pt>
    <dgm:pt modelId="{B143604D-0C50-43E9-8311-EE7EE6E944F8}" type="parTrans" cxnId="{7E386A26-E630-4FBD-9DC0-9C0D21173092}">
      <dgm:prSet/>
      <dgm:spPr/>
      <dgm:t>
        <a:bodyPr/>
        <a:lstStyle/>
        <a:p>
          <a:endParaRPr lang="en-US"/>
        </a:p>
      </dgm:t>
    </dgm:pt>
    <dgm:pt modelId="{F976FBD4-E148-42F5-BA78-C7DA9C641A58}" type="sibTrans" cxnId="{7E386A26-E630-4FBD-9DC0-9C0D21173092}">
      <dgm:prSet/>
      <dgm:spPr/>
      <dgm:t>
        <a:bodyPr/>
        <a:lstStyle/>
        <a:p>
          <a:endParaRPr lang="en-US"/>
        </a:p>
      </dgm:t>
    </dgm:pt>
    <dgm:pt modelId="{72C1A111-E5BA-499D-AE47-3C6E1BA8FCB0}" type="pres">
      <dgm:prSet presAssocID="{42D37F3D-7B83-4B1D-830D-922BE4AF55C9}" presName="linear" presStyleCnt="0">
        <dgm:presLayoutVars>
          <dgm:animLvl val="lvl"/>
          <dgm:resizeHandles val="exact"/>
        </dgm:presLayoutVars>
      </dgm:prSet>
      <dgm:spPr/>
    </dgm:pt>
    <dgm:pt modelId="{A6C62E81-2D73-4DE7-8BDF-61170C86299A}" type="pres">
      <dgm:prSet presAssocID="{B42E63D5-7210-4052-95EA-4D55F5C26273}" presName="parentText" presStyleLbl="node1" presStyleIdx="0" presStyleCnt="4">
        <dgm:presLayoutVars>
          <dgm:chMax val="0"/>
          <dgm:bulletEnabled val="1"/>
        </dgm:presLayoutVars>
      </dgm:prSet>
      <dgm:spPr/>
    </dgm:pt>
    <dgm:pt modelId="{8FC8CF59-721F-47C3-9A25-BB2429B1878B}" type="pres">
      <dgm:prSet presAssocID="{4AA668A2-46EB-4B19-BBDB-12422E5218F0}" presName="spacer" presStyleCnt="0"/>
      <dgm:spPr/>
    </dgm:pt>
    <dgm:pt modelId="{EC1AC698-EC98-4940-81E9-E86FC7930FB4}" type="pres">
      <dgm:prSet presAssocID="{7CD440CA-4859-4CFC-BF35-901FF824BF56}" presName="parentText" presStyleLbl="node1" presStyleIdx="1" presStyleCnt="4">
        <dgm:presLayoutVars>
          <dgm:chMax val="0"/>
          <dgm:bulletEnabled val="1"/>
        </dgm:presLayoutVars>
      </dgm:prSet>
      <dgm:spPr/>
    </dgm:pt>
    <dgm:pt modelId="{F3E6C1F6-98E6-4667-9439-FB99DC5FFF18}" type="pres">
      <dgm:prSet presAssocID="{D97DCC1F-9FA2-4C21-BFF4-395F513DDA36}" presName="spacer" presStyleCnt="0"/>
      <dgm:spPr/>
    </dgm:pt>
    <dgm:pt modelId="{120731E1-7201-4F21-8BC5-707AF40EF242}" type="pres">
      <dgm:prSet presAssocID="{A522AA2D-56DB-4D5A-B0D5-977CDC0B9F96}" presName="parentText" presStyleLbl="node1" presStyleIdx="2" presStyleCnt="4">
        <dgm:presLayoutVars>
          <dgm:chMax val="0"/>
          <dgm:bulletEnabled val="1"/>
        </dgm:presLayoutVars>
      </dgm:prSet>
      <dgm:spPr/>
    </dgm:pt>
    <dgm:pt modelId="{258F7E7F-A2F5-4625-94A0-A304F08B4D36}" type="pres">
      <dgm:prSet presAssocID="{855C6E91-92A3-46D9-B24C-85D840B04BEF}" presName="spacer" presStyleCnt="0"/>
      <dgm:spPr/>
    </dgm:pt>
    <dgm:pt modelId="{318284B2-3568-4E16-B36E-3DFD6A0DD077}" type="pres">
      <dgm:prSet presAssocID="{0C7FB082-A570-4671-829D-4CB705338838}" presName="parentText" presStyleLbl="node1" presStyleIdx="3" presStyleCnt="4">
        <dgm:presLayoutVars>
          <dgm:chMax val="0"/>
          <dgm:bulletEnabled val="1"/>
        </dgm:presLayoutVars>
      </dgm:prSet>
      <dgm:spPr/>
    </dgm:pt>
  </dgm:ptLst>
  <dgm:cxnLst>
    <dgm:cxn modelId="{716BE417-8A5B-4BF3-82C4-5A7FBAB86BAF}" type="presOf" srcId="{B42E63D5-7210-4052-95EA-4D55F5C26273}" destId="{A6C62E81-2D73-4DE7-8BDF-61170C86299A}" srcOrd="0" destOrd="0" presId="urn:microsoft.com/office/officeart/2005/8/layout/vList2"/>
    <dgm:cxn modelId="{7E386A26-E630-4FBD-9DC0-9C0D21173092}" srcId="{42D37F3D-7B83-4B1D-830D-922BE4AF55C9}" destId="{0C7FB082-A570-4671-829D-4CB705338838}" srcOrd="3" destOrd="0" parTransId="{B143604D-0C50-43E9-8311-EE7EE6E944F8}" sibTransId="{F976FBD4-E148-42F5-BA78-C7DA9C641A58}"/>
    <dgm:cxn modelId="{0B945542-7988-45D9-BEB4-945AA83B834A}" srcId="{42D37F3D-7B83-4B1D-830D-922BE4AF55C9}" destId="{A522AA2D-56DB-4D5A-B0D5-977CDC0B9F96}" srcOrd="2" destOrd="0" parTransId="{3A7DB53F-E583-497B-8E85-CC27FFF10E9A}" sibTransId="{855C6E91-92A3-46D9-B24C-85D840B04BEF}"/>
    <dgm:cxn modelId="{73CB7346-2048-498F-8E9B-18EB3186B40A}" type="presOf" srcId="{7CD440CA-4859-4CFC-BF35-901FF824BF56}" destId="{EC1AC698-EC98-4940-81E9-E86FC7930FB4}" srcOrd="0" destOrd="0" presId="urn:microsoft.com/office/officeart/2005/8/layout/vList2"/>
    <dgm:cxn modelId="{2F653869-57B8-4A04-A3AE-EE7C58E4A4B0}" type="presOf" srcId="{42D37F3D-7B83-4B1D-830D-922BE4AF55C9}" destId="{72C1A111-E5BA-499D-AE47-3C6E1BA8FCB0}" srcOrd="0" destOrd="0" presId="urn:microsoft.com/office/officeart/2005/8/layout/vList2"/>
    <dgm:cxn modelId="{2851547C-95E0-42EC-81CB-5145B99EDAE8}" type="presOf" srcId="{0C7FB082-A570-4671-829D-4CB705338838}" destId="{318284B2-3568-4E16-B36E-3DFD6A0DD077}" srcOrd="0" destOrd="0" presId="urn:microsoft.com/office/officeart/2005/8/layout/vList2"/>
    <dgm:cxn modelId="{4E27249C-456D-47CD-B7B3-6D8941D47B0B}" type="presOf" srcId="{A522AA2D-56DB-4D5A-B0D5-977CDC0B9F96}" destId="{120731E1-7201-4F21-8BC5-707AF40EF242}" srcOrd="0" destOrd="0" presId="urn:microsoft.com/office/officeart/2005/8/layout/vList2"/>
    <dgm:cxn modelId="{9190A1D0-FB42-46E2-ACF1-91C62BF4B222}" srcId="{42D37F3D-7B83-4B1D-830D-922BE4AF55C9}" destId="{B42E63D5-7210-4052-95EA-4D55F5C26273}" srcOrd="0" destOrd="0" parTransId="{52191978-E9DE-42E9-897B-9FE8A67CC827}" sibTransId="{4AA668A2-46EB-4B19-BBDB-12422E5218F0}"/>
    <dgm:cxn modelId="{C4F1E9DD-AED5-4AB8-A071-3C8561FFFB66}" srcId="{42D37F3D-7B83-4B1D-830D-922BE4AF55C9}" destId="{7CD440CA-4859-4CFC-BF35-901FF824BF56}" srcOrd="1" destOrd="0" parTransId="{907DB3C0-1A52-46C6-8599-7F397656BEC1}" sibTransId="{D97DCC1F-9FA2-4C21-BFF4-395F513DDA36}"/>
    <dgm:cxn modelId="{17BCDF4F-53AA-4C5D-8017-7CBEDA5E3ABA}" type="presParOf" srcId="{72C1A111-E5BA-499D-AE47-3C6E1BA8FCB0}" destId="{A6C62E81-2D73-4DE7-8BDF-61170C86299A}" srcOrd="0" destOrd="0" presId="urn:microsoft.com/office/officeart/2005/8/layout/vList2"/>
    <dgm:cxn modelId="{A2071A11-9FB6-4F57-B2C4-BB486FBAE7A0}" type="presParOf" srcId="{72C1A111-E5BA-499D-AE47-3C6E1BA8FCB0}" destId="{8FC8CF59-721F-47C3-9A25-BB2429B1878B}" srcOrd="1" destOrd="0" presId="urn:microsoft.com/office/officeart/2005/8/layout/vList2"/>
    <dgm:cxn modelId="{DE9C370C-E5E4-43B5-AA19-BD0B81808B51}" type="presParOf" srcId="{72C1A111-E5BA-499D-AE47-3C6E1BA8FCB0}" destId="{EC1AC698-EC98-4940-81E9-E86FC7930FB4}" srcOrd="2" destOrd="0" presId="urn:microsoft.com/office/officeart/2005/8/layout/vList2"/>
    <dgm:cxn modelId="{8ECA4DF1-0266-4C6F-B28B-9CF194FA983F}" type="presParOf" srcId="{72C1A111-E5BA-499D-AE47-3C6E1BA8FCB0}" destId="{F3E6C1F6-98E6-4667-9439-FB99DC5FFF18}" srcOrd="3" destOrd="0" presId="urn:microsoft.com/office/officeart/2005/8/layout/vList2"/>
    <dgm:cxn modelId="{3CBB70D8-152B-42F8-A208-0221EF0CF214}" type="presParOf" srcId="{72C1A111-E5BA-499D-AE47-3C6E1BA8FCB0}" destId="{120731E1-7201-4F21-8BC5-707AF40EF242}" srcOrd="4" destOrd="0" presId="urn:microsoft.com/office/officeart/2005/8/layout/vList2"/>
    <dgm:cxn modelId="{C4AA7C02-0A71-422E-B050-9D024748EE93}" type="presParOf" srcId="{72C1A111-E5BA-499D-AE47-3C6E1BA8FCB0}" destId="{258F7E7F-A2F5-4625-94A0-A304F08B4D36}" srcOrd="5" destOrd="0" presId="urn:microsoft.com/office/officeart/2005/8/layout/vList2"/>
    <dgm:cxn modelId="{B504542A-16B0-4081-9E93-435A56401ACF}" type="presParOf" srcId="{72C1A111-E5BA-499D-AE47-3C6E1BA8FCB0}" destId="{318284B2-3568-4E16-B36E-3DFD6A0DD077}"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E0B68C4B-C149-4E11-B102-87A55F090039}" type="doc">
      <dgm:prSet loTypeId="urn:microsoft.com/office/officeart/2016/7/layout/BasicLinearProcessNumbered" loCatId="process" qsTypeId="urn:microsoft.com/office/officeart/2005/8/quickstyle/simple2" qsCatId="simple" csTypeId="urn:microsoft.com/office/officeart/2005/8/colors/colorful2" csCatId="colorful"/>
      <dgm:spPr/>
      <dgm:t>
        <a:bodyPr/>
        <a:lstStyle/>
        <a:p>
          <a:endParaRPr lang="en-US"/>
        </a:p>
      </dgm:t>
    </dgm:pt>
    <dgm:pt modelId="{00B0DE2C-904A-4C84-8C49-355259A03103}">
      <dgm:prSet/>
      <dgm:spPr/>
      <dgm:t>
        <a:bodyPr/>
        <a:lstStyle/>
        <a:p>
          <a:r>
            <a:rPr lang="en-GB"/>
            <a:t>Step 1: Read the abstract to see if its worth reading </a:t>
          </a:r>
          <a:endParaRPr lang="en-US"/>
        </a:p>
      </dgm:t>
    </dgm:pt>
    <dgm:pt modelId="{4368A824-7ED3-4E06-9F94-F8AB538A0B4A}" type="parTrans" cxnId="{D0D7F7E3-FB7F-4DFA-AF1E-FBE026250A8D}">
      <dgm:prSet/>
      <dgm:spPr/>
      <dgm:t>
        <a:bodyPr/>
        <a:lstStyle/>
        <a:p>
          <a:endParaRPr lang="en-US"/>
        </a:p>
      </dgm:t>
    </dgm:pt>
    <dgm:pt modelId="{7F9887B4-82B3-49DC-A52F-0BF206666952}" type="sibTrans" cxnId="{D0D7F7E3-FB7F-4DFA-AF1E-FBE026250A8D}">
      <dgm:prSet phldrT="1" phldr="0"/>
      <dgm:spPr/>
      <dgm:t>
        <a:bodyPr/>
        <a:lstStyle/>
        <a:p>
          <a:r>
            <a:rPr lang="en-US"/>
            <a:t>1</a:t>
          </a:r>
        </a:p>
      </dgm:t>
    </dgm:pt>
    <dgm:pt modelId="{2E10B854-9A49-4E1E-A6A7-E74F26C8792D}">
      <dgm:prSet/>
      <dgm:spPr/>
      <dgm:t>
        <a:bodyPr/>
        <a:lstStyle/>
        <a:p>
          <a:r>
            <a:rPr lang="en-GB"/>
            <a:t>Step 2: Reading the introduction for background knowledge </a:t>
          </a:r>
          <a:endParaRPr lang="en-US"/>
        </a:p>
      </dgm:t>
    </dgm:pt>
    <dgm:pt modelId="{3952554A-CC84-4F41-BF75-5BCEEC5CA43F}" type="parTrans" cxnId="{99ED2AF6-41E0-4608-A735-1660171870FD}">
      <dgm:prSet/>
      <dgm:spPr/>
      <dgm:t>
        <a:bodyPr/>
        <a:lstStyle/>
        <a:p>
          <a:endParaRPr lang="en-US"/>
        </a:p>
      </dgm:t>
    </dgm:pt>
    <dgm:pt modelId="{53C53018-9700-4447-AF3C-AA320B414931}" type="sibTrans" cxnId="{99ED2AF6-41E0-4608-A735-1660171870FD}">
      <dgm:prSet phldrT="2" phldr="0"/>
      <dgm:spPr/>
      <dgm:t>
        <a:bodyPr/>
        <a:lstStyle/>
        <a:p>
          <a:r>
            <a:rPr lang="en-US"/>
            <a:t>2</a:t>
          </a:r>
        </a:p>
      </dgm:t>
    </dgm:pt>
    <dgm:pt modelId="{38D2A2A1-AC3B-4967-A119-5661073267F7}">
      <dgm:prSet/>
      <dgm:spPr/>
      <dgm:t>
        <a:bodyPr/>
        <a:lstStyle/>
        <a:p>
          <a:r>
            <a:rPr lang="en-GB"/>
            <a:t>Step 3: Read the conclusion to find their answers</a:t>
          </a:r>
          <a:endParaRPr lang="en-US"/>
        </a:p>
      </dgm:t>
    </dgm:pt>
    <dgm:pt modelId="{3E13D6E0-3468-4663-81AB-2A3EC3A7956E}" type="parTrans" cxnId="{0EB6BE37-876C-4430-ABBC-6F174A86D8EF}">
      <dgm:prSet/>
      <dgm:spPr/>
      <dgm:t>
        <a:bodyPr/>
        <a:lstStyle/>
        <a:p>
          <a:endParaRPr lang="en-US"/>
        </a:p>
      </dgm:t>
    </dgm:pt>
    <dgm:pt modelId="{0AC51122-47D2-493A-98DC-5C49C1C79DC8}" type="sibTrans" cxnId="{0EB6BE37-876C-4430-ABBC-6F174A86D8EF}">
      <dgm:prSet phldrT="3" phldr="0"/>
      <dgm:spPr/>
      <dgm:t>
        <a:bodyPr/>
        <a:lstStyle/>
        <a:p>
          <a:r>
            <a:rPr lang="en-US"/>
            <a:t>3</a:t>
          </a:r>
        </a:p>
      </dgm:t>
    </dgm:pt>
    <dgm:pt modelId="{07855348-7CD7-4755-B513-13909BEB4CA3}">
      <dgm:prSet/>
      <dgm:spPr/>
      <dgm:t>
        <a:bodyPr/>
        <a:lstStyle/>
        <a:p>
          <a:r>
            <a:rPr lang="en-GB"/>
            <a:t>Step 4: Read the discussion to see how the findings fit in with other research </a:t>
          </a:r>
          <a:endParaRPr lang="en-US"/>
        </a:p>
      </dgm:t>
    </dgm:pt>
    <dgm:pt modelId="{BE2BACE3-1218-415B-8862-D2C786198997}" type="parTrans" cxnId="{3F79AFAF-BC51-4654-9629-4E0626BED6D6}">
      <dgm:prSet/>
      <dgm:spPr/>
      <dgm:t>
        <a:bodyPr/>
        <a:lstStyle/>
        <a:p>
          <a:endParaRPr lang="en-US"/>
        </a:p>
      </dgm:t>
    </dgm:pt>
    <dgm:pt modelId="{8CD4FAF7-4830-4E86-883E-CDA7AA694D94}" type="sibTrans" cxnId="{3F79AFAF-BC51-4654-9629-4E0626BED6D6}">
      <dgm:prSet phldrT="4" phldr="0"/>
      <dgm:spPr/>
      <dgm:t>
        <a:bodyPr/>
        <a:lstStyle/>
        <a:p>
          <a:r>
            <a:rPr lang="en-US"/>
            <a:t>4</a:t>
          </a:r>
        </a:p>
      </dgm:t>
    </dgm:pt>
    <dgm:pt modelId="{424AF41F-F3FD-4B14-B0E2-311C55C83A8B}" type="pres">
      <dgm:prSet presAssocID="{E0B68C4B-C149-4E11-B102-87A55F090039}" presName="Name0" presStyleCnt="0">
        <dgm:presLayoutVars>
          <dgm:animLvl val="lvl"/>
          <dgm:resizeHandles val="exact"/>
        </dgm:presLayoutVars>
      </dgm:prSet>
      <dgm:spPr/>
    </dgm:pt>
    <dgm:pt modelId="{0FCD78D4-CD82-4BD8-A659-509E2B838573}" type="pres">
      <dgm:prSet presAssocID="{00B0DE2C-904A-4C84-8C49-355259A03103}" presName="compositeNode" presStyleCnt="0">
        <dgm:presLayoutVars>
          <dgm:bulletEnabled val="1"/>
        </dgm:presLayoutVars>
      </dgm:prSet>
      <dgm:spPr/>
    </dgm:pt>
    <dgm:pt modelId="{7734A679-112C-464D-9422-AA335707DCD8}" type="pres">
      <dgm:prSet presAssocID="{00B0DE2C-904A-4C84-8C49-355259A03103}" presName="bgRect" presStyleLbl="bgAccFollowNode1" presStyleIdx="0" presStyleCnt="4"/>
      <dgm:spPr/>
    </dgm:pt>
    <dgm:pt modelId="{577338A4-B8A3-477F-9AE4-A095D0EF4243}" type="pres">
      <dgm:prSet presAssocID="{7F9887B4-82B3-49DC-A52F-0BF206666952}" presName="sibTransNodeCircle" presStyleLbl="alignNode1" presStyleIdx="0" presStyleCnt="8">
        <dgm:presLayoutVars>
          <dgm:chMax val="0"/>
          <dgm:bulletEnabled/>
        </dgm:presLayoutVars>
      </dgm:prSet>
      <dgm:spPr/>
    </dgm:pt>
    <dgm:pt modelId="{BEFA6BAA-BCBE-4C11-BB38-A6A0999A755C}" type="pres">
      <dgm:prSet presAssocID="{00B0DE2C-904A-4C84-8C49-355259A03103}" presName="bottomLine" presStyleLbl="alignNode1" presStyleIdx="1" presStyleCnt="8">
        <dgm:presLayoutVars/>
      </dgm:prSet>
      <dgm:spPr/>
    </dgm:pt>
    <dgm:pt modelId="{BBE48DEB-8F9D-46A3-BEDF-733D5A6D918B}" type="pres">
      <dgm:prSet presAssocID="{00B0DE2C-904A-4C84-8C49-355259A03103}" presName="nodeText" presStyleLbl="bgAccFollowNode1" presStyleIdx="0" presStyleCnt="4">
        <dgm:presLayoutVars>
          <dgm:bulletEnabled val="1"/>
        </dgm:presLayoutVars>
      </dgm:prSet>
      <dgm:spPr/>
    </dgm:pt>
    <dgm:pt modelId="{8A3B0F5B-CE82-404E-AE21-19232988D66E}" type="pres">
      <dgm:prSet presAssocID="{7F9887B4-82B3-49DC-A52F-0BF206666952}" presName="sibTrans" presStyleCnt="0"/>
      <dgm:spPr/>
    </dgm:pt>
    <dgm:pt modelId="{1E778DD9-2E62-411C-BCDD-FEC254460BA5}" type="pres">
      <dgm:prSet presAssocID="{2E10B854-9A49-4E1E-A6A7-E74F26C8792D}" presName="compositeNode" presStyleCnt="0">
        <dgm:presLayoutVars>
          <dgm:bulletEnabled val="1"/>
        </dgm:presLayoutVars>
      </dgm:prSet>
      <dgm:spPr/>
    </dgm:pt>
    <dgm:pt modelId="{90FEEBB8-9ED4-47F3-B213-20EB43CD92F4}" type="pres">
      <dgm:prSet presAssocID="{2E10B854-9A49-4E1E-A6A7-E74F26C8792D}" presName="bgRect" presStyleLbl="bgAccFollowNode1" presStyleIdx="1" presStyleCnt="4"/>
      <dgm:spPr/>
    </dgm:pt>
    <dgm:pt modelId="{F63C68D2-30C0-4A1E-81DF-A48282AA4FB7}" type="pres">
      <dgm:prSet presAssocID="{53C53018-9700-4447-AF3C-AA320B414931}" presName="sibTransNodeCircle" presStyleLbl="alignNode1" presStyleIdx="2" presStyleCnt="8">
        <dgm:presLayoutVars>
          <dgm:chMax val="0"/>
          <dgm:bulletEnabled/>
        </dgm:presLayoutVars>
      </dgm:prSet>
      <dgm:spPr/>
    </dgm:pt>
    <dgm:pt modelId="{89256F90-6309-4D5B-AB4D-08B203112C9B}" type="pres">
      <dgm:prSet presAssocID="{2E10B854-9A49-4E1E-A6A7-E74F26C8792D}" presName="bottomLine" presStyleLbl="alignNode1" presStyleIdx="3" presStyleCnt="8">
        <dgm:presLayoutVars/>
      </dgm:prSet>
      <dgm:spPr/>
    </dgm:pt>
    <dgm:pt modelId="{65CD2AD3-2A69-47E9-AA2C-16CFB5B894CD}" type="pres">
      <dgm:prSet presAssocID="{2E10B854-9A49-4E1E-A6A7-E74F26C8792D}" presName="nodeText" presStyleLbl="bgAccFollowNode1" presStyleIdx="1" presStyleCnt="4">
        <dgm:presLayoutVars>
          <dgm:bulletEnabled val="1"/>
        </dgm:presLayoutVars>
      </dgm:prSet>
      <dgm:spPr/>
    </dgm:pt>
    <dgm:pt modelId="{9353420D-11E5-434B-A1CE-77EDBBB80DA6}" type="pres">
      <dgm:prSet presAssocID="{53C53018-9700-4447-AF3C-AA320B414931}" presName="sibTrans" presStyleCnt="0"/>
      <dgm:spPr/>
    </dgm:pt>
    <dgm:pt modelId="{5EA06A45-080E-4086-A4F3-02F568D037E0}" type="pres">
      <dgm:prSet presAssocID="{38D2A2A1-AC3B-4967-A119-5661073267F7}" presName="compositeNode" presStyleCnt="0">
        <dgm:presLayoutVars>
          <dgm:bulletEnabled val="1"/>
        </dgm:presLayoutVars>
      </dgm:prSet>
      <dgm:spPr/>
    </dgm:pt>
    <dgm:pt modelId="{3E9F22B6-D891-4026-A02F-CC8AEA89AFB6}" type="pres">
      <dgm:prSet presAssocID="{38D2A2A1-AC3B-4967-A119-5661073267F7}" presName="bgRect" presStyleLbl="bgAccFollowNode1" presStyleIdx="2" presStyleCnt="4"/>
      <dgm:spPr/>
    </dgm:pt>
    <dgm:pt modelId="{5E539445-2C64-49A0-A336-ABE140A77FA4}" type="pres">
      <dgm:prSet presAssocID="{0AC51122-47D2-493A-98DC-5C49C1C79DC8}" presName="sibTransNodeCircle" presStyleLbl="alignNode1" presStyleIdx="4" presStyleCnt="8">
        <dgm:presLayoutVars>
          <dgm:chMax val="0"/>
          <dgm:bulletEnabled/>
        </dgm:presLayoutVars>
      </dgm:prSet>
      <dgm:spPr/>
    </dgm:pt>
    <dgm:pt modelId="{6DEC341C-4B4A-461E-B613-CC0BAAE42067}" type="pres">
      <dgm:prSet presAssocID="{38D2A2A1-AC3B-4967-A119-5661073267F7}" presName="bottomLine" presStyleLbl="alignNode1" presStyleIdx="5" presStyleCnt="8">
        <dgm:presLayoutVars/>
      </dgm:prSet>
      <dgm:spPr/>
    </dgm:pt>
    <dgm:pt modelId="{D32CA2ED-098A-45DC-97DE-5EE53976A6CB}" type="pres">
      <dgm:prSet presAssocID="{38D2A2A1-AC3B-4967-A119-5661073267F7}" presName="nodeText" presStyleLbl="bgAccFollowNode1" presStyleIdx="2" presStyleCnt="4">
        <dgm:presLayoutVars>
          <dgm:bulletEnabled val="1"/>
        </dgm:presLayoutVars>
      </dgm:prSet>
      <dgm:spPr/>
    </dgm:pt>
    <dgm:pt modelId="{17D240EA-962D-45D6-BEB4-4AE3D2DE6458}" type="pres">
      <dgm:prSet presAssocID="{0AC51122-47D2-493A-98DC-5C49C1C79DC8}" presName="sibTrans" presStyleCnt="0"/>
      <dgm:spPr/>
    </dgm:pt>
    <dgm:pt modelId="{A49E28A2-7B79-454E-A212-86F7C72F2F6B}" type="pres">
      <dgm:prSet presAssocID="{07855348-7CD7-4755-B513-13909BEB4CA3}" presName="compositeNode" presStyleCnt="0">
        <dgm:presLayoutVars>
          <dgm:bulletEnabled val="1"/>
        </dgm:presLayoutVars>
      </dgm:prSet>
      <dgm:spPr/>
    </dgm:pt>
    <dgm:pt modelId="{2A83B1E5-D759-4FE2-9346-51F3414DD5AD}" type="pres">
      <dgm:prSet presAssocID="{07855348-7CD7-4755-B513-13909BEB4CA3}" presName="bgRect" presStyleLbl="bgAccFollowNode1" presStyleIdx="3" presStyleCnt="4"/>
      <dgm:spPr/>
    </dgm:pt>
    <dgm:pt modelId="{8CB66C9C-47F2-41F9-8CF1-F2E9519B1F3B}" type="pres">
      <dgm:prSet presAssocID="{8CD4FAF7-4830-4E86-883E-CDA7AA694D94}" presName="sibTransNodeCircle" presStyleLbl="alignNode1" presStyleIdx="6" presStyleCnt="8">
        <dgm:presLayoutVars>
          <dgm:chMax val="0"/>
          <dgm:bulletEnabled/>
        </dgm:presLayoutVars>
      </dgm:prSet>
      <dgm:spPr/>
    </dgm:pt>
    <dgm:pt modelId="{FDBD75FF-3E9D-4D62-9419-3FF1DB529EB4}" type="pres">
      <dgm:prSet presAssocID="{07855348-7CD7-4755-B513-13909BEB4CA3}" presName="bottomLine" presStyleLbl="alignNode1" presStyleIdx="7" presStyleCnt="8">
        <dgm:presLayoutVars/>
      </dgm:prSet>
      <dgm:spPr/>
    </dgm:pt>
    <dgm:pt modelId="{37ECCE40-9F11-42CF-BDE9-A27E8DBF58B8}" type="pres">
      <dgm:prSet presAssocID="{07855348-7CD7-4755-B513-13909BEB4CA3}" presName="nodeText" presStyleLbl="bgAccFollowNode1" presStyleIdx="3" presStyleCnt="4">
        <dgm:presLayoutVars>
          <dgm:bulletEnabled val="1"/>
        </dgm:presLayoutVars>
      </dgm:prSet>
      <dgm:spPr/>
    </dgm:pt>
  </dgm:ptLst>
  <dgm:cxnLst>
    <dgm:cxn modelId="{0EB6BE37-876C-4430-ABBC-6F174A86D8EF}" srcId="{E0B68C4B-C149-4E11-B102-87A55F090039}" destId="{38D2A2A1-AC3B-4967-A119-5661073267F7}" srcOrd="2" destOrd="0" parTransId="{3E13D6E0-3468-4663-81AB-2A3EC3A7956E}" sibTransId="{0AC51122-47D2-493A-98DC-5C49C1C79DC8}"/>
    <dgm:cxn modelId="{6668FB3E-DFB0-41ED-9576-E4E1D32B40CB}" type="presOf" srcId="{07855348-7CD7-4755-B513-13909BEB4CA3}" destId="{37ECCE40-9F11-42CF-BDE9-A27E8DBF58B8}" srcOrd="1" destOrd="0" presId="urn:microsoft.com/office/officeart/2016/7/layout/BasicLinearProcessNumbered"/>
    <dgm:cxn modelId="{C0A7935D-78E1-4C21-AC44-361C93A1B50F}" type="presOf" srcId="{2E10B854-9A49-4E1E-A6A7-E74F26C8792D}" destId="{90FEEBB8-9ED4-47F3-B213-20EB43CD92F4}" srcOrd="0" destOrd="0" presId="urn:microsoft.com/office/officeart/2016/7/layout/BasicLinearProcessNumbered"/>
    <dgm:cxn modelId="{AFF2B35F-48E5-495E-B046-5429024C35B3}" type="presOf" srcId="{38D2A2A1-AC3B-4967-A119-5661073267F7}" destId="{3E9F22B6-D891-4026-A02F-CC8AEA89AFB6}" srcOrd="0" destOrd="0" presId="urn:microsoft.com/office/officeart/2016/7/layout/BasicLinearProcessNumbered"/>
    <dgm:cxn modelId="{D6E2C27C-D78A-468B-807D-DB4B0EE3333A}" type="presOf" srcId="{2E10B854-9A49-4E1E-A6A7-E74F26C8792D}" destId="{65CD2AD3-2A69-47E9-AA2C-16CFB5B894CD}" srcOrd="1" destOrd="0" presId="urn:microsoft.com/office/officeart/2016/7/layout/BasicLinearProcessNumbered"/>
    <dgm:cxn modelId="{BE77FD96-18A3-450D-B459-81AEF1296458}" type="presOf" srcId="{0AC51122-47D2-493A-98DC-5C49C1C79DC8}" destId="{5E539445-2C64-49A0-A336-ABE140A77FA4}" srcOrd="0" destOrd="0" presId="urn:microsoft.com/office/officeart/2016/7/layout/BasicLinearProcessNumbered"/>
    <dgm:cxn modelId="{211B029E-1E10-4EB7-9121-C72C0707B016}" type="presOf" srcId="{7F9887B4-82B3-49DC-A52F-0BF206666952}" destId="{577338A4-B8A3-477F-9AE4-A095D0EF4243}" srcOrd="0" destOrd="0" presId="urn:microsoft.com/office/officeart/2016/7/layout/BasicLinearProcessNumbered"/>
    <dgm:cxn modelId="{F04FCE9E-91AE-4586-8904-264713E6BA9B}" type="presOf" srcId="{8CD4FAF7-4830-4E86-883E-CDA7AA694D94}" destId="{8CB66C9C-47F2-41F9-8CF1-F2E9519B1F3B}" srcOrd="0" destOrd="0" presId="urn:microsoft.com/office/officeart/2016/7/layout/BasicLinearProcessNumbered"/>
    <dgm:cxn modelId="{3F79AFAF-BC51-4654-9629-4E0626BED6D6}" srcId="{E0B68C4B-C149-4E11-B102-87A55F090039}" destId="{07855348-7CD7-4755-B513-13909BEB4CA3}" srcOrd="3" destOrd="0" parTransId="{BE2BACE3-1218-415B-8862-D2C786198997}" sibTransId="{8CD4FAF7-4830-4E86-883E-CDA7AA694D94}"/>
    <dgm:cxn modelId="{3FA4DAC7-6E40-4690-9BA0-778C7A843465}" type="presOf" srcId="{00B0DE2C-904A-4C84-8C49-355259A03103}" destId="{7734A679-112C-464D-9422-AA335707DCD8}" srcOrd="0" destOrd="0" presId="urn:microsoft.com/office/officeart/2016/7/layout/BasicLinearProcessNumbered"/>
    <dgm:cxn modelId="{017C2DCC-0007-460D-9AF4-6F8B474B7FD9}" type="presOf" srcId="{00B0DE2C-904A-4C84-8C49-355259A03103}" destId="{BBE48DEB-8F9D-46A3-BEDF-733D5A6D918B}" srcOrd="1" destOrd="0" presId="urn:microsoft.com/office/officeart/2016/7/layout/BasicLinearProcessNumbered"/>
    <dgm:cxn modelId="{18B042CF-C8F9-44DB-8348-D709628C49F8}" type="presOf" srcId="{53C53018-9700-4447-AF3C-AA320B414931}" destId="{F63C68D2-30C0-4A1E-81DF-A48282AA4FB7}" srcOrd="0" destOrd="0" presId="urn:microsoft.com/office/officeart/2016/7/layout/BasicLinearProcessNumbered"/>
    <dgm:cxn modelId="{ED7753D8-1B5A-4806-B27D-35BD906F2373}" type="presOf" srcId="{38D2A2A1-AC3B-4967-A119-5661073267F7}" destId="{D32CA2ED-098A-45DC-97DE-5EE53976A6CB}" srcOrd="1" destOrd="0" presId="urn:microsoft.com/office/officeart/2016/7/layout/BasicLinearProcessNumbered"/>
    <dgm:cxn modelId="{8D1C79E1-4E03-401E-9CAC-20CAE2669655}" type="presOf" srcId="{07855348-7CD7-4755-B513-13909BEB4CA3}" destId="{2A83B1E5-D759-4FE2-9346-51F3414DD5AD}" srcOrd="0" destOrd="0" presId="urn:microsoft.com/office/officeart/2016/7/layout/BasicLinearProcessNumbered"/>
    <dgm:cxn modelId="{D0D7F7E3-FB7F-4DFA-AF1E-FBE026250A8D}" srcId="{E0B68C4B-C149-4E11-B102-87A55F090039}" destId="{00B0DE2C-904A-4C84-8C49-355259A03103}" srcOrd="0" destOrd="0" parTransId="{4368A824-7ED3-4E06-9F94-F8AB538A0B4A}" sibTransId="{7F9887B4-82B3-49DC-A52F-0BF206666952}"/>
    <dgm:cxn modelId="{F862C9F3-8C87-4B7E-B92D-8B8BA3E2C339}" type="presOf" srcId="{E0B68C4B-C149-4E11-B102-87A55F090039}" destId="{424AF41F-F3FD-4B14-B0E2-311C55C83A8B}" srcOrd="0" destOrd="0" presId="urn:microsoft.com/office/officeart/2016/7/layout/BasicLinearProcessNumbered"/>
    <dgm:cxn modelId="{99ED2AF6-41E0-4608-A735-1660171870FD}" srcId="{E0B68C4B-C149-4E11-B102-87A55F090039}" destId="{2E10B854-9A49-4E1E-A6A7-E74F26C8792D}" srcOrd="1" destOrd="0" parTransId="{3952554A-CC84-4F41-BF75-5BCEEC5CA43F}" sibTransId="{53C53018-9700-4447-AF3C-AA320B414931}"/>
    <dgm:cxn modelId="{36470B76-FB4F-47F7-9FBF-BAC4E683FE01}" type="presParOf" srcId="{424AF41F-F3FD-4B14-B0E2-311C55C83A8B}" destId="{0FCD78D4-CD82-4BD8-A659-509E2B838573}" srcOrd="0" destOrd="0" presId="urn:microsoft.com/office/officeart/2016/7/layout/BasicLinearProcessNumbered"/>
    <dgm:cxn modelId="{61FB67F5-6DC4-4563-BBA0-A922CA9C3004}" type="presParOf" srcId="{0FCD78D4-CD82-4BD8-A659-509E2B838573}" destId="{7734A679-112C-464D-9422-AA335707DCD8}" srcOrd="0" destOrd="0" presId="urn:microsoft.com/office/officeart/2016/7/layout/BasicLinearProcessNumbered"/>
    <dgm:cxn modelId="{A0A8C2B7-3448-4A3C-93D5-88BFEBDDDAD5}" type="presParOf" srcId="{0FCD78D4-CD82-4BD8-A659-509E2B838573}" destId="{577338A4-B8A3-477F-9AE4-A095D0EF4243}" srcOrd="1" destOrd="0" presId="urn:microsoft.com/office/officeart/2016/7/layout/BasicLinearProcessNumbered"/>
    <dgm:cxn modelId="{A2659C59-44CB-439C-8A53-7677045B617E}" type="presParOf" srcId="{0FCD78D4-CD82-4BD8-A659-509E2B838573}" destId="{BEFA6BAA-BCBE-4C11-BB38-A6A0999A755C}" srcOrd="2" destOrd="0" presId="urn:microsoft.com/office/officeart/2016/7/layout/BasicLinearProcessNumbered"/>
    <dgm:cxn modelId="{B014E6A8-49DB-4DDF-ABEC-2DBA111C4494}" type="presParOf" srcId="{0FCD78D4-CD82-4BD8-A659-509E2B838573}" destId="{BBE48DEB-8F9D-46A3-BEDF-733D5A6D918B}" srcOrd="3" destOrd="0" presId="urn:microsoft.com/office/officeart/2016/7/layout/BasicLinearProcessNumbered"/>
    <dgm:cxn modelId="{60C06677-A5D6-47D5-A089-C3FCABB328B4}" type="presParOf" srcId="{424AF41F-F3FD-4B14-B0E2-311C55C83A8B}" destId="{8A3B0F5B-CE82-404E-AE21-19232988D66E}" srcOrd="1" destOrd="0" presId="urn:microsoft.com/office/officeart/2016/7/layout/BasicLinearProcessNumbered"/>
    <dgm:cxn modelId="{646DAE0C-AF0E-4B32-8AE4-2828EE7515A6}" type="presParOf" srcId="{424AF41F-F3FD-4B14-B0E2-311C55C83A8B}" destId="{1E778DD9-2E62-411C-BCDD-FEC254460BA5}" srcOrd="2" destOrd="0" presId="urn:microsoft.com/office/officeart/2016/7/layout/BasicLinearProcessNumbered"/>
    <dgm:cxn modelId="{118F6B60-7854-4C51-B2F0-72EBA979DF9F}" type="presParOf" srcId="{1E778DD9-2E62-411C-BCDD-FEC254460BA5}" destId="{90FEEBB8-9ED4-47F3-B213-20EB43CD92F4}" srcOrd="0" destOrd="0" presId="urn:microsoft.com/office/officeart/2016/7/layout/BasicLinearProcessNumbered"/>
    <dgm:cxn modelId="{A89E74C1-2053-4E12-96AE-AF2C4C1D3243}" type="presParOf" srcId="{1E778DD9-2E62-411C-BCDD-FEC254460BA5}" destId="{F63C68D2-30C0-4A1E-81DF-A48282AA4FB7}" srcOrd="1" destOrd="0" presId="urn:microsoft.com/office/officeart/2016/7/layout/BasicLinearProcessNumbered"/>
    <dgm:cxn modelId="{A4BFA83F-6DDD-43D7-AE36-D60EBF7301D0}" type="presParOf" srcId="{1E778DD9-2E62-411C-BCDD-FEC254460BA5}" destId="{89256F90-6309-4D5B-AB4D-08B203112C9B}" srcOrd="2" destOrd="0" presId="urn:microsoft.com/office/officeart/2016/7/layout/BasicLinearProcessNumbered"/>
    <dgm:cxn modelId="{884FD830-C406-40A7-ABAF-0EF6019B952A}" type="presParOf" srcId="{1E778DD9-2E62-411C-BCDD-FEC254460BA5}" destId="{65CD2AD3-2A69-47E9-AA2C-16CFB5B894CD}" srcOrd="3" destOrd="0" presId="urn:microsoft.com/office/officeart/2016/7/layout/BasicLinearProcessNumbered"/>
    <dgm:cxn modelId="{1FBC1EAB-359D-4DD1-9301-1DF4DF438B97}" type="presParOf" srcId="{424AF41F-F3FD-4B14-B0E2-311C55C83A8B}" destId="{9353420D-11E5-434B-A1CE-77EDBBB80DA6}" srcOrd="3" destOrd="0" presId="urn:microsoft.com/office/officeart/2016/7/layout/BasicLinearProcessNumbered"/>
    <dgm:cxn modelId="{24D5DA15-23D8-4D96-B3A3-3837FA881727}" type="presParOf" srcId="{424AF41F-F3FD-4B14-B0E2-311C55C83A8B}" destId="{5EA06A45-080E-4086-A4F3-02F568D037E0}" srcOrd="4" destOrd="0" presId="urn:microsoft.com/office/officeart/2016/7/layout/BasicLinearProcessNumbered"/>
    <dgm:cxn modelId="{8425136B-0A9A-48A7-A48A-7D237645952E}" type="presParOf" srcId="{5EA06A45-080E-4086-A4F3-02F568D037E0}" destId="{3E9F22B6-D891-4026-A02F-CC8AEA89AFB6}" srcOrd="0" destOrd="0" presId="urn:microsoft.com/office/officeart/2016/7/layout/BasicLinearProcessNumbered"/>
    <dgm:cxn modelId="{E923669D-6F63-4B19-940B-29D47FE5ED88}" type="presParOf" srcId="{5EA06A45-080E-4086-A4F3-02F568D037E0}" destId="{5E539445-2C64-49A0-A336-ABE140A77FA4}" srcOrd="1" destOrd="0" presId="urn:microsoft.com/office/officeart/2016/7/layout/BasicLinearProcessNumbered"/>
    <dgm:cxn modelId="{4DA346AF-CAE8-4E40-A61D-F86DDB926379}" type="presParOf" srcId="{5EA06A45-080E-4086-A4F3-02F568D037E0}" destId="{6DEC341C-4B4A-461E-B613-CC0BAAE42067}" srcOrd="2" destOrd="0" presId="urn:microsoft.com/office/officeart/2016/7/layout/BasicLinearProcessNumbered"/>
    <dgm:cxn modelId="{834E1122-337A-4876-A473-8790EEE37956}" type="presParOf" srcId="{5EA06A45-080E-4086-A4F3-02F568D037E0}" destId="{D32CA2ED-098A-45DC-97DE-5EE53976A6CB}" srcOrd="3" destOrd="0" presId="urn:microsoft.com/office/officeart/2016/7/layout/BasicLinearProcessNumbered"/>
    <dgm:cxn modelId="{AE94DA40-89E7-4661-881C-666D9E28384E}" type="presParOf" srcId="{424AF41F-F3FD-4B14-B0E2-311C55C83A8B}" destId="{17D240EA-962D-45D6-BEB4-4AE3D2DE6458}" srcOrd="5" destOrd="0" presId="urn:microsoft.com/office/officeart/2016/7/layout/BasicLinearProcessNumbered"/>
    <dgm:cxn modelId="{A8E15DF2-7F46-4F61-AF61-755C6404447B}" type="presParOf" srcId="{424AF41F-F3FD-4B14-B0E2-311C55C83A8B}" destId="{A49E28A2-7B79-454E-A212-86F7C72F2F6B}" srcOrd="6" destOrd="0" presId="urn:microsoft.com/office/officeart/2016/7/layout/BasicLinearProcessNumbered"/>
    <dgm:cxn modelId="{6A0CEF85-68F0-4C30-99E4-A88FED8C2104}" type="presParOf" srcId="{A49E28A2-7B79-454E-A212-86F7C72F2F6B}" destId="{2A83B1E5-D759-4FE2-9346-51F3414DD5AD}" srcOrd="0" destOrd="0" presId="urn:microsoft.com/office/officeart/2016/7/layout/BasicLinearProcessNumbered"/>
    <dgm:cxn modelId="{ED4A86BC-FF59-429B-9D98-55B8419B9B7B}" type="presParOf" srcId="{A49E28A2-7B79-454E-A212-86F7C72F2F6B}" destId="{8CB66C9C-47F2-41F9-8CF1-F2E9519B1F3B}" srcOrd="1" destOrd="0" presId="urn:microsoft.com/office/officeart/2016/7/layout/BasicLinearProcessNumbered"/>
    <dgm:cxn modelId="{BCAF9628-8EC5-456C-88F2-CE664C4C203B}" type="presParOf" srcId="{A49E28A2-7B79-454E-A212-86F7C72F2F6B}" destId="{FDBD75FF-3E9D-4D62-9419-3FF1DB529EB4}" srcOrd="2" destOrd="0" presId="urn:microsoft.com/office/officeart/2016/7/layout/BasicLinearProcessNumbered"/>
    <dgm:cxn modelId="{0775AF27-8BA5-4B39-BF95-8BCB1AEE686C}" type="presParOf" srcId="{A49E28A2-7B79-454E-A212-86F7C72F2F6B}" destId="{37ECCE40-9F11-42CF-BDE9-A27E8DBF58B8}"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FA951C-BDB6-4C3A-AE07-BEF533E5B3D2}">
      <dsp:nvSpPr>
        <dsp:cNvPr id="0" name=""/>
        <dsp:cNvSpPr/>
      </dsp:nvSpPr>
      <dsp:spPr>
        <a:xfrm>
          <a:off x="684914" y="1016402"/>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1F2B99-42CD-4C3C-B6F3-1FAAF6E3DF0C}">
      <dsp:nvSpPr>
        <dsp:cNvPr id="0" name=""/>
        <dsp:cNvSpPr/>
      </dsp:nvSpPr>
      <dsp:spPr>
        <a:xfrm>
          <a:off x="918914" y="12504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174D2F-CB8E-46EC-8323-822F94C0958B}">
      <dsp:nvSpPr>
        <dsp:cNvPr id="0" name=""/>
        <dsp:cNvSpPr/>
      </dsp:nvSpPr>
      <dsp:spPr>
        <a:xfrm>
          <a:off x="333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What is Research</a:t>
          </a:r>
          <a:endParaRPr lang="en-US" sz="1700" kern="1200"/>
        </a:p>
      </dsp:txBody>
      <dsp:txXfrm>
        <a:off x="333914" y="2456402"/>
        <a:ext cx="1800000" cy="720000"/>
      </dsp:txXfrm>
    </dsp:sp>
    <dsp:sp modelId="{EDDEA29F-ED00-473F-BF27-7229833DB74A}">
      <dsp:nvSpPr>
        <dsp:cNvPr id="0" name=""/>
        <dsp:cNvSpPr/>
      </dsp:nvSpPr>
      <dsp:spPr>
        <a:xfrm>
          <a:off x="2799914" y="1016402"/>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A8FCF6-BB85-42B0-A723-AED08BE5D3A3}">
      <dsp:nvSpPr>
        <dsp:cNvPr id="0" name=""/>
        <dsp:cNvSpPr/>
      </dsp:nvSpPr>
      <dsp:spPr>
        <a:xfrm>
          <a:off x="3033914" y="12504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9A492F-F534-497A-814A-6B61211F9E5A}">
      <dsp:nvSpPr>
        <dsp:cNvPr id="0" name=""/>
        <dsp:cNvSpPr/>
      </dsp:nvSpPr>
      <dsp:spPr>
        <a:xfrm>
          <a:off x="2448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Using the online library </a:t>
          </a:r>
          <a:endParaRPr lang="en-US" sz="1700" kern="1200"/>
        </a:p>
      </dsp:txBody>
      <dsp:txXfrm>
        <a:off x="2448914" y="2456402"/>
        <a:ext cx="1800000" cy="720000"/>
      </dsp:txXfrm>
    </dsp:sp>
    <dsp:sp modelId="{9AAC3293-CAF6-427F-9D53-28183F029102}">
      <dsp:nvSpPr>
        <dsp:cNvPr id="0" name=""/>
        <dsp:cNvSpPr/>
      </dsp:nvSpPr>
      <dsp:spPr>
        <a:xfrm>
          <a:off x="4914914" y="1016402"/>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E09D3B-BBE3-40A2-961C-5EC909F0D079}">
      <dsp:nvSpPr>
        <dsp:cNvPr id="0" name=""/>
        <dsp:cNvSpPr/>
      </dsp:nvSpPr>
      <dsp:spPr>
        <a:xfrm>
          <a:off x="5148914" y="12504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B7AF65-076A-44E4-B52C-0022C7C59C99}">
      <dsp:nvSpPr>
        <dsp:cNvPr id="0" name=""/>
        <dsp:cNvSpPr/>
      </dsp:nvSpPr>
      <dsp:spPr>
        <a:xfrm>
          <a:off x="4563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Search Strategy </a:t>
          </a:r>
          <a:endParaRPr lang="en-US" sz="1700" kern="1200"/>
        </a:p>
      </dsp:txBody>
      <dsp:txXfrm>
        <a:off x="4563914" y="2456402"/>
        <a:ext cx="1800000" cy="720000"/>
      </dsp:txXfrm>
    </dsp:sp>
    <dsp:sp modelId="{4B254241-EB87-4688-AF66-C2BC3458EA7B}">
      <dsp:nvSpPr>
        <dsp:cNvPr id="0" name=""/>
        <dsp:cNvSpPr/>
      </dsp:nvSpPr>
      <dsp:spPr>
        <a:xfrm>
          <a:off x="7029914" y="1016402"/>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B56241-0CE2-4F70-A96E-D522390B1E36}">
      <dsp:nvSpPr>
        <dsp:cNvPr id="0" name=""/>
        <dsp:cNvSpPr/>
      </dsp:nvSpPr>
      <dsp:spPr>
        <a:xfrm>
          <a:off x="7263914" y="12504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D14805-76F6-4BC3-A902-18F329E5E5E0}">
      <dsp:nvSpPr>
        <dsp:cNvPr id="0" name=""/>
        <dsp:cNvSpPr/>
      </dsp:nvSpPr>
      <dsp:spPr>
        <a:xfrm>
          <a:off x="6678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Identifying keywords for assignments</a:t>
          </a:r>
          <a:endParaRPr lang="en-US" sz="1700" kern="1200"/>
        </a:p>
      </dsp:txBody>
      <dsp:txXfrm>
        <a:off x="6678914" y="2456402"/>
        <a:ext cx="1800000" cy="720000"/>
      </dsp:txXfrm>
    </dsp:sp>
    <dsp:sp modelId="{D7917BCA-6E42-4FE1-9DBD-1515C2D4574F}">
      <dsp:nvSpPr>
        <dsp:cNvPr id="0" name=""/>
        <dsp:cNvSpPr/>
      </dsp:nvSpPr>
      <dsp:spPr>
        <a:xfrm>
          <a:off x="9144914" y="1016402"/>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DBDAA8-BF1E-4DB7-9EF8-CACCF03E4775}">
      <dsp:nvSpPr>
        <dsp:cNvPr id="0" name=""/>
        <dsp:cNvSpPr/>
      </dsp:nvSpPr>
      <dsp:spPr>
        <a:xfrm>
          <a:off x="9378914" y="12504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0531BC-4091-4A02-905E-B81B597EEF62}">
      <dsp:nvSpPr>
        <dsp:cNvPr id="0" name=""/>
        <dsp:cNvSpPr/>
      </dsp:nvSpPr>
      <dsp:spPr>
        <a:xfrm>
          <a:off x="8793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Reading Strategies  </a:t>
          </a:r>
          <a:endParaRPr lang="en-US" sz="1700" kern="1200"/>
        </a:p>
      </dsp:txBody>
      <dsp:txXfrm>
        <a:off x="8793914" y="2456402"/>
        <a:ext cx="18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6D0F8C-8852-46B9-B089-734DC5DEA955}">
      <dsp:nvSpPr>
        <dsp:cNvPr id="0" name=""/>
        <dsp:cNvSpPr/>
      </dsp:nvSpPr>
      <dsp:spPr>
        <a:xfrm>
          <a:off x="0" y="0"/>
          <a:ext cx="3123783" cy="0"/>
        </a:xfrm>
        <a:prstGeom prst="line">
          <a:avLst/>
        </a:prstGeom>
        <a:solidFill>
          <a:schemeClr val="accent6">
            <a:hueOff val="0"/>
            <a:satOff val="0"/>
            <a:lumOff val="0"/>
            <a:alphaOff val="0"/>
          </a:schemeClr>
        </a:solidFill>
        <a:ln w="22225"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8F166B-20B6-4324-B4BA-DC458A46A137}">
      <dsp:nvSpPr>
        <dsp:cNvPr id="0" name=""/>
        <dsp:cNvSpPr/>
      </dsp:nvSpPr>
      <dsp:spPr>
        <a:xfrm>
          <a:off x="0" y="0"/>
          <a:ext cx="3123783" cy="1835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Broadly speaking, research can be described as: </a:t>
          </a:r>
          <a:endParaRPr lang="en-US" sz="1700" kern="1200" dirty="0"/>
        </a:p>
      </dsp:txBody>
      <dsp:txXfrm>
        <a:off x="0" y="0"/>
        <a:ext cx="3123783" cy="1835968"/>
      </dsp:txXfrm>
    </dsp:sp>
    <dsp:sp modelId="{CAE92102-EB69-4788-998C-C61FF59E8E2D}">
      <dsp:nvSpPr>
        <dsp:cNvPr id="0" name=""/>
        <dsp:cNvSpPr/>
      </dsp:nvSpPr>
      <dsp:spPr>
        <a:xfrm>
          <a:off x="0" y="1835968"/>
          <a:ext cx="3123783" cy="0"/>
        </a:xfrm>
        <a:prstGeom prst="line">
          <a:avLst/>
        </a:prstGeom>
        <a:solidFill>
          <a:schemeClr val="accent6">
            <a:hueOff val="0"/>
            <a:satOff val="0"/>
            <a:lumOff val="0"/>
            <a:alphaOff val="0"/>
          </a:schemeClr>
        </a:solidFill>
        <a:ln w="22225"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DB3581-CA55-46D0-9DAE-44D27BD1BFD2}">
      <dsp:nvSpPr>
        <dsp:cNvPr id="0" name=""/>
        <dsp:cNvSpPr/>
      </dsp:nvSpPr>
      <dsp:spPr>
        <a:xfrm>
          <a:off x="0" y="1835968"/>
          <a:ext cx="3123783" cy="1835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‘A systematic process of investigation, the general purpose of which is to contribute to the body of knowledge that shapes and guides academic and/or practice disciplines’ (Powers and Knapp, 2006) </a:t>
          </a:r>
          <a:endParaRPr lang="en-US" sz="1700" kern="1200" dirty="0"/>
        </a:p>
      </dsp:txBody>
      <dsp:txXfrm>
        <a:off x="0" y="1835968"/>
        <a:ext cx="3123783" cy="183596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26706C-2E71-4178-BA05-D00EA2DE2BB5}">
      <dsp:nvSpPr>
        <dsp:cNvPr id="0" name=""/>
        <dsp:cNvSpPr/>
      </dsp:nvSpPr>
      <dsp:spPr>
        <a:xfrm>
          <a:off x="0" y="1954"/>
          <a:ext cx="7012370" cy="9905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0B1A18-D11F-4844-9FE8-F8B4212C28E9}">
      <dsp:nvSpPr>
        <dsp:cNvPr id="0" name=""/>
        <dsp:cNvSpPr/>
      </dsp:nvSpPr>
      <dsp:spPr>
        <a:xfrm>
          <a:off x="299648" y="224833"/>
          <a:ext cx="544815" cy="5448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8A501D4-7709-47E1-94F9-1E87ED106580}">
      <dsp:nvSpPr>
        <dsp:cNvPr id="0" name=""/>
        <dsp:cNvSpPr/>
      </dsp:nvSpPr>
      <dsp:spPr>
        <a:xfrm>
          <a:off x="1144111" y="1954"/>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marL="0" lvl="0" indent="0" algn="l" defTabSz="977900">
            <a:lnSpc>
              <a:spcPct val="90000"/>
            </a:lnSpc>
            <a:spcBef>
              <a:spcPct val="0"/>
            </a:spcBef>
            <a:spcAft>
              <a:spcPct val="35000"/>
            </a:spcAft>
            <a:buNone/>
          </a:pPr>
          <a:r>
            <a:rPr lang="en-GB" sz="2200" kern="1200"/>
            <a:t>The Development of Vaccinations and Treatments </a:t>
          </a:r>
          <a:endParaRPr lang="en-US" sz="2200" kern="1200"/>
        </a:p>
      </dsp:txBody>
      <dsp:txXfrm>
        <a:off x="1144111" y="1954"/>
        <a:ext cx="5868258" cy="990573"/>
      </dsp:txXfrm>
    </dsp:sp>
    <dsp:sp modelId="{6E0DBA6E-C986-4E54-AF0D-88BF03D1CE71}">
      <dsp:nvSpPr>
        <dsp:cNvPr id="0" name=""/>
        <dsp:cNvSpPr/>
      </dsp:nvSpPr>
      <dsp:spPr>
        <a:xfrm>
          <a:off x="0" y="1240170"/>
          <a:ext cx="7012370" cy="9905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A20D67-EEA0-42A3-B396-07A1C567EE56}">
      <dsp:nvSpPr>
        <dsp:cNvPr id="0" name=""/>
        <dsp:cNvSpPr/>
      </dsp:nvSpPr>
      <dsp:spPr>
        <a:xfrm>
          <a:off x="299648" y="1463049"/>
          <a:ext cx="544815" cy="5448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C235C9F-958B-40D1-B0D1-19F8D3BDD4CB}">
      <dsp:nvSpPr>
        <dsp:cNvPr id="0" name=""/>
        <dsp:cNvSpPr/>
      </dsp:nvSpPr>
      <dsp:spPr>
        <a:xfrm>
          <a:off x="1144111" y="1240170"/>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marL="0" lvl="0" indent="0" algn="l" defTabSz="977900">
            <a:lnSpc>
              <a:spcPct val="90000"/>
            </a:lnSpc>
            <a:spcBef>
              <a:spcPct val="0"/>
            </a:spcBef>
            <a:spcAft>
              <a:spcPct val="35000"/>
            </a:spcAft>
            <a:buNone/>
          </a:pPr>
          <a:r>
            <a:rPr lang="en-GB" sz="2200" kern="1200"/>
            <a:t>Understanding Behaviours </a:t>
          </a:r>
          <a:endParaRPr lang="en-US" sz="2200" kern="1200"/>
        </a:p>
      </dsp:txBody>
      <dsp:txXfrm>
        <a:off x="1144111" y="1240170"/>
        <a:ext cx="5868258" cy="990573"/>
      </dsp:txXfrm>
    </dsp:sp>
    <dsp:sp modelId="{58494A7E-A346-4469-BC7D-36682A2F5271}">
      <dsp:nvSpPr>
        <dsp:cNvPr id="0" name=""/>
        <dsp:cNvSpPr/>
      </dsp:nvSpPr>
      <dsp:spPr>
        <a:xfrm>
          <a:off x="0" y="2478387"/>
          <a:ext cx="7012370" cy="9905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A4C5BF-7580-4214-B384-515C689284FC}">
      <dsp:nvSpPr>
        <dsp:cNvPr id="0" name=""/>
        <dsp:cNvSpPr/>
      </dsp:nvSpPr>
      <dsp:spPr>
        <a:xfrm>
          <a:off x="299648" y="2701266"/>
          <a:ext cx="544815" cy="5448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6ADC041-9975-4A22-A022-9FDC6F57A927}">
      <dsp:nvSpPr>
        <dsp:cNvPr id="0" name=""/>
        <dsp:cNvSpPr/>
      </dsp:nvSpPr>
      <dsp:spPr>
        <a:xfrm>
          <a:off x="1144111" y="2478387"/>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marL="0" lvl="0" indent="0" algn="l" defTabSz="977900">
            <a:lnSpc>
              <a:spcPct val="90000"/>
            </a:lnSpc>
            <a:spcBef>
              <a:spcPct val="0"/>
            </a:spcBef>
            <a:spcAft>
              <a:spcPct val="35000"/>
            </a:spcAft>
            <a:buNone/>
          </a:pPr>
          <a:r>
            <a:rPr lang="en-GB" sz="2200" kern="1200"/>
            <a:t>The Development of Technology</a:t>
          </a:r>
          <a:endParaRPr lang="en-US" sz="2200" kern="1200"/>
        </a:p>
      </dsp:txBody>
      <dsp:txXfrm>
        <a:off x="1144111" y="2478387"/>
        <a:ext cx="5868258" cy="990573"/>
      </dsp:txXfrm>
    </dsp:sp>
    <dsp:sp modelId="{1191156B-435A-4830-9476-C118452C6597}">
      <dsp:nvSpPr>
        <dsp:cNvPr id="0" name=""/>
        <dsp:cNvSpPr/>
      </dsp:nvSpPr>
      <dsp:spPr>
        <a:xfrm>
          <a:off x="0" y="3716603"/>
          <a:ext cx="7012370" cy="9905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94B136-EBDA-4630-A9F6-8E99DFC03782}">
      <dsp:nvSpPr>
        <dsp:cNvPr id="0" name=""/>
        <dsp:cNvSpPr/>
      </dsp:nvSpPr>
      <dsp:spPr>
        <a:xfrm>
          <a:off x="299648" y="3939482"/>
          <a:ext cx="544815" cy="5448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29E196E-6CE5-403D-83AA-69BE566C9FDA}">
      <dsp:nvSpPr>
        <dsp:cNvPr id="0" name=""/>
        <dsp:cNvSpPr/>
      </dsp:nvSpPr>
      <dsp:spPr>
        <a:xfrm>
          <a:off x="1144111" y="3716603"/>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marL="0" lvl="0" indent="0" algn="l" defTabSz="977900">
            <a:lnSpc>
              <a:spcPct val="90000"/>
            </a:lnSpc>
            <a:spcBef>
              <a:spcPct val="0"/>
            </a:spcBef>
            <a:spcAft>
              <a:spcPct val="35000"/>
            </a:spcAft>
            <a:buNone/>
          </a:pPr>
          <a:r>
            <a:rPr lang="en-GB" sz="2200" kern="1200"/>
            <a:t>Understanding our Planet </a:t>
          </a:r>
          <a:endParaRPr lang="en-US" sz="2200" kern="1200"/>
        </a:p>
      </dsp:txBody>
      <dsp:txXfrm>
        <a:off x="1144111" y="3716603"/>
        <a:ext cx="5868258" cy="99057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94CA4B-D5F1-4B5E-ADC5-AFE85F21CF93}">
      <dsp:nvSpPr>
        <dsp:cNvPr id="0" name=""/>
        <dsp:cNvSpPr/>
      </dsp:nvSpPr>
      <dsp:spPr>
        <a:xfrm>
          <a:off x="0" y="682"/>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6DB210-81F8-4DF5-A185-0031E4769598}">
      <dsp:nvSpPr>
        <dsp:cNvPr id="0" name=""/>
        <dsp:cNvSpPr/>
      </dsp:nvSpPr>
      <dsp:spPr>
        <a:xfrm>
          <a:off x="173370" y="129635"/>
          <a:ext cx="315219" cy="3152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38BA85-E939-47CD-8F23-6717A7301B55}">
      <dsp:nvSpPr>
        <dsp:cNvPr id="0" name=""/>
        <dsp:cNvSpPr/>
      </dsp:nvSpPr>
      <dsp:spPr>
        <a:xfrm>
          <a:off x="661960" y="682"/>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711200">
            <a:lnSpc>
              <a:spcPct val="90000"/>
            </a:lnSpc>
            <a:spcBef>
              <a:spcPct val="0"/>
            </a:spcBef>
            <a:spcAft>
              <a:spcPct val="35000"/>
            </a:spcAft>
            <a:buNone/>
          </a:pPr>
          <a:r>
            <a:rPr lang="en-GB" sz="1600" kern="1200"/>
            <a:t>Help you to learn: They show you most important resources</a:t>
          </a:r>
          <a:endParaRPr lang="en-US" sz="1600" kern="1200"/>
        </a:p>
      </dsp:txBody>
      <dsp:txXfrm>
        <a:off x="661960" y="682"/>
        <a:ext cx="5583304" cy="573126"/>
      </dsp:txXfrm>
    </dsp:sp>
    <dsp:sp modelId="{4FD14C02-0D76-4F92-9C77-896315F5939E}">
      <dsp:nvSpPr>
        <dsp:cNvPr id="0" name=""/>
        <dsp:cNvSpPr/>
      </dsp:nvSpPr>
      <dsp:spPr>
        <a:xfrm>
          <a:off x="0" y="717090"/>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D1CE6C-C4F5-41FB-BB3C-A07AE87CC283}">
      <dsp:nvSpPr>
        <dsp:cNvPr id="0" name=""/>
        <dsp:cNvSpPr/>
      </dsp:nvSpPr>
      <dsp:spPr>
        <a:xfrm>
          <a:off x="173370" y="846043"/>
          <a:ext cx="315219" cy="3152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8099ED-6B23-43DB-B446-0423C898D885}">
      <dsp:nvSpPr>
        <dsp:cNvPr id="0" name=""/>
        <dsp:cNvSpPr/>
      </dsp:nvSpPr>
      <dsp:spPr>
        <a:xfrm>
          <a:off x="661960" y="717090"/>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711200">
            <a:lnSpc>
              <a:spcPct val="90000"/>
            </a:lnSpc>
            <a:spcBef>
              <a:spcPct val="0"/>
            </a:spcBef>
            <a:spcAft>
              <a:spcPct val="35000"/>
            </a:spcAft>
            <a:buNone/>
          </a:pPr>
          <a:r>
            <a:rPr lang="en-GB" sz="1600" kern="1200"/>
            <a:t>Teach basic ideas: They give you the main ideas for your subject</a:t>
          </a:r>
          <a:endParaRPr lang="en-US" sz="1600" kern="1200"/>
        </a:p>
      </dsp:txBody>
      <dsp:txXfrm>
        <a:off x="661960" y="717090"/>
        <a:ext cx="5583304" cy="573126"/>
      </dsp:txXfrm>
    </dsp:sp>
    <dsp:sp modelId="{706D40A6-D9F4-4E06-B11A-FFFDB0EFC351}">
      <dsp:nvSpPr>
        <dsp:cNvPr id="0" name=""/>
        <dsp:cNvSpPr/>
      </dsp:nvSpPr>
      <dsp:spPr>
        <a:xfrm>
          <a:off x="0" y="1433498"/>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B53E8A-BFD9-4ED1-A0A1-3CA4FBFF9442}">
      <dsp:nvSpPr>
        <dsp:cNvPr id="0" name=""/>
        <dsp:cNvSpPr/>
      </dsp:nvSpPr>
      <dsp:spPr>
        <a:xfrm>
          <a:off x="173370" y="1562451"/>
          <a:ext cx="315219" cy="3152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75A3E0-7DDE-40A0-89F6-4EEC406AA5BD}">
      <dsp:nvSpPr>
        <dsp:cNvPr id="0" name=""/>
        <dsp:cNvSpPr/>
      </dsp:nvSpPr>
      <dsp:spPr>
        <a:xfrm>
          <a:off x="661960" y="1433498"/>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711200">
            <a:lnSpc>
              <a:spcPct val="90000"/>
            </a:lnSpc>
            <a:spcBef>
              <a:spcPct val="0"/>
            </a:spcBef>
            <a:spcAft>
              <a:spcPct val="35000"/>
            </a:spcAft>
            <a:buNone/>
          </a:pPr>
          <a:r>
            <a:rPr lang="en-GB" sz="1600" kern="1200"/>
            <a:t>Make you think: They help you understand different points of view</a:t>
          </a:r>
          <a:endParaRPr lang="en-US" sz="1600" kern="1200"/>
        </a:p>
      </dsp:txBody>
      <dsp:txXfrm>
        <a:off x="661960" y="1433498"/>
        <a:ext cx="5583304" cy="573126"/>
      </dsp:txXfrm>
    </dsp:sp>
    <dsp:sp modelId="{72F158BA-E85D-4DC9-9831-E8D8C16F8B46}">
      <dsp:nvSpPr>
        <dsp:cNvPr id="0" name=""/>
        <dsp:cNvSpPr/>
      </dsp:nvSpPr>
      <dsp:spPr>
        <a:xfrm>
          <a:off x="0" y="2149906"/>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723E0A-A30D-4015-9EB9-4F4CB2F11914}">
      <dsp:nvSpPr>
        <dsp:cNvPr id="0" name=""/>
        <dsp:cNvSpPr/>
      </dsp:nvSpPr>
      <dsp:spPr>
        <a:xfrm>
          <a:off x="173370" y="2278859"/>
          <a:ext cx="315219" cy="3152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0BD759-A01A-44C6-AC7D-688ABAF47FDB}">
      <dsp:nvSpPr>
        <dsp:cNvPr id="0" name=""/>
        <dsp:cNvSpPr/>
      </dsp:nvSpPr>
      <dsp:spPr>
        <a:xfrm>
          <a:off x="661960" y="2149906"/>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711200">
            <a:lnSpc>
              <a:spcPct val="90000"/>
            </a:lnSpc>
            <a:spcBef>
              <a:spcPct val="0"/>
            </a:spcBef>
            <a:spcAft>
              <a:spcPct val="35000"/>
            </a:spcAft>
            <a:buNone/>
          </a:pPr>
          <a:r>
            <a:rPr lang="en-GB" sz="1600" kern="1200"/>
            <a:t>Give you lots of information: They give you lots of different sources</a:t>
          </a:r>
          <a:endParaRPr lang="en-US" sz="1600" kern="1200"/>
        </a:p>
      </dsp:txBody>
      <dsp:txXfrm>
        <a:off x="661960" y="2149906"/>
        <a:ext cx="5583304" cy="573126"/>
      </dsp:txXfrm>
    </dsp:sp>
    <dsp:sp modelId="{4B69ABEE-BFA8-4B85-AA82-DC29E807696B}">
      <dsp:nvSpPr>
        <dsp:cNvPr id="0" name=""/>
        <dsp:cNvSpPr/>
      </dsp:nvSpPr>
      <dsp:spPr>
        <a:xfrm>
          <a:off x="0" y="2866314"/>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617FE4-2EA6-4FB3-9071-D25BE68FA556}">
      <dsp:nvSpPr>
        <dsp:cNvPr id="0" name=""/>
        <dsp:cNvSpPr/>
      </dsp:nvSpPr>
      <dsp:spPr>
        <a:xfrm>
          <a:off x="173370" y="2995267"/>
          <a:ext cx="315219" cy="3152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6B59EB-0E04-457F-8657-6063A03167A8}">
      <dsp:nvSpPr>
        <dsp:cNvPr id="0" name=""/>
        <dsp:cNvSpPr/>
      </dsp:nvSpPr>
      <dsp:spPr>
        <a:xfrm>
          <a:off x="661960" y="2866314"/>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711200">
            <a:lnSpc>
              <a:spcPct val="90000"/>
            </a:lnSpc>
            <a:spcBef>
              <a:spcPct val="0"/>
            </a:spcBef>
            <a:spcAft>
              <a:spcPct val="35000"/>
            </a:spcAft>
            <a:buNone/>
          </a:pPr>
          <a:r>
            <a:rPr lang="en-GB" sz="1600" kern="1200"/>
            <a:t>Get you class ready: They help you write and talk about the subject </a:t>
          </a:r>
          <a:endParaRPr lang="en-US" sz="1600" kern="1200"/>
        </a:p>
      </dsp:txBody>
      <dsp:txXfrm>
        <a:off x="661960" y="2866314"/>
        <a:ext cx="5583304" cy="573126"/>
      </dsp:txXfrm>
    </dsp:sp>
    <dsp:sp modelId="{56775156-3FBF-4C82-B7ED-97DE2B641F4B}">
      <dsp:nvSpPr>
        <dsp:cNvPr id="0" name=""/>
        <dsp:cNvSpPr/>
      </dsp:nvSpPr>
      <dsp:spPr>
        <a:xfrm>
          <a:off x="0" y="3582722"/>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F58BD8-5638-4D54-A7A1-4258235751F2}">
      <dsp:nvSpPr>
        <dsp:cNvPr id="0" name=""/>
        <dsp:cNvSpPr/>
      </dsp:nvSpPr>
      <dsp:spPr>
        <a:xfrm>
          <a:off x="173370" y="3711675"/>
          <a:ext cx="315219" cy="3152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EDF63D-C097-4861-AD2D-DF0F171CC704}">
      <dsp:nvSpPr>
        <dsp:cNvPr id="0" name=""/>
        <dsp:cNvSpPr/>
      </dsp:nvSpPr>
      <dsp:spPr>
        <a:xfrm>
          <a:off x="661960" y="3582722"/>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711200">
            <a:lnSpc>
              <a:spcPct val="90000"/>
            </a:lnSpc>
            <a:spcBef>
              <a:spcPct val="0"/>
            </a:spcBef>
            <a:spcAft>
              <a:spcPct val="35000"/>
            </a:spcAft>
            <a:buNone/>
          </a:pPr>
          <a:r>
            <a:rPr lang="en-GB" sz="1600" kern="1200"/>
            <a:t>Independent learning: They help you learn by yourself </a:t>
          </a:r>
          <a:endParaRPr lang="en-US" sz="1600" kern="1200"/>
        </a:p>
      </dsp:txBody>
      <dsp:txXfrm>
        <a:off x="661960" y="3582722"/>
        <a:ext cx="5583304" cy="573126"/>
      </dsp:txXfrm>
    </dsp:sp>
    <dsp:sp modelId="{107FFB0D-579E-4FC9-B27F-C2CA67E4BA2E}">
      <dsp:nvSpPr>
        <dsp:cNvPr id="0" name=""/>
        <dsp:cNvSpPr/>
      </dsp:nvSpPr>
      <dsp:spPr>
        <a:xfrm>
          <a:off x="0" y="4299130"/>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9E4FD2-C7FD-4DB8-B3A8-FCDFAA9D1303}">
      <dsp:nvSpPr>
        <dsp:cNvPr id="0" name=""/>
        <dsp:cNvSpPr/>
      </dsp:nvSpPr>
      <dsp:spPr>
        <a:xfrm>
          <a:off x="173370" y="4428083"/>
          <a:ext cx="315219" cy="3152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0CE4FA-9255-4B63-B6C5-9CCF4EE7C585}">
      <dsp:nvSpPr>
        <dsp:cNvPr id="0" name=""/>
        <dsp:cNvSpPr/>
      </dsp:nvSpPr>
      <dsp:spPr>
        <a:xfrm>
          <a:off x="661960" y="4299130"/>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711200">
            <a:lnSpc>
              <a:spcPct val="90000"/>
            </a:lnSpc>
            <a:spcBef>
              <a:spcPct val="0"/>
            </a:spcBef>
            <a:spcAft>
              <a:spcPct val="35000"/>
            </a:spcAft>
            <a:buNone/>
          </a:pPr>
          <a:r>
            <a:rPr lang="en-GB" sz="1600" kern="1200"/>
            <a:t>Support what you learn: They match what you are learning</a:t>
          </a:r>
          <a:endParaRPr lang="en-US" sz="1600" kern="1200"/>
        </a:p>
      </dsp:txBody>
      <dsp:txXfrm>
        <a:off x="661960" y="4299130"/>
        <a:ext cx="5583304" cy="573126"/>
      </dsp:txXfrm>
    </dsp:sp>
    <dsp:sp modelId="{73D117D0-5437-482E-A857-D900F50B5749}">
      <dsp:nvSpPr>
        <dsp:cNvPr id="0" name=""/>
        <dsp:cNvSpPr/>
      </dsp:nvSpPr>
      <dsp:spPr>
        <a:xfrm>
          <a:off x="0" y="5015538"/>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F875FD-B363-4790-B872-D8A098094822}">
      <dsp:nvSpPr>
        <dsp:cNvPr id="0" name=""/>
        <dsp:cNvSpPr/>
      </dsp:nvSpPr>
      <dsp:spPr>
        <a:xfrm>
          <a:off x="173370" y="5144491"/>
          <a:ext cx="315219" cy="3152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0D8D7D-5439-4C06-8E66-7580423167D3}">
      <dsp:nvSpPr>
        <dsp:cNvPr id="0" name=""/>
        <dsp:cNvSpPr/>
      </dsp:nvSpPr>
      <dsp:spPr>
        <a:xfrm>
          <a:off x="661960" y="5015538"/>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711200">
            <a:lnSpc>
              <a:spcPct val="90000"/>
            </a:lnSpc>
            <a:spcBef>
              <a:spcPct val="0"/>
            </a:spcBef>
            <a:spcAft>
              <a:spcPct val="35000"/>
            </a:spcAft>
            <a:buNone/>
          </a:pPr>
          <a:r>
            <a:rPr lang="en-GB" sz="1600" kern="1200"/>
            <a:t>(Thorpe, Honey and Wilson, 2024)</a:t>
          </a:r>
          <a:endParaRPr lang="en-US" sz="1600" kern="1200"/>
        </a:p>
      </dsp:txBody>
      <dsp:txXfrm>
        <a:off x="661960" y="5015538"/>
        <a:ext cx="5583304" cy="57312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A16C2C-9AFD-4A3F-B78F-380919DF11A5}">
      <dsp:nvSpPr>
        <dsp:cNvPr id="0" name=""/>
        <dsp:cNvSpPr/>
      </dsp:nvSpPr>
      <dsp:spPr>
        <a:xfrm>
          <a:off x="0" y="908268"/>
          <a:ext cx="6245265" cy="16768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D3EC9E-72D6-47EC-AED3-363ACF66887D}">
      <dsp:nvSpPr>
        <dsp:cNvPr id="0" name=""/>
        <dsp:cNvSpPr/>
      </dsp:nvSpPr>
      <dsp:spPr>
        <a:xfrm>
          <a:off x="507233" y="1285549"/>
          <a:ext cx="922242" cy="92224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AB06F7-AF93-46B4-AEE6-78B821C0E74B}">
      <dsp:nvSpPr>
        <dsp:cNvPr id="0" name=""/>
        <dsp:cNvSpPr/>
      </dsp:nvSpPr>
      <dsp:spPr>
        <a:xfrm>
          <a:off x="1936708" y="908268"/>
          <a:ext cx="4308556" cy="1676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462" tIns="177462" rIns="177462" bIns="177462" numCol="1" spcCol="1270" anchor="ctr" anchorCtr="0">
          <a:noAutofit/>
        </a:bodyPr>
        <a:lstStyle/>
        <a:p>
          <a:pPr marL="0" lvl="0" indent="0" algn="l" defTabSz="1111250">
            <a:lnSpc>
              <a:spcPct val="90000"/>
            </a:lnSpc>
            <a:spcBef>
              <a:spcPct val="0"/>
            </a:spcBef>
            <a:spcAft>
              <a:spcPct val="35000"/>
            </a:spcAft>
            <a:buNone/>
          </a:pPr>
          <a:r>
            <a:rPr lang="en-GB" sz="2500" kern="1200"/>
            <a:t>Students often start writing their assignments before gathering sources</a:t>
          </a:r>
          <a:endParaRPr lang="en-US" sz="2500" kern="1200"/>
        </a:p>
      </dsp:txBody>
      <dsp:txXfrm>
        <a:off x="1936708" y="908268"/>
        <a:ext cx="4308556" cy="1676804"/>
      </dsp:txXfrm>
    </dsp:sp>
    <dsp:sp modelId="{A4EFFDB3-8520-41AB-8BA5-6CD16892283B}">
      <dsp:nvSpPr>
        <dsp:cNvPr id="0" name=""/>
        <dsp:cNvSpPr/>
      </dsp:nvSpPr>
      <dsp:spPr>
        <a:xfrm>
          <a:off x="0" y="3004274"/>
          <a:ext cx="6245265" cy="16768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561993-F594-47D6-B324-296B705A140D}">
      <dsp:nvSpPr>
        <dsp:cNvPr id="0" name=""/>
        <dsp:cNvSpPr/>
      </dsp:nvSpPr>
      <dsp:spPr>
        <a:xfrm>
          <a:off x="507233" y="3381554"/>
          <a:ext cx="922242" cy="92224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F9A6B8-A5B8-42C7-9572-774D9DEA2CE9}">
      <dsp:nvSpPr>
        <dsp:cNvPr id="0" name=""/>
        <dsp:cNvSpPr/>
      </dsp:nvSpPr>
      <dsp:spPr>
        <a:xfrm>
          <a:off x="1936708" y="3004274"/>
          <a:ext cx="4308556" cy="1676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462" tIns="177462" rIns="177462" bIns="177462" numCol="1" spcCol="1270" anchor="ctr" anchorCtr="0">
          <a:noAutofit/>
        </a:bodyPr>
        <a:lstStyle/>
        <a:p>
          <a:pPr marL="0" lvl="0" indent="0" algn="l" defTabSz="1111250">
            <a:lnSpc>
              <a:spcPct val="90000"/>
            </a:lnSpc>
            <a:spcBef>
              <a:spcPct val="0"/>
            </a:spcBef>
            <a:spcAft>
              <a:spcPct val="35000"/>
            </a:spcAft>
            <a:buNone/>
          </a:pPr>
          <a:r>
            <a:rPr lang="en-GB" sz="2500" kern="1200"/>
            <a:t>Students often begin by searching for external sources </a:t>
          </a:r>
          <a:endParaRPr lang="en-US" sz="2500" kern="1200"/>
        </a:p>
      </dsp:txBody>
      <dsp:txXfrm>
        <a:off x="1936708" y="3004274"/>
        <a:ext cx="4308556" cy="167680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6BBF0B-B0A8-4D28-992E-5D51AC9B0A7C}">
      <dsp:nvSpPr>
        <dsp:cNvPr id="0" name=""/>
        <dsp:cNvSpPr/>
      </dsp:nvSpPr>
      <dsp:spPr>
        <a:xfrm>
          <a:off x="3080" y="587032"/>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Easy Access</a:t>
          </a:r>
          <a:r>
            <a:rPr lang="en-GB" sz="1800" kern="1200"/>
            <a:t>:	You can find books, research papers, and articles online anytime, from anywhere.</a:t>
          </a:r>
          <a:endParaRPr lang="en-US" sz="1800" kern="1200"/>
        </a:p>
      </dsp:txBody>
      <dsp:txXfrm>
        <a:off x="3080" y="587032"/>
        <a:ext cx="2444055" cy="1466433"/>
      </dsp:txXfrm>
    </dsp:sp>
    <dsp:sp modelId="{632EBFF0-7DA3-4F67-9F33-E50DCAE67C28}">
      <dsp:nvSpPr>
        <dsp:cNvPr id="0" name=""/>
        <dsp:cNvSpPr/>
      </dsp:nvSpPr>
      <dsp:spPr>
        <a:xfrm>
          <a:off x="2691541" y="587032"/>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No Time Limits</a:t>
          </a:r>
          <a:r>
            <a:rPr lang="en-GB" sz="1800" kern="1200"/>
            <a:t>: You don’t have to worry about library hours; it’s open 24/7.</a:t>
          </a:r>
          <a:endParaRPr lang="en-US" sz="1800" kern="1200"/>
        </a:p>
      </dsp:txBody>
      <dsp:txXfrm>
        <a:off x="2691541" y="587032"/>
        <a:ext cx="2444055" cy="1466433"/>
      </dsp:txXfrm>
    </dsp:sp>
    <dsp:sp modelId="{83E9CC2F-A066-46F9-87ED-8DA57D409E52}">
      <dsp:nvSpPr>
        <dsp:cNvPr id="0" name=""/>
        <dsp:cNvSpPr/>
      </dsp:nvSpPr>
      <dsp:spPr>
        <a:xfrm>
          <a:off x="5380002" y="587032"/>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Convenient</a:t>
          </a:r>
          <a:r>
            <a:rPr lang="en-GB" sz="1800" kern="1200" dirty="0"/>
            <a:t>:	You can study from home </a:t>
          </a:r>
          <a:r>
            <a:rPr lang="en-GB" sz="1800" kern="1200" dirty="0" err="1"/>
            <a:t>orany</a:t>
          </a:r>
          <a:r>
            <a:rPr lang="en-GB" sz="1800" kern="1200" dirty="0"/>
            <a:t> where, without needing	to go to a physical library.</a:t>
          </a:r>
          <a:endParaRPr lang="en-US" sz="1800" kern="1200" dirty="0"/>
        </a:p>
      </dsp:txBody>
      <dsp:txXfrm>
        <a:off x="5380002" y="587032"/>
        <a:ext cx="2444055" cy="1466433"/>
      </dsp:txXfrm>
    </dsp:sp>
    <dsp:sp modelId="{FF3A2737-B447-4499-B98A-75579F24CE6B}">
      <dsp:nvSpPr>
        <dsp:cNvPr id="0" name=""/>
        <dsp:cNvSpPr/>
      </dsp:nvSpPr>
      <dsp:spPr>
        <a:xfrm>
          <a:off x="8068463" y="587032"/>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Easy Search</a:t>
          </a:r>
          <a:r>
            <a:rPr lang="en-GB" sz="1800" kern="1200"/>
            <a:t>: It’s simple to find what you need, and there are tools to help you cite sources.</a:t>
          </a:r>
          <a:endParaRPr lang="en-US" sz="1800" kern="1200"/>
        </a:p>
      </dsp:txBody>
      <dsp:txXfrm>
        <a:off x="8068463" y="587032"/>
        <a:ext cx="2444055" cy="1466433"/>
      </dsp:txXfrm>
    </dsp:sp>
    <dsp:sp modelId="{C3182758-30DD-4806-AA84-C2BEEEEDF74C}">
      <dsp:nvSpPr>
        <dsp:cNvPr id="0" name=""/>
        <dsp:cNvSpPr/>
      </dsp:nvSpPr>
      <dsp:spPr>
        <a:xfrm>
          <a:off x="1347311" y="2297871"/>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Saves Money</a:t>
          </a:r>
          <a:r>
            <a:rPr lang="en-GB" sz="1800" kern="1200"/>
            <a:t>: You get free access to expensive books and articles that would normally cost a lot.</a:t>
          </a:r>
          <a:endParaRPr lang="en-US" sz="1800" kern="1200"/>
        </a:p>
      </dsp:txBody>
      <dsp:txXfrm>
        <a:off x="1347311" y="2297871"/>
        <a:ext cx="2444055" cy="1466433"/>
      </dsp:txXfrm>
    </dsp:sp>
    <dsp:sp modelId="{0BF7B2C7-D8A7-4822-BEA1-582B624A8A68}">
      <dsp:nvSpPr>
        <dsp:cNvPr id="0" name=""/>
        <dsp:cNvSpPr/>
      </dsp:nvSpPr>
      <dsp:spPr>
        <a:xfrm>
          <a:off x="4035772" y="2297871"/>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Global Resources</a:t>
          </a:r>
          <a:r>
            <a:rPr lang="en-GB" sz="1800" kern="1200"/>
            <a:t>: You can access research from universities	all over the world.</a:t>
          </a:r>
          <a:endParaRPr lang="en-US" sz="1800" kern="1200"/>
        </a:p>
      </dsp:txBody>
      <dsp:txXfrm>
        <a:off x="4035772" y="2297871"/>
        <a:ext cx="2444055" cy="1466433"/>
      </dsp:txXfrm>
    </dsp:sp>
    <dsp:sp modelId="{F853F654-2931-41C9-8EE8-5517F979F01C}">
      <dsp:nvSpPr>
        <dsp:cNvPr id="0" name=""/>
        <dsp:cNvSpPr/>
      </dsp:nvSpPr>
      <dsp:spPr>
        <a:xfrm>
          <a:off x="6724233" y="2297871"/>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Eco-Friendly</a:t>
          </a:r>
          <a:r>
            <a:rPr lang="en-GB" sz="1800" kern="1200"/>
            <a:t>: It cuts down on paper use and traveling.</a:t>
          </a:r>
          <a:endParaRPr lang="en-US" sz="1800" kern="1200"/>
        </a:p>
      </dsp:txBody>
      <dsp:txXfrm>
        <a:off x="6724233" y="2297871"/>
        <a:ext cx="2444055" cy="146643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6FD906-369C-470B-9619-6E2ADABC6E41}">
      <dsp:nvSpPr>
        <dsp:cNvPr id="0" name=""/>
        <dsp:cNvSpPr/>
      </dsp:nvSpPr>
      <dsp:spPr>
        <a:xfrm>
          <a:off x="0" y="587136"/>
          <a:ext cx="4646905" cy="10839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CACB5E-ACA6-4413-B8F2-328447EC7765}">
      <dsp:nvSpPr>
        <dsp:cNvPr id="0" name=""/>
        <dsp:cNvSpPr/>
      </dsp:nvSpPr>
      <dsp:spPr>
        <a:xfrm>
          <a:off x="327893" y="831024"/>
          <a:ext cx="596169" cy="59616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5F222A-2DE6-4C57-81C1-E1E040551E98}">
      <dsp:nvSpPr>
        <dsp:cNvPr id="0" name=""/>
        <dsp:cNvSpPr/>
      </dsp:nvSpPr>
      <dsp:spPr>
        <a:xfrm>
          <a:off x="1251956" y="587136"/>
          <a:ext cx="3394948" cy="10839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717" tIns="114717" rIns="114717" bIns="114717" numCol="1" spcCol="1270" anchor="ctr" anchorCtr="0">
          <a:noAutofit/>
        </a:bodyPr>
        <a:lstStyle/>
        <a:p>
          <a:pPr marL="0" lvl="0" indent="0" algn="l" defTabSz="622300">
            <a:lnSpc>
              <a:spcPct val="100000"/>
            </a:lnSpc>
            <a:spcBef>
              <a:spcPct val="0"/>
            </a:spcBef>
            <a:spcAft>
              <a:spcPct val="35000"/>
            </a:spcAft>
            <a:buNone/>
          </a:pPr>
          <a:r>
            <a:rPr lang="en-GB" sz="1400" kern="1200"/>
            <a:t>When gathering literature for assignment, students often find it difficult because they do not create a plan. </a:t>
          </a:r>
          <a:endParaRPr lang="en-US" sz="1400" kern="1200"/>
        </a:p>
      </dsp:txBody>
      <dsp:txXfrm>
        <a:off x="1251956" y="587136"/>
        <a:ext cx="3394948" cy="1083944"/>
      </dsp:txXfrm>
    </dsp:sp>
    <dsp:sp modelId="{4524F1DF-8913-4EE4-AF63-326BABE41F52}">
      <dsp:nvSpPr>
        <dsp:cNvPr id="0" name=""/>
        <dsp:cNvSpPr/>
      </dsp:nvSpPr>
      <dsp:spPr>
        <a:xfrm>
          <a:off x="0" y="1942067"/>
          <a:ext cx="4646905" cy="10839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E89D62-E2AB-4D2C-AD77-18BAABA222E8}">
      <dsp:nvSpPr>
        <dsp:cNvPr id="0" name=""/>
        <dsp:cNvSpPr/>
      </dsp:nvSpPr>
      <dsp:spPr>
        <a:xfrm>
          <a:off x="327893" y="2185955"/>
          <a:ext cx="596169" cy="59616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5BE3C2-1F6E-446D-ABDA-CFA157A242EE}">
      <dsp:nvSpPr>
        <dsp:cNvPr id="0" name=""/>
        <dsp:cNvSpPr/>
      </dsp:nvSpPr>
      <dsp:spPr>
        <a:xfrm>
          <a:off x="1251956" y="1942067"/>
          <a:ext cx="3394948" cy="10839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717" tIns="114717" rIns="114717" bIns="114717" numCol="1" spcCol="1270" anchor="ctr" anchorCtr="0">
          <a:noAutofit/>
        </a:bodyPr>
        <a:lstStyle/>
        <a:p>
          <a:pPr marL="0" lvl="0" indent="0" algn="l" defTabSz="622300">
            <a:lnSpc>
              <a:spcPct val="100000"/>
            </a:lnSpc>
            <a:spcBef>
              <a:spcPct val="0"/>
            </a:spcBef>
            <a:spcAft>
              <a:spcPct val="35000"/>
            </a:spcAft>
            <a:buNone/>
          </a:pPr>
          <a:r>
            <a:rPr lang="en-GB" sz="1400" kern="1200"/>
            <a:t>Planning on what and where you have search will help you stay focused and avoid being repetitive </a:t>
          </a:r>
          <a:endParaRPr lang="en-US" sz="1400" kern="1200"/>
        </a:p>
      </dsp:txBody>
      <dsp:txXfrm>
        <a:off x="1251956" y="1942067"/>
        <a:ext cx="3394948" cy="108394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80F628-00F5-4EE8-9726-CD635C34955F}">
      <dsp:nvSpPr>
        <dsp:cNvPr id="0" name=""/>
        <dsp:cNvSpPr/>
      </dsp:nvSpPr>
      <dsp:spPr>
        <a:xfrm>
          <a:off x="1127" y="439428"/>
          <a:ext cx="3958031" cy="251334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B619FB-7292-42A2-BA38-81735B8C8957}">
      <dsp:nvSpPr>
        <dsp:cNvPr id="0" name=""/>
        <dsp:cNvSpPr/>
      </dsp:nvSpPr>
      <dsp:spPr>
        <a:xfrm>
          <a:off x="440908" y="857221"/>
          <a:ext cx="3958031" cy="2513349"/>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A SS is essentially a plan of action and details how you will locate and gather your literature.</a:t>
          </a:r>
          <a:endParaRPr lang="en-US" sz="3000" kern="1200"/>
        </a:p>
      </dsp:txBody>
      <dsp:txXfrm>
        <a:off x="514521" y="930834"/>
        <a:ext cx="3810805" cy="2366123"/>
      </dsp:txXfrm>
    </dsp:sp>
    <dsp:sp modelId="{977AA425-833F-4142-87D4-D9B283EAE886}">
      <dsp:nvSpPr>
        <dsp:cNvPr id="0" name=""/>
        <dsp:cNvSpPr/>
      </dsp:nvSpPr>
      <dsp:spPr>
        <a:xfrm>
          <a:off x="4838721" y="439428"/>
          <a:ext cx="3958031" cy="251334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D9A68E-F7C6-4079-98A7-BE351F73D321}">
      <dsp:nvSpPr>
        <dsp:cNvPr id="0" name=""/>
        <dsp:cNvSpPr/>
      </dsp:nvSpPr>
      <dsp:spPr>
        <a:xfrm>
          <a:off x="5278502" y="857221"/>
          <a:ext cx="3958031" cy="2513349"/>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A SS can also be considered as an instruction manual </a:t>
          </a:r>
          <a:endParaRPr lang="en-US" sz="3000" kern="1200"/>
        </a:p>
      </dsp:txBody>
      <dsp:txXfrm>
        <a:off x="5352115" y="930834"/>
        <a:ext cx="3810805" cy="236612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B6C18A-00D5-481B-A67D-E6D468F302C8}">
      <dsp:nvSpPr>
        <dsp:cNvPr id="0" name=""/>
        <dsp:cNvSpPr/>
      </dsp:nvSpPr>
      <dsp:spPr>
        <a:xfrm>
          <a:off x="5016174" y="1743120"/>
          <a:ext cx="1673908" cy="796628"/>
        </a:xfrm>
        <a:custGeom>
          <a:avLst/>
          <a:gdLst/>
          <a:ahLst/>
          <a:cxnLst/>
          <a:rect l="0" t="0" r="0" b="0"/>
          <a:pathLst>
            <a:path>
              <a:moveTo>
                <a:pt x="0" y="0"/>
              </a:moveTo>
              <a:lnTo>
                <a:pt x="0" y="542879"/>
              </a:lnTo>
              <a:lnTo>
                <a:pt x="1673908" y="542879"/>
              </a:lnTo>
              <a:lnTo>
                <a:pt x="1673908" y="796628"/>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40A4CDB-679C-495A-B39D-13564AFB58D8}">
      <dsp:nvSpPr>
        <dsp:cNvPr id="0" name=""/>
        <dsp:cNvSpPr/>
      </dsp:nvSpPr>
      <dsp:spPr>
        <a:xfrm>
          <a:off x="3342265" y="1743120"/>
          <a:ext cx="1673908" cy="796628"/>
        </a:xfrm>
        <a:custGeom>
          <a:avLst/>
          <a:gdLst/>
          <a:ahLst/>
          <a:cxnLst/>
          <a:rect l="0" t="0" r="0" b="0"/>
          <a:pathLst>
            <a:path>
              <a:moveTo>
                <a:pt x="1673908" y="0"/>
              </a:moveTo>
              <a:lnTo>
                <a:pt x="1673908" y="542879"/>
              </a:lnTo>
              <a:lnTo>
                <a:pt x="0" y="542879"/>
              </a:lnTo>
              <a:lnTo>
                <a:pt x="0" y="796628"/>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0248B40-244F-4D7C-A350-88984B6BF22F}">
      <dsp:nvSpPr>
        <dsp:cNvPr id="0" name=""/>
        <dsp:cNvSpPr/>
      </dsp:nvSpPr>
      <dsp:spPr>
        <a:xfrm>
          <a:off x="3646612" y="3777"/>
          <a:ext cx="2739123" cy="173934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C48600-7D69-4860-9655-42636927CEDC}">
      <dsp:nvSpPr>
        <dsp:cNvPr id="0" name=""/>
        <dsp:cNvSpPr/>
      </dsp:nvSpPr>
      <dsp:spPr>
        <a:xfrm>
          <a:off x="3950959" y="292907"/>
          <a:ext cx="2739123" cy="1739343"/>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To help with navigating the breadth of literature around your topic</a:t>
          </a:r>
          <a:endParaRPr lang="en-US" sz="2200" kern="1200"/>
        </a:p>
      </dsp:txBody>
      <dsp:txXfrm>
        <a:off x="4001903" y="343851"/>
        <a:ext cx="2637235" cy="1637455"/>
      </dsp:txXfrm>
    </dsp:sp>
    <dsp:sp modelId="{C4918DD3-9490-428F-BB18-D138F5E462F2}">
      <dsp:nvSpPr>
        <dsp:cNvPr id="0" name=""/>
        <dsp:cNvSpPr/>
      </dsp:nvSpPr>
      <dsp:spPr>
        <a:xfrm>
          <a:off x="1972703" y="2539749"/>
          <a:ext cx="2739123" cy="173934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C9F0FD-025F-45B6-94C4-9B86F7B7BFF0}">
      <dsp:nvSpPr>
        <dsp:cNvPr id="0" name=""/>
        <dsp:cNvSpPr/>
      </dsp:nvSpPr>
      <dsp:spPr>
        <a:xfrm>
          <a:off x="2277050" y="2828879"/>
          <a:ext cx="2739123" cy="1739343"/>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To help you focus on specific areas within your field </a:t>
          </a:r>
          <a:endParaRPr lang="en-US" sz="2200" kern="1200"/>
        </a:p>
      </dsp:txBody>
      <dsp:txXfrm>
        <a:off x="2327994" y="2879823"/>
        <a:ext cx="2637235" cy="1637455"/>
      </dsp:txXfrm>
    </dsp:sp>
    <dsp:sp modelId="{42EC39D7-BF4E-4099-9C24-97AEE009ACFE}">
      <dsp:nvSpPr>
        <dsp:cNvPr id="0" name=""/>
        <dsp:cNvSpPr/>
      </dsp:nvSpPr>
      <dsp:spPr>
        <a:xfrm>
          <a:off x="5320521" y="2539749"/>
          <a:ext cx="2739123" cy="173934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9010A0-745B-4522-BE6D-70A131A87154}">
      <dsp:nvSpPr>
        <dsp:cNvPr id="0" name=""/>
        <dsp:cNvSpPr/>
      </dsp:nvSpPr>
      <dsp:spPr>
        <a:xfrm>
          <a:off x="5624868" y="2828879"/>
          <a:ext cx="2739123" cy="1739343"/>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Detail where and how you found your literature </a:t>
          </a:r>
          <a:endParaRPr lang="en-US" sz="2200" kern="1200"/>
        </a:p>
      </dsp:txBody>
      <dsp:txXfrm>
        <a:off x="5675812" y="2879823"/>
        <a:ext cx="2637235" cy="163745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29C570-ECEB-4931-ABDC-7EAD9852EDCF}">
      <dsp:nvSpPr>
        <dsp:cNvPr id="0" name=""/>
        <dsp:cNvSpPr/>
      </dsp:nvSpPr>
      <dsp:spPr>
        <a:xfrm>
          <a:off x="0" y="0"/>
          <a:ext cx="9387839" cy="950578"/>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Gather background information and become more knowledgeable about the topic </a:t>
          </a:r>
          <a:endParaRPr lang="en-US" sz="2500" kern="1200" dirty="0"/>
        </a:p>
      </dsp:txBody>
      <dsp:txXfrm>
        <a:off x="27841" y="27841"/>
        <a:ext cx="8250874" cy="894896"/>
      </dsp:txXfrm>
    </dsp:sp>
    <dsp:sp modelId="{03E71D92-8F63-4E86-B91A-99F655277F11}">
      <dsp:nvSpPr>
        <dsp:cNvPr id="0" name=""/>
        <dsp:cNvSpPr/>
      </dsp:nvSpPr>
      <dsp:spPr>
        <a:xfrm>
          <a:off x="701039" y="1082603"/>
          <a:ext cx="9387839" cy="950578"/>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Identify literature that is more focused. </a:t>
          </a:r>
          <a:endParaRPr lang="en-US" sz="2500" kern="1200"/>
        </a:p>
      </dsp:txBody>
      <dsp:txXfrm>
        <a:off x="728880" y="1110444"/>
        <a:ext cx="8013241" cy="894896"/>
      </dsp:txXfrm>
    </dsp:sp>
    <dsp:sp modelId="{EA161D7B-410C-493C-843B-FFA279BCE2BC}">
      <dsp:nvSpPr>
        <dsp:cNvPr id="0" name=""/>
        <dsp:cNvSpPr/>
      </dsp:nvSpPr>
      <dsp:spPr>
        <a:xfrm>
          <a:off x="1402079" y="2165206"/>
          <a:ext cx="9387839" cy="950578"/>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Help you decide whether you need to expand or narrow your searches </a:t>
          </a:r>
          <a:endParaRPr lang="en-US" sz="2500" kern="1200" dirty="0"/>
        </a:p>
      </dsp:txBody>
      <dsp:txXfrm>
        <a:off x="1429920" y="2193047"/>
        <a:ext cx="8013241" cy="894896"/>
      </dsp:txXfrm>
    </dsp:sp>
    <dsp:sp modelId="{4713608D-281D-4AF3-B075-2117C2EB3B47}">
      <dsp:nvSpPr>
        <dsp:cNvPr id="0" name=""/>
        <dsp:cNvSpPr/>
      </dsp:nvSpPr>
      <dsp:spPr>
        <a:xfrm>
          <a:off x="2103119" y="3247809"/>
          <a:ext cx="9387839" cy="950578"/>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Helps you to avoid presenting biased and shallow description of literature. </a:t>
          </a:r>
          <a:endParaRPr lang="en-US" sz="2500" kern="1200"/>
        </a:p>
      </dsp:txBody>
      <dsp:txXfrm>
        <a:off x="2130960" y="3275650"/>
        <a:ext cx="8013241" cy="894896"/>
      </dsp:txXfrm>
    </dsp:sp>
    <dsp:sp modelId="{95B75ABD-E5FE-4436-BCF8-D5F6501A15EB}">
      <dsp:nvSpPr>
        <dsp:cNvPr id="0" name=""/>
        <dsp:cNvSpPr/>
      </dsp:nvSpPr>
      <dsp:spPr>
        <a:xfrm>
          <a:off x="2804159" y="4330412"/>
          <a:ext cx="9387839" cy="950578"/>
        </a:xfrm>
        <a:prstGeom prst="roundRect">
          <a:avLst>
            <a:gd name="adj" fmla="val 1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A good SS allows your to become more familiar with different points of views (Efron and </a:t>
          </a:r>
          <a:r>
            <a:rPr lang="en-GB" sz="2500" kern="1200" dirty="0" err="1"/>
            <a:t>Ravid</a:t>
          </a:r>
          <a:r>
            <a:rPr lang="en-GB" sz="2500" kern="1200" dirty="0"/>
            <a:t>, 2019)</a:t>
          </a:r>
          <a:endParaRPr lang="en-US" sz="2500" kern="1200" dirty="0"/>
        </a:p>
      </dsp:txBody>
      <dsp:txXfrm>
        <a:off x="2832000" y="4358253"/>
        <a:ext cx="8013241" cy="894896"/>
      </dsp:txXfrm>
    </dsp:sp>
    <dsp:sp modelId="{A474632D-F4DD-446C-92BE-E8E2D39A570D}">
      <dsp:nvSpPr>
        <dsp:cNvPr id="0" name=""/>
        <dsp:cNvSpPr/>
      </dsp:nvSpPr>
      <dsp:spPr>
        <a:xfrm>
          <a:off x="8769963" y="694450"/>
          <a:ext cx="617875" cy="617875"/>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8908985" y="694450"/>
        <a:ext cx="339831" cy="464951"/>
      </dsp:txXfrm>
    </dsp:sp>
    <dsp:sp modelId="{CBA3B0A2-4C23-4120-B518-4157F6DA92A3}">
      <dsp:nvSpPr>
        <dsp:cNvPr id="0" name=""/>
        <dsp:cNvSpPr/>
      </dsp:nvSpPr>
      <dsp:spPr>
        <a:xfrm>
          <a:off x="9471003" y="1777053"/>
          <a:ext cx="617875" cy="617875"/>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9610025" y="1777053"/>
        <a:ext cx="339831" cy="464951"/>
      </dsp:txXfrm>
    </dsp:sp>
    <dsp:sp modelId="{4D8F6FC3-B8B9-4EBD-A884-3C8E5479716A}">
      <dsp:nvSpPr>
        <dsp:cNvPr id="0" name=""/>
        <dsp:cNvSpPr/>
      </dsp:nvSpPr>
      <dsp:spPr>
        <a:xfrm>
          <a:off x="10172043" y="2843813"/>
          <a:ext cx="617875" cy="617875"/>
        </a:xfrm>
        <a:prstGeom prst="downArrow">
          <a:avLst>
            <a:gd name="adj1" fmla="val 55000"/>
            <a:gd name="adj2" fmla="val 45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10311065" y="2843813"/>
        <a:ext cx="339831" cy="464951"/>
      </dsp:txXfrm>
    </dsp:sp>
    <dsp:sp modelId="{C4E9109F-3EB2-4831-9958-F90CDC1E9B05}">
      <dsp:nvSpPr>
        <dsp:cNvPr id="0" name=""/>
        <dsp:cNvSpPr/>
      </dsp:nvSpPr>
      <dsp:spPr>
        <a:xfrm>
          <a:off x="10873083" y="3936978"/>
          <a:ext cx="617875" cy="617875"/>
        </a:xfrm>
        <a:prstGeom prst="downArrow">
          <a:avLst>
            <a:gd name="adj1" fmla="val 55000"/>
            <a:gd name="adj2" fmla="val 45000"/>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11012105" y="3936978"/>
        <a:ext cx="339831" cy="46495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151496-D37D-49FC-B526-D469D7B5E711}">
      <dsp:nvSpPr>
        <dsp:cNvPr id="0" name=""/>
        <dsp:cNvSpPr/>
      </dsp:nvSpPr>
      <dsp:spPr>
        <a:xfrm>
          <a:off x="0" y="4366"/>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7893F4-56AA-4B26-B2D8-E64FA080B662}">
      <dsp:nvSpPr>
        <dsp:cNvPr id="0" name=""/>
        <dsp:cNvSpPr/>
      </dsp:nvSpPr>
      <dsp:spPr>
        <a:xfrm>
          <a:off x="281355" y="213639"/>
          <a:ext cx="511556" cy="5115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23255C-FC0B-4D90-BDB1-B8288D65B31A}">
      <dsp:nvSpPr>
        <dsp:cNvPr id="0" name=""/>
        <dsp:cNvSpPr/>
      </dsp:nvSpPr>
      <dsp:spPr>
        <a:xfrm>
          <a:off x="1074268" y="4366"/>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666750">
            <a:lnSpc>
              <a:spcPct val="100000"/>
            </a:lnSpc>
            <a:spcBef>
              <a:spcPct val="0"/>
            </a:spcBef>
            <a:spcAft>
              <a:spcPct val="35000"/>
            </a:spcAft>
            <a:buNone/>
          </a:pPr>
          <a:r>
            <a:rPr lang="en-GB" sz="1500" kern="1200"/>
            <a:t>This part of the SS process is crucial because there have been many instances where students have lost their sources. Here it is important record: </a:t>
          </a:r>
          <a:endParaRPr lang="en-US" sz="1500" kern="1200"/>
        </a:p>
      </dsp:txBody>
      <dsp:txXfrm>
        <a:off x="1074268" y="4366"/>
        <a:ext cx="5170996" cy="930102"/>
      </dsp:txXfrm>
    </dsp:sp>
    <dsp:sp modelId="{A3D37A58-55BB-437C-B574-2E98A42AD19A}">
      <dsp:nvSpPr>
        <dsp:cNvPr id="0" name=""/>
        <dsp:cNvSpPr/>
      </dsp:nvSpPr>
      <dsp:spPr>
        <a:xfrm>
          <a:off x="0" y="1166994"/>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C641E3-E568-4B42-A5D0-DF00C8B753CB}">
      <dsp:nvSpPr>
        <dsp:cNvPr id="0" name=""/>
        <dsp:cNvSpPr/>
      </dsp:nvSpPr>
      <dsp:spPr>
        <a:xfrm>
          <a:off x="281355" y="1376267"/>
          <a:ext cx="511556" cy="5115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949820-B0F6-4745-8B1F-059AC6CE4E6B}">
      <dsp:nvSpPr>
        <dsp:cNvPr id="0" name=""/>
        <dsp:cNvSpPr/>
      </dsp:nvSpPr>
      <dsp:spPr>
        <a:xfrm>
          <a:off x="1074268" y="1166994"/>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666750">
            <a:lnSpc>
              <a:spcPct val="100000"/>
            </a:lnSpc>
            <a:spcBef>
              <a:spcPct val="0"/>
            </a:spcBef>
            <a:spcAft>
              <a:spcPct val="35000"/>
            </a:spcAft>
            <a:buNone/>
          </a:pPr>
          <a:r>
            <a:rPr lang="en-GB" sz="1500" kern="1200"/>
            <a:t>Key terms used</a:t>
          </a:r>
          <a:endParaRPr lang="en-US" sz="1500" kern="1200"/>
        </a:p>
      </dsp:txBody>
      <dsp:txXfrm>
        <a:off x="1074268" y="1166994"/>
        <a:ext cx="5170996" cy="930102"/>
      </dsp:txXfrm>
    </dsp:sp>
    <dsp:sp modelId="{F3B4EA2C-9C18-4402-938A-5F7E918FB7B2}">
      <dsp:nvSpPr>
        <dsp:cNvPr id="0" name=""/>
        <dsp:cNvSpPr/>
      </dsp:nvSpPr>
      <dsp:spPr>
        <a:xfrm>
          <a:off x="0" y="2329622"/>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4B9C2C-6E68-40B7-BEFF-BD05E4417F32}">
      <dsp:nvSpPr>
        <dsp:cNvPr id="0" name=""/>
        <dsp:cNvSpPr/>
      </dsp:nvSpPr>
      <dsp:spPr>
        <a:xfrm>
          <a:off x="281355" y="2538895"/>
          <a:ext cx="511556" cy="5115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49025A-5F45-4DC7-B825-D0E821F2DE23}">
      <dsp:nvSpPr>
        <dsp:cNvPr id="0" name=""/>
        <dsp:cNvSpPr/>
      </dsp:nvSpPr>
      <dsp:spPr>
        <a:xfrm>
          <a:off x="1074268" y="2329622"/>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666750">
            <a:lnSpc>
              <a:spcPct val="100000"/>
            </a:lnSpc>
            <a:spcBef>
              <a:spcPct val="0"/>
            </a:spcBef>
            <a:spcAft>
              <a:spcPct val="35000"/>
            </a:spcAft>
            <a:buNone/>
          </a:pPr>
          <a:r>
            <a:rPr lang="en-GB" sz="1500" kern="1200"/>
            <a:t>What parameters you have used </a:t>
          </a:r>
          <a:endParaRPr lang="en-US" sz="1500" kern="1200"/>
        </a:p>
      </dsp:txBody>
      <dsp:txXfrm>
        <a:off x="1074268" y="2329622"/>
        <a:ext cx="5170996" cy="930102"/>
      </dsp:txXfrm>
    </dsp:sp>
    <dsp:sp modelId="{A1524988-CD93-4C9D-8CFA-7C36A6A5F7E4}">
      <dsp:nvSpPr>
        <dsp:cNvPr id="0" name=""/>
        <dsp:cNvSpPr/>
      </dsp:nvSpPr>
      <dsp:spPr>
        <a:xfrm>
          <a:off x="0" y="3492250"/>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689763-8AEF-435D-A930-2B6AB54B659D}">
      <dsp:nvSpPr>
        <dsp:cNvPr id="0" name=""/>
        <dsp:cNvSpPr/>
      </dsp:nvSpPr>
      <dsp:spPr>
        <a:xfrm>
          <a:off x="281355" y="3701523"/>
          <a:ext cx="511556" cy="5115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0602EC-4926-49D9-933F-B6E9AF57B765}">
      <dsp:nvSpPr>
        <dsp:cNvPr id="0" name=""/>
        <dsp:cNvSpPr/>
      </dsp:nvSpPr>
      <dsp:spPr>
        <a:xfrm>
          <a:off x="1074268" y="3492250"/>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666750">
            <a:lnSpc>
              <a:spcPct val="100000"/>
            </a:lnSpc>
            <a:spcBef>
              <a:spcPct val="0"/>
            </a:spcBef>
            <a:spcAft>
              <a:spcPct val="35000"/>
            </a:spcAft>
            <a:buNone/>
          </a:pPr>
          <a:r>
            <a:rPr lang="en-GB" sz="1500" kern="1200"/>
            <a:t>What database did you use to find the literature </a:t>
          </a:r>
          <a:endParaRPr lang="en-US" sz="1500" kern="1200"/>
        </a:p>
      </dsp:txBody>
      <dsp:txXfrm>
        <a:off x="1074268" y="3492250"/>
        <a:ext cx="5170996" cy="930102"/>
      </dsp:txXfrm>
    </dsp:sp>
    <dsp:sp modelId="{B28FF918-BA3A-4AF6-AFD6-7DFAB6D4EC7B}">
      <dsp:nvSpPr>
        <dsp:cNvPr id="0" name=""/>
        <dsp:cNvSpPr/>
      </dsp:nvSpPr>
      <dsp:spPr>
        <a:xfrm>
          <a:off x="0" y="4654878"/>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15610E-0FCC-4CB5-9534-44A50F802380}">
      <dsp:nvSpPr>
        <dsp:cNvPr id="0" name=""/>
        <dsp:cNvSpPr/>
      </dsp:nvSpPr>
      <dsp:spPr>
        <a:xfrm>
          <a:off x="281355" y="4864151"/>
          <a:ext cx="511556" cy="5115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FD28CF-6091-4B5E-B876-F5AA6CC22FBA}">
      <dsp:nvSpPr>
        <dsp:cNvPr id="0" name=""/>
        <dsp:cNvSpPr/>
      </dsp:nvSpPr>
      <dsp:spPr>
        <a:xfrm>
          <a:off x="1074268" y="4654878"/>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666750">
            <a:lnSpc>
              <a:spcPct val="100000"/>
            </a:lnSpc>
            <a:spcBef>
              <a:spcPct val="0"/>
            </a:spcBef>
            <a:spcAft>
              <a:spcPct val="35000"/>
            </a:spcAft>
            <a:buNone/>
          </a:pPr>
          <a:r>
            <a:rPr lang="en-GB" sz="1500" kern="1200"/>
            <a:t>Reference the source</a:t>
          </a:r>
          <a:endParaRPr lang="en-US" sz="1500" kern="1200"/>
        </a:p>
      </dsp:txBody>
      <dsp:txXfrm>
        <a:off x="1074268" y="4654878"/>
        <a:ext cx="5170996" cy="93010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99F4AB-0907-49C9-B6A1-98411D48A9A2}">
      <dsp:nvSpPr>
        <dsp:cNvPr id="0" name=""/>
        <dsp:cNvSpPr/>
      </dsp:nvSpPr>
      <dsp:spPr>
        <a:xfrm>
          <a:off x="0" y="11684"/>
          <a:ext cx="6253721" cy="119340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b="1" i="1" kern="1200" dirty="0"/>
            <a:t>“ Online learning in higher education”</a:t>
          </a:r>
        </a:p>
      </dsp:txBody>
      <dsp:txXfrm>
        <a:off x="58257" y="69941"/>
        <a:ext cx="6137207" cy="1076886"/>
      </dsp:txXfrm>
    </dsp:sp>
    <dsp:sp modelId="{02307B9D-0E13-4C52-83F2-FE49D0DAAC96}">
      <dsp:nvSpPr>
        <dsp:cNvPr id="0" name=""/>
        <dsp:cNvSpPr/>
      </dsp:nvSpPr>
      <dsp:spPr>
        <a:xfrm>
          <a:off x="0" y="1291484"/>
          <a:ext cx="6253721" cy="1193400"/>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What are the main ideas? </a:t>
          </a:r>
        </a:p>
      </dsp:txBody>
      <dsp:txXfrm>
        <a:off x="58257" y="1349741"/>
        <a:ext cx="6137207" cy="1076886"/>
      </dsp:txXfrm>
    </dsp:sp>
    <dsp:sp modelId="{B761EA0F-5D0E-4F84-AFDF-2AA2338EA119}">
      <dsp:nvSpPr>
        <dsp:cNvPr id="0" name=""/>
        <dsp:cNvSpPr/>
      </dsp:nvSpPr>
      <dsp:spPr>
        <a:xfrm>
          <a:off x="0" y="2571284"/>
          <a:ext cx="6253721" cy="1193400"/>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What alternative words could we try? </a:t>
          </a:r>
        </a:p>
      </dsp:txBody>
      <dsp:txXfrm>
        <a:off x="58257" y="2629541"/>
        <a:ext cx="6137207" cy="1076886"/>
      </dsp:txXfrm>
    </dsp:sp>
    <dsp:sp modelId="{AB6CFC46-747B-448B-B9D7-878FC0945B58}">
      <dsp:nvSpPr>
        <dsp:cNvPr id="0" name=""/>
        <dsp:cNvSpPr/>
      </dsp:nvSpPr>
      <dsp:spPr>
        <a:xfrm>
          <a:off x="0" y="3851085"/>
          <a:ext cx="6253721" cy="119340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What words might not help?</a:t>
          </a:r>
        </a:p>
      </dsp:txBody>
      <dsp:txXfrm>
        <a:off x="58257" y="3909342"/>
        <a:ext cx="6137207" cy="107688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D2417E-966C-4872-AF8F-A76206191A4B}">
      <dsp:nvSpPr>
        <dsp:cNvPr id="0" name=""/>
        <dsp:cNvSpPr/>
      </dsp:nvSpPr>
      <dsp:spPr>
        <a:xfrm>
          <a:off x="0" y="2218"/>
          <a:ext cx="5158424" cy="94531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BFC04E-C502-4299-898D-17A7DFB4BDEB}">
      <dsp:nvSpPr>
        <dsp:cNvPr id="0" name=""/>
        <dsp:cNvSpPr/>
      </dsp:nvSpPr>
      <dsp:spPr>
        <a:xfrm>
          <a:off x="285958" y="214914"/>
          <a:ext cx="519924" cy="5199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DB07F4-C5BB-42C0-BF70-15BD8C6B330D}">
      <dsp:nvSpPr>
        <dsp:cNvPr id="0" name=""/>
        <dsp:cNvSpPr/>
      </dsp:nvSpPr>
      <dsp:spPr>
        <a:xfrm>
          <a:off x="1091841" y="2218"/>
          <a:ext cx="4066582" cy="945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046" tIns="100046" rIns="100046" bIns="100046" numCol="1" spcCol="1270" anchor="ctr" anchorCtr="0">
          <a:noAutofit/>
        </a:bodyPr>
        <a:lstStyle/>
        <a:p>
          <a:pPr marL="0" lvl="0" indent="0" algn="ctr" defTabSz="711200">
            <a:lnSpc>
              <a:spcPct val="100000"/>
            </a:lnSpc>
            <a:spcBef>
              <a:spcPct val="0"/>
            </a:spcBef>
            <a:spcAft>
              <a:spcPct val="35000"/>
            </a:spcAft>
            <a:buNone/>
          </a:pPr>
          <a:r>
            <a:rPr lang="en-GB" sz="1600" kern="1200" dirty="0"/>
            <a:t>“ What are the challenges and opportunities for students in the digital era, and how can they adapt to succeed?”</a:t>
          </a:r>
          <a:endParaRPr lang="en-US" sz="1600" kern="1200" dirty="0"/>
        </a:p>
      </dsp:txBody>
      <dsp:txXfrm>
        <a:off x="1091841" y="2218"/>
        <a:ext cx="4066582" cy="945317"/>
      </dsp:txXfrm>
    </dsp:sp>
    <dsp:sp modelId="{2F301562-C191-4E89-9EC2-1948F59B8F03}">
      <dsp:nvSpPr>
        <dsp:cNvPr id="0" name=""/>
        <dsp:cNvSpPr/>
      </dsp:nvSpPr>
      <dsp:spPr>
        <a:xfrm>
          <a:off x="0" y="1213680"/>
          <a:ext cx="5158424" cy="94531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69B6DB-4D93-42A0-8131-511576542F8D}">
      <dsp:nvSpPr>
        <dsp:cNvPr id="0" name=""/>
        <dsp:cNvSpPr/>
      </dsp:nvSpPr>
      <dsp:spPr>
        <a:xfrm>
          <a:off x="285958" y="1396562"/>
          <a:ext cx="519924" cy="5199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A13282-A653-4F48-85D4-2A0D4AF83A9F}">
      <dsp:nvSpPr>
        <dsp:cNvPr id="0" name=""/>
        <dsp:cNvSpPr/>
      </dsp:nvSpPr>
      <dsp:spPr>
        <a:xfrm>
          <a:off x="1091841" y="1183865"/>
          <a:ext cx="4066582" cy="945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046" tIns="100046" rIns="100046" bIns="100046" numCol="1" spcCol="1270" anchor="ctr" anchorCtr="0">
          <a:noAutofit/>
        </a:bodyPr>
        <a:lstStyle/>
        <a:p>
          <a:pPr marL="0" lvl="0" indent="0" algn="l" defTabSz="711200">
            <a:lnSpc>
              <a:spcPct val="100000"/>
            </a:lnSpc>
            <a:spcBef>
              <a:spcPct val="0"/>
            </a:spcBef>
            <a:spcAft>
              <a:spcPct val="35000"/>
            </a:spcAft>
            <a:buNone/>
          </a:pPr>
          <a:r>
            <a:rPr lang="en-GB" sz="1600" kern="1200" dirty="0"/>
            <a:t>Task: In 20 mins students need to  </a:t>
          </a:r>
          <a:endParaRPr lang="en-US" sz="1600" kern="1200" dirty="0"/>
        </a:p>
      </dsp:txBody>
      <dsp:txXfrm>
        <a:off x="1091841" y="1183865"/>
        <a:ext cx="4066582" cy="945317"/>
      </dsp:txXfrm>
    </dsp:sp>
    <dsp:sp modelId="{A9BC710F-F765-4625-B46B-35FD1E930182}">
      <dsp:nvSpPr>
        <dsp:cNvPr id="0" name=""/>
        <dsp:cNvSpPr/>
      </dsp:nvSpPr>
      <dsp:spPr>
        <a:xfrm>
          <a:off x="0" y="2365512"/>
          <a:ext cx="5158424" cy="94531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A27CE0-86A5-45C1-9F52-C9C37298BFDF}">
      <dsp:nvSpPr>
        <dsp:cNvPr id="0" name=""/>
        <dsp:cNvSpPr/>
      </dsp:nvSpPr>
      <dsp:spPr>
        <a:xfrm>
          <a:off x="285958" y="2578209"/>
          <a:ext cx="519924" cy="5199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F44D0F-16C1-4C48-9349-A5D09CABE7B8}">
      <dsp:nvSpPr>
        <dsp:cNvPr id="0" name=""/>
        <dsp:cNvSpPr/>
      </dsp:nvSpPr>
      <dsp:spPr>
        <a:xfrm>
          <a:off x="1091841" y="2365512"/>
          <a:ext cx="4066582" cy="945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046" tIns="100046" rIns="100046" bIns="100046" numCol="1" spcCol="1270" anchor="ctr" anchorCtr="0">
          <a:noAutofit/>
        </a:bodyPr>
        <a:lstStyle/>
        <a:p>
          <a:pPr marL="0" lvl="0" indent="0" algn="l" defTabSz="711200">
            <a:lnSpc>
              <a:spcPct val="100000"/>
            </a:lnSpc>
            <a:spcBef>
              <a:spcPct val="0"/>
            </a:spcBef>
            <a:spcAft>
              <a:spcPct val="35000"/>
            </a:spcAft>
            <a:buNone/>
          </a:pPr>
          <a:r>
            <a:rPr lang="en-GB" sz="1600" kern="1200"/>
            <a:t>Identify the main concepts </a:t>
          </a:r>
          <a:endParaRPr lang="en-US" sz="1600" kern="1200"/>
        </a:p>
      </dsp:txBody>
      <dsp:txXfrm>
        <a:off x="1091841" y="2365512"/>
        <a:ext cx="4066582" cy="945317"/>
      </dsp:txXfrm>
    </dsp:sp>
    <dsp:sp modelId="{594C7286-103A-4C15-9F43-98DDEC25C108}">
      <dsp:nvSpPr>
        <dsp:cNvPr id="0" name=""/>
        <dsp:cNvSpPr/>
      </dsp:nvSpPr>
      <dsp:spPr>
        <a:xfrm>
          <a:off x="0" y="3547159"/>
          <a:ext cx="5158424" cy="94531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FAD69A-F2E5-40A9-8951-EBB50FBEAB26}">
      <dsp:nvSpPr>
        <dsp:cNvPr id="0" name=""/>
        <dsp:cNvSpPr/>
      </dsp:nvSpPr>
      <dsp:spPr>
        <a:xfrm>
          <a:off x="285958" y="3759856"/>
          <a:ext cx="519924" cy="5199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82376D-EEDA-4EF0-82C9-552360719D87}">
      <dsp:nvSpPr>
        <dsp:cNvPr id="0" name=""/>
        <dsp:cNvSpPr/>
      </dsp:nvSpPr>
      <dsp:spPr>
        <a:xfrm>
          <a:off x="1091841" y="3547159"/>
          <a:ext cx="4066582" cy="945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046" tIns="100046" rIns="100046" bIns="100046" numCol="1" spcCol="1270" anchor="ctr" anchorCtr="0">
          <a:noAutofit/>
        </a:bodyPr>
        <a:lstStyle/>
        <a:p>
          <a:pPr marL="0" lvl="0" indent="0" algn="l" defTabSz="711200">
            <a:lnSpc>
              <a:spcPct val="100000"/>
            </a:lnSpc>
            <a:spcBef>
              <a:spcPct val="0"/>
            </a:spcBef>
            <a:spcAft>
              <a:spcPct val="35000"/>
            </a:spcAft>
            <a:buNone/>
          </a:pPr>
          <a:r>
            <a:rPr lang="en-GB" sz="1600" kern="1200"/>
            <a:t>Turn them into key words </a:t>
          </a:r>
          <a:endParaRPr lang="en-US" sz="1600" kern="1200"/>
        </a:p>
      </dsp:txBody>
      <dsp:txXfrm>
        <a:off x="1091841" y="3547159"/>
        <a:ext cx="4066582" cy="945317"/>
      </dsp:txXfrm>
    </dsp:sp>
    <dsp:sp modelId="{ACE24721-1A97-48EC-B689-09B96AF26D62}">
      <dsp:nvSpPr>
        <dsp:cNvPr id="0" name=""/>
        <dsp:cNvSpPr/>
      </dsp:nvSpPr>
      <dsp:spPr>
        <a:xfrm>
          <a:off x="0" y="4728806"/>
          <a:ext cx="5158424" cy="94531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3ED90C-1C42-4B7C-844B-E5DD6F56E822}">
      <dsp:nvSpPr>
        <dsp:cNvPr id="0" name=""/>
        <dsp:cNvSpPr/>
      </dsp:nvSpPr>
      <dsp:spPr>
        <a:xfrm>
          <a:off x="285958" y="4941503"/>
          <a:ext cx="519924" cy="5199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834B25-E0DC-4305-805B-1DB77AA1D1F6}">
      <dsp:nvSpPr>
        <dsp:cNvPr id="0" name=""/>
        <dsp:cNvSpPr/>
      </dsp:nvSpPr>
      <dsp:spPr>
        <a:xfrm>
          <a:off x="1091841" y="4728806"/>
          <a:ext cx="4066582" cy="945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046" tIns="100046" rIns="100046" bIns="100046" numCol="1" spcCol="1270" anchor="ctr" anchorCtr="0">
          <a:noAutofit/>
        </a:bodyPr>
        <a:lstStyle/>
        <a:p>
          <a:pPr marL="0" lvl="0" indent="0" algn="l" defTabSz="711200">
            <a:lnSpc>
              <a:spcPct val="100000"/>
            </a:lnSpc>
            <a:spcBef>
              <a:spcPct val="0"/>
            </a:spcBef>
            <a:spcAft>
              <a:spcPct val="35000"/>
            </a:spcAft>
            <a:buNone/>
          </a:pPr>
          <a:r>
            <a:rPr lang="en-GB" sz="1600" kern="1200"/>
            <a:t>Input these into the Online Library </a:t>
          </a:r>
          <a:endParaRPr lang="en-US" sz="1600" kern="1200"/>
        </a:p>
      </dsp:txBody>
      <dsp:txXfrm>
        <a:off x="1091841" y="4728806"/>
        <a:ext cx="4066582" cy="945317"/>
      </dsp:txXfrm>
    </dsp:sp>
    <dsp:sp modelId="{BED6DF7C-9043-4E37-8AB5-B3E7AF479C74}">
      <dsp:nvSpPr>
        <dsp:cNvPr id="0" name=""/>
        <dsp:cNvSpPr/>
      </dsp:nvSpPr>
      <dsp:spPr>
        <a:xfrm>
          <a:off x="0" y="5910453"/>
          <a:ext cx="5158424" cy="94531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AB1CDA-BCD6-4A0A-BAB1-92189187D3B8}">
      <dsp:nvSpPr>
        <dsp:cNvPr id="0" name=""/>
        <dsp:cNvSpPr/>
      </dsp:nvSpPr>
      <dsp:spPr>
        <a:xfrm>
          <a:off x="285958" y="6123150"/>
          <a:ext cx="519924" cy="5199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2EF8AF-9A20-4688-8313-D05947B8F296}">
      <dsp:nvSpPr>
        <dsp:cNvPr id="0" name=""/>
        <dsp:cNvSpPr/>
      </dsp:nvSpPr>
      <dsp:spPr>
        <a:xfrm>
          <a:off x="1091841" y="5910453"/>
          <a:ext cx="4066582" cy="945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046" tIns="100046" rIns="100046" bIns="100046" numCol="1" spcCol="1270" anchor="ctr" anchorCtr="0">
          <a:noAutofit/>
        </a:bodyPr>
        <a:lstStyle/>
        <a:p>
          <a:pPr marL="0" lvl="0" indent="0" algn="l" defTabSz="711200">
            <a:lnSpc>
              <a:spcPct val="100000"/>
            </a:lnSpc>
            <a:spcBef>
              <a:spcPct val="0"/>
            </a:spcBef>
            <a:spcAft>
              <a:spcPct val="35000"/>
            </a:spcAft>
            <a:buNone/>
          </a:pPr>
          <a:r>
            <a:rPr lang="en-GB" sz="1600" kern="1200"/>
            <a:t>Save them to your online library account </a:t>
          </a:r>
          <a:endParaRPr lang="en-US" sz="1600" kern="1200"/>
        </a:p>
      </dsp:txBody>
      <dsp:txXfrm>
        <a:off x="1091841" y="5910453"/>
        <a:ext cx="4066582" cy="94531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D5A91A-794E-4C0F-87B1-E025C5EFB494}">
      <dsp:nvSpPr>
        <dsp:cNvPr id="0" name=""/>
        <dsp:cNvSpPr/>
      </dsp:nvSpPr>
      <dsp:spPr>
        <a:xfrm>
          <a:off x="0" y="682"/>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2A6BD1-7509-4E00-B0A3-07F52D3CD8CA}">
      <dsp:nvSpPr>
        <dsp:cNvPr id="0" name=""/>
        <dsp:cNvSpPr/>
      </dsp:nvSpPr>
      <dsp:spPr>
        <a:xfrm>
          <a:off x="482961" y="359909"/>
          <a:ext cx="878111" cy="8781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DDBA4C-4238-4E6A-8071-E884D75CFDF0}">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sz="2500" kern="1200"/>
            <a:t>Books: The index page </a:t>
          </a:r>
          <a:endParaRPr lang="en-US" sz="2500" kern="1200"/>
        </a:p>
      </dsp:txBody>
      <dsp:txXfrm>
        <a:off x="1844034" y="682"/>
        <a:ext cx="4401230" cy="1596566"/>
      </dsp:txXfrm>
    </dsp:sp>
    <dsp:sp modelId="{75997BEC-84DF-4C8F-B1DC-283537260C07}">
      <dsp:nvSpPr>
        <dsp:cNvPr id="0" name=""/>
        <dsp:cNvSpPr/>
      </dsp:nvSpPr>
      <dsp:spPr>
        <a:xfrm>
          <a:off x="0" y="1996390"/>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999EE8-438A-4D8C-B601-4BBD0DD46F84}">
      <dsp:nvSpPr>
        <dsp:cNvPr id="0" name=""/>
        <dsp:cNvSpPr/>
      </dsp:nvSpPr>
      <dsp:spPr>
        <a:xfrm>
          <a:off x="482961" y="2355617"/>
          <a:ext cx="878111" cy="8781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34F984-CA26-40AC-AAB2-B8BC1AE4084E}">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sz="2500" kern="1200"/>
            <a:t>Journal articles: Website </a:t>
          </a:r>
          <a:endParaRPr lang="en-US" sz="2500" kern="1200"/>
        </a:p>
      </dsp:txBody>
      <dsp:txXfrm>
        <a:off x="1844034" y="1996390"/>
        <a:ext cx="4401230" cy="1596566"/>
      </dsp:txXfrm>
    </dsp:sp>
    <dsp:sp modelId="{4E204316-0FDB-42F7-B7A1-A122839907CC}">
      <dsp:nvSpPr>
        <dsp:cNvPr id="0" name=""/>
        <dsp:cNvSpPr/>
      </dsp:nvSpPr>
      <dsp:spPr>
        <a:xfrm>
          <a:off x="0" y="3992098"/>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1E0A2A-822A-4E02-A9EF-25A913162FEC}">
      <dsp:nvSpPr>
        <dsp:cNvPr id="0" name=""/>
        <dsp:cNvSpPr/>
      </dsp:nvSpPr>
      <dsp:spPr>
        <a:xfrm>
          <a:off x="482961" y="4351325"/>
          <a:ext cx="878111" cy="8781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6F0D85-8F2E-4489-AC14-170854A18B03}">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sz="2500" kern="1200"/>
            <a:t>Websites: The title and introduction </a:t>
          </a:r>
          <a:endParaRPr lang="en-US" sz="2500" kern="1200"/>
        </a:p>
      </dsp:txBody>
      <dsp:txXfrm>
        <a:off x="1844034" y="3992098"/>
        <a:ext cx="4401230" cy="159656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B334FE-7085-4674-8658-DF1219B5D717}">
      <dsp:nvSpPr>
        <dsp:cNvPr id="0" name=""/>
        <dsp:cNvSpPr/>
      </dsp:nvSpPr>
      <dsp:spPr>
        <a:xfrm>
          <a:off x="947201" y="818755"/>
          <a:ext cx="1451800" cy="14518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DE13AC-094F-4410-95A8-1F1278B0D507}">
      <dsp:nvSpPr>
        <dsp:cNvPr id="0" name=""/>
        <dsp:cNvSpPr/>
      </dsp:nvSpPr>
      <dsp:spPr>
        <a:xfrm>
          <a:off x="59990"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Prediction: Guess what the text is about </a:t>
          </a:r>
          <a:endParaRPr lang="en-US" sz="2500" kern="1200"/>
        </a:p>
      </dsp:txBody>
      <dsp:txXfrm>
        <a:off x="59990" y="2654049"/>
        <a:ext cx="3226223" cy="720000"/>
      </dsp:txXfrm>
    </dsp:sp>
    <dsp:sp modelId="{9D2687C5-C98F-4724-88B3-76AC86824085}">
      <dsp:nvSpPr>
        <dsp:cNvPr id="0" name=""/>
        <dsp:cNvSpPr/>
      </dsp:nvSpPr>
      <dsp:spPr>
        <a:xfrm>
          <a:off x="4738014" y="818755"/>
          <a:ext cx="1451800" cy="14518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C38F6A-0D38-4F5C-96DE-B4255845A0B9}">
      <dsp:nvSpPr>
        <dsp:cNvPr id="0" name=""/>
        <dsp:cNvSpPr/>
      </dsp:nvSpPr>
      <dsp:spPr>
        <a:xfrm>
          <a:off x="3850802"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Skimming: Looking for main ideas </a:t>
          </a:r>
          <a:endParaRPr lang="en-US" sz="2500" kern="1200"/>
        </a:p>
      </dsp:txBody>
      <dsp:txXfrm>
        <a:off x="3850802" y="2654049"/>
        <a:ext cx="3226223" cy="720000"/>
      </dsp:txXfrm>
    </dsp:sp>
    <dsp:sp modelId="{465593B5-D900-463A-882C-F4F9C24E75B6}">
      <dsp:nvSpPr>
        <dsp:cNvPr id="0" name=""/>
        <dsp:cNvSpPr/>
      </dsp:nvSpPr>
      <dsp:spPr>
        <a:xfrm>
          <a:off x="8528826" y="818755"/>
          <a:ext cx="1451800" cy="14518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667AE1-D775-4DAB-83DC-78539479026B}">
      <dsp:nvSpPr>
        <dsp:cNvPr id="0" name=""/>
        <dsp:cNvSpPr/>
      </dsp:nvSpPr>
      <dsp:spPr>
        <a:xfrm>
          <a:off x="7641615"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Scanning: Looking for specific information </a:t>
          </a:r>
          <a:endParaRPr lang="en-US" sz="2500" kern="1200"/>
        </a:p>
      </dsp:txBody>
      <dsp:txXfrm>
        <a:off x="7641615" y="2654049"/>
        <a:ext cx="3226223" cy="72000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62E81-2D73-4DE7-8BDF-61170C86299A}">
      <dsp:nvSpPr>
        <dsp:cNvPr id="0" name=""/>
        <dsp:cNvSpPr/>
      </dsp:nvSpPr>
      <dsp:spPr>
        <a:xfrm>
          <a:off x="0" y="3969"/>
          <a:ext cx="5403574" cy="104480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Journal articles are academic research documents that concentrates on specific topic areas and attempt to answer specific questions. </a:t>
          </a:r>
          <a:endParaRPr lang="en-US" sz="1900" kern="1200"/>
        </a:p>
      </dsp:txBody>
      <dsp:txXfrm>
        <a:off x="51003" y="54972"/>
        <a:ext cx="5301568" cy="942803"/>
      </dsp:txXfrm>
    </dsp:sp>
    <dsp:sp modelId="{EC1AC698-EC98-4940-81E9-E86FC7930FB4}">
      <dsp:nvSpPr>
        <dsp:cNvPr id="0" name=""/>
        <dsp:cNvSpPr/>
      </dsp:nvSpPr>
      <dsp:spPr>
        <a:xfrm>
          <a:off x="0" y="1103499"/>
          <a:ext cx="5403574" cy="104480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Sometimes they can be long, sometimes they can be short</a:t>
          </a:r>
          <a:endParaRPr lang="en-US" sz="1900" kern="1200"/>
        </a:p>
      </dsp:txBody>
      <dsp:txXfrm>
        <a:off x="51003" y="1154502"/>
        <a:ext cx="5301568" cy="942803"/>
      </dsp:txXfrm>
    </dsp:sp>
    <dsp:sp modelId="{120731E1-7201-4F21-8BC5-707AF40EF242}">
      <dsp:nvSpPr>
        <dsp:cNvPr id="0" name=""/>
        <dsp:cNvSpPr/>
      </dsp:nvSpPr>
      <dsp:spPr>
        <a:xfrm>
          <a:off x="0" y="2203029"/>
          <a:ext cx="5403574" cy="104480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They include specific terms and language </a:t>
          </a:r>
          <a:endParaRPr lang="en-US" sz="1900" kern="1200"/>
        </a:p>
      </dsp:txBody>
      <dsp:txXfrm>
        <a:off x="51003" y="2254032"/>
        <a:ext cx="5301568" cy="942803"/>
      </dsp:txXfrm>
    </dsp:sp>
    <dsp:sp modelId="{318284B2-3568-4E16-B36E-3DFD6A0DD077}">
      <dsp:nvSpPr>
        <dsp:cNvPr id="0" name=""/>
        <dsp:cNvSpPr/>
      </dsp:nvSpPr>
      <dsp:spPr>
        <a:xfrm>
          <a:off x="0" y="3302559"/>
          <a:ext cx="5403574" cy="104480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They can be sometimes be tricky to read and follow</a:t>
          </a:r>
          <a:endParaRPr lang="en-US" sz="1900" kern="1200"/>
        </a:p>
      </dsp:txBody>
      <dsp:txXfrm>
        <a:off x="51003" y="3353562"/>
        <a:ext cx="5301568" cy="942803"/>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34A679-112C-464D-9422-AA335707DCD8}">
      <dsp:nvSpPr>
        <dsp:cNvPr id="0" name=""/>
        <dsp:cNvSpPr/>
      </dsp:nvSpPr>
      <dsp:spPr>
        <a:xfrm>
          <a:off x="3080" y="464830"/>
          <a:ext cx="2444055" cy="3421677"/>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44550">
            <a:lnSpc>
              <a:spcPct val="90000"/>
            </a:lnSpc>
            <a:spcBef>
              <a:spcPct val="0"/>
            </a:spcBef>
            <a:spcAft>
              <a:spcPct val="35000"/>
            </a:spcAft>
            <a:buNone/>
          </a:pPr>
          <a:r>
            <a:rPr lang="en-GB" sz="1900" kern="1200"/>
            <a:t>Step 1: Read the abstract to see if its worth reading </a:t>
          </a:r>
          <a:endParaRPr lang="en-US" sz="1900" kern="1200"/>
        </a:p>
      </dsp:txBody>
      <dsp:txXfrm>
        <a:off x="3080" y="1765067"/>
        <a:ext cx="2444055" cy="2053006"/>
      </dsp:txXfrm>
    </dsp:sp>
    <dsp:sp modelId="{577338A4-B8A3-477F-9AE4-A095D0EF4243}">
      <dsp:nvSpPr>
        <dsp:cNvPr id="0" name=""/>
        <dsp:cNvSpPr/>
      </dsp:nvSpPr>
      <dsp:spPr>
        <a:xfrm>
          <a:off x="711856" y="806997"/>
          <a:ext cx="1026503" cy="1026503"/>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62184" y="957325"/>
        <a:ext cx="725847" cy="725847"/>
      </dsp:txXfrm>
    </dsp:sp>
    <dsp:sp modelId="{BEFA6BAA-BCBE-4C11-BB38-A6A0999A755C}">
      <dsp:nvSpPr>
        <dsp:cNvPr id="0" name=""/>
        <dsp:cNvSpPr/>
      </dsp:nvSpPr>
      <dsp:spPr>
        <a:xfrm>
          <a:off x="3080" y="3886435"/>
          <a:ext cx="2444055" cy="72"/>
        </a:xfrm>
        <a:prstGeom prst="rect">
          <a:avLst/>
        </a:prstGeom>
        <a:solidFill>
          <a:schemeClr val="accent2">
            <a:hueOff val="920516"/>
            <a:satOff val="-2642"/>
            <a:lumOff val="-4230"/>
            <a:alphaOff val="0"/>
          </a:schemeClr>
        </a:solidFill>
        <a:ln w="19050" cap="flat" cmpd="sng" algn="ctr">
          <a:solidFill>
            <a:schemeClr val="accent2">
              <a:hueOff val="920516"/>
              <a:satOff val="-2642"/>
              <a:lumOff val="-423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0FEEBB8-9ED4-47F3-B213-20EB43CD92F4}">
      <dsp:nvSpPr>
        <dsp:cNvPr id="0" name=""/>
        <dsp:cNvSpPr/>
      </dsp:nvSpPr>
      <dsp:spPr>
        <a:xfrm>
          <a:off x="2691541" y="464830"/>
          <a:ext cx="2444055" cy="3421677"/>
        </a:xfrm>
        <a:prstGeom prst="rect">
          <a:avLst/>
        </a:prstGeom>
        <a:solidFill>
          <a:schemeClr val="accent2">
            <a:tint val="40000"/>
            <a:alpha val="90000"/>
            <a:hueOff val="2244906"/>
            <a:satOff val="-20744"/>
            <a:lumOff val="-2338"/>
            <a:alphaOff val="0"/>
          </a:schemeClr>
        </a:solidFill>
        <a:ln w="19050" cap="flat" cmpd="sng" algn="ctr">
          <a:solidFill>
            <a:schemeClr val="accent2">
              <a:tint val="40000"/>
              <a:alpha val="90000"/>
              <a:hueOff val="2244906"/>
              <a:satOff val="-20744"/>
              <a:lumOff val="-23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44550">
            <a:lnSpc>
              <a:spcPct val="90000"/>
            </a:lnSpc>
            <a:spcBef>
              <a:spcPct val="0"/>
            </a:spcBef>
            <a:spcAft>
              <a:spcPct val="35000"/>
            </a:spcAft>
            <a:buNone/>
          </a:pPr>
          <a:r>
            <a:rPr lang="en-GB" sz="1900" kern="1200"/>
            <a:t>Step 2: Reading the introduction for background knowledge </a:t>
          </a:r>
          <a:endParaRPr lang="en-US" sz="1900" kern="1200"/>
        </a:p>
      </dsp:txBody>
      <dsp:txXfrm>
        <a:off x="2691541" y="1765067"/>
        <a:ext cx="2444055" cy="2053006"/>
      </dsp:txXfrm>
    </dsp:sp>
    <dsp:sp modelId="{F63C68D2-30C0-4A1E-81DF-A48282AA4FB7}">
      <dsp:nvSpPr>
        <dsp:cNvPr id="0" name=""/>
        <dsp:cNvSpPr/>
      </dsp:nvSpPr>
      <dsp:spPr>
        <a:xfrm>
          <a:off x="3400317" y="806997"/>
          <a:ext cx="1026503" cy="1026503"/>
        </a:xfrm>
        <a:prstGeom prst="ellipse">
          <a:avLst/>
        </a:prstGeom>
        <a:solidFill>
          <a:schemeClr val="accent2">
            <a:hueOff val="1841033"/>
            <a:satOff val="-5284"/>
            <a:lumOff val="-8460"/>
            <a:alphaOff val="0"/>
          </a:schemeClr>
        </a:solidFill>
        <a:ln w="19050" cap="flat" cmpd="sng" algn="ctr">
          <a:solidFill>
            <a:schemeClr val="accent2">
              <a:hueOff val="1841033"/>
              <a:satOff val="-5284"/>
              <a:lumOff val="-846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550645" y="957325"/>
        <a:ext cx="725847" cy="725847"/>
      </dsp:txXfrm>
    </dsp:sp>
    <dsp:sp modelId="{89256F90-6309-4D5B-AB4D-08B203112C9B}">
      <dsp:nvSpPr>
        <dsp:cNvPr id="0" name=""/>
        <dsp:cNvSpPr/>
      </dsp:nvSpPr>
      <dsp:spPr>
        <a:xfrm>
          <a:off x="2691541" y="3886435"/>
          <a:ext cx="2444055" cy="72"/>
        </a:xfrm>
        <a:prstGeom prst="rect">
          <a:avLst/>
        </a:prstGeom>
        <a:solidFill>
          <a:schemeClr val="accent2">
            <a:hueOff val="2761549"/>
            <a:satOff val="-7926"/>
            <a:lumOff val="-12690"/>
            <a:alphaOff val="0"/>
          </a:schemeClr>
        </a:solidFill>
        <a:ln w="19050" cap="flat" cmpd="sng" algn="ctr">
          <a:solidFill>
            <a:schemeClr val="accent2">
              <a:hueOff val="2761549"/>
              <a:satOff val="-7926"/>
              <a:lumOff val="-1269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E9F22B6-D891-4026-A02F-CC8AEA89AFB6}">
      <dsp:nvSpPr>
        <dsp:cNvPr id="0" name=""/>
        <dsp:cNvSpPr/>
      </dsp:nvSpPr>
      <dsp:spPr>
        <a:xfrm>
          <a:off x="5380002" y="464830"/>
          <a:ext cx="2444055" cy="3421677"/>
        </a:xfrm>
        <a:prstGeom prst="rect">
          <a:avLst/>
        </a:prstGeom>
        <a:solidFill>
          <a:schemeClr val="accent2">
            <a:tint val="40000"/>
            <a:alpha val="90000"/>
            <a:hueOff val="4489812"/>
            <a:satOff val="-41488"/>
            <a:lumOff val="-4677"/>
            <a:alphaOff val="0"/>
          </a:schemeClr>
        </a:solidFill>
        <a:ln w="19050" cap="flat" cmpd="sng" algn="ctr">
          <a:solidFill>
            <a:schemeClr val="accent2">
              <a:tint val="40000"/>
              <a:alpha val="90000"/>
              <a:hueOff val="4489812"/>
              <a:satOff val="-41488"/>
              <a:lumOff val="-46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44550">
            <a:lnSpc>
              <a:spcPct val="90000"/>
            </a:lnSpc>
            <a:spcBef>
              <a:spcPct val="0"/>
            </a:spcBef>
            <a:spcAft>
              <a:spcPct val="35000"/>
            </a:spcAft>
            <a:buNone/>
          </a:pPr>
          <a:r>
            <a:rPr lang="en-GB" sz="1900" kern="1200"/>
            <a:t>Step 3: Read the conclusion to find their answers</a:t>
          </a:r>
          <a:endParaRPr lang="en-US" sz="1900" kern="1200"/>
        </a:p>
      </dsp:txBody>
      <dsp:txXfrm>
        <a:off x="5380002" y="1765067"/>
        <a:ext cx="2444055" cy="2053006"/>
      </dsp:txXfrm>
    </dsp:sp>
    <dsp:sp modelId="{5E539445-2C64-49A0-A336-ABE140A77FA4}">
      <dsp:nvSpPr>
        <dsp:cNvPr id="0" name=""/>
        <dsp:cNvSpPr/>
      </dsp:nvSpPr>
      <dsp:spPr>
        <a:xfrm>
          <a:off x="6088778" y="806997"/>
          <a:ext cx="1026503" cy="1026503"/>
        </a:xfrm>
        <a:prstGeom prst="ellipse">
          <a:avLst/>
        </a:prstGeom>
        <a:solidFill>
          <a:schemeClr val="accent2">
            <a:hueOff val="3682065"/>
            <a:satOff val="-10567"/>
            <a:lumOff val="-16919"/>
            <a:alphaOff val="0"/>
          </a:schemeClr>
        </a:solidFill>
        <a:ln w="19050" cap="flat" cmpd="sng" algn="ctr">
          <a:solidFill>
            <a:schemeClr val="accent2">
              <a:hueOff val="3682065"/>
              <a:satOff val="-10567"/>
              <a:lumOff val="-1691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239106" y="957325"/>
        <a:ext cx="725847" cy="725847"/>
      </dsp:txXfrm>
    </dsp:sp>
    <dsp:sp modelId="{6DEC341C-4B4A-461E-B613-CC0BAAE42067}">
      <dsp:nvSpPr>
        <dsp:cNvPr id="0" name=""/>
        <dsp:cNvSpPr/>
      </dsp:nvSpPr>
      <dsp:spPr>
        <a:xfrm>
          <a:off x="5380002" y="3886435"/>
          <a:ext cx="2444055" cy="72"/>
        </a:xfrm>
        <a:prstGeom prst="rect">
          <a:avLst/>
        </a:prstGeom>
        <a:solidFill>
          <a:schemeClr val="accent2">
            <a:hueOff val="4602581"/>
            <a:satOff val="-13209"/>
            <a:lumOff val="-21149"/>
            <a:alphaOff val="0"/>
          </a:schemeClr>
        </a:solidFill>
        <a:ln w="19050" cap="flat" cmpd="sng" algn="ctr">
          <a:solidFill>
            <a:schemeClr val="accent2">
              <a:hueOff val="4602581"/>
              <a:satOff val="-13209"/>
              <a:lumOff val="-2114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A83B1E5-D759-4FE2-9346-51F3414DD5AD}">
      <dsp:nvSpPr>
        <dsp:cNvPr id="0" name=""/>
        <dsp:cNvSpPr/>
      </dsp:nvSpPr>
      <dsp:spPr>
        <a:xfrm>
          <a:off x="8068463" y="464830"/>
          <a:ext cx="2444055" cy="3421677"/>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44550">
            <a:lnSpc>
              <a:spcPct val="90000"/>
            </a:lnSpc>
            <a:spcBef>
              <a:spcPct val="0"/>
            </a:spcBef>
            <a:spcAft>
              <a:spcPct val="35000"/>
            </a:spcAft>
            <a:buNone/>
          </a:pPr>
          <a:r>
            <a:rPr lang="en-GB" sz="1900" kern="1200"/>
            <a:t>Step 4: Read the discussion to see how the findings fit in with other research </a:t>
          </a:r>
          <a:endParaRPr lang="en-US" sz="1900" kern="1200"/>
        </a:p>
      </dsp:txBody>
      <dsp:txXfrm>
        <a:off x="8068463" y="1765067"/>
        <a:ext cx="2444055" cy="2053006"/>
      </dsp:txXfrm>
    </dsp:sp>
    <dsp:sp modelId="{8CB66C9C-47F2-41F9-8CF1-F2E9519B1F3B}">
      <dsp:nvSpPr>
        <dsp:cNvPr id="0" name=""/>
        <dsp:cNvSpPr/>
      </dsp:nvSpPr>
      <dsp:spPr>
        <a:xfrm>
          <a:off x="8777239" y="806997"/>
          <a:ext cx="1026503" cy="1026503"/>
        </a:xfrm>
        <a:prstGeom prst="ellipse">
          <a:avLst/>
        </a:prstGeom>
        <a:solidFill>
          <a:schemeClr val="accent2">
            <a:hueOff val="5523098"/>
            <a:satOff val="-15851"/>
            <a:lumOff val="-25379"/>
            <a:alphaOff val="0"/>
          </a:schemeClr>
        </a:solidFill>
        <a:ln w="19050" cap="flat" cmpd="sng" algn="ctr">
          <a:solidFill>
            <a:schemeClr val="accent2">
              <a:hueOff val="5523098"/>
              <a:satOff val="-15851"/>
              <a:lumOff val="-2537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8927567" y="957325"/>
        <a:ext cx="725847" cy="725847"/>
      </dsp:txXfrm>
    </dsp:sp>
    <dsp:sp modelId="{FDBD75FF-3E9D-4D62-9419-3FF1DB529EB4}">
      <dsp:nvSpPr>
        <dsp:cNvPr id="0" name=""/>
        <dsp:cNvSpPr/>
      </dsp:nvSpPr>
      <dsp:spPr>
        <a:xfrm>
          <a:off x="8068463" y="3886435"/>
          <a:ext cx="2444055" cy="72"/>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6T18:03:08.091"/>
    </inkml:context>
    <inkml:brush xml:id="br0">
      <inkml:brushProperty name="width" value="0.05" units="cm"/>
      <inkml:brushProperty name="height" value="0.05" units="cm"/>
    </inkml:brush>
  </inkml:definitions>
  <inkml:trace contextRef="#ctx0" brushRef="#br0">9994 1977 24498,'-4'78'0,"-7"0"0,-9-1 0,-7 0 0,-7-1 0,-8 0 0,-8-1 0,-7-1 0,-7 0 0,-7-2 0,-8-1 0,-7-1 0,-6-1 0,-7-2 0,-7-2 0,-6-1 0,-7-2 0,-5-2 0,-7-2 0,-5-2 0,-5-3 0,-6-1 0,-4-3 0,-6-2 0,-4-2 0,-4-4 0,-4-1 0,-4-4 0,-4-2 0,-3-3 0,-2-2 0,-4-4 0,-2-2 0,-2-4 0,-1-2 0,-2-3 0,-2-4 0,0-2 0,-1-4 0,0-2 0,0-4 0,0-2 0,1-4 0,0-2 0,2-4 0,1-3 0,3-2 0,1-4 0,2-2 0,4-4 0,2-2 0,3-3 0,4-2 0,4-4 0,4-1 0,4-4 0,4-2 0,6-2 0,4-3 0,6-1 0,5-3 0,5-2 0,7-2 0,5-2 0,7-2 0,6-1 0,7-2 0,7-2 0,6-1 0,7-1 0,8-1 0,7-2 0,7 0 0,7-1 0,8-1 0,8 0 0,7-1 0,7 0 0,9-1 0,7 0 0,8 1 0,7-1 0,9 1 0,7 0 0,7 1 0,8 0 0,8 1 0,7 0 0,7 2 0,7 1 0,8 1 0,7 1 0,6 1 0,7 2 0,7 2 0,6 1 0,7 2 0,5 2 0,7 2 0,5 2 0,5 2 0,6 3 0,4 2 0,6 2 0,4 2 0,4 3 0,4 3 0,4 3 0,4 2 0,3 3 0,2 2 0,4 4 0,2 2 0,1 4 0,3 2 0,1 3 0,2 4 0,0 2 0,1 4 0,0 2 0,0 4 0,0 2 0,-1 4 0,0 2 0,-2 4 0,-2 3 0,-1 2 0,-2 4 0,-2 2 0,-4 4 0,-2 2 0,-3 3 0,-4 2 0,-4 3 0,-4 3 0,-4 3 0,-4 2 0,-6 2 0,-4 2 0,-6 3 0,-5 2 0,-5 2 0,-7 2 0,-5 2 0,-7 2 0,-6 1 0,-7 2 0,-7 2 0,-6 1 0,-7 1 0,-8 1 0,-7 1 0,-7 2 0,-7 0 0,-8 1 0,-8 0 0,-7 1 0,-7 0 0,-9 1 0,-7-1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6T18:23:38.600"/>
    </inkml:context>
    <inkml:brush xml:id="br0">
      <inkml:brushProperty name="width" value="0.05" units="cm"/>
      <inkml:brushProperty name="height" value="0.05" units="cm"/>
    </inkml:brush>
  </inkml:definitions>
  <inkml:trace contextRef="#ctx0" brushRef="#br0">3002 1287 24514,'-1'50'0,"-2"0"0,-3 1 0,-2-1 0,-3-1 0,-1 1 0,-3-1 0,-2-1 0,-3 0 0,-1-1 0,-3-1 0,-1 0 0,-3-2 0,-2 0 0,-2-2 0,-2 0 0,-1-2 0,-3-1 0,-1-1 0,-2-2 0,-1-1 0,-2-1 0,-2-2 0,-1-2 0,-1-1 0,-2-2 0,0-1 0,-2-2 0,-1-2 0,-2-2 0,1-2 0,-2-1 0,0-2 0,-2-3 0,1-1 0,-1-2 0,-1-2 0,1-2 0,-1-2 0,0-2 0,0-2 0,0-2 0,1-2 0,-1-2 0,1-2 0,1-2 0,0-1 0,0-3 0,2-2 0,0-1 0,1-2 0,1-2 0,1-2 0,1-2 0,1-1 0,2-2 0,1-1 0,1-2 0,2-2 0,2-1 0,1-1 0,2-2 0,1-1 0,3-1 0,1-2 0,2 0 0,2-2 0,3 0 0,1-2 0,2 0 0,3-1 0,1-1 0,3 0 0,2-1 0,3-1 0,1 1 0,3-1 0,3-1 0,1 1 0,3 0 0,2-1 0,3 1 0,1-1 0,3 1 0,3 1 0,1-1 0,3 1 0,2 1 0,3 0 0,1 1 0,3 1 0,2 0 0,1 2 0,3 0 0,2 2 0,2 0 0,1 2 0,3 1 0,1 1 0,2 2 0,1 1 0,2 1 0,2 2 0,1 2 0,1 1 0,2 2 0,1 1 0,1 2 0,1 2 0,1 2 0,1 2 0,0 1 0,2 2 0,0 3 0,0 1 0,1 2 0,1 2 0,-1 2 0,1 2 0,0 2 0,0 2 0,0 2 0,-1 2 0,1 2 0,-1 2 0,-1 2 0,1 1 0,-2 3 0,0 2 0,-2 1 0,1 2 0,-2 2 0,-1 2 0,-2 2 0,0 1 0,-2 2 0,-1 1 0,-1 2 0,-2 2 0,-2 1 0,-1 1 0,-2 2 0,-1 1 0,-3 1 0,-1 2 0,-2 0 0,-2 2 0,-2 0 0,-3 2 0,-1 0 0,-3 1 0,-1 1 0,-3 0 0,-2 1 0,-3 1 0,-1-1 0,-3 1 0,-2 1 0,-3-1 0,-2 1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6T18:27:01.531"/>
    </inkml:context>
    <inkml:brush xml:id="br0">
      <inkml:brushProperty name="width" value="0.05" units="cm"/>
      <inkml:brushProperty name="height" value="0.05" units="cm"/>
    </inkml:brush>
  </inkml:definitions>
  <inkml:trace contextRef="#ctx0" brushRef="#br0">19379 3721 24050,'-7'146'0,"-16"-1"0,-14 1 0,-15-1 0,-15-2 0,-15 0 0,-14-2 0,-14-1 0,-15-2 0,-14-2 0,-13-2 0,-14-2 0,-13-4 0,-14-2 0,-12-2 0,-13-5 0,-11-2 0,-13-4 0,-10-4 0,-12-4 0,-10-3 0,-11-5 0,-9-5 0,-9-4 0,-9-4 0,-9-5 0,-7-5 0,-8-6 0,-6-4 0,-6-5 0,-7-6 0,-4-5 0,-5-6 0,-5-5 0,-2-5 0,-4-7 0,-2-5 0,-1-5 0,-2-7 0,0-5 0,-1-6 0,1-5 0,2-7 0,1-5 0,2-5 0,4-7 0,2-5 0,5-5 0,5-6 0,4-5 0,7-6 0,6-5 0,6-4 0,8-6 0,7-5 0,9-5 0,9-4 0,9-4 0,9-5 0,11-5 0,10-3 0,12-4 0,10-4 0,13-4 0,11-3 0,13-3 0,12-3 0,14-2 0,13-4 0,14-2 0,13-2 0,14-2 0,15-2 0,14-1 0,14-2 0,15 0 0,15-2 0,15-1 0,14 1 0,16-1 0,14-1 0,16 2 0,14-1 0,15 1 0,15 2 0,15 0 0,14 2 0,14 1 0,15 2 0,14 2 0,13 2 0,14 2 0,13 4 0,14 2 0,12 3 0,13 3 0,11 3 0,13 4 0,10 4 0,12 4 0,10 3 0,11 5 0,9 5 0,9 4 0,9 4 0,9 5 0,7 5 0,8 6 0,6 4 0,6 5 0,7 6 0,4 5 0,5 6 0,5 5 0,2 5 0,4 7 0,2 5 0,1 5 0,2 7 0,1 5 0,-1 6 0,0 5 0,-2 7 0,-1 5 0,-2 5 0,-4 7 0,-2 5 0,-5 5 0,-5 6 0,-4 5 0,-7 6 0,-6 5 0,-6 4 0,-8 6 0,-7 5 0,-9 5 0,-9 4 0,-9 4 0,-9 5 0,-11 5 0,-10 3 0,-12 4 0,-10 4 0,-13 4 0,-11 3 0,-13 3 0,-12 3 0,-14 2 0,-13 4 0,-14 2 0,-13 2 0,-14 2 0,-15 2 0,-14 1 0,-14 2 0,-15 0 0,-15 2 0,-15 1 0,-14-1 0,-16 2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6T18:28:57.060"/>
    </inkml:context>
    <inkml:brush xml:id="br0">
      <inkml:brushProperty name="width" value="0.05" units="cm"/>
      <inkml:brushProperty name="height" value="0.05" units="cm"/>
    </inkml:brush>
  </inkml:definitions>
  <inkml:trace contextRef="#ctx0" brushRef="#br0">33486 1475 23078,'-13'58'0,"-26"0"0,-25 0 0,-26-1 0,-26 0 0,-25 0 0,-25-1 0,-24-1 0,-26 0 0,-23-1 0,-25-1 0,-23-1 0,-23-1 0,-22-1 0,-23-1 0,-21-2 0,-20 0 0,-22-3 0,-18 0 0,-20-3 0,-18 0 0,-17-3 0,-18-1 0,-15-2 0,-15-2 0,-15-2 0,-13-2 0,-13-1 0,-11-3 0,-12-2 0,-9-2 0,-9-2 0,-8-2 0,-7-2 0,-7-3 0,-4-2 0,-4-2 0,-3-2 0,-3-3 0,0-1 0,0-4 0,0-1 0,3-3 0,3-2 0,4-2 0,4-2 0,7-3 0,7-2 0,8-2 0,9-2 0,9-2 0,12-2 0,11-3 0,13-1 0,13-2 0,15-2 0,15-2 0,15-2 0,18-1 0,17-3 0,18 0 0,20-3 0,18 0 0,22-3 0,20 0 0,21-2 0,23-1 0,22-1 0,23-1 0,23-1 0,25-1 0,23-1 0,26 0 0,24-1 0,25-1 0,25 0 0,26 0 0,26-1 0,25 0 0,26 0 0,26 0 0,26 1 0,25-1 0,26 1 0,26-1 0,25 2 0,25 0 0,24 0 0,26 2 0,23 0 0,25 1 0,23 1 0,23 0 0,22 2 0,23 2 0,21 0 0,20 2 0,22 1 0,18 2 0,20 1 0,18 2 0,17 1 0,18 3 0,15 1 0,15 2 0,15 1 0,13 3 0,13 2 0,11 2 0,12 1 0,9 3 0,9 2 0,8 2 0,7 3 0,7 1 0,4 3 0,4 2 0,3 3 0,3 1 0,0 3 0,0 2 0,0 3 0,-3 1 0,-3 3 0,-4 2 0,-4 3 0,-7 1 0,-7 3 0,-8 2 0,-9 2 0,-9 3 0,-12 1 0,-11 2 0,-13 2 0,-13 3 0,-15 1 0,-15 2 0,-15 1 0,-18 3 0,-17 1 0,-18 2 0,-20 1 0,-18 2 0,-22 1 0,-20 2 0,-21 0 0,-23 2 0,-22 2 0,-23 0 0,-23 1 0,-25 1 0,-23 0 0,-26 2 0,-24 0 0,-25 0 0,-25 2 0,-26-1 0,-26 1 0,-25-1 0,-26 1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5EBC14-0956-4E58-B205-02387DCB4F9D}" type="datetimeFigureOut">
              <a:rPr lang="en-GB" smtClean="0"/>
              <a:t>01/05/2026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3C573B9-A0CB-4786-A29A-C05F3BDCE4C8}" type="slidenum">
              <a:rPr lang="en-GB" smtClean="0"/>
              <a:t>‹#›</a:t>
            </a:fld>
            <a:endParaRPr lang="en-GB"/>
          </a:p>
        </p:txBody>
      </p:sp>
    </p:spTree>
    <p:extLst>
      <p:ext uri="{BB962C8B-B14F-4D97-AF65-F5344CB8AC3E}">
        <p14:creationId xmlns:p14="http://schemas.microsoft.com/office/powerpoint/2010/main" val="16732393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Please conduct a re-cap of what was previously taught. </a:t>
            </a:r>
          </a:p>
        </p:txBody>
      </p:sp>
      <p:sp>
        <p:nvSpPr>
          <p:cNvPr id="4" name="Slide Number Placeholder 3"/>
          <p:cNvSpPr>
            <a:spLocks noGrp="1"/>
          </p:cNvSpPr>
          <p:nvPr>
            <p:ph type="sldNum" sz="quarter" idx="5"/>
          </p:nvPr>
        </p:nvSpPr>
        <p:spPr/>
        <p:txBody>
          <a:bodyPr/>
          <a:lstStyle/>
          <a:p>
            <a:fld id="{73C573B9-A0CB-4786-A29A-C05F3BDCE4C8}" type="slidenum">
              <a:rPr lang="en-GB" smtClean="0"/>
              <a:t>2</a:t>
            </a:fld>
            <a:endParaRPr lang="en-GB"/>
          </a:p>
        </p:txBody>
      </p:sp>
    </p:spTree>
    <p:extLst>
      <p:ext uri="{BB962C8B-B14F-4D97-AF65-F5344CB8AC3E}">
        <p14:creationId xmlns:p14="http://schemas.microsoft.com/office/powerpoint/2010/main" val="20931872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Please provide students 10 mins to complete week 1 of their PDR (reflection and skill assessment) </a:t>
            </a:r>
          </a:p>
          <a:p>
            <a:r>
              <a:rPr lang="en-GB" dirty="0"/>
              <a:t>Please get students to complete this before teaching this weeks content. </a:t>
            </a:r>
          </a:p>
        </p:txBody>
      </p:sp>
      <p:sp>
        <p:nvSpPr>
          <p:cNvPr id="4" name="Slide Number Placeholder 3"/>
          <p:cNvSpPr>
            <a:spLocks noGrp="1"/>
          </p:cNvSpPr>
          <p:nvPr>
            <p:ph type="sldNum" sz="quarter" idx="5"/>
          </p:nvPr>
        </p:nvSpPr>
        <p:spPr/>
        <p:txBody>
          <a:bodyPr/>
          <a:lstStyle/>
          <a:p>
            <a:fld id="{73C573B9-A0CB-4786-A29A-C05F3BDCE4C8}" type="slidenum">
              <a:rPr lang="en-GB" smtClean="0"/>
              <a:t>3</a:t>
            </a:fld>
            <a:endParaRPr lang="en-GB"/>
          </a:p>
        </p:txBody>
      </p:sp>
    </p:spTree>
    <p:extLst>
      <p:ext uri="{BB962C8B-B14F-4D97-AF65-F5344CB8AC3E}">
        <p14:creationId xmlns:p14="http://schemas.microsoft.com/office/powerpoint/2010/main" val="26553755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Please ask students complete the KWL worksheet, share thoughts with their partner and share with the class. This is a great way to assess prior knowledge of the idea of research </a:t>
            </a:r>
          </a:p>
        </p:txBody>
      </p:sp>
      <p:sp>
        <p:nvSpPr>
          <p:cNvPr id="4" name="Slide Number Placeholder 3"/>
          <p:cNvSpPr>
            <a:spLocks noGrp="1"/>
          </p:cNvSpPr>
          <p:nvPr>
            <p:ph type="sldNum" sz="quarter" idx="5"/>
          </p:nvPr>
        </p:nvSpPr>
        <p:spPr/>
        <p:txBody>
          <a:bodyPr/>
          <a:lstStyle/>
          <a:p>
            <a:fld id="{73C573B9-A0CB-4786-A29A-C05F3BDCE4C8}" type="slidenum">
              <a:rPr lang="en-GB" smtClean="0"/>
              <a:t>6</a:t>
            </a:fld>
            <a:endParaRPr lang="en-GB"/>
          </a:p>
        </p:txBody>
      </p:sp>
    </p:spTree>
    <p:extLst>
      <p:ext uri="{BB962C8B-B14F-4D97-AF65-F5344CB8AC3E}">
        <p14:creationId xmlns:p14="http://schemas.microsoft.com/office/powerpoint/2010/main" val="15572816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Many students find the idea of conducting research intimidating, which can affect their confidence and willingness to engage. To open up this topic, invite students to write down a single thought or emotion that comes to mind when they hear the word </a:t>
            </a:r>
            <a:r>
              <a:rPr lang="en-GB" i="1" dirty="0">
                <a:effectLst/>
              </a:rPr>
              <a:t>research</a:t>
            </a:r>
            <a:r>
              <a:rPr lang="en-GB" dirty="0"/>
              <a:t>. They can jot this on a </a:t>
            </a:r>
            <a:r>
              <a:rPr lang="en-GB" dirty="0" err="1"/>
              <a:t>post‑it</a:t>
            </a:r>
            <a:r>
              <a:rPr lang="en-GB" dirty="0"/>
              <a:t> note or add it to a shared flip chart. This activity helps normalise the wide range of feelings associated with research and allows students to see that their peers often share similar experiences. </a:t>
            </a:r>
          </a:p>
        </p:txBody>
      </p:sp>
      <p:sp>
        <p:nvSpPr>
          <p:cNvPr id="4" name="Slide Number Placeholder 3"/>
          <p:cNvSpPr>
            <a:spLocks noGrp="1"/>
          </p:cNvSpPr>
          <p:nvPr>
            <p:ph type="sldNum" sz="quarter" idx="5"/>
          </p:nvPr>
        </p:nvSpPr>
        <p:spPr/>
        <p:txBody>
          <a:bodyPr/>
          <a:lstStyle/>
          <a:p>
            <a:fld id="{73C573B9-A0CB-4786-A29A-C05F3BDCE4C8}" type="slidenum">
              <a:rPr lang="en-GB" smtClean="0"/>
              <a:t>7</a:t>
            </a:fld>
            <a:endParaRPr lang="en-GB"/>
          </a:p>
        </p:txBody>
      </p:sp>
    </p:spTree>
    <p:extLst>
      <p:ext uri="{BB962C8B-B14F-4D97-AF65-F5344CB8AC3E}">
        <p14:creationId xmlns:p14="http://schemas.microsoft.com/office/powerpoint/2010/main" val="3850625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Emphasise that research is something we all do every day, often without even realising it. By naming this, students can draw on their own lived experiences of investigating, comparing, checking, and exploring in real life. It helps them see that academic research isn’t a separate, abstract activity, but an extension of the thinking and questioning they already do in the world.</a:t>
            </a:r>
          </a:p>
          <a:p>
            <a:endParaRPr lang="en-GB" dirty="0"/>
          </a:p>
          <a:p>
            <a:r>
              <a:rPr lang="en-GB" b="1" i="1" dirty="0"/>
              <a:t>Examples: </a:t>
            </a:r>
          </a:p>
          <a:p>
            <a:r>
              <a:rPr lang="en-GB" b="1" dirty="0">
                <a:effectLst/>
              </a:rPr>
              <a:t>Choosing what to buy:</a:t>
            </a:r>
            <a:r>
              <a:rPr lang="en-GB" dirty="0">
                <a:effectLst/>
              </a:rPr>
              <a:t> comparing prices, reading reviews, checking features, asking friends.</a:t>
            </a:r>
          </a:p>
          <a:p>
            <a:r>
              <a:rPr lang="en-GB" b="1" dirty="0">
                <a:effectLst/>
              </a:rPr>
              <a:t>Planning travel:</a:t>
            </a:r>
            <a:r>
              <a:rPr lang="en-GB" dirty="0">
                <a:effectLst/>
              </a:rPr>
              <a:t> looking up routes, weather, transport options, accommodation, safety, and costs.</a:t>
            </a:r>
          </a:p>
          <a:p>
            <a:r>
              <a:rPr lang="en-GB" b="1" dirty="0">
                <a:effectLst/>
              </a:rPr>
              <a:t>Learning how to do something: </a:t>
            </a:r>
            <a:r>
              <a:rPr lang="en-GB" dirty="0"/>
              <a:t>watching tutorials, reading guides, asking someone experienced.</a:t>
            </a:r>
          </a:p>
          <a:p>
            <a:r>
              <a:rPr lang="en-GB" b="1" dirty="0">
                <a:effectLst/>
              </a:rPr>
              <a:t>Comparing services:</a:t>
            </a:r>
            <a:r>
              <a:rPr lang="en-GB" dirty="0"/>
              <a:t> phone contracts, insurance, utilities, gyms, streaming platforms</a:t>
            </a:r>
          </a:p>
        </p:txBody>
      </p:sp>
      <p:sp>
        <p:nvSpPr>
          <p:cNvPr id="4" name="Slide Number Placeholder 3"/>
          <p:cNvSpPr>
            <a:spLocks noGrp="1"/>
          </p:cNvSpPr>
          <p:nvPr>
            <p:ph type="sldNum" sz="quarter" idx="5"/>
          </p:nvPr>
        </p:nvSpPr>
        <p:spPr/>
        <p:txBody>
          <a:bodyPr/>
          <a:lstStyle/>
          <a:p>
            <a:fld id="{73C573B9-A0CB-4786-A29A-C05F3BDCE4C8}" type="slidenum">
              <a:rPr lang="en-GB" smtClean="0"/>
              <a:t>8</a:t>
            </a:fld>
            <a:endParaRPr lang="en-GB"/>
          </a:p>
        </p:txBody>
      </p:sp>
    </p:spTree>
    <p:extLst>
      <p:ext uri="{BB962C8B-B14F-4D97-AF65-F5344CB8AC3E}">
        <p14:creationId xmlns:p14="http://schemas.microsoft.com/office/powerpoint/2010/main" val="9352389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3C573B9-A0CB-4786-A29A-C05F3BDCE4C8}" type="slidenum">
              <a:rPr lang="en-GB" smtClean="0"/>
              <a:t>10</a:t>
            </a:fld>
            <a:endParaRPr lang="en-GB"/>
          </a:p>
        </p:txBody>
      </p:sp>
    </p:spTree>
    <p:extLst>
      <p:ext uri="{BB962C8B-B14F-4D97-AF65-F5344CB8AC3E}">
        <p14:creationId xmlns:p14="http://schemas.microsoft.com/office/powerpoint/2010/main" val="30275464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Now students know what research is, put this question to students to get them to think of why research is important. To make it more relatable to themselves, you prompt them to think about an area of their lives which has changed overtime. </a:t>
            </a:r>
          </a:p>
        </p:txBody>
      </p:sp>
      <p:sp>
        <p:nvSpPr>
          <p:cNvPr id="4" name="Slide Number Placeholder 3"/>
          <p:cNvSpPr>
            <a:spLocks noGrp="1"/>
          </p:cNvSpPr>
          <p:nvPr>
            <p:ph type="sldNum" sz="quarter" idx="5"/>
          </p:nvPr>
        </p:nvSpPr>
        <p:spPr/>
        <p:txBody>
          <a:bodyPr/>
          <a:lstStyle/>
          <a:p>
            <a:fld id="{73C573B9-A0CB-4786-A29A-C05F3BDCE4C8}" type="slidenum">
              <a:rPr lang="en-GB" smtClean="0"/>
              <a:t>11</a:t>
            </a:fld>
            <a:endParaRPr lang="en-GB"/>
          </a:p>
        </p:txBody>
      </p:sp>
    </p:spTree>
    <p:extLst>
      <p:ext uri="{BB962C8B-B14F-4D97-AF65-F5344CB8AC3E}">
        <p14:creationId xmlns:p14="http://schemas.microsoft.com/office/powerpoint/2010/main" val="24181798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Vaccinations: From smallpox eradication to COVID‑19 vaccines, immunisation is one of the most effective public health interventions ever developed.</a:t>
            </a:r>
          </a:p>
          <a:p>
            <a:r>
              <a:rPr lang="en-GB" dirty="0"/>
              <a:t>Understanding Behaviour: Theories such as Social Learning Theory has helped us understand why children exhibit behaviours they have witnessed. </a:t>
            </a:r>
          </a:p>
          <a:p>
            <a:r>
              <a:rPr lang="en-GB" dirty="0"/>
              <a:t>Technology: From riding around in horse and cart to driving cars. </a:t>
            </a:r>
          </a:p>
          <a:p>
            <a:r>
              <a:rPr lang="en-GB" dirty="0"/>
              <a:t>Understanding Our Planet: Research has helped people make better decisions when it comes to our carbon footprint and the impact it has on our planet. </a:t>
            </a:r>
          </a:p>
        </p:txBody>
      </p:sp>
      <p:sp>
        <p:nvSpPr>
          <p:cNvPr id="4" name="Slide Number Placeholder 3"/>
          <p:cNvSpPr>
            <a:spLocks noGrp="1"/>
          </p:cNvSpPr>
          <p:nvPr>
            <p:ph type="sldNum" sz="quarter" idx="5"/>
          </p:nvPr>
        </p:nvSpPr>
        <p:spPr/>
        <p:txBody>
          <a:bodyPr/>
          <a:lstStyle/>
          <a:p>
            <a:fld id="{73C573B9-A0CB-4786-A29A-C05F3BDCE4C8}" type="slidenum">
              <a:rPr lang="en-GB" smtClean="0"/>
              <a:t>13</a:t>
            </a:fld>
            <a:endParaRPr lang="en-GB"/>
          </a:p>
        </p:txBody>
      </p:sp>
    </p:spTree>
    <p:extLst>
      <p:ext uri="{BB962C8B-B14F-4D97-AF65-F5344CB8AC3E}">
        <p14:creationId xmlns:p14="http://schemas.microsoft.com/office/powerpoint/2010/main" val="7962277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Think, pair, share activity. Provide students 5 minuets to think about the question, then share their answers with their partner and then the whole class. </a:t>
            </a:r>
          </a:p>
        </p:txBody>
      </p:sp>
      <p:sp>
        <p:nvSpPr>
          <p:cNvPr id="4" name="Slide Number Placeholder 3"/>
          <p:cNvSpPr>
            <a:spLocks noGrp="1"/>
          </p:cNvSpPr>
          <p:nvPr>
            <p:ph type="sldNum" sz="quarter" idx="5"/>
          </p:nvPr>
        </p:nvSpPr>
        <p:spPr/>
        <p:txBody>
          <a:bodyPr/>
          <a:lstStyle/>
          <a:p>
            <a:fld id="{73C573B9-A0CB-4786-A29A-C05F3BDCE4C8}" type="slidenum">
              <a:rPr lang="en-GB" smtClean="0"/>
              <a:t>14</a:t>
            </a:fld>
            <a:endParaRPr lang="en-GB"/>
          </a:p>
        </p:txBody>
      </p:sp>
    </p:spTree>
    <p:extLst>
      <p:ext uri="{BB962C8B-B14F-4D97-AF65-F5344CB8AC3E}">
        <p14:creationId xmlns:p14="http://schemas.microsoft.com/office/powerpoint/2010/main" val="42576819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Please tell students that the reading list is in the process of being uploaded to the module; however, using their module handbooks there is a reading list and they can find these sources by manually searching for them in the UWTSD online library. </a:t>
            </a:r>
          </a:p>
        </p:txBody>
      </p:sp>
      <p:sp>
        <p:nvSpPr>
          <p:cNvPr id="4" name="Slide Number Placeholder 3"/>
          <p:cNvSpPr>
            <a:spLocks noGrp="1"/>
          </p:cNvSpPr>
          <p:nvPr>
            <p:ph type="sldNum" sz="quarter" idx="5"/>
          </p:nvPr>
        </p:nvSpPr>
        <p:spPr/>
        <p:txBody>
          <a:bodyPr/>
          <a:lstStyle/>
          <a:p>
            <a:fld id="{73C573B9-A0CB-4786-A29A-C05F3BDCE4C8}" type="slidenum">
              <a:rPr lang="en-GB" smtClean="0"/>
              <a:t>15</a:t>
            </a:fld>
            <a:endParaRPr lang="en-GB"/>
          </a:p>
        </p:txBody>
      </p:sp>
    </p:spTree>
    <p:extLst>
      <p:ext uri="{BB962C8B-B14F-4D97-AF65-F5344CB8AC3E}">
        <p14:creationId xmlns:p14="http://schemas.microsoft.com/office/powerpoint/2010/main" val="15398842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Highlight these common mistakes student make when starting their assignment. </a:t>
            </a:r>
          </a:p>
          <a:p>
            <a:r>
              <a:rPr lang="en-GB" dirty="0"/>
              <a:t>For the first example, explain that when students start to write without reading often leads to confusion and the incompletion of work. </a:t>
            </a:r>
          </a:p>
          <a:p>
            <a:r>
              <a:rPr lang="en-GB" dirty="0"/>
              <a:t>For the second example, explain that students often search through places like Google, and Google Scholar, but unfortunately, some or even most of the works are behind a pay wall therefore making it difficult to access. </a:t>
            </a:r>
          </a:p>
          <a:p>
            <a:endParaRPr lang="en-GB" dirty="0"/>
          </a:p>
        </p:txBody>
      </p:sp>
      <p:sp>
        <p:nvSpPr>
          <p:cNvPr id="4" name="Slide Number Placeholder 3"/>
          <p:cNvSpPr>
            <a:spLocks noGrp="1"/>
          </p:cNvSpPr>
          <p:nvPr>
            <p:ph type="sldNum" sz="quarter" idx="5"/>
          </p:nvPr>
        </p:nvSpPr>
        <p:spPr/>
        <p:txBody>
          <a:bodyPr/>
          <a:lstStyle/>
          <a:p>
            <a:fld id="{73C573B9-A0CB-4786-A29A-C05F3BDCE4C8}" type="slidenum">
              <a:rPr lang="en-GB" smtClean="0"/>
              <a:t>17</a:t>
            </a:fld>
            <a:endParaRPr lang="en-GB"/>
          </a:p>
        </p:txBody>
      </p:sp>
    </p:spTree>
    <p:extLst>
      <p:ext uri="{BB962C8B-B14F-4D97-AF65-F5344CB8AC3E}">
        <p14:creationId xmlns:p14="http://schemas.microsoft.com/office/powerpoint/2010/main" val="7829399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3C573B9-A0CB-4786-A29A-C05F3BDCE4C8}" type="slidenum">
              <a:rPr lang="en-GB" smtClean="0"/>
              <a:t>20</a:t>
            </a:fld>
            <a:endParaRPr lang="en-GB"/>
          </a:p>
        </p:txBody>
      </p:sp>
    </p:spTree>
    <p:extLst>
      <p:ext uri="{BB962C8B-B14F-4D97-AF65-F5344CB8AC3E}">
        <p14:creationId xmlns:p14="http://schemas.microsoft.com/office/powerpoint/2010/main" val="36324082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From this slide (slide 22) to slide 23, walk through the steps to access the online library. During this process, encourage students to follow along with you so they can practice the steps of accessing the online library. </a:t>
            </a:r>
          </a:p>
        </p:txBody>
      </p:sp>
      <p:sp>
        <p:nvSpPr>
          <p:cNvPr id="4" name="Slide Number Placeholder 3"/>
          <p:cNvSpPr>
            <a:spLocks noGrp="1"/>
          </p:cNvSpPr>
          <p:nvPr>
            <p:ph type="sldNum" sz="quarter" idx="5"/>
          </p:nvPr>
        </p:nvSpPr>
        <p:spPr/>
        <p:txBody>
          <a:bodyPr/>
          <a:lstStyle/>
          <a:p>
            <a:fld id="{73C573B9-A0CB-4786-A29A-C05F3BDCE4C8}" type="slidenum">
              <a:rPr lang="en-GB" smtClean="0"/>
              <a:t>21</a:t>
            </a:fld>
            <a:endParaRPr lang="en-GB"/>
          </a:p>
        </p:txBody>
      </p:sp>
    </p:spTree>
    <p:extLst>
      <p:ext uri="{BB962C8B-B14F-4D97-AF65-F5344CB8AC3E}">
        <p14:creationId xmlns:p14="http://schemas.microsoft.com/office/powerpoint/2010/main" val="10772948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3C573B9-A0CB-4786-A29A-C05F3BDCE4C8}" type="slidenum">
              <a:rPr lang="en-GB" smtClean="0"/>
              <a:t>23</a:t>
            </a:fld>
            <a:endParaRPr lang="en-GB"/>
          </a:p>
        </p:txBody>
      </p:sp>
    </p:spTree>
    <p:extLst>
      <p:ext uri="{BB962C8B-B14F-4D97-AF65-F5344CB8AC3E}">
        <p14:creationId xmlns:p14="http://schemas.microsoft.com/office/powerpoint/2010/main" val="33459730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In this slide, highlight that there are additional resources which are very useful in developing their researching skills. </a:t>
            </a:r>
          </a:p>
        </p:txBody>
      </p:sp>
      <p:sp>
        <p:nvSpPr>
          <p:cNvPr id="4" name="Slide Number Placeholder 3"/>
          <p:cNvSpPr>
            <a:spLocks noGrp="1"/>
          </p:cNvSpPr>
          <p:nvPr>
            <p:ph type="sldNum" sz="quarter" idx="5"/>
          </p:nvPr>
        </p:nvSpPr>
        <p:spPr/>
        <p:txBody>
          <a:bodyPr/>
          <a:lstStyle/>
          <a:p>
            <a:fld id="{73C573B9-A0CB-4786-A29A-C05F3BDCE4C8}" type="slidenum">
              <a:rPr lang="en-GB" smtClean="0"/>
              <a:t>24</a:t>
            </a:fld>
            <a:endParaRPr lang="en-GB"/>
          </a:p>
        </p:txBody>
      </p:sp>
    </p:spTree>
    <p:extLst>
      <p:ext uri="{BB962C8B-B14F-4D97-AF65-F5344CB8AC3E}">
        <p14:creationId xmlns:p14="http://schemas.microsoft.com/office/powerpoint/2010/main" val="37051863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This is a simple table that can be used to keep a log out what you have researched. It is important that you keep track of what you have searched and gathered to avoid repeating yourself. </a:t>
            </a:r>
          </a:p>
        </p:txBody>
      </p:sp>
      <p:sp>
        <p:nvSpPr>
          <p:cNvPr id="4" name="Slide Number Placeholder 3"/>
          <p:cNvSpPr>
            <a:spLocks noGrp="1"/>
          </p:cNvSpPr>
          <p:nvPr>
            <p:ph type="sldNum" sz="quarter" idx="5"/>
          </p:nvPr>
        </p:nvSpPr>
        <p:spPr/>
        <p:txBody>
          <a:bodyPr/>
          <a:lstStyle/>
          <a:p>
            <a:fld id="{73C573B9-A0CB-4786-A29A-C05F3BDCE4C8}" type="slidenum">
              <a:rPr lang="en-GB" smtClean="0"/>
              <a:t>33</a:t>
            </a:fld>
            <a:endParaRPr lang="en-GB"/>
          </a:p>
        </p:txBody>
      </p:sp>
    </p:spTree>
    <p:extLst>
      <p:ext uri="{BB962C8B-B14F-4D97-AF65-F5344CB8AC3E}">
        <p14:creationId xmlns:p14="http://schemas.microsoft.com/office/powerpoint/2010/main" val="22481259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b="1" dirty="0"/>
              <a:t>1. Main Ideas (Key Concepts)</a:t>
            </a:r>
          </a:p>
          <a:p>
            <a:r>
              <a:rPr lang="en-US" dirty="0"/>
              <a:t>Online learning</a:t>
            </a:r>
          </a:p>
          <a:p>
            <a:r>
              <a:rPr lang="en-US" dirty="0"/>
              <a:t>Higher education</a:t>
            </a:r>
          </a:p>
          <a:p>
            <a:r>
              <a:rPr lang="en-US" dirty="0"/>
              <a:t>Students</a:t>
            </a:r>
          </a:p>
          <a:p>
            <a:r>
              <a:rPr lang="en-US" dirty="0"/>
              <a:t>Teaching and learning</a:t>
            </a:r>
          </a:p>
          <a:p>
            <a:r>
              <a:rPr lang="en-US" dirty="0"/>
              <a:t>Digital environment</a:t>
            </a:r>
            <a:br>
              <a:rPr lang="en-US" dirty="0"/>
            </a:br>
            <a:endParaRPr lang="en-US" dirty="0"/>
          </a:p>
          <a:p>
            <a:r>
              <a:rPr lang="en-US" b="1" dirty="0"/>
              <a:t>2. Alternative Words / Synonyms</a:t>
            </a:r>
          </a:p>
          <a:p>
            <a:r>
              <a:rPr lang="en-US" b="1" dirty="0"/>
              <a:t>Online learning</a:t>
            </a:r>
            <a:endParaRPr lang="en-US" dirty="0"/>
          </a:p>
          <a:p>
            <a:r>
              <a:rPr lang="en-US" dirty="0"/>
              <a:t>E-learning</a:t>
            </a:r>
          </a:p>
          <a:p>
            <a:r>
              <a:rPr lang="en-US" dirty="0"/>
              <a:t>Digital learning</a:t>
            </a:r>
          </a:p>
          <a:p>
            <a:r>
              <a:rPr lang="en-US" dirty="0"/>
              <a:t>Virtual learning</a:t>
            </a:r>
          </a:p>
          <a:p>
            <a:r>
              <a:rPr lang="en-US" dirty="0"/>
              <a:t>Remote learning</a:t>
            </a:r>
          </a:p>
          <a:p>
            <a:r>
              <a:rPr lang="en-US" b="1" dirty="0"/>
              <a:t>Higher education</a:t>
            </a:r>
            <a:endParaRPr lang="en-US" dirty="0"/>
          </a:p>
          <a:p>
            <a:r>
              <a:rPr lang="en-US" dirty="0"/>
              <a:t>University</a:t>
            </a:r>
          </a:p>
          <a:p>
            <a:r>
              <a:rPr lang="en-US" dirty="0"/>
              <a:t>Undergraduate study</a:t>
            </a:r>
          </a:p>
          <a:p>
            <a:r>
              <a:rPr lang="en-US" dirty="0"/>
              <a:t>Tertiary education</a:t>
            </a:r>
          </a:p>
          <a:p>
            <a:r>
              <a:rPr lang="en-US" b="1" dirty="0"/>
              <a:t>Students</a:t>
            </a:r>
            <a:endParaRPr lang="en-US" dirty="0"/>
          </a:p>
          <a:p>
            <a:r>
              <a:rPr lang="en-US" dirty="0"/>
              <a:t>University students</a:t>
            </a:r>
          </a:p>
          <a:p>
            <a:r>
              <a:rPr lang="en-US" dirty="0"/>
              <a:t>Undergraduates</a:t>
            </a:r>
          </a:p>
          <a:p>
            <a:r>
              <a:rPr lang="en-US" dirty="0"/>
              <a:t>Adult learners</a:t>
            </a:r>
          </a:p>
          <a:p>
            <a:r>
              <a:rPr lang="en-US" b="1" dirty="0"/>
              <a:t>Teaching and learning</a:t>
            </a:r>
            <a:endParaRPr lang="en-US" dirty="0"/>
          </a:p>
          <a:p>
            <a:r>
              <a:rPr lang="en-US" dirty="0"/>
              <a:t>Pedagogy</a:t>
            </a:r>
          </a:p>
          <a:p>
            <a:r>
              <a:rPr lang="en-US" dirty="0"/>
              <a:t>Teaching methods</a:t>
            </a:r>
          </a:p>
          <a:p>
            <a:r>
              <a:rPr lang="en-US" dirty="0"/>
              <a:t>Learning experience</a:t>
            </a:r>
          </a:p>
          <a:p>
            <a:r>
              <a:rPr lang="en-US" b="1" dirty="0"/>
              <a:t>Digital environment</a:t>
            </a:r>
            <a:endParaRPr lang="en-US" dirty="0"/>
          </a:p>
          <a:p>
            <a:r>
              <a:rPr lang="en-US" dirty="0"/>
              <a:t>Online platforms</a:t>
            </a:r>
          </a:p>
          <a:p>
            <a:r>
              <a:rPr lang="en-US" dirty="0"/>
              <a:t>Learning management systems</a:t>
            </a:r>
          </a:p>
          <a:p>
            <a:r>
              <a:rPr lang="en-US" dirty="0"/>
              <a:t>Educational technology</a:t>
            </a:r>
          </a:p>
          <a:p>
            <a:br>
              <a:rPr lang="en-US" dirty="0"/>
            </a:br>
            <a:endParaRPr lang="en-US" dirty="0"/>
          </a:p>
          <a:p>
            <a:r>
              <a:rPr lang="en-US" b="1" dirty="0"/>
              <a:t>3. Words That Might Not Help (or Are Too Vague)</a:t>
            </a:r>
          </a:p>
          <a:p>
            <a:r>
              <a:rPr lang="en-US" dirty="0"/>
              <a:t>Education (too broad)</a:t>
            </a:r>
          </a:p>
          <a:p>
            <a:r>
              <a:rPr lang="en-US" dirty="0"/>
              <a:t>Learning (too general on its own)</a:t>
            </a:r>
          </a:p>
          <a:p>
            <a:r>
              <a:rPr lang="en-US" dirty="0"/>
              <a:t>Internet (not specific to education)</a:t>
            </a:r>
          </a:p>
          <a:p>
            <a:r>
              <a:rPr lang="en-US" dirty="0"/>
              <a:t>Technology (too wide)</a:t>
            </a:r>
          </a:p>
          <a:p>
            <a:r>
              <a:rPr lang="en-US" dirty="0"/>
              <a:t>School (wrong level)</a:t>
            </a:r>
          </a:p>
          <a:p>
            <a:r>
              <a:rPr lang="en-US" dirty="0"/>
              <a:t>You can explain:</a:t>
            </a:r>
          </a:p>
          <a:p>
            <a:r>
              <a:rPr lang="en-US" dirty="0"/>
              <a:t>“These words aren’t wrong, but on their own they’ll give you thousands of results you don’t need.”</a:t>
            </a:r>
          </a:p>
          <a:p>
            <a:endParaRPr lang="en-GB" dirty="0"/>
          </a:p>
        </p:txBody>
      </p:sp>
      <p:sp>
        <p:nvSpPr>
          <p:cNvPr id="4" name="Slide Number Placeholder 3"/>
          <p:cNvSpPr>
            <a:spLocks noGrp="1"/>
          </p:cNvSpPr>
          <p:nvPr>
            <p:ph type="sldNum" sz="quarter" idx="5"/>
          </p:nvPr>
        </p:nvSpPr>
        <p:spPr/>
        <p:txBody>
          <a:bodyPr/>
          <a:lstStyle/>
          <a:p>
            <a:fld id="{73C573B9-A0CB-4786-A29A-C05F3BDCE4C8}" type="slidenum">
              <a:rPr lang="en-GB" smtClean="0"/>
              <a:t>35</a:t>
            </a:fld>
            <a:endParaRPr lang="en-GB"/>
          </a:p>
        </p:txBody>
      </p:sp>
    </p:spTree>
    <p:extLst>
      <p:ext uri="{BB962C8B-B14F-4D97-AF65-F5344CB8AC3E}">
        <p14:creationId xmlns:p14="http://schemas.microsoft.com/office/powerpoint/2010/main" val="37875093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In this slide, please work through this activity with the students. </a:t>
            </a:r>
          </a:p>
          <a:p>
            <a:endParaRPr lang="en-GB" dirty="0"/>
          </a:p>
          <a:p>
            <a:r>
              <a:rPr lang="en-GB" dirty="0"/>
              <a:t>Highlight </a:t>
            </a:r>
            <a:r>
              <a:rPr lang="en-GB" b="1" dirty="0"/>
              <a:t>key concepts</a:t>
            </a:r>
            <a:r>
              <a:rPr lang="en-GB" dirty="0"/>
              <a:t>:</a:t>
            </a:r>
          </a:p>
          <a:p>
            <a:r>
              <a:rPr lang="en-GB" dirty="0"/>
              <a:t>challenges</a:t>
            </a:r>
          </a:p>
          <a:p>
            <a:r>
              <a:rPr lang="en-GB" dirty="0"/>
              <a:t>opportunities</a:t>
            </a:r>
          </a:p>
          <a:p>
            <a:r>
              <a:rPr lang="en-GB" dirty="0"/>
              <a:t>students</a:t>
            </a:r>
          </a:p>
          <a:p>
            <a:r>
              <a:rPr lang="en-GB" dirty="0"/>
              <a:t>digital era</a:t>
            </a:r>
          </a:p>
          <a:p>
            <a:r>
              <a:rPr lang="en-GB" dirty="0"/>
              <a:t>adaptation / success</a:t>
            </a:r>
          </a:p>
          <a:p>
            <a:r>
              <a:rPr lang="en-GB" dirty="0"/>
              <a:t>Turn concepts into </a:t>
            </a:r>
            <a:r>
              <a:rPr lang="en-GB" b="1" dirty="0"/>
              <a:t>searchable keywords</a:t>
            </a:r>
            <a:r>
              <a:rPr lang="en-GB" dirty="0"/>
              <a:t>:</a:t>
            </a:r>
          </a:p>
          <a:p>
            <a:r>
              <a:rPr lang="en-GB" dirty="0"/>
              <a:t>digital learning</a:t>
            </a:r>
          </a:p>
          <a:p>
            <a:r>
              <a:rPr lang="en-GB" dirty="0"/>
              <a:t>higher education students</a:t>
            </a:r>
          </a:p>
          <a:p>
            <a:r>
              <a:rPr lang="en-GB" dirty="0"/>
              <a:t>online learning challenges</a:t>
            </a:r>
          </a:p>
          <a:p>
            <a:r>
              <a:rPr lang="en-GB" dirty="0"/>
              <a:t>digital skills</a:t>
            </a:r>
          </a:p>
          <a:p>
            <a:r>
              <a:rPr lang="en-GB" dirty="0"/>
              <a:t>academic success</a:t>
            </a:r>
          </a:p>
          <a:p>
            <a:r>
              <a:rPr lang="en-GB" dirty="0"/>
              <a:t>Add </a:t>
            </a:r>
            <a:r>
              <a:rPr lang="en-GB" b="1" dirty="0"/>
              <a:t>alternatives/synonyms</a:t>
            </a:r>
            <a:r>
              <a:rPr lang="en-GB" dirty="0"/>
              <a:t>:</a:t>
            </a:r>
          </a:p>
          <a:p>
            <a:r>
              <a:rPr lang="en-GB" dirty="0"/>
              <a:t>“digital era” → online learning / digital education</a:t>
            </a:r>
          </a:p>
          <a:p>
            <a:r>
              <a:rPr lang="en-GB" dirty="0"/>
              <a:t>“students” → undergraduates / adult learners / university students</a:t>
            </a:r>
          </a:p>
          <a:p>
            <a:endParaRPr lang="en-GB" dirty="0"/>
          </a:p>
        </p:txBody>
      </p:sp>
      <p:sp>
        <p:nvSpPr>
          <p:cNvPr id="4" name="Slide Number Placeholder 3"/>
          <p:cNvSpPr>
            <a:spLocks noGrp="1"/>
          </p:cNvSpPr>
          <p:nvPr>
            <p:ph type="sldNum" sz="quarter" idx="5"/>
          </p:nvPr>
        </p:nvSpPr>
        <p:spPr/>
        <p:txBody>
          <a:bodyPr/>
          <a:lstStyle/>
          <a:p>
            <a:fld id="{73C573B9-A0CB-4786-A29A-C05F3BDCE4C8}" type="slidenum">
              <a:rPr lang="en-GB" smtClean="0"/>
              <a:t>36</a:t>
            </a:fld>
            <a:endParaRPr lang="en-GB"/>
          </a:p>
        </p:txBody>
      </p:sp>
    </p:spTree>
    <p:extLst>
      <p:ext uri="{BB962C8B-B14F-4D97-AF65-F5344CB8AC3E}">
        <p14:creationId xmlns:p14="http://schemas.microsoft.com/office/powerpoint/2010/main" val="29667989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In this activity, students are going to find resources related to the question in the slide. In the first instance, students are going to identify the key concepts/ideas within the question and turn them into key words which they will input into the online library. If students have completed the infoskill units (finding information unit 1 and 2) they should know what a Boolean operators are (AND, OR, BUT) </a:t>
            </a:r>
          </a:p>
        </p:txBody>
      </p:sp>
      <p:sp>
        <p:nvSpPr>
          <p:cNvPr id="4" name="Slide Number Placeholder 3"/>
          <p:cNvSpPr>
            <a:spLocks noGrp="1"/>
          </p:cNvSpPr>
          <p:nvPr>
            <p:ph type="sldNum" sz="quarter" idx="5"/>
          </p:nvPr>
        </p:nvSpPr>
        <p:spPr/>
        <p:txBody>
          <a:bodyPr/>
          <a:lstStyle/>
          <a:p>
            <a:fld id="{73C573B9-A0CB-4786-A29A-C05F3BDCE4C8}" type="slidenum">
              <a:rPr lang="en-GB" smtClean="0"/>
              <a:t>37</a:t>
            </a:fld>
            <a:endParaRPr lang="en-GB"/>
          </a:p>
        </p:txBody>
      </p:sp>
    </p:spTree>
    <p:extLst>
      <p:ext uri="{BB962C8B-B14F-4D97-AF65-F5344CB8AC3E}">
        <p14:creationId xmlns:p14="http://schemas.microsoft.com/office/powerpoint/2010/main" val="177764642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As students, you may come across book  with hundred of pages, a journal articles with 30 pages and websites with several paragraphs, and this may be overwhelming. However, you do not have time to read all these, but the good news is, using these reading strategies will help you become quick and efficient with your reading. </a:t>
            </a:r>
          </a:p>
        </p:txBody>
      </p:sp>
      <p:sp>
        <p:nvSpPr>
          <p:cNvPr id="4" name="Slide Number Placeholder 3"/>
          <p:cNvSpPr>
            <a:spLocks noGrp="1"/>
          </p:cNvSpPr>
          <p:nvPr>
            <p:ph type="sldNum" sz="quarter" idx="5"/>
          </p:nvPr>
        </p:nvSpPr>
        <p:spPr/>
        <p:txBody>
          <a:bodyPr/>
          <a:lstStyle/>
          <a:p>
            <a:fld id="{73C573B9-A0CB-4786-A29A-C05F3BDCE4C8}" type="slidenum">
              <a:rPr lang="en-GB" smtClean="0"/>
              <a:t>41</a:t>
            </a:fld>
            <a:endParaRPr lang="en-GB"/>
          </a:p>
        </p:txBody>
      </p:sp>
    </p:spTree>
    <p:extLst>
      <p:ext uri="{BB962C8B-B14F-4D97-AF65-F5344CB8AC3E}">
        <p14:creationId xmlns:p14="http://schemas.microsoft.com/office/powerpoint/2010/main" val="239085743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Provide students with a copy of pages 4,5 and 6. of this report by Mind and ask them to identify for the main ideas and topics within this document. After reading the document, students will share what they have found. </a:t>
            </a:r>
          </a:p>
          <a:p>
            <a:r>
              <a:rPr lang="en-GB" dirty="0"/>
              <a:t>This activity should take about 10mins. </a:t>
            </a:r>
          </a:p>
        </p:txBody>
      </p:sp>
      <p:sp>
        <p:nvSpPr>
          <p:cNvPr id="4" name="Slide Number Placeholder 3"/>
          <p:cNvSpPr>
            <a:spLocks noGrp="1"/>
          </p:cNvSpPr>
          <p:nvPr>
            <p:ph type="sldNum" sz="quarter" idx="5"/>
          </p:nvPr>
        </p:nvSpPr>
        <p:spPr/>
        <p:txBody>
          <a:bodyPr/>
          <a:lstStyle/>
          <a:p>
            <a:fld id="{73C573B9-A0CB-4786-A29A-C05F3BDCE4C8}" type="slidenum">
              <a:rPr lang="en-GB" smtClean="0"/>
              <a:t>44</a:t>
            </a:fld>
            <a:endParaRPr lang="en-GB"/>
          </a:p>
        </p:txBody>
      </p:sp>
    </p:spTree>
    <p:extLst>
      <p:ext uri="{BB962C8B-B14F-4D97-AF65-F5344CB8AC3E}">
        <p14:creationId xmlns:p14="http://schemas.microsoft.com/office/powerpoint/2010/main" val="736701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Provide students with a copy of pages 4, 5, and 6 ask them to find specific information which they think may be important. After reading the document, students will share what they have found with the class. </a:t>
            </a:r>
          </a:p>
          <a:p>
            <a:r>
              <a:rPr lang="en-GB" dirty="0"/>
              <a:t>This activity should take 10 mins. </a:t>
            </a:r>
          </a:p>
        </p:txBody>
      </p:sp>
      <p:sp>
        <p:nvSpPr>
          <p:cNvPr id="4" name="Slide Number Placeholder 3"/>
          <p:cNvSpPr>
            <a:spLocks noGrp="1"/>
          </p:cNvSpPr>
          <p:nvPr>
            <p:ph type="sldNum" sz="quarter" idx="5"/>
          </p:nvPr>
        </p:nvSpPr>
        <p:spPr/>
        <p:txBody>
          <a:bodyPr/>
          <a:lstStyle/>
          <a:p>
            <a:fld id="{73C573B9-A0CB-4786-A29A-C05F3BDCE4C8}" type="slidenum">
              <a:rPr lang="en-GB" smtClean="0"/>
              <a:t>45</a:t>
            </a:fld>
            <a:endParaRPr lang="en-GB"/>
          </a:p>
        </p:txBody>
      </p:sp>
    </p:spTree>
    <p:extLst>
      <p:ext uri="{BB962C8B-B14F-4D97-AF65-F5344CB8AC3E}">
        <p14:creationId xmlns:p14="http://schemas.microsoft.com/office/powerpoint/2010/main" val="17120885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3C573B9-A0CB-4786-A29A-C05F3BDCE4C8}" type="slidenum">
              <a:rPr lang="en-GB" smtClean="0"/>
              <a:t>46</a:t>
            </a:fld>
            <a:endParaRPr lang="en-GB"/>
          </a:p>
        </p:txBody>
      </p:sp>
    </p:spTree>
    <p:extLst>
      <p:ext uri="{BB962C8B-B14F-4D97-AF65-F5344CB8AC3E}">
        <p14:creationId xmlns:p14="http://schemas.microsoft.com/office/powerpoint/2010/main" val="137633976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slide, just quickly highlight that a journal article will generally have a standard structure, and knowing the structure will allow them to read and find information quickly. </a:t>
            </a:r>
          </a:p>
        </p:txBody>
      </p:sp>
      <p:sp>
        <p:nvSpPr>
          <p:cNvPr id="4" name="Slide Number Placeholder 3"/>
          <p:cNvSpPr>
            <a:spLocks noGrp="1"/>
          </p:cNvSpPr>
          <p:nvPr>
            <p:ph type="sldNum" sz="quarter" idx="5"/>
          </p:nvPr>
        </p:nvSpPr>
        <p:spPr/>
        <p:txBody>
          <a:bodyPr/>
          <a:lstStyle/>
          <a:p>
            <a:fld id="{73C573B9-A0CB-4786-A29A-C05F3BDCE4C8}" type="slidenum">
              <a:rPr lang="en-GB" smtClean="0"/>
              <a:t>47</a:t>
            </a:fld>
            <a:endParaRPr lang="en-GB"/>
          </a:p>
        </p:txBody>
      </p:sp>
    </p:spTree>
    <p:extLst>
      <p:ext uri="{BB962C8B-B14F-4D97-AF65-F5344CB8AC3E}">
        <p14:creationId xmlns:p14="http://schemas.microsoft.com/office/powerpoint/2010/main" val="126902946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3C573B9-A0CB-4786-A29A-C05F3BDCE4C8}" type="slidenum">
              <a:rPr lang="en-GB" smtClean="0"/>
              <a:t>48</a:t>
            </a:fld>
            <a:endParaRPr lang="en-GB"/>
          </a:p>
        </p:txBody>
      </p:sp>
    </p:spTree>
    <p:extLst>
      <p:ext uri="{BB962C8B-B14F-4D97-AF65-F5344CB8AC3E}">
        <p14:creationId xmlns:p14="http://schemas.microsoft.com/office/powerpoint/2010/main" val="46417952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next week, please encourage students to complete “Harvard Referencing the Basics” and “Harvard Referencing Mechanics” as this will help them have basic knowledge of what referencing is. </a:t>
            </a:r>
          </a:p>
        </p:txBody>
      </p:sp>
      <p:sp>
        <p:nvSpPr>
          <p:cNvPr id="4" name="Slide Number Placeholder 3"/>
          <p:cNvSpPr>
            <a:spLocks noGrp="1"/>
          </p:cNvSpPr>
          <p:nvPr>
            <p:ph type="sldNum" sz="quarter" idx="5"/>
          </p:nvPr>
        </p:nvSpPr>
        <p:spPr/>
        <p:txBody>
          <a:bodyPr/>
          <a:lstStyle/>
          <a:p>
            <a:fld id="{73C573B9-A0CB-4786-A29A-C05F3BDCE4C8}" type="slidenum">
              <a:rPr lang="en-GB" smtClean="0"/>
              <a:t>50</a:t>
            </a:fld>
            <a:endParaRPr lang="en-GB"/>
          </a:p>
        </p:txBody>
      </p:sp>
    </p:spTree>
    <p:extLst>
      <p:ext uri="{BB962C8B-B14F-4D97-AF65-F5344CB8AC3E}">
        <p14:creationId xmlns:p14="http://schemas.microsoft.com/office/powerpoint/2010/main" val="922351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D8BC9-D244-AD0F-D1CE-5767EF79F08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218D2B9-3EA0-1430-71B2-22DE2A19FEE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6954FBE-DA73-F923-3F15-1E538567F47F}"/>
              </a:ext>
            </a:extLst>
          </p:cNvPr>
          <p:cNvSpPr>
            <a:spLocks noGrp="1"/>
          </p:cNvSpPr>
          <p:nvPr>
            <p:ph type="dt" sz="half" idx="10"/>
          </p:nvPr>
        </p:nvSpPr>
        <p:spPr/>
        <p:txBody>
          <a:bodyPr/>
          <a:lstStyle/>
          <a:p>
            <a:fld id="{5DCEA85E-D7A8-4774-8DBE-060C5737E04D}" type="datetimeFigureOut">
              <a:rPr lang="en-GB" smtClean="0"/>
              <a:t>01/05/2026</a:t>
            </a:fld>
            <a:endParaRPr lang="en-GB"/>
          </a:p>
        </p:txBody>
      </p:sp>
      <p:sp>
        <p:nvSpPr>
          <p:cNvPr id="5" name="Footer Placeholder 4">
            <a:extLst>
              <a:ext uri="{FF2B5EF4-FFF2-40B4-BE49-F238E27FC236}">
                <a16:creationId xmlns:a16="http://schemas.microsoft.com/office/drawing/2014/main" id="{A8DBB6B5-2906-E168-5B82-21FA663E9E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F89054-8F4A-7081-0088-D68C777AA8A4}"/>
              </a:ext>
            </a:extLst>
          </p:cNvPr>
          <p:cNvSpPr>
            <a:spLocks noGrp="1"/>
          </p:cNvSpPr>
          <p:nvPr>
            <p:ph type="sldNum" sz="quarter" idx="12"/>
          </p:nvPr>
        </p:nvSpPr>
        <p:spPr/>
        <p:txBody>
          <a:bodyPr/>
          <a:lstStyle/>
          <a:p>
            <a:fld id="{D806AC20-080A-44B6-B67A-04FC2E8E86EC}" type="slidenum">
              <a:rPr lang="en-GB" smtClean="0"/>
              <a:t>‹#›</a:t>
            </a:fld>
            <a:endParaRPr lang="en-GB"/>
          </a:p>
        </p:txBody>
      </p:sp>
    </p:spTree>
    <p:extLst>
      <p:ext uri="{BB962C8B-B14F-4D97-AF65-F5344CB8AC3E}">
        <p14:creationId xmlns:p14="http://schemas.microsoft.com/office/powerpoint/2010/main" val="3463689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5771E-E392-EB63-19CB-9BE93A23894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15E0B9-F562-D657-B9AD-E0B0404C7D7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9853F5-B387-FA20-6821-1700EE3F561C}"/>
              </a:ext>
            </a:extLst>
          </p:cNvPr>
          <p:cNvSpPr>
            <a:spLocks noGrp="1"/>
          </p:cNvSpPr>
          <p:nvPr>
            <p:ph type="dt" sz="half" idx="10"/>
          </p:nvPr>
        </p:nvSpPr>
        <p:spPr/>
        <p:txBody>
          <a:bodyPr/>
          <a:lstStyle/>
          <a:p>
            <a:fld id="{5DCEA85E-D7A8-4774-8DBE-060C5737E04D}" type="datetimeFigureOut">
              <a:rPr lang="en-GB" smtClean="0"/>
              <a:t>01/05/2026</a:t>
            </a:fld>
            <a:endParaRPr lang="en-GB"/>
          </a:p>
        </p:txBody>
      </p:sp>
      <p:sp>
        <p:nvSpPr>
          <p:cNvPr id="5" name="Footer Placeholder 4">
            <a:extLst>
              <a:ext uri="{FF2B5EF4-FFF2-40B4-BE49-F238E27FC236}">
                <a16:creationId xmlns:a16="http://schemas.microsoft.com/office/drawing/2014/main" id="{BB487E4E-B727-988E-80B0-C37D4D8BAA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401EE2-365E-F13A-4D01-E0878C1481D5}"/>
              </a:ext>
            </a:extLst>
          </p:cNvPr>
          <p:cNvSpPr>
            <a:spLocks noGrp="1"/>
          </p:cNvSpPr>
          <p:nvPr>
            <p:ph type="sldNum" sz="quarter" idx="12"/>
          </p:nvPr>
        </p:nvSpPr>
        <p:spPr/>
        <p:txBody>
          <a:bodyPr/>
          <a:lstStyle/>
          <a:p>
            <a:fld id="{D806AC20-080A-44B6-B67A-04FC2E8E86EC}" type="slidenum">
              <a:rPr lang="en-GB" smtClean="0"/>
              <a:t>‹#›</a:t>
            </a:fld>
            <a:endParaRPr lang="en-GB"/>
          </a:p>
        </p:txBody>
      </p:sp>
    </p:spTree>
    <p:extLst>
      <p:ext uri="{BB962C8B-B14F-4D97-AF65-F5344CB8AC3E}">
        <p14:creationId xmlns:p14="http://schemas.microsoft.com/office/powerpoint/2010/main" val="12532607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7B4C9-AEF6-CAC5-0A45-16A6B437C89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66B1D25-C5FB-1EEC-A0D0-6381E2445D8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1CA5DA-BB49-BB04-5BFE-BAC63A7C6213}"/>
              </a:ext>
            </a:extLst>
          </p:cNvPr>
          <p:cNvSpPr>
            <a:spLocks noGrp="1"/>
          </p:cNvSpPr>
          <p:nvPr>
            <p:ph type="dt" sz="half" idx="10"/>
          </p:nvPr>
        </p:nvSpPr>
        <p:spPr/>
        <p:txBody>
          <a:bodyPr/>
          <a:lstStyle/>
          <a:p>
            <a:fld id="{5DCEA85E-D7A8-4774-8DBE-060C5737E04D}" type="datetimeFigureOut">
              <a:rPr lang="en-GB" smtClean="0"/>
              <a:t>01/05/2026</a:t>
            </a:fld>
            <a:endParaRPr lang="en-GB"/>
          </a:p>
        </p:txBody>
      </p:sp>
      <p:sp>
        <p:nvSpPr>
          <p:cNvPr id="5" name="Footer Placeholder 4">
            <a:extLst>
              <a:ext uri="{FF2B5EF4-FFF2-40B4-BE49-F238E27FC236}">
                <a16:creationId xmlns:a16="http://schemas.microsoft.com/office/drawing/2014/main" id="{C36805DC-DAC8-9621-431A-0E871AFC02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0B6BB8-90D7-5DC6-9A8E-28D9BDBB0C59}"/>
              </a:ext>
            </a:extLst>
          </p:cNvPr>
          <p:cNvSpPr>
            <a:spLocks noGrp="1"/>
          </p:cNvSpPr>
          <p:nvPr>
            <p:ph type="sldNum" sz="quarter" idx="12"/>
          </p:nvPr>
        </p:nvSpPr>
        <p:spPr/>
        <p:txBody>
          <a:bodyPr/>
          <a:lstStyle/>
          <a:p>
            <a:fld id="{D806AC20-080A-44B6-B67A-04FC2E8E86EC}" type="slidenum">
              <a:rPr lang="en-GB" smtClean="0"/>
              <a:t>‹#›</a:t>
            </a:fld>
            <a:endParaRPr lang="en-GB"/>
          </a:p>
        </p:txBody>
      </p:sp>
    </p:spTree>
    <p:extLst>
      <p:ext uri="{BB962C8B-B14F-4D97-AF65-F5344CB8AC3E}">
        <p14:creationId xmlns:p14="http://schemas.microsoft.com/office/powerpoint/2010/main" val="34582304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BE7F3-461A-2267-1397-EB319BE86F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BABDD0-AD4E-1FD9-DF3C-343BD00AE6C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945D9E0-1C43-8176-62AB-69B65E96A42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395A35A-39D8-7EBC-531E-FA2D4ECCC86E}"/>
              </a:ext>
            </a:extLst>
          </p:cNvPr>
          <p:cNvSpPr>
            <a:spLocks noGrp="1"/>
          </p:cNvSpPr>
          <p:nvPr>
            <p:ph type="dt" sz="half" idx="10"/>
          </p:nvPr>
        </p:nvSpPr>
        <p:spPr/>
        <p:txBody>
          <a:bodyPr/>
          <a:lstStyle/>
          <a:p>
            <a:fld id="{5DCEA85E-D7A8-4774-8DBE-060C5737E04D}" type="datetimeFigureOut">
              <a:rPr lang="en-GB" smtClean="0"/>
              <a:t>01/05/2026</a:t>
            </a:fld>
            <a:endParaRPr lang="en-GB"/>
          </a:p>
        </p:txBody>
      </p:sp>
      <p:sp>
        <p:nvSpPr>
          <p:cNvPr id="6" name="Footer Placeholder 5">
            <a:extLst>
              <a:ext uri="{FF2B5EF4-FFF2-40B4-BE49-F238E27FC236}">
                <a16:creationId xmlns:a16="http://schemas.microsoft.com/office/drawing/2014/main" id="{9980399C-9DCE-C3F8-A774-6D87CA7BD1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B2FE36-3346-367E-D48C-2CF99759B4CD}"/>
              </a:ext>
            </a:extLst>
          </p:cNvPr>
          <p:cNvSpPr>
            <a:spLocks noGrp="1"/>
          </p:cNvSpPr>
          <p:nvPr>
            <p:ph type="sldNum" sz="quarter" idx="12"/>
          </p:nvPr>
        </p:nvSpPr>
        <p:spPr/>
        <p:txBody>
          <a:bodyPr/>
          <a:lstStyle/>
          <a:p>
            <a:fld id="{D806AC20-080A-44B6-B67A-04FC2E8E86EC}" type="slidenum">
              <a:rPr lang="en-GB" smtClean="0"/>
              <a:t>‹#›</a:t>
            </a:fld>
            <a:endParaRPr lang="en-GB"/>
          </a:p>
        </p:txBody>
      </p:sp>
    </p:spTree>
    <p:extLst>
      <p:ext uri="{BB962C8B-B14F-4D97-AF65-F5344CB8AC3E}">
        <p14:creationId xmlns:p14="http://schemas.microsoft.com/office/powerpoint/2010/main" val="1105654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ED33D-E676-A2C4-B523-C8AC264D97D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2E75BAA-4E4E-3C4F-4161-04C5894A437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3AD5409-FCE8-2753-1E18-7A5C6680F73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D8A4993-E9E4-71D2-5452-B645A1F1355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9513B2A-CBEE-0F81-5298-04C30F1E97D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C459995-0FF9-E352-DF00-B4927DF385DC}"/>
              </a:ext>
            </a:extLst>
          </p:cNvPr>
          <p:cNvSpPr>
            <a:spLocks noGrp="1"/>
          </p:cNvSpPr>
          <p:nvPr>
            <p:ph type="dt" sz="half" idx="10"/>
          </p:nvPr>
        </p:nvSpPr>
        <p:spPr/>
        <p:txBody>
          <a:bodyPr/>
          <a:lstStyle/>
          <a:p>
            <a:fld id="{5DCEA85E-D7A8-4774-8DBE-060C5737E04D}" type="datetimeFigureOut">
              <a:rPr lang="en-GB" smtClean="0"/>
              <a:t>01/05/2026</a:t>
            </a:fld>
            <a:endParaRPr lang="en-GB"/>
          </a:p>
        </p:txBody>
      </p:sp>
      <p:sp>
        <p:nvSpPr>
          <p:cNvPr id="8" name="Footer Placeholder 7">
            <a:extLst>
              <a:ext uri="{FF2B5EF4-FFF2-40B4-BE49-F238E27FC236}">
                <a16:creationId xmlns:a16="http://schemas.microsoft.com/office/drawing/2014/main" id="{5E7F539D-09E3-CA72-2056-C3EBBD7E28E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795E517-8884-7C1E-AA5B-05181B7487AF}"/>
              </a:ext>
            </a:extLst>
          </p:cNvPr>
          <p:cNvSpPr>
            <a:spLocks noGrp="1"/>
          </p:cNvSpPr>
          <p:nvPr>
            <p:ph type="sldNum" sz="quarter" idx="12"/>
          </p:nvPr>
        </p:nvSpPr>
        <p:spPr/>
        <p:txBody>
          <a:bodyPr/>
          <a:lstStyle/>
          <a:p>
            <a:fld id="{D806AC20-080A-44B6-B67A-04FC2E8E86EC}" type="slidenum">
              <a:rPr lang="en-GB" smtClean="0"/>
              <a:t>‹#›</a:t>
            </a:fld>
            <a:endParaRPr lang="en-GB"/>
          </a:p>
        </p:txBody>
      </p:sp>
    </p:spTree>
    <p:extLst>
      <p:ext uri="{BB962C8B-B14F-4D97-AF65-F5344CB8AC3E}">
        <p14:creationId xmlns:p14="http://schemas.microsoft.com/office/powerpoint/2010/main" val="22158593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2905D-C540-8756-25AA-1D8C29967B4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6E580F2-4349-0BF3-7734-FA7A835F9E25}"/>
              </a:ext>
            </a:extLst>
          </p:cNvPr>
          <p:cNvSpPr>
            <a:spLocks noGrp="1"/>
          </p:cNvSpPr>
          <p:nvPr>
            <p:ph type="dt" sz="half" idx="10"/>
          </p:nvPr>
        </p:nvSpPr>
        <p:spPr/>
        <p:txBody>
          <a:bodyPr/>
          <a:lstStyle/>
          <a:p>
            <a:fld id="{5DCEA85E-D7A8-4774-8DBE-060C5737E04D}" type="datetimeFigureOut">
              <a:rPr lang="en-GB" smtClean="0"/>
              <a:t>01/05/2026</a:t>
            </a:fld>
            <a:endParaRPr lang="en-GB"/>
          </a:p>
        </p:txBody>
      </p:sp>
      <p:sp>
        <p:nvSpPr>
          <p:cNvPr id="4" name="Footer Placeholder 3">
            <a:extLst>
              <a:ext uri="{FF2B5EF4-FFF2-40B4-BE49-F238E27FC236}">
                <a16:creationId xmlns:a16="http://schemas.microsoft.com/office/drawing/2014/main" id="{C29B9117-557B-CB8F-F9FE-2DBE58BBC65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3F4254A-CDFE-6395-6A92-A085B9C9E478}"/>
              </a:ext>
            </a:extLst>
          </p:cNvPr>
          <p:cNvSpPr>
            <a:spLocks noGrp="1"/>
          </p:cNvSpPr>
          <p:nvPr>
            <p:ph type="sldNum" sz="quarter" idx="12"/>
          </p:nvPr>
        </p:nvSpPr>
        <p:spPr/>
        <p:txBody>
          <a:bodyPr/>
          <a:lstStyle/>
          <a:p>
            <a:fld id="{D806AC20-080A-44B6-B67A-04FC2E8E86EC}" type="slidenum">
              <a:rPr lang="en-GB" smtClean="0"/>
              <a:t>‹#›</a:t>
            </a:fld>
            <a:endParaRPr lang="en-GB"/>
          </a:p>
        </p:txBody>
      </p:sp>
    </p:spTree>
    <p:extLst>
      <p:ext uri="{BB962C8B-B14F-4D97-AF65-F5344CB8AC3E}">
        <p14:creationId xmlns:p14="http://schemas.microsoft.com/office/powerpoint/2010/main" val="24396268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A17F92B-EB45-7F61-EFED-AF70C205E9D7}"/>
              </a:ext>
            </a:extLst>
          </p:cNvPr>
          <p:cNvSpPr>
            <a:spLocks noGrp="1"/>
          </p:cNvSpPr>
          <p:nvPr>
            <p:ph type="dt" sz="half" idx="10"/>
          </p:nvPr>
        </p:nvSpPr>
        <p:spPr/>
        <p:txBody>
          <a:bodyPr/>
          <a:lstStyle/>
          <a:p>
            <a:fld id="{5DCEA85E-D7A8-4774-8DBE-060C5737E04D}" type="datetimeFigureOut">
              <a:rPr lang="en-GB" smtClean="0"/>
              <a:t>01/05/2026</a:t>
            </a:fld>
            <a:endParaRPr lang="en-GB"/>
          </a:p>
        </p:txBody>
      </p:sp>
      <p:sp>
        <p:nvSpPr>
          <p:cNvPr id="3" name="Footer Placeholder 2">
            <a:extLst>
              <a:ext uri="{FF2B5EF4-FFF2-40B4-BE49-F238E27FC236}">
                <a16:creationId xmlns:a16="http://schemas.microsoft.com/office/drawing/2014/main" id="{CEED9842-5E21-826D-34AE-3CBC2FA5F99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7E1C3AC-CFB9-0B18-D37B-8403E8546C53}"/>
              </a:ext>
            </a:extLst>
          </p:cNvPr>
          <p:cNvSpPr>
            <a:spLocks noGrp="1"/>
          </p:cNvSpPr>
          <p:nvPr>
            <p:ph type="sldNum" sz="quarter" idx="12"/>
          </p:nvPr>
        </p:nvSpPr>
        <p:spPr/>
        <p:txBody>
          <a:bodyPr/>
          <a:lstStyle/>
          <a:p>
            <a:fld id="{D806AC20-080A-44B6-B67A-04FC2E8E86EC}" type="slidenum">
              <a:rPr lang="en-GB" smtClean="0"/>
              <a:t>‹#›</a:t>
            </a:fld>
            <a:endParaRPr lang="en-GB"/>
          </a:p>
        </p:txBody>
      </p:sp>
    </p:spTree>
    <p:extLst>
      <p:ext uri="{BB962C8B-B14F-4D97-AF65-F5344CB8AC3E}">
        <p14:creationId xmlns:p14="http://schemas.microsoft.com/office/powerpoint/2010/main" val="1968238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E2F2C-B92D-B1B5-0770-009954B0F1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B39200-E201-F3D2-91F9-75BE1C1326F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EB4DC83-D487-4758-519A-A47F338C07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074E40-0EFD-CA5E-8CA0-2B2FCE666964}"/>
              </a:ext>
            </a:extLst>
          </p:cNvPr>
          <p:cNvSpPr>
            <a:spLocks noGrp="1"/>
          </p:cNvSpPr>
          <p:nvPr>
            <p:ph type="dt" sz="half" idx="10"/>
          </p:nvPr>
        </p:nvSpPr>
        <p:spPr/>
        <p:txBody>
          <a:bodyPr/>
          <a:lstStyle/>
          <a:p>
            <a:fld id="{5DCEA85E-D7A8-4774-8DBE-060C5737E04D}" type="datetimeFigureOut">
              <a:rPr lang="en-GB" smtClean="0"/>
              <a:t>01/05/2026</a:t>
            </a:fld>
            <a:endParaRPr lang="en-GB"/>
          </a:p>
        </p:txBody>
      </p:sp>
      <p:sp>
        <p:nvSpPr>
          <p:cNvPr id="6" name="Footer Placeholder 5">
            <a:extLst>
              <a:ext uri="{FF2B5EF4-FFF2-40B4-BE49-F238E27FC236}">
                <a16:creationId xmlns:a16="http://schemas.microsoft.com/office/drawing/2014/main" id="{09DC2D16-4219-1F5D-B012-7C94A2A457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6C8EE7-2B52-FDDF-246D-DDB8BA634C15}"/>
              </a:ext>
            </a:extLst>
          </p:cNvPr>
          <p:cNvSpPr>
            <a:spLocks noGrp="1"/>
          </p:cNvSpPr>
          <p:nvPr>
            <p:ph type="sldNum" sz="quarter" idx="12"/>
          </p:nvPr>
        </p:nvSpPr>
        <p:spPr/>
        <p:txBody>
          <a:bodyPr/>
          <a:lstStyle/>
          <a:p>
            <a:fld id="{D806AC20-080A-44B6-B67A-04FC2E8E86EC}" type="slidenum">
              <a:rPr lang="en-GB" smtClean="0"/>
              <a:t>‹#›</a:t>
            </a:fld>
            <a:endParaRPr lang="en-GB"/>
          </a:p>
        </p:txBody>
      </p:sp>
    </p:spTree>
    <p:extLst>
      <p:ext uri="{BB962C8B-B14F-4D97-AF65-F5344CB8AC3E}">
        <p14:creationId xmlns:p14="http://schemas.microsoft.com/office/powerpoint/2010/main" val="11373818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F5C63-EBDA-6BB2-74D1-1632C7BFC6B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39EA49-8995-15AE-7CD5-580188D0A6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1AA2E39-BEF8-840F-FC3A-B2109652FC0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B796495-1243-4F1B-396F-7D6E4207EF88}"/>
              </a:ext>
            </a:extLst>
          </p:cNvPr>
          <p:cNvSpPr>
            <a:spLocks noGrp="1"/>
          </p:cNvSpPr>
          <p:nvPr>
            <p:ph type="dt" sz="half" idx="10"/>
          </p:nvPr>
        </p:nvSpPr>
        <p:spPr/>
        <p:txBody>
          <a:bodyPr/>
          <a:lstStyle/>
          <a:p>
            <a:fld id="{5DCEA85E-D7A8-4774-8DBE-060C5737E04D}" type="datetimeFigureOut">
              <a:rPr lang="en-GB" smtClean="0"/>
              <a:t>01/05/2026</a:t>
            </a:fld>
            <a:endParaRPr lang="en-GB"/>
          </a:p>
        </p:txBody>
      </p:sp>
      <p:sp>
        <p:nvSpPr>
          <p:cNvPr id="6" name="Footer Placeholder 5">
            <a:extLst>
              <a:ext uri="{FF2B5EF4-FFF2-40B4-BE49-F238E27FC236}">
                <a16:creationId xmlns:a16="http://schemas.microsoft.com/office/drawing/2014/main" id="{17886662-AD08-A969-D06C-11407840BAF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11626D1-3E0A-3352-2E3B-9745B994D527}"/>
              </a:ext>
            </a:extLst>
          </p:cNvPr>
          <p:cNvSpPr>
            <a:spLocks noGrp="1"/>
          </p:cNvSpPr>
          <p:nvPr>
            <p:ph type="sldNum" sz="quarter" idx="12"/>
          </p:nvPr>
        </p:nvSpPr>
        <p:spPr/>
        <p:txBody>
          <a:bodyPr/>
          <a:lstStyle/>
          <a:p>
            <a:fld id="{D806AC20-080A-44B6-B67A-04FC2E8E86EC}" type="slidenum">
              <a:rPr lang="en-GB" smtClean="0"/>
              <a:t>‹#›</a:t>
            </a:fld>
            <a:endParaRPr lang="en-GB"/>
          </a:p>
        </p:txBody>
      </p:sp>
    </p:spTree>
    <p:extLst>
      <p:ext uri="{BB962C8B-B14F-4D97-AF65-F5344CB8AC3E}">
        <p14:creationId xmlns:p14="http://schemas.microsoft.com/office/powerpoint/2010/main" val="10496587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D2934-A568-082C-1023-59342124B3F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957937-5EE4-7CF2-08C4-FC1DCB668AC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5BB559-2CAB-63F9-8542-BB5148C746B2}"/>
              </a:ext>
            </a:extLst>
          </p:cNvPr>
          <p:cNvSpPr>
            <a:spLocks noGrp="1"/>
          </p:cNvSpPr>
          <p:nvPr>
            <p:ph type="dt" sz="half" idx="10"/>
          </p:nvPr>
        </p:nvSpPr>
        <p:spPr/>
        <p:txBody>
          <a:bodyPr/>
          <a:lstStyle/>
          <a:p>
            <a:fld id="{5DCEA85E-D7A8-4774-8DBE-060C5737E04D}" type="datetimeFigureOut">
              <a:rPr lang="en-GB" smtClean="0"/>
              <a:t>01/05/2026</a:t>
            </a:fld>
            <a:endParaRPr lang="en-GB"/>
          </a:p>
        </p:txBody>
      </p:sp>
      <p:sp>
        <p:nvSpPr>
          <p:cNvPr id="5" name="Footer Placeholder 4">
            <a:extLst>
              <a:ext uri="{FF2B5EF4-FFF2-40B4-BE49-F238E27FC236}">
                <a16:creationId xmlns:a16="http://schemas.microsoft.com/office/drawing/2014/main" id="{B49A883D-42EE-B859-061F-B10A0CACCA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6CE475-5155-9E4B-C6D0-54661A5687A5}"/>
              </a:ext>
            </a:extLst>
          </p:cNvPr>
          <p:cNvSpPr>
            <a:spLocks noGrp="1"/>
          </p:cNvSpPr>
          <p:nvPr>
            <p:ph type="sldNum" sz="quarter" idx="12"/>
          </p:nvPr>
        </p:nvSpPr>
        <p:spPr/>
        <p:txBody>
          <a:bodyPr/>
          <a:lstStyle/>
          <a:p>
            <a:fld id="{D806AC20-080A-44B6-B67A-04FC2E8E86EC}" type="slidenum">
              <a:rPr lang="en-GB" smtClean="0"/>
              <a:t>‹#›</a:t>
            </a:fld>
            <a:endParaRPr lang="en-GB"/>
          </a:p>
        </p:txBody>
      </p:sp>
    </p:spTree>
    <p:extLst>
      <p:ext uri="{BB962C8B-B14F-4D97-AF65-F5344CB8AC3E}">
        <p14:creationId xmlns:p14="http://schemas.microsoft.com/office/powerpoint/2010/main" val="3678903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3E4EC9F-2671-745B-E75F-BF57E5ADAA1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C60E816-F668-F4A7-BC8C-DD13A215682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D36FA3-C1CE-BEA1-8A6F-21E3CED40A1E}"/>
              </a:ext>
            </a:extLst>
          </p:cNvPr>
          <p:cNvSpPr>
            <a:spLocks noGrp="1"/>
          </p:cNvSpPr>
          <p:nvPr>
            <p:ph type="dt" sz="half" idx="10"/>
          </p:nvPr>
        </p:nvSpPr>
        <p:spPr/>
        <p:txBody>
          <a:bodyPr/>
          <a:lstStyle/>
          <a:p>
            <a:fld id="{5DCEA85E-D7A8-4774-8DBE-060C5737E04D}" type="datetimeFigureOut">
              <a:rPr lang="en-GB" smtClean="0"/>
              <a:t>01/05/2026</a:t>
            </a:fld>
            <a:endParaRPr lang="en-GB"/>
          </a:p>
        </p:txBody>
      </p:sp>
      <p:sp>
        <p:nvSpPr>
          <p:cNvPr id="5" name="Footer Placeholder 4">
            <a:extLst>
              <a:ext uri="{FF2B5EF4-FFF2-40B4-BE49-F238E27FC236}">
                <a16:creationId xmlns:a16="http://schemas.microsoft.com/office/drawing/2014/main" id="{A9D1FA2E-B964-DE27-1BAD-93B2112332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83B8F7-3A9C-24F4-8212-66DAE758CB6C}"/>
              </a:ext>
            </a:extLst>
          </p:cNvPr>
          <p:cNvSpPr>
            <a:spLocks noGrp="1"/>
          </p:cNvSpPr>
          <p:nvPr>
            <p:ph type="sldNum" sz="quarter" idx="12"/>
          </p:nvPr>
        </p:nvSpPr>
        <p:spPr/>
        <p:txBody>
          <a:bodyPr/>
          <a:lstStyle/>
          <a:p>
            <a:fld id="{D806AC20-080A-44B6-B67A-04FC2E8E86EC}" type="slidenum">
              <a:rPr lang="en-GB" smtClean="0"/>
              <a:t>‹#›</a:t>
            </a:fld>
            <a:endParaRPr lang="en-GB"/>
          </a:p>
        </p:txBody>
      </p:sp>
    </p:spTree>
    <p:extLst>
      <p:ext uri="{BB962C8B-B14F-4D97-AF65-F5344CB8AC3E}">
        <p14:creationId xmlns:p14="http://schemas.microsoft.com/office/powerpoint/2010/main" val="8967973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5/1/2026</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191574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5/1/2026</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267588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5/1/2026</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818072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5/1/2026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80428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5/1/2026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186474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5/1/2026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1172320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5/1/2026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5558918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5/1/2026</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46797727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5/1/2026</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8474948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5/1/2026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158141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5/1/2026</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675627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4241F39-6B1A-554D-82F1-BE76506A26D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FB681C3-8AA7-9F85-7A14-D0ECEFCFAD9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51DAC4-9B3B-4067-9D80-93275C32316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DCEA85E-D7A8-4774-8DBE-060C5737E04D}" type="datetimeFigureOut">
              <a:rPr lang="en-GB" smtClean="0"/>
              <a:t>01/05/2026</a:t>
            </a:fld>
            <a:endParaRPr lang="en-GB"/>
          </a:p>
        </p:txBody>
      </p:sp>
      <p:sp>
        <p:nvSpPr>
          <p:cNvPr id="5" name="Footer Placeholder 4">
            <a:extLst>
              <a:ext uri="{FF2B5EF4-FFF2-40B4-BE49-F238E27FC236}">
                <a16:creationId xmlns:a16="http://schemas.microsoft.com/office/drawing/2014/main" id="{B7B1135F-4BEA-CE4A-DA6C-A119B19D2C6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E5EBB31-A8CB-5107-7E75-AA243A9DB4F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806AC20-080A-44B6-B67A-04FC2E8E86EC}" type="slidenum">
              <a:rPr lang="en-GB" smtClean="0"/>
              <a:t>‹#›</a:t>
            </a:fld>
            <a:endParaRPr lang="en-GB"/>
          </a:p>
        </p:txBody>
      </p:sp>
    </p:spTree>
    <p:extLst>
      <p:ext uri="{BB962C8B-B14F-4D97-AF65-F5344CB8AC3E}">
        <p14:creationId xmlns:p14="http://schemas.microsoft.com/office/powerpoint/2010/main" val="27277428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5/1/2026</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2753637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enago.com/academy/how-to-gather-information-for-research-smartly/"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creativecommons.org/licenses/by-nc-sa/3.0/"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pixabay.com/en/clapperboard-film-movie-cut-311792/"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2" Type="http://schemas.openxmlformats.org/officeDocument/2006/relationships/image" Target="../media/image17.sv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8.jpeg"/><Relationship Id="rId7" Type="http://schemas.openxmlformats.org/officeDocument/2006/relationships/diagramColors" Target="../diagrams/colors2.xml"/><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7.xml"/><Relationship Id="rId1" Type="http://schemas.openxmlformats.org/officeDocument/2006/relationships/slideLayout" Target="../slideLayouts/slideLayout13.xml"/><Relationship Id="rId6" Type="http://schemas.openxmlformats.org/officeDocument/2006/relationships/image" Target="../media/image22.jpeg"/><Relationship Id="rId5" Type="http://schemas.openxmlformats.org/officeDocument/2006/relationships/image" Target="../media/image21.jpeg"/><Relationship Id="rId4" Type="http://schemas.openxmlformats.org/officeDocument/2006/relationships/image" Target="../media/image20.jpeg"/></Relationships>
</file>

<file path=ppt/slides/_rels/slide1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slideLayout" Target="../slideLayouts/slideLayout13.xml"/><Relationship Id="rId1" Type="http://schemas.openxmlformats.org/officeDocument/2006/relationships/video" Target="https://www.youtube.com/embed/ghkFSTc1iIE?feature=oembed" TargetMode="Externa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330.png"/><Relationship Id="rId3" Type="http://schemas.openxmlformats.org/officeDocument/2006/relationships/image" Target="../media/image29.png"/><Relationship Id="rId7" Type="http://schemas.openxmlformats.org/officeDocument/2006/relationships/customXml" Target="../ink/ink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8" Type="http://schemas.openxmlformats.org/officeDocument/2006/relationships/image" Target="../media/image43.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44.pn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580.png"/><Relationship Id="rId4" Type="http://schemas.openxmlformats.org/officeDocument/2006/relationships/customXml" Target="../ink/ink2.xml"/></Relationships>
</file>

<file path=ppt/slides/_rels/slide22.xml.rels><?xml version="1.0" encoding="UTF-8" standalone="yes"?>
<Relationships xmlns="http://schemas.openxmlformats.org/package/2006/relationships"><Relationship Id="rId3" Type="http://schemas.openxmlformats.org/officeDocument/2006/relationships/customXml" Target="../ink/ink3.xml"/><Relationship Id="rId2" Type="http://schemas.openxmlformats.org/officeDocument/2006/relationships/image" Target="../media/image47.png"/><Relationship Id="rId1" Type="http://schemas.openxmlformats.org/officeDocument/2006/relationships/slideLayout" Target="../slideLayouts/slideLayout2.xml"/><Relationship Id="rId4" Type="http://schemas.openxmlformats.org/officeDocument/2006/relationships/image" Target="../media/image600.png"/></Relationships>
</file>

<file path=ppt/slides/_rels/slide2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620.png"/><Relationship Id="rId4" Type="http://schemas.openxmlformats.org/officeDocument/2006/relationships/customXml" Target="../ink/ink4.xml"/></Relationships>
</file>

<file path=ppt/slides/_rels/slide24.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47.png"/></Relationships>
</file>

<file path=ppt/slides/_rels/slide25.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51.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0.xml.rels><?xml version="1.0" encoding="UTF-8" standalone="yes"?>
<Relationships xmlns="http://schemas.openxmlformats.org/package/2006/relationships"><Relationship Id="rId2" Type="http://schemas.openxmlformats.org/officeDocument/2006/relationships/image" Target="../media/image54.sv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62.jpeg"/><Relationship Id="rId7" Type="http://schemas.openxmlformats.org/officeDocument/2006/relationships/diagramColors" Target="../diagrams/colors13.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s>
</file>

<file path=ppt/slides/_rels/slide38.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image" Target="../media/image69.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42.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8.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81.png"/></Relationships>
</file>

<file path=ppt/slides/_rels/slide46.xml.rels><?xml version="1.0" encoding="UTF-8" standalone="yes"?>
<Relationships xmlns="http://schemas.openxmlformats.org/package/2006/relationships"><Relationship Id="rId8" Type="http://schemas.openxmlformats.org/officeDocument/2006/relationships/image" Target="../media/image82.png"/><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47.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image" Target="../media/image84.jpeg"/><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50.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47.png"/></Relationships>
</file>

<file path=ppt/slides/_rels/slide5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hyperlink" Target="https://doi.org/10.1080/13614533.2024.2381519"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7B1AB9FE-36F5-4FD1-9850-DB5C5AD48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C545C98-C551-C7B7-5979-41329B69F97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1111"/>
          <a:stretch>
            <a:fillRect/>
          </a:stretch>
        </p:blipFill>
        <p:spPr>
          <a:xfrm>
            <a:off x="20" y="10"/>
            <a:ext cx="12191979" cy="5486390"/>
          </a:xfrm>
          <a:prstGeom prst="rect">
            <a:avLst/>
          </a:prstGeom>
          <a:effectLst>
            <a:outerShdw blurRad="596900" dist="330200" dir="8820000" sx="87000" sy="87000" algn="ctr" rotWithShape="0">
              <a:srgbClr val="000000">
                <a:alpha val="29000"/>
              </a:srgbClr>
            </a:outerShdw>
          </a:effectLst>
        </p:spPr>
      </p:pic>
      <p:sp useBgFill="1">
        <p:nvSpPr>
          <p:cNvPr id="13" name="Rectangle 12">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86402"/>
            <a:ext cx="12192000" cy="1371598"/>
          </a:xfrm>
          <a:prstGeom prst="rect">
            <a:avLst/>
          </a:prstGeom>
          <a:ln>
            <a:noFill/>
          </a:ln>
          <a:effectLst>
            <a:outerShdw blurRad="254000" dist="114300" dir="20340000" sx="89000" sy="89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240933-5D47-2A7A-D67C-76D99C00BABE}"/>
              </a:ext>
            </a:extLst>
          </p:cNvPr>
          <p:cNvSpPr>
            <a:spLocks noGrp="1"/>
          </p:cNvSpPr>
          <p:nvPr>
            <p:ph type="ctrTitle"/>
          </p:nvPr>
        </p:nvSpPr>
        <p:spPr>
          <a:xfrm>
            <a:off x="589556" y="5746071"/>
            <a:ext cx="10809964" cy="852260"/>
          </a:xfrm>
        </p:spPr>
        <p:txBody>
          <a:bodyPr anchor="ctr">
            <a:normAutofit/>
          </a:bodyPr>
          <a:lstStyle/>
          <a:p>
            <a:r>
              <a:rPr lang="en-GB" sz="3600" dirty="0"/>
              <a:t>From Curiosity to Confidence: Building Research Skills:</a:t>
            </a:r>
          </a:p>
        </p:txBody>
      </p:sp>
      <p:sp>
        <p:nvSpPr>
          <p:cNvPr id="6" name="TextBox 5">
            <a:extLst>
              <a:ext uri="{FF2B5EF4-FFF2-40B4-BE49-F238E27FC236}">
                <a16:creationId xmlns:a16="http://schemas.microsoft.com/office/drawing/2014/main" id="{3898E3F4-AAB9-6B7F-3D70-7698AAF74550}"/>
              </a:ext>
            </a:extLst>
          </p:cNvPr>
          <p:cNvSpPr txBox="1"/>
          <p:nvPr/>
        </p:nvSpPr>
        <p:spPr>
          <a:xfrm>
            <a:off x="9602829" y="5286345"/>
            <a:ext cx="258917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enago.com/academy/how-to-gather-information-for-research-smartl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4999337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E0D49C0B-D252-6800-EDF6-52C1E220334E}"/>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Previously in… </a:t>
            </a:r>
          </a:p>
        </p:txBody>
      </p:sp>
      <p:pic>
        <p:nvPicPr>
          <p:cNvPr id="5" name="Content Placeholder 4">
            <a:extLst>
              <a:ext uri="{FF2B5EF4-FFF2-40B4-BE49-F238E27FC236}">
                <a16:creationId xmlns:a16="http://schemas.microsoft.com/office/drawing/2014/main" id="{B8863516-6822-C450-42FA-372A76E503B6}"/>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331218" y="467208"/>
            <a:ext cx="5568168" cy="5923584"/>
          </a:xfrm>
          <a:prstGeom prst="rect">
            <a:avLst/>
          </a:prstGeom>
        </p:spPr>
      </p:pic>
    </p:spTree>
    <p:extLst>
      <p:ext uri="{BB962C8B-B14F-4D97-AF65-F5344CB8AC3E}">
        <p14:creationId xmlns:p14="http://schemas.microsoft.com/office/powerpoint/2010/main" val="35525044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114F9A-0635-B276-5D59-8DDC7F892B15}"/>
              </a:ext>
            </a:extLst>
          </p:cNvPr>
          <p:cNvSpPr>
            <a:spLocks noGrp="1"/>
          </p:cNvSpPr>
          <p:nvPr>
            <p:ph type="title"/>
          </p:nvPr>
        </p:nvSpPr>
        <p:spPr>
          <a:xfrm>
            <a:off x="1136397" y="502021"/>
            <a:ext cx="4959603" cy="1642969"/>
          </a:xfrm>
        </p:spPr>
        <p:txBody>
          <a:bodyPr anchor="b">
            <a:normAutofit/>
          </a:bodyPr>
          <a:lstStyle/>
          <a:p>
            <a:pPr algn="ctr"/>
            <a:r>
              <a:rPr lang="en-GB" sz="4000" dirty="0"/>
              <a:t>Passport for learning </a:t>
            </a:r>
          </a:p>
        </p:txBody>
      </p:sp>
      <p:sp>
        <p:nvSpPr>
          <p:cNvPr id="3" name="Content Placeholder 2">
            <a:extLst>
              <a:ext uri="{FF2B5EF4-FFF2-40B4-BE49-F238E27FC236}">
                <a16:creationId xmlns:a16="http://schemas.microsoft.com/office/drawing/2014/main" id="{216853DB-FCB4-88B0-DC37-5F9613A11020}"/>
              </a:ext>
            </a:extLst>
          </p:cNvPr>
          <p:cNvSpPr>
            <a:spLocks noGrp="1"/>
          </p:cNvSpPr>
          <p:nvPr>
            <p:ph idx="1"/>
          </p:nvPr>
        </p:nvSpPr>
        <p:spPr>
          <a:xfrm>
            <a:off x="1136397" y="2418408"/>
            <a:ext cx="4959603" cy="3522569"/>
          </a:xfrm>
        </p:spPr>
        <p:txBody>
          <a:bodyPr anchor="t">
            <a:normAutofit/>
          </a:bodyPr>
          <a:lstStyle/>
          <a:p>
            <a:pPr marL="0" indent="0">
              <a:buNone/>
            </a:pPr>
            <a:r>
              <a:rPr lang="en-GB" sz="2000" dirty="0"/>
              <a:t>Within your Academic Skills PDR, please complete </a:t>
            </a:r>
            <a:r>
              <a:rPr lang="en-GB" sz="2000"/>
              <a:t>the following: </a:t>
            </a:r>
            <a:endParaRPr lang="en-GB" sz="2000" dirty="0"/>
          </a:p>
          <a:p>
            <a:r>
              <a:rPr lang="en-GB" sz="2000" dirty="0"/>
              <a:t>Reflection Activity </a:t>
            </a:r>
          </a:p>
          <a:p>
            <a:r>
              <a:rPr lang="en-GB" sz="2000" dirty="0"/>
              <a:t>Skill Self-Assessment </a:t>
            </a:r>
          </a:p>
        </p:txBody>
      </p:sp>
      <p:sp>
        <p:nvSpPr>
          <p:cNvPr id="11" name="Rectangle 10">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rightPath Consulting company logo">
            <a:extLst>
              <a:ext uri="{FF2B5EF4-FFF2-40B4-BE49-F238E27FC236}">
                <a16:creationId xmlns:a16="http://schemas.microsoft.com/office/drawing/2014/main" id="{FBD89143-7AF5-B076-3D7D-00C9ECF20F2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705598" y="1014412"/>
            <a:ext cx="5486400" cy="4371975"/>
          </a:xfrm>
          <a:prstGeom prst="rect">
            <a:avLst/>
          </a:prstGeom>
          <a:noFill/>
          <a:ln>
            <a:noFill/>
          </a:ln>
        </p:spPr>
      </p:pic>
    </p:spTree>
    <p:extLst>
      <p:ext uri="{BB962C8B-B14F-4D97-AF65-F5344CB8AC3E}">
        <p14:creationId xmlns:p14="http://schemas.microsoft.com/office/powerpoint/2010/main" val="475458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1CD1E0B-E702-DFD0-7997-7FC421BF77DE}"/>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Lecture Content </a:t>
            </a:r>
          </a:p>
        </p:txBody>
      </p:sp>
      <p:graphicFrame>
        <p:nvGraphicFramePr>
          <p:cNvPr id="5" name="Content Placeholder 2">
            <a:extLst>
              <a:ext uri="{FF2B5EF4-FFF2-40B4-BE49-F238E27FC236}">
                <a16:creationId xmlns:a16="http://schemas.microsoft.com/office/drawing/2014/main" id="{AF356DBA-DB9E-3FF1-E29E-C3F63B7DFD42}"/>
              </a:ext>
            </a:extLst>
          </p:cNvPr>
          <p:cNvGraphicFramePr>
            <a:graphicFrameLocks noGrp="1"/>
          </p:cNvGraphicFramePr>
          <p:nvPr>
            <p:ph idx="1"/>
            <p:extLst>
              <p:ext uri="{D42A27DB-BD31-4B8C-83A1-F6EECF244321}">
                <p14:modId xmlns:p14="http://schemas.microsoft.com/office/powerpoint/2010/main" val="62767258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91831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 business man climbing the mountain and put a red flag on the cliff.  Business financial success overcome obstacles Leadership. Cartoon vector  illustration 5611264 Vector Art at Vecteezy">
            <a:extLst>
              <a:ext uri="{FF2B5EF4-FFF2-40B4-BE49-F238E27FC236}">
                <a16:creationId xmlns:a16="http://schemas.microsoft.com/office/drawing/2014/main" id="{7C6B5D5C-E0E2-829C-79AD-78D38E95486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23049"/>
            <a:ext cx="12191999" cy="688104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74E636D-DD08-9DF8-4957-AD9729192C39}"/>
              </a:ext>
            </a:extLst>
          </p:cNvPr>
          <p:cNvSpPr>
            <a:spLocks noGrp="1"/>
          </p:cNvSpPr>
          <p:nvPr>
            <p:ph type="title"/>
          </p:nvPr>
        </p:nvSpPr>
        <p:spPr>
          <a:xfrm>
            <a:off x="6797040" y="0"/>
            <a:ext cx="4363720" cy="1325563"/>
          </a:xfrm>
        </p:spPr>
        <p:txBody>
          <a:bodyPr/>
          <a:lstStyle/>
          <a:p>
            <a:pPr algn="ctr"/>
            <a:r>
              <a:rPr lang="en-GB" dirty="0"/>
              <a:t>Aim and Objectives </a:t>
            </a:r>
          </a:p>
        </p:txBody>
      </p:sp>
      <p:sp>
        <p:nvSpPr>
          <p:cNvPr id="4" name="Rectangle 3">
            <a:extLst>
              <a:ext uri="{FF2B5EF4-FFF2-40B4-BE49-F238E27FC236}">
                <a16:creationId xmlns:a16="http://schemas.microsoft.com/office/drawing/2014/main" id="{02EEBA98-91B4-3F1A-FFB1-F0377E22B3AF}"/>
              </a:ext>
            </a:extLst>
          </p:cNvPr>
          <p:cNvSpPr/>
          <p:nvPr/>
        </p:nvSpPr>
        <p:spPr>
          <a:xfrm>
            <a:off x="0" y="0"/>
            <a:ext cx="2590800" cy="202184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To demonstrate the application of fundamental research skills for retrieving information for assignments </a:t>
            </a:r>
          </a:p>
        </p:txBody>
      </p:sp>
      <p:sp>
        <p:nvSpPr>
          <p:cNvPr id="5" name="Rectangle 4">
            <a:extLst>
              <a:ext uri="{FF2B5EF4-FFF2-40B4-BE49-F238E27FC236}">
                <a16:creationId xmlns:a16="http://schemas.microsoft.com/office/drawing/2014/main" id="{EEA03FE0-88D6-4DA8-5174-0AD6ACE33484}"/>
              </a:ext>
            </a:extLst>
          </p:cNvPr>
          <p:cNvSpPr/>
          <p:nvPr/>
        </p:nvSpPr>
        <p:spPr>
          <a:xfrm>
            <a:off x="8580120" y="5281105"/>
            <a:ext cx="3566160" cy="80264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To describe the process of finding information </a:t>
            </a:r>
          </a:p>
          <a:p>
            <a:pPr algn="ctr"/>
            <a:endParaRPr lang="en-GB" dirty="0"/>
          </a:p>
        </p:txBody>
      </p:sp>
      <p:sp>
        <p:nvSpPr>
          <p:cNvPr id="6" name="Rectangle 5">
            <a:extLst>
              <a:ext uri="{FF2B5EF4-FFF2-40B4-BE49-F238E27FC236}">
                <a16:creationId xmlns:a16="http://schemas.microsoft.com/office/drawing/2014/main" id="{589D9205-8C52-822D-4A6C-1F32F3A09BBB}"/>
              </a:ext>
            </a:extLst>
          </p:cNvPr>
          <p:cNvSpPr/>
          <p:nvPr/>
        </p:nvSpPr>
        <p:spPr>
          <a:xfrm>
            <a:off x="5013960" y="1576895"/>
            <a:ext cx="3566160" cy="109728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To demonstrate how and where to search for information </a:t>
            </a:r>
          </a:p>
          <a:p>
            <a:pPr algn="ctr"/>
            <a:endParaRPr lang="en-GB" dirty="0"/>
          </a:p>
          <a:p>
            <a:pPr algn="ctr"/>
            <a:endParaRPr lang="en-GB" dirty="0"/>
          </a:p>
        </p:txBody>
      </p:sp>
      <p:sp>
        <p:nvSpPr>
          <p:cNvPr id="7" name="Rectangle 6">
            <a:extLst>
              <a:ext uri="{FF2B5EF4-FFF2-40B4-BE49-F238E27FC236}">
                <a16:creationId xmlns:a16="http://schemas.microsoft.com/office/drawing/2014/main" id="{88683F31-C8F7-2115-A546-E29EE5295280}"/>
              </a:ext>
            </a:extLst>
          </p:cNvPr>
          <p:cNvSpPr/>
          <p:nvPr/>
        </p:nvSpPr>
        <p:spPr>
          <a:xfrm>
            <a:off x="6159499" y="3417475"/>
            <a:ext cx="3566160" cy="109728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To demonstrate reading strategies to extract information </a:t>
            </a:r>
          </a:p>
          <a:p>
            <a:pPr algn="ctr"/>
            <a:r>
              <a:rPr lang="en-GB" dirty="0"/>
              <a:t> </a:t>
            </a:r>
          </a:p>
          <a:p>
            <a:pPr algn="ctr"/>
            <a:endParaRPr lang="en-GB" dirty="0"/>
          </a:p>
        </p:txBody>
      </p:sp>
    </p:spTree>
    <p:extLst>
      <p:ext uri="{BB962C8B-B14F-4D97-AF65-F5344CB8AC3E}">
        <p14:creationId xmlns:p14="http://schemas.microsoft.com/office/powerpoint/2010/main" val="28950387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9" name="Rectangle 2058">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85"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61" name="Group 2060">
            <a:extLst>
              <a:ext uri="{FF2B5EF4-FFF2-40B4-BE49-F238E27FC236}">
                <a16:creationId xmlns:a16="http://schemas.microsoft.com/office/drawing/2014/main" id="{12B3290A-D3BF-4B87-B55B-FD9A98B497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9030" cy="1576446"/>
            <a:chOff x="0" y="0"/>
            <a:chExt cx="12192002" cy="1576446"/>
          </a:xfrm>
        </p:grpSpPr>
        <p:sp>
          <p:nvSpPr>
            <p:cNvPr id="2062" name="Rectangle 2061">
              <a:extLst>
                <a:ext uri="{FF2B5EF4-FFF2-40B4-BE49-F238E27FC236}">
                  <a16:creationId xmlns:a16="http://schemas.microsoft.com/office/drawing/2014/main" id="{033A715A-0686-440A-8F40-441B42A660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3" name="Rectangle 2062">
              <a:extLst>
                <a:ext uri="{FF2B5EF4-FFF2-40B4-BE49-F238E27FC236}">
                  <a16:creationId xmlns:a16="http://schemas.microsoft.com/office/drawing/2014/main" id="{4761657F-19F2-425B-B7E9-0118CD13C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07778" y="-5307778"/>
              <a:ext cx="1576446" cy="12192002"/>
            </a:xfrm>
            <a:prstGeom prst="rect">
              <a:avLst/>
            </a:prstGeom>
            <a:gradFill>
              <a:gsLst>
                <a:gs pos="45000">
                  <a:schemeClr val="accent1">
                    <a:alpha val="0"/>
                  </a:schemeClr>
                </a:gs>
                <a:gs pos="99000">
                  <a:srgbClr val="000000">
                    <a:alpha val="74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64" name="Rectangle 2063">
              <a:extLst>
                <a:ext uri="{FF2B5EF4-FFF2-40B4-BE49-F238E27FC236}">
                  <a16:creationId xmlns:a16="http://schemas.microsoft.com/office/drawing/2014/main" id="{E27B6634-79D3-4EDD-A77A-1065D6F3A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C93C14D9-990F-0DE0-95E0-1C6CBFD30CE4}"/>
              </a:ext>
            </a:extLst>
          </p:cNvPr>
          <p:cNvSpPr>
            <a:spLocks noGrp="1"/>
          </p:cNvSpPr>
          <p:nvPr>
            <p:ph type="title"/>
          </p:nvPr>
        </p:nvSpPr>
        <p:spPr>
          <a:xfrm>
            <a:off x="1371598" y="319314"/>
            <a:ext cx="9477377" cy="1030515"/>
          </a:xfrm>
        </p:spPr>
        <p:txBody>
          <a:bodyPr anchor="ctr">
            <a:normAutofit/>
          </a:bodyPr>
          <a:lstStyle/>
          <a:p>
            <a:pPr algn="ctr"/>
            <a:r>
              <a:rPr lang="en-GB" sz="4000" dirty="0">
                <a:solidFill>
                  <a:srgbClr val="FFFFFF"/>
                </a:solidFill>
              </a:rPr>
              <a:t>What is research? </a:t>
            </a:r>
          </a:p>
        </p:txBody>
      </p:sp>
      <p:pic>
        <p:nvPicPr>
          <p:cNvPr id="2052" name="Picture 4" descr="🎓 Research Methodology - Article 05: Research Design and Strategies | by  Ru Academy | Medium">
            <a:extLst>
              <a:ext uri="{FF2B5EF4-FFF2-40B4-BE49-F238E27FC236}">
                <a16:creationId xmlns:a16="http://schemas.microsoft.com/office/drawing/2014/main" id="{5FCB902F-BF65-FA81-35D8-D34AE2783D8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712158" y="1977847"/>
            <a:ext cx="3921146" cy="2617365"/>
          </a:xfrm>
          <a:prstGeom prst="rect">
            <a:avLst/>
          </a:prstGeom>
          <a:noFill/>
          <a:extLst>
            <a:ext uri="{909E8E84-426E-40DD-AFC4-6F175D3DCCD1}">
              <a14:hiddenFill xmlns:a14="http://schemas.microsoft.com/office/drawing/2010/main">
                <a:solidFill>
                  <a:srgbClr val="FFFFFF"/>
                </a:solidFill>
              </a14:hiddenFill>
            </a:ext>
          </a:extLst>
        </p:spPr>
      </p:pic>
      <p:sp>
        <p:nvSpPr>
          <p:cNvPr id="2056" name="Content Placeholder 2055">
            <a:extLst>
              <a:ext uri="{FF2B5EF4-FFF2-40B4-BE49-F238E27FC236}">
                <a16:creationId xmlns:a16="http://schemas.microsoft.com/office/drawing/2014/main" id="{A80245CC-0A7A-C926-3A5C-A187A75F71FE}"/>
              </a:ext>
            </a:extLst>
          </p:cNvPr>
          <p:cNvSpPr>
            <a:spLocks noGrp="1"/>
          </p:cNvSpPr>
          <p:nvPr>
            <p:ph idx="1"/>
          </p:nvPr>
        </p:nvSpPr>
        <p:spPr>
          <a:xfrm>
            <a:off x="1371598" y="5070346"/>
            <a:ext cx="9496427" cy="1385266"/>
          </a:xfrm>
        </p:spPr>
        <p:txBody>
          <a:bodyPr>
            <a:normAutofit fontScale="92500" lnSpcReduction="20000"/>
          </a:bodyPr>
          <a:lstStyle/>
          <a:p>
            <a:pPr marL="0" indent="0">
              <a:buNone/>
            </a:pPr>
            <a:r>
              <a:rPr lang="en-US" sz="2000" dirty="0"/>
              <a:t>To answer this question, please follow the follow steps: </a:t>
            </a:r>
          </a:p>
          <a:p>
            <a:pPr marL="0" indent="0">
              <a:buNone/>
            </a:pPr>
            <a:r>
              <a:rPr lang="en-US" sz="2000" dirty="0"/>
              <a:t>1:Think about what you already know about research </a:t>
            </a:r>
          </a:p>
          <a:p>
            <a:pPr marL="0" indent="0">
              <a:buNone/>
            </a:pPr>
            <a:r>
              <a:rPr lang="en-US" sz="2000" dirty="0"/>
              <a:t>2: Share with the person next to you </a:t>
            </a:r>
          </a:p>
          <a:p>
            <a:pPr marL="0" indent="0">
              <a:buNone/>
            </a:pPr>
            <a:r>
              <a:rPr lang="en-US" sz="2000" dirty="0"/>
              <a:t>3: Share answers with the class </a:t>
            </a:r>
          </a:p>
        </p:txBody>
      </p:sp>
      <p:pic>
        <p:nvPicPr>
          <p:cNvPr id="2054" name="Picture 6" descr="Pair and pause for deeper conversations">
            <a:extLst>
              <a:ext uri="{FF2B5EF4-FFF2-40B4-BE49-F238E27FC236}">
                <a16:creationId xmlns:a16="http://schemas.microsoft.com/office/drawing/2014/main" id="{8CBFFB2A-10A6-5B40-8486-F4CBD353A58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22061" y="1954588"/>
            <a:ext cx="2927287" cy="26173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91773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7D2AF00E-D433-4047-863F-BCB69CEC3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3D498B1-F6E2-5A9C-E031-25F5DADDCFE5}"/>
              </a:ext>
            </a:extLst>
          </p:cNvPr>
          <p:cNvSpPr>
            <a:spLocks noGrp="1"/>
          </p:cNvSpPr>
          <p:nvPr>
            <p:ph type="title"/>
          </p:nvPr>
        </p:nvSpPr>
        <p:spPr>
          <a:xfrm>
            <a:off x="4602822" y="938022"/>
            <a:ext cx="6658013" cy="1188720"/>
          </a:xfrm>
        </p:spPr>
        <p:txBody>
          <a:bodyPr>
            <a:normAutofit/>
          </a:bodyPr>
          <a:lstStyle/>
          <a:p>
            <a:r>
              <a:rPr lang="en-GB" dirty="0">
                <a:solidFill>
                  <a:srgbClr val="FFFFFF"/>
                </a:solidFill>
              </a:rPr>
              <a:t>What comes to mind when you hear the word Research? Activity: </a:t>
            </a:r>
          </a:p>
        </p:txBody>
      </p:sp>
      <p:sp>
        <p:nvSpPr>
          <p:cNvPr id="30" name="Rectangle 29">
            <a:extLst>
              <a:ext uri="{FF2B5EF4-FFF2-40B4-BE49-F238E27FC236}">
                <a16:creationId xmlns:a16="http://schemas.microsoft.com/office/drawing/2014/main" id="{0997DBEA-6DFC-457A-9850-E53505354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31">
            <a:extLst>
              <a:ext uri="{FF2B5EF4-FFF2-40B4-BE49-F238E27FC236}">
                <a16:creationId xmlns:a16="http://schemas.microsoft.com/office/drawing/2014/main" id="{79446CF5-953A-4916-BFF4-F5558E5C2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33">
            <a:extLst>
              <a:ext uri="{FF2B5EF4-FFF2-40B4-BE49-F238E27FC236}">
                <a16:creationId xmlns:a16="http://schemas.microsoft.com/office/drawing/2014/main" id="{477B945C-B433-4DFF-9A67-A5C9257E4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1" name="Graphic 20" descr="Pencil">
            <a:extLst>
              <a:ext uri="{FF2B5EF4-FFF2-40B4-BE49-F238E27FC236}">
                <a16:creationId xmlns:a16="http://schemas.microsoft.com/office/drawing/2014/main" id="{59749950-2467-EA4D-BDDB-D37AE1AACA3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4700" y="2049354"/>
            <a:ext cx="3053422" cy="3053422"/>
          </a:xfrm>
          <a:prstGeom prst="rect">
            <a:avLst/>
          </a:prstGeom>
        </p:spPr>
      </p:pic>
      <p:sp>
        <p:nvSpPr>
          <p:cNvPr id="3" name="Content Placeholder 2">
            <a:extLst>
              <a:ext uri="{FF2B5EF4-FFF2-40B4-BE49-F238E27FC236}">
                <a16:creationId xmlns:a16="http://schemas.microsoft.com/office/drawing/2014/main" id="{7C5631EA-659D-2A78-1DA5-A8B1D1AFAC79}"/>
              </a:ext>
            </a:extLst>
          </p:cNvPr>
          <p:cNvSpPr>
            <a:spLocks noGrp="1"/>
          </p:cNvSpPr>
          <p:nvPr>
            <p:ph idx="1"/>
          </p:nvPr>
        </p:nvSpPr>
        <p:spPr>
          <a:xfrm>
            <a:off x="4602822" y="2340864"/>
            <a:ext cx="6658013" cy="3793237"/>
          </a:xfrm>
        </p:spPr>
        <p:txBody>
          <a:bodyPr>
            <a:normAutofit/>
          </a:bodyPr>
          <a:lstStyle/>
          <a:p>
            <a:r>
              <a:rPr lang="en-GB" dirty="0">
                <a:solidFill>
                  <a:srgbClr val="FFFFFF"/>
                </a:solidFill>
              </a:rPr>
              <a:t>Write one word or phrase on a post it/board and stick it on the wall.</a:t>
            </a:r>
          </a:p>
          <a:p>
            <a:r>
              <a:rPr lang="en-GB" dirty="0">
                <a:solidFill>
                  <a:srgbClr val="FFFFFF"/>
                </a:solidFill>
              </a:rPr>
              <a:t>Examples: </a:t>
            </a:r>
            <a:r>
              <a:rPr lang="en-GB" i="1" dirty="0">
                <a:solidFill>
                  <a:srgbClr val="FFFFFF"/>
                </a:solidFill>
              </a:rPr>
              <a:t>confusing, exciting, boring, important, overwhelming, interesting.</a:t>
            </a:r>
            <a:endParaRPr lang="en-GB" dirty="0">
              <a:solidFill>
                <a:srgbClr val="FFFFFF"/>
              </a:solidFill>
            </a:endParaRPr>
          </a:p>
          <a:p>
            <a:r>
              <a:rPr lang="en-GB" dirty="0">
                <a:solidFill>
                  <a:srgbClr val="FFFFFF"/>
                </a:solidFill>
              </a:rPr>
              <a:t>Then you cluster the post its into themes and discuss what this tells us about the group’s starting point.</a:t>
            </a:r>
          </a:p>
        </p:txBody>
      </p:sp>
    </p:spTree>
    <p:extLst>
      <p:ext uri="{BB962C8B-B14F-4D97-AF65-F5344CB8AC3E}">
        <p14:creationId xmlns:p14="http://schemas.microsoft.com/office/powerpoint/2010/main" val="2077322471"/>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3" name="Rectangle 3082">
            <a:extLst>
              <a:ext uri="{FF2B5EF4-FFF2-40B4-BE49-F238E27FC236}">
                <a16:creationId xmlns:a16="http://schemas.microsoft.com/office/drawing/2014/main" id="{2AD936F5-D47C-418E-957B-E67FE0AB79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Rectangle 3084">
            <a:extLst>
              <a:ext uri="{FF2B5EF4-FFF2-40B4-BE49-F238E27FC236}">
                <a16:creationId xmlns:a16="http://schemas.microsoft.com/office/drawing/2014/main" id="{E383D63D-AFF6-450E-9563-88C596AE6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87" name="Rectangle 3086">
            <a:extLst>
              <a:ext uri="{FF2B5EF4-FFF2-40B4-BE49-F238E27FC236}">
                <a16:creationId xmlns:a16="http://schemas.microsoft.com/office/drawing/2014/main" id="{1E16AD71-390C-4868-A5FB-5EB0874371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89" name="Rectangle 3088">
            <a:extLst>
              <a:ext uri="{FF2B5EF4-FFF2-40B4-BE49-F238E27FC236}">
                <a16:creationId xmlns:a16="http://schemas.microsoft.com/office/drawing/2014/main" id="{831BE33D-0E67-4BB0-8A1B-581C9F3C48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91" name="Rectangle 3090">
            <a:extLst>
              <a:ext uri="{FF2B5EF4-FFF2-40B4-BE49-F238E27FC236}">
                <a16:creationId xmlns:a16="http://schemas.microsoft.com/office/drawing/2014/main" id="{FC428F49-D716-4BA1-9E15-BCC588E96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285" y="619432"/>
            <a:ext cx="3697570" cy="5771133"/>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94DEEB-968F-A46C-B53E-8A42200F08C0}"/>
              </a:ext>
            </a:extLst>
          </p:cNvPr>
          <p:cNvSpPr>
            <a:spLocks noGrp="1"/>
          </p:cNvSpPr>
          <p:nvPr>
            <p:ph type="title"/>
          </p:nvPr>
        </p:nvSpPr>
        <p:spPr>
          <a:xfrm>
            <a:off x="581192" y="702155"/>
            <a:ext cx="3433547" cy="1366281"/>
          </a:xfrm>
        </p:spPr>
        <p:txBody>
          <a:bodyPr>
            <a:normAutofit/>
          </a:bodyPr>
          <a:lstStyle/>
          <a:p>
            <a:r>
              <a:rPr lang="en-GB" dirty="0">
                <a:solidFill>
                  <a:srgbClr val="FFFFFF"/>
                </a:solidFill>
              </a:rPr>
              <a:t>You might not think it but… </a:t>
            </a:r>
            <a:endParaRPr lang="en-GB">
              <a:solidFill>
                <a:srgbClr val="FFFFFF"/>
              </a:solidFill>
            </a:endParaRPr>
          </a:p>
        </p:txBody>
      </p:sp>
      <p:sp>
        <p:nvSpPr>
          <p:cNvPr id="3" name="Content Placeholder 2">
            <a:extLst>
              <a:ext uri="{FF2B5EF4-FFF2-40B4-BE49-F238E27FC236}">
                <a16:creationId xmlns:a16="http://schemas.microsoft.com/office/drawing/2014/main" id="{9EADA37B-7F3C-53FF-1715-DEDDC64B2093}"/>
              </a:ext>
            </a:extLst>
          </p:cNvPr>
          <p:cNvSpPr>
            <a:spLocks noGrp="1"/>
          </p:cNvSpPr>
          <p:nvPr>
            <p:ph idx="1"/>
          </p:nvPr>
        </p:nvSpPr>
        <p:spPr>
          <a:xfrm>
            <a:off x="661361" y="2335388"/>
            <a:ext cx="3221427" cy="3523411"/>
          </a:xfrm>
        </p:spPr>
        <p:txBody>
          <a:bodyPr>
            <a:normAutofit/>
          </a:bodyPr>
          <a:lstStyle/>
          <a:p>
            <a:r>
              <a:rPr lang="en-GB" sz="1600">
                <a:solidFill>
                  <a:srgbClr val="FFFFFF"/>
                </a:solidFill>
              </a:rPr>
              <a:t>We are all researchers in our right. </a:t>
            </a:r>
          </a:p>
          <a:p>
            <a:r>
              <a:rPr lang="en-GB" sz="1600">
                <a:solidFill>
                  <a:srgbClr val="FFFFFF"/>
                </a:solidFill>
              </a:rPr>
              <a:t>We conduct research every single day </a:t>
            </a:r>
            <a:r>
              <a:rPr lang="en-GB" sz="1600" b="1" i="1">
                <a:solidFill>
                  <a:srgbClr val="FFFFFF"/>
                </a:solidFill>
              </a:rPr>
              <a:t>(car insurance, holidays, food shopping) </a:t>
            </a:r>
          </a:p>
        </p:txBody>
      </p:sp>
      <p:pic>
        <p:nvPicPr>
          <p:cNvPr id="3076" name="Picture 4" descr="Navigating the Grocery Store: Tips for Healthy Food Shopping | Superlean -  Next Level Prep">
            <a:extLst>
              <a:ext uri="{FF2B5EF4-FFF2-40B4-BE49-F238E27FC236}">
                <a16:creationId xmlns:a16="http://schemas.microsoft.com/office/drawing/2014/main" id="{86B12161-E934-507A-329A-E9B6EBB271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13182" b="4"/>
          <a:stretch>
            <a:fillRect/>
          </a:stretch>
        </p:blipFill>
        <p:spPr bwMode="auto">
          <a:xfrm>
            <a:off x="4241827" y="619432"/>
            <a:ext cx="3703320" cy="284716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F1A9093D-FAEB-3F44-4E65-0C8C5F610908}"/>
              </a:ext>
            </a:extLst>
          </p:cNvPr>
          <p:cNvPicPr>
            <a:picLocks noChangeAspect="1"/>
          </p:cNvPicPr>
          <p:nvPr/>
        </p:nvPicPr>
        <p:blipFill>
          <a:blip r:embed="rId4"/>
          <a:srcRect l="24331" r="885"/>
          <a:stretch>
            <a:fillRect/>
          </a:stretch>
        </p:blipFill>
        <p:spPr>
          <a:xfrm>
            <a:off x="8042503" y="619432"/>
            <a:ext cx="3702973" cy="2847165"/>
          </a:xfrm>
          <a:prstGeom prst="rect">
            <a:avLst/>
          </a:prstGeom>
        </p:spPr>
      </p:pic>
      <p:pic>
        <p:nvPicPr>
          <p:cNvPr id="3078" name="Picture 6" descr="Your renewal price explained | Stroll Insurance">
            <a:extLst>
              <a:ext uri="{FF2B5EF4-FFF2-40B4-BE49-F238E27FC236}">
                <a16:creationId xmlns:a16="http://schemas.microsoft.com/office/drawing/2014/main" id="{D49FD383-AB2E-7C81-687C-B4290053F69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20768" r="592" b="1"/>
          <a:stretch>
            <a:fillRect/>
          </a:stretch>
        </p:blipFill>
        <p:spPr bwMode="auto">
          <a:xfrm>
            <a:off x="4241821" y="3562350"/>
            <a:ext cx="3703320" cy="2825496"/>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Best package holiday providers 2025 - Which?">
            <a:extLst>
              <a:ext uri="{FF2B5EF4-FFF2-40B4-BE49-F238E27FC236}">
                <a16:creationId xmlns:a16="http://schemas.microsoft.com/office/drawing/2014/main" id="{E5B64FB8-9336-482E-9BCE-CF2FC1BF45D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16490" r="17980" b="-3"/>
          <a:stretch>
            <a:fillRect/>
          </a:stretch>
        </p:blipFill>
        <p:spPr bwMode="auto">
          <a:xfrm>
            <a:off x="8037116" y="3562351"/>
            <a:ext cx="3702973" cy="28254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56440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
        <p:nvSpPr>
          <p:cNvPr id="13"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
        <p:nvSpPr>
          <p:cNvPr id="15"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
        <p:nvSpPr>
          <p:cNvPr id="17"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
        <p:nvSpPr>
          <p:cNvPr id="19"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6C7BC328-34C6-D5E7-07C4-94D512781607}"/>
              </a:ext>
            </a:extLst>
          </p:cNvPr>
          <p:cNvSpPr>
            <a:spLocks noGrp="1"/>
          </p:cNvSpPr>
          <p:nvPr>
            <p:ph type="title"/>
          </p:nvPr>
        </p:nvSpPr>
        <p:spPr>
          <a:xfrm>
            <a:off x="601255" y="702155"/>
            <a:ext cx="3409783" cy="1300365"/>
          </a:xfrm>
        </p:spPr>
        <p:txBody>
          <a:bodyPr vert="horz" lIns="91440" tIns="45720" rIns="91440" bIns="45720" rtlCol="0" anchor="b">
            <a:normAutofit/>
          </a:bodyPr>
          <a:lstStyle/>
          <a:p>
            <a:r>
              <a:rPr lang="en-US">
                <a:solidFill>
                  <a:srgbClr val="FFFFFF"/>
                </a:solidFill>
              </a:rPr>
              <a:t>Research Activity </a:t>
            </a:r>
          </a:p>
        </p:txBody>
      </p:sp>
      <p:sp>
        <p:nvSpPr>
          <p:cNvPr id="4" name="TextBox 3">
            <a:extLst>
              <a:ext uri="{FF2B5EF4-FFF2-40B4-BE49-F238E27FC236}">
                <a16:creationId xmlns:a16="http://schemas.microsoft.com/office/drawing/2014/main" id="{AE48CC08-F8D3-0B98-CAA0-7E5392CD8F9D}"/>
              </a:ext>
            </a:extLst>
          </p:cNvPr>
          <p:cNvSpPr txBox="1"/>
          <p:nvPr/>
        </p:nvSpPr>
        <p:spPr>
          <a:xfrm>
            <a:off x="601255" y="2177142"/>
            <a:ext cx="3409782" cy="3823607"/>
          </a:xfrm>
          <a:prstGeom prst="rect">
            <a:avLst/>
          </a:prstGeom>
        </p:spPr>
        <p:txBody>
          <a:bodyPr vert="horz" lIns="91440" tIns="45720" rIns="91440" bIns="45720" rtlCol="0" anchor="ctr">
            <a:normAutofit/>
          </a:bodyPr>
          <a:lstStyle/>
          <a:p>
            <a:pPr marL="0" marR="0" lvl="0" indent="0" algn="l" defTabSz="457200" rtl="0" eaLnBrk="1" fontAlgn="auto" latinLnBrk="0" hangingPunct="1">
              <a:lnSpc>
                <a:spcPct val="100000"/>
              </a:lnSpc>
              <a:spcBef>
                <a:spcPct val="20000"/>
              </a:spcBef>
              <a:spcAft>
                <a:spcPts val="600"/>
              </a:spcAft>
              <a:buClr>
                <a:srgbClr val="DA828B"/>
              </a:buClr>
              <a:buSzPct val="92000"/>
              <a:buFontTx/>
              <a:buNone/>
              <a:tabLst/>
              <a:defRPr/>
            </a:pPr>
            <a:r>
              <a:rPr kumimoji="0" lang="en-US" sz="1800" b="0" i="0" u="none" strike="noStrike" kern="1200" cap="none" spc="0" normalizeH="0" baseline="0" noProof="0" dirty="0">
                <a:ln>
                  <a:noFill/>
                </a:ln>
                <a:solidFill>
                  <a:srgbClr val="FFFFFF"/>
                </a:solidFill>
                <a:effectLst/>
                <a:uLnTx/>
                <a:uFillTx/>
                <a:latin typeface="Franklin Gothic Book" panose="020B0502020104020203"/>
                <a:ea typeface="+mn-ea"/>
                <a:cs typeface="+mn-cs"/>
              </a:rPr>
              <a:t>In pairs,  list </a:t>
            </a:r>
            <a:r>
              <a:rPr kumimoji="0" lang="en-US" sz="1800" b="1" i="0" u="none" strike="noStrike" kern="1200" cap="none" spc="0" normalizeH="0" baseline="0" noProof="0" dirty="0">
                <a:ln>
                  <a:noFill/>
                </a:ln>
                <a:solidFill>
                  <a:srgbClr val="FFFFFF"/>
                </a:solidFill>
                <a:effectLst/>
                <a:uLnTx/>
                <a:uFillTx/>
                <a:latin typeface="Franklin Gothic Book" panose="020B0502020104020203"/>
                <a:ea typeface="+mn-ea"/>
                <a:cs typeface="+mn-cs"/>
              </a:rPr>
              <a:t>three everyday decisions</a:t>
            </a:r>
            <a:r>
              <a:rPr kumimoji="0" lang="en-US" sz="1800" b="0" i="0" u="none" strike="noStrike" kern="1200" cap="none" spc="0" normalizeH="0" baseline="0" noProof="0" dirty="0">
                <a:ln>
                  <a:noFill/>
                </a:ln>
                <a:solidFill>
                  <a:srgbClr val="FFFFFF"/>
                </a:solidFill>
                <a:effectLst/>
                <a:uLnTx/>
                <a:uFillTx/>
                <a:latin typeface="Franklin Gothic Book" panose="020B0502020104020203"/>
                <a:ea typeface="+mn-ea"/>
                <a:cs typeface="+mn-cs"/>
              </a:rPr>
              <a:t> you made recently (e.g., buying trainers, choosing a phone contract, comparing meal deals). For each one, identify:</a:t>
            </a:r>
          </a:p>
          <a:p>
            <a:pPr marL="0" marR="0" lvl="0" indent="0" algn="l" defTabSz="457200" rtl="0" eaLnBrk="1" fontAlgn="auto" latinLnBrk="0" hangingPunct="1">
              <a:lnSpc>
                <a:spcPct val="100000"/>
              </a:lnSpc>
              <a:spcBef>
                <a:spcPct val="20000"/>
              </a:spcBef>
              <a:spcAft>
                <a:spcPts val="600"/>
              </a:spcAft>
              <a:buClr>
                <a:srgbClr val="DA828B"/>
              </a:buClr>
              <a:buSzPct val="92000"/>
              <a:buFont typeface="Wingdings 2" panose="05020102010507070707" pitchFamily="18" charset="2"/>
              <a:buChar char=""/>
              <a:tabLst/>
              <a:defRPr/>
            </a:pPr>
            <a:r>
              <a:rPr kumimoji="0" lang="en-US" sz="1800" b="1" i="0" u="none" strike="noStrike" kern="1200" cap="none" spc="0" normalizeH="0" baseline="0" noProof="0" dirty="0">
                <a:ln>
                  <a:noFill/>
                </a:ln>
                <a:solidFill>
                  <a:srgbClr val="FFFFFF"/>
                </a:solidFill>
                <a:effectLst/>
                <a:uLnTx/>
                <a:uFillTx/>
                <a:latin typeface="Franklin Gothic Book" panose="020B0502020104020203"/>
                <a:ea typeface="+mn-ea"/>
                <a:cs typeface="+mn-cs"/>
              </a:rPr>
              <a:t>What information they gathered</a:t>
            </a:r>
            <a:endParaRPr kumimoji="0" lang="en-US" sz="1800" b="0" i="0" u="none" strike="noStrike" kern="1200" cap="none" spc="0" normalizeH="0" baseline="0" noProof="0" dirty="0">
              <a:ln>
                <a:noFill/>
              </a:ln>
              <a:solidFill>
                <a:srgbClr val="FFFFFF"/>
              </a:solidFill>
              <a:effectLst/>
              <a:uLnTx/>
              <a:uFillTx/>
              <a:latin typeface="Franklin Gothic Book" panose="020B0502020104020203"/>
              <a:ea typeface="+mn-ea"/>
              <a:cs typeface="+mn-cs"/>
            </a:endParaRPr>
          </a:p>
          <a:p>
            <a:pPr marL="0" marR="0" lvl="0" indent="0" algn="l" defTabSz="457200" rtl="0" eaLnBrk="1" fontAlgn="auto" latinLnBrk="0" hangingPunct="1">
              <a:lnSpc>
                <a:spcPct val="100000"/>
              </a:lnSpc>
              <a:spcBef>
                <a:spcPct val="20000"/>
              </a:spcBef>
              <a:spcAft>
                <a:spcPts val="600"/>
              </a:spcAft>
              <a:buClr>
                <a:srgbClr val="DA828B"/>
              </a:buClr>
              <a:buSzPct val="92000"/>
              <a:buFont typeface="Wingdings 2" panose="05020102010507070707" pitchFamily="18" charset="2"/>
              <a:buChar char=""/>
              <a:tabLst/>
              <a:defRPr/>
            </a:pPr>
            <a:r>
              <a:rPr kumimoji="0" lang="en-US" sz="1800" b="1" i="0" u="none" strike="noStrike" kern="1200" cap="none" spc="0" normalizeH="0" baseline="0" noProof="0" dirty="0">
                <a:ln>
                  <a:noFill/>
                </a:ln>
                <a:solidFill>
                  <a:srgbClr val="FFFFFF"/>
                </a:solidFill>
                <a:effectLst/>
                <a:uLnTx/>
                <a:uFillTx/>
                <a:latin typeface="Franklin Gothic Book" panose="020B0502020104020203"/>
                <a:ea typeface="+mn-ea"/>
                <a:cs typeface="+mn-cs"/>
              </a:rPr>
              <a:t>Where they looked</a:t>
            </a:r>
            <a:endParaRPr kumimoji="0" lang="en-US" sz="1800" b="0" i="0" u="none" strike="noStrike" kern="1200" cap="none" spc="0" normalizeH="0" baseline="0" noProof="0" dirty="0">
              <a:ln>
                <a:noFill/>
              </a:ln>
              <a:solidFill>
                <a:srgbClr val="FFFFFF"/>
              </a:solidFill>
              <a:effectLst/>
              <a:uLnTx/>
              <a:uFillTx/>
              <a:latin typeface="Franklin Gothic Book" panose="020B0502020104020203"/>
              <a:ea typeface="+mn-ea"/>
              <a:cs typeface="+mn-cs"/>
            </a:endParaRPr>
          </a:p>
          <a:p>
            <a:pPr marL="0" marR="0" lvl="0" indent="0" algn="l" defTabSz="457200" rtl="0" eaLnBrk="1" fontAlgn="auto" latinLnBrk="0" hangingPunct="1">
              <a:lnSpc>
                <a:spcPct val="100000"/>
              </a:lnSpc>
              <a:spcBef>
                <a:spcPct val="20000"/>
              </a:spcBef>
              <a:spcAft>
                <a:spcPts val="600"/>
              </a:spcAft>
              <a:buClr>
                <a:srgbClr val="DA828B"/>
              </a:buClr>
              <a:buSzPct val="92000"/>
              <a:buFont typeface="Wingdings 2" panose="05020102010507070707" pitchFamily="18" charset="2"/>
              <a:buChar char=""/>
              <a:tabLst/>
              <a:defRPr/>
            </a:pPr>
            <a:r>
              <a:rPr kumimoji="0" lang="en-US" sz="1800" b="1" i="0" u="none" strike="noStrike" kern="1200" cap="none" spc="0" normalizeH="0" baseline="0" noProof="0" dirty="0">
                <a:ln>
                  <a:noFill/>
                </a:ln>
                <a:solidFill>
                  <a:srgbClr val="FFFFFF"/>
                </a:solidFill>
                <a:effectLst/>
                <a:uLnTx/>
                <a:uFillTx/>
                <a:latin typeface="Franklin Gothic Book" panose="020B0502020104020203"/>
                <a:ea typeface="+mn-ea"/>
                <a:cs typeface="+mn-cs"/>
              </a:rPr>
              <a:t>How they decided what was trustworthy</a:t>
            </a:r>
            <a:endParaRPr kumimoji="0" lang="en-US" sz="1800" b="0" i="0" u="none" strike="noStrike" kern="1200" cap="none" spc="0" normalizeH="0" baseline="0" noProof="0" dirty="0">
              <a:ln>
                <a:noFill/>
              </a:ln>
              <a:solidFill>
                <a:srgbClr val="FFFFFF"/>
              </a:solidFill>
              <a:effectLst/>
              <a:uLnTx/>
              <a:uFillTx/>
              <a:latin typeface="Franklin Gothic Book" panose="020B0502020104020203"/>
              <a:ea typeface="+mn-ea"/>
              <a:cs typeface="+mn-cs"/>
            </a:endParaRPr>
          </a:p>
          <a:p>
            <a:pPr marL="0" marR="0" lvl="0" indent="0" algn="l" defTabSz="457200" rtl="0" eaLnBrk="1" fontAlgn="auto" latinLnBrk="0" hangingPunct="1">
              <a:lnSpc>
                <a:spcPct val="100000"/>
              </a:lnSpc>
              <a:spcBef>
                <a:spcPct val="20000"/>
              </a:spcBef>
              <a:spcAft>
                <a:spcPts val="600"/>
              </a:spcAft>
              <a:buClr>
                <a:srgbClr val="DA828B"/>
              </a:buClr>
              <a:buSzPct val="92000"/>
              <a:buFont typeface="Wingdings 2" panose="05020102010507070707" pitchFamily="18" charset="2"/>
              <a:buChar char=""/>
              <a:tabLst/>
              <a:defRPr/>
            </a:pPr>
            <a:r>
              <a:rPr kumimoji="0" lang="en-US" sz="1800" b="1" i="0" u="none" strike="noStrike" kern="1200" cap="none" spc="0" normalizeH="0" baseline="0" noProof="0" dirty="0">
                <a:ln>
                  <a:noFill/>
                </a:ln>
                <a:solidFill>
                  <a:srgbClr val="FFFFFF"/>
                </a:solidFill>
                <a:effectLst/>
                <a:uLnTx/>
                <a:uFillTx/>
                <a:latin typeface="Franklin Gothic Book" panose="020B0502020104020203"/>
                <a:ea typeface="+mn-ea"/>
                <a:cs typeface="+mn-cs"/>
              </a:rPr>
              <a:t>What the outcome was</a:t>
            </a:r>
            <a:endParaRPr kumimoji="0" lang="en-US" sz="1800" b="0" i="0" u="none" strike="noStrike" kern="1200" cap="none" spc="0" normalizeH="0" baseline="0" noProof="0" dirty="0">
              <a:ln>
                <a:noFill/>
              </a:ln>
              <a:solidFill>
                <a:srgbClr val="FFFFFF"/>
              </a:solidFill>
              <a:effectLst/>
              <a:uLnTx/>
              <a:uFillTx/>
              <a:latin typeface="Franklin Gothic Book" panose="020B0502020104020203"/>
              <a:ea typeface="+mn-ea"/>
              <a:cs typeface="+mn-cs"/>
            </a:endParaRPr>
          </a:p>
        </p:txBody>
      </p:sp>
      <p:pic>
        <p:nvPicPr>
          <p:cNvPr id="8" name="Graphic 7" descr="Share With Person">
            <a:extLst>
              <a:ext uri="{FF2B5EF4-FFF2-40B4-BE49-F238E27FC236}">
                <a16:creationId xmlns:a16="http://schemas.microsoft.com/office/drawing/2014/main" id="{59E0D568-4B6B-55FD-810D-100F002C09D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523830" y="936141"/>
            <a:ext cx="4968305" cy="4968305"/>
          </a:xfrm>
          <a:prstGeom prst="rect">
            <a:avLst/>
          </a:prstGeom>
        </p:spPr>
      </p:pic>
    </p:spTree>
    <p:extLst>
      <p:ext uri="{BB962C8B-B14F-4D97-AF65-F5344CB8AC3E}">
        <p14:creationId xmlns:p14="http://schemas.microsoft.com/office/powerpoint/2010/main" val="2626506108"/>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113" name="Rectangle 4112">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4" name="Rectangle 4113">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68C0927E-349D-C77B-8C9B-EB8F28A1E9A4}"/>
              </a:ext>
            </a:extLst>
          </p:cNvPr>
          <p:cNvSpPr>
            <a:spLocks noGrp="1"/>
          </p:cNvSpPr>
          <p:nvPr>
            <p:ph type="title"/>
          </p:nvPr>
        </p:nvSpPr>
        <p:spPr>
          <a:xfrm>
            <a:off x="672280" y="944752"/>
            <a:ext cx="3259016" cy="1462692"/>
          </a:xfrm>
        </p:spPr>
        <p:txBody>
          <a:bodyPr>
            <a:normAutofit/>
          </a:bodyPr>
          <a:lstStyle/>
          <a:p>
            <a:r>
              <a:rPr lang="en-GB">
                <a:solidFill>
                  <a:srgbClr val="FFFFFF"/>
                </a:solidFill>
              </a:rPr>
              <a:t>What is research? </a:t>
            </a:r>
          </a:p>
        </p:txBody>
      </p:sp>
      <p:sp>
        <p:nvSpPr>
          <p:cNvPr id="4115" name="Rectangle 411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116" name="Rectangle 4115">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117" name="Rectangle 4116">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4098" name="Picture 2" descr="Graduate School Strategies: What is Academic Research? - Graduate Programs  for Educators">
            <a:extLst>
              <a:ext uri="{FF2B5EF4-FFF2-40B4-BE49-F238E27FC236}">
                <a16:creationId xmlns:a16="http://schemas.microsoft.com/office/drawing/2014/main" id="{C77F582C-939E-706E-1855-0D2A6FF3DD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0893" r="-1" b="-1"/>
          <a:stretch>
            <a:fillRect/>
          </a:stretch>
        </p:blipFill>
        <p:spPr bwMode="auto">
          <a:xfrm>
            <a:off x="4241830" y="601200"/>
            <a:ext cx="7503636" cy="578936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7" name="Content Placeholder 2">
            <a:extLst>
              <a:ext uri="{FF2B5EF4-FFF2-40B4-BE49-F238E27FC236}">
                <a16:creationId xmlns:a16="http://schemas.microsoft.com/office/drawing/2014/main" id="{61B3EA8C-D940-528D-A58C-1D1F7315819A}"/>
              </a:ext>
            </a:extLst>
          </p:cNvPr>
          <p:cNvGraphicFramePr>
            <a:graphicFrameLocks noGrp="1"/>
          </p:cNvGraphicFramePr>
          <p:nvPr>
            <p:ph idx="1"/>
            <p:extLst>
              <p:ext uri="{D42A27DB-BD31-4B8C-83A1-F6EECF244321}">
                <p14:modId xmlns:p14="http://schemas.microsoft.com/office/powerpoint/2010/main" val="1326164898"/>
              </p:ext>
            </p:extLst>
          </p:nvPr>
        </p:nvGraphicFramePr>
        <p:xfrm>
          <a:off x="671513" y="2536031"/>
          <a:ext cx="3123783" cy="36719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81181406"/>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56" name="Rectangle 5155">
            <a:extLst>
              <a:ext uri="{FF2B5EF4-FFF2-40B4-BE49-F238E27FC236}">
                <a16:creationId xmlns:a16="http://schemas.microsoft.com/office/drawing/2014/main" id="{35E47987-51DD-47D8-82CB-3239C1041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58" name="Rectangle 5157">
            <a:extLst>
              <a:ext uri="{FF2B5EF4-FFF2-40B4-BE49-F238E27FC236}">
                <a16:creationId xmlns:a16="http://schemas.microsoft.com/office/drawing/2014/main" id="{343B51BC-A337-4FC1-8BEC-2C71D3B3F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60" name="Rectangle 5159">
            <a:extLst>
              <a:ext uri="{FF2B5EF4-FFF2-40B4-BE49-F238E27FC236}">
                <a16:creationId xmlns:a16="http://schemas.microsoft.com/office/drawing/2014/main" id="{F06EB04D-98C2-4D74-86BC-1E95ECF55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62" name="Rectangle 5161">
            <a:extLst>
              <a:ext uri="{FF2B5EF4-FFF2-40B4-BE49-F238E27FC236}">
                <a16:creationId xmlns:a16="http://schemas.microsoft.com/office/drawing/2014/main" id="{5FE21824-8381-405C-BDEF-3859DE644D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5164" name="Rectangle 5163">
            <a:extLst>
              <a:ext uri="{FF2B5EF4-FFF2-40B4-BE49-F238E27FC236}">
                <a16:creationId xmlns:a16="http://schemas.microsoft.com/office/drawing/2014/main" id="{6EA7B49C-1DDA-4A36-B615-CCE52D7703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66" name="Rectangle 5165">
            <a:extLst>
              <a:ext uri="{FF2B5EF4-FFF2-40B4-BE49-F238E27FC236}">
                <a16:creationId xmlns:a16="http://schemas.microsoft.com/office/drawing/2014/main" id="{0349BF0E-90A2-447D-851A-A1C4FC5E5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911" y="638175"/>
            <a:ext cx="3682784" cy="575239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CA56513-5341-502E-8B77-CACF0D42BC89}"/>
              </a:ext>
            </a:extLst>
          </p:cNvPr>
          <p:cNvSpPr>
            <a:spLocks noGrp="1"/>
          </p:cNvSpPr>
          <p:nvPr>
            <p:ph type="title"/>
          </p:nvPr>
        </p:nvSpPr>
        <p:spPr>
          <a:xfrm>
            <a:off x="700218" y="1656292"/>
            <a:ext cx="3150659" cy="2085869"/>
          </a:xfrm>
        </p:spPr>
        <p:txBody>
          <a:bodyPr vert="horz" lIns="91440" tIns="45720" rIns="91440" bIns="45720" rtlCol="0" anchor="b">
            <a:normAutofit/>
          </a:bodyPr>
          <a:lstStyle/>
          <a:p>
            <a:pPr algn="ctr"/>
            <a:r>
              <a:rPr lang="en-US" sz="3600" dirty="0">
                <a:solidFill>
                  <a:srgbClr val="FFFFFF"/>
                </a:solidFill>
              </a:rPr>
              <a:t>Why is research important? </a:t>
            </a:r>
          </a:p>
        </p:txBody>
      </p:sp>
      <p:sp>
        <p:nvSpPr>
          <p:cNvPr id="5168" name="Rectangle 5167">
            <a:extLst>
              <a:ext uri="{FF2B5EF4-FFF2-40B4-BE49-F238E27FC236}">
                <a16:creationId xmlns:a16="http://schemas.microsoft.com/office/drawing/2014/main" id="{5B432A1A-7A25-4237-B64F-E0244D852B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5422"/>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70" name="Rectangle 5169">
            <a:extLst>
              <a:ext uri="{FF2B5EF4-FFF2-40B4-BE49-F238E27FC236}">
                <a16:creationId xmlns:a16="http://schemas.microsoft.com/office/drawing/2014/main" id="{371419D3-21C1-47D3-9BB6-2E08FCE81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4341"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72" name="Rectangle 5171">
            <a:extLst>
              <a:ext uri="{FF2B5EF4-FFF2-40B4-BE49-F238E27FC236}">
                <a16:creationId xmlns:a16="http://schemas.microsoft.com/office/drawing/2014/main" id="{99383C2D-F910-444C-AFBF-2A6C72EBA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74" name="Rectangle 5173">
            <a:extLst>
              <a:ext uri="{FF2B5EF4-FFF2-40B4-BE49-F238E27FC236}">
                <a16:creationId xmlns:a16="http://schemas.microsoft.com/office/drawing/2014/main" id="{8AC7279F-774B-48BD-8EC4-E7346A34A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2242" y="627940"/>
            <a:ext cx="3704425" cy="2837094"/>
          </a:xfrm>
          <a:prstGeom prst="rect">
            <a:avLst/>
          </a:prstGeom>
          <a:solidFill>
            <a:srgbClr val="FFFFFF"/>
          </a:solidFill>
          <a:ln w="19050">
            <a:solidFill>
              <a:schemeClr val="accent4">
                <a:alpha val="9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8" name="Picture 8" descr="What Age Do Houses Need Rewiring? - House Rewiring London">
            <a:extLst>
              <a:ext uri="{FF2B5EF4-FFF2-40B4-BE49-F238E27FC236}">
                <a16:creationId xmlns:a16="http://schemas.microsoft.com/office/drawing/2014/main" id="{7CE2622F-65D2-385B-993F-79F430736F0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157639" y="799041"/>
            <a:ext cx="1865639" cy="2487519"/>
          </a:xfrm>
          <a:prstGeom prst="rect">
            <a:avLst/>
          </a:prstGeom>
          <a:noFill/>
          <a:extLst>
            <a:ext uri="{909E8E84-426E-40DD-AFC4-6F175D3DCCD1}">
              <a14:hiddenFill xmlns:a14="http://schemas.microsoft.com/office/drawing/2010/main">
                <a:solidFill>
                  <a:srgbClr val="FFFFFF"/>
                </a:solidFill>
              </a14:hiddenFill>
            </a:ext>
          </a:extLst>
        </p:spPr>
      </p:pic>
      <p:sp>
        <p:nvSpPr>
          <p:cNvPr id="5176" name="Rectangle 5175">
            <a:extLst>
              <a:ext uri="{FF2B5EF4-FFF2-40B4-BE49-F238E27FC236}">
                <a16:creationId xmlns:a16="http://schemas.microsoft.com/office/drawing/2014/main" id="{7DDFE527-440F-4625-B425-54376B60CE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52736" y="627940"/>
            <a:ext cx="3704425" cy="2847329"/>
          </a:xfrm>
          <a:prstGeom prst="rect">
            <a:avLst/>
          </a:prstGeom>
          <a:solidFill>
            <a:srgbClr val="FFFFFF"/>
          </a:solidFill>
          <a:ln w="19050">
            <a:solidFill>
              <a:schemeClr val="accent4">
                <a:alpha val="9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4" name="Picture 4" descr="Here are the 20 current supercars you should know about | Top Gear">
            <a:extLst>
              <a:ext uri="{FF2B5EF4-FFF2-40B4-BE49-F238E27FC236}">
                <a16:creationId xmlns:a16="http://schemas.microsoft.com/office/drawing/2014/main" id="{A8DAA387-12C5-B703-78A7-E3EBD82F587B}"/>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223232" y="1094271"/>
            <a:ext cx="3372551" cy="1897059"/>
          </a:xfrm>
          <a:prstGeom prst="rect">
            <a:avLst/>
          </a:prstGeom>
          <a:noFill/>
          <a:extLst>
            <a:ext uri="{909E8E84-426E-40DD-AFC4-6F175D3DCCD1}">
              <a14:hiddenFill xmlns:a14="http://schemas.microsoft.com/office/drawing/2010/main">
                <a:solidFill>
                  <a:srgbClr val="FFFFFF"/>
                </a:solidFill>
              </a14:hiddenFill>
            </a:ext>
          </a:extLst>
        </p:spPr>
      </p:pic>
      <p:sp>
        <p:nvSpPr>
          <p:cNvPr id="5178" name="Rectangle 5177">
            <a:extLst>
              <a:ext uri="{FF2B5EF4-FFF2-40B4-BE49-F238E27FC236}">
                <a16:creationId xmlns:a16="http://schemas.microsoft.com/office/drawing/2014/main" id="{8C2E4842-085B-4316-A26B-BFB4CF2155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0762" y="3572039"/>
            <a:ext cx="3704425" cy="2818526"/>
          </a:xfrm>
          <a:prstGeom prst="rect">
            <a:avLst/>
          </a:prstGeom>
          <a:solidFill>
            <a:srgbClr val="FFFFFF"/>
          </a:solidFill>
          <a:ln w="19050">
            <a:solidFill>
              <a:schemeClr val="accent4">
                <a:alpha val="9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WOMAN RIDING HORSE CARRIAGE &amp; ORIGINAL VICTORIAN PHOTO | eBay UK">
            <a:extLst>
              <a:ext uri="{FF2B5EF4-FFF2-40B4-BE49-F238E27FC236}">
                <a16:creationId xmlns:a16="http://schemas.microsoft.com/office/drawing/2014/main" id="{75DDD730-2328-2B4A-831C-CDED238D8B5E}"/>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4689029" y="3742160"/>
            <a:ext cx="2802858" cy="2487537"/>
          </a:xfrm>
          <a:prstGeom prst="rect">
            <a:avLst/>
          </a:prstGeom>
          <a:noFill/>
          <a:extLst>
            <a:ext uri="{909E8E84-426E-40DD-AFC4-6F175D3DCCD1}">
              <a14:hiddenFill xmlns:a14="http://schemas.microsoft.com/office/drawing/2010/main">
                <a:solidFill>
                  <a:srgbClr val="FFFFFF"/>
                </a:solidFill>
              </a14:hiddenFill>
            </a:ext>
          </a:extLst>
        </p:spPr>
      </p:pic>
      <p:sp>
        <p:nvSpPr>
          <p:cNvPr id="5180" name="Rectangle 5179">
            <a:extLst>
              <a:ext uri="{FF2B5EF4-FFF2-40B4-BE49-F238E27FC236}">
                <a16:creationId xmlns:a16="http://schemas.microsoft.com/office/drawing/2014/main" id="{E8015A85-E7C2-4028-A775-8B61DA2C2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53247" y="3572038"/>
            <a:ext cx="3704425" cy="2818526"/>
          </a:xfrm>
          <a:prstGeom prst="rect">
            <a:avLst/>
          </a:prstGeom>
          <a:solidFill>
            <a:srgbClr val="FFFFFF"/>
          </a:solidFill>
          <a:ln w="19050">
            <a:solidFill>
              <a:schemeClr val="accent4">
                <a:alpha val="9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6" name="Picture 6" descr="Passion for the Past: In the Nighttime: Living in the Age of Candles in  Colonial Times - The Light at its Brightest">
            <a:extLst>
              <a:ext uri="{FF2B5EF4-FFF2-40B4-BE49-F238E27FC236}">
                <a16:creationId xmlns:a16="http://schemas.microsoft.com/office/drawing/2014/main" id="{3F39DA89-0D8B-343A-3059-898B95FA112C}"/>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8251149" y="3742160"/>
            <a:ext cx="3316716" cy="24875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59765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
        <p:nvSpPr>
          <p:cNvPr id="11" name="Rectangle 10">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
        <p:nvSpPr>
          <p:cNvPr id="13" name="Rectangle 12">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
        <p:nvSpPr>
          <p:cNvPr id="15" name="Rectangle 14">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 useBgFill="1">
        <p:nvSpPr>
          <p:cNvPr id="17" name="Rectangle 16">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grpSp>
        <p:nvGrpSpPr>
          <p:cNvPr id="19" name="Group 18">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0" name="Rectangle 19">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
          <p:nvSpPr>
            <p:cNvPr id="21" name="Rectangle 20">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grpSp>
      <p:sp>
        <p:nvSpPr>
          <p:cNvPr id="2" name="Title 1">
            <a:extLst>
              <a:ext uri="{FF2B5EF4-FFF2-40B4-BE49-F238E27FC236}">
                <a16:creationId xmlns:a16="http://schemas.microsoft.com/office/drawing/2014/main" id="{CFA81E0E-4FB8-22FC-BDCF-E4E94ECD6AF8}"/>
              </a:ext>
            </a:extLst>
          </p:cNvPr>
          <p:cNvSpPr>
            <a:spLocks noGrp="1"/>
          </p:cNvSpPr>
          <p:nvPr>
            <p:ph type="title"/>
          </p:nvPr>
        </p:nvSpPr>
        <p:spPr>
          <a:xfrm>
            <a:off x="584200" y="1524001"/>
            <a:ext cx="3412067" cy="3478384"/>
          </a:xfrm>
        </p:spPr>
        <p:txBody>
          <a:bodyPr vert="horz" lIns="91440" tIns="45720" rIns="91440" bIns="45720" rtlCol="0" anchor="b">
            <a:normAutofit/>
          </a:bodyPr>
          <a:lstStyle/>
          <a:p>
            <a:pPr algn="ctr"/>
            <a:r>
              <a:rPr lang="en-US" sz="3600">
                <a:solidFill>
                  <a:srgbClr val="FFFFFF"/>
                </a:solidFill>
              </a:rPr>
              <a:t>Why is research important? </a:t>
            </a:r>
          </a:p>
        </p:txBody>
      </p:sp>
      <p:pic>
        <p:nvPicPr>
          <p:cNvPr id="4" name="Online Media 3" title="The Importance of Research in Daily Life - Practical Research 1 (and 2)">
            <a:hlinkClick r:id="" action="ppaction://media"/>
            <a:extLst>
              <a:ext uri="{FF2B5EF4-FFF2-40B4-BE49-F238E27FC236}">
                <a16:creationId xmlns:a16="http://schemas.microsoft.com/office/drawing/2014/main" id="{5B336D4B-0662-3D5D-1280-B0D3DD44E908}"/>
              </a:ext>
            </a:extLst>
          </p:cNvPr>
          <p:cNvPicPr>
            <a:picLocks noGrp="1" noRot="1" noChangeAspect="1"/>
          </p:cNvPicPr>
          <p:nvPr>
            <p:ph idx="1"/>
            <a:videoFile r:link="rId1"/>
          </p:nvPr>
        </p:nvPicPr>
        <p:blipFill>
          <a:blip r:embed="rId3"/>
          <a:stretch>
            <a:fillRect/>
          </a:stretch>
        </p:blipFill>
        <p:spPr>
          <a:xfrm>
            <a:off x="4765053" y="1506071"/>
            <a:ext cx="6764864" cy="3822148"/>
          </a:xfrm>
          <a:prstGeom prst="rect">
            <a:avLst/>
          </a:prstGeom>
        </p:spPr>
      </p:pic>
    </p:spTree>
    <p:extLst>
      <p:ext uri="{BB962C8B-B14F-4D97-AF65-F5344CB8AC3E}">
        <p14:creationId xmlns:p14="http://schemas.microsoft.com/office/powerpoint/2010/main" val="2751228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04DF871-46F8-A06C-1370-BFDA0F82D5AE}"/>
              </a:ext>
            </a:extLst>
          </p:cNvPr>
          <p:cNvSpPr>
            <a:spLocks noGrp="1"/>
          </p:cNvSpPr>
          <p:nvPr>
            <p:ph type="title"/>
          </p:nvPr>
        </p:nvSpPr>
        <p:spPr>
          <a:xfrm>
            <a:off x="746228" y="1037967"/>
            <a:ext cx="3054091" cy="4709131"/>
          </a:xfrm>
        </p:spPr>
        <p:txBody>
          <a:bodyPr anchor="ctr">
            <a:normAutofit/>
          </a:bodyPr>
          <a:lstStyle/>
          <a:p>
            <a:r>
              <a:rPr lang="en-GB" dirty="0">
                <a:solidFill>
                  <a:schemeClr val="bg1">
                    <a:lumMod val="85000"/>
                    <a:lumOff val="15000"/>
                  </a:schemeClr>
                </a:solidFill>
              </a:rPr>
              <a:t>What has research done for the humans… </a:t>
            </a:r>
          </a:p>
        </p:txBody>
      </p:sp>
      <p:sp>
        <p:nvSpPr>
          <p:cNvPr id="11" name="Rectangle 10">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
        <p:nvSpPr>
          <p:cNvPr id="13" name="Rectangle 12">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
        <p:nvSpPr>
          <p:cNvPr id="15" name="Rectangle 14">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graphicFrame>
        <p:nvGraphicFramePr>
          <p:cNvPr id="5" name="Content Placeholder 2">
            <a:extLst>
              <a:ext uri="{FF2B5EF4-FFF2-40B4-BE49-F238E27FC236}">
                <a16:creationId xmlns:a16="http://schemas.microsoft.com/office/drawing/2014/main" id="{530ABFCA-0D02-87A4-09BB-7BDEB32E59FB}"/>
              </a:ext>
            </a:extLst>
          </p:cNvPr>
          <p:cNvGraphicFramePr>
            <a:graphicFrameLocks noGrp="1"/>
          </p:cNvGraphicFramePr>
          <p:nvPr>
            <p:ph idx="1"/>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62009069"/>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6153" name="Rectangle 615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CCF0AA-6766-BFC4-96D7-310C47A2A866}"/>
              </a:ext>
            </a:extLst>
          </p:cNvPr>
          <p:cNvSpPr>
            <a:spLocks noGrp="1"/>
          </p:cNvSpPr>
          <p:nvPr>
            <p:ph type="title"/>
          </p:nvPr>
        </p:nvSpPr>
        <p:spPr>
          <a:xfrm>
            <a:off x="761803" y="350196"/>
            <a:ext cx="4646904" cy="1624520"/>
          </a:xfrm>
        </p:spPr>
        <p:txBody>
          <a:bodyPr anchor="ctr">
            <a:normAutofit/>
          </a:bodyPr>
          <a:lstStyle/>
          <a:p>
            <a:pPr algn="ctr"/>
            <a:r>
              <a:rPr lang="en-GB" sz="4000" dirty="0"/>
              <a:t>Researching for Assignments </a:t>
            </a:r>
          </a:p>
        </p:txBody>
      </p:sp>
      <p:sp>
        <p:nvSpPr>
          <p:cNvPr id="3" name="Content Placeholder 2">
            <a:extLst>
              <a:ext uri="{FF2B5EF4-FFF2-40B4-BE49-F238E27FC236}">
                <a16:creationId xmlns:a16="http://schemas.microsoft.com/office/drawing/2014/main" id="{FA46F20C-9440-5777-EF10-A1D0D658A20B}"/>
              </a:ext>
            </a:extLst>
          </p:cNvPr>
          <p:cNvSpPr>
            <a:spLocks noGrp="1"/>
          </p:cNvSpPr>
          <p:nvPr>
            <p:ph idx="1"/>
          </p:nvPr>
        </p:nvSpPr>
        <p:spPr>
          <a:xfrm>
            <a:off x="761802" y="2743200"/>
            <a:ext cx="4646905" cy="3613149"/>
          </a:xfrm>
        </p:spPr>
        <p:txBody>
          <a:bodyPr anchor="ctr">
            <a:normAutofit/>
          </a:bodyPr>
          <a:lstStyle/>
          <a:p>
            <a:pPr marL="0" indent="0" algn="ctr">
              <a:buNone/>
            </a:pPr>
            <a:r>
              <a:rPr lang="en-GB" sz="3600" dirty="0"/>
              <a:t>You have been given an assignment brief, but where would be the best place to start looking? </a:t>
            </a:r>
          </a:p>
        </p:txBody>
      </p:sp>
      <p:pic>
        <p:nvPicPr>
          <p:cNvPr id="6146" name="Picture 2" descr="Searching | Search &amp; Write">
            <a:extLst>
              <a:ext uri="{FF2B5EF4-FFF2-40B4-BE49-F238E27FC236}">
                <a16:creationId xmlns:a16="http://schemas.microsoft.com/office/drawing/2014/main" id="{EC1E4A56-4E9A-D334-E299-4F3FBC71AD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7544" r="12366"/>
          <a:stretch>
            <a:fillRect/>
          </a:stretch>
        </p:blipFill>
        <p:spPr bwMode="auto">
          <a:xfrm>
            <a:off x="6096000" y="1"/>
            <a:ext cx="610282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94330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ject 4">
            <a:extLst>
              <a:ext uri="{FF2B5EF4-FFF2-40B4-BE49-F238E27FC236}">
                <a16:creationId xmlns:a16="http://schemas.microsoft.com/office/drawing/2014/main" id="{2152A8CA-A281-C75D-2FBF-D95DCA4CFA83}"/>
              </a:ext>
            </a:extLst>
          </p:cNvPr>
          <p:cNvPicPr>
            <a:picLocks noGrp="1"/>
          </p:cNvPicPr>
          <p:nvPr>
            <p:ph idx="1"/>
          </p:nvPr>
        </p:nvPicPr>
        <p:blipFill>
          <a:blip r:embed="rId3" cstate="print"/>
          <a:stretch>
            <a:fillRect/>
          </a:stretch>
        </p:blipFill>
        <p:spPr>
          <a:xfrm>
            <a:off x="9144000" y="-63907"/>
            <a:ext cx="3048000" cy="3824499"/>
          </a:xfrm>
          <a:prstGeom prst="rect">
            <a:avLst/>
          </a:prstGeom>
        </p:spPr>
      </p:pic>
      <p:pic>
        <p:nvPicPr>
          <p:cNvPr id="7" name="Picture 6">
            <a:extLst>
              <a:ext uri="{FF2B5EF4-FFF2-40B4-BE49-F238E27FC236}">
                <a16:creationId xmlns:a16="http://schemas.microsoft.com/office/drawing/2014/main" id="{1FA3194B-CE7B-027C-20B4-01D330A4B7C4}"/>
              </a:ext>
            </a:extLst>
          </p:cNvPr>
          <p:cNvPicPr>
            <a:picLocks noChangeAspect="1"/>
          </p:cNvPicPr>
          <p:nvPr/>
        </p:nvPicPr>
        <p:blipFill>
          <a:blip r:embed="rId4"/>
          <a:stretch>
            <a:fillRect/>
          </a:stretch>
        </p:blipFill>
        <p:spPr>
          <a:xfrm>
            <a:off x="0" y="3711279"/>
            <a:ext cx="12192000" cy="3161489"/>
          </a:xfrm>
          <a:prstGeom prst="rect">
            <a:avLst/>
          </a:prstGeom>
        </p:spPr>
      </p:pic>
      <p:pic>
        <p:nvPicPr>
          <p:cNvPr id="9" name="Picture 8">
            <a:extLst>
              <a:ext uri="{FF2B5EF4-FFF2-40B4-BE49-F238E27FC236}">
                <a16:creationId xmlns:a16="http://schemas.microsoft.com/office/drawing/2014/main" id="{E8B3C767-57DD-E2E2-4E06-746CAD79EC96}"/>
              </a:ext>
            </a:extLst>
          </p:cNvPr>
          <p:cNvPicPr>
            <a:picLocks noChangeAspect="1"/>
          </p:cNvPicPr>
          <p:nvPr/>
        </p:nvPicPr>
        <p:blipFill>
          <a:blip r:embed="rId5"/>
          <a:stretch>
            <a:fillRect/>
          </a:stretch>
        </p:blipFill>
        <p:spPr>
          <a:xfrm>
            <a:off x="0" y="135259"/>
            <a:ext cx="4648200" cy="3561251"/>
          </a:xfrm>
          <a:prstGeom prst="rect">
            <a:avLst/>
          </a:prstGeom>
        </p:spPr>
      </p:pic>
      <p:pic>
        <p:nvPicPr>
          <p:cNvPr id="10" name="object 3">
            <a:extLst>
              <a:ext uri="{FF2B5EF4-FFF2-40B4-BE49-F238E27FC236}">
                <a16:creationId xmlns:a16="http://schemas.microsoft.com/office/drawing/2014/main" id="{84C1F08F-6E84-4548-FC48-D540145333FB}"/>
              </a:ext>
            </a:extLst>
          </p:cNvPr>
          <p:cNvPicPr/>
          <p:nvPr/>
        </p:nvPicPr>
        <p:blipFill>
          <a:blip r:embed="rId6" cstate="print"/>
          <a:stretch>
            <a:fillRect/>
          </a:stretch>
        </p:blipFill>
        <p:spPr>
          <a:xfrm>
            <a:off x="4560310" y="0"/>
            <a:ext cx="4638735" cy="3827548"/>
          </a:xfrm>
          <a:prstGeom prst="rect">
            <a:avLst/>
          </a:prstGeom>
        </p:spPr>
      </p:pic>
      <p:sp>
        <p:nvSpPr>
          <p:cNvPr id="2" name="Title 1">
            <a:extLst>
              <a:ext uri="{FF2B5EF4-FFF2-40B4-BE49-F238E27FC236}">
                <a16:creationId xmlns:a16="http://schemas.microsoft.com/office/drawing/2014/main" id="{CD50FF14-EB19-93C7-0B41-4A8D978B8143}"/>
              </a:ext>
            </a:extLst>
          </p:cNvPr>
          <p:cNvSpPr>
            <a:spLocks noGrp="1"/>
          </p:cNvSpPr>
          <p:nvPr>
            <p:ph type="title"/>
          </p:nvPr>
        </p:nvSpPr>
        <p:spPr>
          <a:xfrm>
            <a:off x="2950804" y="5887522"/>
            <a:ext cx="5257800" cy="1325563"/>
          </a:xfrm>
        </p:spPr>
        <p:txBody>
          <a:bodyPr/>
          <a:lstStyle/>
          <a:p>
            <a:pPr algn="ctr"/>
            <a:r>
              <a:rPr lang="en-GB" b="1" i="1" dirty="0"/>
              <a:t>Module Reading Lists </a:t>
            </a:r>
          </a:p>
        </p:txBody>
      </p:sp>
      <mc:AlternateContent xmlns:mc="http://schemas.openxmlformats.org/markup-compatibility/2006" xmlns:p14="http://schemas.microsoft.com/office/powerpoint/2010/main">
        <mc:Choice Requires="p14">
          <p:contentPart p14:bwMode="auto" r:id="rId7">
            <p14:nvContentPartPr>
              <p14:cNvPr id="12" name="Ink 11">
                <a:extLst>
                  <a:ext uri="{FF2B5EF4-FFF2-40B4-BE49-F238E27FC236}">
                    <a16:creationId xmlns:a16="http://schemas.microsoft.com/office/drawing/2014/main" id="{4FDCF8E1-073B-6899-B5E7-25DB18E88F53}"/>
                  </a:ext>
                </a:extLst>
              </p14:cNvPr>
              <p14:cNvContentPartPr/>
              <p14:nvPr/>
            </p14:nvContentPartPr>
            <p14:xfrm>
              <a:off x="8703824" y="5497892"/>
              <a:ext cx="3598266" cy="1424190"/>
            </p14:xfrm>
          </p:contentPart>
        </mc:Choice>
        <mc:Fallback xmlns="">
          <p:pic>
            <p:nvPicPr>
              <p:cNvPr id="12" name="Ink 11">
                <a:extLst>
                  <a:ext uri="{FF2B5EF4-FFF2-40B4-BE49-F238E27FC236}">
                    <a16:creationId xmlns:a16="http://schemas.microsoft.com/office/drawing/2014/main" id="{4FDCF8E1-073B-6899-B5E7-25DB18E88F53}"/>
                  </a:ext>
                </a:extLst>
              </p:cNvPr>
              <p:cNvPicPr/>
              <p:nvPr/>
            </p:nvPicPr>
            <p:blipFill>
              <a:blip r:embed="rId8"/>
              <a:stretch>
                <a:fillRect/>
              </a:stretch>
            </p:blipFill>
            <p:spPr>
              <a:xfrm>
                <a:off x="8694824" y="5488892"/>
                <a:ext cx="3615906" cy="1441830"/>
              </a:xfrm>
              <a:prstGeom prst="rect">
                <a:avLst/>
              </a:prstGeom>
            </p:spPr>
          </p:pic>
        </mc:Fallback>
      </mc:AlternateContent>
      <p:sp>
        <p:nvSpPr>
          <p:cNvPr id="13" name="Arrow: Up 12">
            <a:extLst>
              <a:ext uri="{FF2B5EF4-FFF2-40B4-BE49-F238E27FC236}">
                <a16:creationId xmlns:a16="http://schemas.microsoft.com/office/drawing/2014/main" id="{BAF418D5-84FC-3646-6194-09EACA6CCAEF}"/>
              </a:ext>
            </a:extLst>
          </p:cNvPr>
          <p:cNvSpPr/>
          <p:nvPr/>
        </p:nvSpPr>
        <p:spPr>
          <a:xfrm rot="18690627">
            <a:off x="6222985" y="1783243"/>
            <a:ext cx="723014" cy="5020442"/>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Reading list </a:t>
            </a:r>
          </a:p>
        </p:txBody>
      </p:sp>
    </p:spTree>
    <p:extLst>
      <p:ext uri="{BB962C8B-B14F-4D97-AF65-F5344CB8AC3E}">
        <p14:creationId xmlns:p14="http://schemas.microsoft.com/office/powerpoint/2010/main" val="34442092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CF6CBC91-4E98-89AE-0331-93767155C7FA}"/>
              </a:ext>
            </a:extLst>
          </p:cNvPr>
          <p:cNvSpPr>
            <a:spLocks noGrp="1"/>
          </p:cNvSpPr>
          <p:nvPr>
            <p:ph type="title"/>
          </p:nvPr>
        </p:nvSpPr>
        <p:spPr>
          <a:xfrm>
            <a:off x="479394" y="1070800"/>
            <a:ext cx="3939688" cy="5583126"/>
          </a:xfrm>
        </p:spPr>
        <p:txBody>
          <a:bodyPr>
            <a:normAutofit/>
          </a:bodyPr>
          <a:lstStyle/>
          <a:p>
            <a:pPr algn="ctr"/>
            <a:r>
              <a:rPr lang="en-GB" sz="6200" dirty="0"/>
              <a:t>Why are reading lists important? </a:t>
            </a:r>
          </a:p>
        </p:txBody>
      </p:sp>
      <p:cxnSp>
        <p:nvCxnSpPr>
          <p:cNvPr id="14" name="Straight Connector 13">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8173CC1D-FBE5-560F-1B33-C2FE55E27C31}"/>
              </a:ext>
            </a:extLst>
          </p:cNvPr>
          <p:cNvGraphicFramePr>
            <a:graphicFrameLocks noGrp="1"/>
          </p:cNvGraphicFramePr>
          <p:nvPr>
            <p:ph idx="1"/>
            <p:extLst>
              <p:ext uri="{D42A27DB-BD31-4B8C-83A1-F6EECF244321}">
                <p14:modId xmlns:p14="http://schemas.microsoft.com/office/powerpoint/2010/main" val="1730220633"/>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71913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DD3EBB6-2FE2-C442-31FA-2F2507D37C20}"/>
              </a:ext>
            </a:extLst>
          </p:cNvPr>
          <p:cNvGraphicFramePr>
            <a:graphicFrameLocks noGrp="1"/>
          </p:cNvGraphicFramePr>
          <p:nvPr>
            <p:ph idx="1"/>
            <p:extLst>
              <p:ext uri="{D42A27DB-BD31-4B8C-83A1-F6EECF244321}">
                <p14:modId xmlns:p14="http://schemas.microsoft.com/office/powerpoint/2010/main" val="4278396735"/>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Mistake Stamp Stock Illustrations – 1,764 Mistake Stamp Stock  Illustrations, Vectors &amp; Clipart - Dreamstime">
            <a:extLst>
              <a:ext uri="{FF2B5EF4-FFF2-40B4-BE49-F238E27FC236}">
                <a16:creationId xmlns:a16="http://schemas.microsoft.com/office/drawing/2014/main" id="{42A4873F-9478-E722-BE85-C932036C9CC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0" y="58009"/>
            <a:ext cx="4728048" cy="67916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9691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object 3">
            <a:extLst>
              <a:ext uri="{FF2B5EF4-FFF2-40B4-BE49-F238E27FC236}">
                <a16:creationId xmlns:a16="http://schemas.microsoft.com/office/drawing/2014/main" id="{3E0A0100-2B0A-BE99-4CC2-79AF8261A59C}"/>
              </a:ext>
            </a:extLst>
          </p:cNvPr>
          <p:cNvPicPr>
            <a:picLocks noGrp="1"/>
          </p:cNvPicPr>
          <p:nvPr>
            <p:ph idx="1"/>
          </p:nvPr>
        </p:nvPicPr>
        <p:blipFill>
          <a:blip r:embed="rId2" cstate="print"/>
          <a:srcRect l="1333"/>
          <a:stretch>
            <a:fill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E7D09A-E447-B3B9-0716-3E3CA5654C48}"/>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dirty="0">
                <a:solidFill>
                  <a:schemeClr val="tx1">
                    <a:lumMod val="85000"/>
                    <a:lumOff val="15000"/>
                  </a:schemeClr>
                </a:solidFill>
              </a:rPr>
              <a:t>Online Library </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00361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object 3">
            <a:extLst>
              <a:ext uri="{FF2B5EF4-FFF2-40B4-BE49-F238E27FC236}">
                <a16:creationId xmlns:a16="http://schemas.microsoft.com/office/drawing/2014/main" id="{739C516B-6019-CE20-70A6-EFD3EEB4D63A}"/>
              </a:ext>
            </a:extLst>
          </p:cNvPr>
          <p:cNvPicPr>
            <a:picLocks/>
          </p:cNvPicPr>
          <p:nvPr/>
        </p:nvPicPr>
        <p:blipFill>
          <a:blip r:embed="rId2" cstate="print">
            <a:duotone>
              <a:prstClr val="black"/>
              <a:schemeClr val="tx2">
                <a:tint val="45000"/>
                <a:satMod val="400000"/>
              </a:schemeClr>
            </a:duotone>
            <a:alphaModFix amt="25000"/>
          </a:blip>
          <a:srcRect l="1333"/>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E172CC13-E918-42A3-1711-40A2CCE4D6A7}"/>
              </a:ext>
            </a:extLst>
          </p:cNvPr>
          <p:cNvSpPr>
            <a:spLocks noGrp="1"/>
          </p:cNvSpPr>
          <p:nvPr>
            <p:ph type="title"/>
          </p:nvPr>
        </p:nvSpPr>
        <p:spPr>
          <a:xfrm>
            <a:off x="838200" y="365125"/>
            <a:ext cx="10515600" cy="1325563"/>
          </a:xfrm>
        </p:spPr>
        <p:txBody>
          <a:bodyPr>
            <a:normAutofit/>
          </a:bodyPr>
          <a:lstStyle/>
          <a:p>
            <a:pPr algn="ctr"/>
            <a:r>
              <a:rPr lang="en-GB" dirty="0"/>
              <a:t>Online Library: Why is it important? </a:t>
            </a:r>
          </a:p>
        </p:txBody>
      </p:sp>
      <p:graphicFrame>
        <p:nvGraphicFramePr>
          <p:cNvPr id="6" name="Content Placeholder 2">
            <a:extLst>
              <a:ext uri="{FF2B5EF4-FFF2-40B4-BE49-F238E27FC236}">
                <a16:creationId xmlns:a16="http://schemas.microsoft.com/office/drawing/2014/main" id="{C9B594DF-C811-6D8E-0FD6-31F5C39DAE40}"/>
              </a:ext>
            </a:extLst>
          </p:cNvPr>
          <p:cNvGraphicFramePr>
            <a:graphicFrameLocks noGrp="1"/>
          </p:cNvGraphicFramePr>
          <p:nvPr>
            <p:ph idx="1"/>
            <p:extLst>
              <p:ext uri="{D42A27DB-BD31-4B8C-83A1-F6EECF244321}">
                <p14:modId xmlns:p14="http://schemas.microsoft.com/office/powerpoint/2010/main" val="410652273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82084380"/>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3" name="Rectangle 1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64F81E-D082-A8A0-406D-524806363952}"/>
              </a:ext>
            </a:extLst>
          </p:cNvPr>
          <p:cNvSpPr>
            <a:spLocks noGrp="1"/>
          </p:cNvSpPr>
          <p:nvPr>
            <p:ph type="title"/>
          </p:nvPr>
        </p:nvSpPr>
        <p:spPr>
          <a:xfrm>
            <a:off x="761803" y="350196"/>
            <a:ext cx="4646904" cy="1624520"/>
          </a:xfrm>
        </p:spPr>
        <p:txBody>
          <a:bodyPr anchor="ctr">
            <a:normAutofit/>
          </a:bodyPr>
          <a:lstStyle/>
          <a:p>
            <a:r>
              <a:rPr lang="en-GB" sz="4000" dirty="0"/>
              <a:t>This is common…</a:t>
            </a:r>
          </a:p>
        </p:txBody>
      </p:sp>
      <p:sp>
        <p:nvSpPr>
          <p:cNvPr id="8" name="Content Placeholder 7">
            <a:extLst>
              <a:ext uri="{FF2B5EF4-FFF2-40B4-BE49-F238E27FC236}">
                <a16:creationId xmlns:a16="http://schemas.microsoft.com/office/drawing/2014/main" id="{35CBDB15-2E63-7736-6BEC-C9B202DD1929}"/>
              </a:ext>
            </a:extLst>
          </p:cNvPr>
          <p:cNvSpPr>
            <a:spLocks noGrp="1"/>
          </p:cNvSpPr>
          <p:nvPr>
            <p:ph idx="1"/>
          </p:nvPr>
        </p:nvSpPr>
        <p:spPr>
          <a:xfrm>
            <a:off x="761802" y="2743200"/>
            <a:ext cx="4646905" cy="3613149"/>
          </a:xfrm>
        </p:spPr>
        <p:txBody>
          <a:bodyPr anchor="ctr">
            <a:normAutofit/>
          </a:bodyPr>
          <a:lstStyle/>
          <a:p>
            <a:pPr marL="0" indent="0" algn="ctr">
              <a:buNone/>
            </a:pPr>
            <a:r>
              <a:rPr lang="en-US" dirty="0"/>
              <a:t>Student are often overwhelmed or afraid of using the library as there is plenty of options and resources. </a:t>
            </a:r>
          </a:p>
        </p:txBody>
      </p:sp>
      <p:pic>
        <p:nvPicPr>
          <p:cNvPr id="4" name="Content Placeholder 3">
            <a:extLst>
              <a:ext uri="{FF2B5EF4-FFF2-40B4-BE49-F238E27FC236}">
                <a16:creationId xmlns:a16="http://schemas.microsoft.com/office/drawing/2014/main" id="{E7068B3E-8091-828C-034C-9E24FA68D5EC}"/>
              </a:ext>
            </a:extLst>
          </p:cNvPr>
          <p:cNvPicPr>
            <a:picLocks noChangeAspect="1"/>
          </p:cNvPicPr>
          <p:nvPr/>
        </p:nvPicPr>
        <p:blipFill>
          <a:blip r:embed="rId3"/>
          <a:srcRect r="12972"/>
          <a:stretch>
            <a:fillRect/>
          </a:stretch>
        </p:blipFill>
        <p:spPr>
          <a:xfrm>
            <a:off x="6096000" y="1"/>
            <a:ext cx="6102825" cy="6858000"/>
          </a:xfrm>
          <a:prstGeom prst="rect">
            <a:avLst/>
          </a:prstGeom>
        </p:spPr>
      </p:pic>
      <p:sp>
        <p:nvSpPr>
          <p:cNvPr id="5" name="Arrow: Up 4">
            <a:extLst>
              <a:ext uri="{FF2B5EF4-FFF2-40B4-BE49-F238E27FC236}">
                <a16:creationId xmlns:a16="http://schemas.microsoft.com/office/drawing/2014/main" id="{76FF0C1C-04FC-49B2-53E8-33F544A91CED}"/>
              </a:ext>
            </a:extLst>
          </p:cNvPr>
          <p:cNvSpPr/>
          <p:nvPr/>
        </p:nvSpPr>
        <p:spPr>
          <a:xfrm rot="5400000">
            <a:off x="3538771" y="-303430"/>
            <a:ext cx="616688" cy="4256766"/>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355570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4AF4F0F-A21C-5253-877E-3B1178828828}"/>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How to access the library… </a:t>
            </a:r>
          </a:p>
        </p:txBody>
      </p:sp>
      <p:pic>
        <p:nvPicPr>
          <p:cNvPr id="5" name="Content Placeholder 4">
            <a:extLst>
              <a:ext uri="{FF2B5EF4-FFF2-40B4-BE49-F238E27FC236}">
                <a16:creationId xmlns:a16="http://schemas.microsoft.com/office/drawing/2014/main" id="{A60BB564-F20F-FD32-D885-49CFA002EF05}"/>
              </a:ext>
            </a:extLst>
          </p:cNvPr>
          <p:cNvPicPr>
            <a:picLocks noGrp="1" noChangeAspect="1"/>
          </p:cNvPicPr>
          <p:nvPr>
            <p:ph idx="1"/>
          </p:nvPr>
        </p:nvPicPr>
        <p:blipFill>
          <a:blip r:embed="rId3"/>
          <a:stretch>
            <a:fillRect/>
          </a:stretch>
        </p:blipFill>
        <p:spPr>
          <a:xfrm>
            <a:off x="4038604" y="-17820"/>
            <a:ext cx="8153396" cy="6723419"/>
          </a:xfrm>
          <a:prstGeom prst="rect">
            <a:avLst/>
          </a:prstGeom>
        </p:spPr>
      </p:pic>
      <mc:AlternateContent xmlns:mc="http://schemas.openxmlformats.org/markup-compatibility/2006" xmlns:p14="http://schemas.microsoft.com/office/powerpoint/2010/main">
        <mc:Choice Requires="p14">
          <p:contentPart p14:bwMode="auto" r:id="rId4">
            <p14:nvContentPartPr>
              <p14:cNvPr id="9" name="Ink 8">
                <a:extLst>
                  <a:ext uri="{FF2B5EF4-FFF2-40B4-BE49-F238E27FC236}">
                    <a16:creationId xmlns:a16="http://schemas.microsoft.com/office/drawing/2014/main" id="{E0D6B90A-8684-5475-3367-7BF20E55C021}"/>
                  </a:ext>
                </a:extLst>
              </p14:cNvPr>
              <p14:cNvContentPartPr/>
              <p14:nvPr/>
            </p14:nvContentPartPr>
            <p14:xfrm>
              <a:off x="10653823" y="1166484"/>
              <a:ext cx="1080974" cy="926640"/>
            </p14:xfrm>
          </p:contentPart>
        </mc:Choice>
        <mc:Fallback xmlns="">
          <p:pic>
            <p:nvPicPr>
              <p:cNvPr id="9" name="Ink 8">
                <a:extLst>
                  <a:ext uri="{FF2B5EF4-FFF2-40B4-BE49-F238E27FC236}">
                    <a16:creationId xmlns:a16="http://schemas.microsoft.com/office/drawing/2014/main" id="{E0D6B90A-8684-5475-3367-7BF20E55C021}"/>
                  </a:ext>
                </a:extLst>
              </p:cNvPr>
              <p:cNvPicPr/>
              <p:nvPr/>
            </p:nvPicPr>
            <p:blipFill>
              <a:blip r:embed="rId5"/>
              <a:stretch>
                <a:fillRect/>
              </a:stretch>
            </p:blipFill>
            <p:spPr>
              <a:xfrm>
                <a:off x="10644824" y="1157484"/>
                <a:ext cx="1098612" cy="944280"/>
              </a:xfrm>
              <a:prstGeom prst="rect">
                <a:avLst/>
              </a:prstGeom>
            </p:spPr>
          </p:pic>
        </mc:Fallback>
      </mc:AlternateContent>
      <p:sp>
        <p:nvSpPr>
          <p:cNvPr id="11" name="Arrow: Up 10">
            <a:extLst>
              <a:ext uri="{FF2B5EF4-FFF2-40B4-BE49-F238E27FC236}">
                <a16:creationId xmlns:a16="http://schemas.microsoft.com/office/drawing/2014/main" id="{1933C472-ACEA-BBB5-A42E-1B85EADBC8B5}"/>
              </a:ext>
            </a:extLst>
          </p:cNvPr>
          <p:cNvSpPr/>
          <p:nvPr/>
        </p:nvSpPr>
        <p:spPr>
          <a:xfrm rot="5400000">
            <a:off x="8593971" y="215674"/>
            <a:ext cx="1080974" cy="2828260"/>
          </a:xfrm>
          <a:prstGeom prst="up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1</a:t>
            </a:r>
          </a:p>
        </p:txBody>
      </p:sp>
    </p:spTree>
    <p:extLst>
      <p:ext uri="{BB962C8B-B14F-4D97-AF65-F5344CB8AC3E}">
        <p14:creationId xmlns:p14="http://schemas.microsoft.com/office/powerpoint/2010/main" val="39499895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60C93F65-1402-E061-678A-F6026BFC4EDD}"/>
              </a:ext>
            </a:extLst>
          </p:cNvPr>
          <p:cNvPicPr>
            <a:picLocks noGrp="1" noChangeAspect="1"/>
          </p:cNvPicPr>
          <p:nvPr>
            <p:ph idx="1"/>
          </p:nvPr>
        </p:nvPicPr>
        <p:blipFill>
          <a:blip r:embed="rId2"/>
          <a:stretch>
            <a:fillRect/>
          </a:stretch>
        </p:blipFill>
        <p:spPr>
          <a:xfrm>
            <a:off x="0" y="0"/>
            <a:ext cx="12192000" cy="6858000"/>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Ink 10">
                <a:extLst>
                  <a:ext uri="{FF2B5EF4-FFF2-40B4-BE49-F238E27FC236}">
                    <a16:creationId xmlns:a16="http://schemas.microsoft.com/office/drawing/2014/main" id="{E8AC599B-E119-29BD-21CF-720C8C761B9A}"/>
                  </a:ext>
                </a:extLst>
              </p14:cNvPr>
              <p14:cNvContentPartPr/>
              <p14:nvPr/>
            </p14:nvContentPartPr>
            <p14:xfrm>
              <a:off x="-406658" y="4177624"/>
              <a:ext cx="6976800" cy="2679120"/>
            </p14:xfrm>
          </p:contentPart>
        </mc:Choice>
        <mc:Fallback xmlns="">
          <p:pic>
            <p:nvPicPr>
              <p:cNvPr id="11" name="Ink 10">
                <a:extLst>
                  <a:ext uri="{FF2B5EF4-FFF2-40B4-BE49-F238E27FC236}">
                    <a16:creationId xmlns:a16="http://schemas.microsoft.com/office/drawing/2014/main" id="{E8AC599B-E119-29BD-21CF-720C8C761B9A}"/>
                  </a:ext>
                </a:extLst>
              </p:cNvPr>
              <p:cNvPicPr/>
              <p:nvPr/>
            </p:nvPicPr>
            <p:blipFill>
              <a:blip r:embed="rId4"/>
              <a:stretch>
                <a:fillRect/>
              </a:stretch>
            </p:blipFill>
            <p:spPr>
              <a:xfrm>
                <a:off x="-415658" y="4168624"/>
                <a:ext cx="6994440" cy="2696760"/>
              </a:xfrm>
              <a:prstGeom prst="rect">
                <a:avLst/>
              </a:prstGeom>
            </p:spPr>
          </p:pic>
        </mc:Fallback>
      </mc:AlternateContent>
      <p:sp>
        <p:nvSpPr>
          <p:cNvPr id="12" name="Arrow: Down 11">
            <a:extLst>
              <a:ext uri="{FF2B5EF4-FFF2-40B4-BE49-F238E27FC236}">
                <a16:creationId xmlns:a16="http://schemas.microsoft.com/office/drawing/2014/main" id="{12461052-A5C2-67D8-C6E7-F91692C8E833}"/>
              </a:ext>
            </a:extLst>
          </p:cNvPr>
          <p:cNvSpPr/>
          <p:nvPr/>
        </p:nvSpPr>
        <p:spPr>
          <a:xfrm>
            <a:off x="3519377" y="1807535"/>
            <a:ext cx="999460" cy="228600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2</a:t>
            </a:r>
          </a:p>
        </p:txBody>
      </p:sp>
    </p:spTree>
    <p:extLst>
      <p:ext uri="{BB962C8B-B14F-4D97-AF65-F5344CB8AC3E}">
        <p14:creationId xmlns:p14="http://schemas.microsoft.com/office/powerpoint/2010/main" val="24313461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4CCB3-8A6E-4C58-6CF8-D8D8D0798446}"/>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DBD44F59-0D6A-D7DF-6544-5B08500D8244}"/>
              </a:ext>
            </a:extLst>
          </p:cNvPr>
          <p:cNvPicPr>
            <a:picLocks noGrp="1" noChangeAspect="1"/>
          </p:cNvPicPr>
          <p:nvPr>
            <p:ph idx="1"/>
          </p:nvPr>
        </p:nvPicPr>
        <p:blipFill>
          <a:blip r:embed="rId3"/>
          <a:stretch>
            <a:fillRect/>
          </a:stretch>
        </p:blipFill>
        <p:spPr>
          <a:xfrm>
            <a:off x="-74428" y="0"/>
            <a:ext cx="12192000" cy="6858000"/>
          </a:xfrm>
          <a:prstGeom prst="rect">
            <a:avLst/>
          </a:prstGeom>
        </p:spPr>
      </p:pic>
      <mc:AlternateContent xmlns:mc="http://schemas.openxmlformats.org/markup-compatibility/2006" xmlns:p14="http://schemas.microsoft.com/office/powerpoint/2010/main">
        <mc:Choice Requires="p14">
          <p:contentPart p14:bwMode="auto" r:id="rId4">
            <p14:nvContentPartPr>
              <p14:cNvPr id="7" name="Ink 6">
                <a:extLst>
                  <a:ext uri="{FF2B5EF4-FFF2-40B4-BE49-F238E27FC236}">
                    <a16:creationId xmlns:a16="http://schemas.microsoft.com/office/drawing/2014/main" id="{325A244B-5EA5-2945-F623-FE624C70AF6E}"/>
                  </a:ext>
                </a:extLst>
              </p14:cNvPr>
              <p14:cNvContentPartPr/>
              <p14:nvPr/>
            </p14:nvContentPartPr>
            <p14:xfrm>
              <a:off x="-245260" y="628275"/>
              <a:ext cx="12055320" cy="1062413"/>
            </p14:xfrm>
          </p:contentPart>
        </mc:Choice>
        <mc:Fallback xmlns="">
          <p:pic>
            <p:nvPicPr>
              <p:cNvPr id="7" name="Ink 6">
                <a:extLst>
                  <a:ext uri="{FF2B5EF4-FFF2-40B4-BE49-F238E27FC236}">
                    <a16:creationId xmlns:a16="http://schemas.microsoft.com/office/drawing/2014/main" id="{325A244B-5EA5-2945-F623-FE624C70AF6E}"/>
                  </a:ext>
                </a:extLst>
              </p:cNvPr>
              <p:cNvPicPr/>
              <p:nvPr/>
            </p:nvPicPr>
            <p:blipFill>
              <a:blip r:embed="rId5"/>
              <a:stretch>
                <a:fillRect/>
              </a:stretch>
            </p:blipFill>
            <p:spPr>
              <a:xfrm>
                <a:off x="-254260" y="619278"/>
                <a:ext cx="12072960" cy="1080048"/>
              </a:xfrm>
              <a:prstGeom prst="rect">
                <a:avLst/>
              </a:prstGeom>
            </p:spPr>
          </p:pic>
        </mc:Fallback>
      </mc:AlternateContent>
      <p:sp>
        <p:nvSpPr>
          <p:cNvPr id="8" name="Arrow: Up 7">
            <a:extLst>
              <a:ext uri="{FF2B5EF4-FFF2-40B4-BE49-F238E27FC236}">
                <a16:creationId xmlns:a16="http://schemas.microsoft.com/office/drawing/2014/main" id="{B8DE6DC7-2105-E28A-D95B-C003FE932606}"/>
              </a:ext>
            </a:extLst>
          </p:cNvPr>
          <p:cNvSpPr/>
          <p:nvPr/>
        </p:nvSpPr>
        <p:spPr>
          <a:xfrm>
            <a:off x="6021572" y="1499191"/>
            <a:ext cx="786809" cy="2519916"/>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3</a:t>
            </a:r>
          </a:p>
        </p:txBody>
      </p:sp>
    </p:spTree>
    <p:extLst>
      <p:ext uri="{BB962C8B-B14F-4D97-AF65-F5344CB8AC3E}">
        <p14:creationId xmlns:p14="http://schemas.microsoft.com/office/powerpoint/2010/main" val="26014907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5D245B1-1F83-7DA6-7EC1-AEDE357B4A0C}"/>
              </a:ext>
            </a:extLst>
          </p:cNvPr>
          <p:cNvPicPr>
            <a:picLocks noGrp="1" noChangeAspect="1"/>
          </p:cNvPicPr>
          <p:nvPr>
            <p:ph idx="1"/>
          </p:nvPr>
        </p:nvPicPr>
        <p:blipFill>
          <a:blip r:embed="rId3"/>
          <a:stretch>
            <a:fillRect/>
          </a:stretch>
        </p:blipFill>
        <p:spPr>
          <a:xfrm>
            <a:off x="0" y="3429000"/>
            <a:ext cx="12192000" cy="3429000"/>
          </a:xfrm>
          <a:prstGeom prst="rect">
            <a:avLst/>
          </a:prstGeom>
        </p:spPr>
      </p:pic>
      <p:pic>
        <p:nvPicPr>
          <p:cNvPr id="6" name="Content Placeholder 4">
            <a:extLst>
              <a:ext uri="{FF2B5EF4-FFF2-40B4-BE49-F238E27FC236}">
                <a16:creationId xmlns:a16="http://schemas.microsoft.com/office/drawing/2014/main" id="{1D8AB4E4-4016-3AAE-19A3-C445AF1D492C}"/>
              </a:ext>
            </a:extLst>
          </p:cNvPr>
          <p:cNvPicPr>
            <a:picLocks noChangeAspect="1"/>
          </p:cNvPicPr>
          <p:nvPr/>
        </p:nvPicPr>
        <p:blipFill>
          <a:blip r:embed="rId4"/>
          <a:stretch>
            <a:fillRect/>
          </a:stretch>
        </p:blipFill>
        <p:spPr>
          <a:xfrm>
            <a:off x="0" y="0"/>
            <a:ext cx="12192000" cy="3429000"/>
          </a:xfrm>
          <a:prstGeom prst="rect">
            <a:avLst/>
          </a:prstGeom>
        </p:spPr>
      </p:pic>
      <p:sp>
        <p:nvSpPr>
          <p:cNvPr id="2" name="Title 1">
            <a:extLst>
              <a:ext uri="{FF2B5EF4-FFF2-40B4-BE49-F238E27FC236}">
                <a16:creationId xmlns:a16="http://schemas.microsoft.com/office/drawing/2014/main" id="{B9C70229-1AD9-3FC1-D37D-CD612EA19A63}"/>
              </a:ext>
            </a:extLst>
          </p:cNvPr>
          <p:cNvSpPr>
            <a:spLocks noGrp="1"/>
          </p:cNvSpPr>
          <p:nvPr>
            <p:ph type="title"/>
          </p:nvPr>
        </p:nvSpPr>
        <p:spPr>
          <a:xfrm>
            <a:off x="2902688" y="556511"/>
            <a:ext cx="4146697" cy="1325563"/>
          </a:xfrm>
        </p:spPr>
        <p:txBody>
          <a:bodyPr/>
          <a:lstStyle/>
          <a:p>
            <a:pPr algn="ctr"/>
            <a:r>
              <a:rPr lang="en-GB" b="1" spc="50" dirty="0">
                <a:ln w="0"/>
                <a:solidFill>
                  <a:schemeClr val="bg2"/>
                </a:solidFill>
                <a:effectLst>
                  <a:innerShdw blurRad="63500" dist="50800" dir="13500000">
                    <a:srgbClr val="000000">
                      <a:alpha val="50000"/>
                    </a:srgbClr>
                  </a:innerShdw>
                </a:effectLst>
              </a:rPr>
              <a:t>Important Resources </a:t>
            </a:r>
          </a:p>
        </p:txBody>
      </p:sp>
      <p:sp>
        <p:nvSpPr>
          <p:cNvPr id="7" name="Arrow: Down 6">
            <a:extLst>
              <a:ext uri="{FF2B5EF4-FFF2-40B4-BE49-F238E27FC236}">
                <a16:creationId xmlns:a16="http://schemas.microsoft.com/office/drawing/2014/main" id="{468581C9-F9DB-F4BD-92B2-3875CCD5F8BC}"/>
              </a:ext>
            </a:extLst>
          </p:cNvPr>
          <p:cNvSpPr/>
          <p:nvPr/>
        </p:nvSpPr>
        <p:spPr>
          <a:xfrm>
            <a:off x="4043301" y="1882074"/>
            <a:ext cx="808382" cy="2532903"/>
          </a:xfrm>
          <a:prstGeom prst="downArrow">
            <a:avLst/>
          </a:prstGeom>
        </p:spPr>
        <p:style>
          <a:lnRef idx="3">
            <a:schemeClr val="lt1"/>
          </a:lnRef>
          <a:fillRef idx="1">
            <a:schemeClr val="accent2"/>
          </a:fillRef>
          <a:effectRef idx="1">
            <a:schemeClr val="accent2"/>
          </a:effectRef>
          <a:fontRef idx="minor">
            <a:schemeClr val="lt1"/>
          </a:fontRef>
        </p:style>
        <p:txBody>
          <a:bodyPr rtlCol="0" anchor="ctr"/>
          <a:lstStyle/>
          <a:p>
            <a:pPr algn="ctr"/>
            <a:endParaRPr lang="en-GB"/>
          </a:p>
        </p:txBody>
      </p:sp>
      <p:sp>
        <p:nvSpPr>
          <p:cNvPr id="9" name="Arrow: Down 8">
            <a:extLst>
              <a:ext uri="{FF2B5EF4-FFF2-40B4-BE49-F238E27FC236}">
                <a16:creationId xmlns:a16="http://schemas.microsoft.com/office/drawing/2014/main" id="{3A8A1734-E585-5D6B-0472-DC843848461B}"/>
              </a:ext>
            </a:extLst>
          </p:cNvPr>
          <p:cNvSpPr/>
          <p:nvPr/>
        </p:nvSpPr>
        <p:spPr>
          <a:xfrm>
            <a:off x="7049385" y="1882074"/>
            <a:ext cx="808382" cy="2532903"/>
          </a:xfrm>
          <a:prstGeom prst="downArrow">
            <a:avLst/>
          </a:prstGeom>
        </p:spPr>
        <p:style>
          <a:lnRef idx="3">
            <a:schemeClr val="lt1"/>
          </a:lnRef>
          <a:fillRef idx="1">
            <a:schemeClr val="accent2"/>
          </a:fillRef>
          <a:effectRef idx="1">
            <a:schemeClr val="accent2"/>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231336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n early morning coffee with bread and a newspaper on top of the table">
            <a:extLst>
              <a:ext uri="{FF2B5EF4-FFF2-40B4-BE49-F238E27FC236}">
                <a16:creationId xmlns:a16="http://schemas.microsoft.com/office/drawing/2014/main" id="{DB6BBCE0-9424-F46D-BA0D-0F58AFBD4A8A}"/>
              </a:ext>
            </a:extLst>
          </p:cNvPr>
          <p:cNvPicPr>
            <a:picLocks noChangeAspect="1"/>
          </p:cNvPicPr>
          <p:nvPr/>
        </p:nvPicPr>
        <p:blipFill>
          <a:blip r:embed="rId2">
            <a:alphaModFix amt="50000"/>
          </a:blip>
          <a:srcRect t="9000" b="6730"/>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7C747236-0F36-AA2F-9364-3BC50894B47B}"/>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Break</a:t>
            </a:r>
          </a:p>
        </p:txBody>
      </p:sp>
    </p:spTree>
    <p:extLst>
      <p:ext uri="{BB962C8B-B14F-4D97-AF65-F5344CB8AC3E}">
        <p14:creationId xmlns:p14="http://schemas.microsoft.com/office/powerpoint/2010/main" val="853973276"/>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35" name="Rectangle 1034">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9D2057-212E-DC14-1D21-540FDCB6B357}"/>
              </a:ext>
            </a:extLst>
          </p:cNvPr>
          <p:cNvSpPr>
            <a:spLocks noGrp="1"/>
          </p:cNvSpPr>
          <p:nvPr>
            <p:ph type="title"/>
          </p:nvPr>
        </p:nvSpPr>
        <p:spPr>
          <a:xfrm>
            <a:off x="761803" y="350196"/>
            <a:ext cx="4646904" cy="1624520"/>
          </a:xfrm>
        </p:spPr>
        <p:txBody>
          <a:bodyPr anchor="ctr">
            <a:normAutofit/>
          </a:bodyPr>
          <a:lstStyle/>
          <a:p>
            <a:r>
              <a:rPr lang="en-GB" sz="4000"/>
              <a:t>Starting your research </a:t>
            </a:r>
          </a:p>
        </p:txBody>
      </p:sp>
      <p:pic>
        <p:nvPicPr>
          <p:cNvPr id="1026" name="Picture 2" descr="Andy Dwyer - Imgflip">
            <a:extLst>
              <a:ext uri="{FF2B5EF4-FFF2-40B4-BE49-F238E27FC236}">
                <a16:creationId xmlns:a16="http://schemas.microsoft.com/office/drawing/2014/main" id="{F53F6E48-1B93-5A1E-B565-90E414771B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7346" r="14199" b="-1"/>
          <a:stretch>
            <a:fillRect/>
          </a:stretch>
        </p:blipFill>
        <p:spPr bwMode="auto">
          <a:xfrm>
            <a:off x="6096000" y="1"/>
            <a:ext cx="6102825" cy="68580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028" name="Content Placeholder 2">
            <a:extLst>
              <a:ext uri="{FF2B5EF4-FFF2-40B4-BE49-F238E27FC236}">
                <a16:creationId xmlns:a16="http://schemas.microsoft.com/office/drawing/2014/main" id="{1C6A80F7-7587-D6F7-9CB0-BDA5BC808CC5}"/>
              </a:ext>
            </a:extLst>
          </p:cNvPr>
          <p:cNvGraphicFramePr>
            <a:graphicFrameLocks noGrp="1"/>
          </p:cNvGraphicFramePr>
          <p:nvPr>
            <p:ph idx="1"/>
            <p:extLst>
              <p:ext uri="{D42A27DB-BD31-4B8C-83A1-F6EECF244321}">
                <p14:modId xmlns:p14="http://schemas.microsoft.com/office/powerpoint/2010/main" val="3335798612"/>
              </p:ext>
            </p:extLst>
          </p:nvPr>
        </p:nvGraphicFramePr>
        <p:xfrm>
          <a:off x="761802" y="2743200"/>
          <a:ext cx="4646905" cy="36131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052091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13999-64DB-57F8-012D-704D43478970}"/>
              </a:ext>
            </a:extLst>
          </p:cNvPr>
          <p:cNvSpPr>
            <a:spLocks noGrp="1"/>
          </p:cNvSpPr>
          <p:nvPr>
            <p:ph type="title"/>
          </p:nvPr>
        </p:nvSpPr>
        <p:spPr>
          <a:xfrm>
            <a:off x="1524000" y="762001"/>
            <a:ext cx="9144000" cy="869092"/>
          </a:xfrm>
        </p:spPr>
        <p:txBody>
          <a:bodyPr>
            <a:normAutofit/>
          </a:bodyPr>
          <a:lstStyle/>
          <a:p>
            <a:pPr algn="ctr"/>
            <a:r>
              <a:rPr lang="en-GB" dirty="0"/>
              <a:t>What is a search strategy(ss)? </a:t>
            </a:r>
          </a:p>
        </p:txBody>
      </p:sp>
      <p:graphicFrame>
        <p:nvGraphicFramePr>
          <p:cNvPr id="5" name="Content Placeholder 2">
            <a:extLst>
              <a:ext uri="{FF2B5EF4-FFF2-40B4-BE49-F238E27FC236}">
                <a16:creationId xmlns:a16="http://schemas.microsoft.com/office/drawing/2014/main" id="{445C3BCC-32FA-82C8-FE66-B19D46C0560C}"/>
              </a:ext>
            </a:extLst>
          </p:cNvPr>
          <p:cNvGraphicFramePr>
            <a:graphicFrameLocks noGrp="1"/>
          </p:cNvGraphicFramePr>
          <p:nvPr>
            <p:ph idx="1"/>
          </p:nvPr>
        </p:nvGraphicFramePr>
        <p:xfrm>
          <a:off x="1430338" y="2286000"/>
          <a:ext cx="9237662"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1634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C12C9-3371-CFBC-F602-50E8A858CC6C}"/>
              </a:ext>
            </a:extLst>
          </p:cNvPr>
          <p:cNvSpPr>
            <a:spLocks noGrp="1"/>
          </p:cNvSpPr>
          <p:nvPr>
            <p:ph type="title"/>
          </p:nvPr>
        </p:nvSpPr>
        <p:spPr>
          <a:xfrm>
            <a:off x="1635809" y="382996"/>
            <a:ext cx="9238434" cy="857559"/>
          </a:xfrm>
        </p:spPr>
        <p:txBody>
          <a:bodyPr/>
          <a:lstStyle/>
          <a:p>
            <a:r>
              <a:rPr lang="en-GB" dirty="0"/>
              <a:t>What is a search strategy purpose? </a:t>
            </a:r>
          </a:p>
        </p:txBody>
      </p:sp>
      <p:graphicFrame>
        <p:nvGraphicFramePr>
          <p:cNvPr id="13" name="Content Placeholder 2">
            <a:extLst>
              <a:ext uri="{FF2B5EF4-FFF2-40B4-BE49-F238E27FC236}">
                <a16:creationId xmlns:a16="http://schemas.microsoft.com/office/drawing/2014/main" id="{06F1632B-298B-8180-9A41-129280BCDEFF}"/>
              </a:ext>
            </a:extLst>
          </p:cNvPr>
          <p:cNvGraphicFramePr>
            <a:graphicFrameLocks noGrp="1"/>
          </p:cNvGraphicFramePr>
          <p:nvPr>
            <p:ph idx="1"/>
          </p:nvPr>
        </p:nvGraphicFramePr>
        <p:xfrm>
          <a:off x="1086678" y="1903004"/>
          <a:ext cx="10336696"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475374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61CC7-3795-B05E-EB8F-7734A54284EF}"/>
              </a:ext>
            </a:extLst>
          </p:cNvPr>
          <p:cNvSpPr>
            <a:spLocks noGrp="1"/>
          </p:cNvSpPr>
          <p:nvPr>
            <p:ph type="title"/>
          </p:nvPr>
        </p:nvSpPr>
        <p:spPr>
          <a:xfrm>
            <a:off x="1523998" y="273908"/>
            <a:ext cx="9144000" cy="869092"/>
          </a:xfrm>
        </p:spPr>
        <p:txBody>
          <a:bodyPr>
            <a:normAutofit/>
          </a:bodyPr>
          <a:lstStyle/>
          <a:p>
            <a:pPr algn="ctr"/>
            <a:r>
              <a:rPr lang="en-GB" dirty="0"/>
              <a:t>The benefits of a search strategy(ss)</a:t>
            </a:r>
          </a:p>
        </p:txBody>
      </p:sp>
      <p:graphicFrame>
        <p:nvGraphicFramePr>
          <p:cNvPr id="5" name="Content Placeholder 2">
            <a:extLst>
              <a:ext uri="{FF2B5EF4-FFF2-40B4-BE49-F238E27FC236}">
                <a16:creationId xmlns:a16="http://schemas.microsoft.com/office/drawing/2014/main" id="{568FAA39-A037-9166-6ED5-C78681D2F1B9}"/>
              </a:ext>
            </a:extLst>
          </p:cNvPr>
          <p:cNvGraphicFramePr>
            <a:graphicFrameLocks noGrp="1"/>
          </p:cNvGraphicFramePr>
          <p:nvPr>
            <p:ph idx="1"/>
          </p:nvPr>
        </p:nvGraphicFramePr>
        <p:xfrm>
          <a:off x="-1" y="1577009"/>
          <a:ext cx="12191999" cy="52809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492749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F5197E-361A-E480-23A9-10159F83E0B2}"/>
              </a:ext>
            </a:extLst>
          </p:cNvPr>
          <p:cNvSpPr>
            <a:spLocks noGrp="1"/>
          </p:cNvSpPr>
          <p:nvPr>
            <p:ph type="title"/>
          </p:nvPr>
        </p:nvSpPr>
        <p:spPr>
          <a:xfrm>
            <a:off x="696113" y="70003"/>
            <a:ext cx="4977976" cy="1454051"/>
          </a:xfrm>
        </p:spPr>
        <p:txBody>
          <a:bodyPr>
            <a:normAutofit/>
          </a:bodyPr>
          <a:lstStyle/>
          <a:p>
            <a:pPr algn="ctr"/>
            <a:r>
              <a:rPr lang="en-GB" sz="3600" dirty="0">
                <a:solidFill>
                  <a:schemeClr val="tx2"/>
                </a:solidFill>
              </a:rPr>
              <a:t>Steps in developing your search strategy </a:t>
            </a:r>
          </a:p>
        </p:txBody>
      </p:sp>
      <p:sp>
        <p:nvSpPr>
          <p:cNvPr id="3" name="Content Placeholder 2">
            <a:extLst>
              <a:ext uri="{FF2B5EF4-FFF2-40B4-BE49-F238E27FC236}">
                <a16:creationId xmlns:a16="http://schemas.microsoft.com/office/drawing/2014/main" id="{E98FB8A9-EFBE-1763-5968-AC3D316AAF86}"/>
              </a:ext>
            </a:extLst>
          </p:cNvPr>
          <p:cNvSpPr>
            <a:spLocks noGrp="1"/>
          </p:cNvSpPr>
          <p:nvPr>
            <p:ph idx="1"/>
          </p:nvPr>
        </p:nvSpPr>
        <p:spPr>
          <a:xfrm>
            <a:off x="804672" y="2421682"/>
            <a:ext cx="4977578" cy="3639289"/>
          </a:xfrm>
        </p:spPr>
        <p:txBody>
          <a:bodyPr anchor="ctr">
            <a:normAutofit/>
          </a:bodyPr>
          <a:lstStyle/>
          <a:p>
            <a:pPr marL="0" indent="0">
              <a:buNone/>
            </a:pPr>
            <a:r>
              <a:rPr lang="en-GB" sz="3200" dirty="0">
                <a:solidFill>
                  <a:schemeClr val="tx2"/>
                </a:solidFill>
              </a:rPr>
              <a:t>Aveyard (2014) suggests that a search strategy should not be overly complicated and should only include two steps: </a:t>
            </a:r>
          </a:p>
          <a:p>
            <a:r>
              <a:rPr lang="en-GB" sz="3200" dirty="0">
                <a:solidFill>
                  <a:schemeClr val="tx2"/>
                </a:solidFill>
              </a:rPr>
              <a:t>Planning </a:t>
            </a:r>
          </a:p>
          <a:p>
            <a:r>
              <a:rPr lang="en-GB" sz="3200" dirty="0">
                <a:solidFill>
                  <a:schemeClr val="tx2"/>
                </a:solidFill>
              </a:rPr>
              <a:t>Implementing </a:t>
            </a: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Magnifying glass">
            <a:extLst>
              <a:ext uri="{FF2B5EF4-FFF2-40B4-BE49-F238E27FC236}">
                <a16:creationId xmlns:a16="http://schemas.microsoft.com/office/drawing/2014/main" id="{DF208D8A-1E6B-1717-620C-DBC499C2EC1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20648448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633CF-483D-8A45-6883-C9886261F2CB}"/>
              </a:ext>
            </a:extLst>
          </p:cNvPr>
          <p:cNvSpPr>
            <a:spLocks noGrp="1"/>
          </p:cNvSpPr>
          <p:nvPr>
            <p:ph type="title"/>
          </p:nvPr>
        </p:nvSpPr>
        <p:spPr>
          <a:xfrm>
            <a:off x="1615096" y="0"/>
            <a:ext cx="9238434" cy="857559"/>
          </a:xfrm>
        </p:spPr>
        <p:txBody>
          <a:bodyPr/>
          <a:lstStyle/>
          <a:p>
            <a:pPr algn="ctr"/>
            <a:r>
              <a:rPr lang="en-GB" dirty="0"/>
              <a:t>The process of finding information </a:t>
            </a:r>
          </a:p>
        </p:txBody>
      </p:sp>
      <p:pic>
        <p:nvPicPr>
          <p:cNvPr id="5" name="Content Placeholder 4">
            <a:extLst>
              <a:ext uri="{FF2B5EF4-FFF2-40B4-BE49-F238E27FC236}">
                <a16:creationId xmlns:a16="http://schemas.microsoft.com/office/drawing/2014/main" id="{50063ED3-32AB-D2D8-F381-25C70CD4B8C3}"/>
              </a:ext>
            </a:extLst>
          </p:cNvPr>
          <p:cNvPicPr>
            <a:picLocks noGrp="1" noChangeAspect="1"/>
          </p:cNvPicPr>
          <p:nvPr>
            <p:ph idx="1"/>
          </p:nvPr>
        </p:nvPicPr>
        <p:blipFill>
          <a:blip r:embed="rId2"/>
          <a:stretch>
            <a:fillRect/>
          </a:stretch>
        </p:blipFill>
        <p:spPr>
          <a:xfrm>
            <a:off x="2260242" y="613719"/>
            <a:ext cx="7129669" cy="5919161"/>
          </a:xfrm>
        </p:spPr>
      </p:pic>
      <p:sp>
        <p:nvSpPr>
          <p:cNvPr id="6" name="TextBox 5">
            <a:extLst>
              <a:ext uri="{FF2B5EF4-FFF2-40B4-BE49-F238E27FC236}">
                <a16:creationId xmlns:a16="http://schemas.microsoft.com/office/drawing/2014/main" id="{893C56E2-21EE-EFDC-07A3-67A482EE4782}"/>
              </a:ext>
            </a:extLst>
          </p:cNvPr>
          <p:cNvSpPr txBox="1"/>
          <p:nvPr/>
        </p:nvSpPr>
        <p:spPr>
          <a:xfrm>
            <a:off x="9545147" y="6289040"/>
            <a:ext cx="2646853" cy="307777"/>
          </a:xfrm>
          <a:prstGeom prst="rect">
            <a:avLst/>
          </a:prstGeom>
          <a:noFill/>
        </p:spPr>
        <p:txBody>
          <a:bodyPr wrap="square" rtlCol="0">
            <a:spAutoFit/>
          </a:bodyPr>
          <a:lstStyle/>
          <a:p>
            <a:r>
              <a:rPr lang="en-GB" sz="1400" dirty="0"/>
              <a:t>(Efron and </a:t>
            </a:r>
            <a:r>
              <a:rPr lang="en-GB" sz="1400" dirty="0" err="1"/>
              <a:t>Ravid</a:t>
            </a:r>
            <a:r>
              <a:rPr lang="en-GB" sz="1400" dirty="0"/>
              <a:t>, 2019, p.58)</a:t>
            </a:r>
          </a:p>
        </p:txBody>
      </p:sp>
    </p:spTree>
    <p:extLst>
      <p:ext uri="{BB962C8B-B14F-4D97-AF65-F5344CB8AC3E}">
        <p14:creationId xmlns:p14="http://schemas.microsoft.com/office/powerpoint/2010/main" val="25198675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062A4B93-7E6B-8C6D-D9E2-627161FA1510}"/>
              </a:ext>
            </a:extLst>
          </p:cNvPr>
          <p:cNvSpPr>
            <a:spLocks noGrp="1"/>
          </p:cNvSpPr>
          <p:nvPr>
            <p:ph type="title"/>
          </p:nvPr>
        </p:nvSpPr>
        <p:spPr>
          <a:xfrm>
            <a:off x="479394" y="1070800"/>
            <a:ext cx="3939688" cy="5583126"/>
          </a:xfrm>
        </p:spPr>
        <p:txBody>
          <a:bodyPr>
            <a:normAutofit/>
          </a:bodyPr>
          <a:lstStyle/>
          <a:p>
            <a:pPr algn="ctr"/>
            <a:r>
              <a:rPr lang="en-GB" sz="8000" dirty="0"/>
              <a:t>Record your findings </a:t>
            </a:r>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4FFFF6D-F746-ED4F-02B3-9DACDBEA6CEA}"/>
              </a:ext>
            </a:extLst>
          </p:cNvPr>
          <p:cNvGraphicFramePr>
            <a:graphicFrameLocks noGrp="1"/>
          </p:cNvGraphicFramePr>
          <p:nvPr>
            <p:ph idx="1"/>
            <p:extLst>
              <p:ext uri="{D42A27DB-BD31-4B8C-83A1-F6EECF244321}">
                <p14:modId xmlns:p14="http://schemas.microsoft.com/office/powerpoint/2010/main" val="3535145887"/>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24677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049F5-E785-72BA-E8E5-E2B0D5177F66}"/>
              </a:ext>
            </a:extLst>
          </p:cNvPr>
          <p:cNvSpPr>
            <a:spLocks noGrp="1"/>
          </p:cNvSpPr>
          <p:nvPr>
            <p:ph type="title"/>
          </p:nvPr>
        </p:nvSpPr>
        <p:spPr/>
        <p:txBody>
          <a:bodyPr/>
          <a:lstStyle/>
          <a:p>
            <a:pPr algn="ctr"/>
            <a:r>
              <a:rPr lang="en-GB" dirty="0"/>
              <a:t>Recording your searches </a:t>
            </a:r>
          </a:p>
        </p:txBody>
      </p:sp>
      <p:graphicFrame>
        <p:nvGraphicFramePr>
          <p:cNvPr id="7" name="Content Placeholder 6">
            <a:extLst>
              <a:ext uri="{FF2B5EF4-FFF2-40B4-BE49-F238E27FC236}">
                <a16:creationId xmlns:a16="http://schemas.microsoft.com/office/drawing/2014/main" id="{F7AF1D71-030B-C28A-7233-EEE63222FE41}"/>
              </a:ext>
            </a:extLst>
          </p:cNvPr>
          <p:cNvGraphicFramePr>
            <a:graphicFrameLocks noGrp="1"/>
          </p:cNvGraphicFramePr>
          <p:nvPr>
            <p:ph idx="1"/>
          </p:nvPr>
        </p:nvGraphicFramePr>
        <p:xfrm>
          <a:off x="838200" y="2291879"/>
          <a:ext cx="10515600" cy="3418829"/>
        </p:xfrm>
        <a:graphic>
          <a:graphicData uri="http://schemas.openxmlformats.org/drawingml/2006/table">
            <a:tbl>
              <a:tblPr firstRow="1" bandRow="1">
                <a:tableStyleId>{5C22544A-7EE6-4342-B048-85BDC9FD1C3A}</a:tableStyleId>
              </a:tblPr>
              <a:tblGrid>
                <a:gridCol w="1752600">
                  <a:extLst>
                    <a:ext uri="{9D8B030D-6E8A-4147-A177-3AD203B41FA5}">
                      <a16:colId xmlns:a16="http://schemas.microsoft.com/office/drawing/2014/main" val="3613402629"/>
                    </a:ext>
                  </a:extLst>
                </a:gridCol>
                <a:gridCol w="1752600">
                  <a:extLst>
                    <a:ext uri="{9D8B030D-6E8A-4147-A177-3AD203B41FA5}">
                      <a16:colId xmlns:a16="http://schemas.microsoft.com/office/drawing/2014/main" val="2459201093"/>
                    </a:ext>
                  </a:extLst>
                </a:gridCol>
                <a:gridCol w="1752600">
                  <a:extLst>
                    <a:ext uri="{9D8B030D-6E8A-4147-A177-3AD203B41FA5}">
                      <a16:colId xmlns:a16="http://schemas.microsoft.com/office/drawing/2014/main" val="3344274450"/>
                    </a:ext>
                  </a:extLst>
                </a:gridCol>
                <a:gridCol w="1752600">
                  <a:extLst>
                    <a:ext uri="{9D8B030D-6E8A-4147-A177-3AD203B41FA5}">
                      <a16:colId xmlns:a16="http://schemas.microsoft.com/office/drawing/2014/main" val="2345349330"/>
                    </a:ext>
                  </a:extLst>
                </a:gridCol>
                <a:gridCol w="1752600">
                  <a:extLst>
                    <a:ext uri="{9D8B030D-6E8A-4147-A177-3AD203B41FA5}">
                      <a16:colId xmlns:a16="http://schemas.microsoft.com/office/drawing/2014/main" val="1576034697"/>
                    </a:ext>
                  </a:extLst>
                </a:gridCol>
                <a:gridCol w="1752600">
                  <a:extLst>
                    <a:ext uri="{9D8B030D-6E8A-4147-A177-3AD203B41FA5}">
                      <a16:colId xmlns:a16="http://schemas.microsoft.com/office/drawing/2014/main" val="3186442610"/>
                    </a:ext>
                  </a:extLst>
                </a:gridCol>
              </a:tblGrid>
              <a:tr h="887089">
                <a:tc>
                  <a:txBody>
                    <a:bodyPr/>
                    <a:lstStyle/>
                    <a:p>
                      <a:pPr>
                        <a:lnSpc>
                          <a:spcPct val="115000"/>
                        </a:lnSpc>
                        <a:spcAft>
                          <a:spcPts val="800"/>
                        </a:spcAft>
                        <a:buNone/>
                      </a:pPr>
                      <a:r>
                        <a:rPr lang="en-GB" sz="1500" kern="100" dirty="0">
                          <a:effectLst/>
                        </a:rPr>
                        <a:t>Date </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88274" marR="88274" marT="44137" marB="44137"/>
                </a:tc>
                <a:tc>
                  <a:txBody>
                    <a:bodyPr/>
                    <a:lstStyle/>
                    <a:p>
                      <a:pPr>
                        <a:lnSpc>
                          <a:spcPct val="115000"/>
                        </a:lnSpc>
                        <a:spcAft>
                          <a:spcPts val="800"/>
                        </a:spcAft>
                        <a:buNone/>
                      </a:pPr>
                      <a:r>
                        <a:rPr lang="en-GB" sz="1500" kern="100" dirty="0">
                          <a:effectLst/>
                        </a:rPr>
                        <a:t>Database </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88274" marR="88274" marT="44137" marB="44137"/>
                </a:tc>
                <a:tc>
                  <a:txBody>
                    <a:bodyPr/>
                    <a:lstStyle/>
                    <a:p>
                      <a:pPr>
                        <a:lnSpc>
                          <a:spcPct val="115000"/>
                        </a:lnSpc>
                        <a:spcAft>
                          <a:spcPts val="800"/>
                        </a:spcAft>
                        <a:buNone/>
                      </a:pPr>
                      <a:r>
                        <a:rPr lang="en-GB" sz="1500" kern="100" dirty="0">
                          <a:effectLst/>
                        </a:rPr>
                        <a:t>Keywords </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88274" marR="88274" marT="44137" marB="44137"/>
                </a:tc>
                <a:tc>
                  <a:txBody>
                    <a:bodyPr/>
                    <a:lstStyle/>
                    <a:p>
                      <a:pPr>
                        <a:lnSpc>
                          <a:spcPct val="115000"/>
                        </a:lnSpc>
                        <a:spcAft>
                          <a:spcPts val="800"/>
                        </a:spcAft>
                        <a:buNone/>
                      </a:pPr>
                      <a:r>
                        <a:rPr lang="en-GB" sz="1500" kern="100" dirty="0">
                          <a:effectLst/>
                        </a:rPr>
                        <a:t>Parameters (year, location, source type) </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88274" marR="88274" marT="44137" marB="44137"/>
                </a:tc>
                <a:tc>
                  <a:txBody>
                    <a:bodyPr/>
                    <a:lstStyle/>
                    <a:p>
                      <a:pPr>
                        <a:lnSpc>
                          <a:spcPct val="115000"/>
                        </a:lnSpc>
                        <a:spcAft>
                          <a:spcPts val="800"/>
                        </a:spcAft>
                        <a:buNone/>
                      </a:pPr>
                      <a:r>
                        <a:rPr lang="en-GB" sz="1500" kern="100" dirty="0">
                          <a:effectLst/>
                        </a:rPr>
                        <a:t>Results (Number)</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88274" marR="88274" marT="44137" marB="44137"/>
                </a:tc>
                <a:tc>
                  <a:txBody>
                    <a:bodyPr/>
                    <a:lstStyle/>
                    <a:p>
                      <a:pPr algn="ctr">
                        <a:lnSpc>
                          <a:spcPct val="115000"/>
                        </a:lnSpc>
                        <a:spcAft>
                          <a:spcPts val="800"/>
                        </a:spcAft>
                        <a:buNone/>
                      </a:pPr>
                      <a:r>
                        <a:rPr lang="en-GB" sz="1500" kern="100">
                          <a:effectLst/>
                        </a:rPr>
                        <a:t>Reference/ Link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0" marR="0" marT="0" marB="0"/>
                </a:tc>
                <a:extLst>
                  <a:ext uri="{0D108BD9-81ED-4DB2-BD59-A6C34878D82A}">
                    <a16:rowId xmlns:a16="http://schemas.microsoft.com/office/drawing/2014/main" val="1242223298"/>
                  </a:ext>
                </a:extLst>
              </a:tr>
              <a:tr h="506348">
                <a:tc>
                  <a:txBody>
                    <a:bodyPr/>
                    <a:lstStyle/>
                    <a:p>
                      <a:pPr>
                        <a:lnSpc>
                          <a:spcPct val="115000"/>
                        </a:lnSpc>
                        <a:buNone/>
                      </a:pPr>
                      <a:endParaRPr lang="en-GB" sz="1200" kern="100" dirty="0">
                        <a:effectLst/>
                        <a:latin typeface="Aptos" panose="020B0004020202020204" pitchFamily="34" charset="0"/>
                      </a:endParaRPr>
                    </a:p>
                  </a:txBody>
                  <a:tcPr marL="88274" marR="88274" marT="44137" marB="44137"/>
                </a:tc>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spcAft>
                          <a:spcPts val="800"/>
                        </a:spcAft>
                        <a:buNone/>
                      </a:pPr>
                      <a:r>
                        <a:rPr lang="en-GB" sz="1500" kern="10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0" marR="0" marT="0" marB="0"/>
                </a:tc>
                <a:extLst>
                  <a:ext uri="{0D108BD9-81ED-4DB2-BD59-A6C34878D82A}">
                    <a16:rowId xmlns:a16="http://schemas.microsoft.com/office/drawing/2014/main" val="314546690"/>
                  </a:ext>
                </a:extLst>
              </a:tr>
              <a:tr h="506348">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spcAft>
                          <a:spcPts val="800"/>
                        </a:spcAft>
                        <a:buNone/>
                      </a:pPr>
                      <a:r>
                        <a:rPr lang="en-GB" sz="1500" kern="10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0" marR="0" marT="0" marB="0"/>
                </a:tc>
                <a:extLst>
                  <a:ext uri="{0D108BD9-81ED-4DB2-BD59-A6C34878D82A}">
                    <a16:rowId xmlns:a16="http://schemas.microsoft.com/office/drawing/2014/main" val="3298863001"/>
                  </a:ext>
                </a:extLst>
              </a:tr>
              <a:tr h="506348">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spcAft>
                          <a:spcPts val="800"/>
                        </a:spcAft>
                        <a:buNone/>
                      </a:pPr>
                      <a:r>
                        <a:rPr lang="en-GB" sz="1500" kern="10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0" marR="0" marT="0" marB="0"/>
                </a:tc>
                <a:extLst>
                  <a:ext uri="{0D108BD9-81ED-4DB2-BD59-A6C34878D82A}">
                    <a16:rowId xmlns:a16="http://schemas.microsoft.com/office/drawing/2014/main" val="76104393"/>
                  </a:ext>
                </a:extLst>
              </a:tr>
              <a:tr h="506348">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spcAft>
                          <a:spcPts val="800"/>
                        </a:spcAft>
                        <a:buNone/>
                      </a:pPr>
                      <a:r>
                        <a:rPr lang="en-GB" sz="1500" kern="10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0" marR="0" marT="0" marB="0"/>
                </a:tc>
                <a:extLst>
                  <a:ext uri="{0D108BD9-81ED-4DB2-BD59-A6C34878D82A}">
                    <a16:rowId xmlns:a16="http://schemas.microsoft.com/office/drawing/2014/main" val="3581813239"/>
                  </a:ext>
                </a:extLst>
              </a:tr>
              <a:tr h="506348">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spcAft>
                          <a:spcPts val="800"/>
                        </a:spcAft>
                        <a:buNone/>
                      </a:pPr>
                      <a:r>
                        <a:rPr lang="en-GB" sz="1500" kern="100" dirty="0">
                          <a:effectLst/>
                        </a:rPr>
                        <a:t> </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0" marR="0" marT="0" marB="0"/>
                </a:tc>
                <a:extLst>
                  <a:ext uri="{0D108BD9-81ED-4DB2-BD59-A6C34878D82A}">
                    <a16:rowId xmlns:a16="http://schemas.microsoft.com/office/drawing/2014/main" val="261367338"/>
                  </a:ext>
                </a:extLst>
              </a:tr>
            </a:tbl>
          </a:graphicData>
        </a:graphic>
      </p:graphicFrame>
    </p:spTree>
    <p:extLst>
      <p:ext uri="{BB962C8B-B14F-4D97-AF65-F5344CB8AC3E}">
        <p14:creationId xmlns:p14="http://schemas.microsoft.com/office/powerpoint/2010/main" val="270160287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CE73FD8E-E1C4-DC9A-0FBB-92F9C9A04C4E}"/>
              </a:ext>
            </a:extLst>
          </p:cNvPr>
          <p:cNvSpPr>
            <a:spLocks noGrp="1"/>
          </p:cNvSpPr>
          <p:nvPr>
            <p:ph type="title"/>
          </p:nvPr>
        </p:nvSpPr>
        <p:spPr>
          <a:xfrm>
            <a:off x="761802" y="762001"/>
            <a:ext cx="4080362" cy="1708242"/>
          </a:xfrm>
        </p:spPr>
        <p:txBody>
          <a:bodyPr anchor="ctr">
            <a:normAutofit/>
          </a:bodyPr>
          <a:lstStyle/>
          <a:p>
            <a:r>
              <a:rPr lang="en-GB" sz="4000"/>
              <a:t>Keyword Research</a:t>
            </a:r>
          </a:p>
        </p:txBody>
      </p:sp>
      <p:sp>
        <p:nvSpPr>
          <p:cNvPr id="3" name="Content Placeholder 2">
            <a:extLst>
              <a:ext uri="{FF2B5EF4-FFF2-40B4-BE49-F238E27FC236}">
                <a16:creationId xmlns:a16="http://schemas.microsoft.com/office/drawing/2014/main" id="{658A4888-FE24-3EFC-416C-236963432432}"/>
              </a:ext>
            </a:extLst>
          </p:cNvPr>
          <p:cNvSpPr>
            <a:spLocks noGrp="1"/>
          </p:cNvSpPr>
          <p:nvPr>
            <p:ph idx="1"/>
          </p:nvPr>
        </p:nvSpPr>
        <p:spPr>
          <a:xfrm>
            <a:off x="761803" y="2073349"/>
            <a:ext cx="4080361" cy="4166729"/>
          </a:xfrm>
        </p:spPr>
        <p:txBody>
          <a:bodyPr anchor="ctr">
            <a:normAutofit/>
          </a:bodyPr>
          <a:lstStyle/>
          <a:p>
            <a:pPr marL="0" indent="0">
              <a:buNone/>
            </a:pPr>
            <a:r>
              <a:rPr lang="en-US" sz="1900" dirty="0"/>
              <a:t>Before you search, you need the </a:t>
            </a:r>
            <a:r>
              <a:rPr lang="en-US" sz="1900" b="1" dirty="0"/>
              <a:t>right words</a:t>
            </a:r>
            <a:r>
              <a:rPr lang="en-US" sz="1900" dirty="0"/>
              <a:t>. Good searching starts with </a:t>
            </a:r>
            <a:r>
              <a:rPr lang="en-US" sz="1900" b="1" dirty="0"/>
              <a:t>thinking</a:t>
            </a:r>
            <a:r>
              <a:rPr lang="en-US" sz="1900" dirty="0"/>
              <a:t>, not clicking.</a:t>
            </a:r>
          </a:p>
          <a:p>
            <a:endParaRPr lang="en-US" sz="1900" dirty="0"/>
          </a:p>
          <a:p>
            <a:pPr marL="742950" indent="-742950">
              <a:buFont typeface="+mj-lt"/>
              <a:buAutoNum type="arabicPeriod"/>
            </a:pPr>
            <a:r>
              <a:rPr lang="en-US" sz="1900" dirty="0"/>
              <a:t>What are the key concepts?</a:t>
            </a:r>
          </a:p>
          <a:p>
            <a:pPr marL="742950" indent="-742950">
              <a:buFont typeface="+mj-lt"/>
              <a:buAutoNum type="arabicPeriod"/>
            </a:pPr>
            <a:endParaRPr lang="en-US" sz="1900" dirty="0"/>
          </a:p>
          <a:p>
            <a:pPr marL="742950" indent="-742950">
              <a:buFont typeface="+mj-lt"/>
              <a:buAutoNum type="arabicPeriod"/>
            </a:pPr>
            <a:r>
              <a:rPr lang="en-US" sz="1900" dirty="0"/>
              <a:t>Turn your concepts into searchable words</a:t>
            </a:r>
          </a:p>
          <a:p>
            <a:pPr marL="742950" indent="-742950">
              <a:buFont typeface="+mj-lt"/>
              <a:buAutoNum type="arabicPeriod"/>
            </a:pPr>
            <a:endParaRPr lang="en-US" sz="1900" dirty="0"/>
          </a:p>
          <a:p>
            <a:pPr marL="742950" indent="-742950">
              <a:buFont typeface="+mj-lt"/>
              <a:buAutoNum type="arabicPeriod"/>
            </a:pPr>
            <a:r>
              <a:rPr lang="en-US" sz="1900" dirty="0"/>
              <a:t>What alternative words/synonyms are there?</a:t>
            </a:r>
          </a:p>
          <a:p>
            <a:endParaRPr lang="en-GB" sz="1900" dirty="0"/>
          </a:p>
        </p:txBody>
      </p:sp>
      <p:sp>
        <p:nvSpPr>
          <p:cNvPr id="12" name="Rectangle 11">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0348E71-D8CD-D922-7CC2-E4952564F966}"/>
              </a:ext>
            </a:extLst>
          </p:cNvPr>
          <p:cNvPicPr>
            <a:picLocks noChangeAspect="1"/>
          </p:cNvPicPr>
          <p:nvPr/>
        </p:nvPicPr>
        <p:blipFill>
          <a:blip r:embed="rId2"/>
          <a:stretch>
            <a:fillRect/>
          </a:stretch>
        </p:blipFill>
        <p:spPr>
          <a:xfrm>
            <a:off x="6096000" y="741748"/>
            <a:ext cx="5334197" cy="5374505"/>
          </a:xfrm>
          <a:prstGeom prst="rect">
            <a:avLst/>
          </a:prstGeom>
        </p:spPr>
      </p:pic>
    </p:spTree>
    <p:extLst>
      <p:ext uri="{BB962C8B-B14F-4D97-AF65-F5344CB8AC3E}">
        <p14:creationId xmlns:p14="http://schemas.microsoft.com/office/powerpoint/2010/main" val="88680587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EFF7B1-6CB7-47D1-AD37-B870CA2B2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FA2962B-21B6-4689-A95D-A8FF6ADE4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745280D-ED36-41FE-8EB1-CE597C99C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14" name="Straight Connector 13">
              <a:extLst>
                <a:ext uri="{FF2B5EF4-FFF2-40B4-BE49-F238E27FC236}">
                  <a16:creationId xmlns:a16="http://schemas.microsoft.com/office/drawing/2014/main" id="{3D26CEB3-5AE4-4088-AD63-396DB50F28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AA9279A-AD34-474C-834E-6BF658144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3589559-7D9A-4ECD-90BB-A5565E2DAE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01B1A71-DCEA-4EB2-8133-98A2CD6F09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19" name="Group 18">
            <a:extLst>
              <a:ext uri="{FF2B5EF4-FFF2-40B4-BE49-F238E27FC236}">
                <a16:creationId xmlns:a16="http://schemas.microsoft.com/office/drawing/2014/main" id="{80E95A5C-1E97-41C3-9DEC-245FF6DEBF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0" name="Oval 19">
              <a:extLst>
                <a:ext uri="{FF2B5EF4-FFF2-40B4-BE49-F238E27FC236}">
                  <a16:creationId xmlns:a16="http://schemas.microsoft.com/office/drawing/2014/main" id="{8D3C3374-C720-4FCD-B6CD-AEF1D1A6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7639E2EF-4D23-4EA3-B29E-D6362FF7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730820A4-6CEA-4BF7-8DE4-F5B2D2EB2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F320E002-8AED-4D4F-A104-0585FFFB9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6A0BF3F3-3A09-42CE-9483-114BD01DD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B233BD5C-DFC7-4EB7-B348-7C9B5B8D0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A00D2CE1-35C1-46E6-BD59-CEE668BD9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A58DCE86-9AE1-46D1-96D6-04B8B3EDF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0" name="Straight Connector 29">
              <a:extLst>
                <a:ext uri="{FF2B5EF4-FFF2-40B4-BE49-F238E27FC236}">
                  <a16:creationId xmlns:a16="http://schemas.microsoft.com/office/drawing/2014/main" id="{89B74739-D423-4F25-A976-0A6CD86D1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018E700-FF08-42AA-9237-24E7A74AD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6B3488A-8A55-403E-B9C9-75AFA0CF53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5089B9D-BA8D-4A64-B95F-33940D9D6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5" name="Rectangle 34">
            <a:extLst>
              <a:ext uri="{FF2B5EF4-FFF2-40B4-BE49-F238E27FC236}">
                <a16:creationId xmlns:a16="http://schemas.microsoft.com/office/drawing/2014/main" id="{E18403B7-F2C7-4C07-8522-21C319109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23B58CC6-A99E-43AF-A467-256F19287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8" name="Straight Connector 37">
              <a:extLst>
                <a:ext uri="{FF2B5EF4-FFF2-40B4-BE49-F238E27FC236}">
                  <a16:creationId xmlns:a16="http://schemas.microsoft.com/office/drawing/2014/main" id="{8FE97852-3A18-4317-B17E-8C45174F96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F9D0BC6E-6D0B-4589-B1BF-372BAA383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530B892E-E062-4B0A-B79E-E55D36EC9A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D1A4DF9-C28A-4C0A-B273-702F0C4880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58B531B2-C773-12D4-50B3-D99EEC495769}"/>
              </a:ext>
            </a:extLst>
          </p:cNvPr>
          <p:cNvSpPr>
            <a:spLocks noGrp="1"/>
          </p:cNvSpPr>
          <p:nvPr>
            <p:ph type="title"/>
          </p:nvPr>
        </p:nvSpPr>
        <p:spPr>
          <a:xfrm>
            <a:off x="630936" y="495992"/>
            <a:ext cx="4195140" cy="5638831"/>
          </a:xfrm>
          <a:noFill/>
        </p:spPr>
        <p:txBody>
          <a:bodyPr anchor="ctr">
            <a:normAutofit/>
          </a:bodyPr>
          <a:lstStyle/>
          <a:p>
            <a:r>
              <a:rPr lang="en-US" sz="4800"/>
              <a:t>Keyword research </a:t>
            </a:r>
            <a:endParaRPr lang="en-GB" sz="4800"/>
          </a:p>
        </p:txBody>
      </p:sp>
      <p:graphicFrame>
        <p:nvGraphicFramePr>
          <p:cNvPr id="5" name="Content Placeholder 2">
            <a:extLst>
              <a:ext uri="{FF2B5EF4-FFF2-40B4-BE49-F238E27FC236}">
                <a16:creationId xmlns:a16="http://schemas.microsoft.com/office/drawing/2014/main" id="{8111BF5E-E1EE-153C-58AB-1CDE706C26D3}"/>
              </a:ext>
            </a:extLst>
          </p:cNvPr>
          <p:cNvGraphicFramePr>
            <a:graphicFrameLocks noGrp="1"/>
          </p:cNvGraphicFramePr>
          <p:nvPr>
            <p:ph idx="1"/>
            <p:extLst>
              <p:ext uri="{D42A27DB-BD31-4B8C-83A1-F6EECF244321}">
                <p14:modId xmlns:p14="http://schemas.microsoft.com/office/powerpoint/2010/main" val="1499833309"/>
              </p:ext>
            </p:extLst>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1450045"/>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3F3823-8655-0DDE-6274-45EE519D4A0B}"/>
              </a:ext>
            </a:extLst>
          </p:cNvPr>
          <p:cNvSpPr>
            <a:spLocks noGrp="1"/>
          </p:cNvSpPr>
          <p:nvPr>
            <p:ph type="title"/>
          </p:nvPr>
        </p:nvSpPr>
        <p:spPr>
          <a:xfrm>
            <a:off x="466722" y="586855"/>
            <a:ext cx="3201366" cy="3387497"/>
          </a:xfrm>
        </p:spPr>
        <p:txBody>
          <a:bodyPr anchor="b">
            <a:normAutofit/>
          </a:bodyPr>
          <a:lstStyle/>
          <a:p>
            <a:pPr algn="ctr"/>
            <a:r>
              <a:rPr lang="en-GB" sz="4000" dirty="0">
                <a:solidFill>
                  <a:srgbClr val="FFFFFF"/>
                </a:solidFill>
              </a:rPr>
              <a:t>Keywords search: Let’s try together… </a:t>
            </a:r>
          </a:p>
        </p:txBody>
      </p:sp>
      <p:sp>
        <p:nvSpPr>
          <p:cNvPr id="3" name="Content Placeholder 2">
            <a:extLst>
              <a:ext uri="{FF2B5EF4-FFF2-40B4-BE49-F238E27FC236}">
                <a16:creationId xmlns:a16="http://schemas.microsoft.com/office/drawing/2014/main" id="{CB5A9A51-776B-7A2F-0B5C-B99876AF6D25}"/>
              </a:ext>
            </a:extLst>
          </p:cNvPr>
          <p:cNvSpPr>
            <a:spLocks noGrp="1"/>
          </p:cNvSpPr>
          <p:nvPr>
            <p:ph idx="1"/>
          </p:nvPr>
        </p:nvSpPr>
        <p:spPr>
          <a:xfrm>
            <a:off x="4810259" y="649480"/>
            <a:ext cx="6555347" cy="5546047"/>
          </a:xfrm>
        </p:spPr>
        <p:txBody>
          <a:bodyPr anchor="ctr">
            <a:normAutofit/>
          </a:bodyPr>
          <a:lstStyle/>
          <a:p>
            <a:pPr marL="0" indent="0">
              <a:buNone/>
            </a:pPr>
            <a:endParaRPr lang="en-US" sz="2000" dirty="0"/>
          </a:p>
          <a:p>
            <a:pPr marL="0" indent="0" algn="ctr">
              <a:buNone/>
            </a:pPr>
            <a:r>
              <a:rPr lang="en-US" sz="2000" b="1" i="1" dirty="0"/>
              <a:t>“What are the challenges and opportunities for students in the digital era, and how can they adapt to succeed?”</a:t>
            </a:r>
          </a:p>
          <a:p>
            <a:endParaRPr lang="en-US" sz="2000" dirty="0"/>
          </a:p>
          <a:p>
            <a:pPr marL="742950" indent="-742950">
              <a:buFont typeface="+mj-lt"/>
              <a:buAutoNum type="arabicPeriod"/>
            </a:pPr>
            <a:r>
              <a:rPr lang="en-US" sz="2000" dirty="0"/>
              <a:t>What are the key concepts?</a:t>
            </a:r>
          </a:p>
          <a:p>
            <a:pPr marL="742950" indent="-742950">
              <a:buFont typeface="+mj-lt"/>
              <a:buAutoNum type="arabicPeriod"/>
            </a:pPr>
            <a:endParaRPr lang="en-US" sz="2000" dirty="0"/>
          </a:p>
          <a:p>
            <a:pPr marL="742950" indent="-742950">
              <a:buFont typeface="+mj-lt"/>
              <a:buAutoNum type="arabicPeriod"/>
            </a:pPr>
            <a:r>
              <a:rPr lang="en-US" sz="2000" dirty="0"/>
              <a:t>Turn your concepts into searchable words</a:t>
            </a:r>
          </a:p>
          <a:p>
            <a:pPr marL="742950" indent="-742950">
              <a:buFont typeface="+mj-lt"/>
              <a:buAutoNum type="arabicPeriod"/>
            </a:pPr>
            <a:endParaRPr lang="en-US" sz="2000" dirty="0"/>
          </a:p>
          <a:p>
            <a:pPr marL="742950" indent="-742950">
              <a:buFont typeface="+mj-lt"/>
              <a:buAutoNum type="arabicPeriod"/>
            </a:pPr>
            <a:r>
              <a:rPr lang="en-US" sz="2000" dirty="0"/>
              <a:t>What alternative words/synonyms are there?</a:t>
            </a:r>
          </a:p>
          <a:p>
            <a:pPr marL="742950" indent="-742950">
              <a:buFont typeface="+mj-lt"/>
              <a:buAutoNum type="arabicPeriod"/>
            </a:pPr>
            <a:endParaRPr lang="en-US" sz="2000" dirty="0"/>
          </a:p>
          <a:p>
            <a:pPr marL="0" indent="0" algn="ctr">
              <a:buNone/>
            </a:pPr>
            <a:r>
              <a:rPr lang="en-US" sz="2000" dirty="0"/>
              <a:t>Write down 3-5 key words with as many alternative words as you can for each</a:t>
            </a:r>
            <a:endParaRPr lang="en-GB" sz="2000" dirty="0"/>
          </a:p>
        </p:txBody>
      </p:sp>
    </p:spTree>
    <p:extLst>
      <p:ext uri="{BB962C8B-B14F-4D97-AF65-F5344CB8AC3E}">
        <p14:creationId xmlns:p14="http://schemas.microsoft.com/office/powerpoint/2010/main" val="411378899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56688E73-49B9-4052-A836-D248C825D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5B6AEE0C-07FE-4154-BC7C-2F20530BC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B02F9C00-D323-DAAE-744A-0E9D9DDE6E1D}"/>
              </a:ext>
            </a:extLst>
          </p:cNvPr>
          <p:cNvPicPr>
            <a:picLocks noChangeAspect="1"/>
          </p:cNvPicPr>
          <p:nvPr/>
        </p:nvPicPr>
        <p:blipFill>
          <a:blip r:embed="rId3">
            <a:alphaModFix amt="60000"/>
          </a:blip>
          <a:srcRect/>
          <a:stretch>
            <a:fillRect/>
          </a:stretch>
        </p:blipFill>
        <p:spPr>
          <a:xfrm>
            <a:off x="-1" y="-9"/>
            <a:ext cx="12192001" cy="6857990"/>
          </a:xfrm>
          <a:prstGeom prst="rect">
            <a:avLst/>
          </a:prstGeom>
        </p:spPr>
      </p:pic>
      <p:sp>
        <p:nvSpPr>
          <p:cNvPr id="2" name="Title 1">
            <a:extLst>
              <a:ext uri="{FF2B5EF4-FFF2-40B4-BE49-F238E27FC236}">
                <a16:creationId xmlns:a16="http://schemas.microsoft.com/office/drawing/2014/main" id="{04E1DCA8-5B8D-BA09-2E96-6B1D4C73B177}"/>
              </a:ext>
            </a:extLst>
          </p:cNvPr>
          <p:cNvSpPr>
            <a:spLocks noGrp="1"/>
          </p:cNvSpPr>
          <p:nvPr>
            <p:ph type="title"/>
          </p:nvPr>
        </p:nvSpPr>
        <p:spPr>
          <a:xfrm>
            <a:off x="6094476" y="3428986"/>
            <a:ext cx="4495552" cy="2556549"/>
          </a:xfrm>
        </p:spPr>
        <p:txBody>
          <a:bodyPr>
            <a:normAutofit/>
          </a:bodyPr>
          <a:lstStyle/>
          <a:p>
            <a:r>
              <a:rPr lang="en-GB" dirty="0">
                <a:solidFill>
                  <a:srgbClr val="FFFFFF"/>
                </a:solidFill>
              </a:rPr>
              <a:t>Your turn… </a:t>
            </a:r>
          </a:p>
        </p:txBody>
      </p:sp>
      <p:graphicFrame>
        <p:nvGraphicFramePr>
          <p:cNvPr id="13" name="Content Placeholder 2">
            <a:extLst>
              <a:ext uri="{FF2B5EF4-FFF2-40B4-BE49-F238E27FC236}">
                <a16:creationId xmlns:a16="http://schemas.microsoft.com/office/drawing/2014/main" id="{49EE1638-70DB-4720-5C4F-49136B904655}"/>
              </a:ext>
            </a:extLst>
          </p:cNvPr>
          <p:cNvGraphicFramePr>
            <a:graphicFrameLocks noGrp="1"/>
          </p:cNvGraphicFramePr>
          <p:nvPr>
            <p:ph idx="1"/>
            <p:extLst>
              <p:ext uri="{D42A27DB-BD31-4B8C-83A1-F6EECF244321}">
                <p14:modId xmlns:p14="http://schemas.microsoft.com/office/powerpoint/2010/main" val="3554657392"/>
              </p:ext>
            </p:extLst>
          </p:nvPr>
        </p:nvGraphicFramePr>
        <p:xfrm>
          <a:off x="0" y="0"/>
          <a:ext cx="5158424" cy="68579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01280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n early morning coffee with bread and a newspaper on top of the table">
            <a:extLst>
              <a:ext uri="{FF2B5EF4-FFF2-40B4-BE49-F238E27FC236}">
                <a16:creationId xmlns:a16="http://schemas.microsoft.com/office/drawing/2014/main" id="{7B862E8C-111C-D83B-9360-06444628E33C}"/>
              </a:ext>
            </a:extLst>
          </p:cNvPr>
          <p:cNvPicPr>
            <a:picLocks noChangeAspect="1"/>
          </p:cNvPicPr>
          <p:nvPr/>
        </p:nvPicPr>
        <p:blipFill>
          <a:blip r:embed="rId2"/>
          <a:srcRect t="9001" b="6730"/>
          <a:stretch>
            <a:fill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31FFF7-940B-50D4-4E96-2C74C283AB32}"/>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Break</a:t>
            </a:r>
          </a:p>
        </p:txBody>
      </p:sp>
    </p:spTree>
    <p:extLst>
      <p:ext uri="{BB962C8B-B14F-4D97-AF65-F5344CB8AC3E}">
        <p14:creationId xmlns:p14="http://schemas.microsoft.com/office/powerpoint/2010/main" val="226182693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1" name="Rectangle 3080">
            <a:extLst>
              <a:ext uri="{FF2B5EF4-FFF2-40B4-BE49-F238E27FC236}">
                <a16:creationId xmlns:a16="http://schemas.microsoft.com/office/drawing/2014/main" id="{022BDE4A-8A20-4A69-9C5A-581C82036A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BC4ABA-6D2F-36AE-6493-27D88DD4186F}"/>
              </a:ext>
            </a:extLst>
          </p:cNvPr>
          <p:cNvSpPr>
            <a:spLocks noGrp="1"/>
          </p:cNvSpPr>
          <p:nvPr>
            <p:ph type="title"/>
          </p:nvPr>
        </p:nvSpPr>
        <p:spPr>
          <a:xfrm>
            <a:off x="1001684" y="170412"/>
            <a:ext cx="10178934" cy="1328730"/>
          </a:xfrm>
        </p:spPr>
        <p:txBody>
          <a:bodyPr vert="horz" lIns="91440" tIns="45720" rIns="91440" bIns="45720" rtlCol="0" anchor="b">
            <a:normAutofit/>
          </a:bodyPr>
          <a:lstStyle/>
          <a:p>
            <a:pPr algn="ctr"/>
            <a:r>
              <a:rPr lang="en-US" sz="5200" kern="1200" dirty="0">
                <a:solidFill>
                  <a:schemeClr val="tx1"/>
                </a:solidFill>
                <a:latin typeface="+mj-lt"/>
                <a:ea typeface="+mj-ea"/>
                <a:cs typeface="+mj-cs"/>
              </a:rPr>
              <a:t>Who likes reading? </a:t>
            </a:r>
          </a:p>
        </p:txBody>
      </p:sp>
      <p:pic>
        <p:nvPicPr>
          <p:cNvPr id="3074" name="Picture 2" descr="Top 10 Books That Will Change Your Life in 2016 | Live Happy">
            <a:extLst>
              <a:ext uri="{FF2B5EF4-FFF2-40B4-BE49-F238E27FC236}">
                <a16:creationId xmlns:a16="http://schemas.microsoft.com/office/drawing/2014/main" id="{C229C3EF-20E0-0EC1-751B-1E2D2C75F21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1484" r="14234"/>
          <a:stretch>
            <a:fillRect/>
          </a:stretch>
        </p:blipFill>
        <p:spPr bwMode="auto">
          <a:xfrm>
            <a:off x="198741" y="2410448"/>
            <a:ext cx="5803323" cy="3890357"/>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31,700+ Sad Book Stock Photos, Pictures &amp; Royalty-Free Images - iStock | Sad  reading, Books">
            <a:extLst>
              <a:ext uri="{FF2B5EF4-FFF2-40B4-BE49-F238E27FC236}">
                <a16:creationId xmlns:a16="http://schemas.microsoft.com/office/drawing/2014/main" id="{3E4DD18F-8781-3977-9F42-99FD3B7107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 b="6891"/>
          <a:stretch>
            <a:fillRect/>
          </a:stretch>
        </p:blipFill>
        <p:spPr bwMode="auto">
          <a:xfrm>
            <a:off x="6189934" y="2410448"/>
            <a:ext cx="5803323" cy="38903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28666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179E04E3-E553-489F-58D4-64A85215AEA4}"/>
              </a:ext>
            </a:extLst>
          </p:cNvPr>
          <p:cNvSpPr>
            <a:spLocks noGrp="1"/>
          </p:cNvSpPr>
          <p:nvPr>
            <p:ph type="title"/>
          </p:nvPr>
        </p:nvSpPr>
        <p:spPr>
          <a:xfrm>
            <a:off x="479394" y="1070800"/>
            <a:ext cx="3939688" cy="5583126"/>
          </a:xfrm>
        </p:spPr>
        <p:txBody>
          <a:bodyPr>
            <a:normAutofit/>
          </a:bodyPr>
          <a:lstStyle/>
          <a:p>
            <a:pPr algn="ctr"/>
            <a:r>
              <a:rPr lang="en-GB" sz="8000" dirty="0"/>
              <a:t>Best place to start… </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4A52D1C-F116-3FAE-5BA4-16AE7770C4F4}"/>
              </a:ext>
            </a:extLst>
          </p:cNvPr>
          <p:cNvGraphicFramePr>
            <a:graphicFrameLocks noGrp="1"/>
          </p:cNvGraphicFramePr>
          <p:nvPr>
            <p:ph idx="1"/>
            <p:extLst>
              <p:ext uri="{D42A27DB-BD31-4B8C-83A1-F6EECF244321}">
                <p14:modId xmlns:p14="http://schemas.microsoft.com/office/powerpoint/2010/main" val="2540950918"/>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377972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C045074-D8AE-E654-C82B-F7D5214E4CF5}"/>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Reading Strategies </a:t>
            </a:r>
          </a:p>
        </p:txBody>
      </p:sp>
      <p:graphicFrame>
        <p:nvGraphicFramePr>
          <p:cNvPr id="5" name="Content Placeholder 2">
            <a:extLst>
              <a:ext uri="{FF2B5EF4-FFF2-40B4-BE49-F238E27FC236}">
                <a16:creationId xmlns:a16="http://schemas.microsoft.com/office/drawing/2014/main" id="{FCC7246D-C8D0-0AF2-5394-AB84679C3C5F}"/>
              </a:ext>
            </a:extLst>
          </p:cNvPr>
          <p:cNvGraphicFramePr>
            <a:graphicFrameLocks noGrp="1"/>
          </p:cNvGraphicFramePr>
          <p:nvPr>
            <p:ph idx="1"/>
            <p:extLst>
              <p:ext uri="{D42A27DB-BD31-4B8C-83A1-F6EECF244321}">
                <p14:modId xmlns:p14="http://schemas.microsoft.com/office/powerpoint/2010/main" val="2318841359"/>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9998330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A727A-75E5-8142-AB72-5F49767FCBED}"/>
              </a:ext>
            </a:extLst>
          </p:cNvPr>
          <p:cNvSpPr>
            <a:spLocks noGrp="1"/>
          </p:cNvSpPr>
          <p:nvPr>
            <p:ph type="title"/>
          </p:nvPr>
        </p:nvSpPr>
        <p:spPr/>
        <p:txBody>
          <a:bodyPr/>
          <a:lstStyle/>
          <a:p>
            <a:r>
              <a:rPr lang="en-GB" dirty="0"/>
              <a:t>Prediction reading  </a:t>
            </a:r>
          </a:p>
        </p:txBody>
      </p:sp>
      <p:sp>
        <p:nvSpPr>
          <p:cNvPr id="4" name="Content Placeholder 3">
            <a:extLst>
              <a:ext uri="{FF2B5EF4-FFF2-40B4-BE49-F238E27FC236}">
                <a16:creationId xmlns:a16="http://schemas.microsoft.com/office/drawing/2014/main" id="{8A0A0EE4-D4E0-F6A3-EECF-B3760539D17A}"/>
              </a:ext>
            </a:extLst>
          </p:cNvPr>
          <p:cNvSpPr>
            <a:spLocks noGrp="1"/>
          </p:cNvSpPr>
          <p:nvPr>
            <p:ph idx="1"/>
          </p:nvPr>
        </p:nvSpPr>
        <p:spPr>
          <a:xfrm>
            <a:off x="838200" y="1825625"/>
            <a:ext cx="4244163" cy="4351338"/>
          </a:xfrm>
        </p:spPr>
        <p:txBody>
          <a:bodyPr>
            <a:normAutofit fontScale="85000" lnSpcReduction="20000"/>
          </a:bodyPr>
          <a:lstStyle/>
          <a:p>
            <a:pPr>
              <a:lnSpc>
                <a:spcPct val="200000"/>
              </a:lnSpc>
            </a:pPr>
            <a:r>
              <a:rPr lang="en-GB" dirty="0"/>
              <a:t>What do you think this book might be about?</a:t>
            </a:r>
          </a:p>
          <a:p>
            <a:pPr>
              <a:lnSpc>
                <a:spcPct val="200000"/>
              </a:lnSpc>
            </a:pPr>
            <a:r>
              <a:rPr lang="en-GB" dirty="0"/>
              <a:t>What on the cover makes you think that?</a:t>
            </a:r>
          </a:p>
          <a:p>
            <a:pPr>
              <a:lnSpc>
                <a:spcPct val="200000"/>
              </a:lnSpc>
            </a:pPr>
            <a:r>
              <a:rPr lang="en-GB" dirty="0"/>
              <a:t>What would expect to find in this book? </a:t>
            </a:r>
          </a:p>
        </p:txBody>
      </p:sp>
      <p:pic>
        <p:nvPicPr>
          <p:cNvPr id="6" name="Picture 5">
            <a:extLst>
              <a:ext uri="{FF2B5EF4-FFF2-40B4-BE49-F238E27FC236}">
                <a16:creationId xmlns:a16="http://schemas.microsoft.com/office/drawing/2014/main" id="{85059CD1-8190-3C26-933B-9FDDD20EA4FA}"/>
              </a:ext>
            </a:extLst>
          </p:cNvPr>
          <p:cNvPicPr>
            <a:picLocks noChangeAspect="1"/>
          </p:cNvPicPr>
          <p:nvPr/>
        </p:nvPicPr>
        <p:blipFill>
          <a:blip r:embed="rId2"/>
          <a:stretch>
            <a:fillRect/>
          </a:stretch>
        </p:blipFill>
        <p:spPr>
          <a:xfrm>
            <a:off x="6617105" y="91181"/>
            <a:ext cx="4068616" cy="6075309"/>
          </a:xfrm>
          <a:prstGeom prst="rect">
            <a:avLst/>
          </a:prstGeom>
        </p:spPr>
      </p:pic>
    </p:spTree>
    <p:extLst>
      <p:ext uri="{BB962C8B-B14F-4D97-AF65-F5344CB8AC3E}">
        <p14:creationId xmlns:p14="http://schemas.microsoft.com/office/powerpoint/2010/main" val="284321813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0BC9E-27C1-E9C2-850E-57BA4C79251F}"/>
              </a:ext>
            </a:extLst>
          </p:cNvPr>
          <p:cNvSpPr>
            <a:spLocks noGrp="1"/>
          </p:cNvSpPr>
          <p:nvPr>
            <p:ph type="title"/>
          </p:nvPr>
        </p:nvSpPr>
        <p:spPr>
          <a:xfrm>
            <a:off x="3974805" y="266060"/>
            <a:ext cx="4882116" cy="474847"/>
          </a:xfrm>
        </p:spPr>
        <p:txBody>
          <a:bodyPr>
            <a:normAutofit fontScale="90000"/>
          </a:bodyPr>
          <a:lstStyle/>
          <a:p>
            <a:pPr algn="ctr"/>
            <a:r>
              <a:rPr lang="en-GB" dirty="0"/>
              <a:t>Let’s see… </a:t>
            </a:r>
          </a:p>
        </p:txBody>
      </p:sp>
      <p:pic>
        <p:nvPicPr>
          <p:cNvPr id="5" name="Content Placeholder 4">
            <a:extLst>
              <a:ext uri="{FF2B5EF4-FFF2-40B4-BE49-F238E27FC236}">
                <a16:creationId xmlns:a16="http://schemas.microsoft.com/office/drawing/2014/main" id="{2108D9DC-BE37-22F7-D6B7-84215BD38B56}"/>
              </a:ext>
            </a:extLst>
          </p:cNvPr>
          <p:cNvPicPr>
            <a:picLocks noGrp="1" noChangeAspect="1"/>
          </p:cNvPicPr>
          <p:nvPr>
            <p:ph idx="1"/>
          </p:nvPr>
        </p:nvPicPr>
        <p:blipFill>
          <a:blip r:embed="rId2"/>
          <a:stretch>
            <a:fillRect/>
          </a:stretch>
        </p:blipFill>
        <p:spPr>
          <a:xfrm>
            <a:off x="5074090" y="672417"/>
            <a:ext cx="5664793" cy="6185583"/>
          </a:xfrm>
          <a:prstGeom prst="rect">
            <a:avLst/>
          </a:prstGeom>
        </p:spPr>
      </p:pic>
      <p:pic>
        <p:nvPicPr>
          <p:cNvPr id="6" name="Picture 5">
            <a:extLst>
              <a:ext uri="{FF2B5EF4-FFF2-40B4-BE49-F238E27FC236}">
                <a16:creationId xmlns:a16="http://schemas.microsoft.com/office/drawing/2014/main" id="{B3534E70-F5E1-5FC3-31DF-30C483C0486C}"/>
              </a:ext>
            </a:extLst>
          </p:cNvPr>
          <p:cNvPicPr>
            <a:picLocks noChangeAspect="1"/>
          </p:cNvPicPr>
          <p:nvPr/>
        </p:nvPicPr>
        <p:blipFill>
          <a:blip r:embed="rId3"/>
          <a:stretch>
            <a:fillRect/>
          </a:stretch>
        </p:blipFill>
        <p:spPr>
          <a:xfrm>
            <a:off x="0" y="782691"/>
            <a:ext cx="4882116" cy="6075309"/>
          </a:xfrm>
          <a:prstGeom prst="rect">
            <a:avLst/>
          </a:prstGeom>
        </p:spPr>
      </p:pic>
    </p:spTree>
    <p:extLst>
      <p:ext uri="{BB962C8B-B14F-4D97-AF65-F5344CB8AC3E}">
        <p14:creationId xmlns:p14="http://schemas.microsoft.com/office/powerpoint/2010/main" val="377230947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F9CE23-2BD5-8CDA-FD18-E4677BA60ADE}"/>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dirty="0">
                <a:solidFill>
                  <a:srgbClr val="FFFFFF"/>
                </a:solidFill>
                <a:latin typeface="+mj-lt"/>
                <a:ea typeface="+mj-ea"/>
                <a:cs typeface="+mj-cs"/>
              </a:rPr>
              <a:t>Skim reading </a:t>
            </a:r>
          </a:p>
        </p:txBody>
      </p:sp>
      <p:pic>
        <p:nvPicPr>
          <p:cNvPr id="5" name="Content Placeholder 4">
            <a:extLst>
              <a:ext uri="{FF2B5EF4-FFF2-40B4-BE49-F238E27FC236}">
                <a16:creationId xmlns:a16="http://schemas.microsoft.com/office/drawing/2014/main" id="{26472F15-B1D2-98A1-DA88-985CA68554F6}"/>
              </a:ext>
            </a:extLst>
          </p:cNvPr>
          <p:cNvPicPr>
            <a:picLocks noGrp="1" noChangeAspect="1"/>
          </p:cNvPicPr>
          <p:nvPr>
            <p:ph idx="1"/>
          </p:nvPr>
        </p:nvPicPr>
        <p:blipFill>
          <a:blip r:embed="rId3"/>
          <a:stretch>
            <a:fillRect/>
          </a:stretch>
        </p:blipFill>
        <p:spPr>
          <a:xfrm>
            <a:off x="5425445" y="456524"/>
            <a:ext cx="5526973" cy="5568739"/>
          </a:xfrm>
          <a:prstGeom prst="rect">
            <a:avLst/>
          </a:prstGeom>
        </p:spPr>
      </p:pic>
    </p:spTree>
    <p:extLst>
      <p:ext uri="{BB962C8B-B14F-4D97-AF65-F5344CB8AC3E}">
        <p14:creationId xmlns:p14="http://schemas.microsoft.com/office/powerpoint/2010/main" val="325392096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1EC1228-8B00-4D31-8616-AAB846D68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DC460D-EA1B-A417-31FB-1DACA2B7FF7C}"/>
              </a:ext>
            </a:extLst>
          </p:cNvPr>
          <p:cNvSpPr>
            <a:spLocks noGrp="1"/>
          </p:cNvSpPr>
          <p:nvPr>
            <p:ph type="title"/>
          </p:nvPr>
        </p:nvSpPr>
        <p:spPr>
          <a:xfrm>
            <a:off x="9267909" y="2023110"/>
            <a:ext cx="2469624" cy="2846070"/>
          </a:xfrm>
        </p:spPr>
        <p:txBody>
          <a:bodyPr vert="horz" lIns="91440" tIns="45720" rIns="91440" bIns="45720" rtlCol="0" anchor="ctr">
            <a:normAutofit/>
          </a:bodyPr>
          <a:lstStyle/>
          <a:p>
            <a:r>
              <a:rPr lang="en-US" sz="3700" kern="1200" dirty="0">
                <a:solidFill>
                  <a:schemeClr val="tx1"/>
                </a:solidFill>
                <a:latin typeface="+mj-lt"/>
                <a:ea typeface="+mj-ea"/>
                <a:cs typeface="+mj-cs"/>
              </a:rPr>
              <a:t>Scanning: </a:t>
            </a:r>
          </a:p>
        </p:txBody>
      </p:sp>
      <p:sp>
        <p:nvSpPr>
          <p:cNvPr id="14" name="Rectangle 13">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2A00BD7-9DDD-8F3A-FC6A-FAB747D0B56C}"/>
              </a:ext>
            </a:extLst>
          </p:cNvPr>
          <p:cNvPicPr>
            <a:picLocks noChangeAspect="1"/>
          </p:cNvPicPr>
          <p:nvPr/>
        </p:nvPicPr>
        <p:blipFill>
          <a:blip r:embed="rId3"/>
          <a:srcRect l="1800" r="2" b="2"/>
          <a:stretch>
            <a:fillRect/>
          </a:stretch>
        </p:blipFill>
        <p:spPr>
          <a:xfrm>
            <a:off x="545237" y="858525"/>
            <a:ext cx="3685032" cy="5211906"/>
          </a:xfrm>
          <a:prstGeom prst="rect">
            <a:avLst/>
          </a:prstGeom>
        </p:spPr>
      </p:pic>
      <p:pic>
        <p:nvPicPr>
          <p:cNvPr id="7" name="Picture 6">
            <a:extLst>
              <a:ext uri="{FF2B5EF4-FFF2-40B4-BE49-F238E27FC236}">
                <a16:creationId xmlns:a16="http://schemas.microsoft.com/office/drawing/2014/main" id="{EAE1F523-F222-33A3-5401-F07985739985}"/>
              </a:ext>
            </a:extLst>
          </p:cNvPr>
          <p:cNvPicPr>
            <a:picLocks noChangeAspect="1"/>
          </p:cNvPicPr>
          <p:nvPr/>
        </p:nvPicPr>
        <p:blipFill>
          <a:blip r:embed="rId4"/>
          <a:srcRect r="768" b="2"/>
          <a:stretch>
            <a:fillRect/>
          </a:stretch>
        </p:blipFill>
        <p:spPr>
          <a:xfrm>
            <a:off x="4457706" y="858524"/>
            <a:ext cx="3685032" cy="5211906"/>
          </a:xfrm>
          <a:prstGeom prst="rect">
            <a:avLst/>
          </a:prstGeom>
        </p:spPr>
      </p:pic>
      <p:sp>
        <p:nvSpPr>
          <p:cNvPr id="18" name="Rectangle 17">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08079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225C0-FD3C-13C1-6C82-A036A6B56989}"/>
              </a:ext>
            </a:extLst>
          </p:cNvPr>
          <p:cNvSpPr>
            <a:spLocks noGrp="1"/>
          </p:cNvSpPr>
          <p:nvPr>
            <p:ph type="title"/>
          </p:nvPr>
        </p:nvSpPr>
        <p:spPr/>
        <p:txBody>
          <a:bodyPr/>
          <a:lstStyle/>
          <a:p>
            <a:pPr algn="ctr"/>
            <a:r>
              <a:rPr lang="en-GB" dirty="0"/>
              <a:t>What is a Journal Article</a:t>
            </a:r>
          </a:p>
        </p:txBody>
      </p:sp>
      <p:graphicFrame>
        <p:nvGraphicFramePr>
          <p:cNvPr id="7" name="Content Placeholder 2">
            <a:extLst>
              <a:ext uri="{FF2B5EF4-FFF2-40B4-BE49-F238E27FC236}">
                <a16:creationId xmlns:a16="http://schemas.microsoft.com/office/drawing/2014/main" id="{B24C8926-E52E-5913-01C1-C1E4EB3CABAC}"/>
              </a:ext>
            </a:extLst>
          </p:cNvPr>
          <p:cNvGraphicFramePr>
            <a:graphicFrameLocks noGrp="1"/>
          </p:cNvGraphicFramePr>
          <p:nvPr>
            <p:ph idx="1"/>
            <p:extLst>
              <p:ext uri="{D42A27DB-BD31-4B8C-83A1-F6EECF244321}">
                <p14:modId xmlns:p14="http://schemas.microsoft.com/office/powerpoint/2010/main" val="2726898889"/>
              </p:ext>
            </p:extLst>
          </p:nvPr>
        </p:nvGraphicFramePr>
        <p:xfrm>
          <a:off x="838200" y="1825625"/>
          <a:ext cx="5403574"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3671212B-3D0A-9E69-8453-BD278A0CFB2F}"/>
              </a:ext>
            </a:extLst>
          </p:cNvPr>
          <p:cNvPicPr>
            <a:picLocks noChangeAspect="1"/>
          </p:cNvPicPr>
          <p:nvPr/>
        </p:nvPicPr>
        <p:blipFill>
          <a:blip r:embed="rId8"/>
          <a:stretch>
            <a:fillRect/>
          </a:stretch>
        </p:blipFill>
        <p:spPr>
          <a:xfrm>
            <a:off x="7001370" y="1361661"/>
            <a:ext cx="5059193" cy="5307496"/>
          </a:xfrm>
          <a:prstGeom prst="rect">
            <a:avLst/>
          </a:prstGeom>
        </p:spPr>
      </p:pic>
    </p:spTree>
    <p:extLst>
      <p:ext uri="{BB962C8B-B14F-4D97-AF65-F5344CB8AC3E}">
        <p14:creationId xmlns:p14="http://schemas.microsoft.com/office/powerpoint/2010/main" val="268469271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7ECAB1-7007-6143-CEB1-1B1FD2670F94}"/>
              </a:ext>
            </a:extLst>
          </p:cNvPr>
          <p:cNvSpPr>
            <a:spLocks noGrp="1"/>
          </p:cNvSpPr>
          <p:nvPr>
            <p:ph type="title"/>
          </p:nvPr>
        </p:nvSpPr>
        <p:spPr>
          <a:xfrm>
            <a:off x="838201" y="365125"/>
            <a:ext cx="5251316" cy="1807305"/>
          </a:xfrm>
        </p:spPr>
        <p:txBody>
          <a:bodyPr>
            <a:normAutofit/>
          </a:bodyPr>
          <a:lstStyle/>
          <a:p>
            <a:r>
              <a:rPr lang="en-GB" dirty="0"/>
              <a:t>Journal article structure </a:t>
            </a:r>
            <a:endParaRPr lang="en-GB"/>
          </a:p>
        </p:txBody>
      </p:sp>
      <p:sp>
        <p:nvSpPr>
          <p:cNvPr id="3" name="Content Placeholder 2">
            <a:extLst>
              <a:ext uri="{FF2B5EF4-FFF2-40B4-BE49-F238E27FC236}">
                <a16:creationId xmlns:a16="http://schemas.microsoft.com/office/drawing/2014/main" id="{0EB8B5F0-312A-0551-40DE-7F322E4A0CEB}"/>
              </a:ext>
            </a:extLst>
          </p:cNvPr>
          <p:cNvSpPr>
            <a:spLocks noGrp="1"/>
          </p:cNvSpPr>
          <p:nvPr>
            <p:ph idx="1"/>
          </p:nvPr>
        </p:nvSpPr>
        <p:spPr>
          <a:xfrm>
            <a:off x="838200" y="2333297"/>
            <a:ext cx="4619621" cy="3843666"/>
          </a:xfrm>
        </p:spPr>
        <p:txBody>
          <a:bodyPr>
            <a:normAutofit/>
          </a:bodyPr>
          <a:lstStyle/>
          <a:p>
            <a:r>
              <a:rPr lang="en-GB" sz="2000"/>
              <a:t>Abstract </a:t>
            </a:r>
          </a:p>
          <a:p>
            <a:r>
              <a:rPr lang="en-GB" sz="2000"/>
              <a:t>Introduction </a:t>
            </a:r>
          </a:p>
          <a:p>
            <a:r>
              <a:rPr lang="en-GB" sz="2000"/>
              <a:t>Methods/Methodology </a:t>
            </a:r>
          </a:p>
          <a:p>
            <a:r>
              <a:rPr lang="en-GB" sz="2000"/>
              <a:t>Literature Review </a:t>
            </a:r>
          </a:p>
          <a:p>
            <a:r>
              <a:rPr lang="en-GB" sz="2000"/>
              <a:t>Findings </a:t>
            </a:r>
          </a:p>
          <a:p>
            <a:r>
              <a:rPr lang="en-GB" sz="2000"/>
              <a:t>Discussions </a:t>
            </a:r>
          </a:p>
          <a:p>
            <a:r>
              <a:rPr lang="en-GB" sz="2000"/>
              <a:t>Conclusion </a:t>
            </a:r>
          </a:p>
          <a:p>
            <a:r>
              <a:rPr lang="en-GB" sz="2000"/>
              <a:t>Reference List </a:t>
            </a:r>
          </a:p>
        </p:txBody>
      </p:sp>
      <p:pic>
        <p:nvPicPr>
          <p:cNvPr id="5" name="Picture 4">
            <a:extLst>
              <a:ext uri="{FF2B5EF4-FFF2-40B4-BE49-F238E27FC236}">
                <a16:creationId xmlns:a16="http://schemas.microsoft.com/office/drawing/2014/main" id="{28C8B319-0D0E-ED39-0AA6-54E2918C6BAE}"/>
              </a:ext>
            </a:extLst>
          </p:cNvPr>
          <p:cNvPicPr>
            <a:picLocks noChangeAspect="1"/>
          </p:cNvPicPr>
          <p:nvPr/>
        </p:nvPicPr>
        <p:blipFill>
          <a:blip r:embed="rId3"/>
          <a:srcRect r="8718"/>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32027989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D5E985-9CBA-936C-B1D6-0370F490A8CC}"/>
              </a:ext>
            </a:extLst>
          </p:cNvPr>
          <p:cNvSpPr>
            <a:spLocks noGrp="1"/>
          </p:cNvSpPr>
          <p:nvPr>
            <p:ph type="title"/>
          </p:nvPr>
        </p:nvSpPr>
        <p:spPr>
          <a:xfrm>
            <a:off x="761803" y="350196"/>
            <a:ext cx="4646904" cy="1624520"/>
          </a:xfrm>
        </p:spPr>
        <p:txBody>
          <a:bodyPr anchor="ctr">
            <a:normAutofit/>
          </a:bodyPr>
          <a:lstStyle/>
          <a:p>
            <a:pPr algn="ctr"/>
            <a:r>
              <a:rPr lang="en-GB" sz="4000" dirty="0"/>
              <a:t>How to read a journal article</a:t>
            </a:r>
          </a:p>
        </p:txBody>
      </p:sp>
      <p:sp>
        <p:nvSpPr>
          <p:cNvPr id="3" name="Content Placeholder 2">
            <a:extLst>
              <a:ext uri="{FF2B5EF4-FFF2-40B4-BE49-F238E27FC236}">
                <a16:creationId xmlns:a16="http://schemas.microsoft.com/office/drawing/2014/main" id="{84D2C922-317A-D2A7-EB22-982AF31B8572}"/>
              </a:ext>
            </a:extLst>
          </p:cNvPr>
          <p:cNvSpPr>
            <a:spLocks noGrp="1"/>
          </p:cNvSpPr>
          <p:nvPr>
            <p:ph idx="1"/>
          </p:nvPr>
        </p:nvSpPr>
        <p:spPr>
          <a:xfrm>
            <a:off x="761802" y="2743200"/>
            <a:ext cx="4646905" cy="3613149"/>
          </a:xfrm>
        </p:spPr>
        <p:txBody>
          <a:bodyPr anchor="ctr">
            <a:normAutofit/>
          </a:bodyPr>
          <a:lstStyle/>
          <a:p>
            <a:pPr marL="0" indent="0">
              <a:buNone/>
            </a:pPr>
            <a:r>
              <a:rPr lang="en-GB" sz="2000" dirty="0"/>
              <a:t>When reading any journal article, you want to think about the following three questions: </a:t>
            </a:r>
          </a:p>
          <a:p>
            <a:pPr marL="0" indent="0">
              <a:buNone/>
            </a:pPr>
            <a:r>
              <a:rPr lang="en-GB" sz="2000" dirty="0"/>
              <a:t>What did the authors do?</a:t>
            </a:r>
          </a:p>
          <a:p>
            <a:pPr marL="0" indent="0">
              <a:buNone/>
            </a:pPr>
            <a:r>
              <a:rPr lang="en-GB" sz="2000" dirty="0"/>
              <a:t>What did the authors find? </a:t>
            </a:r>
          </a:p>
          <a:p>
            <a:pPr marL="0" indent="0">
              <a:buNone/>
            </a:pPr>
            <a:r>
              <a:rPr lang="en-GB" sz="2000" dirty="0"/>
              <a:t>What are points of interest?</a:t>
            </a:r>
          </a:p>
        </p:txBody>
      </p:sp>
      <p:pic>
        <p:nvPicPr>
          <p:cNvPr id="8" name="Picture 7">
            <a:extLst>
              <a:ext uri="{FF2B5EF4-FFF2-40B4-BE49-F238E27FC236}">
                <a16:creationId xmlns:a16="http://schemas.microsoft.com/office/drawing/2014/main" id="{DCC79454-1607-FFF1-3C9F-66166E136CF8}"/>
              </a:ext>
            </a:extLst>
          </p:cNvPr>
          <p:cNvPicPr>
            <a:picLocks noChangeAspect="1"/>
          </p:cNvPicPr>
          <p:nvPr/>
        </p:nvPicPr>
        <p:blipFill>
          <a:blip r:embed="rId3"/>
          <a:stretch>
            <a:fillRect/>
          </a:stretch>
        </p:blipFill>
        <p:spPr>
          <a:xfrm>
            <a:off x="7137976" y="0"/>
            <a:ext cx="5054022" cy="6715760"/>
          </a:xfrm>
          <a:prstGeom prst="rect">
            <a:avLst/>
          </a:prstGeom>
        </p:spPr>
      </p:pic>
    </p:spTree>
    <p:extLst>
      <p:ext uri="{BB962C8B-B14F-4D97-AF65-F5344CB8AC3E}">
        <p14:creationId xmlns:p14="http://schemas.microsoft.com/office/powerpoint/2010/main" val="343563400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E8E6D16-32F4-3BFE-B565-7721728DB14C}"/>
              </a:ext>
            </a:extLst>
          </p:cNvPr>
          <p:cNvPicPr>
            <a:picLocks noChangeAspect="1"/>
          </p:cNvPicPr>
          <p:nvPr/>
        </p:nvPicPr>
        <p:blipFill>
          <a:blip r:embed="rId2">
            <a:duotone>
              <a:schemeClr val="bg2">
                <a:shade val="45000"/>
                <a:satMod val="135000"/>
              </a:schemeClr>
              <a:prstClr val="white"/>
            </a:duotone>
          </a:blip>
          <a:srcRect t="6953" b="36797"/>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0E3410-0759-5E1F-D404-9E2DD314DA44}"/>
              </a:ext>
            </a:extLst>
          </p:cNvPr>
          <p:cNvSpPr>
            <a:spLocks noGrp="1"/>
          </p:cNvSpPr>
          <p:nvPr>
            <p:ph type="title"/>
          </p:nvPr>
        </p:nvSpPr>
        <p:spPr>
          <a:xfrm>
            <a:off x="838200" y="365125"/>
            <a:ext cx="10515600" cy="1325563"/>
          </a:xfrm>
        </p:spPr>
        <p:txBody>
          <a:bodyPr>
            <a:normAutofit/>
          </a:bodyPr>
          <a:lstStyle/>
          <a:p>
            <a:r>
              <a:rPr lang="en-GB" dirty="0"/>
              <a:t>How to read a journal article</a:t>
            </a:r>
          </a:p>
        </p:txBody>
      </p:sp>
      <p:graphicFrame>
        <p:nvGraphicFramePr>
          <p:cNvPr id="5" name="Content Placeholder 2">
            <a:extLst>
              <a:ext uri="{FF2B5EF4-FFF2-40B4-BE49-F238E27FC236}">
                <a16:creationId xmlns:a16="http://schemas.microsoft.com/office/drawing/2014/main" id="{042762D8-BA3C-AAB6-8BE4-438E2BC9717B}"/>
              </a:ext>
            </a:extLst>
          </p:cNvPr>
          <p:cNvGraphicFramePr>
            <a:graphicFrameLocks noGrp="1"/>
          </p:cNvGraphicFramePr>
          <p:nvPr>
            <p:ph idx="1"/>
            <p:extLst>
              <p:ext uri="{D42A27DB-BD31-4B8C-83A1-F6EECF244321}">
                <p14:modId xmlns:p14="http://schemas.microsoft.com/office/powerpoint/2010/main" val="74984555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9453633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37A55F-4D57-06E6-1BED-531BBDD9CE4B}"/>
            </a:ext>
          </a:extLst>
        </p:cNvPr>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4933CEE-DB0B-17EA-3014-1CD22F9D33F8}"/>
              </a:ext>
            </a:extLst>
          </p:cNvPr>
          <p:cNvPicPr>
            <a:picLocks noGrp="1" noChangeAspect="1"/>
          </p:cNvPicPr>
          <p:nvPr>
            <p:ph idx="1"/>
          </p:nvPr>
        </p:nvPicPr>
        <p:blipFill>
          <a:blip r:embed="rId3"/>
          <a:stretch>
            <a:fillRect/>
          </a:stretch>
        </p:blipFill>
        <p:spPr>
          <a:xfrm>
            <a:off x="0" y="3429000"/>
            <a:ext cx="12192000" cy="3429000"/>
          </a:xfrm>
          <a:prstGeom prst="rect">
            <a:avLst/>
          </a:prstGeom>
        </p:spPr>
      </p:pic>
      <p:pic>
        <p:nvPicPr>
          <p:cNvPr id="6" name="Content Placeholder 4">
            <a:extLst>
              <a:ext uri="{FF2B5EF4-FFF2-40B4-BE49-F238E27FC236}">
                <a16:creationId xmlns:a16="http://schemas.microsoft.com/office/drawing/2014/main" id="{908ECEF1-E1CB-D827-5199-F7A036A2FD7C}"/>
              </a:ext>
            </a:extLst>
          </p:cNvPr>
          <p:cNvPicPr>
            <a:picLocks noChangeAspect="1"/>
          </p:cNvPicPr>
          <p:nvPr/>
        </p:nvPicPr>
        <p:blipFill>
          <a:blip r:embed="rId4"/>
          <a:stretch>
            <a:fillRect/>
          </a:stretch>
        </p:blipFill>
        <p:spPr>
          <a:xfrm>
            <a:off x="0" y="0"/>
            <a:ext cx="12192000" cy="3429000"/>
          </a:xfrm>
          <a:prstGeom prst="rect">
            <a:avLst/>
          </a:prstGeom>
        </p:spPr>
      </p:pic>
      <p:sp>
        <p:nvSpPr>
          <p:cNvPr id="2" name="Title 1">
            <a:extLst>
              <a:ext uri="{FF2B5EF4-FFF2-40B4-BE49-F238E27FC236}">
                <a16:creationId xmlns:a16="http://schemas.microsoft.com/office/drawing/2014/main" id="{533B41A9-7367-1446-9E9E-044AF30CEE6D}"/>
              </a:ext>
            </a:extLst>
          </p:cNvPr>
          <p:cNvSpPr>
            <a:spLocks noGrp="1"/>
          </p:cNvSpPr>
          <p:nvPr>
            <p:ph type="title"/>
          </p:nvPr>
        </p:nvSpPr>
        <p:spPr>
          <a:xfrm>
            <a:off x="2902688" y="556511"/>
            <a:ext cx="4146697" cy="1325563"/>
          </a:xfrm>
        </p:spPr>
        <p:txBody>
          <a:bodyPr/>
          <a:lstStyle/>
          <a:p>
            <a:pPr algn="ctr"/>
            <a:r>
              <a:rPr lang="en-GB" b="1" spc="50" dirty="0">
                <a:ln w="0"/>
                <a:solidFill>
                  <a:schemeClr val="bg2"/>
                </a:solidFill>
                <a:effectLst>
                  <a:innerShdw blurRad="63500" dist="50800" dir="13500000">
                    <a:srgbClr val="000000">
                      <a:alpha val="50000"/>
                    </a:srgbClr>
                  </a:innerShdw>
                </a:effectLst>
              </a:rPr>
              <a:t>Important Resources </a:t>
            </a:r>
          </a:p>
        </p:txBody>
      </p:sp>
      <p:sp>
        <p:nvSpPr>
          <p:cNvPr id="7" name="Arrow: Down 6">
            <a:extLst>
              <a:ext uri="{FF2B5EF4-FFF2-40B4-BE49-F238E27FC236}">
                <a16:creationId xmlns:a16="http://schemas.microsoft.com/office/drawing/2014/main" id="{2EE9D7D5-3FBA-6E67-5DF2-D6527A350E1B}"/>
              </a:ext>
            </a:extLst>
          </p:cNvPr>
          <p:cNvSpPr/>
          <p:nvPr/>
        </p:nvSpPr>
        <p:spPr>
          <a:xfrm>
            <a:off x="4043301" y="1882074"/>
            <a:ext cx="808382" cy="2532903"/>
          </a:xfrm>
          <a:prstGeom prst="downArrow">
            <a:avLst/>
          </a:prstGeom>
        </p:spPr>
        <p:style>
          <a:lnRef idx="3">
            <a:schemeClr val="lt1"/>
          </a:lnRef>
          <a:fillRef idx="1">
            <a:schemeClr val="accent2"/>
          </a:fillRef>
          <a:effectRef idx="1">
            <a:schemeClr val="accent2"/>
          </a:effectRef>
          <a:fontRef idx="minor">
            <a:schemeClr val="lt1"/>
          </a:fontRef>
        </p:style>
        <p:txBody>
          <a:bodyPr rtlCol="0" anchor="ctr"/>
          <a:lstStyle/>
          <a:p>
            <a:pPr algn="ctr"/>
            <a:endParaRPr lang="en-GB"/>
          </a:p>
        </p:txBody>
      </p:sp>
      <p:sp>
        <p:nvSpPr>
          <p:cNvPr id="9" name="Arrow: Down 8">
            <a:extLst>
              <a:ext uri="{FF2B5EF4-FFF2-40B4-BE49-F238E27FC236}">
                <a16:creationId xmlns:a16="http://schemas.microsoft.com/office/drawing/2014/main" id="{B6672597-F3A0-48AB-C855-C38326117385}"/>
              </a:ext>
            </a:extLst>
          </p:cNvPr>
          <p:cNvSpPr/>
          <p:nvPr/>
        </p:nvSpPr>
        <p:spPr>
          <a:xfrm>
            <a:off x="7049385" y="1882074"/>
            <a:ext cx="808382" cy="2532903"/>
          </a:xfrm>
          <a:prstGeom prst="downArrow">
            <a:avLst/>
          </a:prstGeom>
        </p:spPr>
        <p:style>
          <a:lnRef idx="3">
            <a:schemeClr val="lt1"/>
          </a:lnRef>
          <a:fillRef idx="1">
            <a:schemeClr val="accent2"/>
          </a:fillRef>
          <a:effectRef idx="1">
            <a:schemeClr val="accent2"/>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9769063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223591-2629-0704-A001-6C64DD47F1DC}"/>
            </a:ext>
          </a:extLst>
        </p:cNvPr>
        <p:cNvGrpSpPr/>
        <p:nvPr/>
      </p:nvGrpSpPr>
      <p:grpSpPr>
        <a:xfrm>
          <a:off x="0" y="0"/>
          <a:ext cx="0" cy="0"/>
          <a:chOff x="0" y="0"/>
          <a:chExt cx="0" cy="0"/>
        </a:xfrm>
      </p:grpSpPr>
      <p:pic>
        <p:nvPicPr>
          <p:cNvPr id="1026" name="Picture 2" descr="A business man climbing the mountain and put a red flag on the cliff.  Business financial success overcome obstacles Leadership. Cartoon vector  illustration 5611264 Vector Art at Vecteezy">
            <a:extLst>
              <a:ext uri="{FF2B5EF4-FFF2-40B4-BE49-F238E27FC236}">
                <a16:creationId xmlns:a16="http://schemas.microsoft.com/office/drawing/2014/main" id="{3CEA7437-3335-221E-9EA1-8287B438053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23049"/>
            <a:ext cx="12191999" cy="688104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1333356-7465-4B7E-0D52-6B9D3611F8A2}"/>
              </a:ext>
            </a:extLst>
          </p:cNvPr>
          <p:cNvSpPr>
            <a:spLocks noGrp="1"/>
          </p:cNvSpPr>
          <p:nvPr>
            <p:ph type="title"/>
          </p:nvPr>
        </p:nvSpPr>
        <p:spPr>
          <a:xfrm>
            <a:off x="6797040" y="0"/>
            <a:ext cx="4363720" cy="1325563"/>
          </a:xfrm>
        </p:spPr>
        <p:txBody>
          <a:bodyPr/>
          <a:lstStyle/>
          <a:p>
            <a:pPr algn="ctr"/>
            <a:r>
              <a:rPr lang="en-GB" dirty="0"/>
              <a:t>Aim and Objectives re-visit</a:t>
            </a:r>
          </a:p>
        </p:txBody>
      </p:sp>
      <p:sp>
        <p:nvSpPr>
          <p:cNvPr id="4" name="Rectangle 3">
            <a:extLst>
              <a:ext uri="{FF2B5EF4-FFF2-40B4-BE49-F238E27FC236}">
                <a16:creationId xmlns:a16="http://schemas.microsoft.com/office/drawing/2014/main" id="{76644E27-1AAE-3A4F-FA48-4C13AD7AC9D3}"/>
              </a:ext>
            </a:extLst>
          </p:cNvPr>
          <p:cNvSpPr/>
          <p:nvPr/>
        </p:nvSpPr>
        <p:spPr>
          <a:xfrm>
            <a:off x="0" y="0"/>
            <a:ext cx="2590800" cy="202184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To demonstrate the application of fundamental research skills for retrieving information for assignments </a:t>
            </a:r>
          </a:p>
        </p:txBody>
      </p:sp>
      <p:sp>
        <p:nvSpPr>
          <p:cNvPr id="5" name="Rectangle 4">
            <a:extLst>
              <a:ext uri="{FF2B5EF4-FFF2-40B4-BE49-F238E27FC236}">
                <a16:creationId xmlns:a16="http://schemas.microsoft.com/office/drawing/2014/main" id="{607D485D-B583-B366-C61E-F3A3774E8F38}"/>
              </a:ext>
            </a:extLst>
          </p:cNvPr>
          <p:cNvSpPr/>
          <p:nvPr/>
        </p:nvSpPr>
        <p:spPr>
          <a:xfrm>
            <a:off x="8580120" y="5281105"/>
            <a:ext cx="3566160" cy="80264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To describe the process of finding information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6" name="Rectangle 5">
            <a:extLst>
              <a:ext uri="{FF2B5EF4-FFF2-40B4-BE49-F238E27FC236}">
                <a16:creationId xmlns:a16="http://schemas.microsoft.com/office/drawing/2014/main" id="{63BE20CE-9C86-484F-2340-4012576402C7}"/>
              </a:ext>
            </a:extLst>
          </p:cNvPr>
          <p:cNvSpPr/>
          <p:nvPr/>
        </p:nvSpPr>
        <p:spPr>
          <a:xfrm>
            <a:off x="5013960" y="1576895"/>
            <a:ext cx="3566160" cy="109728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To demonstrate how and where to search for information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7" name="Rectangle 6">
            <a:extLst>
              <a:ext uri="{FF2B5EF4-FFF2-40B4-BE49-F238E27FC236}">
                <a16:creationId xmlns:a16="http://schemas.microsoft.com/office/drawing/2014/main" id="{AF9C4B0A-3F3C-E195-62C9-49578904F61E}"/>
              </a:ext>
            </a:extLst>
          </p:cNvPr>
          <p:cNvSpPr/>
          <p:nvPr/>
        </p:nvSpPr>
        <p:spPr>
          <a:xfrm>
            <a:off x="6159499" y="3417475"/>
            <a:ext cx="3566160" cy="109728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To demonstrate reading strategies to extract information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Tree>
    <p:extLst>
      <p:ext uri="{BB962C8B-B14F-4D97-AF65-F5344CB8AC3E}">
        <p14:creationId xmlns:p14="http://schemas.microsoft.com/office/powerpoint/2010/main" val="424122841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54EA1-FA18-ACBB-EB97-F7935E497473}"/>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A76E943A-D3D6-C40B-EBF1-EE6AE6AE0B2A}"/>
              </a:ext>
            </a:extLst>
          </p:cNvPr>
          <p:cNvSpPr>
            <a:spLocks noGrp="1"/>
          </p:cNvSpPr>
          <p:nvPr>
            <p:ph idx="1"/>
          </p:nvPr>
        </p:nvSpPr>
        <p:spPr/>
        <p:txBody>
          <a:bodyPr>
            <a:normAutofit fontScale="92500" lnSpcReduction="10000"/>
          </a:bodyPr>
          <a:lstStyle/>
          <a:p>
            <a:r>
              <a:rPr lang="en-GB" spc="210" dirty="0">
                <a:latin typeface="Calibri"/>
                <a:cs typeface="Calibri"/>
              </a:rPr>
              <a:t>Cottrell,</a:t>
            </a:r>
            <a:r>
              <a:rPr lang="en-GB" spc="150" dirty="0">
                <a:latin typeface="Calibri"/>
                <a:cs typeface="Calibri"/>
              </a:rPr>
              <a:t> </a:t>
            </a:r>
            <a:r>
              <a:rPr lang="en-GB" spc="170" dirty="0">
                <a:latin typeface="Calibri"/>
                <a:cs typeface="Calibri"/>
              </a:rPr>
              <a:t>S.</a:t>
            </a:r>
            <a:r>
              <a:rPr lang="en-GB" spc="110" dirty="0">
                <a:latin typeface="Calibri"/>
                <a:cs typeface="Calibri"/>
              </a:rPr>
              <a:t> (2019)</a:t>
            </a:r>
            <a:r>
              <a:rPr lang="en-GB" spc="80" dirty="0">
                <a:latin typeface="Calibri"/>
                <a:cs typeface="Calibri"/>
              </a:rPr>
              <a:t> </a:t>
            </a:r>
            <a:r>
              <a:rPr lang="en-GB" i="1" spc="390" dirty="0">
                <a:latin typeface="Calibri"/>
                <a:cs typeface="Calibri"/>
              </a:rPr>
              <a:t>The</a:t>
            </a:r>
            <a:r>
              <a:rPr lang="en-GB" i="1" spc="125" dirty="0">
                <a:latin typeface="Calibri"/>
                <a:cs typeface="Calibri"/>
              </a:rPr>
              <a:t> </a:t>
            </a:r>
            <a:r>
              <a:rPr lang="en-GB" i="1" spc="365" dirty="0">
                <a:latin typeface="Calibri"/>
                <a:cs typeface="Calibri"/>
              </a:rPr>
              <a:t>study</a:t>
            </a:r>
            <a:r>
              <a:rPr lang="en-GB" i="1" spc="120" dirty="0">
                <a:latin typeface="Calibri"/>
                <a:cs typeface="Calibri"/>
              </a:rPr>
              <a:t> </a:t>
            </a:r>
            <a:r>
              <a:rPr lang="en-GB" i="1" spc="229" dirty="0">
                <a:latin typeface="Calibri"/>
                <a:cs typeface="Calibri"/>
              </a:rPr>
              <a:t>skills</a:t>
            </a:r>
            <a:r>
              <a:rPr lang="en-GB" i="1" spc="105" dirty="0">
                <a:latin typeface="Calibri"/>
                <a:cs typeface="Calibri"/>
              </a:rPr>
              <a:t> </a:t>
            </a:r>
            <a:r>
              <a:rPr lang="en-GB" i="1" spc="400" dirty="0">
                <a:latin typeface="Calibri"/>
                <a:cs typeface="Calibri"/>
              </a:rPr>
              <a:t>handbook</a:t>
            </a:r>
            <a:r>
              <a:rPr lang="en-GB" spc="400" dirty="0">
                <a:latin typeface="Calibri"/>
                <a:cs typeface="Calibri"/>
              </a:rPr>
              <a:t>.</a:t>
            </a:r>
            <a:r>
              <a:rPr lang="en-GB" spc="120" dirty="0">
                <a:latin typeface="Calibri"/>
                <a:cs typeface="Calibri"/>
              </a:rPr>
              <a:t> </a:t>
            </a:r>
            <a:r>
              <a:rPr lang="en-GB" spc="280" dirty="0">
                <a:latin typeface="Calibri"/>
                <a:cs typeface="Calibri"/>
              </a:rPr>
              <a:t>5th</a:t>
            </a:r>
            <a:r>
              <a:rPr lang="en-GB" spc="120" dirty="0">
                <a:latin typeface="Calibri"/>
                <a:cs typeface="Calibri"/>
              </a:rPr>
              <a:t> </a:t>
            </a:r>
            <a:r>
              <a:rPr lang="en-GB" spc="285" dirty="0" err="1">
                <a:latin typeface="Calibri"/>
                <a:cs typeface="Calibri"/>
              </a:rPr>
              <a:t>edn</a:t>
            </a:r>
            <a:r>
              <a:rPr lang="en-GB" spc="285" dirty="0">
                <a:latin typeface="Calibri"/>
                <a:cs typeface="Calibri"/>
              </a:rPr>
              <a:t>.</a:t>
            </a:r>
            <a:r>
              <a:rPr lang="en-GB" spc="120" dirty="0">
                <a:latin typeface="Calibri"/>
                <a:cs typeface="Calibri"/>
              </a:rPr>
              <a:t> </a:t>
            </a:r>
            <a:r>
              <a:rPr lang="en-GB" spc="340" dirty="0">
                <a:latin typeface="Calibri"/>
                <a:cs typeface="Calibri"/>
              </a:rPr>
              <a:t>London:</a:t>
            </a:r>
            <a:r>
              <a:rPr lang="en-GB" spc="120" dirty="0">
                <a:latin typeface="Calibri"/>
                <a:cs typeface="Calibri"/>
              </a:rPr>
              <a:t> </a:t>
            </a:r>
            <a:r>
              <a:rPr lang="en-GB" spc="465" dirty="0">
                <a:latin typeface="Calibri"/>
                <a:cs typeface="Calibri"/>
              </a:rPr>
              <a:t>Red</a:t>
            </a:r>
            <a:r>
              <a:rPr lang="en-GB" spc="130" dirty="0">
                <a:latin typeface="Calibri"/>
                <a:cs typeface="Calibri"/>
              </a:rPr>
              <a:t> </a:t>
            </a:r>
            <a:r>
              <a:rPr lang="en-GB" spc="335" dirty="0">
                <a:latin typeface="Calibri"/>
                <a:cs typeface="Calibri"/>
              </a:rPr>
              <a:t>Globe</a:t>
            </a:r>
            <a:r>
              <a:rPr lang="en-GB" spc="135" dirty="0">
                <a:latin typeface="Calibri"/>
                <a:cs typeface="Calibri"/>
              </a:rPr>
              <a:t> </a:t>
            </a:r>
            <a:r>
              <a:rPr lang="en-GB" spc="260" dirty="0">
                <a:latin typeface="Calibri"/>
                <a:cs typeface="Calibri"/>
              </a:rPr>
              <a:t>Press.</a:t>
            </a:r>
          </a:p>
          <a:p>
            <a:r>
              <a:rPr lang="en-GB" spc="270" dirty="0">
                <a:latin typeface="Calibri"/>
                <a:cs typeface="Calibri"/>
              </a:rPr>
              <a:t>Thorpe,</a:t>
            </a:r>
            <a:r>
              <a:rPr lang="en-GB" spc="135" dirty="0">
                <a:latin typeface="Calibri"/>
                <a:cs typeface="Calibri"/>
              </a:rPr>
              <a:t> </a:t>
            </a:r>
            <a:r>
              <a:rPr lang="en-GB" spc="100" dirty="0">
                <a:latin typeface="Calibri"/>
                <a:cs typeface="Calibri"/>
              </a:rPr>
              <a:t>C.,</a:t>
            </a:r>
            <a:r>
              <a:rPr lang="en-GB" spc="130" dirty="0">
                <a:latin typeface="Calibri"/>
                <a:cs typeface="Calibri"/>
              </a:rPr>
              <a:t> </a:t>
            </a:r>
            <a:r>
              <a:rPr lang="en-GB" spc="310" dirty="0">
                <a:latin typeface="Calibri"/>
                <a:cs typeface="Calibri"/>
              </a:rPr>
              <a:t>Honey,</a:t>
            </a:r>
            <a:r>
              <a:rPr lang="en-GB" spc="145" dirty="0">
                <a:latin typeface="Calibri"/>
                <a:cs typeface="Calibri"/>
              </a:rPr>
              <a:t> </a:t>
            </a:r>
            <a:r>
              <a:rPr lang="en-GB" spc="55" dirty="0">
                <a:latin typeface="Calibri"/>
                <a:cs typeface="Calibri"/>
              </a:rPr>
              <a:t>T.</a:t>
            </a:r>
            <a:r>
              <a:rPr lang="en-GB" spc="130" dirty="0">
                <a:latin typeface="Calibri"/>
                <a:cs typeface="Calibri"/>
              </a:rPr>
              <a:t> </a:t>
            </a:r>
            <a:r>
              <a:rPr lang="en-GB" spc="425" dirty="0">
                <a:latin typeface="Calibri"/>
                <a:cs typeface="Calibri"/>
              </a:rPr>
              <a:t>and</a:t>
            </a:r>
            <a:r>
              <a:rPr lang="en-GB" spc="125" dirty="0">
                <a:latin typeface="Calibri"/>
                <a:cs typeface="Calibri"/>
              </a:rPr>
              <a:t> </a:t>
            </a:r>
            <a:r>
              <a:rPr lang="en-GB" spc="265" dirty="0">
                <a:latin typeface="Calibri"/>
                <a:cs typeface="Calibri"/>
              </a:rPr>
              <a:t>Wilson,</a:t>
            </a:r>
            <a:r>
              <a:rPr lang="en-GB" spc="125" dirty="0">
                <a:latin typeface="Calibri"/>
                <a:cs typeface="Calibri"/>
              </a:rPr>
              <a:t> </a:t>
            </a:r>
            <a:r>
              <a:rPr lang="en-GB" spc="215" dirty="0">
                <a:latin typeface="Calibri"/>
                <a:cs typeface="Calibri"/>
              </a:rPr>
              <a:t>E.</a:t>
            </a:r>
            <a:r>
              <a:rPr lang="en-GB" spc="130" dirty="0">
                <a:latin typeface="Calibri"/>
                <a:cs typeface="Calibri"/>
              </a:rPr>
              <a:t> </a:t>
            </a:r>
            <a:r>
              <a:rPr lang="en-GB" spc="245" dirty="0">
                <a:latin typeface="Calibri"/>
                <a:cs typeface="Calibri"/>
              </a:rPr>
              <a:t>(2024)</a:t>
            </a:r>
            <a:r>
              <a:rPr lang="en-GB" spc="120" dirty="0">
                <a:latin typeface="Calibri"/>
                <a:cs typeface="Calibri"/>
              </a:rPr>
              <a:t> </a:t>
            </a:r>
            <a:r>
              <a:rPr lang="en-GB" spc="355" dirty="0">
                <a:latin typeface="Calibri"/>
                <a:cs typeface="Calibri"/>
              </a:rPr>
              <a:t>‘Reading</a:t>
            </a:r>
            <a:r>
              <a:rPr lang="en-GB" spc="125" dirty="0">
                <a:latin typeface="Calibri"/>
                <a:cs typeface="Calibri"/>
              </a:rPr>
              <a:t> </a:t>
            </a:r>
            <a:r>
              <a:rPr lang="en-GB" spc="210" dirty="0">
                <a:latin typeface="Calibri"/>
                <a:cs typeface="Calibri"/>
              </a:rPr>
              <a:t>lists</a:t>
            </a:r>
            <a:r>
              <a:rPr lang="en-GB" spc="125" dirty="0">
                <a:latin typeface="Calibri"/>
                <a:cs typeface="Calibri"/>
              </a:rPr>
              <a:t> </a:t>
            </a:r>
            <a:r>
              <a:rPr lang="en-GB" spc="335" dirty="0">
                <a:latin typeface="Calibri"/>
                <a:cs typeface="Calibri"/>
              </a:rPr>
              <a:t>as</a:t>
            </a:r>
            <a:r>
              <a:rPr lang="en-GB" spc="120" dirty="0">
                <a:latin typeface="Calibri"/>
                <a:cs typeface="Calibri"/>
              </a:rPr>
              <a:t> </a:t>
            </a:r>
            <a:r>
              <a:rPr lang="en-GB" spc="320" dirty="0">
                <a:latin typeface="Calibri"/>
                <a:cs typeface="Calibri"/>
              </a:rPr>
              <a:t>enablers</a:t>
            </a:r>
            <a:r>
              <a:rPr lang="en-GB" spc="145" dirty="0">
                <a:latin typeface="Calibri"/>
                <a:cs typeface="Calibri"/>
              </a:rPr>
              <a:t> </a:t>
            </a:r>
            <a:r>
              <a:rPr lang="en-GB" spc="210" dirty="0">
                <a:latin typeface="Calibri"/>
                <a:cs typeface="Calibri"/>
              </a:rPr>
              <a:t>of</a:t>
            </a:r>
            <a:r>
              <a:rPr lang="en-GB" spc="145" dirty="0">
                <a:latin typeface="Calibri"/>
                <a:cs typeface="Calibri"/>
              </a:rPr>
              <a:t> </a:t>
            </a:r>
            <a:r>
              <a:rPr lang="en-GB" spc="325" dirty="0">
                <a:latin typeface="Calibri"/>
                <a:cs typeface="Calibri"/>
              </a:rPr>
              <a:t>learning. </a:t>
            </a:r>
            <a:r>
              <a:rPr lang="en-GB" spc="265" dirty="0">
                <a:latin typeface="Calibri"/>
                <a:cs typeface="Calibri"/>
              </a:rPr>
              <a:t>In </a:t>
            </a:r>
            <a:r>
              <a:rPr lang="en-GB" spc="380" dirty="0">
                <a:latin typeface="Calibri"/>
                <a:cs typeface="Calibri"/>
              </a:rPr>
              <a:t>an </a:t>
            </a:r>
            <a:r>
              <a:rPr lang="en-GB" spc="360" dirty="0">
                <a:latin typeface="Calibri"/>
                <a:cs typeface="Calibri"/>
              </a:rPr>
              <a:t>immersive </a:t>
            </a:r>
            <a:r>
              <a:rPr lang="en-GB" spc="345" dirty="0">
                <a:latin typeface="Calibri"/>
                <a:cs typeface="Calibri"/>
              </a:rPr>
              <a:t>block </a:t>
            </a:r>
            <a:r>
              <a:rPr lang="en-GB" spc="370" dirty="0">
                <a:latin typeface="Calibri"/>
                <a:cs typeface="Calibri"/>
              </a:rPr>
              <a:t>teaching </a:t>
            </a:r>
            <a:r>
              <a:rPr lang="en-GB" spc="245" dirty="0">
                <a:latin typeface="Calibri"/>
                <a:cs typeface="Calibri"/>
              </a:rPr>
              <a:t>model’, </a:t>
            </a:r>
            <a:r>
              <a:rPr lang="en-GB" i="1" spc="459" dirty="0">
                <a:latin typeface="Calibri"/>
                <a:cs typeface="Calibri"/>
              </a:rPr>
              <a:t>New </a:t>
            </a:r>
            <a:r>
              <a:rPr lang="en-GB" i="1" spc="370" dirty="0">
                <a:latin typeface="Calibri"/>
                <a:cs typeface="Calibri"/>
              </a:rPr>
              <a:t>Review </a:t>
            </a:r>
            <a:r>
              <a:rPr lang="en-GB" i="1" spc="204" dirty="0">
                <a:latin typeface="Calibri"/>
                <a:cs typeface="Calibri"/>
              </a:rPr>
              <a:t>of </a:t>
            </a:r>
            <a:r>
              <a:rPr lang="en-GB" i="1" spc="455" dirty="0">
                <a:latin typeface="Calibri"/>
                <a:cs typeface="Calibri"/>
              </a:rPr>
              <a:t>Academic Librarianship (30) 4, pp.390-404. Available </a:t>
            </a:r>
            <a:r>
              <a:rPr lang="en-GB" i="1" spc="455" dirty="0" err="1">
                <a:latin typeface="Calibri"/>
                <a:cs typeface="Calibri"/>
              </a:rPr>
              <a:t>at:</a:t>
            </a:r>
            <a:r>
              <a:rPr lang="en-GB" u="sng" spc="105" dirty="0" err="1">
                <a:solidFill>
                  <a:srgbClr val="0000FF"/>
                </a:solidFill>
                <a:uFill>
                  <a:solidFill>
                    <a:srgbClr val="0000FF"/>
                  </a:solidFill>
                </a:uFill>
                <a:latin typeface="Calibri"/>
                <a:cs typeface="Calibri"/>
                <a:hlinkClick r:id="rId2"/>
              </a:rPr>
              <a:t>https</a:t>
            </a:r>
            <a:r>
              <a:rPr lang="en-GB" u="sng" spc="105" dirty="0">
                <a:solidFill>
                  <a:srgbClr val="0000FF"/>
                </a:solidFill>
                <a:uFill>
                  <a:solidFill>
                    <a:srgbClr val="0000FF"/>
                  </a:solidFill>
                </a:uFill>
                <a:latin typeface="Calibri"/>
                <a:cs typeface="Calibri"/>
                <a:hlinkClick r:id="rId2"/>
              </a:rPr>
              <a:t>://doi.org/10.1080/13614533.2024.2381519</a:t>
            </a:r>
            <a:endParaRPr lang="en-GB" u="sng" spc="105" dirty="0">
              <a:solidFill>
                <a:srgbClr val="0000FF"/>
              </a:solidFill>
              <a:uFill>
                <a:solidFill>
                  <a:srgbClr val="0000FF"/>
                </a:solidFill>
              </a:uFill>
              <a:latin typeface="Calibri"/>
              <a:cs typeface="Calibri"/>
            </a:endParaRPr>
          </a:p>
          <a:p>
            <a:r>
              <a:rPr lang="en-GB" dirty="0"/>
              <a:t>Aveyard, H. (2014) </a:t>
            </a:r>
            <a:r>
              <a:rPr lang="en-GB" i="1" dirty="0"/>
              <a:t>Doing a literature review in health and social care : a practical guide</a:t>
            </a:r>
            <a:r>
              <a:rPr lang="en-GB" dirty="0"/>
              <a:t>. Third edition. Maidenhead, England: McGraw -Hill Education/Open University Press. </a:t>
            </a:r>
          </a:p>
          <a:p>
            <a:r>
              <a:rPr lang="en-GB" dirty="0"/>
              <a:t>Efron, S.E. and Ravid, R. (2019) </a:t>
            </a:r>
            <a:r>
              <a:rPr lang="en-GB" i="1" dirty="0"/>
              <a:t>Writing the literature review : a practical guide</a:t>
            </a:r>
            <a:r>
              <a:rPr lang="en-GB" dirty="0"/>
              <a:t>. New York ; Guilford Press.</a:t>
            </a:r>
          </a:p>
          <a:p>
            <a:endParaRPr lang="en-GB" dirty="0">
              <a:latin typeface="Calibri"/>
              <a:cs typeface="Calibri"/>
            </a:endParaRPr>
          </a:p>
          <a:p>
            <a:endParaRPr lang="en-GB" dirty="0">
              <a:latin typeface="Calibri"/>
              <a:cs typeface="Calibri"/>
            </a:endParaRPr>
          </a:p>
          <a:p>
            <a:endParaRPr lang="en-GB" dirty="0"/>
          </a:p>
        </p:txBody>
      </p:sp>
    </p:spTree>
    <p:extLst>
      <p:ext uri="{BB962C8B-B14F-4D97-AF65-F5344CB8AC3E}">
        <p14:creationId xmlns:p14="http://schemas.microsoft.com/office/powerpoint/2010/main" val="24794676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DividendVTI">
  <a:themeElements>
    <a:clrScheme name="AnalogousFromLightSeedRightStep">
      <a:dk1>
        <a:srgbClr val="000000"/>
      </a:dk1>
      <a:lt1>
        <a:srgbClr val="FFFFFF"/>
      </a:lt1>
      <a:dk2>
        <a:srgbClr val="3C3522"/>
      </a:dk2>
      <a:lt2>
        <a:srgbClr val="E2E8E7"/>
      </a:lt2>
      <a:accent1>
        <a:srgbClr val="DA828B"/>
      </a:accent1>
      <a:accent2>
        <a:srgbClr val="D28866"/>
      </a:accent2>
      <a:accent3>
        <a:srgbClr val="BAA262"/>
      </a:accent3>
      <a:accent4>
        <a:srgbClr val="9CA952"/>
      </a:accent4>
      <a:accent5>
        <a:srgbClr val="86AE67"/>
      </a:accent5>
      <a:accent6>
        <a:srgbClr val="5AB558"/>
      </a:accent6>
      <a:hlink>
        <a:srgbClr val="568E88"/>
      </a:hlink>
      <a:folHlink>
        <a:srgbClr val="7F7F7F"/>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2830</Words>
  <Application>Microsoft Office PowerPoint</Application>
  <PresentationFormat>Widescreen</PresentationFormat>
  <Paragraphs>317</Paragraphs>
  <Slides>52</Slides>
  <Notes>26</Notes>
  <HiddenSlides>0</HiddenSlides>
  <MMClips>1</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52</vt:i4>
      </vt:variant>
    </vt:vector>
  </HeadingPairs>
  <TitlesOfParts>
    <vt:vector size="61" baseType="lpstr">
      <vt:lpstr>Aptos</vt:lpstr>
      <vt:lpstr>Aptos Display</vt:lpstr>
      <vt:lpstr>Arial</vt:lpstr>
      <vt:lpstr>Calibri</vt:lpstr>
      <vt:lpstr>Franklin Gothic Book</vt:lpstr>
      <vt:lpstr>Franklin Gothic Demi</vt:lpstr>
      <vt:lpstr>Wingdings 2</vt:lpstr>
      <vt:lpstr>Office Theme</vt:lpstr>
      <vt:lpstr>DividendVTI</vt:lpstr>
      <vt:lpstr>From Curiosity to Confidence: Building Research Skills:</vt:lpstr>
      <vt:lpstr>Previously in… </vt:lpstr>
      <vt:lpstr>Passport for learning </vt:lpstr>
      <vt:lpstr>Lecture Content </vt:lpstr>
      <vt:lpstr>Aim and Objectives </vt:lpstr>
      <vt:lpstr>What is research? </vt:lpstr>
      <vt:lpstr>What comes to mind when you hear the word Research? Activity: </vt:lpstr>
      <vt:lpstr>You might not think it but… </vt:lpstr>
      <vt:lpstr>Research Activity </vt:lpstr>
      <vt:lpstr>What is research? </vt:lpstr>
      <vt:lpstr>Why is research important? </vt:lpstr>
      <vt:lpstr>Why is research important? </vt:lpstr>
      <vt:lpstr>What has research done for the humans… </vt:lpstr>
      <vt:lpstr>Researching for Assignments </vt:lpstr>
      <vt:lpstr>Module Reading Lists </vt:lpstr>
      <vt:lpstr>Why are reading lists important? </vt:lpstr>
      <vt:lpstr>PowerPoint Presentation</vt:lpstr>
      <vt:lpstr>Online Library </vt:lpstr>
      <vt:lpstr>Online Library: Why is it important? </vt:lpstr>
      <vt:lpstr>This is common…</vt:lpstr>
      <vt:lpstr>How to access the library… </vt:lpstr>
      <vt:lpstr>PowerPoint Presentation</vt:lpstr>
      <vt:lpstr>PowerPoint Presentation</vt:lpstr>
      <vt:lpstr>Important Resources </vt:lpstr>
      <vt:lpstr>Break</vt:lpstr>
      <vt:lpstr>Starting your research </vt:lpstr>
      <vt:lpstr>What is a search strategy(ss)? </vt:lpstr>
      <vt:lpstr>What is a search strategy purpose? </vt:lpstr>
      <vt:lpstr>The benefits of a search strategy(ss)</vt:lpstr>
      <vt:lpstr>Steps in developing your search strategy </vt:lpstr>
      <vt:lpstr>The process of finding information </vt:lpstr>
      <vt:lpstr>Record your findings </vt:lpstr>
      <vt:lpstr>Recording your searches </vt:lpstr>
      <vt:lpstr>Keyword Research</vt:lpstr>
      <vt:lpstr>Keyword research </vt:lpstr>
      <vt:lpstr>Keywords search: Let’s try together… </vt:lpstr>
      <vt:lpstr>Your turn… </vt:lpstr>
      <vt:lpstr>Break</vt:lpstr>
      <vt:lpstr>Who likes reading? </vt:lpstr>
      <vt:lpstr>Best place to start… </vt:lpstr>
      <vt:lpstr>Reading Strategies </vt:lpstr>
      <vt:lpstr>Prediction reading  </vt:lpstr>
      <vt:lpstr>Let’s see… </vt:lpstr>
      <vt:lpstr>Skim reading </vt:lpstr>
      <vt:lpstr>Scanning: </vt:lpstr>
      <vt:lpstr>What is a Journal Article</vt:lpstr>
      <vt:lpstr>Journal article structure </vt:lpstr>
      <vt:lpstr>How to read a journal article</vt:lpstr>
      <vt:lpstr>How to read a journal article</vt:lpstr>
      <vt:lpstr>Important Resources </vt:lpstr>
      <vt:lpstr>Aim and Objectives re-visit</vt:lpstr>
      <vt:lpstr>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Wyatt</dc:creator>
  <cp:lastModifiedBy>Jonathan Wyatt</cp:lastModifiedBy>
  <cp:revision>1</cp:revision>
  <dcterms:created xsi:type="dcterms:W3CDTF">2026-02-26T16:13:56Z</dcterms:created>
  <dcterms:modified xsi:type="dcterms:W3CDTF">2026-05-01T09:01:57Z</dcterms:modified>
</cp:coreProperties>
</file>