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24B43-86EC-4CC7-A9B9-82B28874983B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1C436-ABC0-4B2D-AB50-647BE9B6B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782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24B43-86EC-4CC7-A9B9-82B28874983B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1C436-ABC0-4B2D-AB50-647BE9B6B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7829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24B43-86EC-4CC7-A9B9-82B28874983B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1C436-ABC0-4B2D-AB50-647BE9B6B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080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24B43-86EC-4CC7-A9B9-82B28874983B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1C436-ABC0-4B2D-AB50-647BE9B6B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996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24B43-86EC-4CC7-A9B9-82B28874983B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1C436-ABC0-4B2D-AB50-647BE9B6B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317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24B43-86EC-4CC7-A9B9-82B28874983B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1C436-ABC0-4B2D-AB50-647BE9B6B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2981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24B43-86EC-4CC7-A9B9-82B28874983B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1C436-ABC0-4B2D-AB50-647BE9B6B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0381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24B43-86EC-4CC7-A9B9-82B28874983B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1C436-ABC0-4B2D-AB50-647BE9B6B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6777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24B43-86EC-4CC7-A9B9-82B28874983B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1C436-ABC0-4B2D-AB50-647BE9B6B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6184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24B43-86EC-4CC7-A9B9-82B28874983B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1C436-ABC0-4B2D-AB50-647BE9B6B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0501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24B43-86EC-4CC7-A9B9-82B28874983B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1C436-ABC0-4B2D-AB50-647BE9B6B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7927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224B43-86EC-4CC7-A9B9-82B28874983B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1C436-ABC0-4B2D-AB50-647BE9B6B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6390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Spanish Dialogue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Rahima </a:t>
            </a:r>
            <a:r>
              <a:rPr lang="en-GB" dirty="0" err="1" smtClean="0"/>
              <a:t>Khatun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63735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9957" y="116931"/>
            <a:ext cx="9612086" cy="692966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 smtClean="0"/>
              <a:t>Spanish Dialogue Transcript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940526"/>
            <a:ext cx="10591800" cy="5826034"/>
          </a:xfrm>
        </p:spPr>
        <p:txBody>
          <a:bodyPr>
            <a:normAutofit fontScale="40000" lnSpcReduction="20000"/>
          </a:bodyPr>
          <a:lstStyle/>
          <a:p>
            <a:pPr algn="ctr"/>
            <a:r>
              <a:rPr lang="en-GB" sz="5000" dirty="0"/>
              <a:t>R: Buenos </a:t>
            </a:r>
            <a:r>
              <a:rPr lang="en-GB" sz="5000" dirty="0" smtClean="0"/>
              <a:t>días</a:t>
            </a:r>
            <a:r>
              <a:rPr lang="en-GB" sz="5000" dirty="0"/>
              <a:t>! Hotel Arona. Como le puedo ayudar? </a:t>
            </a:r>
          </a:p>
          <a:p>
            <a:pPr algn="ctr"/>
            <a:r>
              <a:rPr lang="en-GB" sz="5000" dirty="0"/>
              <a:t>C: Buenos </a:t>
            </a:r>
            <a:r>
              <a:rPr lang="en-GB" sz="5000" dirty="0" smtClean="0"/>
              <a:t>días</a:t>
            </a:r>
            <a:r>
              <a:rPr lang="en-GB" sz="5000" dirty="0"/>
              <a:t>! Me </a:t>
            </a:r>
            <a:r>
              <a:rPr lang="en-GB" sz="5000" dirty="0" smtClean="0"/>
              <a:t>gustaría </a:t>
            </a:r>
            <a:r>
              <a:rPr lang="en-GB" sz="5000" dirty="0"/>
              <a:t>reservar una </a:t>
            </a:r>
            <a:r>
              <a:rPr lang="en-GB" sz="5000" dirty="0" smtClean="0"/>
              <a:t>habitación </a:t>
            </a:r>
            <a:r>
              <a:rPr lang="en-GB" sz="5000" dirty="0"/>
              <a:t>en el hotel </a:t>
            </a:r>
          </a:p>
          <a:p>
            <a:pPr algn="ctr"/>
            <a:r>
              <a:rPr lang="en-GB" sz="5000" dirty="0"/>
              <a:t>R: Muy bien. Como se llama usted? </a:t>
            </a:r>
          </a:p>
          <a:p>
            <a:pPr algn="ctr"/>
            <a:r>
              <a:rPr lang="en-GB" sz="5000" dirty="0"/>
              <a:t>C: Me llamo Rahima Padilla </a:t>
            </a:r>
          </a:p>
          <a:p>
            <a:pPr algn="ctr"/>
            <a:r>
              <a:rPr lang="en-GB" sz="5000" dirty="0"/>
              <a:t>R: Muy bien </a:t>
            </a:r>
            <a:r>
              <a:rPr lang="en-GB" sz="5000" dirty="0" smtClean="0"/>
              <a:t>señora </a:t>
            </a:r>
            <a:r>
              <a:rPr lang="en-GB" sz="5000" dirty="0"/>
              <a:t>Padilla, para cuantas personas?</a:t>
            </a:r>
          </a:p>
          <a:p>
            <a:pPr algn="ctr"/>
            <a:r>
              <a:rPr lang="en-GB" sz="5000" dirty="0"/>
              <a:t>C: Para tres personas por favor</a:t>
            </a:r>
          </a:p>
          <a:p>
            <a:pPr algn="ctr"/>
            <a:r>
              <a:rPr lang="en-GB" sz="5000" dirty="0"/>
              <a:t>R: Una o dos </a:t>
            </a:r>
            <a:r>
              <a:rPr lang="en-GB" sz="5000" dirty="0" smtClean="0"/>
              <a:t>habitaciónes</a:t>
            </a:r>
            <a:r>
              <a:rPr lang="en-GB" sz="5000" dirty="0"/>
              <a:t>?</a:t>
            </a:r>
          </a:p>
          <a:p>
            <a:pPr algn="ctr"/>
            <a:r>
              <a:rPr lang="en-GB" sz="5000" dirty="0"/>
              <a:t>C: Una </a:t>
            </a:r>
            <a:r>
              <a:rPr lang="en-GB" sz="5000" dirty="0" smtClean="0"/>
              <a:t>habitación</a:t>
            </a:r>
            <a:endParaRPr lang="en-GB" sz="5000" dirty="0"/>
          </a:p>
          <a:p>
            <a:pPr algn="ctr"/>
            <a:r>
              <a:rPr lang="en-GB" sz="5000" dirty="0"/>
              <a:t>R: Cama doble o dos individuales?</a:t>
            </a:r>
          </a:p>
          <a:p>
            <a:pPr algn="ctr"/>
            <a:r>
              <a:rPr lang="en-GB" sz="5000" dirty="0"/>
              <a:t>C: Una cama doble y una cama individual </a:t>
            </a:r>
          </a:p>
          <a:p>
            <a:pPr algn="ctr"/>
            <a:r>
              <a:rPr lang="en-GB" sz="5000" dirty="0"/>
              <a:t>R: Para que fecha?</a:t>
            </a:r>
          </a:p>
          <a:p>
            <a:pPr algn="ctr"/>
            <a:r>
              <a:rPr lang="en-GB" sz="5000" dirty="0"/>
              <a:t>C: Para el 5 de Julio de 2022</a:t>
            </a:r>
          </a:p>
          <a:p>
            <a:pPr algn="ctr"/>
            <a:r>
              <a:rPr lang="en-GB" sz="5000" dirty="0"/>
              <a:t>R: Por cuantas noches?</a:t>
            </a:r>
          </a:p>
          <a:p>
            <a:pPr algn="ctr"/>
            <a:r>
              <a:rPr lang="en-GB" sz="5000" dirty="0"/>
              <a:t>C: Para 7 noches por favor</a:t>
            </a:r>
          </a:p>
          <a:p>
            <a:pPr algn="ctr"/>
            <a:r>
              <a:rPr lang="en-GB" sz="5000" dirty="0"/>
              <a:t>R: Bueno. Todo esta reservado </a:t>
            </a:r>
          </a:p>
          <a:p>
            <a:pPr algn="ctr"/>
            <a:r>
              <a:rPr lang="en-GB" sz="5000" dirty="0"/>
              <a:t>C: Genial! Muchas gracias, </a:t>
            </a:r>
            <a:r>
              <a:rPr lang="en-GB" sz="5000" dirty="0" smtClean="0"/>
              <a:t>adiós</a:t>
            </a:r>
            <a:r>
              <a:rPr lang="en-GB" sz="5000" dirty="0"/>
              <a:t>! </a:t>
            </a:r>
          </a:p>
          <a:p>
            <a:pPr algn="ctr"/>
            <a:r>
              <a:rPr lang="en-GB" sz="5000" dirty="0"/>
              <a:t>R: Muchas gracias, </a:t>
            </a:r>
            <a:r>
              <a:rPr lang="en-GB" sz="5000" dirty="0" smtClean="0"/>
              <a:t>adiós</a:t>
            </a:r>
            <a:r>
              <a:rPr lang="en-GB" sz="5000" dirty="0"/>
              <a:t>!  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30629" y="235131"/>
            <a:ext cx="18810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R= </a:t>
            </a:r>
            <a:r>
              <a:rPr lang="en-GB" dirty="0" err="1" smtClean="0"/>
              <a:t>recepcionista</a:t>
            </a:r>
            <a:endParaRPr lang="en-GB" dirty="0" smtClean="0"/>
          </a:p>
          <a:p>
            <a:r>
              <a:rPr lang="en-GB" dirty="0" smtClean="0"/>
              <a:t>C= </a:t>
            </a:r>
            <a:r>
              <a:rPr lang="en-GB" dirty="0" err="1" smtClean="0"/>
              <a:t>cliente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12738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Spanish Dialogue</a:t>
            </a:r>
            <a:endParaRPr lang="en-GB" dirty="0"/>
          </a:p>
        </p:txBody>
      </p:sp>
      <p:pic>
        <p:nvPicPr>
          <p:cNvPr id="4" name="Stenson Road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00663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0109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54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2882</TotalTime>
  <Words>154</Words>
  <Application>Microsoft Office PowerPoint</Application>
  <PresentationFormat>Widescreen</PresentationFormat>
  <Paragraphs>23</Paragraphs>
  <Slides>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Spanish Dialogue </vt:lpstr>
      <vt:lpstr>Spanish Dialogue Transcript </vt:lpstr>
      <vt:lpstr>Spanish Dialogue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Spanish Dialogue</dc:title>
  <dc:creator>Owner</dc:creator>
  <cp:lastModifiedBy>Owner</cp:lastModifiedBy>
  <cp:revision>6</cp:revision>
  <dcterms:created xsi:type="dcterms:W3CDTF">2022-06-06T11:27:45Z</dcterms:created>
  <dcterms:modified xsi:type="dcterms:W3CDTF">2022-06-08T18:37:38Z</dcterms:modified>
</cp:coreProperties>
</file>