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60" r:id="rId3"/>
    <p:sldId id="256" r:id="rId4"/>
    <p:sldId id="258" r:id="rId5"/>
    <p:sldId id="257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276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D113E1-F970-4B45-ABDD-C6B8AD8B788E}" type="datetimeFigureOut">
              <a:rPr lang="en-GB" smtClean="0"/>
              <a:t>23/01/2020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6D6C3E-E831-46DD-8979-6A58BD831F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84370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D113E1-F970-4B45-ABDD-C6B8AD8B788E}" type="datetimeFigureOut">
              <a:rPr lang="en-GB" smtClean="0"/>
              <a:t>23/01/2020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6D6C3E-E831-46DD-8979-6A58BD831F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62297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D113E1-F970-4B45-ABDD-C6B8AD8B788E}" type="datetimeFigureOut">
              <a:rPr lang="en-GB" smtClean="0"/>
              <a:t>23/01/2020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6D6C3E-E831-46DD-8979-6A58BD831F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56455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D113E1-F970-4B45-ABDD-C6B8AD8B788E}" type="datetimeFigureOut">
              <a:rPr lang="en-GB" smtClean="0"/>
              <a:t>23/01/2020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6D6C3E-E831-46DD-8979-6A58BD831F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64524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D113E1-F970-4B45-ABDD-C6B8AD8B788E}" type="datetimeFigureOut">
              <a:rPr lang="en-GB" smtClean="0"/>
              <a:t>23/01/2020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6D6C3E-E831-46DD-8979-6A58BD831F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70839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D113E1-F970-4B45-ABDD-C6B8AD8B788E}" type="datetimeFigureOut">
              <a:rPr lang="en-GB" smtClean="0"/>
              <a:t>23/01/2020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6D6C3E-E831-46DD-8979-6A58BD831F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72708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D113E1-F970-4B45-ABDD-C6B8AD8B788E}" type="datetimeFigureOut">
              <a:rPr lang="en-GB" smtClean="0"/>
              <a:t>23/01/2020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6D6C3E-E831-46DD-8979-6A58BD831F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81293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D113E1-F970-4B45-ABDD-C6B8AD8B788E}" type="datetimeFigureOut">
              <a:rPr lang="en-GB" smtClean="0"/>
              <a:t>23/01/2020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6D6C3E-E831-46DD-8979-6A58BD831F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13105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D113E1-F970-4B45-ABDD-C6B8AD8B788E}" type="datetimeFigureOut">
              <a:rPr lang="en-GB" smtClean="0"/>
              <a:t>23/01/2020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6D6C3E-E831-46DD-8979-6A58BD831F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18526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D113E1-F970-4B45-ABDD-C6B8AD8B788E}" type="datetimeFigureOut">
              <a:rPr lang="en-GB" smtClean="0"/>
              <a:t>23/01/2020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6D6C3E-E831-46DD-8979-6A58BD831F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2437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D113E1-F970-4B45-ABDD-C6B8AD8B788E}" type="datetimeFigureOut">
              <a:rPr lang="en-GB" smtClean="0"/>
              <a:t>23/01/2020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6D6C3E-E831-46DD-8979-6A58BD831F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22680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D113E1-F970-4B45-ABDD-C6B8AD8B788E}" type="datetimeFigureOut">
              <a:rPr lang="en-GB" smtClean="0"/>
              <a:t>23/01/2020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6D6C3E-E831-46DD-8979-6A58BD831F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57870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78692" y="2230352"/>
            <a:ext cx="9144000" cy="23876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MODULE </a:t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b="1" u="sng" dirty="0" smtClean="0"/>
              <a:t>ENGINEERING SCIENCE 2</a:t>
            </a:r>
            <a:br>
              <a:rPr lang="en-GB" b="1" u="sng" dirty="0" smtClean="0"/>
            </a:br>
            <a:r>
              <a:rPr lang="en-GB" b="1" u="sng" dirty="0" smtClean="0"/>
              <a:t/>
            </a:r>
            <a:br>
              <a:rPr lang="en-GB" b="1" u="sng" dirty="0" smtClean="0"/>
            </a:br>
            <a:r>
              <a:rPr lang="en-GB" dirty="0" smtClean="0"/>
              <a:t>M4X00386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316613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31805" y="1578228"/>
            <a:ext cx="12163167" cy="36009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5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ELECTRICAL CIRCUIT THEORY</a:t>
            </a:r>
            <a:r>
              <a:rPr lang="en-GB" sz="5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en-GB" sz="5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5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en-GB" sz="5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4000" dirty="0">
                <a:latin typeface="+mj-lt"/>
              </a:rPr>
              <a:t>with </a:t>
            </a:r>
            <a:r>
              <a:rPr lang="en-GB" sz="4000" dirty="0" smtClean="0">
                <a:latin typeface="+mj-lt"/>
              </a:rPr>
              <a:t>Dr Gregory Owen on Mondays</a:t>
            </a:r>
            <a:r>
              <a:rPr lang="en-GB" sz="4000" dirty="0">
                <a:latin typeface="+mj-lt"/>
              </a:rPr>
              <a:t/>
            </a:r>
            <a:br>
              <a:rPr lang="en-GB" sz="4000" dirty="0">
                <a:latin typeface="+mj-lt"/>
              </a:rPr>
            </a:br>
            <a:r>
              <a:rPr lang="en-GB" sz="4000" dirty="0">
                <a:latin typeface="+mj-lt"/>
              </a:rPr>
              <a:t/>
            </a:r>
            <a:br>
              <a:rPr lang="en-GB" sz="4000" dirty="0">
                <a:latin typeface="+mj-lt"/>
              </a:rPr>
            </a:br>
            <a:r>
              <a:rPr lang="en-GB" sz="4000" dirty="0" smtClean="0">
                <a:latin typeface="+mj-lt"/>
              </a:rPr>
              <a:t>gregory.owen@uwtsd.ac.uk</a:t>
            </a:r>
            <a:endParaRPr lang="en-GB" sz="40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8991017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92290" y="3136862"/>
            <a:ext cx="9144000" cy="1612211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THERMODYNAMICS</a:t>
            </a:r>
            <a:b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4400" dirty="0" smtClean="0"/>
              <a:t>with </a:t>
            </a:r>
            <a:r>
              <a:rPr lang="en-GB" sz="4400" dirty="0" smtClean="0"/>
              <a:t>Dr Arnaud Marotin on Thursdays</a:t>
            </a:r>
            <a:r>
              <a:rPr lang="en-GB" sz="4400" dirty="0" smtClean="0"/>
              <a:t/>
            </a:r>
            <a:br>
              <a:rPr lang="en-GB" sz="4400" dirty="0" smtClean="0"/>
            </a:br>
            <a:r>
              <a:rPr lang="en-GB" sz="4400" dirty="0" smtClean="0"/>
              <a:t/>
            </a:r>
            <a:br>
              <a:rPr lang="en-GB" sz="4400" dirty="0" smtClean="0"/>
            </a:br>
            <a:r>
              <a:rPr lang="en-GB" sz="4400" dirty="0" smtClean="0"/>
              <a:t>arnaud.marotin@uwtsd.ac.uk</a:t>
            </a:r>
            <a:endParaRPr lang="en-GB" sz="4400" dirty="0"/>
          </a:p>
        </p:txBody>
      </p:sp>
    </p:spTree>
    <p:extLst>
      <p:ext uri="{BB962C8B-B14F-4D97-AF65-F5344CB8AC3E}">
        <p14:creationId xmlns:p14="http://schemas.microsoft.com/office/powerpoint/2010/main" val="38390537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Assessments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10228" y="2156131"/>
            <a:ext cx="10515600" cy="4351338"/>
          </a:xfrm>
        </p:spPr>
        <p:txBody>
          <a:bodyPr/>
          <a:lstStyle/>
          <a:p>
            <a:r>
              <a:rPr lang="en-GB" dirty="0" smtClean="0"/>
              <a:t>Coursework 30%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Examination 70%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323017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3893" y="1825625"/>
            <a:ext cx="11449955" cy="4351338"/>
          </a:xfrm>
        </p:spPr>
        <p:txBody>
          <a:bodyPr>
            <a:normAutofit/>
          </a:bodyPr>
          <a:lstStyle/>
          <a:p>
            <a:r>
              <a:rPr lang="en-GB" dirty="0" smtClean="0"/>
              <a:t>Definition and Terminology.</a:t>
            </a:r>
          </a:p>
          <a:p>
            <a:r>
              <a:rPr lang="en-GB" dirty="0" smtClean="0"/>
              <a:t>First Law of Thermodynamics for Closed Systems.</a:t>
            </a:r>
          </a:p>
          <a:p>
            <a:r>
              <a:rPr lang="en-GB" dirty="0" smtClean="0"/>
              <a:t>First </a:t>
            </a:r>
            <a:r>
              <a:rPr lang="en-GB" dirty="0"/>
              <a:t>Law of Thermodynamics for </a:t>
            </a:r>
            <a:r>
              <a:rPr lang="en-GB" dirty="0" smtClean="0"/>
              <a:t>Steady-Flow Processes.</a:t>
            </a:r>
          </a:p>
          <a:p>
            <a:r>
              <a:rPr lang="en-GB" dirty="0" smtClean="0"/>
              <a:t>Continuity Equation.</a:t>
            </a:r>
          </a:p>
          <a:p>
            <a:r>
              <a:rPr lang="en-GB" dirty="0" smtClean="0"/>
              <a:t>Ideal Gas equations.</a:t>
            </a:r>
          </a:p>
          <a:p>
            <a:r>
              <a:rPr lang="en-GB" dirty="0" smtClean="0"/>
              <a:t>Thermodynamics Tables.</a:t>
            </a:r>
          </a:p>
          <a:p>
            <a:r>
              <a:rPr lang="en-GB" dirty="0"/>
              <a:t>First Law of Thermodynamics for </a:t>
            </a:r>
            <a:r>
              <a:rPr lang="en-GB" dirty="0" smtClean="0"/>
              <a:t>Unsteady-Flow </a:t>
            </a:r>
            <a:r>
              <a:rPr lang="en-GB" dirty="0"/>
              <a:t>Open </a:t>
            </a:r>
            <a:r>
              <a:rPr lang="en-GB" dirty="0" smtClean="0"/>
              <a:t>Processes.</a:t>
            </a:r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452609" y="299024"/>
            <a:ext cx="10515600" cy="1325563"/>
          </a:xfrm>
        </p:spPr>
        <p:txBody>
          <a:bodyPr/>
          <a:lstStyle/>
          <a:p>
            <a:r>
              <a:rPr lang="en-GB" dirty="0" smtClean="0"/>
              <a:t>Topics for Thermodynamics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6686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</TotalTime>
  <Words>54</Words>
  <Application>Microsoft Office PowerPoint</Application>
  <PresentationFormat>Widescreen</PresentationFormat>
  <Paragraphs>15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Calibri</vt:lpstr>
      <vt:lpstr>Calibri Light</vt:lpstr>
      <vt:lpstr>Office Theme</vt:lpstr>
      <vt:lpstr>MODULE   ENGINEERING SCIENCE 2  M4X00386</vt:lpstr>
      <vt:lpstr>PowerPoint Presentation</vt:lpstr>
      <vt:lpstr>THERMODYNAMICS  with Dr Arnaud Marotin on Thursdays  arnaud.marotin@uwtsd.ac.uk</vt:lpstr>
      <vt:lpstr>Assessments</vt:lpstr>
      <vt:lpstr>Topics for Thermodynamics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THERMODYNAMICS</dc:title>
  <dc:creator>Arnaud Marotin</dc:creator>
  <cp:lastModifiedBy>Arnaud Marotin</cp:lastModifiedBy>
  <cp:revision>7</cp:revision>
  <dcterms:created xsi:type="dcterms:W3CDTF">2019-01-24T10:27:10Z</dcterms:created>
  <dcterms:modified xsi:type="dcterms:W3CDTF">2020-01-23T09:59:51Z</dcterms:modified>
</cp:coreProperties>
</file>