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2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65125" autoAdjust="0"/>
  </p:normalViewPr>
  <p:slideViewPr>
    <p:cSldViewPr>
      <p:cViewPr varScale="1">
        <p:scale>
          <a:sx n="46" d="100"/>
          <a:sy n="46" d="100"/>
        </p:scale>
        <p:origin x="-20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F88FEA-C7E7-4101-9A24-ADCA38BB39E6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E5AB5-705B-4F2F-8EF5-7BAEA35D7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92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Leucine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Isoleucine,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Valine,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Threonine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Methionine,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Phenylalanine,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Tryptophan,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Lysine.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E5AB5-705B-4F2F-8EF5-7BAEA35D7C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0797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Animal protein -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Proteins from animal sources (i.e. eggs, milk, meat, fish and poultry) provide the highest quality rating of food sources. </a:t>
            </a:r>
          </a:p>
          <a:p>
            <a:r>
              <a:rPr lang="en-GB" dirty="0" smtClean="0"/>
              <a:t>Whey –</a:t>
            </a:r>
            <a:r>
              <a:rPr lang="en-GB" baseline="0" dirty="0" smtClean="0"/>
              <a:t>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mixture of proteins isolated from whey, the liquid material created as a by-product of cheese production. </a:t>
            </a:r>
          </a:p>
          <a:p>
            <a:r>
              <a:rPr lang="en-GB" dirty="0" smtClean="0"/>
              <a:t>Casein</a:t>
            </a:r>
            <a:r>
              <a:rPr lang="en-GB" baseline="0" dirty="0" smtClean="0"/>
              <a:t> –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the major component of protein found in bovine milk accounting for nearly 70-80% of its total protein and is responsible for the white colour of milk. It is the most commonly used milk protein in the industry today.</a:t>
            </a:r>
            <a:endParaRPr lang="en-GB" baseline="0" dirty="0" smtClean="0"/>
          </a:p>
          <a:p>
            <a:r>
              <a:rPr lang="en-GB" baseline="0" dirty="0" smtClean="0"/>
              <a:t>Bovine Colostrum –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Bovine colostrum is the “pre” milk liquid secreted by female mammals the first few days following birth. Evidence shows that it can benefit athletes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their recovery and building lean muscle.</a:t>
            </a:r>
            <a:endParaRPr lang="en-GB" baseline="0" dirty="0" smtClean="0"/>
          </a:p>
          <a:p>
            <a:r>
              <a:rPr lang="en-GB" baseline="0" dirty="0" smtClean="0"/>
              <a:t>Vegetable – </a:t>
            </a:r>
          </a:p>
          <a:p>
            <a:r>
              <a:rPr lang="en-GB" baseline="0" dirty="0" smtClean="0"/>
              <a:t>Soy - 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E5AB5-705B-4F2F-8EF5-7BAEA35D7C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724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09314DE-0FCF-42D7-98A3-DC30EA2DF247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9C155BB-A615-4F26-B4C0-1AF103420CC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3905294/#ref42" TargetMode="External"/><Relationship Id="rId2" Type="http://schemas.openxmlformats.org/officeDocument/2006/relationships/hyperlink" Target="https://www.ncbi.nlm.nih.gov/pmc/articles/PMC3905294/#ref23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trition.org.uk/nutritionscience/nutrients-food-and-ingredients/protein.html?start=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trition.org.uk/nutritionscience/nutrients-food-and-ingredients/protein.html?limitst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058001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Protein as an ergogenic aid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By Ryan Palmer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927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Protein is essential for growth and repair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the body.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Protein provides 4 calories per 1 gram.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recommended amount of protein is 0.75g per kg of body weight. Athletes need more and could use up to 2.5g per kg of bodyweight.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Many different types of protein sources, from animal meat, plant protein and supplements.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972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367240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64065"/>
            <a:ext cx="3284364" cy="298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3600400" cy="241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https://www.nutrition.org.uk/images/sources%20of%20protein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4" descr="https://www.nutrition.org.uk/images/sources%20of%20protein.jpg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15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studies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One study I found showed that within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 weeks of protein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supplementation using 1.3g per kg of bodyweight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subjects who were resistance training. A significant finding of gains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were seen in protein synthesis and body mass in the group of subjects with the greater protein intake (Fern et al.,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1991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Similarly, Lemon et al. (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1992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Studies examining athletes who strength train and have a high protein diet of 1.8 – 2.5g per kg of bodyweight have been shown to have a greater increase in size and strength gains.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272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548680"/>
            <a:ext cx="5144452" cy="1039339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Theory behind protein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7488832" cy="482453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Proteins are fundamental structural and functional elements within every cell of the body and are involved in a wide range of metabolic interactions. All cells and tissues contain protein, therefore protein is essential for growth and repair and the maintenance of good health. </a:t>
            </a:r>
            <a:endParaRPr lang="en-GB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Protein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the body 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to 15% of its dietary energy and it is the second most abundant compound in the body, following water. </a:t>
            </a:r>
            <a:endParaRPr lang="en-GB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Proteins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large molecules made up of long chains of amino acids. Amino acids are the building blocks of proteins.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about 20 different amino acids commonly found in plant and animal 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proteins, these are;(Notes)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Protein from animal sources contains the full range of essential amino acids required from an adult’s diet. Sources include meat, fish, eggs, milk and cheese. </a:t>
            </a:r>
            <a:endParaRPr lang="en-GB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www.nutrition.org.uk/nutritionscience/nutrients-food-and-ingredients/protein.html?start=4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29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 much protein do you need?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88840"/>
            <a:ext cx="7560840" cy="3734229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Everyone has different protein needs, it depends on your height, weight, activity level and if you're a male or female.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adults it can start at 0.6 – 0.8g of protein per kilogram of bodyweight.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power/strength or contact sport athletes it can go up to 2 – 2.5g of protein per kg of bodyweight. 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Any excess protein not used is converted to fat and stored.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642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types of protein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44824"/>
            <a:ext cx="7416824" cy="424847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Protein is available in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many different sources.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include foods of animal and plant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origins as well as the different types offered by the fitness industry.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Animal protein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Whey protein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Casein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Bovine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Colostrum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Vegetable protein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Soy Protein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967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67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Farrell, HM; Jimenez-Flores, R;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Bleck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GT; et al. (2004). "Nomenclature of the Proteins of Cows' Milk—Sixth Revision".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Dairy Science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87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(6): 1641–1674. </a:t>
            </a: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://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www.nutrition.org.uk/nutritionscience/nutrients-food-and-ingredients/protein.html?limitstart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GB" sz="2000" dirty="0"/>
              <a:t>McArdle et al. </a:t>
            </a:r>
            <a:r>
              <a:rPr lang="en-GB" sz="2000" dirty="0" smtClean="0"/>
              <a:t>2000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262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11596</TotalTime>
  <Words>579</Words>
  <Application>Microsoft Office PowerPoint</Application>
  <PresentationFormat>On-screen Show (4:3)</PresentationFormat>
  <Paragraphs>46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Pushpin</vt:lpstr>
      <vt:lpstr>Protein as an ergogenic aid</vt:lpstr>
      <vt:lpstr>Introduction </vt:lpstr>
      <vt:lpstr>PowerPoint Presentation</vt:lpstr>
      <vt:lpstr>Case studies</vt:lpstr>
      <vt:lpstr>Theory behind protein</vt:lpstr>
      <vt:lpstr>How much protein do you need?</vt:lpstr>
      <vt:lpstr>Different types of protein</vt:lpstr>
      <vt:lpstr>Literature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new</dc:creator>
  <cp:lastModifiedBy>new</cp:lastModifiedBy>
  <cp:revision>17</cp:revision>
  <dcterms:created xsi:type="dcterms:W3CDTF">2020-02-27T13:36:35Z</dcterms:created>
  <dcterms:modified xsi:type="dcterms:W3CDTF">2020-03-06T14:53:27Z</dcterms:modified>
</cp:coreProperties>
</file>