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7" r:id="rId8"/>
    <p:sldId id="272" r:id="rId9"/>
    <p:sldId id="273" r:id="rId10"/>
    <p:sldId id="262" r:id="rId11"/>
    <p:sldId id="268" r:id="rId12"/>
    <p:sldId id="269" r:id="rId13"/>
    <p:sldId id="270" r:id="rId14"/>
    <p:sldId id="271" r:id="rId15"/>
    <p:sldId id="263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7006020-A740-4E86-8D57-0B24066786FA}" type="datetimeFigureOut">
              <a:rPr lang="en-US" smtClean="0"/>
              <a:pPr/>
              <a:t>12/2/2019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5769AA2-F0BB-4EB0-ACFA-C44E0C2AE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1/hi/wales/7929177.stm" TargetMode="External"/><Relationship Id="rId2" Type="http://schemas.openxmlformats.org/officeDocument/2006/relationships/hyperlink" Target="https://www.itv.com/walesprogrammes/also-showing/dock-of-the-bay-episode-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544" y="30149"/>
            <a:ext cx="8062912" cy="1470025"/>
          </a:xfrm>
        </p:spPr>
        <p:txBody>
          <a:bodyPr/>
          <a:lstStyle/>
          <a:p>
            <a:pPr algn="l"/>
            <a:r>
              <a:rPr lang="en-GB" b="1" dirty="0"/>
              <a:t> UK Urban Development and the Environment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/>
          <a:srcRect l="55454" t="11718" r="3367" b="36523"/>
          <a:stretch>
            <a:fillRect/>
          </a:stretch>
        </p:blipFill>
        <p:spPr bwMode="auto">
          <a:xfrm>
            <a:off x="1500166" y="1810690"/>
            <a:ext cx="5929354" cy="419007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58204" cy="1399032"/>
          </a:xfrm>
        </p:spPr>
        <p:txBody>
          <a:bodyPr/>
          <a:lstStyle/>
          <a:p>
            <a:r>
              <a:rPr lang="en-GB" b="1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Urban Development: “The development or improvement of an urban area by building” (Collins Dictionary, 2019)</a:t>
            </a:r>
          </a:p>
          <a:p>
            <a:r>
              <a:rPr lang="en-GB" dirty="0"/>
              <a:t>In the ‘Dictionary of Human Geography’ (Gregory et al, 2009), it is suggested that;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 Due to 20</a:t>
            </a:r>
            <a:r>
              <a:rPr lang="en-GB" baseline="30000" dirty="0"/>
              <a:t>th</a:t>
            </a:r>
            <a:r>
              <a:rPr lang="en-GB" dirty="0"/>
              <a:t> Century modernisation, the issue of development is open to redefinition.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 ‘Urban renewal’ is an example of a new term that has emerged to redefine this issue.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Arrow Connector 11"/>
          <p:cNvCxnSpPr/>
          <p:nvPr/>
        </p:nvCxnSpPr>
        <p:spPr>
          <a:xfrm rot="10800000" flipV="1">
            <a:off x="1357291" y="4214818"/>
            <a:ext cx="1428760" cy="7143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Urban Development Concepts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857620" y="2214554"/>
            <a:ext cx="1357322" cy="857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5786446" y="4286256"/>
            <a:ext cx="1500198" cy="857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/>
          <p:cNvSpPr/>
          <p:nvPr/>
        </p:nvSpPr>
        <p:spPr>
          <a:xfrm>
            <a:off x="2571736" y="3000372"/>
            <a:ext cx="3643338" cy="171451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Urban Development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57818" y="1785926"/>
            <a:ext cx="235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Importance of ‘the Urban’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72198" y="5072074"/>
            <a:ext cx="2714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Cities and Urban Development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85786" y="5072074"/>
            <a:ext cx="23574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Aspects of Success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Cardiff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571612"/>
            <a:ext cx="5114932" cy="4572000"/>
          </a:xfrm>
        </p:spPr>
        <p:txBody>
          <a:bodyPr>
            <a:noAutofit/>
          </a:bodyPr>
          <a:lstStyle/>
          <a:p>
            <a:r>
              <a:rPr lang="en-GB" sz="2400" dirty="0"/>
              <a:t>“There is no more interesting study in town growth and development than in Cardiff” (</a:t>
            </a:r>
            <a:r>
              <a:rPr lang="en-GB" sz="2400" dirty="0" err="1"/>
              <a:t>Daunton</a:t>
            </a:r>
            <a:r>
              <a:rPr lang="en-GB" sz="2400" dirty="0"/>
              <a:t>, 1977 quoted in Hooper, 2006: 2). </a:t>
            </a:r>
          </a:p>
          <a:p>
            <a:r>
              <a:rPr lang="en-GB" sz="2400" dirty="0"/>
              <a:t>Two areas of the city (Cardiff City Centre and Cardiff Bay) are particularly important for it’s capital city status.</a:t>
            </a:r>
          </a:p>
          <a:p>
            <a:r>
              <a:rPr lang="en-GB" sz="2400" dirty="0"/>
              <a:t>The two areas have contrasting aims for successful urban development.</a:t>
            </a:r>
          </a:p>
        </p:txBody>
      </p:sp>
      <p:pic>
        <p:nvPicPr>
          <p:cNvPr id="1026" name="Picture 2" descr="F:\Dissertation\Figures And Images\Cardiff Bay Overview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143404"/>
            <a:ext cx="3428992" cy="257174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sp>
        <p:nvSpPr>
          <p:cNvPr id="1028" name="AutoShape 4" descr="Image result for cardif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 l="55454" t="11718" r="3367" b="36523"/>
          <a:stretch>
            <a:fillRect/>
          </a:stretch>
        </p:blipFill>
        <p:spPr bwMode="auto">
          <a:xfrm>
            <a:off x="5357818" y="1425878"/>
            <a:ext cx="3643338" cy="2574626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Cardiff City Centre</a:t>
            </a:r>
          </a:p>
        </p:txBody>
      </p:sp>
      <p:pic>
        <p:nvPicPr>
          <p:cNvPr id="3073" name="Picture 1" descr="F:\Dissertation\Figures And Images\Interview Images\1 - Principality Stadium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00174"/>
            <a:ext cx="2952770" cy="221457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3074" name="Picture 2" descr="F:\Dissertation\Figures And Images\Interview Images\2 - Cardiff Library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500174"/>
            <a:ext cx="3115012" cy="221457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3075" name="Picture 3" descr="F:\Dissertation\Figures And Images\Interview Images\3 - St David's Shopping Centre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4143380"/>
            <a:ext cx="3071802" cy="2303852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3076" name="Picture 4" descr="F:\Dissertation\Figures And Images\Interview Images\4 - Queen's Arcade.jpe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20" y="881068"/>
            <a:ext cx="2285998" cy="304799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3077" name="Picture 5" descr="F:\Dissertation\Figures And Images\Interview Images\5 - Queen Street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4143380"/>
            <a:ext cx="3075709" cy="2306782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4346" y="267494"/>
            <a:ext cx="8229600" cy="1399032"/>
          </a:xfrm>
        </p:spPr>
        <p:txBody>
          <a:bodyPr/>
          <a:lstStyle/>
          <a:p>
            <a:r>
              <a:rPr lang="en-GB" b="1" dirty="0"/>
              <a:t>	Cardiff Bay</a:t>
            </a:r>
          </a:p>
        </p:txBody>
      </p:sp>
      <p:pic>
        <p:nvPicPr>
          <p:cNvPr id="2049" name="Picture 1" descr="F:\Dissertation\Figures And Images\Interview Images\6 - Tacoma Squar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428736"/>
            <a:ext cx="3500462" cy="262534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2050" name="Picture 2" descr="F:\Dissertation\Figures And Images\Interview Images\7 - Bute Street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3286124"/>
            <a:ext cx="2250297" cy="3000396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2051" name="Picture 3" descr="F:\Dissertation\Figures And Images\Interview Images\8 - Pierhead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4" y="4214818"/>
            <a:ext cx="3143240" cy="235743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2052" name="Picture 4" descr="F:\Dissertation\Figures And Images\Interview Images\9 - The Senedd.jpe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4214818"/>
            <a:ext cx="3143272" cy="235745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pic>
        <p:nvPicPr>
          <p:cNvPr id="2053" name="Picture 5" descr="F:\Dissertation\Figures And Images\Interview Images\10 - Wales Millennium Centre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357166"/>
            <a:ext cx="3571868" cy="2678901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Opinion Poll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 </a:t>
            </a:r>
            <a:r>
              <a:rPr lang="en-GB" dirty="0" err="1"/>
              <a:t>Kahoot</a:t>
            </a:r>
            <a:r>
              <a:rPr lang="en-GB" dirty="0"/>
              <a:t> to give your opinion for the 10 developments across the two areas. You can label the development as;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Excellent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Good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Average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Poor</a:t>
            </a:r>
          </a:p>
          <a:p>
            <a:r>
              <a:rPr lang="en-GB" dirty="0"/>
              <a:t>When grading each one, think about;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Design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Function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Location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Surroundings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Cardiff City Centre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285720" y="1571612"/>
            <a:ext cx="5429288" cy="2357454"/>
          </a:xfrm>
        </p:spPr>
        <p:txBody>
          <a:bodyPr>
            <a:noAutofit/>
          </a:bodyPr>
          <a:lstStyle/>
          <a:p>
            <a:r>
              <a:rPr lang="en-GB" sz="2400" b="1" u="sng" dirty="0"/>
              <a:t>Case Study: Cardiff Library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Opened on 14</a:t>
            </a:r>
            <a:r>
              <a:rPr lang="en-GB" sz="2400" baseline="30000" dirty="0"/>
              <a:t>th</a:t>
            </a:r>
            <a:r>
              <a:rPr lang="en-GB" sz="2400" dirty="0"/>
              <a:t> March 2009.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Features a Sedum grass roof that insulates the building during winter and prevents heat gain during summer.</a:t>
            </a:r>
          </a:p>
        </p:txBody>
      </p:sp>
      <p:pic>
        <p:nvPicPr>
          <p:cNvPr id="9" name="Picture 2" descr="F:\Dissertation\Figures And Images\Interview Images\2 - Cardiff Library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643050"/>
            <a:ext cx="3115012" cy="221457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285720" y="4000504"/>
            <a:ext cx="8715436" cy="2357454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r>
              <a:rPr lang="en-GB" sz="2400" dirty="0"/>
              <a:t>Its design assists in removing CO2 and other pollutants from the air in the city.</a:t>
            </a:r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r>
              <a:rPr kumimoji="0" lang="en-GB" sz="2400" i="0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Patrolled</a:t>
            </a:r>
            <a:r>
              <a:rPr kumimoji="0" lang="en-GB" sz="2400" i="0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by hawks to prevent birds from eating grass seeds on the roof.</a:t>
            </a:r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endParaRPr lang="en-GB" sz="2400" baseline="0" dirty="0"/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</a:pPr>
            <a:r>
              <a:rPr kumimoji="0" lang="en-GB" sz="2400" i="0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Source: BBC (2009)</a:t>
            </a:r>
            <a:endParaRPr kumimoji="0" lang="en-GB" sz="240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4346" y="267494"/>
            <a:ext cx="8229600" cy="1399032"/>
          </a:xfrm>
        </p:spPr>
        <p:txBody>
          <a:bodyPr/>
          <a:lstStyle/>
          <a:p>
            <a:r>
              <a:rPr lang="en-GB" b="1" dirty="0"/>
              <a:t>	Cardiff Bay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285720" y="1571612"/>
            <a:ext cx="5429288" cy="2571768"/>
          </a:xfrm>
        </p:spPr>
        <p:txBody>
          <a:bodyPr>
            <a:noAutofit/>
          </a:bodyPr>
          <a:lstStyle/>
          <a:p>
            <a:r>
              <a:rPr lang="en-GB" sz="2400" b="1" u="sng" dirty="0"/>
              <a:t>Case Study: The </a:t>
            </a:r>
            <a:r>
              <a:rPr lang="en-GB" sz="2400" b="1" u="sng" dirty="0" err="1"/>
              <a:t>Senedd</a:t>
            </a:r>
            <a:endParaRPr lang="en-GB" sz="2400" b="1" u="sng" dirty="0"/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 Opened in 2006 and cost around £67 million to built.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 It meets high environmental standards through its sustainable design.</a:t>
            </a:r>
          </a:p>
        </p:txBody>
      </p:sp>
      <p:pic>
        <p:nvPicPr>
          <p:cNvPr id="9" name="Picture 4" descr="F:\Dissertation\Figures And Images\Interview Images\9 - The Senedd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714488"/>
            <a:ext cx="3143272" cy="235745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285720" y="4143380"/>
            <a:ext cx="8715436" cy="2571768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r>
              <a:rPr kumimoji="0" lang="en-GB" sz="2400" i="0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Used</a:t>
            </a:r>
            <a:r>
              <a:rPr kumimoji="0" lang="en-GB" sz="2400" i="0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prominent Welsh materials in its construction, such as steel, slate, wood and glass.</a:t>
            </a:r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Char char="Ø"/>
            </a:pPr>
            <a:r>
              <a:rPr kumimoji="0" lang="en-GB" sz="2400" i="0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 has a design life of 100 years, minimises energy consumption and applies renewable technologies.</a:t>
            </a:r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</a:pPr>
            <a:endParaRPr lang="en-GB" sz="2400" dirty="0"/>
          </a:p>
          <a:p>
            <a:pPr marL="905256" lvl="1" indent="-384048">
              <a:spcBef>
                <a:spcPct val="20000"/>
              </a:spcBef>
              <a:buClr>
                <a:schemeClr val="accent1"/>
              </a:buClr>
              <a:buSzPct val="80000"/>
            </a:pPr>
            <a:r>
              <a:rPr lang="en-GB" sz="2300" dirty="0"/>
              <a:t>Source: Walker (2011), Williams (2005), NAFWCC (2017)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l="33529" t="44141" r="29136" b="34375"/>
          <a:stretch>
            <a:fillRect/>
          </a:stretch>
        </p:blipFill>
        <p:spPr bwMode="auto">
          <a:xfrm>
            <a:off x="1357290" y="2571744"/>
            <a:ext cx="6403443" cy="207170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7310" y="1857364"/>
            <a:ext cx="6175086" cy="3571900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714488"/>
            <a:ext cx="6786610" cy="392562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0065" y="1785926"/>
            <a:ext cx="6648083" cy="400052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928802"/>
            <a:ext cx="6143668" cy="362352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Generally speaking, urban development tries to improve urban areas through building, but this is open to redefinition.</a:t>
            </a:r>
          </a:p>
          <a:p>
            <a:r>
              <a:rPr lang="en-GB" dirty="0"/>
              <a:t>Various concepts surround the issue.</a:t>
            </a:r>
          </a:p>
          <a:p>
            <a:r>
              <a:rPr lang="en-GB" dirty="0"/>
              <a:t>Cardiff features many examples of successful urban development (although not all of them are entirely successful).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https://www.itv.com/walesprogrammes/also-showing/dock-of-the-bay-episode-1</a:t>
            </a:r>
            <a:endParaRPr lang="en-GB" dirty="0"/>
          </a:p>
          <a:p>
            <a:r>
              <a:rPr lang="en-GB" dirty="0">
                <a:hlinkClick r:id="rId3"/>
              </a:rPr>
              <a:t>http://news.bbc.co.uk/1/hi/wales/7929177.stm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Custom 4">
      <a:dk1>
        <a:sysClr val="windowText" lastClr="000000"/>
      </a:dk1>
      <a:lt1>
        <a:sysClr val="window" lastClr="FFFFFF"/>
      </a:lt1>
      <a:dk2>
        <a:srgbClr val="B5B5B5"/>
      </a:dk2>
      <a:lt2>
        <a:srgbClr val="DEF5FA"/>
      </a:lt2>
      <a:accent1>
        <a:srgbClr val="DA1F28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DA1F28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277</TotalTime>
  <Words>440</Words>
  <Application>Microsoft Office PowerPoint</Application>
  <PresentationFormat>On-screen Show (4:3)</PresentationFormat>
  <Paragraphs>56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Century Gothic</vt:lpstr>
      <vt:lpstr>Verdana</vt:lpstr>
      <vt:lpstr>Wingdings</vt:lpstr>
      <vt:lpstr>Wingdings 2</vt:lpstr>
      <vt:lpstr>Verve</vt:lpstr>
      <vt:lpstr> UK Urban Development and the Environment</vt:lpstr>
      <vt:lpstr>Definition</vt:lpstr>
      <vt:lpstr>Urban Development Concepts</vt:lpstr>
      <vt:lpstr>Cardiff Case Study</vt:lpstr>
      <vt:lpstr>Cardiff City Centre</vt:lpstr>
      <vt:lpstr> Cardiff Bay</vt:lpstr>
      <vt:lpstr>Opinion Poll Task</vt:lpstr>
      <vt:lpstr>Cardiff City Centre</vt:lpstr>
      <vt:lpstr> Cardiff Bay</vt:lpstr>
      <vt:lpstr>Results</vt:lpstr>
      <vt:lpstr>Results</vt:lpstr>
      <vt:lpstr>Results</vt:lpstr>
      <vt:lpstr>Results</vt:lpstr>
      <vt:lpstr>Results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Urban Development</dc:title>
  <dc:creator>Viv</dc:creator>
  <cp:lastModifiedBy>Joshua Morgan (1906265)</cp:lastModifiedBy>
  <cp:revision>37</cp:revision>
  <dcterms:created xsi:type="dcterms:W3CDTF">2019-11-26T15:35:35Z</dcterms:created>
  <dcterms:modified xsi:type="dcterms:W3CDTF">2019-12-02T10:17:32Z</dcterms:modified>
</cp:coreProperties>
</file>