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4"/>
  </p:sldMasterIdLst>
  <p:sldIdLst>
    <p:sldId id="256" r:id="rId5"/>
    <p:sldId id="257" r:id="rId6"/>
    <p:sldId id="258" r:id="rId7"/>
    <p:sldId id="259" r:id="rId8"/>
    <p:sldId id="260" r:id="rId9"/>
    <p:sldId id="261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22041C-F91C-4427-B2BA-E7C020EA86B5}" v="3" dt="2025-11-20T08:13:28.9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illiam Hollins (2504216)" userId="aa7635a2-a2ac-448b-98d7-ef4943fecd55" providerId="ADAL" clId="{353BAD1A-2A9C-40C6-99AD-813693E17D2E}"/>
    <pc:docChg chg="custSel addSld modSld">
      <pc:chgData name="William Hollins (2504216)" userId="aa7635a2-a2ac-448b-98d7-ef4943fecd55" providerId="ADAL" clId="{353BAD1A-2A9C-40C6-99AD-813693E17D2E}" dt="2025-11-20T08:25:59.798" v="466" actId="14100"/>
      <pc:docMkLst>
        <pc:docMk/>
      </pc:docMkLst>
      <pc:sldChg chg="modSp mod">
        <pc:chgData name="William Hollins (2504216)" userId="aa7635a2-a2ac-448b-98d7-ef4943fecd55" providerId="ADAL" clId="{353BAD1A-2A9C-40C6-99AD-813693E17D2E}" dt="2025-11-20T08:11:22.653" v="8" actId="1076"/>
        <pc:sldMkLst>
          <pc:docMk/>
          <pc:sldMk cId="3405156022" sldId="257"/>
        </pc:sldMkLst>
        <pc:spChg chg="mod">
          <ac:chgData name="William Hollins (2504216)" userId="aa7635a2-a2ac-448b-98d7-ef4943fecd55" providerId="ADAL" clId="{353BAD1A-2A9C-40C6-99AD-813693E17D2E}" dt="2025-11-20T08:11:05.922" v="5" actId="14100"/>
          <ac:spMkLst>
            <pc:docMk/>
            <pc:sldMk cId="3405156022" sldId="257"/>
            <ac:spMk id="2" creationId="{D4BEF451-F262-A104-53F7-EE51513D8F9F}"/>
          </ac:spMkLst>
        </pc:spChg>
        <pc:spChg chg="mod">
          <ac:chgData name="William Hollins (2504216)" userId="aa7635a2-a2ac-448b-98d7-ef4943fecd55" providerId="ADAL" clId="{353BAD1A-2A9C-40C6-99AD-813693E17D2E}" dt="2025-11-20T08:11:10.268" v="6" actId="1076"/>
          <ac:spMkLst>
            <pc:docMk/>
            <pc:sldMk cId="3405156022" sldId="257"/>
            <ac:spMk id="3" creationId="{10A862D4-9039-214C-C802-041A89C720E2}"/>
          </ac:spMkLst>
        </pc:spChg>
        <pc:spChg chg="mod">
          <ac:chgData name="William Hollins (2504216)" userId="aa7635a2-a2ac-448b-98d7-ef4943fecd55" providerId="ADAL" clId="{353BAD1A-2A9C-40C6-99AD-813693E17D2E}" dt="2025-11-20T08:11:22.653" v="8" actId="1076"/>
          <ac:spMkLst>
            <pc:docMk/>
            <pc:sldMk cId="3405156022" sldId="257"/>
            <ac:spMk id="4" creationId="{B5D9AF72-4D3B-16AA-7108-164173EDE11D}"/>
          </ac:spMkLst>
        </pc:spChg>
      </pc:sldChg>
      <pc:sldChg chg="modSp mod">
        <pc:chgData name="William Hollins (2504216)" userId="aa7635a2-a2ac-448b-98d7-ef4943fecd55" providerId="ADAL" clId="{353BAD1A-2A9C-40C6-99AD-813693E17D2E}" dt="2025-11-20T08:10:44.988" v="0" actId="14100"/>
        <pc:sldMkLst>
          <pc:docMk/>
          <pc:sldMk cId="680162842" sldId="260"/>
        </pc:sldMkLst>
        <pc:spChg chg="mod">
          <ac:chgData name="William Hollins (2504216)" userId="aa7635a2-a2ac-448b-98d7-ef4943fecd55" providerId="ADAL" clId="{353BAD1A-2A9C-40C6-99AD-813693E17D2E}" dt="2025-11-20T08:10:44.988" v="0" actId="14100"/>
          <ac:spMkLst>
            <pc:docMk/>
            <pc:sldMk cId="680162842" sldId="260"/>
            <ac:spMk id="2" creationId="{79C67872-86F0-1CE6-5225-A0BF7DD75585}"/>
          </ac:spMkLst>
        </pc:spChg>
      </pc:sldChg>
      <pc:sldChg chg="addSp modSp new mod setBg setClrOvrMap">
        <pc:chgData name="William Hollins (2504216)" userId="aa7635a2-a2ac-448b-98d7-ef4943fecd55" providerId="ADAL" clId="{353BAD1A-2A9C-40C6-99AD-813693E17D2E}" dt="2025-11-20T08:25:59.798" v="466" actId="14100"/>
        <pc:sldMkLst>
          <pc:docMk/>
          <pc:sldMk cId="2921955639" sldId="261"/>
        </pc:sldMkLst>
        <pc:spChg chg="add mod">
          <ac:chgData name="William Hollins (2504216)" userId="aa7635a2-a2ac-448b-98d7-ef4943fecd55" providerId="ADAL" clId="{353BAD1A-2A9C-40C6-99AD-813693E17D2E}" dt="2025-11-20T08:25:48.333" v="461" actId="1076"/>
          <ac:spMkLst>
            <pc:docMk/>
            <pc:sldMk cId="2921955639" sldId="261"/>
            <ac:spMk id="2" creationId="{CC59DACE-C0FF-E2C3-30CB-E0645DEDE3CE}"/>
          </ac:spMkLst>
        </pc:spChg>
        <pc:spChg chg="add mod">
          <ac:chgData name="William Hollins (2504216)" userId="aa7635a2-a2ac-448b-98d7-ef4943fecd55" providerId="ADAL" clId="{353BAD1A-2A9C-40C6-99AD-813693E17D2E}" dt="2025-11-20T08:25:53.939" v="463" actId="14100"/>
          <ac:spMkLst>
            <pc:docMk/>
            <pc:sldMk cId="2921955639" sldId="261"/>
            <ac:spMk id="3" creationId="{C0F47952-360D-8269-6DB0-30E7D799529D}"/>
          </ac:spMkLst>
        </pc:spChg>
        <pc:spChg chg="add mod">
          <ac:chgData name="William Hollins (2504216)" userId="aa7635a2-a2ac-448b-98d7-ef4943fecd55" providerId="ADAL" clId="{353BAD1A-2A9C-40C6-99AD-813693E17D2E}" dt="2025-11-20T08:25:59.798" v="466" actId="14100"/>
          <ac:spMkLst>
            <pc:docMk/>
            <pc:sldMk cId="2921955639" sldId="261"/>
            <ac:spMk id="4" creationId="{0C707552-C70F-B6F0-B7AE-275109003448}"/>
          </ac:spMkLst>
        </pc:spChg>
        <pc:spChg chg="add">
          <ac:chgData name="William Hollins (2504216)" userId="aa7635a2-a2ac-448b-98d7-ef4943fecd55" providerId="ADAL" clId="{353BAD1A-2A9C-40C6-99AD-813693E17D2E}" dt="2025-11-20T08:25:45.234" v="460" actId="26606"/>
          <ac:spMkLst>
            <pc:docMk/>
            <pc:sldMk cId="2921955639" sldId="261"/>
            <ac:spMk id="20" creationId="{20E145FF-1D18-4246-A2BA-9F6B4D53364C}"/>
          </ac:spMkLst>
        </pc:spChg>
        <pc:spChg chg="add">
          <ac:chgData name="William Hollins (2504216)" userId="aa7635a2-a2ac-448b-98d7-ef4943fecd55" providerId="ADAL" clId="{353BAD1A-2A9C-40C6-99AD-813693E17D2E}" dt="2025-11-20T08:25:45.234" v="460" actId="26606"/>
          <ac:spMkLst>
            <pc:docMk/>
            <pc:sldMk cId="2921955639" sldId="261"/>
            <ac:spMk id="22" creationId="{B219AE65-9B94-44EA-BEF3-EF4BFA169C81}"/>
          </ac:spMkLst>
        </pc:spChg>
        <pc:spChg chg="add">
          <ac:chgData name="William Hollins (2504216)" userId="aa7635a2-a2ac-448b-98d7-ef4943fecd55" providerId="ADAL" clId="{353BAD1A-2A9C-40C6-99AD-813693E17D2E}" dt="2025-11-20T08:25:45.234" v="460" actId="26606"/>
          <ac:spMkLst>
            <pc:docMk/>
            <pc:sldMk cId="2921955639" sldId="261"/>
            <ac:spMk id="24" creationId="{F0C81A57-9CD5-461B-8FFE-4A8CB6CFBE01}"/>
          </ac:spMkLst>
        </pc:spChg>
        <pc:grpChg chg="add">
          <ac:chgData name="William Hollins (2504216)" userId="aa7635a2-a2ac-448b-98d7-ef4943fecd55" providerId="ADAL" clId="{353BAD1A-2A9C-40C6-99AD-813693E17D2E}" dt="2025-11-20T08:25:45.234" v="460" actId="26606"/>
          <ac:grpSpMkLst>
            <pc:docMk/>
            <pc:sldMk cId="2921955639" sldId="261"/>
            <ac:grpSpMk id="9" creationId="{7084313B-C03D-4981-9786-879159A60395}"/>
          </ac:grpSpMkLst>
        </pc:grpChg>
        <pc:grpChg chg="add">
          <ac:chgData name="William Hollins (2504216)" userId="aa7635a2-a2ac-448b-98d7-ef4943fecd55" providerId="ADAL" clId="{353BAD1A-2A9C-40C6-99AD-813693E17D2E}" dt="2025-11-20T08:25:45.234" v="460" actId="26606"/>
          <ac:grpSpMkLst>
            <pc:docMk/>
            <pc:sldMk cId="2921955639" sldId="261"/>
            <ac:grpSpMk id="26" creationId="{3086C462-37F4-494D-8292-CCB95221CC1A}"/>
          </ac:grpSpMkLst>
        </pc:gr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D1D1EADE-8E88-4C7C-8AC5-FB148DE4940E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4313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4861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689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934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11/20/2025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022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11/20/2025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0419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11/20/2025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69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985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308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38211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91075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52932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07312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239283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727587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EC3C8B9C-477D-492A-96AD-1FC2CC997A73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2192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42D3AED5-E26D-4E29-B1B3-7847B6779594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5576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E31BA835-12AC-4E8F-955A-EA3F4DE2791F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925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738B3-258C-8D8F-7428-6590D3053A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3392" y="775338"/>
            <a:ext cx="6268246" cy="313403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04568C-B29C-8DE1-F575-32306FCD61B9}"/>
              </a:ext>
            </a:extLst>
          </p:cNvPr>
          <p:cNvSpPr txBox="1"/>
          <p:nvPr/>
        </p:nvSpPr>
        <p:spPr>
          <a:xfrm>
            <a:off x="559950" y="4397477"/>
            <a:ext cx="6268246" cy="126814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000" b="0" i="0" kern="1200" cap="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Challenges and opportunities for students in the digital era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3040F6-46D0-4D08-62EE-082F15F29534}"/>
              </a:ext>
            </a:extLst>
          </p:cNvPr>
          <p:cNvSpPr txBox="1"/>
          <p:nvPr/>
        </p:nvSpPr>
        <p:spPr>
          <a:xfrm>
            <a:off x="6632348" y="3630681"/>
            <a:ext cx="465037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My key find was that students that embrace and are willing to learn new things are positioned to succeed rather than students who are not</a:t>
            </a:r>
          </a:p>
        </p:txBody>
      </p:sp>
    </p:spTree>
    <p:extLst>
      <p:ext uri="{BB962C8B-B14F-4D97-AF65-F5344CB8AC3E}">
        <p14:creationId xmlns:p14="http://schemas.microsoft.com/office/powerpoint/2010/main" val="6214521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084313B-C03D-4981-9786-879159A6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99190B9-52DD-45DC-BE21-AACE88FEC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D1EE260A-12FB-4D71-A318-71BED7FF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B52EC39A-8D44-4CEF-820F-A442CFA42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D010773-529F-4A3D-A0AB-E7CE12DC6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7582733-2D5B-4103-A63C-0D0D81780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6D073C2A-0E86-458E-88D4-27124FD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01A64F04-7AF7-48B9-A1B0-956BBCEEF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989ABE99-7694-4211-A627-459BE5422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254B4214-6F53-497C-8322-9CE8158AA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20E145FF-1D18-4246-A2BA-9F6B4D53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rgbClr val="0D0D0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D4BEF451-F262-A104-53F7-EE51513D8F9F}"/>
              </a:ext>
            </a:extLst>
          </p:cNvPr>
          <p:cNvSpPr txBox="1"/>
          <p:nvPr/>
        </p:nvSpPr>
        <p:spPr>
          <a:xfrm>
            <a:off x="763589" y="1766018"/>
            <a:ext cx="10295022" cy="37306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/>
              <a:t>I found my sources through the academic databases, online databases and journals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A862D4-9039-214C-C802-041A89C720E2}"/>
              </a:ext>
            </a:extLst>
          </p:cNvPr>
          <p:cNvSpPr txBox="1"/>
          <p:nvPr/>
        </p:nvSpPr>
        <p:spPr>
          <a:xfrm>
            <a:off x="769369" y="4228237"/>
            <a:ext cx="447675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I found finding the references and data needed for this report was the hardest thing to do in my opinion. What I found easy was writing about things I have experience with, like digital distractions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D9AF72-4D3B-16AA-7108-164173EDE11D}"/>
              </a:ext>
            </a:extLst>
          </p:cNvPr>
          <p:cNvSpPr txBox="1"/>
          <p:nvPr/>
        </p:nvSpPr>
        <p:spPr>
          <a:xfrm>
            <a:off x="5886032" y="4228237"/>
            <a:ext cx="447675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During this report, my opinion hasn’t really changed on much. Although I found that in higher education AI is being incorporated into it more which I dislike</a:t>
            </a:r>
          </a:p>
        </p:txBody>
      </p:sp>
    </p:spTree>
    <p:extLst>
      <p:ext uri="{BB962C8B-B14F-4D97-AF65-F5344CB8AC3E}">
        <p14:creationId xmlns:p14="http://schemas.microsoft.com/office/powerpoint/2010/main" val="34051560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084313B-C03D-4981-9786-879159A6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99190B9-52DD-45DC-BE21-AACE88FEC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D1EE260A-12FB-4D71-A318-71BED7FF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B52EC39A-8D44-4CEF-820F-A442CFA42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D010773-529F-4A3D-A0AB-E7CE12DC6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7582733-2D5B-4103-A63C-0D0D81780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6D073C2A-0E86-458E-88D4-27124FD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01A64F04-7AF7-48B9-A1B0-956BBCEEF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989ABE99-7694-4211-A627-459BE5422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254B4214-6F53-497C-8322-9CE8158AA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20E145FF-1D18-4246-A2BA-9F6B4D53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FD9464E-E5B9-40C0-B738-67C266F51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" y="473745"/>
            <a:ext cx="11227090" cy="5902829"/>
          </a:xfrm>
          <a:prstGeom prst="rect">
            <a:avLst/>
          </a:prstGeom>
          <a:solidFill>
            <a:srgbClr val="40404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CCD7EA2-2557-4E49-9B59-9C028EF18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473746"/>
            <a:ext cx="4168684" cy="5902828"/>
          </a:xfrm>
          <a:prstGeom prst="rect">
            <a:avLst/>
          </a:prstGeom>
          <a:solidFill>
            <a:srgbClr val="26262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9E4F73-6953-8F18-05AA-22D6C4FF2D42}"/>
              </a:ext>
            </a:extLst>
          </p:cNvPr>
          <p:cNvSpPr txBox="1"/>
          <p:nvPr/>
        </p:nvSpPr>
        <p:spPr>
          <a:xfrm>
            <a:off x="707717" y="-228193"/>
            <a:ext cx="5879463" cy="43048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rgbClr val="FFFFFF"/>
                </a:solidFill>
              </a:rPr>
              <a:t>I planned my report, multiple different ways before I decided that planning it just wasn’t for me and I had to just go in and attempt it, I had a rough plan of what would go where but no idea of the content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40" y="473747"/>
            <a:ext cx="685800" cy="590282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9312AA1-B8BF-4C5A-325F-19AE7BCE9610}"/>
              </a:ext>
            </a:extLst>
          </p:cNvPr>
          <p:cNvSpPr txBox="1"/>
          <p:nvPr/>
        </p:nvSpPr>
        <p:spPr>
          <a:xfrm>
            <a:off x="815417" y="4859556"/>
            <a:ext cx="5762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I Used proper referencing, clear headings and subheadings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7F73E4-3BF5-79EF-F4E1-F428135196DD}"/>
              </a:ext>
            </a:extLst>
          </p:cNvPr>
          <p:cNvSpPr txBox="1"/>
          <p:nvPr/>
        </p:nvSpPr>
        <p:spPr>
          <a:xfrm>
            <a:off x="815417" y="3076306"/>
            <a:ext cx="60102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The hardest part for me while writing this was doing my referencing as there were certain things I wanted to be references but I couldn’t find a correct article for it</a:t>
            </a:r>
          </a:p>
        </p:txBody>
      </p:sp>
    </p:spTree>
    <p:extLst>
      <p:ext uri="{BB962C8B-B14F-4D97-AF65-F5344CB8AC3E}">
        <p14:creationId xmlns:p14="http://schemas.microsoft.com/office/powerpoint/2010/main" val="19590245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E0488BA-180E-40D8-8350-4B1791795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 open book and on top are eyeglasses and pen">
            <a:extLst>
              <a:ext uri="{FF2B5EF4-FFF2-40B4-BE49-F238E27FC236}">
                <a16:creationId xmlns:a16="http://schemas.microsoft.com/office/drawing/2014/main" id="{931CED73-533C-AD87-0A0C-22A68A3462F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6782" b="8949"/>
          <a:stretch>
            <a:fillRect/>
          </a:stretch>
        </p:blipFill>
        <p:spPr>
          <a:xfrm>
            <a:off x="20" y="-219075"/>
            <a:ext cx="12191980" cy="715327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31A3BBA-D922-9FD4-8EC8-F0F04B6F9851}"/>
              </a:ext>
            </a:extLst>
          </p:cNvPr>
          <p:cNvSpPr txBox="1"/>
          <p:nvPr/>
        </p:nvSpPr>
        <p:spPr>
          <a:xfrm>
            <a:off x="1154954" y="2603500"/>
            <a:ext cx="8825659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/>
              <a:t>The biggest challenge for me was referencing as it was completely new to me and something I disliked while trying to do this work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D6DC8E-48CE-0D03-A32E-FF9EE7C08CDF}"/>
              </a:ext>
            </a:extLst>
          </p:cNvPr>
          <p:cNvSpPr txBox="1"/>
          <p:nvPr/>
        </p:nvSpPr>
        <p:spPr>
          <a:xfrm>
            <a:off x="1181100" y="3753534"/>
            <a:ext cx="79724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I over came this by sitting down and reading articles on what I was writing about and getting useful information on what I needed</a:t>
            </a:r>
          </a:p>
        </p:txBody>
      </p:sp>
    </p:spTree>
    <p:extLst>
      <p:ext uri="{BB962C8B-B14F-4D97-AF65-F5344CB8AC3E}">
        <p14:creationId xmlns:p14="http://schemas.microsoft.com/office/powerpoint/2010/main" val="31729180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084313B-C03D-4981-9786-879159A6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A99190B9-52DD-45DC-BE21-AACE88FEC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D1EE260A-12FB-4D71-A318-71BED7FF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B52EC39A-8D44-4CEF-820F-A442CFA42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2D010773-529F-4A3D-A0AB-E7CE12DC6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7582733-2D5B-4103-A63C-0D0D81780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D073C2A-0E86-458E-88D4-27124FD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01A64F04-7AF7-48B9-A1B0-956BBCEEF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989ABE99-7694-4211-A627-459BE5422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254B4214-6F53-497C-8322-9CE8158AA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20E145FF-1D18-4246-A2BA-9F6B4D53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rgbClr val="0D0D0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79C67872-86F0-1CE6-5225-A0BF7DD75585}"/>
              </a:ext>
            </a:extLst>
          </p:cNvPr>
          <p:cNvSpPr txBox="1"/>
          <p:nvPr/>
        </p:nvSpPr>
        <p:spPr>
          <a:xfrm>
            <a:off x="-2209800" y="1143000"/>
            <a:ext cx="12408551" cy="47430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8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solidFill>
                  <a:srgbClr val="EBEBEB"/>
                </a:solidFill>
              </a:rPr>
              <a:t>I am most proud of actually being able to finish this work as I find spending a lot of time in front of a screen hard and I find putting my thoughts into words very hard, this work has helped me improve on that as I feel this work is one of the best pieces I have down</a:t>
            </a:r>
          </a:p>
        </p:txBody>
      </p:sp>
    </p:spTree>
    <p:extLst>
      <p:ext uri="{BB962C8B-B14F-4D97-AF65-F5344CB8AC3E}">
        <p14:creationId xmlns:p14="http://schemas.microsoft.com/office/powerpoint/2010/main" val="6801628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8000"/>
                <a:hueMod val="124000"/>
                <a:satMod val="148000"/>
                <a:lumMod val="124000"/>
              </a:schemeClr>
            </a:gs>
            <a:gs pos="100000">
              <a:schemeClr val="bg1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084313B-C03D-4981-9786-879159A6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99190B9-52DD-45DC-BE21-AACE88FEC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D1EE260A-12FB-4D71-A318-71BED7FF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B52EC39A-8D44-4CEF-820F-A442CFA42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D010773-529F-4A3D-A0AB-E7CE12DC6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7582733-2D5B-4103-A63C-0D0D81780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6D073C2A-0E86-458E-88D4-27124FD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01A64F04-7AF7-48B9-A1B0-956BBCEEF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989ABE99-7694-4211-A627-459BE5422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254B4214-6F53-497C-8322-9CE8158AA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20E145FF-1D18-4246-A2BA-9F6B4D53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noFill/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CC59DACE-C0FF-E2C3-30CB-E0645DEDE3CE}"/>
              </a:ext>
            </a:extLst>
          </p:cNvPr>
          <p:cNvSpPr txBox="1"/>
          <p:nvPr/>
        </p:nvSpPr>
        <p:spPr>
          <a:xfrm>
            <a:off x="1217330" y="1083449"/>
            <a:ext cx="7645173" cy="350831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/>
              <a:t>Next time I am going to </a:t>
            </a:r>
            <a:r>
              <a:rPr lang="en-US" dirty="0" err="1"/>
              <a:t>to</a:t>
            </a:r>
            <a:r>
              <a:rPr lang="en-US" dirty="0"/>
              <a:t> attempt to pot more references in as these were kind of fun to find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F47952-360D-8269-6DB0-30E7D799529D}"/>
              </a:ext>
            </a:extLst>
          </p:cNvPr>
          <p:cNvSpPr txBox="1"/>
          <p:nvPr/>
        </p:nvSpPr>
        <p:spPr>
          <a:xfrm>
            <a:off x="1217330" y="2743200"/>
            <a:ext cx="72602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I am going to keep my ideas neat and concise as some of my paragraphs I feel are all over the place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707552-C70F-B6F0-B7AE-275109003448}"/>
              </a:ext>
            </a:extLst>
          </p:cNvPr>
          <p:cNvSpPr txBox="1"/>
          <p:nvPr/>
        </p:nvSpPr>
        <p:spPr>
          <a:xfrm>
            <a:off x="1235587" y="4257406"/>
            <a:ext cx="72419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I aim to have a more concise conclusion and spent more time doing research as I kind of went into this topic clueless on what the question I was trying to answer is</a:t>
            </a:r>
          </a:p>
        </p:txBody>
      </p:sp>
    </p:spTree>
    <p:extLst>
      <p:ext uri="{BB962C8B-B14F-4D97-AF65-F5344CB8AC3E}">
        <p14:creationId xmlns:p14="http://schemas.microsoft.com/office/powerpoint/2010/main" val="29219556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9" ma:contentTypeDescription="Create a new document." ma:contentTypeScope="" ma:versionID="610d76df98e7197e58a9873c56c18967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d831b9e7b4e46d0da17c03a4f8a16bfd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ServiceOCR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F65F152-08DD-432B-9D15-2EEE315D8E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56EB267-7703-4C8A-855E-A7A657DBE03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DA99702-A0F4-40F8-9875-B55BC01A5E1F}">
  <ds:schemaRefs>
    <ds:schemaRef ds:uri="http://purl.org/dc/terms/"/>
    <ds:schemaRef ds:uri="3ef5847a-e696-4fee-a2c0-6c3f87568321"/>
    <ds:schemaRef ds:uri="http://schemas.microsoft.com/office/2006/documentManagement/types"/>
    <ds:schemaRef ds:uri="http://www.w3.org/XML/1998/namespace"/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38</TotalTime>
  <Words>382</Words>
  <Application>Microsoft Office PowerPoint</Application>
  <PresentationFormat>Widescreen</PresentationFormat>
  <Paragraphs>15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Ion Boardroom</vt:lpstr>
      <vt:lpstr>Introduction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William Hollins (2504216)</dc:creator>
  <cp:lastModifiedBy>William Hollins (2504216)</cp:lastModifiedBy>
  <cp:revision>1</cp:revision>
  <dcterms:created xsi:type="dcterms:W3CDTF">2025-11-20T07:47:42Z</dcterms:created>
  <dcterms:modified xsi:type="dcterms:W3CDTF">2025-11-20T08:26:03Z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