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56" r:id="rId5"/>
    <p:sldId id="294" r:id="rId6"/>
    <p:sldId id="29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1F676F-511D-4DEF-8C06-CDECFDDC37CB}" v="225" dt="2020-09-28T20:42:50.2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6"/>
  </p:normalViewPr>
  <p:slideViewPr>
    <p:cSldViewPr>
      <p:cViewPr varScale="1">
        <p:scale>
          <a:sx n="93" d="100"/>
          <a:sy n="93" d="100"/>
        </p:scale>
        <p:origin x="166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9/28/20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28/09/2020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opentextbc.ca/anatomyandphysiology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nerbody.com" TargetMode="External"/><Relationship Id="rId2" Type="http://schemas.openxmlformats.org/officeDocument/2006/relationships/hyperlink" Target="http://www.bbc.co.uk/science/humanbod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getbodysmart.com" TargetMode="External"/><Relationship Id="rId4" Type="http://schemas.openxmlformats.org/officeDocument/2006/relationships/hyperlink" Target="http://www.visiblebody.com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052736"/>
            <a:ext cx="7992888" cy="1470025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GB" altLang="en-US" b="1" dirty="0"/>
              <a:t>INTRODUCTION TO PHYSIOLOGY</a:t>
            </a:r>
            <a:br>
              <a:rPr lang="en-GB" altLang="en-US" b="1" dirty="0"/>
            </a:br>
            <a:r>
              <a:rPr lang="en-GB" altLang="en-US" b="1" dirty="0"/>
              <a:t>(BMHP5003)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1C96DE-C090-4E6B-AC0B-470FD4653840}"/>
              </a:ext>
            </a:extLst>
          </p:cNvPr>
          <p:cNvSpPr txBox="1"/>
          <p:nvPr/>
        </p:nvSpPr>
        <p:spPr>
          <a:xfrm>
            <a:off x="2123728" y="3380799"/>
            <a:ext cx="504056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b="1" dirty="0"/>
              <a:t>Resources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 dirty="0"/>
              <a:t>Anatomy and Physiology [Online Book]. Available from: </a:t>
            </a:r>
            <a:r>
              <a:rPr lang="en-GB" dirty="0">
                <a:hlinkClick r:id="rId2"/>
              </a:rPr>
              <a:t>https://opentextbc.ca/anatomyandphysiology/</a:t>
            </a:r>
            <a:r>
              <a:rPr lang="en-GB" dirty="0"/>
              <a:t> [Accessed 19 October 2019].</a:t>
            </a:r>
          </a:p>
          <a:p>
            <a:r>
              <a:rPr lang="en-GB" dirty="0">
                <a:ea typeface="+mn-lt"/>
                <a:cs typeface="+mn-lt"/>
              </a:rPr>
              <a:t>Waugh, A. &amp; Grant, A. (2014) Ross and Wilson Anatomy and Physiology in Health and Illness: (12th Edition) London: Churchill Livingstone </a:t>
            </a:r>
          </a:p>
          <a:p>
            <a:r>
              <a:rPr lang="en-GB" dirty="0">
                <a:ea typeface="+mn-lt"/>
                <a:cs typeface="+mn-lt"/>
              </a:rPr>
              <a:t>Peate. I, and Nair, M. (2011) Fundamentals of Anatomy and Physiology for Student Nurses. Chichester: Wiley Blackwell </a:t>
            </a:r>
          </a:p>
          <a:p>
            <a:r>
              <a:rPr lang="en-GB" dirty="0">
                <a:ea typeface="+mn-lt"/>
                <a:cs typeface="+mn-lt"/>
              </a:rPr>
              <a:t>Tucker, L. (2011) An Introductory Guide to Anatomy and Physiology. (5th Edition). London: Ems Publishing</a:t>
            </a:r>
          </a:p>
          <a:p>
            <a:r>
              <a:rPr lang="en-GB" dirty="0">
                <a:ea typeface="+mn-lt"/>
                <a:cs typeface="+mn-lt"/>
              </a:rPr>
              <a:t>McKinley. M., O'Loughlin. V. &amp; Bidle. T. (2013) Anatomy &amp; Physiology: An Integrative Approach. Maidenhead: McGraw Hill   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31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7A00C-D8E1-46FA-BBA9-B1E708DC7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70CB9-2F45-4E3E-8BC6-1A0F5B265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  <a:hlinkClick r:id="rId2"/>
              </a:rPr>
              <a:t>www.bbc.co.uk/science/humanbody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3"/>
              </a:rPr>
              <a:t>www.innerbody.com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4"/>
              </a:rPr>
              <a:t>www.visiblebody.com/index.html</a:t>
            </a:r>
            <a:endParaRPr lang="en-GB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5"/>
              </a:rPr>
              <a:t>www.getbodysmart.com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31857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825E85C60B5C4FAC335273EC3A24CC" ma:contentTypeVersion="2" ma:contentTypeDescription="Create a new document." ma:contentTypeScope="" ma:versionID="f8ea0613a2a7971fa394e70e13f4abd9">
  <xsd:schema xmlns:xsd="http://www.w3.org/2001/XMLSchema" xmlns:xs="http://www.w3.org/2001/XMLSchema" xmlns:p="http://schemas.microsoft.com/office/2006/metadata/properties" xmlns:ns2="00a73527-8ad1-4d0e-b354-0d6f636443d5" targetNamespace="http://schemas.microsoft.com/office/2006/metadata/properties" ma:root="true" ma:fieldsID="df1364f7e50b08bf8cd51002334a9864" ns2:_="">
    <xsd:import namespace="00a73527-8ad1-4d0e-b354-0d6f636443d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a73527-8ad1-4d0e-b354-0d6f636443d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F7BADE9-C6AC-4152-9E29-01C40DC43E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a73527-8ad1-4d0e-b354-0d6f636443d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schemas.microsoft.com/office/2006/documentManagement/types"/>
    <ds:schemaRef ds:uri="http://purl.org/dc/elements/1.1/"/>
    <ds:schemaRef ds:uri="00a73527-8ad1-4d0e-b354-0d6f636443d5"/>
    <ds:schemaRef ds:uri="http://schemas.microsoft.com/office/infopath/2007/PartnerControls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57871</TotalTime>
  <Words>171</Words>
  <Application>Microsoft Macintosh PowerPoint</Application>
  <PresentationFormat>On-screen Show (4:3)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Myriad Pro</vt:lpstr>
      <vt:lpstr>Arial</vt:lpstr>
      <vt:lpstr>Calibri</vt:lpstr>
      <vt:lpstr>20140311PresentationUWTSDTemplate</vt:lpstr>
      <vt:lpstr>INTRODUCTION TO PHYSIOLOGY (BMHP5003)</vt:lpstr>
      <vt:lpstr>REFERENCES</vt:lpstr>
      <vt:lpstr>WEBSITES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Mumtaz Goolam</cp:lastModifiedBy>
  <cp:revision>189</cp:revision>
  <dcterms:created xsi:type="dcterms:W3CDTF">2015-04-14T15:21:28Z</dcterms:created>
  <dcterms:modified xsi:type="dcterms:W3CDTF">2020-09-28T20:57:03Z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0x01010081825E85C60B5C4FAC335273EC3A24CC</vt:lpwstr>
  </property>
</Properties>
</file>