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9" d="100"/>
          <a:sy n="119" d="100"/>
        </p:scale>
        <p:origin x="2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4650F-C0AB-4260-A2EB-01F5678E75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4FAFCF-1A04-4A11-A0E6-72C9040112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F85D79-8EC0-473E-B65E-344516752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1606BA-B98F-483F-BD64-45F4413B9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D36B4-C962-4755-A006-78944D848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723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A698C-409C-4AE2-996E-E05114E7A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6F893-D673-48D4-8CDD-0443367053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3AD6FB-38DB-4F72-BDA8-8F5A81956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B6826-6049-4507-B2AE-22AC1EFB1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500D29-A4B5-4292-A9FB-C6F83D0DA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985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F37F9-F643-4B62-BD25-B51E13BD4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9A9B76-1843-4CF9-B341-5A892DE966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AB544-033B-4797-A470-C17A8D6CE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F6EAF-A023-4284-BDC6-1C15081FC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F3B74-140A-4468-ABB5-F26ADF313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130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82076-E91D-4C9E-8FA9-3674A7A8F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E1122-4172-4CF2-995A-47A9BFA86F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19D3F7-8B20-44F8-82DD-026E24E8AB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038824-23B6-4000-96B0-90F082710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C33D66-4460-49DE-92C0-690E2AFF8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FB8956-1030-40F0-A888-20B7639A8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942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A6679-30D3-4641-BFBE-657BA9A2E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509BC6-9857-47F7-8D8F-9CF7E78F16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B09573-95BA-4E42-AE19-96A851281D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2F0B86-97C0-4F2A-A70B-236D795BD2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0221C9-CF45-4097-85ED-66E8760DB3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BEB92C-DA7F-42CE-A815-9434B09C14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579243-F65C-4D41-A256-F7ADFF04A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686032-4595-41D4-8DC1-2C628533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14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DADD5-D835-4C40-8447-9A260D470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A1F297-12E1-4670-8349-6F33957A54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3A34C3-B627-4E2A-88DE-1A08C9C11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8498E-6C34-467F-8E79-93E7F4080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2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34F650-C665-4CFC-8A8D-7268E79AD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17AEC1-1F72-4085-8EE2-36C59CCC8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B11BCE-3286-4AC1-A456-F81EA1A3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76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0CCF3-EBCD-4145-808D-ECCD5FAB3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6E781-48D4-49A0-8392-DC4D49687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7CA6FD-6222-47DD-BB10-E77F9E7270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5D91CD-1F6B-4158-9131-8D7E22A75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CE53AF-921C-4B65-9E29-FDDB740F8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D256BB-BF00-45D7-8EDE-D815AA5B1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51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8FC50-8224-4AE7-B0E3-2F6228842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00C3E2-9DE4-4581-9D14-ACDB90DD1C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8DA353-E84B-4011-A1BE-CE92B8CDAB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19CD86-E5E5-4AFB-AD91-47C4532AD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B78ED1-2F4B-4E11-B7D4-9F1724F68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5AE93-4502-4A94-9171-400633004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153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6D246-CDEE-4537-838D-1B64BE4F2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6AF5BE-69DA-4B17-922E-AF05597BBE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D0003-4A6E-40C8-B044-61BC73780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AE8EF-61CB-4110-8DE4-807CDF1A3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8597D0-7DB6-43B0-B506-AE95E7850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84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EDF0BE-CB69-4352-B9D3-3D05355282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9D78E6-CB85-4BD5-A1A8-9BA8040A4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39F463-DAE3-4619-94BB-9B5824F57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5EFB60-D0A3-4A36-88C7-C04312761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D75D03-B4C5-41DD-A732-4FE5BA86B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756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6C1888-3A9D-4435-B0A2-A4C766658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8ED043-26B0-4570-90E9-FA1F2F025F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72D038-3E88-4484-B1ED-951B1F891F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63C83-508B-4BD4-9024-002E0A271478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1EF950-5C3F-49E7-9019-64CBFE59F9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3DC59-A4A7-47B4-895B-D2FC545C93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61BDC-FB1E-4515-93EF-6CE47635F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806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14051-E246-48DA-8239-5A223BAB45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9609F0-0845-464D-B25B-B02DCA254B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 and P Number</a:t>
            </a:r>
          </a:p>
          <a:p>
            <a:r>
              <a:rPr lang="en-GB" dirty="0"/>
              <a:t>Module Code and Name</a:t>
            </a:r>
          </a:p>
        </p:txBody>
      </p:sp>
    </p:spTree>
    <p:extLst>
      <p:ext uri="{BB962C8B-B14F-4D97-AF65-F5344CB8AC3E}">
        <p14:creationId xmlns:p14="http://schemas.microsoft.com/office/powerpoint/2010/main" val="2605704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7C61C-17C8-491F-9041-463D3F706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FAA19-25F2-4E13-8CF8-B4E8855B3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Introduce yourself</a:t>
            </a:r>
          </a:p>
          <a:p>
            <a:r>
              <a:rPr lang="en-GB" dirty="0"/>
              <a:t>Mention your placement organisation</a:t>
            </a:r>
          </a:p>
          <a:p>
            <a:r>
              <a:rPr lang="en-GB" dirty="0"/>
              <a:t>Say what objectives will follow</a:t>
            </a:r>
          </a:p>
          <a:p>
            <a:r>
              <a:rPr lang="en-GB" dirty="0"/>
              <a:t>These are key areas you want to talk about</a:t>
            </a:r>
          </a:p>
          <a:p>
            <a:r>
              <a:rPr lang="en-GB" dirty="0"/>
              <a:t>In a 12-15m presentation:</a:t>
            </a:r>
          </a:p>
          <a:p>
            <a:r>
              <a:rPr lang="en-GB" dirty="0"/>
              <a:t>1-2 mins introduction</a:t>
            </a:r>
          </a:p>
          <a:p>
            <a:r>
              <a:rPr lang="en-GB" dirty="0"/>
              <a:t>Perhaps 3 minutes for each objective</a:t>
            </a:r>
          </a:p>
          <a:p>
            <a:r>
              <a:rPr lang="en-GB" dirty="0"/>
              <a:t>1-2 mins conclusion</a:t>
            </a:r>
          </a:p>
        </p:txBody>
      </p:sp>
    </p:spTree>
    <p:extLst>
      <p:ext uri="{BB962C8B-B14F-4D97-AF65-F5344CB8AC3E}">
        <p14:creationId xmlns:p14="http://schemas.microsoft.com/office/powerpoint/2010/main" val="748269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61CAB-B50D-427B-831A-50386BE42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 1 (with a more meaningful name)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920E3-566A-4893-9A82-BC4D4435B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67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61CAB-B50D-427B-831A-50386BE42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 2 (with a more meaningful name)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920E3-566A-4893-9A82-BC4D4435B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318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61CAB-B50D-427B-831A-50386BE42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 3 (with a more meaningful name)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920E3-566A-4893-9A82-BC4D4435B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015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B6652-3958-4207-9F02-A09CF5EFD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Concluding comments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C8381-FD67-4CC3-8EEA-07D2B641A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7381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</Words>
  <Application>Microsoft Office PowerPoint</Application>
  <PresentationFormat>Widescreen</PresentationFormat>
  <Paragraphs>16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Title</vt:lpstr>
      <vt:lpstr>Aims</vt:lpstr>
      <vt:lpstr>Objective 1 (with a more meaningful name)</vt:lpstr>
      <vt:lpstr>Objective 2 (with a more meaningful name)</vt:lpstr>
      <vt:lpstr>Objective 3 (with a more meaningful name)</vt:lpstr>
      <vt:lpstr>Concluding comments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Mike Durke</dc:creator>
  <cp:lastModifiedBy>Mike Durke</cp:lastModifiedBy>
  <cp:revision>1</cp:revision>
  <dcterms:created xsi:type="dcterms:W3CDTF">2024-04-24T11:57:51Z</dcterms:created>
  <dcterms:modified xsi:type="dcterms:W3CDTF">2024-04-24T12:01:44Z</dcterms:modified>
</cp:coreProperties>
</file>