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3" r:id="rId1"/>
  </p:sldMasterIdLst>
  <p:sldIdLst>
    <p:sldId id="256" r:id="rId2"/>
    <p:sldId id="257" r:id="rId3"/>
    <p:sldId id="259" r:id="rId4"/>
    <p:sldId id="258" r:id="rId5"/>
    <p:sldId id="260" r:id="rId6"/>
    <p:sldId id="261" r:id="rId7"/>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4995" autoAdjust="0"/>
    <p:restoredTop sz="94660"/>
  </p:normalViewPr>
  <p:slideViewPr>
    <p:cSldViewPr snapToGrid="0">
      <p:cViewPr varScale="1">
        <p:scale>
          <a:sx n="70" d="100"/>
          <a:sy n="70" d="100"/>
        </p:scale>
        <p:origin x="536" y="5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presProps" Target="presProps.xml"/><Relationship Id="rId3" Type="http://schemas.openxmlformats.org/officeDocument/2006/relationships/slide" Target="slides/slide2.xml"/><Relationship Id="rId7" Type="http://schemas.openxmlformats.org/officeDocument/2006/relationships/slide" Target="slides/slide6.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tableStyles" Target="tableStyles.xml"/><Relationship Id="rId5" Type="http://schemas.openxmlformats.org/officeDocument/2006/relationships/slide" Target="slides/slide4.xml"/><Relationship Id="rId10"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viewProps" Target="viewProp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4336E9A-8E96-CD8C-7598-F87632CD81CF}"/>
              </a:ext>
            </a:extLst>
          </p:cNvPr>
          <p:cNvSpPr>
            <a:spLocks noGrp="1"/>
          </p:cNvSpPr>
          <p:nvPr>
            <p:ph type="ctrTitle"/>
          </p:nvPr>
        </p:nvSpPr>
        <p:spPr>
          <a:xfrm>
            <a:off x="2301923" y="1122363"/>
            <a:ext cx="7588155" cy="2621154"/>
          </a:xfrm>
        </p:spPr>
        <p:txBody>
          <a:bodyPr anchor="b">
            <a:normAutofit/>
          </a:bodyPr>
          <a:lstStyle>
            <a:lvl1pPr algn="ctr">
              <a:defRPr sz="4000"/>
            </a:lvl1pPr>
          </a:lstStyle>
          <a:p>
            <a:r>
              <a:rPr lang="en-US"/>
              <a:t>Click to edit Master title style</a:t>
            </a:r>
            <a:endParaRPr lang="en-US" dirty="0"/>
          </a:p>
        </p:txBody>
      </p:sp>
      <p:sp>
        <p:nvSpPr>
          <p:cNvPr id="3" name="Subtitle 2">
            <a:extLst>
              <a:ext uri="{FF2B5EF4-FFF2-40B4-BE49-F238E27FC236}">
                <a16:creationId xmlns:a16="http://schemas.microsoft.com/office/drawing/2014/main" id="{2BDC76B8-60F6-62D3-9F73-E81662203017}"/>
              </a:ext>
            </a:extLst>
          </p:cNvPr>
          <p:cNvSpPr>
            <a:spLocks noGrp="1"/>
          </p:cNvSpPr>
          <p:nvPr>
            <p:ph type="subTitle" idx="1"/>
          </p:nvPr>
        </p:nvSpPr>
        <p:spPr>
          <a:xfrm>
            <a:off x="2301923" y="3843708"/>
            <a:ext cx="7588155" cy="1414091"/>
          </a:xfrm>
        </p:spPr>
        <p:txBody>
          <a:bodyPr>
            <a:normAutofit/>
          </a:bodyPr>
          <a:lstStyle>
            <a:lvl1pPr marL="0" indent="0" algn="ctr">
              <a:buNone/>
              <a:defRPr sz="18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a:extLst>
              <a:ext uri="{FF2B5EF4-FFF2-40B4-BE49-F238E27FC236}">
                <a16:creationId xmlns:a16="http://schemas.microsoft.com/office/drawing/2014/main" id="{EAE2DAFA-435E-AAF9-8B67-495E5AFDCD91}"/>
              </a:ext>
            </a:extLst>
          </p:cNvPr>
          <p:cNvSpPr>
            <a:spLocks noGrp="1"/>
          </p:cNvSpPr>
          <p:nvPr>
            <p:ph type="dt" sz="half" idx="10"/>
          </p:nvPr>
        </p:nvSpPr>
        <p:spPr/>
        <p:txBody>
          <a:bodyPr/>
          <a:lstStyle/>
          <a:p>
            <a:fld id="{C128FA71-3A18-48C0-980F-4B68F7F63042}" type="datetime1">
              <a:rPr lang="en-US" smtClean="0"/>
              <a:t>6/25/2025</a:t>
            </a:fld>
            <a:endParaRPr lang="en-US"/>
          </a:p>
        </p:txBody>
      </p:sp>
      <p:sp>
        <p:nvSpPr>
          <p:cNvPr id="5" name="Footer Placeholder 4">
            <a:extLst>
              <a:ext uri="{FF2B5EF4-FFF2-40B4-BE49-F238E27FC236}">
                <a16:creationId xmlns:a16="http://schemas.microsoft.com/office/drawing/2014/main" id="{5B407A58-3351-E479-1A0C-2FF49FA42707}"/>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81789E10-2433-2ECB-9C92-571B583A4CF1}"/>
              </a:ext>
            </a:extLst>
          </p:cNvPr>
          <p:cNvSpPr>
            <a:spLocks noGrp="1"/>
          </p:cNvSpPr>
          <p:nvPr>
            <p:ph type="sldNum" sz="quarter" idx="12"/>
          </p:nvPr>
        </p:nvSpPr>
        <p:spPr/>
        <p:txBody>
          <a:bodyPr/>
          <a:lstStyle/>
          <a:p>
            <a:fld id="{CC057153-B650-4DEB-B370-79DDCFDCE934}" type="slidenum">
              <a:rPr lang="en-US" smtClean="0"/>
              <a:t>‹#›</a:t>
            </a:fld>
            <a:endParaRPr lang="en-US"/>
          </a:p>
        </p:txBody>
      </p:sp>
    </p:spTree>
    <p:extLst>
      <p:ext uri="{BB962C8B-B14F-4D97-AF65-F5344CB8AC3E}">
        <p14:creationId xmlns:p14="http://schemas.microsoft.com/office/powerpoint/2010/main" val="384081220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7433D9-FD02-59E2-0F81-A0B7201D2DA0}"/>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6C2DD052-3E45-E789-01F8-33250024ECBD}"/>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0B9485D1-E172-8F0A-A425-3097B3ABCFB4}"/>
              </a:ext>
            </a:extLst>
          </p:cNvPr>
          <p:cNvSpPr>
            <a:spLocks noGrp="1"/>
          </p:cNvSpPr>
          <p:nvPr>
            <p:ph type="dt" sz="half" idx="10"/>
          </p:nvPr>
        </p:nvSpPr>
        <p:spPr/>
        <p:txBody>
          <a:bodyPr/>
          <a:lstStyle/>
          <a:p>
            <a:fld id="{51C1210E-201E-4473-82AC-2466F5386C38}" type="datetime1">
              <a:rPr lang="en-US" smtClean="0"/>
              <a:t>6/25/2025</a:t>
            </a:fld>
            <a:endParaRPr lang="en-US"/>
          </a:p>
        </p:txBody>
      </p:sp>
      <p:sp>
        <p:nvSpPr>
          <p:cNvPr id="5" name="Footer Placeholder 4">
            <a:extLst>
              <a:ext uri="{FF2B5EF4-FFF2-40B4-BE49-F238E27FC236}">
                <a16:creationId xmlns:a16="http://schemas.microsoft.com/office/drawing/2014/main" id="{B17E6B5E-6174-FD5C-41E8-FFC44C650D7E}"/>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4BF72154-F85B-E301-DA57-E314D7315916}"/>
              </a:ext>
            </a:extLst>
          </p:cNvPr>
          <p:cNvSpPr>
            <a:spLocks noGrp="1"/>
          </p:cNvSpPr>
          <p:nvPr>
            <p:ph type="sldNum" sz="quarter" idx="12"/>
          </p:nvPr>
        </p:nvSpPr>
        <p:spPr/>
        <p:txBody>
          <a:bodyPr/>
          <a:lstStyle/>
          <a:p>
            <a:fld id="{CC057153-B650-4DEB-B370-79DDCFDCE934}" type="slidenum">
              <a:rPr lang="en-US" smtClean="0"/>
              <a:t>‹#›</a:t>
            </a:fld>
            <a:endParaRPr lang="en-US"/>
          </a:p>
        </p:txBody>
      </p:sp>
    </p:spTree>
    <p:extLst>
      <p:ext uri="{BB962C8B-B14F-4D97-AF65-F5344CB8AC3E}">
        <p14:creationId xmlns:p14="http://schemas.microsoft.com/office/powerpoint/2010/main" val="320320455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51D06AF-EF87-8489-2C82-DEB90B7EFE0C}"/>
              </a:ext>
            </a:extLst>
          </p:cNvPr>
          <p:cNvSpPr>
            <a:spLocks noGrp="1"/>
          </p:cNvSpPr>
          <p:nvPr>
            <p:ph type="title"/>
          </p:nvPr>
        </p:nvSpPr>
        <p:spPr>
          <a:xfrm>
            <a:off x="603381" y="553616"/>
            <a:ext cx="8273140" cy="4008859"/>
          </a:xfrm>
        </p:spPr>
        <p:txBody>
          <a:bodyPr anchor="t">
            <a:normAutofit/>
          </a:bodyPr>
          <a:lstStyle>
            <a:lvl1pPr>
              <a:defRPr sz="5400" cap="all" baseline="0"/>
            </a:lvl1p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308E5678-CA38-1318-9EA2-5E0A4F9A59BA}"/>
              </a:ext>
            </a:extLst>
          </p:cNvPr>
          <p:cNvSpPr>
            <a:spLocks noGrp="1"/>
          </p:cNvSpPr>
          <p:nvPr>
            <p:ph type="body" idx="1"/>
          </p:nvPr>
        </p:nvSpPr>
        <p:spPr>
          <a:xfrm>
            <a:off x="603380" y="4589463"/>
            <a:ext cx="8273140" cy="1384617"/>
          </a:xfrm>
        </p:spPr>
        <p:txBody>
          <a:bodyPr anchor="b">
            <a:normAutofit/>
          </a:bodyPr>
          <a:lstStyle>
            <a:lvl1pPr marL="0" indent="0">
              <a:buNone/>
              <a:defRPr sz="2000">
                <a:solidFill>
                  <a:schemeClr val="tx1"/>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44E99186-7E5A-60AF-DE69-5C7DA71611AB}"/>
              </a:ext>
            </a:extLst>
          </p:cNvPr>
          <p:cNvSpPr>
            <a:spLocks noGrp="1"/>
          </p:cNvSpPr>
          <p:nvPr>
            <p:ph type="dt" sz="half" idx="10"/>
          </p:nvPr>
        </p:nvSpPr>
        <p:spPr/>
        <p:txBody>
          <a:bodyPr/>
          <a:lstStyle/>
          <a:p>
            <a:fld id="{B01EA198-6CAB-4B8F-B93F-1F9C8C4B6CE7}" type="datetime1">
              <a:rPr lang="en-US" smtClean="0"/>
              <a:t>6/25/2025</a:t>
            </a:fld>
            <a:endParaRPr lang="en-US"/>
          </a:p>
        </p:txBody>
      </p:sp>
      <p:sp>
        <p:nvSpPr>
          <p:cNvPr id="5" name="Footer Placeholder 4">
            <a:extLst>
              <a:ext uri="{FF2B5EF4-FFF2-40B4-BE49-F238E27FC236}">
                <a16:creationId xmlns:a16="http://schemas.microsoft.com/office/drawing/2014/main" id="{82FA13D1-1FBA-E820-323B-77B41F1A665D}"/>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FB39BE85-85F6-4636-C651-D87CC969A49E}"/>
              </a:ext>
            </a:extLst>
          </p:cNvPr>
          <p:cNvSpPr>
            <a:spLocks noGrp="1"/>
          </p:cNvSpPr>
          <p:nvPr>
            <p:ph type="sldNum" sz="quarter" idx="12"/>
          </p:nvPr>
        </p:nvSpPr>
        <p:spPr/>
        <p:txBody>
          <a:bodyPr/>
          <a:lstStyle/>
          <a:p>
            <a:fld id="{CC057153-B650-4DEB-B370-79DDCFDCE934}" type="slidenum">
              <a:rPr lang="en-US" smtClean="0"/>
              <a:t>‹#›</a:t>
            </a:fld>
            <a:endParaRPr lang="en-US"/>
          </a:p>
        </p:txBody>
      </p:sp>
    </p:spTree>
    <p:extLst>
      <p:ext uri="{BB962C8B-B14F-4D97-AF65-F5344CB8AC3E}">
        <p14:creationId xmlns:p14="http://schemas.microsoft.com/office/powerpoint/2010/main" val="36829847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612648" y="548640"/>
            <a:ext cx="10741152" cy="1132258"/>
          </a:xfrm>
        </p:spPr>
        <p:txBody>
          <a:body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572E861E-DFBA-B4AA-9356-CDE3D3F57C04}"/>
              </a:ext>
            </a:extLst>
          </p:cNvPr>
          <p:cNvSpPr>
            <a:spLocks noGrp="1"/>
          </p:cNvSpPr>
          <p:nvPr>
            <p:ph sz="half" idx="1"/>
          </p:nvPr>
        </p:nvSpPr>
        <p:spPr>
          <a:xfrm>
            <a:off x="612648"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a:extLst>
              <a:ext uri="{FF2B5EF4-FFF2-40B4-BE49-F238E27FC236}">
                <a16:creationId xmlns:a16="http://schemas.microsoft.com/office/drawing/2014/main" id="{451D7538-EC5A-3EE7-176F-A58920C50797}"/>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897D0B7E-1A60-DA52-6965-92412B1C2F9F}"/>
              </a:ext>
            </a:extLst>
          </p:cNvPr>
          <p:cNvSpPr>
            <a:spLocks noGrp="1"/>
          </p:cNvSpPr>
          <p:nvPr>
            <p:ph type="dt" sz="half" idx="10"/>
          </p:nvPr>
        </p:nvSpPr>
        <p:spPr/>
        <p:txBody>
          <a:bodyPr/>
          <a:lstStyle/>
          <a:p>
            <a:fld id="{CA06041F-4525-44D5-AA4F-332294BF1F56}" type="datetime1">
              <a:rPr lang="en-US" smtClean="0"/>
              <a:t>6/25/2025</a:t>
            </a:fld>
            <a:endParaRPr lang="en-US"/>
          </a:p>
        </p:txBody>
      </p:sp>
      <p:sp>
        <p:nvSpPr>
          <p:cNvPr id="6" name="Footer Placeholder 5">
            <a:extLst>
              <a:ext uri="{FF2B5EF4-FFF2-40B4-BE49-F238E27FC236}">
                <a16:creationId xmlns:a16="http://schemas.microsoft.com/office/drawing/2014/main" id="{C2BDD5A2-CE3E-3215-6DAA-F75C0D1229DA}"/>
              </a:ext>
            </a:extLst>
          </p:cNvPr>
          <p:cNvSpPr>
            <a:spLocks noGrp="1"/>
          </p:cNvSpPr>
          <p:nvPr>
            <p:ph type="ftr" sz="quarter" idx="11"/>
          </p:nvPr>
        </p:nvSpPr>
        <p:spPr/>
        <p:txBody>
          <a:bodyPr/>
          <a:lstStyle/>
          <a:p>
            <a:endParaRPr lang="en-US" dirty="0"/>
          </a:p>
        </p:txBody>
      </p:sp>
      <p:sp>
        <p:nvSpPr>
          <p:cNvPr id="7" name="Slide Number Placeholder 6">
            <a:extLst>
              <a:ext uri="{FF2B5EF4-FFF2-40B4-BE49-F238E27FC236}">
                <a16:creationId xmlns:a16="http://schemas.microsoft.com/office/drawing/2014/main" id="{B1B822F1-284A-1786-FAF2-72129E2FE64D}"/>
              </a:ext>
            </a:extLst>
          </p:cNvPr>
          <p:cNvSpPr>
            <a:spLocks noGrp="1"/>
          </p:cNvSpPr>
          <p:nvPr>
            <p:ph type="sldNum" sz="quarter" idx="12"/>
          </p:nvPr>
        </p:nvSpPr>
        <p:spPr/>
        <p:txBody>
          <a:bodyPr/>
          <a:lstStyle/>
          <a:p>
            <a:fld id="{CC057153-B650-4DEB-B370-79DDCFDCE934}" type="slidenum">
              <a:rPr lang="en-US" smtClean="0"/>
              <a:t>‹#›</a:t>
            </a:fld>
            <a:endParaRPr lang="en-US"/>
          </a:p>
        </p:txBody>
      </p:sp>
    </p:spTree>
    <p:extLst>
      <p:ext uri="{BB962C8B-B14F-4D97-AF65-F5344CB8AC3E}">
        <p14:creationId xmlns:p14="http://schemas.microsoft.com/office/powerpoint/2010/main" val="331958049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1FEE969-634D-6E32-D227-18E9282C6F9E}"/>
              </a:ext>
            </a:extLst>
          </p:cNvPr>
          <p:cNvSpPr>
            <a:spLocks noGrp="1"/>
          </p:cNvSpPr>
          <p:nvPr>
            <p:ph type="title"/>
          </p:nvPr>
        </p:nvSpPr>
        <p:spPr>
          <a:xfrm>
            <a:off x="609600" y="547396"/>
            <a:ext cx="10745788" cy="1143292"/>
          </a:xfrm>
        </p:spPr>
        <p:txBody>
          <a:body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61CD26D4-290A-F0ED-7D62-41EDA6FEC2B9}"/>
              </a:ext>
            </a:extLst>
          </p:cNvPr>
          <p:cNvSpPr>
            <a:spLocks noGrp="1"/>
          </p:cNvSpPr>
          <p:nvPr>
            <p:ph type="body" idx="1"/>
          </p:nvPr>
        </p:nvSpPr>
        <p:spPr>
          <a:xfrm>
            <a:off x="609600" y="1685735"/>
            <a:ext cx="5157787" cy="559834"/>
          </a:xfrm>
        </p:spPr>
        <p:txBody>
          <a:bodyPr anchor="b">
            <a:normAutofit/>
          </a:bodyPr>
          <a:lstStyle>
            <a:lvl1pPr marL="0" indent="0">
              <a:lnSpc>
                <a:spcPct val="90000"/>
              </a:lnSpc>
              <a:buNone/>
              <a:defRPr sz="2000" b="1" cap="all" baseline="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94DA52B0-7419-A946-4523-6D34BCAD26D1}"/>
              </a:ext>
            </a:extLst>
          </p:cNvPr>
          <p:cNvSpPr>
            <a:spLocks noGrp="1"/>
          </p:cNvSpPr>
          <p:nvPr>
            <p:ph sz="half" idx="2"/>
          </p:nvPr>
        </p:nvSpPr>
        <p:spPr>
          <a:xfrm>
            <a:off x="609600" y="2386894"/>
            <a:ext cx="5157787" cy="3765089"/>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a:extLst>
              <a:ext uri="{FF2B5EF4-FFF2-40B4-BE49-F238E27FC236}">
                <a16:creationId xmlns:a16="http://schemas.microsoft.com/office/drawing/2014/main" id="{06536620-C4F3-EEC3-DBF1-05196B1CBB55}"/>
              </a:ext>
            </a:extLst>
          </p:cNvPr>
          <p:cNvSpPr>
            <a:spLocks noGrp="1"/>
          </p:cNvSpPr>
          <p:nvPr>
            <p:ph type="body" sz="quarter" idx="3"/>
          </p:nvPr>
        </p:nvSpPr>
        <p:spPr>
          <a:xfrm>
            <a:off x="6172200" y="1685735"/>
            <a:ext cx="5183188" cy="559834"/>
          </a:xfrm>
        </p:spPr>
        <p:txBody>
          <a:bodyPr anchor="b">
            <a:normAutofit/>
          </a:bodyPr>
          <a:lstStyle>
            <a:lvl1pPr marL="0" indent="0">
              <a:lnSpc>
                <a:spcPct val="90000"/>
              </a:lnSpc>
              <a:buNone/>
              <a:defRPr sz="2000" b="1" cap="all" baseline="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33BAE980-E611-98B5-04E9-DE4584B0E33F}"/>
              </a:ext>
            </a:extLst>
          </p:cNvPr>
          <p:cNvSpPr>
            <a:spLocks noGrp="1"/>
          </p:cNvSpPr>
          <p:nvPr>
            <p:ph sz="quarter" idx="4"/>
          </p:nvPr>
        </p:nvSpPr>
        <p:spPr>
          <a:xfrm>
            <a:off x="6172199" y="2386894"/>
            <a:ext cx="5183189" cy="3765089"/>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4E3B3581-658A-8487-F9CB-E79F2BFF27E4}"/>
              </a:ext>
            </a:extLst>
          </p:cNvPr>
          <p:cNvSpPr>
            <a:spLocks noGrp="1"/>
          </p:cNvSpPr>
          <p:nvPr>
            <p:ph type="dt" sz="half" idx="10"/>
          </p:nvPr>
        </p:nvSpPr>
        <p:spPr/>
        <p:txBody>
          <a:bodyPr/>
          <a:lstStyle/>
          <a:p>
            <a:fld id="{F9557091-BBDF-4EB9-BA6B-2BB67AC4FC0F}" type="datetime1">
              <a:rPr lang="en-US" smtClean="0"/>
              <a:t>6/25/2025</a:t>
            </a:fld>
            <a:endParaRPr lang="en-US"/>
          </a:p>
        </p:txBody>
      </p:sp>
      <p:sp>
        <p:nvSpPr>
          <p:cNvPr id="8" name="Footer Placeholder 7">
            <a:extLst>
              <a:ext uri="{FF2B5EF4-FFF2-40B4-BE49-F238E27FC236}">
                <a16:creationId xmlns:a16="http://schemas.microsoft.com/office/drawing/2014/main" id="{949D76D8-9033-26CF-BF4C-AECCC685C177}"/>
              </a:ext>
            </a:extLst>
          </p:cNvPr>
          <p:cNvSpPr>
            <a:spLocks noGrp="1"/>
          </p:cNvSpPr>
          <p:nvPr>
            <p:ph type="ftr" sz="quarter" idx="11"/>
          </p:nvPr>
        </p:nvSpPr>
        <p:spPr/>
        <p:txBody>
          <a:bodyPr/>
          <a:lstStyle/>
          <a:p>
            <a:endParaRPr lang="en-US" dirty="0"/>
          </a:p>
        </p:txBody>
      </p:sp>
      <p:sp>
        <p:nvSpPr>
          <p:cNvPr id="9" name="Slide Number Placeholder 8">
            <a:extLst>
              <a:ext uri="{FF2B5EF4-FFF2-40B4-BE49-F238E27FC236}">
                <a16:creationId xmlns:a16="http://schemas.microsoft.com/office/drawing/2014/main" id="{E02A06B8-CC1D-542F-D8EB-7625046B91D2}"/>
              </a:ext>
            </a:extLst>
          </p:cNvPr>
          <p:cNvSpPr>
            <a:spLocks noGrp="1"/>
          </p:cNvSpPr>
          <p:nvPr>
            <p:ph type="sldNum" sz="quarter" idx="12"/>
          </p:nvPr>
        </p:nvSpPr>
        <p:spPr/>
        <p:txBody>
          <a:bodyPr/>
          <a:lstStyle/>
          <a:p>
            <a:fld id="{CC057153-B650-4DEB-B370-79DDCFDCE934}" type="slidenum">
              <a:rPr lang="en-US" smtClean="0"/>
              <a:t>‹#›</a:t>
            </a:fld>
            <a:endParaRPr lang="en-US"/>
          </a:p>
        </p:txBody>
      </p:sp>
    </p:spTree>
    <p:extLst>
      <p:ext uri="{BB962C8B-B14F-4D97-AF65-F5344CB8AC3E}">
        <p14:creationId xmlns:p14="http://schemas.microsoft.com/office/powerpoint/2010/main" val="270296616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66A9F42-7FF7-F803-C075-BC4968D35E34}"/>
              </a:ext>
            </a:extLst>
          </p:cNvPr>
          <p:cNvSpPr>
            <a:spLocks noGrp="1"/>
          </p:cNvSpPr>
          <p:nvPr>
            <p:ph type="title"/>
          </p:nvPr>
        </p:nvSpPr>
        <p:spPr/>
        <p:txBody>
          <a:bodyPr/>
          <a:lstStyle/>
          <a:p>
            <a:r>
              <a:rPr lang="en-US"/>
              <a:t>Click to edit Master title style</a:t>
            </a:r>
          </a:p>
        </p:txBody>
      </p:sp>
      <p:sp>
        <p:nvSpPr>
          <p:cNvPr id="3" name="Date Placeholder 2">
            <a:extLst>
              <a:ext uri="{FF2B5EF4-FFF2-40B4-BE49-F238E27FC236}">
                <a16:creationId xmlns:a16="http://schemas.microsoft.com/office/drawing/2014/main" id="{E89E8268-7232-2944-F1BD-399F9419B563}"/>
              </a:ext>
            </a:extLst>
          </p:cNvPr>
          <p:cNvSpPr>
            <a:spLocks noGrp="1"/>
          </p:cNvSpPr>
          <p:nvPr>
            <p:ph type="dt" sz="half" idx="10"/>
          </p:nvPr>
        </p:nvSpPr>
        <p:spPr/>
        <p:txBody>
          <a:bodyPr/>
          <a:lstStyle/>
          <a:p>
            <a:fld id="{2D6B226B-77A6-410C-9796-083F278E0125}" type="datetime1">
              <a:rPr lang="en-US" smtClean="0"/>
              <a:t>6/25/2025</a:t>
            </a:fld>
            <a:endParaRPr lang="en-US"/>
          </a:p>
        </p:txBody>
      </p:sp>
      <p:sp>
        <p:nvSpPr>
          <p:cNvPr id="4" name="Footer Placeholder 3">
            <a:extLst>
              <a:ext uri="{FF2B5EF4-FFF2-40B4-BE49-F238E27FC236}">
                <a16:creationId xmlns:a16="http://schemas.microsoft.com/office/drawing/2014/main" id="{6B968DDD-323F-89A1-84E3-DDBA626D9386}"/>
              </a:ext>
            </a:extLst>
          </p:cNvPr>
          <p:cNvSpPr>
            <a:spLocks noGrp="1"/>
          </p:cNvSpPr>
          <p:nvPr>
            <p:ph type="ftr" sz="quarter" idx="11"/>
          </p:nvPr>
        </p:nvSpPr>
        <p:spPr/>
        <p:txBody>
          <a:bodyPr/>
          <a:lstStyle/>
          <a:p>
            <a:endParaRPr lang="en-US" dirty="0"/>
          </a:p>
        </p:txBody>
      </p:sp>
      <p:sp>
        <p:nvSpPr>
          <p:cNvPr id="5" name="Slide Number Placeholder 4">
            <a:extLst>
              <a:ext uri="{FF2B5EF4-FFF2-40B4-BE49-F238E27FC236}">
                <a16:creationId xmlns:a16="http://schemas.microsoft.com/office/drawing/2014/main" id="{98FBDC76-671D-1671-DCE2-D5658BD40E29}"/>
              </a:ext>
            </a:extLst>
          </p:cNvPr>
          <p:cNvSpPr>
            <a:spLocks noGrp="1"/>
          </p:cNvSpPr>
          <p:nvPr>
            <p:ph type="sldNum" sz="quarter" idx="12"/>
          </p:nvPr>
        </p:nvSpPr>
        <p:spPr/>
        <p:txBody>
          <a:bodyPr/>
          <a:lstStyle/>
          <a:p>
            <a:fld id="{CC057153-B650-4DEB-B370-79DDCFDCE934}" type="slidenum">
              <a:rPr lang="en-US" smtClean="0"/>
              <a:t>‹#›</a:t>
            </a:fld>
            <a:endParaRPr lang="en-US"/>
          </a:p>
        </p:txBody>
      </p:sp>
    </p:spTree>
    <p:extLst>
      <p:ext uri="{BB962C8B-B14F-4D97-AF65-F5344CB8AC3E}">
        <p14:creationId xmlns:p14="http://schemas.microsoft.com/office/powerpoint/2010/main" val="3460629567"/>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49BC4D82-0182-501C-9231-46767680476E}"/>
              </a:ext>
            </a:extLst>
          </p:cNvPr>
          <p:cNvSpPr>
            <a:spLocks noGrp="1"/>
          </p:cNvSpPr>
          <p:nvPr>
            <p:ph type="dt" sz="half" idx="10"/>
          </p:nvPr>
        </p:nvSpPr>
        <p:spPr/>
        <p:txBody>
          <a:bodyPr/>
          <a:lstStyle/>
          <a:p>
            <a:fld id="{A23A578B-D289-4C40-8593-3D356C49DA58}" type="datetime1">
              <a:rPr lang="en-US" smtClean="0"/>
              <a:t>6/25/2025</a:t>
            </a:fld>
            <a:endParaRPr lang="en-US"/>
          </a:p>
        </p:txBody>
      </p:sp>
      <p:sp>
        <p:nvSpPr>
          <p:cNvPr id="3" name="Footer Placeholder 2">
            <a:extLst>
              <a:ext uri="{FF2B5EF4-FFF2-40B4-BE49-F238E27FC236}">
                <a16:creationId xmlns:a16="http://schemas.microsoft.com/office/drawing/2014/main" id="{10EAA6C9-A7F3-19F1-D17C-A1D83FAF553F}"/>
              </a:ext>
            </a:extLst>
          </p:cNvPr>
          <p:cNvSpPr>
            <a:spLocks noGrp="1"/>
          </p:cNvSpPr>
          <p:nvPr>
            <p:ph type="ftr" sz="quarter" idx="11"/>
          </p:nvPr>
        </p:nvSpPr>
        <p:spPr/>
        <p:txBody>
          <a:bodyPr/>
          <a:lstStyle/>
          <a:p>
            <a:endParaRPr lang="en-US" dirty="0"/>
          </a:p>
        </p:txBody>
      </p:sp>
      <p:sp>
        <p:nvSpPr>
          <p:cNvPr id="4" name="Slide Number Placeholder 3">
            <a:extLst>
              <a:ext uri="{FF2B5EF4-FFF2-40B4-BE49-F238E27FC236}">
                <a16:creationId xmlns:a16="http://schemas.microsoft.com/office/drawing/2014/main" id="{34EBB816-1B94-116F-92D4-6043AE9E0C6B}"/>
              </a:ext>
            </a:extLst>
          </p:cNvPr>
          <p:cNvSpPr>
            <a:spLocks noGrp="1"/>
          </p:cNvSpPr>
          <p:nvPr>
            <p:ph type="sldNum" sz="quarter" idx="12"/>
          </p:nvPr>
        </p:nvSpPr>
        <p:spPr/>
        <p:txBody>
          <a:bodyPr/>
          <a:lstStyle/>
          <a:p>
            <a:fld id="{CC057153-B650-4DEB-B370-79DDCFDCE934}" type="slidenum">
              <a:rPr lang="en-US" smtClean="0"/>
              <a:t>‹#›</a:t>
            </a:fld>
            <a:endParaRPr lang="en-US"/>
          </a:p>
        </p:txBody>
      </p:sp>
    </p:spTree>
    <p:extLst>
      <p:ext uri="{BB962C8B-B14F-4D97-AF65-F5344CB8AC3E}">
        <p14:creationId xmlns:p14="http://schemas.microsoft.com/office/powerpoint/2010/main" val="128817049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350C37F-77BE-E128-4248-D001C39E79C6}"/>
              </a:ext>
            </a:extLst>
          </p:cNvPr>
          <p:cNvSpPr>
            <a:spLocks noGrp="1"/>
          </p:cNvSpPr>
          <p:nvPr>
            <p:ph type="title"/>
          </p:nvPr>
        </p:nvSpPr>
        <p:spPr>
          <a:xfrm>
            <a:off x="597160" y="553616"/>
            <a:ext cx="3595634" cy="1757505"/>
          </a:xfrm>
        </p:spPr>
        <p:txBody>
          <a:bodyPr anchor="t">
            <a:normAutofit/>
          </a:bodyPr>
          <a:lstStyle>
            <a:lvl1pPr>
              <a:defRPr sz="2800"/>
            </a:lvl1p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2F3B20A8-A604-C977-02C0-083BA8663484}"/>
              </a:ext>
            </a:extLst>
          </p:cNvPr>
          <p:cNvSpPr>
            <a:spLocks noGrp="1"/>
          </p:cNvSpPr>
          <p:nvPr>
            <p:ph idx="1"/>
          </p:nvPr>
        </p:nvSpPr>
        <p:spPr>
          <a:xfrm>
            <a:off x="5134708" y="553616"/>
            <a:ext cx="6279741" cy="5486400"/>
          </a:xfrm>
        </p:spPr>
        <p:txBody>
          <a:bodyPr>
            <a:normAutofit/>
          </a:bodyPr>
          <a:lstStyle>
            <a:lvl1pPr>
              <a:defRPr sz="2800"/>
            </a:lvl1pPr>
            <a:lvl2pPr>
              <a:defRPr sz="2400"/>
            </a:lvl2pPr>
            <a:lvl3pPr>
              <a:defRPr sz="2000"/>
            </a:lvl3pPr>
            <a:lvl4pPr>
              <a:defRPr sz="1800"/>
            </a:lvl4pPr>
            <a:lvl5pPr>
              <a:defRPr sz="18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a:extLst>
              <a:ext uri="{FF2B5EF4-FFF2-40B4-BE49-F238E27FC236}">
                <a16:creationId xmlns:a16="http://schemas.microsoft.com/office/drawing/2014/main" id="{EC0EEBFB-2026-6A35-33ED-F008376B67A0}"/>
              </a:ext>
            </a:extLst>
          </p:cNvPr>
          <p:cNvSpPr>
            <a:spLocks noGrp="1"/>
          </p:cNvSpPr>
          <p:nvPr>
            <p:ph type="body" sz="half" idx="2"/>
          </p:nvPr>
        </p:nvSpPr>
        <p:spPr>
          <a:xfrm>
            <a:off x="597160" y="2311121"/>
            <a:ext cx="3595634" cy="3728895"/>
          </a:xfrm>
        </p:spPr>
        <p:txBody>
          <a:bodyPr anchor="t">
            <a:normAutofit/>
          </a:bodyPr>
          <a:lstStyle>
            <a:lvl1pPr marL="0" indent="0">
              <a:buNone/>
              <a:defRPr sz="1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93F05638-7A56-469A-825A-1DFA600254C8}"/>
              </a:ext>
            </a:extLst>
          </p:cNvPr>
          <p:cNvSpPr>
            <a:spLocks noGrp="1"/>
          </p:cNvSpPr>
          <p:nvPr>
            <p:ph type="dt" sz="half" idx="10"/>
          </p:nvPr>
        </p:nvSpPr>
        <p:spPr/>
        <p:txBody>
          <a:bodyPr/>
          <a:lstStyle/>
          <a:p>
            <a:fld id="{713DFAE3-14DB-48A7-A80F-80DDB072CE3D}" type="datetime1">
              <a:rPr lang="en-US" smtClean="0"/>
              <a:t>6/25/2025</a:t>
            </a:fld>
            <a:endParaRPr lang="en-US"/>
          </a:p>
        </p:txBody>
      </p:sp>
      <p:sp>
        <p:nvSpPr>
          <p:cNvPr id="6" name="Footer Placeholder 5">
            <a:extLst>
              <a:ext uri="{FF2B5EF4-FFF2-40B4-BE49-F238E27FC236}">
                <a16:creationId xmlns:a16="http://schemas.microsoft.com/office/drawing/2014/main" id="{9C85A215-184B-2105-0279-ED02F6445831}"/>
              </a:ext>
            </a:extLst>
          </p:cNvPr>
          <p:cNvSpPr>
            <a:spLocks noGrp="1"/>
          </p:cNvSpPr>
          <p:nvPr>
            <p:ph type="ftr" sz="quarter" idx="11"/>
          </p:nvPr>
        </p:nvSpPr>
        <p:spPr/>
        <p:txBody>
          <a:bodyPr/>
          <a:lstStyle/>
          <a:p>
            <a:endParaRPr lang="en-US" dirty="0"/>
          </a:p>
        </p:txBody>
      </p:sp>
      <p:sp>
        <p:nvSpPr>
          <p:cNvPr id="7" name="Slide Number Placeholder 6">
            <a:extLst>
              <a:ext uri="{FF2B5EF4-FFF2-40B4-BE49-F238E27FC236}">
                <a16:creationId xmlns:a16="http://schemas.microsoft.com/office/drawing/2014/main" id="{32C7CA46-892B-253A-3A28-7414E17B837B}"/>
              </a:ext>
            </a:extLst>
          </p:cNvPr>
          <p:cNvSpPr>
            <a:spLocks noGrp="1"/>
          </p:cNvSpPr>
          <p:nvPr>
            <p:ph type="sldNum" sz="quarter" idx="12"/>
          </p:nvPr>
        </p:nvSpPr>
        <p:spPr/>
        <p:txBody>
          <a:bodyPr/>
          <a:lstStyle/>
          <a:p>
            <a:fld id="{CC057153-B650-4DEB-B370-79DDCFDCE934}" type="slidenum">
              <a:rPr lang="en-US" smtClean="0"/>
              <a:t>‹#›</a:t>
            </a:fld>
            <a:endParaRPr lang="en-US"/>
          </a:p>
        </p:txBody>
      </p:sp>
    </p:spTree>
    <p:extLst>
      <p:ext uri="{BB962C8B-B14F-4D97-AF65-F5344CB8AC3E}">
        <p14:creationId xmlns:p14="http://schemas.microsoft.com/office/powerpoint/2010/main" val="1625282027"/>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FB06A09-98CF-FAC2-3708-AECC4360C651}"/>
              </a:ext>
            </a:extLst>
          </p:cNvPr>
          <p:cNvSpPr>
            <a:spLocks noGrp="1"/>
          </p:cNvSpPr>
          <p:nvPr>
            <p:ph type="title"/>
          </p:nvPr>
        </p:nvSpPr>
        <p:spPr>
          <a:xfrm>
            <a:off x="594360" y="557784"/>
            <a:ext cx="3595634" cy="2212313"/>
          </a:xfrm>
        </p:spPr>
        <p:txBody>
          <a:bodyPr anchor="t">
            <a:normAutofit/>
          </a:bodyPr>
          <a:lstStyle>
            <a:lvl1pPr>
              <a:defRPr sz="2800"/>
            </a:lvl1pPr>
          </a:lstStyle>
          <a:p>
            <a:r>
              <a:rPr lang="en-US"/>
              <a:t>Click to edit Master title style</a:t>
            </a:r>
            <a:endParaRPr lang="en-US" dirty="0"/>
          </a:p>
        </p:txBody>
      </p:sp>
      <p:sp>
        <p:nvSpPr>
          <p:cNvPr id="3" name="Picture Placeholder 2">
            <a:extLst>
              <a:ext uri="{FF2B5EF4-FFF2-40B4-BE49-F238E27FC236}">
                <a16:creationId xmlns:a16="http://schemas.microsoft.com/office/drawing/2014/main" id="{9571C769-CEC8-962A-01E6-15B0E056791E}"/>
              </a:ext>
            </a:extLst>
          </p:cNvPr>
          <p:cNvSpPr>
            <a:spLocks noGrp="1"/>
          </p:cNvSpPr>
          <p:nvPr>
            <p:ph type="pic" idx="1"/>
          </p:nvPr>
        </p:nvSpPr>
        <p:spPr>
          <a:xfrm>
            <a:off x="5063319" y="657103"/>
            <a:ext cx="6483687" cy="5555904"/>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a:extLst>
              <a:ext uri="{FF2B5EF4-FFF2-40B4-BE49-F238E27FC236}">
                <a16:creationId xmlns:a16="http://schemas.microsoft.com/office/drawing/2014/main" id="{F32C4A61-EF2A-C5A5-B150-4448600B3937}"/>
              </a:ext>
            </a:extLst>
          </p:cNvPr>
          <p:cNvSpPr>
            <a:spLocks noGrp="1"/>
          </p:cNvSpPr>
          <p:nvPr>
            <p:ph type="body" sz="half" idx="2"/>
          </p:nvPr>
        </p:nvSpPr>
        <p:spPr>
          <a:xfrm>
            <a:off x="609601" y="2826137"/>
            <a:ext cx="3585586" cy="3434638"/>
          </a:xfrm>
        </p:spPr>
        <p:txBody>
          <a:bodyPr anchor="b"/>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920B235E-39C7-4C78-20EF-DB48ECD9CB90}"/>
              </a:ext>
            </a:extLst>
          </p:cNvPr>
          <p:cNvSpPr>
            <a:spLocks noGrp="1"/>
          </p:cNvSpPr>
          <p:nvPr>
            <p:ph type="dt" sz="half" idx="10"/>
          </p:nvPr>
        </p:nvSpPr>
        <p:spPr/>
        <p:txBody>
          <a:bodyPr/>
          <a:lstStyle/>
          <a:p>
            <a:fld id="{92C5EAEF-6478-4102-8F5D-A5FE9FC97ACB}" type="datetime1">
              <a:rPr lang="en-US" smtClean="0"/>
              <a:t>6/25/2025</a:t>
            </a:fld>
            <a:endParaRPr lang="en-US"/>
          </a:p>
        </p:txBody>
      </p:sp>
      <p:sp>
        <p:nvSpPr>
          <p:cNvPr id="6" name="Footer Placeholder 5">
            <a:extLst>
              <a:ext uri="{FF2B5EF4-FFF2-40B4-BE49-F238E27FC236}">
                <a16:creationId xmlns:a16="http://schemas.microsoft.com/office/drawing/2014/main" id="{7FDC75DA-9A78-9AB9-7171-95A08CC51C56}"/>
              </a:ext>
            </a:extLst>
          </p:cNvPr>
          <p:cNvSpPr>
            <a:spLocks noGrp="1"/>
          </p:cNvSpPr>
          <p:nvPr>
            <p:ph type="ftr" sz="quarter" idx="11"/>
          </p:nvPr>
        </p:nvSpPr>
        <p:spPr/>
        <p:txBody>
          <a:bodyPr/>
          <a:lstStyle/>
          <a:p>
            <a:endParaRPr lang="en-US" dirty="0"/>
          </a:p>
        </p:txBody>
      </p:sp>
      <p:sp>
        <p:nvSpPr>
          <p:cNvPr id="7" name="Slide Number Placeholder 6">
            <a:extLst>
              <a:ext uri="{FF2B5EF4-FFF2-40B4-BE49-F238E27FC236}">
                <a16:creationId xmlns:a16="http://schemas.microsoft.com/office/drawing/2014/main" id="{5EFE1A03-DCCB-53C7-DBFE-2AD55C90591B}"/>
              </a:ext>
            </a:extLst>
          </p:cNvPr>
          <p:cNvSpPr>
            <a:spLocks noGrp="1"/>
          </p:cNvSpPr>
          <p:nvPr>
            <p:ph type="sldNum" sz="quarter" idx="12"/>
          </p:nvPr>
        </p:nvSpPr>
        <p:spPr/>
        <p:txBody>
          <a:bodyPr/>
          <a:lstStyle/>
          <a:p>
            <a:fld id="{CC057153-B650-4DEB-B370-79DDCFDCE934}" type="slidenum">
              <a:rPr lang="en-US" smtClean="0"/>
              <a:t>‹#›</a:t>
            </a:fld>
            <a:endParaRPr lang="en-US"/>
          </a:p>
        </p:txBody>
      </p:sp>
    </p:spTree>
    <p:extLst>
      <p:ext uri="{BB962C8B-B14F-4D97-AF65-F5344CB8AC3E}">
        <p14:creationId xmlns:p14="http://schemas.microsoft.com/office/powerpoint/2010/main" val="353142544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54E956D-CB73-C986-F100-46487310D11E}"/>
              </a:ext>
            </a:extLst>
          </p:cNvPr>
          <p:cNvSpPr>
            <a:spLocks noGrp="1"/>
          </p:cNvSpPr>
          <p:nvPr>
            <p:ph type="title"/>
          </p:nvPr>
        </p:nvSpPr>
        <p:spPr>
          <a:xfrm>
            <a:off x="612648" y="548640"/>
            <a:ext cx="10515600" cy="1132258"/>
          </a:xfrm>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FE423E6A-A07C-BF0D-EA30-9A8A854E48F1}"/>
              </a:ext>
            </a:extLst>
          </p:cNvPr>
          <p:cNvSpPr>
            <a:spLocks noGrp="1"/>
          </p:cNvSpPr>
          <p:nvPr>
            <p:ph type="body" orient="vert" idx="1"/>
          </p:nvPr>
        </p:nvSpPr>
        <p:spPr>
          <a:xfrm>
            <a:off x="612648" y="1680898"/>
            <a:ext cx="10515600" cy="449606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EEDC9908-8F95-8DFC-72CC-158552B56735}"/>
              </a:ext>
            </a:extLst>
          </p:cNvPr>
          <p:cNvSpPr>
            <a:spLocks noGrp="1"/>
          </p:cNvSpPr>
          <p:nvPr>
            <p:ph type="dt" sz="half" idx="10"/>
          </p:nvPr>
        </p:nvSpPr>
        <p:spPr/>
        <p:txBody>
          <a:bodyPr/>
          <a:lstStyle/>
          <a:p>
            <a:fld id="{7104EDB3-C0E8-45F8-9E1D-1B6C8D1880C0}" type="datetime1">
              <a:rPr lang="en-US" smtClean="0"/>
              <a:t>6/25/2025</a:t>
            </a:fld>
            <a:endParaRPr lang="en-US"/>
          </a:p>
        </p:txBody>
      </p:sp>
      <p:sp>
        <p:nvSpPr>
          <p:cNvPr id="5" name="Footer Placeholder 4">
            <a:extLst>
              <a:ext uri="{FF2B5EF4-FFF2-40B4-BE49-F238E27FC236}">
                <a16:creationId xmlns:a16="http://schemas.microsoft.com/office/drawing/2014/main" id="{2C26C9BE-9060-50CB-2BB7-07307FF89A7A}"/>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A84A835B-97D3-BC22-F0B8-4986D4636271}"/>
              </a:ext>
            </a:extLst>
          </p:cNvPr>
          <p:cNvSpPr>
            <a:spLocks noGrp="1"/>
          </p:cNvSpPr>
          <p:nvPr>
            <p:ph type="sldNum" sz="quarter" idx="12"/>
          </p:nvPr>
        </p:nvSpPr>
        <p:spPr/>
        <p:txBody>
          <a:bodyPr/>
          <a:lstStyle/>
          <a:p>
            <a:fld id="{CC057153-B650-4DEB-B370-79DDCFDCE934}" type="slidenum">
              <a:rPr lang="en-US" smtClean="0"/>
              <a:t>‹#›</a:t>
            </a:fld>
            <a:endParaRPr lang="en-US"/>
          </a:p>
        </p:txBody>
      </p:sp>
    </p:spTree>
    <p:extLst>
      <p:ext uri="{BB962C8B-B14F-4D97-AF65-F5344CB8AC3E}">
        <p14:creationId xmlns:p14="http://schemas.microsoft.com/office/powerpoint/2010/main" val="221692041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485B0252-346C-F6F4-3642-19F571550D45}"/>
              </a:ext>
            </a:extLst>
          </p:cNvPr>
          <p:cNvSpPr>
            <a:spLocks noGrp="1"/>
          </p:cNvSpPr>
          <p:nvPr>
            <p:ph type="title" orient="vert"/>
          </p:nvPr>
        </p:nvSpPr>
        <p:spPr>
          <a:xfrm>
            <a:off x="9634888" y="578497"/>
            <a:ext cx="2047037" cy="5598466"/>
          </a:xfrm>
        </p:spPr>
        <p:txBody>
          <a:bodyPr vert="eaVert"/>
          <a:lstStyle/>
          <a:p>
            <a:r>
              <a:rPr lang="en-US"/>
              <a:t>Click to edit Master title style</a:t>
            </a:r>
            <a:endParaRPr lang="en-US" dirty="0"/>
          </a:p>
        </p:txBody>
      </p:sp>
      <p:sp>
        <p:nvSpPr>
          <p:cNvPr id="3" name="Vertical Text Placeholder 2">
            <a:extLst>
              <a:ext uri="{FF2B5EF4-FFF2-40B4-BE49-F238E27FC236}">
                <a16:creationId xmlns:a16="http://schemas.microsoft.com/office/drawing/2014/main" id="{F798DA36-7351-9D6A-518B-678AB8A507D3}"/>
              </a:ext>
            </a:extLst>
          </p:cNvPr>
          <p:cNvSpPr>
            <a:spLocks noGrp="1"/>
          </p:cNvSpPr>
          <p:nvPr>
            <p:ph type="body" orient="vert" idx="1"/>
          </p:nvPr>
        </p:nvSpPr>
        <p:spPr>
          <a:xfrm>
            <a:off x="838200" y="578497"/>
            <a:ext cx="8796688" cy="559846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8846BDFF-D746-836C-04B8-CA89AD5D1466}"/>
              </a:ext>
            </a:extLst>
          </p:cNvPr>
          <p:cNvSpPr>
            <a:spLocks noGrp="1"/>
          </p:cNvSpPr>
          <p:nvPr>
            <p:ph type="dt" sz="half" idx="10"/>
          </p:nvPr>
        </p:nvSpPr>
        <p:spPr/>
        <p:txBody>
          <a:bodyPr/>
          <a:lstStyle/>
          <a:p>
            <a:fld id="{9CF0EC4B-54ED-4041-B552-9BA760FA3DBA}" type="datetime1">
              <a:rPr lang="en-US" smtClean="0"/>
              <a:t>6/25/2025</a:t>
            </a:fld>
            <a:endParaRPr lang="en-US"/>
          </a:p>
        </p:txBody>
      </p:sp>
      <p:sp>
        <p:nvSpPr>
          <p:cNvPr id="5" name="Footer Placeholder 4">
            <a:extLst>
              <a:ext uri="{FF2B5EF4-FFF2-40B4-BE49-F238E27FC236}">
                <a16:creationId xmlns:a16="http://schemas.microsoft.com/office/drawing/2014/main" id="{919AA929-A9E6-FF9C-0C59-177F892D6A69}"/>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9316D893-7E81-90DC-4139-7687B39C3AC8}"/>
              </a:ext>
            </a:extLst>
          </p:cNvPr>
          <p:cNvSpPr>
            <a:spLocks noGrp="1"/>
          </p:cNvSpPr>
          <p:nvPr>
            <p:ph type="sldNum" sz="quarter" idx="12"/>
          </p:nvPr>
        </p:nvSpPr>
        <p:spPr/>
        <p:txBody>
          <a:bodyPr/>
          <a:lstStyle/>
          <a:p>
            <a:fld id="{CC057153-B650-4DEB-B370-79DDCFDCE934}" type="slidenum">
              <a:rPr lang="en-US" smtClean="0"/>
              <a:t>‹#›</a:t>
            </a:fld>
            <a:endParaRPr lang="en-US"/>
          </a:p>
        </p:txBody>
      </p:sp>
    </p:spTree>
    <p:extLst>
      <p:ext uri="{BB962C8B-B14F-4D97-AF65-F5344CB8AC3E}">
        <p14:creationId xmlns:p14="http://schemas.microsoft.com/office/powerpoint/2010/main" val="414588064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475BFB69-9245-EC58-F1DE-FEB625BD336A}"/>
              </a:ext>
            </a:extLst>
          </p:cNvPr>
          <p:cNvSpPr>
            <a:spLocks noGrp="1"/>
          </p:cNvSpPr>
          <p:nvPr>
            <p:ph type="title"/>
          </p:nvPr>
        </p:nvSpPr>
        <p:spPr>
          <a:xfrm>
            <a:off x="612648" y="548640"/>
            <a:ext cx="10653578" cy="1132258"/>
          </a:xfrm>
          <a:prstGeom prst="rect">
            <a:avLst/>
          </a:prstGeom>
        </p:spPr>
        <p:txBody>
          <a:bodyPr vert="horz" lIns="91440" tIns="45720" rIns="91440" bIns="45720" rtlCol="0" anchor="t">
            <a:normAutofit/>
          </a:body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5516AFD5-5144-C460-0CA4-644BC4A93C02}"/>
              </a:ext>
            </a:extLst>
          </p:cNvPr>
          <p:cNvSpPr>
            <a:spLocks noGrp="1"/>
          </p:cNvSpPr>
          <p:nvPr>
            <p:ph type="body" idx="1"/>
          </p:nvPr>
        </p:nvSpPr>
        <p:spPr>
          <a:xfrm>
            <a:off x="612647" y="1715532"/>
            <a:ext cx="10653579" cy="459382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3995753E-AF8A-7E04-8A1A-205B755A0215}"/>
              </a:ext>
            </a:extLst>
          </p:cNvPr>
          <p:cNvSpPr>
            <a:spLocks noGrp="1"/>
          </p:cNvSpPr>
          <p:nvPr>
            <p:ph type="dt" sz="half" idx="2"/>
          </p:nvPr>
        </p:nvSpPr>
        <p:spPr>
          <a:xfrm>
            <a:off x="137160" y="6453002"/>
            <a:ext cx="3494314" cy="365125"/>
          </a:xfrm>
          <a:prstGeom prst="rect">
            <a:avLst/>
          </a:prstGeom>
        </p:spPr>
        <p:txBody>
          <a:bodyPr vert="horz" lIns="91440" tIns="45720" rIns="91440" bIns="45720" rtlCol="0" anchor="ctr"/>
          <a:lstStyle>
            <a:lvl1pPr algn="l">
              <a:defRPr sz="900">
                <a:solidFill>
                  <a:schemeClr val="tx1"/>
                </a:solidFill>
              </a:defRPr>
            </a:lvl1pPr>
          </a:lstStyle>
          <a:p>
            <a:fld id="{67F45AC6-C491-4585-A584-9CE2AF7D5500}" type="datetime1">
              <a:rPr lang="en-US" smtClean="0"/>
              <a:t>6/25/2025</a:t>
            </a:fld>
            <a:endParaRPr lang="en-US"/>
          </a:p>
        </p:txBody>
      </p:sp>
      <p:sp>
        <p:nvSpPr>
          <p:cNvPr id="5" name="Footer Placeholder 4">
            <a:extLst>
              <a:ext uri="{FF2B5EF4-FFF2-40B4-BE49-F238E27FC236}">
                <a16:creationId xmlns:a16="http://schemas.microsoft.com/office/drawing/2014/main" id="{D4E1B7C8-DA74-800B-EE14-A39E9DB32DE4}"/>
              </a:ext>
            </a:extLst>
          </p:cNvPr>
          <p:cNvSpPr>
            <a:spLocks noGrp="1"/>
          </p:cNvSpPr>
          <p:nvPr>
            <p:ph type="ftr" sz="quarter" idx="3"/>
          </p:nvPr>
        </p:nvSpPr>
        <p:spPr>
          <a:xfrm>
            <a:off x="8876521" y="6453002"/>
            <a:ext cx="2805405" cy="365125"/>
          </a:xfrm>
          <a:prstGeom prst="rect">
            <a:avLst/>
          </a:prstGeom>
        </p:spPr>
        <p:txBody>
          <a:bodyPr vert="horz" lIns="91440" tIns="45720" rIns="91440" bIns="45720" rtlCol="0" anchor="ctr"/>
          <a:lstStyle>
            <a:lvl1pPr algn="r">
              <a:defRPr sz="900">
                <a:solidFill>
                  <a:schemeClr val="tx1"/>
                </a:solidFill>
              </a:defRPr>
            </a:lvl1pPr>
          </a:lstStyle>
          <a:p>
            <a:endParaRPr lang="en-US" dirty="0"/>
          </a:p>
        </p:txBody>
      </p:sp>
      <p:sp>
        <p:nvSpPr>
          <p:cNvPr id="6" name="Slide Number Placeholder 5">
            <a:extLst>
              <a:ext uri="{FF2B5EF4-FFF2-40B4-BE49-F238E27FC236}">
                <a16:creationId xmlns:a16="http://schemas.microsoft.com/office/drawing/2014/main" id="{7AC1647D-0DF0-CA1B-F723-EF7B8F508DB7}"/>
              </a:ext>
            </a:extLst>
          </p:cNvPr>
          <p:cNvSpPr>
            <a:spLocks noGrp="1"/>
          </p:cNvSpPr>
          <p:nvPr>
            <p:ph type="sldNum" sz="quarter" idx="4"/>
          </p:nvPr>
        </p:nvSpPr>
        <p:spPr>
          <a:xfrm>
            <a:off x="11632162" y="6453002"/>
            <a:ext cx="429207" cy="365125"/>
          </a:xfrm>
          <a:prstGeom prst="rect">
            <a:avLst/>
          </a:prstGeom>
        </p:spPr>
        <p:txBody>
          <a:bodyPr vert="horz" lIns="91440" tIns="45720" rIns="91440" bIns="45720" rtlCol="0" anchor="ctr"/>
          <a:lstStyle>
            <a:lvl1pPr algn="r">
              <a:defRPr sz="900">
                <a:solidFill>
                  <a:schemeClr val="tx1"/>
                </a:solidFill>
              </a:defRPr>
            </a:lvl1pPr>
          </a:lstStyle>
          <a:p>
            <a:fld id="{CC057153-B650-4DEB-B370-79DDCFDCE934}" type="slidenum">
              <a:rPr lang="en-US" smtClean="0"/>
              <a:t>‹#›</a:t>
            </a:fld>
            <a:endParaRPr lang="en-US"/>
          </a:p>
        </p:txBody>
      </p:sp>
    </p:spTree>
    <p:extLst>
      <p:ext uri="{BB962C8B-B14F-4D97-AF65-F5344CB8AC3E}">
        <p14:creationId xmlns:p14="http://schemas.microsoft.com/office/powerpoint/2010/main" val="534305130"/>
      </p:ext>
    </p:extLst>
  </p:cSld>
  <p:clrMap bg1="lt1" tx1="dk1" bg2="lt2" tx2="dk2" accent1="accent1" accent2="accent2" accent3="accent3" accent4="accent4" accent5="accent5" accent6="accent6" hlink="hlink" folHlink="folHlink"/>
  <p:sldLayoutIdLst>
    <p:sldLayoutId id="2147483668" r:id="rId1"/>
    <p:sldLayoutId id="2147483669" r:id="rId2"/>
    <p:sldLayoutId id="2147483670" r:id="rId3"/>
    <p:sldLayoutId id="2147483671" r:id="rId4"/>
    <p:sldLayoutId id="2147483672" r:id="rId5"/>
    <p:sldLayoutId id="2147483666" r:id="rId6"/>
    <p:sldLayoutId id="2147483662" r:id="rId7"/>
    <p:sldLayoutId id="2147483663" r:id="rId8"/>
    <p:sldLayoutId id="2147483664" r:id="rId9"/>
    <p:sldLayoutId id="2147483665" r:id="rId10"/>
    <p:sldLayoutId id="2147483667" r:id="rId11"/>
  </p:sldLayoutIdLst>
  <p:hf sldNum="0" hdr="0" ftr="0" dt="0"/>
  <p:txStyles>
    <p:titleStyle>
      <a:lvl1pPr algn="l" defTabSz="914400" rtl="0" eaLnBrk="1" latinLnBrk="0" hangingPunct="1">
        <a:lnSpc>
          <a:spcPct val="90000"/>
        </a:lnSpc>
        <a:spcBef>
          <a:spcPct val="0"/>
        </a:spcBef>
        <a:buNone/>
        <a:defRPr sz="3600" b="1" kern="1200">
          <a:solidFill>
            <a:schemeClr val="tx1"/>
          </a:solidFill>
          <a:latin typeface="+mj-lt"/>
          <a:ea typeface="+mj-ea"/>
          <a:cs typeface="+mj-cs"/>
        </a:defRPr>
      </a:lvl1pPr>
    </p:titleStyle>
    <p:bodyStyle>
      <a:lvl1pPr marL="228600" indent="-228600" algn="l" defTabSz="914400" rtl="0" eaLnBrk="1" latinLnBrk="0" hangingPunct="1">
        <a:lnSpc>
          <a:spcPct val="120000"/>
        </a:lnSpc>
        <a:spcBef>
          <a:spcPts val="1000"/>
        </a:spcBef>
        <a:buFont typeface="Arial" panose="020B0604020202020204" pitchFamily="34" charset="0"/>
        <a:buChar char="•"/>
        <a:defRPr sz="2000" kern="1200">
          <a:solidFill>
            <a:schemeClr val="tx1"/>
          </a:solidFill>
          <a:latin typeface="+mn-lt"/>
          <a:ea typeface="+mn-ea"/>
          <a:cs typeface="+mn-cs"/>
        </a:defRPr>
      </a:lvl1pPr>
      <a:lvl2pPr marL="457200" indent="-228600" algn="l" defTabSz="914400" rtl="0" eaLnBrk="1" latinLnBrk="0" hangingPunct="1">
        <a:lnSpc>
          <a:spcPct val="120000"/>
        </a:lnSpc>
        <a:spcBef>
          <a:spcPts val="500"/>
        </a:spcBef>
        <a:buFont typeface="Arial" panose="020B0604020202020204" pitchFamily="34" charset="0"/>
        <a:buChar char="•"/>
        <a:defRPr sz="1800" kern="1200">
          <a:solidFill>
            <a:schemeClr val="tx1"/>
          </a:solidFill>
          <a:latin typeface="+mn-lt"/>
          <a:ea typeface="+mn-ea"/>
          <a:cs typeface="+mn-cs"/>
        </a:defRPr>
      </a:lvl2pPr>
      <a:lvl3pPr marL="685800" indent="-228600" algn="l" defTabSz="914400" rtl="0" eaLnBrk="1" latinLnBrk="0" hangingPunct="1">
        <a:lnSpc>
          <a:spcPct val="120000"/>
        </a:lnSpc>
        <a:spcBef>
          <a:spcPts val="500"/>
        </a:spcBef>
        <a:buFont typeface="Arial" panose="020B0604020202020204" pitchFamily="34" charset="0"/>
        <a:buChar char="•"/>
        <a:defRPr sz="1600" kern="1200">
          <a:solidFill>
            <a:schemeClr val="tx1"/>
          </a:solidFill>
          <a:latin typeface="+mn-lt"/>
          <a:ea typeface="+mn-ea"/>
          <a:cs typeface="+mn-cs"/>
        </a:defRPr>
      </a:lvl3pPr>
      <a:lvl4pPr marL="914400" indent="-228600" algn="l" defTabSz="914400" rtl="0" eaLnBrk="1" latinLnBrk="0" hangingPunct="1">
        <a:lnSpc>
          <a:spcPct val="120000"/>
        </a:lnSpc>
        <a:spcBef>
          <a:spcPts val="500"/>
        </a:spcBef>
        <a:buFont typeface="Arial" panose="020B0604020202020204" pitchFamily="34" charset="0"/>
        <a:buChar char="•"/>
        <a:defRPr sz="1400" kern="1200">
          <a:solidFill>
            <a:schemeClr val="tx1"/>
          </a:solidFill>
          <a:latin typeface="+mn-lt"/>
          <a:ea typeface="+mn-ea"/>
          <a:cs typeface="+mn-cs"/>
        </a:defRPr>
      </a:lvl4pPr>
      <a:lvl5pPr marL="1143000" indent="-228600" algn="l" defTabSz="914400" rtl="0" eaLnBrk="1" latinLnBrk="0" hangingPunct="1">
        <a:lnSpc>
          <a:spcPct val="120000"/>
        </a:lnSpc>
        <a:spcBef>
          <a:spcPts val="500"/>
        </a:spcBef>
        <a:buFont typeface="Arial" panose="020B0604020202020204" pitchFamily="34" charset="0"/>
        <a:buChar char="•"/>
        <a:defRPr sz="12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3.xml"/></Relationships>
</file>

<file path=ppt/slides/_rels/slide4.xml.rels><?xml version="1.0" encoding="UTF-8" standalone="yes"?>
<Relationships xmlns="http://schemas.openxmlformats.org/package/2006/relationships"><Relationship Id="rId2" Type="http://schemas.openxmlformats.org/officeDocument/2006/relationships/image" Target="../media/image4.jpg"/><Relationship Id="rId1" Type="http://schemas.openxmlformats.org/officeDocument/2006/relationships/slideLayout" Target="../slideLayouts/slideLayout3.xml"/></Relationships>
</file>

<file path=ppt/slides/_rels/slide5.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3.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6E448DB1-4196-18A6-15DA-C72635C1B11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solidFill>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15000"/>
                  </a:schemeClr>
                </a:solidFill>
                <a:prstDash val="solid"/>
                <a:miter lim="800000"/>
              </a14:hiddenLine>
            </a:ext>
          </a:ex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Neue Haas Grotesk Text Pro"/>
              <a:ea typeface="+mn-ea"/>
              <a:cs typeface="+mn-cs"/>
            </a:endParaRPr>
          </a:p>
        </p:txBody>
      </p:sp>
      <p:pic>
        <p:nvPicPr>
          <p:cNvPr id="4" name="Picture 3" descr="School desk with books and pencils with chalkboard in background">
            <a:extLst>
              <a:ext uri="{FF2B5EF4-FFF2-40B4-BE49-F238E27FC236}">
                <a16:creationId xmlns:a16="http://schemas.microsoft.com/office/drawing/2014/main" id="{ECD34DE7-5837-174D-6793-E3B91CA29E9C}"/>
              </a:ext>
            </a:extLst>
          </p:cNvPr>
          <p:cNvPicPr>
            <a:picLocks noChangeAspect="1"/>
          </p:cNvPicPr>
          <p:nvPr/>
        </p:nvPicPr>
        <p:blipFill>
          <a:blip r:embed="rId2"/>
          <a:srcRect t="15730"/>
          <a:stretch>
            <a:fillRect/>
          </a:stretch>
        </p:blipFill>
        <p:spPr>
          <a:xfrm>
            <a:off x="20" y="-3"/>
            <a:ext cx="12191980" cy="6857990"/>
          </a:xfrm>
          <a:prstGeom prst="rect">
            <a:avLst/>
          </a:prstGeom>
        </p:spPr>
      </p:pic>
      <p:sp>
        <p:nvSpPr>
          <p:cNvPr id="11" name="Rectangle 10">
            <a:extLst>
              <a:ext uri="{FF2B5EF4-FFF2-40B4-BE49-F238E27FC236}">
                <a16:creationId xmlns:a16="http://schemas.microsoft.com/office/drawing/2014/main" id="{DF15DF8A-891A-1965-E372-1BA1F3B945E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5507179" y="173179"/>
            <a:ext cx="6858002" cy="6511640"/>
          </a:xfrm>
          <a:prstGeom prst="rect">
            <a:avLst/>
          </a:prstGeom>
          <a:gradFill>
            <a:gsLst>
              <a:gs pos="0">
                <a:schemeClr val="bg1">
                  <a:alpha val="0"/>
                </a:schemeClr>
              </a:gs>
              <a:gs pos="46000">
                <a:schemeClr val="bg1">
                  <a:alpha val="33000"/>
                </a:schemeClr>
              </a:gs>
              <a:gs pos="26000">
                <a:schemeClr val="bg1">
                  <a:alpha val="20000"/>
                </a:schemeClr>
              </a:gs>
              <a:gs pos="100000">
                <a:schemeClr val="bg1">
                  <a:alpha val="45000"/>
                </a:schemeClr>
              </a:gs>
            </a:gsLst>
            <a:lin ang="5400000" scaled="1"/>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Neue Haas Grotesk Text Pro"/>
              <a:ea typeface="+mn-ea"/>
              <a:cs typeface="+mn-cs"/>
            </a:endParaRPr>
          </a:p>
        </p:txBody>
      </p:sp>
      <p:sp>
        <p:nvSpPr>
          <p:cNvPr id="2" name="Title 1">
            <a:extLst>
              <a:ext uri="{FF2B5EF4-FFF2-40B4-BE49-F238E27FC236}">
                <a16:creationId xmlns:a16="http://schemas.microsoft.com/office/drawing/2014/main" id="{A452CE7E-5C4B-14F6-1669-861AFA408012}"/>
              </a:ext>
            </a:extLst>
          </p:cNvPr>
          <p:cNvSpPr>
            <a:spLocks noGrp="1"/>
          </p:cNvSpPr>
          <p:nvPr>
            <p:ph type="ctrTitle"/>
          </p:nvPr>
        </p:nvSpPr>
        <p:spPr>
          <a:xfrm>
            <a:off x="7473219" y="898373"/>
            <a:ext cx="4470544" cy="3474720"/>
          </a:xfrm>
        </p:spPr>
        <p:txBody>
          <a:bodyPr anchor="b">
            <a:normAutofit/>
          </a:bodyPr>
          <a:lstStyle/>
          <a:p>
            <a:pPr algn="l"/>
            <a:r>
              <a:rPr lang="en-GB" sz="2400" dirty="0">
                <a:latin typeface="Abadi" panose="020B0604020104020204" pitchFamily="34" charset="0"/>
              </a:rPr>
              <a:t>Time </a:t>
            </a:r>
            <a:r>
              <a:rPr lang="en-GB" sz="2400" dirty="0" err="1">
                <a:latin typeface="Abadi" panose="020B0604020104020204" pitchFamily="34" charset="0"/>
              </a:rPr>
              <a:t>Managament</a:t>
            </a:r>
            <a:endParaRPr lang="en-GB" sz="2400" dirty="0">
              <a:latin typeface="Abadi" panose="020B0604020104020204" pitchFamily="34" charset="0"/>
            </a:endParaRPr>
          </a:p>
        </p:txBody>
      </p:sp>
      <p:sp>
        <p:nvSpPr>
          <p:cNvPr id="3" name="Subtitle 2">
            <a:extLst>
              <a:ext uri="{FF2B5EF4-FFF2-40B4-BE49-F238E27FC236}">
                <a16:creationId xmlns:a16="http://schemas.microsoft.com/office/drawing/2014/main" id="{65E6E5EC-8370-44A9-68C1-CD64DCDFBEC0}"/>
              </a:ext>
            </a:extLst>
          </p:cNvPr>
          <p:cNvSpPr>
            <a:spLocks noGrp="1"/>
          </p:cNvSpPr>
          <p:nvPr>
            <p:ph type="subTitle" idx="1"/>
          </p:nvPr>
        </p:nvSpPr>
        <p:spPr>
          <a:xfrm>
            <a:off x="7482646" y="4495013"/>
            <a:ext cx="4116410" cy="1386840"/>
          </a:xfrm>
        </p:spPr>
        <p:txBody>
          <a:bodyPr anchor="t">
            <a:normAutofit/>
          </a:bodyPr>
          <a:lstStyle/>
          <a:p>
            <a:pPr algn="l"/>
            <a:r>
              <a:rPr lang="en-GB" sz="2200" dirty="0" err="1"/>
              <a:t>Essentail</a:t>
            </a:r>
            <a:r>
              <a:rPr lang="en-GB" sz="2200" dirty="0"/>
              <a:t> Skills for Students </a:t>
            </a:r>
            <a:r>
              <a:rPr lang="en-GB" sz="2200" dirty="0" err="1"/>
              <a:t>Sucess</a:t>
            </a:r>
            <a:endParaRPr lang="en-GB" sz="2200" dirty="0"/>
          </a:p>
        </p:txBody>
      </p:sp>
      <p:sp>
        <p:nvSpPr>
          <p:cNvPr id="6" name="TextBox 5">
            <a:extLst>
              <a:ext uri="{FF2B5EF4-FFF2-40B4-BE49-F238E27FC236}">
                <a16:creationId xmlns:a16="http://schemas.microsoft.com/office/drawing/2014/main" id="{EEB59152-1BF3-A6B1-6FAF-341ED0352A7E}"/>
              </a:ext>
            </a:extLst>
          </p:cNvPr>
          <p:cNvSpPr txBox="1"/>
          <p:nvPr/>
        </p:nvSpPr>
        <p:spPr>
          <a:xfrm>
            <a:off x="1132114" y="1012370"/>
            <a:ext cx="3842657" cy="1754326"/>
          </a:xfrm>
          <a:prstGeom prst="rect">
            <a:avLst/>
          </a:prstGeom>
          <a:noFill/>
        </p:spPr>
        <p:txBody>
          <a:bodyPr wrap="square" rtlCol="0">
            <a:spAutoFit/>
          </a:bodyPr>
          <a:lstStyle/>
          <a:p>
            <a:r>
              <a:rPr lang="en-GB" dirty="0">
                <a:latin typeface="Arial" panose="020B0604020202020204" pitchFamily="34" charset="0"/>
                <a:cs typeface="Arial" panose="020B0604020202020204" pitchFamily="34" charset="0"/>
              </a:rPr>
              <a:t>Monika Janiszewska</a:t>
            </a:r>
          </a:p>
          <a:p>
            <a:r>
              <a:rPr lang="en-GB" dirty="0">
                <a:latin typeface="Arial" panose="020B0604020202020204" pitchFamily="34" charset="0"/>
                <a:cs typeface="Arial" panose="020B0604020202020204" pitchFamily="34" charset="0"/>
              </a:rPr>
              <a:t>Student number: 2413466</a:t>
            </a:r>
          </a:p>
          <a:p>
            <a:endParaRPr lang="en-GB" dirty="0">
              <a:latin typeface="Arial" panose="020B0604020202020204" pitchFamily="34" charset="0"/>
              <a:cs typeface="Arial" panose="020B0604020202020204" pitchFamily="34" charset="0"/>
            </a:endParaRPr>
          </a:p>
          <a:p>
            <a:r>
              <a:rPr lang="en-GB" b="1" dirty="0">
                <a:latin typeface="Arial" panose="020B0604020202020204" pitchFamily="34" charset="0"/>
                <a:cs typeface="Arial" panose="020B0604020202020204" pitchFamily="34" charset="0"/>
              </a:rPr>
              <a:t>Academic Skills for the Digital Era BMSW4013</a:t>
            </a:r>
            <a:endParaRPr lang="en-GB" dirty="0">
              <a:latin typeface="Arial" panose="020B0604020202020204" pitchFamily="34" charset="0"/>
              <a:cs typeface="Arial" panose="020B0604020202020204" pitchFamily="34" charset="0"/>
            </a:endParaRPr>
          </a:p>
          <a:p>
            <a:endParaRPr lang="en-GB"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687049091"/>
      </p:ext>
    </p:extLst>
  </p:cSld>
  <p:clrMapOvr>
    <a:overrideClrMapping bg1="dk1" tx1="lt1" bg2="dk2" tx2="lt2" accent1="accent1" accent2="accent2" accent3="accent3" accent4="accent4" accent5="accent5" accent6="accent6" hlink="hlink" folHlink="folHlink"/>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C190F9C-4F86-8310-14A5-34C634CAD3DE}"/>
              </a:ext>
            </a:extLst>
          </p:cNvPr>
          <p:cNvSpPr>
            <a:spLocks noGrp="1"/>
          </p:cNvSpPr>
          <p:nvPr>
            <p:ph type="title"/>
          </p:nvPr>
        </p:nvSpPr>
        <p:spPr/>
        <p:txBody>
          <a:bodyPr>
            <a:normAutofit/>
          </a:bodyPr>
          <a:lstStyle/>
          <a:p>
            <a:r>
              <a:rPr lang="en-GB" sz="2800" i="1" dirty="0">
                <a:latin typeface="Arial" panose="020B0604020202020204" pitchFamily="34" charset="0"/>
                <a:cs typeface="Arial" panose="020B0604020202020204" pitchFamily="34" charset="0"/>
              </a:rPr>
              <a:t>Why Time Management Matters?</a:t>
            </a:r>
          </a:p>
        </p:txBody>
      </p:sp>
      <p:pic>
        <p:nvPicPr>
          <p:cNvPr id="5" name="Content Placeholder 4" descr="A group of people standing in front of a progress bar&#10;&#10;AI-generated content may be incorrect.">
            <a:extLst>
              <a:ext uri="{FF2B5EF4-FFF2-40B4-BE49-F238E27FC236}">
                <a16:creationId xmlns:a16="http://schemas.microsoft.com/office/drawing/2014/main" id="{1A7671E1-2480-2088-02FD-03317FEE670D}"/>
              </a:ext>
            </a:extLst>
          </p:cNvPr>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583593" y="1680898"/>
            <a:ext cx="5355844" cy="4592637"/>
          </a:xfrm>
        </p:spPr>
      </p:pic>
      <p:sp>
        <p:nvSpPr>
          <p:cNvPr id="7" name="TextBox 6">
            <a:extLst>
              <a:ext uri="{FF2B5EF4-FFF2-40B4-BE49-F238E27FC236}">
                <a16:creationId xmlns:a16="http://schemas.microsoft.com/office/drawing/2014/main" id="{5E37BFCA-845F-9150-46D2-0EC65720F22E}"/>
              </a:ext>
            </a:extLst>
          </p:cNvPr>
          <p:cNvSpPr txBox="1"/>
          <p:nvPr/>
        </p:nvSpPr>
        <p:spPr>
          <a:xfrm>
            <a:off x="6252565" y="1496232"/>
            <a:ext cx="4443984" cy="1477328"/>
          </a:xfrm>
          <a:prstGeom prst="rect">
            <a:avLst/>
          </a:prstGeom>
          <a:noFill/>
        </p:spPr>
        <p:txBody>
          <a:bodyPr wrap="square" rtlCol="0">
            <a:spAutoFit/>
          </a:bodyPr>
          <a:lstStyle/>
          <a:p>
            <a:pPr marL="285750" indent="-285750">
              <a:buFont typeface="Arial" panose="020B0604020202020204" pitchFamily="34" charset="0"/>
              <a:buChar char="•"/>
            </a:pPr>
            <a:r>
              <a:rPr lang="en-GB" dirty="0"/>
              <a:t>Reduces Stress and anxiety</a:t>
            </a:r>
          </a:p>
          <a:p>
            <a:pPr marL="285750" indent="-285750">
              <a:buFont typeface="Arial" panose="020B0604020202020204" pitchFamily="34" charset="0"/>
              <a:buChar char="•"/>
            </a:pPr>
            <a:r>
              <a:rPr lang="en-GB" dirty="0"/>
              <a:t>Improves academic performance</a:t>
            </a:r>
          </a:p>
          <a:p>
            <a:pPr marL="285750" indent="-285750">
              <a:buFont typeface="Arial" panose="020B0604020202020204" pitchFamily="34" charset="0"/>
              <a:buChar char="•"/>
            </a:pPr>
            <a:r>
              <a:rPr lang="en-GB" dirty="0"/>
              <a:t>Enhances work-life-study balance</a:t>
            </a:r>
          </a:p>
          <a:p>
            <a:pPr marL="285750" indent="-285750">
              <a:buFont typeface="Arial" panose="020B0604020202020204" pitchFamily="34" charset="0"/>
              <a:buChar char="•"/>
            </a:pPr>
            <a:r>
              <a:rPr lang="en-GB" dirty="0"/>
              <a:t>Encourages independence and reasonability</a:t>
            </a:r>
          </a:p>
        </p:txBody>
      </p:sp>
    </p:spTree>
    <p:extLst>
      <p:ext uri="{BB962C8B-B14F-4D97-AF65-F5344CB8AC3E}">
        <p14:creationId xmlns:p14="http://schemas.microsoft.com/office/powerpoint/2010/main" val="2364930911"/>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5E5473D2-DD46-DFAF-84EC-264D6CE58B9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15000"/>
                  </a:schemeClr>
                </a:solidFill>
                <a:prstDash val="solid"/>
                <a:miter lim="800000"/>
              </a14:hiddenLine>
            </a:ext>
          </a:ex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8D6FF0F-02B3-B536-172B-492028E0231F}"/>
              </a:ext>
            </a:extLst>
          </p:cNvPr>
          <p:cNvSpPr>
            <a:spLocks noGrp="1"/>
          </p:cNvSpPr>
          <p:nvPr>
            <p:ph type="title"/>
          </p:nvPr>
        </p:nvSpPr>
        <p:spPr>
          <a:xfrm>
            <a:off x="7843394" y="141515"/>
            <a:ext cx="3788767" cy="2192440"/>
          </a:xfrm>
        </p:spPr>
        <p:txBody>
          <a:bodyPr vert="horz" lIns="91440" tIns="45720" rIns="91440" bIns="45720" rtlCol="0" anchor="b">
            <a:normAutofit/>
          </a:bodyPr>
          <a:lstStyle/>
          <a:p>
            <a:r>
              <a:rPr lang="en-US" sz="3700" dirty="0"/>
              <a:t>Common time management challenges </a:t>
            </a:r>
          </a:p>
        </p:txBody>
      </p:sp>
      <p:sp>
        <p:nvSpPr>
          <p:cNvPr id="3" name="Text Placeholder 2">
            <a:extLst>
              <a:ext uri="{FF2B5EF4-FFF2-40B4-BE49-F238E27FC236}">
                <a16:creationId xmlns:a16="http://schemas.microsoft.com/office/drawing/2014/main" id="{41D0DB64-662F-5FAE-47B1-97D7ACE18514}"/>
              </a:ext>
            </a:extLst>
          </p:cNvPr>
          <p:cNvSpPr>
            <a:spLocks noGrp="1"/>
          </p:cNvSpPr>
          <p:nvPr>
            <p:ph type="body" idx="1"/>
          </p:nvPr>
        </p:nvSpPr>
        <p:spPr>
          <a:xfrm>
            <a:off x="7843395" y="3156858"/>
            <a:ext cx="3614857" cy="2687140"/>
          </a:xfrm>
        </p:spPr>
        <p:txBody>
          <a:bodyPr vert="horz" lIns="91440" tIns="45720" rIns="91440" bIns="45720" rtlCol="0">
            <a:normAutofit fontScale="85000" lnSpcReduction="10000"/>
          </a:bodyPr>
          <a:lstStyle/>
          <a:p>
            <a:pPr marL="285750" indent="-285750">
              <a:buFont typeface="Arial" panose="020B0604020202020204" pitchFamily="34" charset="0"/>
              <a:buChar char="•"/>
            </a:pPr>
            <a:r>
              <a:rPr lang="en-US" sz="1800" dirty="0"/>
              <a:t>Procrastination-Putting off tasks until the last minute</a:t>
            </a:r>
          </a:p>
          <a:p>
            <a:pPr marL="285750" indent="-285750">
              <a:buFont typeface="Arial" panose="020B0604020202020204" pitchFamily="34" charset="0"/>
              <a:buChar char="•"/>
            </a:pPr>
            <a:r>
              <a:rPr lang="en-US" sz="1800" dirty="0"/>
              <a:t>Poor Planning- Underestimating how long tasks take.</a:t>
            </a:r>
          </a:p>
          <a:p>
            <a:pPr marL="285750" indent="-285750">
              <a:buFont typeface="Arial" panose="020B0604020202020204" pitchFamily="34" charset="0"/>
              <a:buChar char="•"/>
            </a:pPr>
            <a:r>
              <a:rPr lang="en-US" sz="1800" dirty="0"/>
              <a:t>Distractions- Social media, phones, TV, noise</a:t>
            </a:r>
          </a:p>
          <a:p>
            <a:pPr marL="285750" indent="-285750">
              <a:buFont typeface="Arial" panose="020B0604020202020204" pitchFamily="34" charset="0"/>
              <a:buChar char="•"/>
            </a:pPr>
            <a:r>
              <a:rPr lang="en-US" sz="1800" dirty="0"/>
              <a:t>Lack of Motivation-difficulty staying focused or committed</a:t>
            </a:r>
          </a:p>
        </p:txBody>
      </p:sp>
      <p:pic>
        <p:nvPicPr>
          <p:cNvPr id="5" name="Picture 4" descr="A person holding a phone&#10;&#10;AI-generated content may be incorrect.">
            <a:extLst>
              <a:ext uri="{FF2B5EF4-FFF2-40B4-BE49-F238E27FC236}">
                <a16:creationId xmlns:a16="http://schemas.microsoft.com/office/drawing/2014/main" id="{C672DA48-8D95-8671-F72A-90BDFB87EEBD}"/>
              </a:ext>
            </a:extLst>
          </p:cNvPr>
          <p:cNvPicPr>
            <a:picLocks noChangeAspect="1"/>
          </p:cNvPicPr>
          <p:nvPr/>
        </p:nvPicPr>
        <p:blipFill>
          <a:blip r:embed="rId2">
            <a:extLst>
              <a:ext uri="{28A0092B-C50C-407E-A947-70E740481C1C}">
                <a14:useLocalDpi xmlns:a14="http://schemas.microsoft.com/office/drawing/2010/main" val="0"/>
              </a:ext>
            </a:extLst>
          </a:blip>
          <a:srcRect r="-2" b="6917"/>
          <a:stretch>
            <a:fillRect/>
          </a:stretch>
        </p:blipFill>
        <p:spPr>
          <a:xfrm>
            <a:off x="2" y="10"/>
            <a:ext cx="7367752" cy="6857990"/>
          </a:xfrm>
          <a:prstGeom prst="rect">
            <a:avLst/>
          </a:prstGeom>
        </p:spPr>
      </p:pic>
    </p:spTree>
    <p:extLst>
      <p:ext uri="{BB962C8B-B14F-4D97-AF65-F5344CB8AC3E}">
        <p14:creationId xmlns:p14="http://schemas.microsoft.com/office/powerpoint/2010/main" val="1284825084"/>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2" name="Rectangle 11">
            <a:extLst>
              <a:ext uri="{FF2B5EF4-FFF2-40B4-BE49-F238E27FC236}">
                <a16:creationId xmlns:a16="http://schemas.microsoft.com/office/drawing/2014/main" id="{223B85F9-9CA8-2B5F-4522-0B5D742E722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15000"/>
                  </a:schemeClr>
                </a:solidFill>
                <a:prstDash val="solid"/>
                <a:miter lim="800000"/>
              </a14:hiddenLine>
            </a:ext>
          </a:ex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3951B21-97DF-2F0B-E219-76B0196B28E2}"/>
              </a:ext>
            </a:extLst>
          </p:cNvPr>
          <p:cNvSpPr>
            <a:spLocks noGrp="1"/>
          </p:cNvSpPr>
          <p:nvPr>
            <p:ph type="title"/>
          </p:nvPr>
        </p:nvSpPr>
        <p:spPr>
          <a:xfrm>
            <a:off x="6582720" y="1293963"/>
            <a:ext cx="4998300" cy="2459052"/>
          </a:xfrm>
        </p:spPr>
        <p:txBody>
          <a:bodyPr vert="horz" lIns="91440" tIns="45720" rIns="91440" bIns="45720" rtlCol="0" anchor="b">
            <a:normAutofit/>
          </a:bodyPr>
          <a:lstStyle/>
          <a:p>
            <a:r>
              <a:rPr lang="en-US" sz="4100"/>
              <a:t>Practical Strategies to improve Time management</a:t>
            </a:r>
          </a:p>
        </p:txBody>
      </p:sp>
      <p:sp>
        <p:nvSpPr>
          <p:cNvPr id="3" name="Text Placeholder 2">
            <a:extLst>
              <a:ext uri="{FF2B5EF4-FFF2-40B4-BE49-F238E27FC236}">
                <a16:creationId xmlns:a16="http://schemas.microsoft.com/office/drawing/2014/main" id="{0A50C94E-73D0-DBAE-E43E-E6A4DE052AD3}"/>
              </a:ext>
            </a:extLst>
          </p:cNvPr>
          <p:cNvSpPr>
            <a:spLocks noGrp="1"/>
          </p:cNvSpPr>
          <p:nvPr>
            <p:ph type="body" idx="1"/>
          </p:nvPr>
        </p:nvSpPr>
        <p:spPr>
          <a:xfrm>
            <a:off x="6582718" y="3874545"/>
            <a:ext cx="4998301" cy="2537141"/>
          </a:xfrm>
        </p:spPr>
        <p:txBody>
          <a:bodyPr vert="horz" lIns="91440" tIns="45720" rIns="91440" bIns="45720" rtlCol="0">
            <a:normAutofit/>
          </a:bodyPr>
          <a:lstStyle/>
          <a:p>
            <a:endParaRPr lang="en-US" sz="1200" dirty="0">
              <a:latin typeface="Arial" panose="020B0604020202020204" pitchFamily="34" charset="0"/>
              <a:cs typeface="Arial" panose="020B0604020202020204" pitchFamily="34" charset="0"/>
            </a:endParaRPr>
          </a:p>
        </p:txBody>
      </p:sp>
      <p:pic>
        <p:nvPicPr>
          <p:cNvPr id="5" name="Picture 4" descr="A poster showing how to improve your time management&#10;&#10;AI-generated content may be incorrect.">
            <a:extLst>
              <a:ext uri="{FF2B5EF4-FFF2-40B4-BE49-F238E27FC236}">
                <a16:creationId xmlns:a16="http://schemas.microsoft.com/office/drawing/2014/main" id="{B51C3E23-A28D-6A35-774C-C6F6F52D4913}"/>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875638" y="719282"/>
            <a:ext cx="5310996" cy="5310996"/>
          </a:xfrm>
          <a:prstGeom prst="rect">
            <a:avLst/>
          </a:prstGeom>
        </p:spPr>
      </p:pic>
      <p:sp>
        <p:nvSpPr>
          <p:cNvPr id="6" name="TextBox 5">
            <a:extLst>
              <a:ext uri="{FF2B5EF4-FFF2-40B4-BE49-F238E27FC236}">
                <a16:creationId xmlns:a16="http://schemas.microsoft.com/office/drawing/2014/main" id="{F693819F-204B-9680-A815-F34D9C982265}"/>
              </a:ext>
            </a:extLst>
          </p:cNvPr>
          <p:cNvSpPr txBox="1"/>
          <p:nvPr/>
        </p:nvSpPr>
        <p:spPr>
          <a:xfrm>
            <a:off x="6736499" y="4007062"/>
            <a:ext cx="4998301" cy="1754326"/>
          </a:xfrm>
          <a:prstGeom prst="rect">
            <a:avLst/>
          </a:prstGeom>
          <a:noFill/>
        </p:spPr>
        <p:txBody>
          <a:bodyPr wrap="square" rtlCol="0">
            <a:spAutoFit/>
          </a:bodyPr>
          <a:lstStyle/>
          <a:p>
            <a:pPr marL="285750" indent="-285750">
              <a:buFont typeface="Arial" panose="020B0604020202020204" pitchFamily="34" charset="0"/>
              <a:buChar char="•"/>
            </a:pPr>
            <a:r>
              <a:rPr lang="en-GB" dirty="0"/>
              <a:t>Use planners, Schedules like Google Calendar, Notion or physical planners</a:t>
            </a:r>
          </a:p>
          <a:p>
            <a:pPr marL="285750" indent="-285750">
              <a:buFont typeface="Arial" panose="020B0604020202020204" pitchFamily="34" charset="0"/>
              <a:buChar char="•"/>
            </a:pPr>
            <a:r>
              <a:rPr lang="en-GB" dirty="0"/>
              <a:t>Time Blocking: Assign specific time slots for tasks</a:t>
            </a:r>
          </a:p>
          <a:p>
            <a:pPr marL="285750" indent="-285750">
              <a:buFont typeface="Arial" panose="020B0604020202020204" pitchFamily="34" charset="0"/>
              <a:buChar char="•"/>
            </a:pPr>
            <a:r>
              <a:rPr lang="en-GB" dirty="0"/>
              <a:t>The Pomodoro Technique: 25 min focused work plus 5-minute break</a:t>
            </a:r>
          </a:p>
        </p:txBody>
      </p:sp>
    </p:spTree>
    <p:extLst>
      <p:ext uri="{BB962C8B-B14F-4D97-AF65-F5344CB8AC3E}">
        <p14:creationId xmlns:p14="http://schemas.microsoft.com/office/powerpoint/2010/main" val="3392707318"/>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87B4472A-332B-71E5-8009-33841E7C3F0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15000"/>
                  </a:schemeClr>
                </a:solidFill>
                <a:prstDash val="solid"/>
                <a:miter lim="800000"/>
              </a14:hiddenLine>
            </a:ext>
          </a:ex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C688AC0-4219-E3E0-70EC-4B89C9D5516F}"/>
              </a:ext>
            </a:extLst>
          </p:cNvPr>
          <p:cNvSpPr>
            <a:spLocks noGrp="1"/>
          </p:cNvSpPr>
          <p:nvPr>
            <p:ph type="title"/>
          </p:nvPr>
        </p:nvSpPr>
        <p:spPr>
          <a:xfrm>
            <a:off x="510074" y="394504"/>
            <a:ext cx="3348297" cy="541667"/>
          </a:xfrm>
        </p:spPr>
        <p:txBody>
          <a:bodyPr vert="horz" lIns="91440" tIns="45720" rIns="91440" bIns="45720" rtlCol="0" anchor="b">
            <a:normAutofit/>
          </a:bodyPr>
          <a:lstStyle/>
          <a:p>
            <a:r>
              <a:rPr lang="en-US" sz="1800" dirty="0">
                <a:latin typeface="Arial" panose="020B0604020202020204" pitchFamily="34" charset="0"/>
                <a:cs typeface="Arial" panose="020B0604020202020204" pitchFamily="34" charset="0"/>
              </a:rPr>
              <a:t>Conclusion:</a:t>
            </a:r>
          </a:p>
        </p:txBody>
      </p:sp>
      <p:pic>
        <p:nvPicPr>
          <p:cNvPr id="5" name="Picture 4" descr="A person sitting in front of a clock&#10;&#10;AI-generated content may be incorrect.">
            <a:extLst>
              <a:ext uri="{FF2B5EF4-FFF2-40B4-BE49-F238E27FC236}">
                <a16:creationId xmlns:a16="http://schemas.microsoft.com/office/drawing/2014/main" id="{C62C6BFE-A2A2-870A-42D8-A2FDCA6C92AA}"/>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5008536" y="394504"/>
            <a:ext cx="6061934" cy="6061934"/>
          </a:xfrm>
          <a:prstGeom prst="rect">
            <a:avLst/>
          </a:prstGeom>
        </p:spPr>
      </p:pic>
      <p:sp>
        <p:nvSpPr>
          <p:cNvPr id="7" name="Text Placeholder 6">
            <a:extLst>
              <a:ext uri="{FF2B5EF4-FFF2-40B4-BE49-F238E27FC236}">
                <a16:creationId xmlns:a16="http://schemas.microsoft.com/office/drawing/2014/main" id="{557B45AE-A59F-A86C-1837-2949F5E52CE9}"/>
              </a:ext>
            </a:extLst>
          </p:cNvPr>
          <p:cNvSpPr>
            <a:spLocks noGrp="1"/>
          </p:cNvSpPr>
          <p:nvPr>
            <p:ph type="body" idx="1"/>
          </p:nvPr>
        </p:nvSpPr>
        <p:spPr>
          <a:xfrm>
            <a:off x="211495" y="1143000"/>
            <a:ext cx="4589106" cy="2917371"/>
          </a:xfrm>
        </p:spPr>
        <p:txBody>
          <a:bodyPr>
            <a:normAutofit lnSpcReduction="10000"/>
          </a:bodyPr>
          <a:lstStyle/>
          <a:p>
            <a:r>
              <a:rPr lang="en-GB" dirty="0"/>
              <a:t>Key Takeaways:</a:t>
            </a:r>
          </a:p>
          <a:p>
            <a:pPr marL="342900" indent="-342900">
              <a:buFont typeface="Arial" panose="020B0604020202020204" pitchFamily="34" charset="0"/>
              <a:buChar char="•"/>
            </a:pPr>
            <a:r>
              <a:rPr lang="en-GB" dirty="0"/>
              <a:t>Time management boosts and personal success.</a:t>
            </a:r>
          </a:p>
          <a:p>
            <a:pPr marL="342900" indent="-342900">
              <a:buFont typeface="Arial" panose="020B0604020202020204" pitchFamily="34" charset="0"/>
              <a:buChar char="•"/>
            </a:pPr>
            <a:r>
              <a:rPr lang="en-GB" dirty="0"/>
              <a:t>Challenges are common but manageable.</a:t>
            </a:r>
          </a:p>
          <a:p>
            <a:pPr marL="342900" indent="-342900">
              <a:buFont typeface="Arial" panose="020B0604020202020204" pitchFamily="34" charset="0"/>
              <a:buChar char="•"/>
            </a:pPr>
            <a:r>
              <a:rPr lang="en-GB" dirty="0"/>
              <a:t>Tools and strategies exist to help every student.</a:t>
            </a:r>
          </a:p>
        </p:txBody>
      </p:sp>
      <p:sp>
        <p:nvSpPr>
          <p:cNvPr id="11" name="TextBox 10">
            <a:extLst>
              <a:ext uri="{FF2B5EF4-FFF2-40B4-BE49-F238E27FC236}">
                <a16:creationId xmlns:a16="http://schemas.microsoft.com/office/drawing/2014/main" id="{81FFE467-C4F4-698C-324B-78CB13FB7B11}"/>
              </a:ext>
            </a:extLst>
          </p:cNvPr>
          <p:cNvSpPr txBox="1"/>
          <p:nvPr/>
        </p:nvSpPr>
        <p:spPr>
          <a:xfrm>
            <a:off x="448057" y="4453128"/>
            <a:ext cx="4352544" cy="923330"/>
          </a:xfrm>
          <a:prstGeom prst="rect">
            <a:avLst/>
          </a:prstGeom>
          <a:noFill/>
        </p:spPr>
        <p:txBody>
          <a:bodyPr wrap="square" rtlCol="0">
            <a:spAutoFit/>
          </a:bodyPr>
          <a:lstStyle/>
          <a:p>
            <a:r>
              <a:rPr lang="en-GB" i="1" dirty="0"/>
              <a:t>‘’Time is what we want most, but what we use worst.’’ </a:t>
            </a:r>
          </a:p>
          <a:p>
            <a:r>
              <a:rPr lang="en-GB" i="1" dirty="0"/>
              <a:t>                                              Wiliam Penn</a:t>
            </a:r>
          </a:p>
        </p:txBody>
      </p:sp>
    </p:spTree>
    <p:extLst>
      <p:ext uri="{BB962C8B-B14F-4D97-AF65-F5344CB8AC3E}">
        <p14:creationId xmlns:p14="http://schemas.microsoft.com/office/powerpoint/2010/main" val="3102045563"/>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6E9BDB3-35A7-249F-39AD-1221EB9D3B47}"/>
              </a:ext>
            </a:extLst>
          </p:cNvPr>
          <p:cNvSpPr>
            <a:spLocks noGrp="1"/>
          </p:cNvSpPr>
          <p:nvPr>
            <p:ph type="title"/>
          </p:nvPr>
        </p:nvSpPr>
        <p:spPr/>
        <p:txBody>
          <a:bodyPr>
            <a:normAutofit/>
          </a:bodyPr>
          <a:lstStyle/>
          <a:p>
            <a:r>
              <a:rPr lang="en-GB" sz="1400" dirty="0">
                <a:latin typeface="Arial" panose="020B0604020202020204" pitchFamily="34" charset="0"/>
                <a:cs typeface="Arial" panose="020B0604020202020204" pitchFamily="34" charset="0"/>
              </a:rPr>
              <a:t>Speaker notes</a:t>
            </a:r>
            <a:br>
              <a:rPr lang="en-GB" sz="1400" dirty="0">
                <a:latin typeface="Arial" panose="020B0604020202020204" pitchFamily="34" charset="0"/>
                <a:cs typeface="Arial" panose="020B0604020202020204" pitchFamily="34" charset="0"/>
              </a:rPr>
            </a:br>
            <a:br>
              <a:rPr lang="en-GB" sz="1400" dirty="0">
                <a:latin typeface="Arial" panose="020B0604020202020204" pitchFamily="34" charset="0"/>
                <a:cs typeface="Arial" panose="020B0604020202020204" pitchFamily="34" charset="0"/>
              </a:rPr>
            </a:br>
            <a:endParaRPr lang="en-GB" sz="1400" dirty="0">
              <a:latin typeface="Arial" panose="020B0604020202020204" pitchFamily="34" charset="0"/>
              <a:cs typeface="Arial" panose="020B0604020202020204" pitchFamily="34" charset="0"/>
            </a:endParaRPr>
          </a:p>
        </p:txBody>
      </p:sp>
      <p:sp>
        <p:nvSpPr>
          <p:cNvPr id="3" name="Text Placeholder 2">
            <a:extLst>
              <a:ext uri="{FF2B5EF4-FFF2-40B4-BE49-F238E27FC236}">
                <a16:creationId xmlns:a16="http://schemas.microsoft.com/office/drawing/2014/main" id="{B5EE2B98-0F27-AD74-8C03-AC5DB8D3CCEB}"/>
              </a:ext>
            </a:extLst>
          </p:cNvPr>
          <p:cNvSpPr>
            <a:spLocks noGrp="1"/>
          </p:cNvSpPr>
          <p:nvPr>
            <p:ph type="body" idx="1"/>
          </p:nvPr>
        </p:nvSpPr>
        <p:spPr>
          <a:xfrm>
            <a:off x="603380" y="850393"/>
            <a:ext cx="8273140" cy="5123688"/>
          </a:xfrm>
        </p:spPr>
        <p:txBody>
          <a:bodyPr>
            <a:normAutofit lnSpcReduction="10000"/>
          </a:bodyPr>
          <a:lstStyle/>
          <a:p>
            <a:r>
              <a:rPr lang="en-GB" sz="1600" dirty="0">
                <a:latin typeface="Arial" panose="020B0604020202020204" pitchFamily="34" charset="0"/>
                <a:cs typeface="Arial" panose="020B0604020202020204" pitchFamily="34" charset="0"/>
              </a:rPr>
              <a:t>Hello, my name is Monika. Today I will be discussing one of the most important skills that every student needs-Time management. We will explore how it contributes to success, the challenges students face and some practical tools that can help.</a:t>
            </a:r>
          </a:p>
          <a:p>
            <a:r>
              <a:rPr lang="en-GB" sz="1600" dirty="0">
                <a:latin typeface="Arial" panose="020B0604020202020204" pitchFamily="34" charset="0"/>
                <a:cs typeface="Arial" panose="020B0604020202020204" pitchFamily="34" charset="0"/>
              </a:rPr>
              <a:t>Good time management helps us get more done with less stress. It leads to better grades, improved mental health, and helps us balance study, work, and personal life. Students show how manage their time well tend to achieve more. Despite our best intentions, many of us fall into disruptions such us social media, phones, TV steal our time, and often, we just don’t plan realistically. To stay on truck, is useful to build routines. One method is creating a weekly planner and time blocking-dedicating fixed time slots for each task.. The Pomodoro Techniques where you work 25 min and take 5-minute break  helps improve focus and avoid burnout. We live in a digital age, so why not use tolls like Google calendar can send remainders. These small tools can a make big difference.</a:t>
            </a:r>
          </a:p>
          <a:p>
            <a:r>
              <a:rPr lang="en-GB" sz="1600" dirty="0">
                <a:latin typeface="Arial" panose="020B0604020202020204" pitchFamily="34" charset="0"/>
                <a:cs typeface="Arial" panose="020B0604020202020204" pitchFamily="34" charset="0"/>
              </a:rPr>
              <a:t>Conclusion:</a:t>
            </a:r>
          </a:p>
          <a:p>
            <a:r>
              <a:rPr lang="en-GB" sz="1600" dirty="0">
                <a:latin typeface="Arial" panose="020B0604020202020204" pitchFamily="34" charset="0"/>
                <a:cs typeface="Arial" panose="020B0604020202020204" pitchFamily="34" charset="0"/>
              </a:rPr>
              <a:t>Time management helps us to achieve more with less stress. It is normal to face obstacles, but with the right strategies and tools, we can all improve. Start small-maybe plan your week today . It really does make a difference. Thank you for listening! </a:t>
            </a:r>
          </a:p>
        </p:txBody>
      </p:sp>
    </p:spTree>
    <p:extLst>
      <p:ext uri="{BB962C8B-B14F-4D97-AF65-F5344CB8AC3E}">
        <p14:creationId xmlns:p14="http://schemas.microsoft.com/office/powerpoint/2010/main" val="4225955465"/>
      </p:ext>
    </p:extLst>
  </p:cSld>
  <p:clrMapOvr>
    <a:masterClrMapping/>
  </p:clrMapOvr>
</p:sld>
</file>

<file path=ppt/theme/theme1.xml><?xml version="1.0" encoding="utf-8"?>
<a:theme xmlns:a="http://schemas.openxmlformats.org/drawingml/2006/main" name="VanillaVTI">
  <a:themeElements>
    <a:clrScheme name="Vanilla">
      <a:dk1>
        <a:sysClr val="windowText" lastClr="000000"/>
      </a:dk1>
      <a:lt1>
        <a:sysClr val="window" lastClr="FFFFFF"/>
      </a:lt1>
      <a:dk2>
        <a:srgbClr val="2C3932"/>
      </a:dk2>
      <a:lt2>
        <a:srgbClr val="FDF6EA"/>
      </a:lt2>
      <a:accent1>
        <a:srgbClr val="169C9A"/>
      </a:accent1>
      <a:accent2>
        <a:srgbClr val="FA9A42"/>
      </a:accent2>
      <a:accent3>
        <a:srgbClr val="E15C3D"/>
      </a:accent3>
      <a:accent4>
        <a:srgbClr val="E78A67"/>
      </a:accent4>
      <a:accent5>
        <a:srgbClr val="A74B40"/>
      </a:accent5>
      <a:accent6>
        <a:srgbClr val="3D9072"/>
      </a:accent6>
      <a:hlink>
        <a:srgbClr val="169C9A"/>
      </a:hlink>
      <a:folHlink>
        <a:srgbClr val="E15C3D"/>
      </a:folHlink>
    </a:clrScheme>
    <a:fontScheme name="Neue Haas">
      <a:majorFont>
        <a:latin typeface="Neue Haas Grotesk Text Pro"/>
        <a:ea typeface=""/>
        <a:cs typeface=""/>
      </a:majorFont>
      <a:minorFont>
        <a:latin typeface="Neue Haas Grotesk Text Pro"/>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VanillaVTI" id="{54D376C6-1C9B-4C6B-8F3C-483BB307BB05}" vid="{7690D8A9-C071-45EF-BA7A-F7FA9779B11D}"/>
    </a:ext>
  </a:extLst>
</a:theme>
</file>

<file path=docProps/app.xml><?xml version="1.0" encoding="utf-8"?>
<Properties xmlns="http://schemas.openxmlformats.org/officeDocument/2006/extended-properties" xmlns:vt="http://schemas.openxmlformats.org/officeDocument/2006/docPropsVTypes">
  <TotalTime>2844</TotalTime>
  <Words>410</Words>
  <Application>Microsoft Office PowerPoint</Application>
  <PresentationFormat>Widescreen</PresentationFormat>
  <Paragraphs>32</Paragraphs>
  <Slides>6</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6</vt:i4>
      </vt:variant>
    </vt:vector>
  </HeadingPairs>
  <TitlesOfParts>
    <vt:vector size="10" baseType="lpstr">
      <vt:lpstr>Abadi</vt:lpstr>
      <vt:lpstr>Arial</vt:lpstr>
      <vt:lpstr>Neue Haas Grotesk Text Pro</vt:lpstr>
      <vt:lpstr>VanillaVTI</vt:lpstr>
      <vt:lpstr>Time Managament</vt:lpstr>
      <vt:lpstr>Why Time Management Matters?</vt:lpstr>
      <vt:lpstr>Common time management challenges </vt:lpstr>
      <vt:lpstr>Practical Strategies to improve Time management</vt:lpstr>
      <vt:lpstr>Conclusion:</vt:lpstr>
      <vt:lpstr>Speaker notes  </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Monika Janiszewska</dc:creator>
  <cp:lastModifiedBy>Monika Janiszewska</cp:lastModifiedBy>
  <cp:revision>2</cp:revision>
  <dcterms:created xsi:type="dcterms:W3CDTF">2025-06-25T13:58:29Z</dcterms:created>
  <dcterms:modified xsi:type="dcterms:W3CDTF">2025-06-27T13:23:18Z</dcterms:modified>
</cp:coreProperties>
</file>