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45"/>
  </p:notesMasterIdLst>
  <p:sldIdLst>
    <p:sldId id="256" r:id="rId2"/>
    <p:sldId id="257" r:id="rId3"/>
    <p:sldId id="258" r:id="rId4"/>
    <p:sldId id="260" r:id="rId5"/>
    <p:sldId id="261" r:id="rId6"/>
    <p:sldId id="309" r:id="rId7"/>
    <p:sldId id="310" r:id="rId8"/>
    <p:sldId id="311" r:id="rId9"/>
    <p:sldId id="312" r:id="rId10"/>
    <p:sldId id="313" r:id="rId11"/>
    <p:sldId id="314" r:id="rId12"/>
    <p:sldId id="308" r:id="rId13"/>
    <p:sldId id="270" r:id="rId14"/>
    <p:sldId id="259" r:id="rId15"/>
    <p:sldId id="315" r:id="rId16"/>
    <p:sldId id="317" r:id="rId17"/>
    <p:sldId id="318" r:id="rId18"/>
    <p:sldId id="319" r:id="rId19"/>
    <p:sldId id="320" r:id="rId20"/>
    <p:sldId id="263" r:id="rId21"/>
    <p:sldId id="264" r:id="rId22"/>
    <p:sldId id="265" r:id="rId23"/>
    <p:sldId id="273" r:id="rId24"/>
    <p:sldId id="274" r:id="rId25"/>
    <p:sldId id="275" r:id="rId26"/>
    <p:sldId id="276" r:id="rId27"/>
    <p:sldId id="306" r:id="rId28"/>
    <p:sldId id="277" r:id="rId29"/>
    <p:sldId id="280" r:id="rId30"/>
    <p:sldId id="279" r:id="rId31"/>
    <p:sldId id="281" r:id="rId32"/>
    <p:sldId id="307" r:id="rId33"/>
    <p:sldId id="335" r:id="rId34"/>
    <p:sldId id="334" r:id="rId35"/>
    <p:sldId id="333" r:id="rId36"/>
    <p:sldId id="283" r:id="rId37"/>
    <p:sldId id="332" r:id="rId38"/>
    <p:sldId id="331" r:id="rId39"/>
    <p:sldId id="285" r:id="rId40"/>
    <p:sldId id="304" r:id="rId41"/>
    <p:sldId id="305" r:id="rId42"/>
    <p:sldId id="288" r:id="rId43"/>
    <p:sldId id="289" r:id="rId4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723058-F5D0-43EC-BC9C-23A2BDD9465C}" v="133" dt="2023-02-13T17:28:17.7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7AD1D2-5952-4148-BD17-FE804CB364B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88D7CB6-6DA1-4338-A930-097B45CF4C37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24BEFB85-1550-4D3C-B9EE-29F0C1B6588A}" type="parTrans" cxnId="{9221D41A-4917-48C9-AB91-79A4A0B3B8D9}">
      <dgm:prSet/>
      <dgm:spPr/>
      <dgm:t>
        <a:bodyPr/>
        <a:lstStyle/>
        <a:p>
          <a:endParaRPr lang="en-US"/>
        </a:p>
      </dgm:t>
    </dgm:pt>
    <dgm:pt modelId="{B4E0BC6A-B453-4830-A3B8-0E6140AEB5EB}" type="sibTrans" cxnId="{9221D41A-4917-48C9-AB91-79A4A0B3B8D9}">
      <dgm:prSet/>
      <dgm:spPr/>
      <dgm:t>
        <a:bodyPr/>
        <a:lstStyle/>
        <a:p>
          <a:endParaRPr lang="en-US"/>
        </a:p>
      </dgm:t>
    </dgm:pt>
    <dgm:pt modelId="{8930A9D1-9342-4106-A63A-C4B078E1BF96}">
      <dgm:prSet/>
      <dgm:spPr/>
      <dgm:t>
        <a:bodyPr/>
        <a:lstStyle/>
        <a:p>
          <a:r>
            <a:rPr lang="en-US" dirty="0"/>
            <a:t>Case citations</a:t>
          </a:r>
        </a:p>
      </dgm:t>
    </dgm:pt>
    <dgm:pt modelId="{58ECB502-8977-4405-8530-452B86A7B7D3}" type="parTrans" cxnId="{8B4C3580-D72C-4901-B78B-16F48082FDC5}">
      <dgm:prSet/>
      <dgm:spPr/>
      <dgm:t>
        <a:bodyPr/>
        <a:lstStyle/>
        <a:p>
          <a:endParaRPr lang="en-US"/>
        </a:p>
      </dgm:t>
    </dgm:pt>
    <dgm:pt modelId="{11586C7B-69BC-463D-9E62-32EA1C630C33}" type="sibTrans" cxnId="{8B4C3580-D72C-4901-B78B-16F48082FDC5}">
      <dgm:prSet/>
      <dgm:spPr/>
      <dgm:t>
        <a:bodyPr/>
        <a:lstStyle/>
        <a:p>
          <a:endParaRPr lang="en-US"/>
        </a:p>
      </dgm:t>
    </dgm:pt>
    <dgm:pt modelId="{6EA520AD-5F55-4411-8C7C-7EF832A5227A}">
      <dgm:prSet/>
      <dgm:spPr/>
      <dgm:t>
        <a:bodyPr/>
        <a:lstStyle/>
        <a:p>
          <a:r>
            <a:rPr lang="en-GB" dirty="0"/>
            <a:t>Who makes the law? </a:t>
          </a:r>
          <a:endParaRPr lang="en-US" dirty="0"/>
        </a:p>
      </dgm:t>
    </dgm:pt>
    <dgm:pt modelId="{7A1D7E46-B992-4BC0-A265-C7CDD2685BDF}" type="parTrans" cxnId="{B0FF6991-30CE-49F0-B711-C461E05C08C5}">
      <dgm:prSet/>
      <dgm:spPr/>
      <dgm:t>
        <a:bodyPr/>
        <a:lstStyle/>
        <a:p>
          <a:endParaRPr lang="en-US"/>
        </a:p>
      </dgm:t>
    </dgm:pt>
    <dgm:pt modelId="{622F95C5-9241-4184-BBC7-7D5FF0E9246B}" type="sibTrans" cxnId="{B0FF6991-30CE-49F0-B711-C461E05C08C5}">
      <dgm:prSet/>
      <dgm:spPr/>
      <dgm:t>
        <a:bodyPr/>
        <a:lstStyle/>
        <a:p>
          <a:endParaRPr lang="en-US"/>
        </a:p>
      </dgm:t>
    </dgm:pt>
    <dgm:pt modelId="{84A8EB69-C15F-4315-B8BB-E2D5B5C65AF2}">
      <dgm:prSet/>
      <dgm:spPr/>
      <dgm:t>
        <a:bodyPr/>
        <a:lstStyle/>
        <a:p>
          <a:r>
            <a:rPr lang="en-GB" dirty="0"/>
            <a:t>Role. </a:t>
          </a:r>
          <a:endParaRPr lang="en-US" dirty="0"/>
        </a:p>
      </dgm:t>
    </dgm:pt>
    <dgm:pt modelId="{7FCE6AA2-220D-44C3-86D2-57B682867815}" type="parTrans" cxnId="{49737599-D9E6-4789-890F-7556923DFD4E}">
      <dgm:prSet/>
      <dgm:spPr/>
      <dgm:t>
        <a:bodyPr/>
        <a:lstStyle/>
        <a:p>
          <a:endParaRPr lang="en-US"/>
        </a:p>
      </dgm:t>
    </dgm:pt>
    <dgm:pt modelId="{1EC95417-2245-4CB4-B901-87192701D033}" type="sibTrans" cxnId="{49737599-D9E6-4789-890F-7556923DFD4E}">
      <dgm:prSet/>
      <dgm:spPr/>
      <dgm:t>
        <a:bodyPr/>
        <a:lstStyle/>
        <a:p>
          <a:endParaRPr lang="en-US"/>
        </a:p>
      </dgm:t>
    </dgm:pt>
    <dgm:pt modelId="{A5D19F84-6123-4F02-9E79-4AA34D9B28E6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6C515822-649E-45EC-A3ED-E5B2E622FE4C}" type="parTrans" cxnId="{1F44803D-EACF-4008-8DD4-513D9CE37198}">
      <dgm:prSet/>
      <dgm:spPr/>
      <dgm:t>
        <a:bodyPr/>
        <a:lstStyle/>
        <a:p>
          <a:endParaRPr lang="en-US"/>
        </a:p>
      </dgm:t>
    </dgm:pt>
    <dgm:pt modelId="{A9FD94CC-FB48-47FE-8B9C-673ABC911BA8}" type="sibTrans" cxnId="{1F44803D-EACF-4008-8DD4-513D9CE37198}">
      <dgm:prSet/>
      <dgm:spPr/>
      <dgm:t>
        <a:bodyPr/>
        <a:lstStyle/>
        <a:p>
          <a:endParaRPr lang="en-US"/>
        </a:p>
      </dgm:t>
    </dgm:pt>
    <dgm:pt modelId="{D425C9FB-5530-4AEC-AAD9-C3823F3D2E9E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52DA1769-D6C5-4A3E-AEC4-371024A818C0}" type="parTrans" cxnId="{1193612C-9220-4D25-A1FA-3A223F6CB488}">
      <dgm:prSet/>
      <dgm:spPr/>
      <dgm:t>
        <a:bodyPr/>
        <a:lstStyle/>
        <a:p>
          <a:endParaRPr lang="en-US"/>
        </a:p>
      </dgm:t>
    </dgm:pt>
    <dgm:pt modelId="{5B212E34-7326-405F-9C70-66F4E1076CDF}" type="sibTrans" cxnId="{1193612C-9220-4D25-A1FA-3A223F6CB488}">
      <dgm:prSet/>
      <dgm:spPr/>
      <dgm:t>
        <a:bodyPr/>
        <a:lstStyle/>
        <a:p>
          <a:endParaRPr lang="en-US"/>
        </a:p>
      </dgm:t>
    </dgm:pt>
    <dgm:pt modelId="{ECD498D0-3317-43F4-8A3E-B436BC901282}" type="pres">
      <dgm:prSet presAssocID="{617AD1D2-5952-4148-BD17-FE804CB364B4}" presName="diagram" presStyleCnt="0">
        <dgm:presLayoutVars>
          <dgm:dir/>
          <dgm:resizeHandles val="exact"/>
        </dgm:presLayoutVars>
      </dgm:prSet>
      <dgm:spPr/>
    </dgm:pt>
    <dgm:pt modelId="{CF78811C-0BC4-4F2B-B55A-E8332D1E0ACF}" type="pres">
      <dgm:prSet presAssocID="{788D7CB6-6DA1-4338-A930-097B45CF4C37}" presName="node" presStyleLbl="node1" presStyleIdx="0" presStyleCnt="6">
        <dgm:presLayoutVars>
          <dgm:bulletEnabled val="1"/>
        </dgm:presLayoutVars>
      </dgm:prSet>
      <dgm:spPr/>
    </dgm:pt>
    <dgm:pt modelId="{8974369B-BA90-49F0-A280-4F4B8B49C158}" type="pres">
      <dgm:prSet presAssocID="{B4E0BC6A-B453-4830-A3B8-0E6140AEB5EB}" presName="sibTrans" presStyleCnt="0"/>
      <dgm:spPr/>
    </dgm:pt>
    <dgm:pt modelId="{81E8D89C-C69A-47E2-9659-E950ADAAABDB}" type="pres">
      <dgm:prSet presAssocID="{8930A9D1-9342-4106-A63A-C4B078E1BF96}" presName="node" presStyleLbl="node1" presStyleIdx="1" presStyleCnt="6">
        <dgm:presLayoutVars>
          <dgm:bulletEnabled val="1"/>
        </dgm:presLayoutVars>
      </dgm:prSet>
      <dgm:spPr/>
    </dgm:pt>
    <dgm:pt modelId="{0006A5BB-3F6D-450A-9B26-8645D2D32E8D}" type="pres">
      <dgm:prSet presAssocID="{11586C7B-69BC-463D-9E62-32EA1C630C33}" presName="sibTrans" presStyleCnt="0"/>
      <dgm:spPr/>
    </dgm:pt>
    <dgm:pt modelId="{A439FCC6-06B8-4FFF-A024-C55FF3E587A5}" type="pres">
      <dgm:prSet presAssocID="{6EA520AD-5F55-4411-8C7C-7EF832A5227A}" presName="node" presStyleLbl="node1" presStyleIdx="2" presStyleCnt="6">
        <dgm:presLayoutVars>
          <dgm:bulletEnabled val="1"/>
        </dgm:presLayoutVars>
      </dgm:prSet>
      <dgm:spPr/>
    </dgm:pt>
    <dgm:pt modelId="{C8A9439A-97E2-4583-A89C-791700264919}" type="pres">
      <dgm:prSet presAssocID="{622F95C5-9241-4184-BBC7-7D5FF0E9246B}" presName="sibTrans" presStyleCnt="0"/>
      <dgm:spPr/>
    </dgm:pt>
    <dgm:pt modelId="{3FFFB3C9-2A51-4630-A1AA-E0ADB87E0B25}" type="pres">
      <dgm:prSet presAssocID="{84A8EB69-C15F-4315-B8BB-E2D5B5C65AF2}" presName="node" presStyleLbl="node1" presStyleIdx="3" presStyleCnt="6">
        <dgm:presLayoutVars>
          <dgm:bulletEnabled val="1"/>
        </dgm:presLayoutVars>
      </dgm:prSet>
      <dgm:spPr/>
    </dgm:pt>
    <dgm:pt modelId="{EF1660C6-1459-417E-9E2E-560B3B24D18A}" type="pres">
      <dgm:prSet presAssocID="{1EC95417-2245-4CB4-B901-87192701D033}" presName="sibTrans" presStyleCnt="0"/>
      <dgm:spPr/>
    </dgm:pt>
    <dgm:pt modelId="{EBB7431E-FE09-40FA-A47D-602019D52A5B}" type="pres">
      <dgm:prSet presAssocID="{A5D19F84-6123-4F02-9E79-4AA34D9B28E6}" presName="node" presStyleLbl="node1" presStyleIdx="4" presStyleCnt="6">
        <dgm:presLayoutVars>
          <dgm:bulletEnabled val="1"/>
        </dgm:presLayoutVars>
      </dgm:prSet>
      <dgm:spPr/>
    </dgm:pt>
    <dgm:pt modelId="{BAF4E56E-0D3B-4DF2-8641-91F66D94F7C9}" type="pres">
      <dgm:prSet presAssocID="{A9FD94CC-FB48-47FE-8B9C-673ABC911BA8}" presName="sibTrans" presStyleCnt="0"/>
      <dgm:spPr/>
    </dgm:pt>
    <dgm:pt modelId="{FE5BADC9-79AF-4363-B54D-E428BD1AF1D4}" type="pres">
      <dgm:prSet presAssocID="{D425C9FB-5530-4AEC-AAD9-C3823F3D2E9E}" presName="node" presStyleLbl="node1" presStyleIdx="5" presStyleCnt="6">
        <dgm:presLayoutVars>
          <dgm:bulletEnabled val="1"/>
        </dgm:presLayoutVars>
      </dgm:prSet>
      <dgm:spPr/>
    </dgm:pt>
  </dgm:ptLst>
  <dgm:cxnLst>
    <dgm:cxn modelId="{9221D41A-4917-48C9-AB91-79A4A0B3B8D9}" srcId="{617AD1D2-5952-4148-BD17-FE804CB364B4}" destId="{788D7CB6-6DA1-4338-A930-097B45CF4C37}" srcOrd="0" destOrd="0" parTransId="{24BEFB85-1550-4D3C-B9EE-29F0C1B6588A}" sibTransId="{B4E0BC6A-B453-4830-A3B8-0E6140AEB5EB}"/>
    <dgm:cxn modelId="{1193612C-9220-4D25-A1FA-3A223F6CB488}" srcId="{617AD1D2-5952-4148-BD17-FE804CB364B4}" destId="{D425C9FB-5530-4AEC-AAD9-C3823F3D2E9E}" srcOrd="5" destOrd="0" parTransId="{52DA1769-D6C5-4A3E-AEC4-371024A818C0}" sibTransId="{5B212E34-7326-405F-9C70-66F4E1076CDF}"/>
    <dgm:cxn modelId="{6F733330-2E2F-4363-91E2-78E33E4DC7F6}" type="presOf" srcId="{6EA520AD-5F55-4411-8C7C-7EF832A5227A}" destId="{A439FCC6-06B8-4FFF-A024-C55FF3E587A5}" srcOrd="0" destOrd="0" presId="urn:microsoft.com/office/officeart/2005/8/layout/default"/>
    <dgm:cxn modelId="{1F44803D-EACF-4008-8DD4-513D9CE37198}" srcId="{617AD1D2-5952-4148-BD17-FE804CB364B4}" destId="{A5D19F84-6123-4F02-9E79-4AA34D9B28E6}" srcOrd="4" destOrd="0" parTransId="{6C515822-649E-45EC-A3ED-E5B2E622FE4C}" sibTransId="{A9FD94CC-FB48-47FE-8B9C-673ABC911BA8}"/>
    <dgm:cxn modelId="{0178F469-1C0E-4B78-A7CA-1EB015A7361A}" type="presOf" srcId="{A5D19F84-6123-4F02-9E79-4AA34D9B28E6}" destId="{EBB7431E-FE09-40FA-A47D-602019D52A5B}" srcOrd="0" destOrd="0" presId="urn:microsoft.com/office/officeart/2005/8/layout/default"/>
    <dgm:cxn modelId="{8B4C3580-D72C-4901-B78B-16F48082FDC5}" srcId="{617AD1D2-5952-4148-BD17-FE804CB364B4}" destId="{8930A9D1-9342-4106-A63A-C4B078E1BF96}" srcOrd="1" destOrd="0" parTransId="{58ECB502-8977-4405-8530-452B86A7B7D3}" sibTransId="{11586C7B-69BC-463D-9E62-32EA1C630C33}"/>
    <dgm:cxn modelId="{EAEDA78E-F74F-4083-9F7D-ABABF96EECC3}" type="presOf" srcId="{D425C9FB-5530-4AEC-AAD9-C3823F3D2E9E}" destId="{FE5BADC9-79AF-4363-B54D-E428BD1AF1D4}" srcOrd="0" destOrd="0" presId="urn:microsoft.com/office/officeart/2005/8/layout/default"/>
    <dgm:cxn modelId="{B0FF6991-30CE-49F0-B711-C461E05C08C5}" srcId="{617AD1D2-5952-4148-BD17-FE804CB364B4}" destId="{6EA520AD-5F55-4411-8C7C-7EF832A5227A}" srcOrd="2" destOrd="0" parTransId="{7A1D7E46-B992-4BC0-A265-C7CDD2685BDF}" sibTransId="{622F95C5-9241-4184-BBC7-7D5FF0E9246B}"/>
    <dgm:cxn modelId="{49737599-D9E6-4789-890F-7556923DFD4E}" srcId="{617AD1D2-5952-4148-BD17-FE804CB364B4}" destId="{84A8EB69-C15F-4315-B8BB-E2D5B5C65AF2}" srcOrd="3" destOrd="0" parTransId="{7FCE6AA2-220D-44C3-86D2-57B682867815}" sibTransId="{1EC95417-2245-4CB4-B901-87192701D033}"/>
    <dgm:cxn modelId="{EA00479D-A8A4-4FE9-BA51-95D1AA12D85B}" type="presOf" srcId="{84A8EB69-C15F-4315-B8BB-E2D5B5C65AF2}" destId="{3FFFB3C9-2A51-4630-A1AA-E0ADB87E0B25}" srcOrd="0" destOrd="0" presId="urn:microsoft.com/office/officeart/2005/8/layout/default"/>
    <dgm:cxn modelId="{8025DEA2-849E-4C6E-ADF0-E82C2B47C4FC}" type="presOf" srcId="{8930A9D1-9342-4106-A63A-C4B078E1BF96}" destId="{81E8D89C-C69A-47E2-9659-E950ADAAABDB}" srcOrd="0" destOrd="0" presId="urn:microsoft.com/office/officeart/2005/8/layout/default"/>
    <dgm:cxn modelId="{5D0C8CC5-B7E7-4567-AEEF-5FD037630497}" type="presOf" srcId="{788D7CB6-6DA1-4338-A930-097B45CF4C37}" destId="{CF78811C-0BC4-4F2B-B55A-E8332D1E0ACF}" srcOrd="0" destOrd="0" presId="urn:microsoft.com/office/officeart/2005/8/layout/default"/>
    <dgm:cxn modelId="{86BA9AF3-0AE7-43E3-9504-96E7AC50A3B1}" type="presOf" srcId="{617AD1D2-5952-4148-BD17-FE804CB364B4}" destId="{ECD498D0-3317-43F4-8A3E-B436BC901282}" srcOrd="0" destOrd="0" presId="urn:microsoft.com/office/officeart/2005/8/layout/default"/>
    <dgm:cxn modelId="{3DACAD67-5947-4DC2-80AF-E8A3E83BC557}" type="presParOf" srcId="{ECD498D0-3317-43F4-8A3E-B436BC901282}" destId="{CF78811C-0BC4-4F2B-B55A-E8332D1E0ACF}" srcOrd="0" destOrd="0" presId="urn:microsoft.com/office/officeart/2005/8/layout/default"/>
    <dgm:cxn modelId="{D6E8432D-836B-4279-A4E1-3F9B41EEDD50}" type="presParOf" srcId="{ECD498D0-3317-43F4-8A3E-B436BC901282}" destId="{8974369B-BA90-49F0-A280-4F4B8B49C158}" srcOrd="1" destOrd="0" presId="urn:microsoft.com/office/officeart/2005/8/layout/default"/>
    <dgm:cxn modelId="{EEF42F0C-7ABB-40CA-9118-B795E9EAD9C9}" type="presParOf" srcId="{ECD498D0-3317-43F4-8A3E-B436BC901282}" destId="{81E8D89C-C69A-47E2-9659-E950ADAAABDB}" srcOrd="2" destOrd="0" presId="urn:microsoft.com/office/officeart/2005/8/layout/default"/>
    <dgm:cxn modelId="{A40D9E41-8D73-435F-BC28-BF00B956113C}" type="presParOf" srcId="{ECD498D0-3317-43F4-8A3E-B436BC901282}" destId="{0006A5BB-3F6D-450A-9B26-8645D2D32E8D}" srcOrd="3" destOrd="0" presId="urn:microsoft.com/office/officeart/2005/8/layout/default"/>
    <dgm:cxn modelId="{0B29CBBC-955D-416F-BF20-561C77E5E278}" type="presParOf" srcId="{ECD498D0-3317-43F4-8A3E-B436BC901282}" destId="{A439FCC6-06B8-4FFF-A024-C55FF3E587A5}" srcOrd="4" destOrd="0" presId="urn:microsoft.com/office/officeart/2005/8/layout/default"/>
    <dgm:cxn modelId="{F24CE865-A337-4EB7-B5D5-414D9D3FDB1B}" type="presParOf" srcId="{ECD498D0-3317-43F4-8A3E-B436BC901282}" destId="{C8A9439A-97E2-4583-A89C-791700264919}" srcOrd="5" destOrd="0" presId="urn:microsoft.com/office/officeart/2005/8/layout/default"/>
    <dgm:cxn modelId="{D5B78930-EBE6-4BA7-A320-8AA99DECF03C}" type="presParOf" srcId="{ECD498D0-3317-43F4-8A3E-B436BC901282}" destId="{3FFFB3C9-2A51-4630-A1AA-E0ADB87E0B25}" srcOrd="6" destOrd="0" presId="urn:microsoft.com/office/officeart/2005/8/layout/default"/>
    <dgm:cxn modelId="{F1CC92C5-788D-40E4-A9A3-C12AC7CE9690}" type="presParOf" srcId="{ECD498D0-3317-43F4-8A3E-B436BC901282}" destId="{EF1660C6-1459-417E-9E2E-560B3B24D18A}" srcOrd="7" destOrd="0" presId="urn:microsoft.com/office/officeart/2005/8/layout/default"/>
    <dgm:cxn modelId="{E27BAC4A-F899-4EBA-B2F5-22C4102D2477}" type="presParOf" srcId="{ECD498D0-3317-43F4-8A3E-B436BC901282}" destId="{EBB7431E-FE09-40FA-A47D-602019D52A5B}" srcOrd="8" destOrd="0" presId="urn:microsoft.com/office/officeart/2005/8/layout/default"/>
    <dgm:cxn modelId="{C3E3CDA0-E109-48BB-ACA7-3EB5B7A95ED2}" type="presParOf" srcId="{ECD498D0-3317-43F4-8A3E-B436BC901282}" destId="{BAF4E56E-0D3B-4DF2-8641-91F66D94F7C9}" srcOrd="9" destOrd="0" presId="urn:microsoft.com/office/officeart/2005/8/layout/default"/>
    <dgm:cxn modelId="{0F89D093-A87C-4BA3-B926-467668F8C3D5}" type="presParOf" srcId="{ECD498D0-3317-43F4-8A3E-B436BC901282}" destId="{FE5BADC9-79AF-4363-B54D-E428BD1AF1D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98F134-7382-4F72-9688-32089BB0D42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423779-9C48-4C36-B059-53396CA37AB6}">
      <dgm:prSet/>
      <dgm:spPr/>
      <dgm:t>
        <a:bodyPr/>
        <a:lstStyle/>
        <a:p>
          <a:r>
            <a:rPr lang="en-GB"/>
            <a:t>The aim of today’s session is to discuss those who make the law in the United kingdom. </a:t>
          </a:r>
          <a:endParaRPr lang="en-US"/>
        </a:p>
      </dgm:t>
    </dgm:pt>
    <dgm:pt modelId="{C341535F-6ED1-4A5B-B231-F53C9C2802BC}" type="parTrans" cxnId="{788F8EF3-70AE-473A-9A89-92E1E3B1803C}">
      <dgm:prSet/>
      <dgm:spPr/>
      <dgm:t>
        <a:bodyPr/>
        <a:lstStyle/>
        <a:p>
          <a:endParaRPr lang="en-US"/>
        </a:p>
      </dgm:t>
    </dgm:pt>
    <dgm:pt modelId="{A3F22D38-F8D3-43CC-9C7E-EEB7884994DA}" type="sibTrans" cxnId="{788F8EF3-70AE-473A-9A89-92E1E3B1803C}">
      <dgm:prSet/>
      <dgm:spPr/>
      <dgm:t>
        <a:bodyPr/>
        <a:lstStyle/>
        <a:p>
          <a:endParaRPr lang="en-US"/>
        </a:p>
      </dgm:t>
    </dgm:pt>
    <dgm:pt modelId="{10C3B265-2D0C-4D4E-AE38-A1AB0434FAC9}">
      <dgm:prSet/>
      <dgm:spPr/>
      <dgm:t>
        <a:bodyPr/>
        <a:lstStyle/>
        <a:p>
          <a:r>
            <a:rPr lang="en-GB"/>
            <a:t>By the end of today’s session students should be able to demonstrate their understanding of those who make the law in the United Kingdom. </a:t>
          </a:r>
          <a:endParaRPr lang="en-US"/>
        </a:p>
      </dgm:t>
    </dgm:pt>
    <dgm:pt modelId="{A2AD876F-1911-429A-BBFA-F111BA4DAD20}" type="parTrans" cxnId="{CDE0D558-6911-497E-9AE5-E759D166EDD7}">
      <dgm:prSet/>
      <dgm:spPr/>
      <dgm:t>
        <a:bodyPr/>
        <a:lstStyle/>
        <a:p>
          <a:endParaRPr lang="en-US"/>
        </a:p>
      </dgm:t>
    </dgm:pt>
    <dgm:pt modelId="{7953E8A9-45E2-45A6-94D8-3D20DE14EF3D}" type="sibTrans" cxnId="{CDE0D558-6911-497E-9AE5-E759D166EDD7}">
      <dgm:prSet/>
      <dgm:spPr/>
      <dgm:t>
        <a:bodyPr/>
        <a:lstStyle/>
        <a:p>
          <a:endParaRPr lang="en-US"/>
        </a:p>
      </dgm:t>
    </dgm:pt>
    <dgm:pt modelId="{C42F20C1-348F-428A-9B54-F2C58D3BE5F4}" type="pres">
      <dgm:prSet presAssocID="{8D98F134-7382-4F72-9688-32089BB0D42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C47CA9-6E93-43CD-BF65-371F1F12ED43}" type="pres">
      <dgm:prSet presAssocID="{5D423779-9C48-4C36-B059-53396CA37AB6}" presName="hierRoot1" presStyleCnt="0"/>
      <dgm:spPr/>
    </dgm:pt>
    <dgm:pt modelId="{00B2053C-B45A-4B5B-8D11-2D9F6454439B}" type="pres">
      <dgm:prSet presAssocID="{5D423779-9C48-4C36-B059-53396CA37AB6}" presName="composite" presStyleCnt="0"/>
      <dgm:spPr/>
    </dgm:pt>
    <dgm:pt modelId="{C7CCAEFC-BAA8-484E-A098-9C25AD125D7C}" type="pres">
      <dgm:prSet presAssocID="{5D423779-9C48-4C36-B059-53396CA37AB6}" presName="background" presStyleLbl="node0" presStyleIdx="0" presStyleCnt="2"/>
      <dgm:spPr/>
    </dgm:pt>
    <dgm:pt modelId="{FBB6E7F2-9846-4A42-BC7D-6E001D671D29}" type="pres">
      <dgm:prSet presAssocID="{5D423779-9C48-4C36-B059-53396CA37AB6}" presName="text" presStyleLbl="fgAcc0" presStyleIdx="0" presStyleCnt="2">
        <dgm:presLayoutVars>
          <dgm:chPref val="3"/>
        </dgm:presLayoutVars>
      </dgm:prSet>
      <dgm:spPr/>
    </dgm:pt>
    <dgm:pt modelId="{A9147C34-65AC-4EDF-B378-DD5552C48E1A}" type="pres">
      <dgm:prSet presAssocID="{5D423779-9C48-4C36-B059-53396CA37AB6}" presName="hierChild2" presStyleCnt="0"/>
      <dgm:spPr/>
    </dgm:pt>
    <dgm:pt modelId="{9224C236-8078-410D-A172-2EE913E3C690}" type="pres">
      <dgm:prSet presAssocID="{10C3B265-2D0C-4D4E-AE38-A1AB0434FAC9}" presName="hierRoot1" presStyleCnt="0"/>
      <dgm:spPr/>
    </dgm:pt>
    <dgm:pt modelId="{CAE069CD-AFEC-4A04-A078-D1CC7F22E311}" type="pres">
      <dgm:prSet presAssocID="{10C3B265-2D0C-4D4E-AE38-A1AB0434FAC9}" presName="composite" presStyleCnt="0"/>
      <dgm:spPr/>
    </dgm:pt>
    <dgm:pt modelId="{114BC41F-4BF0-412C-AAF4-36E34F9B3E95}" type="pres">
      <dgm:prSet presAssocID="{10C3B265-2D0C-4D4E-AE38-A1AB0434FAC9}" presName="background" presStyleLbl="node0" presStyleIdx="1" presStyleCnt="2"/>
      <dgm:spPr/>
    </dgm:pt>
    <dgm:pt modelId="{B7050101-C5B2-4AB9-937E-F51C74504B18}" type="pres">
      <dgm:prSet presAssocID="{10C3B265-2D0C-4D4E-AE38-A1AB0434FAC9}" presName="text" presStyleLbl="fgAcc0" presStyleIdx="1" presStyleCnt="2">
        <dgm:presLayoutVars>
          <dgm:chPref val="3"/>
        </dgm:presLayoutVars>
      </dgm:prSet>
      <dgm:spPr/>
    </dgm:pt>
    <dgm:pt modelId="{4BDB86FA-FC6F-4CD7-84C7-91C5820E8337}" type="pres">
      <dgm:prSet presAssocID="{10C3B265-2D0C-4D4E-AE38-A1AB0434FAC9}" presName="hierChild2" presStyleCnt="0"/>
      <dgm:spPr/>
    </dgm:pt>
  </dgm:ptLst>
  <dgm:cxnLst>
    <dgm:cxn modelId="{E4F25F5C-11D7-4571-AB27-CC81B901B5AA}" type="presOf" srcId="{5D423779-9C48-4C36-B059-53396CA37AB6}" destId="{FBB6E7F2-9846-4A42-BC7D-6E001D671D29}" srcOrd="0" destOrd="0" presId="urn:microsoft.com/office/officeart/2005/8/layout/hierarchy1"/>
    <dgm:cxn modelId="{CDE0D558-6911-497E-9AE5-E759D166EDD7}" srcId="{8D98F134-7382-4F72-9688-32089BB0D427}" destId="{10C3B265-2D0C-4D4E-AE38-A1AB0434FAC9}" srcOrd="1" destOrd="0" parTransId="{A2AD876F-1911-429A-BBFA-F111BA4DAD20}" sibTransId="{7953E8A9-45E2-45A6-94D8-3D20DE14EF3D}"/>
    <dgm:cxn modelId="{025B77A4-0FBC-4AFB-B4A5-E5CC599E2A19}" type="presOf" srcId="{8D98F134-7382-4F72-9688-32089BB0D427}" destId="{C42F20C1-348F-428A-9B54-F2C58D3BE5F4}" srcOrd="0" destOrd="0" presId="urn:microsoft.com/office/officeart/2005/8/layout/hierarchy1"/>
    <dgm:cxn modelId="{2BAB51C5-97C3-4341-9741-9B4FBBD5D753}" type="presOf" srcId="{10C3B265-2D0C-4D4E-AE38-A1AB0434FAC9}" destId="{B7050101-C5B2-4AB9-937E-F51C74504B18}" srcOrd="0" destOrd="0" presId="urn:microsoft.com/office/officeart/2005/8/layout/hierarchy1"/>
    <dgm:cxn modelId="{788F8EF3-70AE-473A-9A89-92E1E3B1803C}" srcId="{8D98F134-7382-4F72-9688-32089BB0D427}" destId="{5D423779-9C48-4C36-B059-53396CA37AB6}" srcOrd="0" destOrd="0" parTransId="{C341535F-6ED1-4A5B-B231-F53C9C2802BC}" sibTransId="{A3F22D38-F8D3-43CC-9C7E-EEB7884994DA}"/>
    <dgm:cxn modelId="{2C9FACA9-0A6A-4DAD-A3E8-90FFC21671CD}" type="presParOf" srcId="{C42F20C1-348F-428A-9B54-F2C58D3BE5F4}" destId="{95C47CA9-6E93-43CD-BF65-371F1F12ED43}" srcOrd="0" destOrd="0" presId="urn:microsoft.com/office/officeart/2005/8/layout/hierarchy1"/>
    <dgm:cxn modelId="{562082C7-3019-4F4E-923B-3A3D1CE47E15}" type="presParOf" srcId="{95C47CA9-6E93-43CD-BF65-371F1F12ED43}" destId="{00B2053C-B45A-4B5B-8D11-2D9F6454439B}" srcOrd="0" destOrd="0" presId="urn:microsoft.com/office/officeart/2005/8/layout/hierarchy1"/>
    <dgm:cxn modelId="{5245A509-A9D6-4C07-A33D-762FBF94A088}" type="presParOf" srcId="{00B2053C-B45A-4B5B-8D11-2D9F6454439B}" destId="{C7CCAEFC-BAA8-484E-A098-9C25AD125D7C}" srcOrd="0" destOrd="0" presId="urn:microsoft.com/office/officeart/2005/8/layout/hierarchy1"/>
    <dgm:cxn modelId="{8AC798D9-5B25-466E-A3DE-A2533660A119}" type="presParOf" srcId="{00B2053C-B45A-4B5B-8D11-2D9F6454439B}" destId="{FBB6E7F2-9846-4A42-BC7D-6E001D671D29}" srcOrd="1" destOrd="0" presId="urn:microsoft.com/office/officeart/2005/8/layout/hierarchy1"/>
    <dgm:cxn modelId="{1E9A9CEC-9FEC-45D5-9533-887D447CEDCC}" type="presParOf" srcId="{95C47CA9-6E93-43CD-BF65-371F1F12ED43}" destId="{A9147C34-65AC-4EDF-B378-DD5552C48E1A}" srcOrd="1" destOrd="0" presId="urn:microsoft.com/office/officeart/2005/8/layout/hierarchy1"/>
    <dgm:cxn modelId="{7D5DA9AE-9AF8-460B-9B2D-C77EB72C2C65}" type="presParOf" srcId="{C42F20C1-348F-428A-9B54-F2C58D3BE5F4}" destId="{9224C236-8078-410D-A172-2EE913E3C690}" srcOrd="1" destOrd="0" presId="urn:microsoft.com/office/officeart/2005/8/layout/hierarchy1"/>
    <dgm:cxn modelId="{067A8710-1743-432B-8A4A-842DA230951C}" type="presParOf" srcId="{9224C236-8078-410D-A172-2EE913E3C690}" destId="{CAE069CD-AFEC-4A04-A078-D1CC7F22E311}" srcOrd="0" destOrd="0" presId="urn:microsoft.com/office/officeart/2005/8/layout/hierarchy1"/>
    <dgm:cxn modelId="{67845252-06A8-496E-BC0B-CFDAD33DFA7A}" type="presParOf" srcId="{CAE069CD-AFEC-4A04-A078-D1CC7F22E311}" destId="{114BC41F-4BF0-412C-AAF4-36E34F9B3E95}" srcOrd="0" destOrd="0" presId="urn:microsoft.com/office/officeart/2005/8/layout/hierarchy1"/>
    <dgm:cxn modelId="{10555BC6-2BC5-460E-8695-E172775645BD}" type="presParOf" srcId="{CAE069CD-AFEC-4A04-A078-D1CC7F22E311}" destId="{B7050101-C5B2-4AB9-937E-F51C74504B18}" srcOrd="1" destOrd="0" presId="urn:microsoft.com/office/officeart/2005/8/layout/hierarchy1"/>
    <dgm:cxn modelId="{C09FCE9C-14B4-42EF-AA87-32F8B693A0D1}" type="presParOf" srcId="{9224C236-8078-410D-A172-2EE913E3C690}" destId="{4BDB86FA-FC6F-4CD7-84C7-91C5820E83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88B2D7-CC65-4BB2-9FFC-7F4B54EFD539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D5649DE9-A530-4EE0-974E-FE3341BB8169}">
      <dgm:prSet/>
      <dgm:spPr/>
      <dgm:t>
        <a:bodyPr/>
        <a:lstStyle/>
        <a:p>
          <a:r>
            <a:rPr lang="en-GB"/>
            <a:t>Different cases have different citations. </a:t>
          </a:r>
          <a:endParaRPr lang="en-US"/>
        </a:p>
      </dgm:t>
    </dgm:pt>
    <dgm:pt modelId="{4F0CD6A1-6FA5-4236-BE01-C9E8954D8978}" type="parTrans" cxnId="{48FE82C2-2771-42A7-9822-3D4BF574818C}">
      <dgm:prSet/>
      <dgm:spPr/>
      <dgm:t>
        <a:bodyPr/>
        <a:lstStyle/>
        <a:p>
          <a:endParaRPr lang="en-US"/>
        </a:p>
      </dgm:t>
    </dgm:pt>
    <dgm:pt modelId="{C2BFC2CC-FB9C-49B9-BEE0-DE6C3A6D1D3F}" type="sibTrans" cxnId="{48FE82C2-2771-42A7-9822-3D4BF574818C}">
      <dgm:prSet/>
      <dgm:spPr/>
      <dgm:t>
        <a:bodyPr/>
        <a:lstStyle/>
        <a:p>
          <a:endParaRPr lang="en-US"/>
        </a:p>
      </dgm:t>
    </dgm:pt>
    <dgm:pt modelId="{F3DD9C6D-A374-49A9-810B-0A69D95FB80F}">
      <dgm:prSet/>
      <dgm:spPr/>
      <dgm:t>
        <a:bodyPr/>
        <a:lstStyle/>
        <a:p>
          <a:r>
            <a:rPr lang="en-GB"/>
            <a:t>A citation is where the case is recorded. Where is it written down?</a:t>
          </a:r>
          <a:endParaRPr lang="en-US"/>
        </a:p>
      </dgm:t>
    </dgm:pt>
    <dgm:pt modelId="{4C9F9464-0726-4E52-AB30-94C84D8E59A3}" type="parTrans" cxnId="{68C1BC1E-D676-44EE-B0A1-7A7142439ADF}">
      <dgm:prSet/>
      <dgm:spPr/>
      <dgm:t>
        <a:bodyPr/>
        <a:lstStyle/>
        <a:p>
          <a:endParaRPr lang="en-US"/>
        </a:p>
      </dgm:t>
    </dgm:pt>
    <dgm:pt modelId="{3DD39403-C689-4F0B-B469-D8E382C001C3}" type="sibTrans" cxnId="{68C1BC1E-D676-44EE-B0A1-7A7142439ADF}">
      <dgm:prSet/>
      <dgm:spPr/>
      <dgm:t>
        <a:bodyPr/>
        <a:lstStyle/>
        <a:p>
          <a:endParaRPr lang="en-US"/>
        </a:p>
      </dgm:t>
    </dgm:pt>
    <dgm:pt modelId="{59D01147-CCF2-46D7-B504-E94D86C083C9}">
      <dgm:prSet/>
      <dgm:spPr/>
      <dgm:t>
        <a:bodyPr/>
        <a:lstStyle/>
        <a:p>
          <a:r>
            <a:rPr lang="en-GB"/>
            <a:t>Criminal </a:t>
          </a:r>
          <a:endParaRPr lang="en-US"/>
        </a:p>
      </dgm:t>
    </dgm:pt>
    <dgm:pt modelId="{7116A8F1-6125-411E-A0F4-B174CD94C6E9}" type="parTrans" cxnId="{B0C557EB-6F9E-4C97-8475-CDCE89592490}">
      <dgm:prSet/>
      <dgm:spPr/>
      <dgm:t>
        <a:bodyPr/>
        <a:lstStyle/>
        <a:p>
          <a:endParaRPr lang="en-US"/>
        </a:p>
      </dgm:t>
    </dgm:pt>
    <dgm:pt modelId="{6F1E536E-C686-4D9E-B750-B12420C12EE1}" type="sibTrans" cxnId="{B0C557EB-6F9E-4C97-8475-CDCE89592490}">
      <dgm:prSet/>
      <dgm:spPr/>
      <dgm:t>
        <a:bodyPr/>
        <a:lstStyle/>
        <a:p>
          <a:endParaRPr lang="en-US"/>
        </a:p>
      </dgm:t>
    </dgm:pt>
    <dgm:pt modelId="{D35829B0-CCB6-47B2-AC38-72A3647745D3}">
      <dgm:prSet/>
      <dgm:spPr/>
      <dgm:t>
        <a:bodyPr/>
        <a:lstStyle/>
        <a:p>
          <a:r>
            <a:rPr lang="en-GB"/>
            <a:t>Civil </a:t>
          </a:r>
          <a:endParaRPr lang="en-US"/>
        </a:p>
      </dgm:t>
    </dgm:pt>
    <dgm:pt modelId="{5FD073CD-0781-4944-BFC6-284F6E23A89E}" type="parTrans" cxnId="{5D1DDFEB-3A0C-431D-B8BE-F32857A5DB7E}">
      <dgm:prSet/>
      <dgm:spPr/>
      <dgm:t>
        <a:bodyPr/>
        <a:lstStyle/>
        <a:p>
          <a:endParaRPr lang="en-US"/>
        </a:p>
      </dgm:t>
    </dgm:pt>
    <dgm:pt modelId="{EE6D1985-35FD-412F-A926-5B97C720D8D1}" type="sibTrans" cxnId="{5D1DDFEB-3A0C-431D-B8BE-F32857A5DB7E}">
      <dgm:prSet/>
      <dgm:spPr/>
      <dgm:t>
        <a:bodyPr/>
        <a:lstStyle/>
        <a:p>
          <a:endParaRPr lang="en-US"/>
        </a:p>
      </dgm:t>
    </dgm:pt>
    <dgm:pt modelId="{857C36BC-2974-4BDC-B3CC-8EA0CCF9E14F}">
      <dgm:prSet/>
      <dgm:spPr/>
      <dgm:t>
        <a:bodyPr/>
        <a:lstStyle/>
        <a:p>
          <a:r>
            <a:rPr lang="en-GB"/>
            <a:t>Public </a:t>
          </a:r>
          <a:endParaRPr lang="en-US"/>
        </a:p>
      </dgm:t>
    </dgm:pt>
    <dgm:pt modelId="{DE0C9FB5-0287-4CD2-BEE7-B6C10DAD4B28}" type="parTrans" cxnId="{8870057B-08F8-41B1-847A-484483E2D1DB}">
      <dgm:prSet/>
      <dgm:spPr/>
      <dgm:t>
        <a:bodyPr/>
        <a:lstStyle/>
        <a:p>
          <a:endParaRPr lang="en-US"/>
        </a:p>
      </dgm:t>
    </dgm:pt>
    <dgm:pt modelId="{D28131FD-D239-4BD0-889B-AC8047969573}" type="sibTrans" cxnId="{8870057B-08F8-41B1-847A-484483E2D1DB}">
      <dgm:prSet/>
      <dgm:spPr/>
      <dgm:t>
        <a:bodyPr/>
        <a:lstStyle/>
        <a:p>
          <a:endParaRPr lang="en-US"/>
        </a:p>
      </dgm:t>
    </dgm:pt>
    <dgm:pt modelId="{179B5E6C-A168-4ED8-81B0-FC563591C9D0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4493EC3C-AF5A-40BE-B58E-28089AC2534F}" type="parTrans" cxnId="{140DF1A7-5C65-49C1-9A92-78CDD9012CAF}">
      <dgm:prSet/>
      <dgm:spPr/>
      <dgm:t>
        <a:bodyPr/>
        <a:lstStyle/>
        <a:p>
          <a:endParaRPr lang="en-US"/>
        </a:p>
      </dgm:t>
    </dgm:pt>
    <dgm:pt modelId="{B486994B-5149-4BA1-8B99-6A2D234981C6}" type="sibTrans" cxnId="{140DF1A7-5C65-49C1-9A92-78CDD9012CAF}">
      <dgm:prSet/>
      <dgm:spPr/>
      <dgm:t>
        <a:bodyPr/>
        <a:lstStyle/>
        <a:p>
          <a:endParaRPr lang="en-US"/>
        </a:p>
      </dgm:t>
    </dgm:pt>
    <dgm:pt modelId="{EF4652DB-3B64-4D96-9942-01E2468915BB}" type="pres">
      <dgm:prSet presAssocID="{E388B2D7-CC65-4BB2-9FFC-7F4B54EFD539}" presName="linear" presStyleCnt="0">
        <dgm:presLayoutVars>
          <dgm:animLvl val="lvl"/>
          <dgm:resizeHandles val="exact"/>
        </dgm:presLayoutVars>
      </dgm:prSet>
      <dgm:spPr/>
    </dgm:pt>
    <dgm:pt modelId="{26E0A0C0-BF15-4525-BBCA-57B0BFF24566}" type="pres">
      <dgm:prSet presAssocID="{D5649DE9-A530-4EE0-974E-FE3341BB816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B432FB6-1BAF-4B81-AFC3-C491BC45D46D}" type="pres">
      <dgm:prSet presAssocID="{C2BFC2CC-FB9C-49B9-BEE0-DE6C3A6D1D3F}" presName="spacer" presStyleCnt="0"/>
      <dgm:spPr/>
    </dgm:pt>
    <dgm:pt modelId="{BC90E1A3-197C-4CFF-BCDD-147567174962}" type="pres">
      <dgm:prSet presAssocID="{F3DD9C6D-A374-49A9-810B-0A69D95FB80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149F23A-312E-4F5D-9087-193547C97218}" type="pres">
      <dgm:prSet presAssocID="{3DD39403-C689-4F0B-B469-D8E382C001C3}" presName="spacer" presStyleCnt="0"/>
      <dgm:spPr/>
    </dgm:pt>
    <dgm:pt modelId="{53A8310C-BB33-41F7-9E02-1D23ADAAEAB5}" type="pres">
      <dgm:prSet presAssocID="{59D01147-CCF2-46D7-B504-E94D86C083C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8533858-CCEE-48D8-A5AB-30C2E699D459}" type="pres">
      <dgm:prSet presAssocID="{6F1E536E-C686-4D9E-B750-B12420C12EE1}" presName="spacer" presStyleCnt="0"/>
      <dgm:spPr/>
    </dgm:pt>
    <dgm:pt modelId="{FB1A2FD6-6415-4B77-B510-D021715C74D1}" type="pres">
      <dgm:prSet presAssocID="{D35829B0-CCB6-47B2-AC38-72A3647745D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6335C34-C51F-4611-BA6F-B3C00C69F990}" type="pres">
      <dgm:prSet presAssocID="{EE6D1985-35FD-412F-A926-5B97C720D8D1}" presName="spacer" presStyleCnt="0"/>
      <dgm:spPr/>
    </dgm:pt>
    <dgm:pt modelId="{70404E53-A909-46A6-AD34-912FC9D2E3F4}" type="pres">
      <dgm:prSet presAssocID="{857C36BC-2974-4BDC-B3CC-8EA0CCF9E14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60A0680-09EB-45AA-A99A-9C2AD8CE6935}" type="pres">
      <dgm:prSet presAssocID="{D28131FD-D239-4BD0-889B-AC8047969573}" presName="spacer" presStyleCnt="0"/>
      <dgm:spPr/>
    </dgm:pt>
    <dgm:pt modelId="{BA88999B-6E11-441D-8690-679AA2D4ADCB}" type="pres">
      <dgm:prSet presAssocID="{179B5E6C-A168-4ED8-81B0-FC563591C9D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1B8E912-542B-4650-B307-6DEABA5CC7E4}" type="presOf" srcId="{D5649DE9-A530-4EE0-974E-FE3341BB8169}" destId="{26E0A0C0-BF15-4525-BBCA-57B0BFF24566}" srcOrd="0" destOrd="0" presId="urn:microsoft.com/office/officeart/2005/8/layout/vList2"/>
    <dgm:cxn modelId="{68C1BC1E-D676-44EE-B0A1-7A7142439ADF}" srcId="{E388B2D7-CC65-4BB2-9FFC-7F4B54EFD539}" destId="{F3DD9C6D-A374-49A9-810B-0A69D95FB80F}" srcOrd="1" destOrd="0" parTransId="{4C9F9464-0726-4E52-AB30-94C84D8E59A3}" sibTransId="{3DD39403-C689-4F0B-B469-D8E382C001C3}"/>
    <dgm:cxn modelId="{499B4C3D-E216-43FE-8640-ED173C287935}" type="presOf" srcId="{59D01147-CCF2-46D7-B504-E94D86C083C9}" destId="{53A8310C-BB33-41F7-9E02-1D23ADAAEAB5}" srcOrd="0" destOrd="0" presId="urn:microsoft.com/office/officeart/2005/8/layout/vList2"/>
    <dgm:cxn modelId="{81A82540-1DF4-476C-A4CF-548C9D814201}" type="presOf" srcId="{179B5E6C-A168-4ED8-81B0-FC563591C9D0}" destId="{BA88999B-6E11-441D-8690-679AA2D4ADCB}" srcOrd="0" destOrd="0" presId="urn:microsoft.com/office/officeart/2005/8/layout/vList2"/>
    <dgm:cxn modelId="{8870057B-08F8-41B1-847A-484483E2D1DB}" srcId="{E388B2D7-CC65-4BB2-9FFC-7F4B54EFD539}" destId="{857C36BC-2974-4BDC-B3CC-8EA0CCF9E14F}" srcOrd="4" destOrd="0" parTransId="{DE0C9FB5-0287-4CD2-BEE7-B6C10DAD4B28}" sibTransId="{D28131FD-D239-4BD0-889B-AC8047969573}"/>
    <dgm:cxn modelId="{EF613793-2F36-45FE-AB4A-1DD8B7CF9FEC}" type="presOf" srcId="{857C36BC-2974-4BDC-B3CC-8EA0CCF9E14F}" destId="{70404E53-A909-46A6-AD34-912FC9D2E3F4}" srcOrd="0" destOrd="0" presId="urn:microsoft.com/office/officeart/2005/8/layout/vList2"/>
    <dgm:cxn modelId="{EAEF7DA1-C9B0-4C32-8376-15875CD04ECC}" type="presOf" srcId="{F3DD9C6D-A374-49A9-810B-0A69D95FB80F}" destId="{BC90E1A3-197C-4CFF-BCDD-147567174962}" srcOrd="0" destOrd="0" presId="urn:microsoft.com/office/officeart/2005/8/layout/vList2"/>
    <dgm:cxn modelId="{140DF1A7-5C65-49C1-9A92-78CDD9012CAF}" srcId="{E388B2D7-CC65-4BB2-9FFC-7F4B54EFD539}" destId="{179B5E6C-A168-4ED8-81B0-FC563591C9D0}" srcOrd="5" destOrd="0" parTransId="{4493EC3C-AF5A-40BE-B58E-28089AC2534F}" sibTransId="{B486994B-5149-4BA1-8B99-6A2D234981C6}"/>
    <dgm:cxn modelId="{217406B2-DAD4-4D36-AF1D-19136C6FAEC7}" type="presOf" srcId="{D35829B0-CCB6-47B2-AC38-72A3647745D3}" destId="{FB1A2FD6-6415-4B77-B510-D021715C74D1}" srcOrd="0" destOrd="0" presId="urn:microsoft.com/office/officeart/2005/8/layout/vList2"/>
    <dgm:cxn modelId="{662218BC-3ADF-4538-ACB4-E765342EB231}" type="presOf" srcId="{E388B2D7-CC65-4BB2-9FFC-7F4B54EFD539}" destId="{EF4652DB-3B64-4D96-9942-01E2468915BB}" srcOrd="0" destOrd="0" presId="urn:microsoft.com/office/officeart/2005/8/layout/vList2"/>
    <dgm:cxn modelId="{48FE82C2-2771-42A7-9822-3D4BF574818C}" srcId="{E388B2D7-CC65-4BB2-9FFC-7F4B54EFD539}" destId="{D5649DE9-A530-4EE0-974E-FE3341BB8169}" srcOrd="0" destOrd="0" parTransId="{4F0CD6A1-6FA5-4236-BE01-C9E8954D8978}" sibTransId="{C2BFC2CC-FB9C-49B9-BEE0-DE6C3A6D1D3F}"/>
    <dgm:cxn modelId="{B0C557EB-6F9E-4C97-8475-CDCE89592490}" srcId="{E388B2D7-CC65-4BB2-9FFC-7F4B54EFD539}" destId="{59D01147-CCF2-46D7-B504-E94D86C083C9}" srcOrd="2" destOrd="0" parTransId="{7116A8F1-6125-411E-A0F4-B174CD94C6E9}" sibTransId="{6F1E536E-C686-4D9E-B750-B12420C12EE1}"/>
    <dgm:cxn modelId="{5D1DDFEB-3A0C-431D-B8BE-F32857A5DB7E}" srcId="{E388B2D7-CC65-4BB2-9FFC-7F4B54EFD539}" destId="{D35829B0-CCB6-47B2-AC38-72A3647745D3}" srcOrd="3" destOrd="0" parTransId="{5FD073CD-0781-4944-BFC6-284F6E23A89E}" sibTransId="{EE6D1985-35FD-412F-A926-5B97C720D8D1}"/>
    <dgm:cxn modelId="{D9089FC9-B973-4DE5-9725-61DBD284FF9A}" type="presParOf" srcId="{EF4652DB-3B64-4D96-9942-01E2468915BB}" destId="{26E0A0C0-BF15-4525-BBCA-57B0BFF24566}" srcOrd="0" destOrd="0" presId="urn:microsoft.com/office/officeart/2005/8/layout/vList2"/>
    <dgm:cxn modelId="{026153D9-7329-4529-A4DB-401454367483}" type="presParOf" srcId="{EF4652DB-3B64-4D96-9942-01E2468915BB}" destId="{9B432FB6-1BAF-4B81-AFC3-C491BC45D46D}" srcOrd="1" destOrd="0" presId="urn:microsoft.com/office/officeart/2005/8/layout/vList2"/>
    <dgm:cxn modelId="{EE7FDA21-0D4D-4443-A641-22A6860480EE}" type="presParOf" srcId="{EF4652DB-3B64-4D96-9942-01E2468915BB}" destId="{BC90E1A3-197C-4CFF-BCDD-147567174962}" srcOrd="2" destOrd="0" presId="urn:microsoft.com/office/officeart/2005/8/layout/vList2"/>
    <dgm:cxn modelId="{C3BBBD19-5DC8-45C4-8AD3-17A8D8A475B6}" type="presParOf" srcId="{EF4652DB-3B64-4D96-9942-01E2468915BB}" destId="{9149F23A-312E-4F5D-9087-193547C97218}" srcOrd="3" destOrd="0" presId="urn:microsoft.com/office/officeart/2005/8/layout/vList2"/>
    <dgm:cxn modelId="{E78F1F21-D349-42DF-9534-2602B9C8D2B1}" type="presParOf" srcId="{EF4652DB-3B64-4D96-9942-01E2468915BB}" destId="{53A8310C-BB33-41F7-9E02-1D23ADAAEAB5}" srcOrd="4" destOrd="0" presId="urn:microsoft.com/office/officeart/2005/8/layout/vList2"/>
    <dgm:cxn modelId="{66B16D9F-AEB3-49CB-8C24-CD903E11FDAC}" type="presParOf" srcId="{EF4652DB-3B64-4D96-9942-01E2468915BB}" destId="{58533858-CCEE-48D8-A5AB-30C2E699D459}" srcOrd="5" destOrd="0" presId="urn:microsoft.com/office/officeart/2005/8/layout/vList2"/>
    <dgm:cxn modelId="{97824EDD-7340-4B6A-AF00-AC87EEFAA715}" type="presParOf" srcId="{EF4652DB-3B64-4D96-9942-01E2468915BB}" destId="{FB1A2FD6-6415-4B77-B510-D021715C74D1}" srcOrd="6" destOrd="0" presId="urn:microsoft.com/office/officeart/2005/8/layout/vList2"/>
    <dgm:cxn modelId="{243BD91A-467B-444F-86E9-241D5C8D46E3}" type="presParOf" srcId="{EF4652DB-3B64-4D96-9942-01E2468915BB}" destId="{A6335C34-C51F-4611-BA6F-B3C00C69F990}" srcOrd="7" destOrd="0" presId="urn:microsoft.com/office/officeart/2005/8/layout/vList2"/>
    <dgm:cxn modelId="{90B3F6AC-2BF0-40E2-929C-00316D6221BF}" type="presParOf" srcId="{EF4652DB-3B64-4D96-9942-01E2468915BB}" destId="{70404E53-A909-46A6-AD34-912FC9D2E3F4}" srcOrd="8" destOrd="0" presId="urn:microsoft.com/office/officeart/2005/8/layout/vList2"/>
    <dgm:cxn modelId="{9211F2D6-BDA3-41DB-A9A5-5D87A629B928}" type="presParOf" srcId="{EF4652DB-3B64-4D96-9942-01E2468915BB}" destId="{360A0680-09EB-45AA-A99A-9C2AD8CE6935}" srcOrd="9" destOrd="0" presId="urn:microsoft.com/office/officeart/2005/8/layout/vList2"/>
    <dgm:cxn modelId="{53E55305-F9F2-4C9C-82AB-24A41D275FBB}" type="presParOf" srcId="{EF4652DB-3B64-4D96-9942-01E2468915BB}" destId="{BA88999B-6E11-441D-8690-679AA2D4ADC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7E40D5-1FF7-402D-A4B3-311BC020A20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FB5C19-A549-4375-B234-7880EA19F5BC}">
      <dgm:prSet/>
      <dgm:spPr/>
      <dgm:t>
        <a:bodyPr/>
        <a:lstStyle/>
        <a:p>
          <a:r>
            <a:rPr lang="en-GB"/>
            <a:t>R v </a:t>
          </a:r>
          <a:endParaRPr lang="en-US"/>
        </a:p>
      </dgm:t>
    </dgm:pt>
    <dgm:pt modelId="{CA951FEA-A7B2-475B-BBB9-34A2F8420368}" type="parTrans" cxnId="{717DCC97-172F-40CD-95C8-286E9D3F9286}">
      <dgm:prSet/>
      <dgm:spPr/>
      <dgm:t>
        <a:bodyPr/>
        <a:lstStyle/>
        <a:p>
          <a:endParaRPr lang="en-US"/>
        </a:p>
      </dgm:t>
    </dgm:pt>
    <dgm:pt modelId="{F01FFA35-F366-4915-AA20-B953D4C3977F}" type="sibTrans" cxnId="{717DCC97-172F-40CD-95C8-286E9D3F9286}">
      <dgm:prSet/>
      <dgm:spPr/>
      <dgm:t>
        <a:bodyPr/>
        <a:lstStyle/>
        <a:p>
          <a:endParaRPr lang="en-US"/>
        </a:p>
      </dgm:t>
    </dgm:pt>
    <dgm:pt modelId="{D608EBC7-25C4-430F-AB6F-6C5449B4D035}">
      <dgm:prSet/>
      <dgm:spPr/>
      <dgm:t>
        <a:bodyPr/>
        <a:lstStyle/>
        <a:p>
          <a:r>
            <a:rPr lang="en-GB"/>
            <a:t>Rex – King </a:t>
          </a:r>
          <a:endParaRPr lang="en-US"/>
        </a:p>
      </dgm:t>
    </dgm:pt>
    <dgm:pt modelId="{72890057-5713-49A5-9A39-4E95AE97BD5D}" type="parTrans" cxnId="{32F98D94-4C7D-4DFC-924D-F35EB8B31DBC}">
      <dgm:prSet/>
      <dgm:spPr/>
      <dgm:t>
        <a:bodyPr/>
        <a:lstStyle/>
        <a:p>
          <a:endParaRPr lang="en-US"/>
        </a:p>
      </dgm:t>
    </dgm:pt>
    <dgm:pt modelId="{54CD3374-231E-44A1-A5C8-3E6B3D77A469}" type="sibTrans" cxnId="{32F98D94-4C7D-4DFC-924D-F35EB8B31DBC}">
      <dgm:prSet/>
      <dgm:spPr/>
      <dgm:t>
        <a:bodyPr/>
        <a:lstStyle/>
        <a:p>
          <a:endParaRPr lang="en-US"/>
        </a:p>
      </dgm:t>
    </dgm:pt>
    <dgm:pt modelId="{D6635CAF-0567-4971-8FEA-2295DFED87F9}">
      <dgm:prSet/>
      <dgm:spPr/>
      <dgm:t>
        <a:bodyPr/>
        <a:lstStyle/>
        <a:p>
          <a:r>
            <a:rPr lang="en-GB"/>
            <a:t>Regina – Queen </a:t>
          </a:r>
          <a:endParaRPr lang="en-US"/>
        </a:p>
      </dgm:t>
    </dgm:pt>
    <dgm:pt modelId="{2D05A98F-7148-489A-9175-490171E3411F}" type="parTrans" cxnId="{56B57ABE-2297-45C7-A07E-B5090E3459C8}">
      <dgm:prSet/>
      <dgm:spPr/>
      <dgm:t>
        <a:bodyPr/>
        <a:lstStyle/>
        <a:p>
          <a:endParaRPr lang="en-US"/>
        </a:p>
      </dgm:t>
    </dgm:pt>
    <dgm:pt modelId="{FB26CDD9-6BC9-462C-8131-0A9102F5E202}" type="sibTrans" cxnId="{56B57ABE-2297-45C7-A07E-B5090E3459C8}">
      <dgm:prSet/>
      <dgm:spPr/>
      <dgm:t>
        <a:bodyPr/>
        <a:lstStyle/>
        <a:p>
          <a:endParaRPr lang="en-US"/>
        </a:p>
      </dgm:t>
    </dgm:pt>
    <dgm:pt modelId="{D9BA82F3-6161-4A31-B574-E5EBB886F464}">
      <dgm:prSet/>
      <dgm:spPr/>
      <dgm:t>
        <a:bodyPr/>
        <a:lstStyle/>
        <a:p>
          <a:r>
            <a:rPr lang="en-GB"/>
            <a:t>Case examples- R v Ahluwalia – important case in criminal law- which set a motion in the law to change the law for women who kill their husbands due to domestic abuse. </a:t>
          </a:r>
          <a:endParaRPr lang="en-US"/>
        </a:p>
      </dgm:t>
    </dgm:pt>
    <dgm:pt modelId="{F1A91241-3789-4CAD-B5CC-DE1328EDFB6B}" type="parTrans" cxnId="{5524DA9D-9493-425F-A42F-C1E19FD07BED}">
      <dgm:prSet/>
      <dgm:spPr/>
      <dgm:t>
        <a:bodyPr/>
        <a:lstStyle/>
        <a:p>
          <a:endParaRPr lang="en-US"/>
        </a:p>
      </dgm:t>
    </dgm:pt>
    <dgm:pt modelId="{A00DF0A1-FB7B-4BC5-ACB2-C9331F225A91}" type="sibTrans" cxnId="{5524DA9D-9493-425F-A42F-C1E19FD07BED}">
      <dgm:prSet/>
      <dgm:spPr/>
      <dgm:t>
        <a:bodyPr/>
        <a:lstStyle/>
        <a:p>
          <a:endParaRPr lang="en-US"/>
        </a:p>
      </dgm:t>
    </dgm:pt>
    <dgm:pt modelId="{FB0223C4-BA0E-4A87-899E-AFA755747A2A}" type="pres">
      <dgm:prSet presAssocID="{497E40D5-1FF7-402D-A4B3-311BC020A20C}" presName="Name0" presStyleCnt="0">
        <dgm:presLayoutVars>
          <dgm:dir/>
          <dgm:animLvl val="lvl"/>
          <dgm:resizeHandles val="exact"/>
        </dgm:presLayoutVars>
      </dgm:prSet>
      <dgm:spPr/>
    </dgm:pt>
    <dgm:pt modelId="{D0BA30CD-FB89-4924-A465-BEB71C876B8D}" type="pres">
      <dgm:prSet presAssocID="{D9BA82F3-6161-4A31-B574-E5EBB886F464}" presName="boxAndChildren" presStyleCnt="0"/>
      <dgm:spPr/>
    </dgm:pt>
    <dgm:pt modelId="{9A55B4DC-BBCF-4CCA-A75C-78E60CBF85F6}" type="pres">
      <dgm:prSet presAssocID="{D9BA82F3-6161-4A31-B574-E5EBB886F464}" presName="parentTextBox" presStyleLbl="node1" presStyleIdx="0" presStyleCnt="4"/>
      <dgm:spPr/>
    </dgm:pt>
    <dgm:pt modelId="{8929F9AA-3F26-4F04-A3B6-C61B192EEB86}" type="pres">
      <dgm:prSet presAssocID="{FB26CDD9-6BC9-462C-8131-0A9102F5E202}" presName="sp" presStyleCnt="0"/>
      <dgm:spPr/>
    </dgm:pt>
    <dgm:pt modelId="{3800102C-9D1D-48C7-B2D0-9117E121578E}" type="pres">
      <dgm:prSet presAssocID="{D6635CAF-0567-4971-8FEA-2295DFED87F9}" presName="arrowAndChildren" presStyleCnt="0"/>
      <dgm:spPr/>
    </dgm:pt>
    <dgm:pt modelId="{FC078295-AAA7-4BCC-A0FE-D3118C4447D3}" type="pres">
      <dgm:prSet presAssocID="{D6635CAF-0567-4971-8FEA-2295DFED87F9}" presName="parentTextArrow" presStyleLbl="node1" presStyleIdx="1" presStyleCnt="4"/>
      <dgm:spPr/>
    </dgm:pt>
    <dgm:pt modelId="{9FF8A925-6651-46EA-9500-46E159FB2E61}" type="pres">
      <dgm:prSet presAssocID="{54CD3374-231E-44A1-A5C8-3E6B3D77A469}" presName="sp" presStyleCnt="0"/>
      <dgm:spPr/>
    </dgm:pt>
    <dgm:pt modelId="{E6649E95-1D30-45EC-820F-EF473D533B7F}" type="pres">
      <dgm:prSet presAssocID="{D608EBC7-25C4-430F-AB6F-6C5449B4D035}" presName="arrowAndChildren" presStyleCnt="0"/>
      <dgm:spPr/>
    </dgm:pt>
    <dgm:pt modelId="{3D8D01AD-B728-4BF9-9BBB-AE04C73726AF}" type="pres">
      <dgm:prSet presAssocID="{D608EBC7-25C4-430F-AB6F-6C5449B4D035}" presName="parentTextArrow" presStyleLbl="node1" presStyleIdx="2" presStyleCnt="4"/>
      <dgm:spPr/>
    </dgm:pt>
    <dgm:pt modelId="{7B014B85-1B57-4540-A6BB-866DDA622E28}" type="pres">
      <dgm:prSet presAssocID="{F01FFA35-F366-4915-AA20-B953D4C3977F}" presName="sp" presStyleCnt="0"/>
      <dgm:spPr/>
    </dgm:pt>
    <dgm:pt modelId="{89376D02-E3CD-4B97-8089-44B37E2620DF}" type="pres">
      <dgm:prSet presAssocID="{D2FB5C19-A549-4375-B234-7880EA19F5BC}" presName="arrowAndChildren" presStyleCnt="0"/>
      <dgm:spPr/>
    </dgm:pt>
    <dgm:pt modelId="{32210C0C-C9D1-40B1-AD93-AE1EE9BCE325}" type="pres">
      <dgm:prSet presAssocID="{D2FB5C19-A549-4375-B234-7880EA19F5BC}" presName="parentTextArrow" presStyleLbl="node1" presStyleIdx="3" presStyleCnt="4"/>
      <dgm:spPr/>
    </dgm:pt>
  </dgm:ptLst>
  <dgm:cxnLst>
    <dgm:cxn modelId="{084F0D3D-52B3-4ECE-9679-E902278DD2AD}" type="presOf" srcId="{D2FB5C19-A549-4375-B234-7880EA19F5BC}" destId="{32210C0C-C9D1-40B1-AD93-AE1EE9BCE325}" srcOrd="0" destOrd="0" presId="urn:microsoft.com/office/officeart/2005/8/layout/process4"/>
    <dgm:cxn modelId="{4E331C50-19DF-4FEB-9B63-E50C2EF95951}" type="presOf" srcId="{D6635CAF-0567-4971-8FEA-2295DFED87F9}" destId="{FC078295-AAA7-4BCC-A0FE-D3118C4447D3}" srcOrd="0" destOrd="0" presId="urn:microsoft.com/office/officeart/2005/8/layout/process4"/>
    <dgm:cxn modelId="{32F98D94-4C7D-4DFC-924D-F35EB8B31DBC}" srcId="{497E40D5-1FF7-402D-A4B3-311BC020A20C}" destId="{D608EBC7-25C4-430F-AB6F-6C5449B4D035}" srcOrd="1" destOrd="0" parTransId="{72890057-5713-49A5-9A39-4E95AE97BD5D}" sibTransId="{54CD3374-231E-44A1-A5C8-3E6B3D77A469}"/>
    <dgm:cxn modelId="{B34B7D97-F14F-41C8-8A42-9226782D8FE9}" type="presOf" srcId="{497E40D5-1FF7-402D-A4B3-311BC020A20C}" destId="{FB0223C4-BA0E-4A87-899E-AFA755747A2A}" srcOrd="0" destOrd="0" presId="urn:microsoft.com/office/officeart/2005/8/layout/process4"/>
    <dgm:cxn modelId="{717DCC97-172F-40CD-95C8-286E9D3F9286}" srcId="{497E40D5-1FF7-402D-A4B3-311BC020A20C}" destId="{D2FB5C19-A549-4375-B234-7880EA19F5BC}" srcOrd="0" destOrd="0" parTransId="{CA951FEA-A7B2-475B-BBB9-34A2F8420368}" sibTransId="{F01FFA35-F366-4915-AA20-B953D4C3977F}"/>
    <dgm:cxn modelId="{24A31D9C-7788-44D6-92AF-46399158E8B7}" type="presOf" srcId="{D9BA82F3-6161-4A31-B574-E5EBB886F464}" destId="{9A55B4DC-BBCF-4CCA-A75C-78E60CBF85F6}" srcOrd="0" destOrd="0" presId="urn:microsoft.com/office/officeart/2005/8/layout/process4"/>
    <dgm:cxn modelId="{5524DA9D-9493-425F-A42F-C1E19FD07BED}" srcId="{497E40D5-1FF7-402D-A4B3-311BC020A20C}" destId="{D9BA82F3-6161-4A31-B574-E5EBB886F464}" srcOrd="3" destOrd="0" parTransId="{F1A91241-3789-4CAD-B5CC-DE1328EDFB6B}" sibTransId="{A00DF0A1-FB7B-4BC5-ACB2-C9331F225A91}"/>
    <dgm:cxn modelId="{56B57ABE-2297-45C7-A07E-B5090E3459C8}" srcId="{497E40D5-1FF7-402D-A4B3-311BC020A20C}" destId="{D6635CAF-0567-4971-8FEA-2295DFED87F9}" srcOrd="2" destOrd="0" parTransId="{2D05A98F-7148-489A-9175-490171E3411F}" sibTransId="{FB26CDD9-6BC9-462C-8131-0A9102F5E202}"/>
    <dgm:cxn modelId="{6E4D93F7-7298-44A4-B00C-1F203BB1A401}" type="presOf" srcId="{D608EBC7-25C4-430F-AB6F-6C5449B4D035}" destId="{3D8D01AD-B728-4BF9-9BBB-AE04C73726AF}" srcOrd="0" destOrd="0" presId="urn:microsoft.com/office/officeart/2005/8/layout/process4"/>
    <dgm:cxn modelId="{4A67B9A8-A775-4AEA-9741-774B2A3FB130}" type="presParOf" srcId="{FB0223C4-BA0E-4A87-899E-AFA755747A2A}" destId="{D0BA30CD-FB89-4924-A465-BEB71C876B8D}" srcOrd="0" destOrd="0" presId="urn:microsoft.com/office/officeart/2005/8/layout/process4"/>
    <dgm:cxn modelId="{0232A4AC-0A31-4920-85A3-840661DDFF24}" type="presParOf" srcId="{D0BA30CD-FB89-4924-A465-BEB71C876B8D}" destId="{9A55B4DC-BBCF-4CCA-A75C-78E60CBF85F6}" srcOrd="0" destOrd="0" presId="urn:microsoft.com/office/officeart/2005/8/layout/process4"/>
    <dgm:cxn modelId="{AD035F5E-70BC-4F3E-84EB-7EDFAAEF58CA}" type="presParOf" srcId="{FB0223C4-BA0E-4A87-899E-AFA755747A2A}" destId="{8929F9AA-3F26-4F04-A3B6-C61B192EEB86}" srcOrd="1" destOrd="0" presId="urn:microsoft.com/office/officeart/2005/8/layout/process4"/>
    <dgm:cxn modelId="{4AD8716C-4CB5-4F07-84B6-8A8F50B7C4D5}" type="presParOf" srcId="{FB0223C4-BA0E-4A87-899E-AFA755747A2A}" destId="{3800102C-9D1D-48C7-B2D0-9117E121578E}" srcOrd="2" destOrd="0" presId="urn:microsoft.com/office/officeart/2005/8/layout/process4"/>
    <dgm:cxn modelId="{1E9676D3-A671-4E44-9D48-30F95D855BAF}" type="presParOf" srcId="{3800102C-9D1D-48C7-B2D0-9117E121578E}" destId="{FC078295-AAA7-4BCC-A0FE-D3118C4447D3}" srcOrd="0" destOrd="0" presId="urn:microsoft.com/office/officeart/2005/8/layout/process4"/>
    <dgm:cxn modelId="{AC92CBC7-3DC2-41DA-B685-778CD8864360}" type="presParOf" srcId="{FB0223C4-BA0E-4A87-899E-AFA755747A2A}" destId="{9FF8A925-6651-46EA-9500-46E159FB2E61}" srcOrd="3" destOrd="0" presId="urn:microsoft.com/office/officeart/2005/8/layout/process4"/>
    <dgm:cxn modelId="{3311A908-91C3-4589-BB63-0C3F4A21328B}" type="presParOf" srcId="{FB0223C4-BA0E-4A87-899E-AFA755747A2A}" destId="{E6649E95-1D30-45EC-820F-EF473D533B7F}" srcOrd="4" destOrd="0" presId="urn:microsoft.com/office/officeart/2005/8/layout/process4"/>
    <dgm:cxn modelId="{A3DB84D5-3D9E-42EC-8319-A4EE947C7D99}" type="presParOf" srcId="{E6649E95-1D30-45EC-820F-EF473D533B7F}" destId="{3D8D01AD-B728-4BF9-9BBB-AE04C73726AF}" srcOrd="0" destOrd="0" presId="urn:microsoft.com/office/officeart/2005/8/layout/process4"/>
    <dgm:cxn modelId="{074A4B5D-3527-4E92-AFE5-A5F5479EBD50}" type="presParOf" srcId="{FB0223C4-BA0E-4A87-899E-AFA755747A2A}" destId="{7B014B85-1B57-4540-A6BB-866DDA622E28}" srcOrd="5" destOrd="0" presId="urn:microsoft.com/office/officeart/2005/8/layout/process4"/>
    <dgm:cxn modelId="{DD6C6D07-2E15-417C-B36A-07F1193D0F51}" type="presParOf" srcId="{FB0223C4-BA0E-4A87-899E-AFA755747A2A}" destId="{89376D02-E3CD-4B97-8089-44B37E2620DF}" srcOrd="6" destOrd="0" presId="urn:microsoft.com/office/officeart/2005/8/layout/process4"/>
    <dgm:cxn modelId="{C632C98A-660C-497E-AC06-0DE5780A6269}" type="presParOf" srcId="{89376D02-E3CD-4B97-8089-44B37E2620DF}" destId="{32210C0C-C9D1-40B1-AD93-AE1EE9BCE32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0DE6326-3610-4BFD-9654-3F470F2E58B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3093DB4-1E93-4DBA-9546-BE7158560A7D}">
      <dgm:prSet/>
      <dgm:spPr/>
      <dgm:t>
        <a:bodyPr/>
        <a:lstStyle/>
        <a:p>
          <a:r>
            <a:rPr lang="en-GB"/>
            <a:t>Judicial review- R (name of the person) v the government. </a:t>
          </a:r>
          <a:endParaRPr lang="en-US"/>
        </a:p>
      </dgm:t>
    </dgm:pt>
    <dgm:pt modelId="{AC301337-7906-4831-B0E2-409920B181B3}" type="parTrans" cxnId="{D34DD8CC-643A-4648-80FE-A8F5FAD5FAEE}">
      <dgm:prSet/>
      <dgm:spPr/>
      <dgm:t>
        <a:bodyPr/>
        <a:lstStyle/>
        <a:p>
          <a:endParaRPr lang="en-US"/>
        </a:p>
      </dgm:t>
    </dgm:pt>
    <dgm:pt modelId="{900B9BF4-A70C-4056-A68A-29D099636C9C}" type="sibTrans" cxnId="{D34DD8CC-643A-4648-80FE-A8F5FAD5FAEE}">
      <dgm:prSet/>
      <dgm:spPr/>
      <dgm:t>
        <a:bodyPr/>
        <a:lstStyle/>
        <a:p>
          <a:endParaRPr lang="en-US"/>
        </a:p>
      </dgm:t>
    </dgm:pt>
    <dgm:pt modelId="{04880DC6-339D-430E-963E-6EFE33021546}">
      <dgm:prSet/>
      <dgm:spPr/>
      <dgm:t>
        <a:bodyPr/>
        <a:lstStyle/>
        <a:p>
          <a:r>
            <a:rPr lang="en-GB"/>
            <a:t>Example; “R(Miller) v Secretary of State for Exiting the European Union [2017]”</a:t>
          </a:r>
          <a:endParaRPr lang="en-US"/>
        </a:p>
      </dgm:t>
    </dgm:pt>
    <dgm:pt modelId="{CE2EB6CB-AFB7-4196-93AA-7CD478FF36E1}" type="parTrans" cxnId="{1376B1D1-4C12-4619-8951-4769D5A7FB90}">
      <dgm:prSet/>
      <dgm:spPr/>
      <dgm:t>
        <a:bodyPr/>
        <a:lstStyle/>
        <a:p>
          <a:endParaRPr lang="en-US"/>
        </a:p>
      </dgm:t>
    </dgm:pt>
    <dgm:pt modelId="{D35A2CB3-AF69-4767-AF7E-7CBD66DB2230}" type="sibTrans" cxnId="{1376B1D1-4C12-4619-8951-4769D5A7FB90}">
      <dgm:prSet/>
      <dgm:spPr/>
      <dgm:t>
        <a:bodyPr/>
        <a:lstStyle/>
        <a:p>
          <a:endParaRPr lang="en-US"/>
        </a:p>
      </dgm:t>
    </dgm:pt>
    <dgm:pt modelId="{55A51208-206B-4DDB-9B92-396C1054ACA5}">
      <dgm:prSet/>
      <dgm:spPr/>
      <dgm:t>
        <a:bodyPr/>
        <a:lstStyle/>
        <a:p>
          <a:r>
            <a:rPr lang="en-GB"/>
            <a:t>Before 2001 cases will look like this; '' “R v Secretary of State for the Home Department ex p Brind” ''. </a:t>
          </a:r>
          <a:endParaRPr lang="en-US"/>
        </a:p>
      </dgm:t>
    </dgm:pt>
    <dgm:pt modelId="{F3B065F9-244B-4A8B-80C4-8E2E4D772EDF}" type="parTrans" cxnId="{87608A01-5242-48B0-A62E-083875E8AD36}">
      <dgm:prSet/>
      <dgm:spPr/>
      <dgm:t>
        <a:bodyPr/>
        <a:lstStyle/>
        <a:p>
          <a:endParaRPr lang="en-US"/>
        </a:p>
      </dgm:t>
    </dgm:pt>
    <dgm:pt modelId="{003E82AD-0EBE-45D3-B728-080241879EB6}" type="sibTrans" cxnId="{87608A01-5242-48B0-A62E-083875E8AD36}">
      <dgm:prSet/>
      <dgm:spPr/>
      <dgm:t>
        <a:bodyPr/>
        <a:lstStyle/>
        <a:p>
          <a:endParaRPr lang="en-US"/>
        </a:p>
      </dgm:t>
    </dgm:pt>
    <dgm:pt modelId="{B423D720-3864-4C1F-8910-8C104B587D63}" type="pres">
      <dgm:prSet presAssocID="{50DE6326-3610-4BFD-9654-3F470F2E58B1}" presName="diagram" presStyleCnt="0">
        <dgm:presLayoutVars>
          <dgm:dir/>
          <dgm:resizeHandles val="exact"/>
        </dgm:presLayoutVars>
      </dgm:prSet>
      <dgm:spPr/>
    </dgm:pt>
    <dgm:pt modelId="{25173CD1-4531-4E50-A61D-90F65838DE56}" type="pres">
      <dgm:prSet presAssocID="{F3093DB4-1E93-4DBA-9546-BE7158560A7D}" presName="node" presStyleLbl="node1" presStyleIdx="0" presStyleCnt="3">
        <dgm:presLayoutVars>
          <dgm:bulletEnabled val="1"/>
        </dgm:presLayoutVars>
      </dgm:prSet>
      <dgm:spPr/>
    </dgm:pt>
    <dgm:pt modelId="{D8A77BF0-70C3-4F00-B414-BE6FD55F63F8}" type="pres">
      <dgm:prSet presAssocID="{900B9BF4-A70C-4056-A68A-29D099636C9C}" presName="sibTrans" presStyleLbl="sibTrans2D1" presStyleIdx="0" presStyleCnt="2"/>
      <dgm:spPr/>
    </dgm:pt>
    <dgm:pt modelId="{D21C2761-5A22-469E-8100-777B44748CF0}" type="pres">
      <dgm:prSet presAssocID="{900B9BF4-A70C-4056-A68A-29D099636C9C}" presName="connectorText" presStyleLbl="sibTrans2D1" presStyleIdx="0" presStyleCnt="2"/>
      <dgm:spPr/>
    </dgm:pt>
    <dgm:pt modelId="{6D03F48F-41AE-404D-B4E5-FA2F2E2B5469}" type="pres">
      <dgm:prSet presAssocID="{04880DC6-339D-430E-963E-6EFE33021546}" presName="node" presStyleLbl="node1" presStyleIdx="1" presStyleCnt="3">
        <dgm:presLayoutVars>
          <dgm:bulletEnabled val="1"/>
        </dgm:presLayoutVars>
      </dgm:prSet>
      <dgm:spPr/>
    </dgm:pt>
    <dgm:pt modelId="{0A0F07D4-4C18-4C37-840F-9909F2BF69B8}" type="pres">
      <dgm:prSet presAssocID="{D35A2CB3-AF69-4767-AF7E-7CBD66DB2230}" presName="sibTrans" presStyleLbl="sibTrans2D1" presStyleIdx="1" presStyleCnt="2"/>
      <dgm:spPr/>
    </dgm:pt>
    <dgm:pt modelId="{62CEDB40-F9F3-439F-9F5E-D1C687DCF6BE}" type="pres">
      <dgm:prSet presAssocID="{D35A2CB3-AF69-4767-AF7E-7CBD66DB2230}" presName="connectorText" presStyleLbl="sibTrans2D1" presStyleIdx="1" presStyleCnt="2"/>
      <dgm:spPr/>
    </dgm:pt>
    <dgm:pt modelId="{EBE2B6B2-07EF-4A59-BF1D-A2C3C59DA7E1}" type="pres">
      <dgm:prSet presAssocID="{55A51208-206B-4DDB-9B92-396C1054ACA5}" presName="node" presStyleLbl="node1" presStyleIdx="2" presStyleCnt="3">
        <dgm:presLayoutVars>
          <dgm:bulletEnabled val="1"/>
        </dgm:presLayoutVars>
      </dgm:prSet>
      <dgm:spPr/>
    </dgm:pt>
  </dgm:ptLst>
  <dgm:cxnLst>
    <dgm:cxn modelId="{87608A01-5242-48B0-A62E-083875E8AD36}" srcId="{50DE6326-3610-4BFD-9654-3F470F2E58B1}" destId="{55A51208-206B-4DDB-9B92-396C1054ACA5}" srcOrd="2" destOrd="0" parTransId="{F3B065F9-244B-4A8B-80C4-8E2E4D772EDF}" sibTransId="{003E82AD-0EBE-45D3-B728-080241879EB6}"/>
    <dgm:cxn modelId="{4F61E725-449D-4CD5-A379-80AC2942E401}" type="presOf" srcId="{55A51208-206B-4DDB-9B92-396C1054ACA5}" destId="{EBE2B6B2-07EF-4A59-BF1D-A2C3C59DA7E1}" srcOrd="0" destOrd="0" presId="urn:microsoft.com/office/officeart/2005/8/layout/process5"/>
    <dgm:cxn modelId="{4C2FCA2B-33DF-4594-B4D5-7EBC6673BF7A}" type="presOf" srcId="{F3093DB4-1E93-4DBA-9546-BE7158560A7D}" destId="{25173CD1-4531-4E50-A61D-90F65838DE56}" srcOrd="0" destOrd="0" presId="urn:microsoft.com/office/officeart/2005/8/layout/process5"/>
    <dgm:cxn modelId="{27866D52-A056-4BF8-835B-173FBDAC49FA}" type="presOf" srcId="{900B9BF4-A70C-4056-A68A-29D099636C9C}" destId="{D8A77BF0-70C3-4F00-B414-BE6FD55F63F8}" srcOrd="0" destOrd="0" presId="urn:microsoft.com/office/officeart/2005/8/layout/process5"/>
    <dgm:cxn modelId="{A82C27A3-B29D-4A04-83AE-BEA096DE6DB1}" type="presOf" srcId="{04880DC6-339D-430E-963E-6EFE33021546}" destId="{6D03F48F-41AE-404D-B4E5-FA2F2E2B5469}" srcOrd="0" destOrd="0" presId="urn:microsoft.com/office/officeart/2005/8/layout/process5"/>
    <dgm:cxn modelId="{DCEAB4A6-ECF3-4FE7-ADCC-CCBF74CDFE39}" type="presOf" srcId="{50DE6326-3610-4BFD-9654-3F470F2E58B1}" destId="{B423D720-3864-4C1F-8910-8C104B587D63}" srcOrd="0" destOrd="0" presId="urn:microsoft.com/office/officeart/2005/8/layout/process5"/>
    <dgm:cxn modelId="{838483BA-9142-451B-A1E9-1F46E8D8E304}" type="presOf" srcId="{900B9BF4-A70C-4056-A68A-29D099636C9C}" destId="{D21C2761-5A22-469E-8100-777B44748CF0}" srcOrd="1" destOrd="0" presId="urn:microsoft.com/office/officeart/2005/8/layout/process5"/>
    <dgm:cxn modelId="{D34DD8CC-643A-4648-80FE-A8F5FAD5FAEE}" srcId="{50DE6326-3610-4BFD-9654-3F470F2E58B1}" destId="{F3093DB4-1E93-4DBA-9546-BE7158560A7D}" srcOrd="0" destOrd="0" parTransId="{AC301337-7906-4831-B0E2-409920B181B3}" sibTransId="{900B9BF4-A70C-4056-A68A-29D099636C9C}"/>
    <dgm:cxn modelId="{1376B1D1-4C12-4619-8951-4769D5A7FB90}" srcId="{50DE6326-3610-4BFD-9654-3F470F2E58B1}" destId="{04880DC6-339D-430E-963E-6EFE33021546}" srcOrd="1" destOrd="0" parTransId="{CE2EB6CB-AFB7-4196-93AA-7CD478FF36E1}" sibTransId="{D35A2CB3-AF69-4767-AF7E-7CBD66DB2230}"/>
    <dgm:cxn modelId="{B25650D4-2B29-4477-A105-0DD32EF1332E}" type="presOf" srcId="{D35A2CB3-AF69-4767-AF7E-7CBD66DB2230}" destId="{62CEDB40-F9F3-439F-9F5E-D1C687DCF6BE}" srcOrd="1" destOrd="0" presId="urn:microsoft.com/office/officeart/2005/8/layout/process5"/>
    <dgm:cxn modelId="{AFECA6FD-BA8B-4464-8F49-8404873B126E}" type="presOf" srcId="{D35A2CB3-AF69-4767-AF7E-7CBD66DB2230}" destId="{0A0F07D4-4C18-4C37-840F-9909F2BF69B8}" srcOrd="0" destOrd="0" presId="urn:microsoft.com/office/officeart/2005/8/layout/process5"/>
    <dgm:cxn modelId="{273BFF06-E0F8-4C3F-8407-E345120789EF}" type="presParOf" srcId="{B423D720-3864-4C1F-8910-8C104B587D63}" destId="{25173CD1-4531-4E50-A61D-90F65838DE56}" srcOrd="0" destOrd="0" presId="urn:microsoft.com/office/officeart/2005/8/layout/process5"/>
    <dgm:cxn modelId="{54901817-A27B-4A8F-BC74-D4E558647610}" type="presParOf" srcId="{B423D720-3864-4C1F-8910-8C104B587D63}" destId="{D8A77BF0-70C3-4F00-B414-BE6FD55F63F8}" srcOrd="1" destOrd="0" presId="urn:microsoft.com/office/officeart/2005/8/layout/process5"/>
    <dgm:cxn modelId="{AAB9B7C4-C701-4E26-AA0E-84AD7C022BAF}" type="presParOf" srcId="{D8A77BF0-70C3-4F00-B414-BE6FD55F63F8}" destId="{D21C2761-5A22-469E-8100-777B44748CF0}" srcOrd="0" destOrd="0" presId="urn:microsoft.com/office/officeart/2005/8/layout/process5"/>
    <dgm:cxn modelId="{841AF48E-2950-4CEE-8025-D136A0E0CD29}" type="presParOf" srcId="{B423D720-3864-4C1F-8910-8C104B587D63}" destId="{6D03F48F-41AE-404D-B4E5-FA2F2E2B5469}" srcOrd="2" destOrd="0" presId="urn:microsoft.com/office/officeart/2005/8/layout/process5"/>
    <dgm:cxn modelId="{2B532CBA-17C9-419D-8427-AD160F4A2B50}" type="presParOf" srcId="{B423D720-3864-4C1F-8910-8C104B587D63}" destId="{0A0F07D4-4C18-4C37-840F-9909F2BF69B8}" srcOrd="3" destOrd="0" presId="urn:microsoft.com/office/officeart/2005/8/layout/process5"/>
    <dgm:cxn modelId="{FD7E387F-E29E-46E8-82F0-EF2409A402DB}" type="presParOf" srcId="{0A0F07D4-4C18-4C37-840F-9909F2BF69B8}" destId="{62CEDB40-F9F3-439F-9F5E-D1C687DCF6BE}" srcOrd="0" destOrd="0" presId="urn:microsoft.com/office/officeart/2005/8/layout/process5"/>
    <dgm:cxn modelId="{D6DF506E-2920-4F19-B274-1AE880D4298D}" type="presParOf" srcId="{B423D720-3864-4C1F-8910-8C104B587D63}" destId="{EBE2B6B2-07EF-4A59-BF1D-A2C3C59DA7E1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6E3779E-3FFF-4F74-8E5F-D8DE5E7AE5C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780A0D7-2046-4DCF-9528-16253D74D0F6}">
      <dgm:prSet/>
      <dgm:spPr/>
      <dgm:t>
        <a:bodyPr/>
        <a:lstStyle/>
        <a:p>
          <a:r>
            <a:rPr lang="en-GB"/>
            <a:t>Help distinguish between cases with the same name. </a:t>
          </a:r>
          <a:endParaRPr lang="en-US"/>
        </a:p>
      </dgm:t>
    </dgm:pt>
    <dgm:pt modelId="{B0AA3521-AEDA-4612-B321-EEFBF106137E}" type="parTrans" cxnId="{3921B1D4-D6ED-4685-A683-61E9ED6F771F}">
      <dgm:prSet/>
      <dgm:spPr/>
      <dgm:t>
        <a:bodyPr/>
        <a:lstStyle/>
        <a:p>
          <a:endParaRPr lang="en-US"/>
        </a:p>
      </dgm:t>
    </dgm:pt>
    <dgm:pt modelId="{E3A71D93-DD10-41D3-AA4C-708BF3FD162E}" type="sibTrans" cxnId="{3921B1D4-D6ED-4685-A683-61E9ED6F771F}">
      <dgm:prSet/>
      <dgm:spPr/>
      <dgm:t>
        <a:bodyPr/>
        <a:lstStyle/>
        <a:p>
          <a:endParaRPr lang="en-US"/>
        </a:p>
      </dgm:t>
    </dgm:pt>
    <dgm:pt modelId="{C91AFF52-9335-4150-8823-CE70FAF942C5}">
      <dgm:prSet/>
      <dgm:spPr/>
      <dgm:t>
        <a:bodyPr/>
        <a:lstStyle/>
        <a:p>
          <a:r>
            <a:rPr lang="en-GB"/>
            <a:t>Case name – year - How many reports in include the case - volume. </a:t>
          </a:r>
          <a:endParaRPr lang="en-US"/>
        </a:p>
      </dgm:t>
    </dgm:pt>
    <dgm:pt modelId="{890C8F88-FD31-4806-B84A-19061BD14A5A}" type="parTrans" cxnId="{1BF000F4-3A51-4530-A8F4-B59339175EFD}">
      <dgm:prSet/>
      <dgm:spPr/>
      <dgm:t>
        <a:bodyPr/>
        <a:lstStyle/>
        <a:p>
          <a:endParaRPr lang="en-US"/>
        </a:p>
      </dgm:t>
    </dgm:pt>
    <dgm:pt modelId="{1261635D-8398-4738-9477-29DA739273C9}" type="sibTrans" cxnId="{1BF000F4-3A51-4530-A8F4-B59339175EFD}">
      <dgm:prSet/>
      <dgm:spPr/>
      <dgm:t>
        <a:bodyPr/>
        <a:lstStyle/>
        <a:p>
          <a:endParaRPr lang="en-US"/>
        </a:p>
      </dgm:t>
    </dgm:pt>
    <dgm:pt modelId="{7A886B8B-3FC8-4569-BF15-4444D435A8AD}">
      <dgm:prSet/>
      <dgm:spPr/>
      <dgm:t>
        <a:bodyPr/>
        <a:lstStyle/>
        <a:p>
          <a:r>
            <a:rPr lang="en-GB"/>
            <a:t>Example = ''Ghaidan v Godin-Mendoza [2004] 3 All ER 411''</a:t>
          </a:r>
          <a:endParaRPr lang="en-US"/>
        </a:p>
      </dgm:t>
    </dgm:pt>
    <dgm:pt modelId="{16E52CF0-5D13-4B37-9F36-031E846BAB6C}" type="parTrans" cxnId="{4556211A-6170-4042-88F6-B6534FE381E7}">
      <dgm:prSet/>
      <dgm:spPr/>
      <dgm:t>
        <a:bodyPr/>
        <a:lstStyle/>
        <a:p>
          <a:endParaRPr lang="en-US"/>
        </a:p>
      </dgm:t>
    </dgm:pt>
    <dgm:pt modelId="{9399F837-57CE-48B2-92B0-C943F1E25BA7}" type="sibTrans" cxnId="{4556211A-6170-4042-88F6-B6534FE381E7}">
      <dgm:prSet/>
      <dgm:spPr/>
      <dgm:t>
        <a:bodyPr/>
        <a:lstStyle/>
        <a:p>
          <a:endParaRPr lang="en-US"/>
        </a:p>
      </dgm:t>
    </dgm:pt>
    <dgm:pt modelId="{B9C39B7C-95AE-4B32-AD34-5DA580345F3D}" type="pres">
      <dgm:prSet presAssocID="{36E3779E-3FFF-4F74-8E5F-D8DE5E7AE5CA}" presName="outerComposite" presStyleCnt="0">
        <dgm:presLayoutVars>
          <dgm:chMax val="5"/>
          <dgm:dir/>
          <dgm:resizeHandles val="exact"/>
        </dgm:presLayoutVars>
      </dgm:prSet>
      <dgm:spPr/>
    </dgm:pt>
    <dgm:pt modelId="{3F70EEBD-494F-4549-B810-CB5A2C3A2E5C}" type="pres">
      <dgm:prSet presAssocID="{36E3779E-3FFF-4F74-8E5F-D8DE5E7AE5CA}" presName="dummyMaxCanvas" presStyleCnt="0">
        <dgm:presLayoutVars/>
      </dgm:prSet>
      <dgm:spPr/>
    </dgm:pt>
    <dgm:pt modelId="{237577F1-494E-4B03-93C4-061CF46A683F}" type="pres">
      <dgm:prSet presAssocID="{36E3779E-3FFF-4F74-8E5F-D8DE5E7AE5CA}" presName="ThreeNodes_1" presStyleLbl="node1" presStyleIdx="0" presStyleCnt="3">
        <dgm:presLayoutVars>
          <dgm:bulletEnabled val="1"/>
        </dgm:presLayoutVars>
      </dgm:prSet>
      <dgm:spPr/>
    </dgm:pt>
    <dgm:pt modelId="{AA050471-3B61-40C5-BF2E-8963CE4BA29F}" type="pres">
      <dgm:prSet presAssocID="{36E3779E-3FFF-4F74-8E5F-D8DE5E7AE5CA}" presName="ThreeNodes_2" presStyleLbl="node1" presStyleIdx="1" presStyleCnt="3">
        <dgm:presLayoutVars>
          <dgm:bulletEnabled val="1"/>
        </dgm:presLayoutVars>
      </dgm:prSet>
      <dgm:spPr/>
    </dgm:pt>
    <dgm:pt modelId="{F77877B6-33DE-46B0-8E03-61E48C86A9C5}" type="pres">
      <dgm:prSet presAssocID="{36E3779E-3FFF-4F74-8E5F-D8DE5E7AE5CA}" presName="ThreeNodes_3" presStyleLbl="node1" presStyleIdx="2" presStyleCnt="3">
        <dgm:presLayoutVars>
          <dgm:bulletEnabled val="1"/>
        </dgm:presLayoutVars>
      </dgm:prSet>
      <dgm:spPr/>
    </dgm:pt>
    <dgm:pt modelId="{1268029B-7E6E-4C84-B04F-6DFC5F6C6F39}" type="pres">
      <dgm:prSet presAssocID="{36E3779E-3FFF-4F74-8E5F-D8DE5E7AE5CA}" presName="ThreeConn_1-2" presStyleLbl="fgAccFollowNode1" presStyleIdx="0" presStyleCnt="2">
        <dgm:presLayoutVars>
          <dgm:bulletEnabled val="1"/>
        </dgm:presLayoutVars>
      </dgm:prSet>
      <dgm:spPr/>
    </dgm:pt>
    <dgm:pt modelId="{0D7143A0-5D05-4FAA-93A4-C19BB9A81F40}" type="pres">
      <dgm:prSet presAssocID="{36E3779E-3FFF-4F74-8E5F-D8DE5E7AE5CA}" presName="ThreeConn_2-3" presStyleLbl="fgAccFollowNode1" presStyleIdx="1" presStyleCnt="2">
        <dgm:presLayoutVars>
          <dgm:bulletEnabled val="1"/>
        </dgm:presLayoutVars>
      </dgm:prSet>
      <dgm:spPr/>
    </dgm:pt>
    <dgm:pt modelId="{56BA8A6D-4570-4353-9A35-E668AFCF1873}" type="pres">
      <dgm:prSet presAssocID="{36E3779E-3FFF-4F74-8E5F-D8DE5E7AE5CA}" presName="ThreeNodes_1_text" presStyleLbl="node1" presStyleIdx="2" presStyleCnt="3">
        <dgm:presLayoutVars>
          <dgm:bulletEnabled val="1"/>
        </dgm:presLayoutVars>
      </dgm:prSet>
      <dgm:spPr/>
    </dgm:pt>
    <dgm:pt modelId="{474DDB65-050C-4BBF-8011-BE4E9AA265D1}" type="pres">
      <dgm:prSet presAssocID="{36E3779E-3FFF-4F74-8E5F-D8DE5E7AE5CA}" presName="ThreeNodes_2_text" presStyleLbl="node1" presStyleIdx="2" presStyleCnt="3">
        <dgm:presLayoutVars>
          <dgm:bulletEnabled val="1"/>
        </dgm:presLayoutVars>
      </dgm:prSet>
      <dgm:spPr/>
    </dgm:pt>
    <dgm:pt modelId="{A28651FC-7FA3-46CB-92FF-767EF7E772D9}" type="pres">
      <dgm:prSet presAssocID="{36E3779E-3FFF-4F74-8E5F-D8DE5E7AE5C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556211A-6170-4042-88F6-B6534FE381E7}" srcId="{36E3779E-3FFF-4F74-8E5F-D8DE5E7AE5CA}" destId="{7A886B8B-3FC8-4569-BF15-4444D435A8AD}" srcOrd="2" destOrd="0" parTransId="{16E52CF0-5D13-4B37-9F36-031E846BAB6C}" sibTransId="{9399F837-57CE-48B2-92B0-C943F1E25BA7}"/>
    <dgm:cxn modelId="{904F3D29-6CF9-44ED-9E21-80AC9868B014}" type="presOf" srcId="{1261635D-8398-4738-9477-29DA739273C9}" destId="{0D7143A0-5D05-4FAA-93A4-C19BB9A81F40}" srcOrd="0" destOrd="0" presId="urn:microsoft.com/office/officeart/2005/8/layout/vProcess5"/>
    <dgm:cxn modelId="{9BB7FE4B-ED81-4E13-A4DC-F48E7410BB7B}" type="presOf" srcId="{3780A0D7-2046-4DCF-9528-16253D74D0F6}" destId="{237577F1-494E-4B03-93C4-061CF46A683F}" srcOrd="0" destOrd="0" presId="urn:microsoft.com/office/officeart/2005/8/layout/vProcess5"/>
    <dgm:cxn modelId="{356ABB4C-4F69-4889-B1B2-9247006822A2}" type="presOf" srcId="{C91AFF52-9335-4150-8823-CE70FAF942C5}" destId="{474DDB65-050C-4BBF-8011-BE4E9AA265D1}" srcOrd="1" destOrd="0" presId="urn:microsoft.com/office/officeart/2005/8/layout/vProcess5"/>
    <dgm:cxn modelId="{95E0E856-32CA-47E9-881F-F5CDDD206E80}" type="presOf" srcId="{E3A71D93-DD10-41D3-AA4C-708BF3FD162E}" destId="{1268029B-7E6E-4C84-B04F-6DFC5F6C6F39}" srcOrd="0" destOrd="0" presId="urn:microsoft.com/office/officeart/2005/8/layout/vProcess5"/>
    <dgm:cxn modelId="{6BC0835A-ED8D-4A07-980C-25A5734B31E4}" type="presOf" srcId="{36E3779E-3FFF-4F74-8E5F-D8DE5E7AE5CA}" destId="{B9C39B7C-95AE-4B32-AD34-5DA580345F3D}" srcOrd="0" destOrd="0" presId="urn:microsoft.com/office/officeart/2005/8/layout/vProcess5"/>
    <dgm:cxn modelId="{6DC338A5-0E9D-490D-8E9D-E8690992F288}" type="presOf" srcId="{7A886B8B-3FC8-4569-BF15-4444D435A8AD}" destId="{F77877B6-33DE-46B0-8E03-61E48C86A9C5}" srcOrd="0" destOrd="0" presId="urn:microsoft.com/office/officeart/2005/8/layout/vProcess5"/>
    <dgm:cxn modelId="{E8D535C8-461D-4408-957F-B873E005241F}" type="presOf" srcId="{3780A0D7-2046-4DCF-9528-16253D74D0F6}" destId="{56BA8A6D-4570-4353-9A35-E668AFCF1873}" srcOrd="1" destOrd="0" presId="urn:microsoft.com/office/officeart/2005/8/layout/vProcess5"/>
    <dgm:cxn modelId="{CF5DDCD1-2946-4381-9CD5-C9ACADF0919A}" type="presOf" srcId="{7A886B8B-3FC8-4569-BF15-4444D435A8AD}" destId="{A28651FC-7FA3-46CB-92FF-767EF7E772D9}" srcOrd="1" destOrd="0" presId="urn:microsoft.com/office/officeart/2005/8/layout/vProcess5"/>
    <dgm:cxn modelId="{3921B1D4-D6ED-4685-A683-61E9ED6F771F}" srcId="{36E3779E-3FFF-4F74-8E5F-D8DE5E7AE5CA}" destId="{3780A0D7-2046-4DCF-9528-16253D74D0F6}" srcOrd="0" destOrd="0" parTransId="{B0AA3521-AEDA-4612-B321-EEFBF106137E}" sibTransId="{E3A71D93-DD10-41D3-AA4C-708BF3FD162E}"/>
    <dgm:cxn modelId="{AA088AE6-E24F-4565-8A60-86CFD9A936CE}" type="presOf" srcId="{C91AFF52-9335-4150-8823-CE70FAF942C5}" destId="{AA050471-3B61-40C5-BF2E-8963CE4BA29F}" srcOrd="0" destOrd="0" presId="urn:microsoft.com/office/officeart/2005/8/layout/vProcess5"/>
    <dgm:cxn modelId="{1BF000F4-3A51-4530-A8F4-B59339175EFD}" srcId="{36E3779E-3FFF-4F74-8E5F-D8DE5E7AE5CA}" destId="{C91AFF52-9335-4150-8823-CE70FAF942C5}" srcOrd="1" destOrd="0" parTransId="{890C8F88-FD31-4806-B84A-19061BD14A5A}" sibTransId="{1261635D-8398-4738-9477-29DA739273C9}"/>
    <dgm:cxn modelId="{076C9DF4-CC12-4F36-B38D-61294F3666E1}" type="presParOf" srcId="{B9C39B7C-95AE-4B32-AD34-5DA580345F3D}" destId="{3F70EEBD-494F-4549-B810-CB5A2C3A2E5C}" srcOrd="0" destOrd="0" presId="urn:microsoft.com/office/officeart/2005/8/layout/vProcess5"/>
    <dgm:cxn modelId="{8443E066-93B6-4D26-9673-ED1BB15DA141}" type="presParOf" srcId="{B9C39B7C-95AE-4B32-AD34-5DA580345F3D}" destId="{237577F1-494E-4B03-93C4-061CF46A683F}" srcOrd="1" destOrd="0" presId="urn:microsoft.com/office/officeart/2005/8/layout/vProcess5"/>
    <dgm:cxn modelId="{46756A71-C826-4E89-9C59-F8A6DA365FF2}" type="presParOf" srcId="{B9C39B7C-95AE-4B32-AD34-5DA580345F3D}" destId="{AA050471-3B61-40C5-BF2E-8963CE4BA29F}" srcOrd="2" destOrd="0" presId="urn:microsoft.com/office/officeart/2005/8/layout/vProcess5"/>
    <dgm:cxn modelId="{9D20F254-91E8-4536-B37A-6B47E320F605}" type="presParOf" srcId="{B9C39B7C-95AE-4B32-AD34-5DA580345F3D}" destId="{F77877B6-33DE-46B0-8E03-61E48C86A9C5}" srcOrd="3" destOrd="0" presId="urn:microsoft.com/office/officeart/2005/8/layout/vProcess5"/>
    <dgm:cxn modelId="{423B11E0-F483-42E1-BAC5-F14956650C92}" type="presParOf" srcId="{B9C39B7C-95AE-4B32-AD34-5DA580345F3D}" destId="{1268029B-7E6E-4C84-B04F-6DFC5F6C6F39}" srcOrd="4" destOrd="0" presId="urn:microsoft.com/office/officeart/2005/8/layout/vProcess5"/>
    <dgm:cxn modelId="{BE31CFC6-EE4F-4B75-B6A7-9444E01BF1E0}" type="presParOf" srcId="{B9C39B7C-95AE-4B32-AD34-5DA580345F3D}" destId="{0D7143A0-5D05-4FAA-93A4-C19BB9A81F40}" srcOrd="5" destOrd="0" presId="urn:microsoft.com/office/officeart/2005/8/layout/vProcess5"/>
    <dgm:cxn modelId="{C5942479-7910-4E02-9A1B-FCEF5892A2B9}" type="presParOf" srcId="{B9C39B7C-95AE-4B32-AD34-5DA580345F3D}" destId="{56BA8A6D-4570-4353-9A35-E668AFCF1873}" srcOrd="6" destOrd="0" presId="urn:microsoft.com/office/officeart/2005/8/layout/vProcess5"/>
    <dgm:cxn modelId="{29DD89DC-EAFA-4D65-BEC0-799821C8F3B4}" type="presParOf" srcId="{B9C39B7C-95AE-4B32-AD34-5DA580345F3D}" destId="{474DDB65-050C-4BBF-8011-BE4E9AA265D1}" srcOrd="7" destOrd="0" presId="urn:microsoft.com/office/officeart/2005/8/layout/vProcess5"/>
    <dgm:cxn modelId="{130CDD72-3158-4B2C-ACB3-26665631B145}" type="presParOf" srcId="{B9C39B7C-95AE-4B32-AD34-5DA580345F3D}" destId="{A28651FC-7FA3-46CB-92FF-767EF7E772D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1F8E91-93BB-4A37-9497-62D898E1807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E7937D-9347-409A-B285-0DF7F3E336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Stare decisis – Higher court decisions bind lower court decisions. </a:t>
          </a:r>
          <a:endParaRPr lang="en-US"/>
        </a:p>
      </dgm:t>
    </dgm:pt>
    <dgm:pt modelId="{646C31E1-72F4-47C1-994A-A38C91E79CB3}" type="parTrans" cxnId="{2736C73D-8F47-413D-BF4F-152FABCDCF16}">
      <dgm:prSet/>
      <dgm:spPr/>
      <dgm:t>
        <a:bodyPr/>
        <a:lstStyle/>
        <a:p>
          <a:endParaRPr lang="en-US"/>
        </a:p>
      </dgm:t>
    </dgm:pt>
    <dgm:pt modelId="{B703CEC5-7F53-408A-A461-9AC9B68A3F26}" type="sibTrans" cxnId="{2736C73D-8F47-413D-BF4F-152FABCDCF16}">
      <dgm:prSet/>
      <dgm:spPr/>
      <dgm:t>
        <a:bodyPr/>
        <a:lstStyle/>
        <a:p>
          <a:endParaRPr lang="en-US"/>
        </a:p>
      </dgm:t>
    </dgm:pt>
    <dgm:pt modelId="{41E8C5C0-1277-4EEE-8118-507BE27C32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Precedent. </a:t>
          </a:r>
          <a:endParaRPr lang="en-US"/>
        </a:p>
      </dgm:t>
    </dgm:pt>
    <dgm:pt modelId="{4DAB622B-85F3-4F84-A6D9-BEF06B5D0016}" type="parTrans" cxnId="{AF4F20D0-FCF7-40C7-AD23-59A27FC98985}">
      <dgm:prSet/>
      <dgm:spPr/>
      <dgm:t>
        <a:bodyPr/>
        <a:lstStyle/>
        <a:p>
          <a:endParaRPr lang="en-US"/>
        </a:p>
      </dgm:t>
    </dgm:pt>
    <dgm:pt modelId="{B63869BB-3445-43DB-9DBE-BB80CD2EA2DA}" type="sibTrans" cxnId="{AF4F20D0-FCF7-40C7-AD23-59A27FC98985}">
      <dgm:prSet/>
      <dgm:spPr/>
      <dgm:t>
        <a:bodyPr/>
        <a:lstStyle/>
        <a:p>
          <a:endParaRPr lang="en-US"/>
        </a:p>
      </dgm:t>
    </dgm:pt>
    <dgm:pt modelId="{1A2C8DA4-108B-454E-8429-D72FB9EC79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Being bound by. </a:t>
          </a:r>
          <a:endParaRPr lang="en-US"/>
        </a:p>
      </dgm:t>
    </dgm:pt>
    <dgm:pt modelId="{8D60AC7A-5DCC-4995-9DD0-0335769A95E4}" type="parTrans" cxnId="{6C702FBB-3F03-4E0B-975A-D4E40C9FCCC9}">
      <dgm:prSet/>
      <dgm:spPr/>
      <dgm:t>
        <a:bodyPr/>
        <a:lstStyle/>
        <a:p>
          <a:endParaRPr lang="en-US"/>
        </a:p>
      </dgm:t>
    </dgm:pt>
    <dgm:pt modelId="{A5A60C32-4BCB-46C3-838B-3FC869BE0999}" type="sibTrans" cxnId="{6C702FBB-3F03-4E0B-975A-D4E40C9FCCC9}">
      <dgm:prSet/>
      <dgm:spPr/>
      <dgm:t>
        <a:bodyPr/>
        <a:lstStyle/>
        <a:p>
          <a:endParaRPr lang="en-US"/>
        </a:p>
      </dgm:t>
    </dgm:pt>
    <dgm:pt modelId="{01B15CE6-38A5-410D-9EBE-871CA1DB65D4}" type="pres">
      <dgm:prSet presAssocID="{D01F8E91-93BB-4A37-9497-62D898E18075}" presName="root" presStyleCnt="0">
        <dgm:presLayoutVars>
          <dgm:dir/>
          <dgm:resizeHandles val="exact"/>
        </dgm:presLayoutVars>
      </dgm:prSet>
      <dgm:spPr/>
    </dgm:pt>
    <dgm:pt modelId="{0CFC5F5C-872B-409F-BF87-BBAF56BFEE96}" type="pres">
      <dgm:prSet presAssocID="{B4E7937D-9347-409A-B285-0DF7F3E33699}" presName="compNode" presStyleCnt="0"/>
      <dgm:spPr/>
    </dgm:pt>
    <dgm:pt modelId="{FD1BFFA4-9DC2-45C6-87CE-F8E7EFAC279E}" type="pres">
      <dgm:prSet presAssocID="{B4E7937D-9347-409A-B285-0DF7F3E3369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6FBD7FD-F025-4A44-9226-F7CBB2A9875E}" type="pres">
      <dgm:prSet presAssocID="{B4E7937D-9347-409A-B285-0DF7F3E33699}" presName="spaceRect" presStyleCnt="0"/>
      <dgm:spPr/>
    </dgm:pt>
    <dgm:pt modelId="{D3FE6A30-1C6F-4782-9FF2-D5D2D67B3BF0}" type="pres">
      <dgm:prSet presAssocID="{B4E7937D-9347-409A-B285-0DF7F3E33699}" presName="textRect" presStyleLbl="revTx" presStyleIdx="0" presStyleCnt="3">
        <dgm:presLayoutVars>
          <dgm:chMax val="1"/>
          <dgm:chPref val="1"/>
        </dgm:presLayoutVars>
      </dgm:prSet>
      <dgm:spPr/>
    </dgm:pt>
    <dgm:pt modelId="{484370BB-1936-49F2-9977-F0E284E2E50A}" type="pres">
      <dgm:prSet presAssocID="{B703CEC5-7F53-408A-A461-9AC9B68A3F26}" presName="sibTrans" presStyleCnt="0"/>
      <dgm:spPr/>
    </dgm:pt>
    <dgm:pt modelId="{DCF28917-F05C-4B43-916C-812A0893F306}" type="pres">
      <dgm:prSet presAssocID="{41E8C5C0-1277-4EEE-8118-507BE27C32A6}" presName="compNode" presStyleCnt="0"/>
      <dgm:spPr/>
    </dgm:pt>
    <dgm:pt modelId="{4428383F-BA80-449E-B519-93D217E3D7B5}" type="pres">
      <dgm:prSet presAssocID="{41E8C5C0-1277-4EEE-8118-507BE27C32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C28F7A8-1BCC-4A74-93C3-74A327F68264}" type="pres">
      <dgm:prSet presAssocID="{41E8C5C0-1277-4EEE-8118-507BE27C32A6}" presName="spaceRect" presStyleCnt="0"/>
      <dgm:spPr/>
    </dgm:pt>
    <dgm:pt modelId="{E3EC8929-808C-4592-A21A-B2327B1EE315}" type="pres">
      <dgm:prSet presAssocID="{41E8C5C0-1277-4EEE-8118-507BE27C32A6}" presName="textRect" presStyleLbl="revTx" presStyleIdx="1" presStyleCnt="3">
        <dgm:presLayoutVars>
          <dgm:chMax val="1"/>
          <dgm:chPref val="1"/>
        </dgm:presLayoutVars>
      </dgm:prSet>
      <dgm:spPr/>
    </dgm:pt>
    <dgm:pt modelId="{C75FFBB7-3951-4429-9E23-A4220F13F0AB}" type="pres">
      <dgm:prSet presAssocID="{B63869BB-3445-43DB-9DBE-BB80CD2EA2DA}" presName="sibTrans" presStyleCnt="0"/>
      <dgm:spPr/>
    </dgm:pt>
    <dgm:pt modelId="{5C1C089C-E8D7-4A22-9151-10E7758FE306}" type="pres">
      <dgm:prSet presAssocID="{1A2C8DA4-108B-454E-8429-D72FB9EC79BE}" presName="compNode" presStyleCnt="0"/>
      <dgm:spPr/>
    </dgm:pt>
    <dgm:pt modelId="{3A8B55E9-EF13-4D24-8D09-C835275D1160}" type="pres">
      <dgm:prSet presAssocID="{1A2C8DA4-108B-454E-8429-D72FB9EC79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C4C8200-930E-4ECE-92F2-48BAC5C94649}" type="pres">
      <dgm:prSet presAssocID="{1A2C8DA4-108B-454E-8429-D72FB9EC79BE}" presName="spaceRect" presStyleCnt="0"/>
      <dgm:spPr/>
    </dgm:pt>
    <dgm:pt modelId="{7F081BCF-3740-4AFD-86FE-5417DE5AF86E}" type="pres">
      <dgm:prSet presAssocID="{1A2C8DA4-108B-454E-8429-D72FB9EC79B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736C73D-8F47-413D-BF4F-152FABCDCF16}" srcId="{D01F8E91-93BB-4A37-9497-62D898E18075}" destId="{B4E7937D-9347-409A-B285-0DF7F3E33699}" srcOrd="0" destOrd="0" parTransId="{646C31E1-72F4-47C1-994A-A38C91E79CB3}" sibTransId="{B703CEC5-7F53-408A-A461-9AC9B68A3F26}"/>
    <dgm:cxn modelId="{A708BA61-AEC0-45A0-9294-F2250D23493C}" type="presOf" srcId="{41E8C5C0-1277-4EEE-8118-507BE27C32A6}" destId="{E3EC8929-808C-4592-A21A-B2327B1EE315}" srcOrd="0" destOrd="0" presId="urn:microsoft.com/office/officeart/2018/2/layout/IconLabelList"/>
    <dgm:cxn modelId="{D26A2354-A142-48C0-9F7B-D05B4815B1F2}" type="presOf" srcId="{B4E7937D-9347-409A-B285-0DF7F3E33699}" destId="{D3FE6A30-1C6F-4782-9FF2-D5D2D67B3BF0}" srcOrd="0" destOrd="0" presId="urn:microsoft.com/office/officeart/2018/2/layout/IconLabelList"/>
    <dgm:cxn modelId="{238E018C-9231-424A-A782-CD1A42346636}" type="presOf" srcId="{D01F8E91-93BB-4A37-9497-62D898E18075}" destId="{01B15CE6-38A5-410D-9EBE-871CA1DB65D4}" srcOrd="0" destOrd="0" presId="urn:microsoft.com/office/officeart/2018/2/layout/IconLabelList"/>
    <dgm:cxn modelId="{6C702FBB-3F03-4E0B-975A-D4E40C9FCCC9}" srcId="{D01F8E91-93BB-4A37-9497-62D898E18075}" destId="{1A2C8DA4-108B-454E-8429-D72FB9EC79BE}" srcOrd="2" destOrd="0" parTransId="{8D60AC7A-5DCC-4995-9DD0-0335769A95E4}" sibTransId="{A5A60C32-4BCB-46C3-838B-3FC869BE0999}"/>
    <dgm:cxn modelId="{AF4F20D0-FCF7-40C7-AD23-59A27FC98985}" srcId="{D01F8E91-93BB-4A37-9497-62D898E18075}" destId="{41E8C5C0-1277-4EEE-8118-507BE27C32A6}" srcOrd="1" destOrd="0" parTransId="{4DAB622B-85F3-4F84-A6D9-BEF06B5D0016}" sibTransId="{B63869BB-3445-43DB-9DBE-BB80CD2EA2DA}"/>
    <dgm:cxn modelId="{20C7E3D9-B951-4EE9-810F-DF2C9575594F}" type="presOf" srcId="{1A2C8DA4-108B-454E-8429-D72FB9EC79BE}" destId="{7F081BCF-3740-4AFD-86FE-5417DE5AF86E}" srcOrd="0" destOrd="0" presId="urn:microsoft.com/office/officeart/2018/2/layout/IconLabelList"/>
    <dgm:cxn modelId="{B75AB978-BC6B-4862-818A-ED73A5F856B3}" type="presParOf" srcId="{01B15CE6-38A5-410D-9EBE-871CA1DB65D4}" destId="{0CFC5F5C-872B-409F-BF87-BBAF56BFEE96}" srcOrd="0" destOrd="0" presId="urn:microsoft.com/office/officeart/2018/2/layout/IconLabelList"/>
    <dgm:cxn modelId="{817C5605-2B9A-4A66-A635-99A06EBFAB43}" type="presParOf" srcId="{0CFC5F5C-872B-409F-BF87-BBAF56BFEE96}" destId="{FD1BFFA4-9DC2-45C6-87CE-F8E7EFAC279E}" srcOrd="0" destOrd="0" presId="urn:microsoft.com/office/officeart/2018/2/layout/IconLabelList"/>
    <dgm:cxn modelId="{ECCB0EB5-6BE8-429A-90CC-D2664CE6A390}" type="presParOf" srcId="{0CFC5F5C-872B-409F-BF87-BBAF56BFEE96}" destId="{66FBD7FD-F025-4A44-9226-F7CBB2A9875E}" srcOrd="1" destOrd="0" presId="urn:microsoft.com/office/officeart/2018/2/layout/IconLabelList"/>
    <dgm:cxn modelId="{71403A6A-5BD9-4D6A-9160-B698383D21D1}" type="presParOf" srcId="{0CFC5F5C-872B-409F-BF87-BBAF56BFEE96}" destId="{D3FE6A30-1C6F-4782-9FF2-D5D2D67B3BF0}" srcOrd="2" destOrd="0" presId="urn:microsoft.com/office/officeart/2018/2/layout/IconLabelList"/>
    <dgm:cxn modelId="{EC88AC4A-D288-4231-BB48-8B1E132C96C0}" type="presParOf" srcId="{01B15CE6-38A5-410D-9EBE-871CA1DB65D4}" destId="{484370BB-1936-49F2-9977-F0E284E2E50A}" srcOrd="1" destOrd="0" presId="urn:microsoft.com/office/officeart/2018/2/layout/IconLabelList"/>
    <dgm:cxn modelId="{8474933B-F32D-42CE-B3A3-E824DF70847D}" type="presParOf" srcId="{01B15CE6-38A5-410D-9EBE-871CA1DB65D4}" destId="{DCF28917-F05C-4B43-916C-812A0893F306}" srcOrd="2" destOrd="0" presId="urn:microsoft.com/office/officeart/2018/2/layout/IconLabelList"/>
    <dgm:cxn modelId="{4F773D4D-E4AA-4368-9A4F-4008DA2EFC53}" type="presParOf" srcId="{DCF28917-F05C-4B43-916C-812A0893F306}" destId="{4428383F-BA80-449E-B519-93D217E3D7B5}" srcOrd="0" destOrd="0" presId="urn:microsoft.com/office/officeart/2018/2/layout/IconLabelList"/>
    <dgm:cxn modelId="{D25B498A-B378-4A9D-B06F-34D8CBB3BE0E}" type="presParOf" srcId="{DCF28917-F05C-4B43-916C-812A0893F306}" destId="{6C28F7A8-1BCC-4A74-93C3-74A327F68264}" srcOrd="1" destOrd="0" presId="urn:microsoft.com/office/officeart/2018/2/layout/IconLabelList"/>
    <dgm:cxn modelId="{65994937-4065-45CC-BBF3-95D985FE577D}" type="presParOf" srcId="{DCF28917-F05C-4B43-916C-812A0893F306}" destId="{E3EC8929-808C-4592-A21A-B2327B1EE315}" srcOrd="2" destOrd="0" presId="urn:microsoft.com/office/officeart/2018/2/layout/IconLabelList"/>
    <dgm:cxn modelId="{214E2FAB-08EC-4CD6-A28B-2FDDD8D20D69}" type="presParOf" srcId="{01B15CE6-38A5-410D-9EBE-871CA1DB65D4}" destId="{C75FFBB7-3951-4429-9E23-A4220F13F0AB}" srcOrd="3" destOrd="0" presId="urn:microsoft.com/office/officeart/2018/2/layout/IconLabelList"/>
    <dgm:cxn modelId="{F18ED5EF-066D-487B-8AE4-55C4A839739E}" type="presParOf" srcId="{01B15CE6-38A5-410D-9EBE-871CA1DB65D4}" destId="{5C1C089C-E8D7-4A22-9151-10E7758FE306}" srcOrd="4" destOrd="0" presId="urn:microsoft.com/office/officeart/2018/2/layout/IconLabelList"/>
    <dgm:cxn modelId="{6876D958-C68D-423C-9F34-6BEF658FC22C}" type="presParOf" srcId="{5C1C089C-E8D7-4A22-9151-10E7758FE306}" destId="{3A8B55E9-EF13-4D24-8D09-C835275D1160}" srcOrd="0" destOrd="0" presId="urn:microsoft.com/office/officeart/2018/2/layout/IconLabelList"/>
    <dgm:cxn modelId="{1EFB19F4-6CD8-4BBF-9D23-38F56C6EEE4C}" type="presParOf" srcId="{5C1C089C-E8D7-4A22-9151-10E7758FE306}" destId="{4C4C8200-930E-4ECE-92F2-48BAC5C94649}" srcOrd="1" destOrd="0" presId="urn:microsoft.com/office/officeart/2018/2/layout/IconLabelList"/>
    <dgm:cxn modelId="{BBC208F9-F067-4E47-802D-45AA268C6F2F}" type="presParOf" srcId="{5C1C089C-E8D7-4A22-9151-10E7758FE306}" destId="{7F081BCF-3740-4AFD-86FE-5417DE5AF86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3B77EA0-596F-475D-95C1-E82177801B8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B32431-1C82-4F38-9EDB-9194283011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groups create 5 question on what we have just discussed. </a:t>
          </a:r>
          <a:endParaRPr lang="en-US"/>
        </a:p>
      </dgm:t>
    </dgm:pt>
    <dgm:pt modelId="{34680486-5365-4ED2-9753-1A7E1BD41A4D}" type="parTrans" cxnId="{C44E3886-1F7D-4F14-A786-E1C5B200B28F}">
      <dgm:prSet/>
      <dgm:spPr/>
      <dgm:t>
        <a:bodyPr/>
        <a:lstStyle/>
        <a:p>
          <a:endParaRPr lang="en-US"/>
        </a:p>
      </dgm:t>
    </dgm:pt>
    <dgm:pt modelId="{0C9D2539-7714-4308-A62F-DFF7DB301C78}" type="sibTrans" cxnId="{C44E3886-1F7D-4F14-A786-E1C5B200B28F}">
      <dgm:prSet/>
      <dgm:spPr/>
      <dgm:t>
        <a:bodyPr/>
        <a:lstStyle/>
        <a:p>
          <a:endParaRPr lang="en-US"/>
        </a:p>
      </dgm:t>
    </dgm:pt>
    <dgm:pt modelId="{79EA6C6A-ECEC-4C2C-9BBC-D8A67B6D4B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is important to ask questions otherwise I do not know if you do not understand something. </a:t>
          </a:r>
          <a:endParaRPr lang="en-US"/>
        </a:p>
      </dgm:t>
    </dgm:pt>
    <dgm:pt modelId="{0F90BA01-C217-4D34-B221-15F1E6B2BE94}" type="parTrans" cxnId="{0AF81FDC-E7A1-4D4E-BB68-1742C52250E7}">
      <dgm:prSet/>
      <dgm:spPr/>
      <dgm:t>
        <a:bodyPr/>
        <a:lstStyle/>
        <a:p>
          <a:endParaRPr lang="en-US"/>
        </a:p>
      </dgm:t>
    </dgm:pt>
    <dgm:pt modelId="{8A44F292-0CC2-434F-A9D2-85F72A5EAE9B}" type="sibTrans" cxnId="{0AF81FDC-E7A1-4D4E-BB68-1742C52250E7}">
      <dgm:prSet/>
      <dgm:spPr/>
      <dgm:t>
        <a:bodyPr/>
        <a:lstStyle/>
        <a:p>
          <a:endParaRPr lang="en-US"/>
        </a:p>
      </dgm:t>
    </dgm:pt>
    <dgm:pt modelId="{4FCBAC4E-36DF-4D1A-8D44-4F99A6EA2814}" type="pres">
      <dgm:prSet presAssocID="{33B77EA0-596F-475D-95C1-E82177801B87}" presName="root" presStyleCnt="0">
        <dgm:presLayoutVars>
          <dgm:dir/>
          <dgm:resizeHandles val="exact"/>
        </dgm:presLayoutVars>
      </dgm:prSet>
      <dgm:spPr/>
    </dgm:pt>
    <dgm:pt modelId="{F415907F-409D-41B7-8397-5A66096D064A}" type="pres">
      <dgm:prSet presAssocID="{CFB32431-1C82-4F38-9EDB-9194283011B0}" presName="compNode" presStyleCnt="0"/>
      <dgm:spPr/>
    </dgm:pt>
    <dgm:pt modelId="{F49D463B-534C-40A8-8A1A-F362585477B7}" type="pres">
      <dgm:prSet presAssocID="{CFB32431-1C82-4F38-9EDB-9194283011B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BAC6DDA-7B81-4571-8C42-A91CA96E5B57}" type="pres">
      <dgm:prSet presAssocID="{CFB32431-1C82-4F38-9EDB-9194283011B0}" presName="spaceRect" presStyleCnt="0"/>
      <dgm:spPr/>
    </dgm:pt>
    <dgm:pt modelId="{DCC1B969-04A7-40F2-BE5F-1B8C61DF5241}" type="pres">
      <dgm:prSet presAssocID="{CFB32431-1C82-4F38-9EDB-9194283011B0}" presName="textRect" presStyleLbl="revTx" presStyleIdx="0" presStyleCnt="2">
        <dgm:presLayoutVars>
          <dgm:chMax val="1"/>
          <dgm:chPref val="1"/>
        </dgm:presLayoutVars>
      </dgm:prSet>
      <dgm:spPr/>
    </dgm:pt>
    <dgm:pt modelId="{2B8CDB66-AB18-4E3C-BBD0-E55E4D67BF36}" type="pres">
      <dgm:prSet presAssocID="{0C9D2539-7714-4308-A62F-DFF7DB301C78}" presName="sibTrans" presStyleCnt="0"/>
      <dgm:spPr/>
    </dgm:pt>
    <dgm:pt modelId="{3490CA53-5856-4803-AF74-583511E45773}" type="pres">
      <dgm:prSet presAssocID="{79EA6C6A-ECEC-4C2C-9BBC-D8A67B6D4BF2}" presName="compNode" presStyleCnt="0"/>
      <dgm:spPr/>
    </dgm:pt>
    <dgm:pt modelId="{5423CB1F-E158-4509-BBB3-7E69B12FBCD3}" type="pres">
      <dgm:prSet presAssocID="{79EA6C6A-ECEC-4C2C-9BBC-D8A67B6D4BF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0FA0589-7879-4DAA-B8D2-3E3798050958}" type="pres">
      <dgm:prSet presAssocID="{79EA6C6A-ECEC-4C2C-9BBC-D8A67B6D4BF2}" presName="spaceRect" presStyleCnt="0"/>
      <dgm:spPr/>
    </dgm:pt>
    <dgm:pt modelId="{50C7356B-47B5-43C7-8299-03321BEE350A}" type="pres">
      <dgm:prSet presAssocID="{79EA6C6A-ECEC-4C2C-9BBC-D8A67B6D4BF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3299D5C-3D04-4417-9956-DA501896E563}" type="presOf" srcId="{33B77EA0-596F-475D-95C1-E82177801B87}" destId="{4FCBAC4E-36DF-4D1A-8D44-4F99A6EA2814}" srcOrd="0" destOrd="0" presId="urn:microsoft.com/office/officeart/2018/2/layout/IconLabelList"/>
    <dgm:cxn modelId="{C44E3886-1F7D-4F14-A786-E1C5B200B28F}" srcId="{33B77EA0-596F-475D-95C1-E82177801B87}" destId="{CFB32431-1C82-4F38-9EDB-9194283011B0}" srcOrd="0" destOrd="0" parTransId="{34680486-5365-4ED2-9753-1A7E1BD41A4D}" sibTransId="{0C9D2539-7714-4308-A62F-DFF7DB301C78}"/>
    <dgm:cxn modelId="{4B87F289-2407-49D4-8E06-D8BF32CA2A76}" type="presOf" srcId="{79EA6C6A-ECEC-4C2C-9BBC-D8A67B6D4BF2}" destId="{50C7356B-47B5-43C7-8299-03321BEE350A}" srcOrd="0" destOrd="0" presId="urn:microsoft.com/office/officeart/2018/2/layout/IconLabelList"/>
    <dgm:cxn modelId="{5B2167D1-7D24-48ED-881A-79B5A04ADE07}" type="presOf" srcId="{CFB32431-1C82-4F38-9EDB-9194283011B0}" destId="{DCC1B969-04A7-40F2-BE5F-1B8C61DF5241}" srcOrd="0" destOrd="0" presId="urn:microsoft.com/office/officeart/2018/2/layout/IconLabelList"/>
    <dgm:cxn modelId="{0AF81FDC-E7A1-4D4E-BB68-1742C52250E7}" srcId="{33B77EA0-596F-475D-95C1-E82177801B87}" destId="{79EA6C6A-ECEC-4C2C-9BBC-D8A67B6D4BF2}" srcOrd="1" destOrd="0" parTransId="{0F90BA01-C217-4D34-B221-15F1E6B2BE94}" sibTransId="{8A44F292-0CC2-434F-A9D2-85F72A5EAE9B}"/>
    <dgm:cxn modelId="{EB39C943-859F-43AE-8BF2-73D165E30FC0}" type="presParOf" srcId="{4FCBAC4E-36DF-4D1A-8D44-4F99A6EA2814}" destId="{F415907F-409D-41B7-8397-5A66096D064A}" srcOrd="0" destOrd="0" presId="urn:microsoft.com/office/officeart/2018/2/layout/IconLabelList"/>
    <dgm:cxn modelId="{F985F52F-6F52-4A58-B7E1-683DD454DCC4}" type="presParOf" srcId="{F415907F-409D-41B7-8397-5A66096D064A}" destId="{F49D463B-534C-40A8-8A1A-F362585477B7}" srcOrd="0" destOrd="0" presId="urn:microsoft.com/office/officeart/2018/2/layout/IconLabelList"/>
    <dgm:cxn modelId="{4EA7C850-4256-4974-B543-2A473E503938}" type="presParOf" srcId="{F415907F-409D-41B7-8397-5A66096D064A}" destId="{2BAC6DDA-7B81-4571-8C42-A91CA96E5B57}" srcOrd="1" destOrd="0" presId="urn:microsoft.com/office/officeart/2018/2/layout/IconLabelList"/>
    <dgm:cxn modelId="{FB948365-3155-4EE6-9B1B-924F02FC9855}" type="presParOf" srcId="{F415907F-409D-41B7-8397-5A66096D064A}" destId="{DCC1B969-04A7-40F2-BE5F-1B8C61DF5241}" srcOrd="2" destOrd="0" presId="urn:microsoft.com/office/officeart/2018/2/layout/IconLabelList"/>
    <dgm:cxn modelId="{6E843386-4DD1-4AC2-A77F-187266E4E1DE}" type="presParOf" srcId="{4FCBAC4E-36DF-4D1A-8D44-4F99A6EA2814}" destId="{2B8CDB66-AB18-4E3C-BBD0-E55E4D67BF36}" srcOrd="1" destOrd="0" presId="urn:microsoft.com/office/officeart/2018/2/layout/IconLabelList"/>
    <dgm:cxn modelId="{4E97E308-B57B-494D-A552-99B2F3679FAF}" type="presParOf" srcId="{4FCBAC4E-36DF-4D1A-8D44-4F99A6EA2814}" destId="{3490CA53-5856-4803-AF74-583511E45773}" srcOrd="2" destOrd="0" presId="urn:microsoft.com/office/officeart/2018/2/layout/IconLabelList"/>
    <dgm:cxn modelId="{04F5D0E5-1B40-4DDD-A7C4-03E66EDBE912}" type="presParOf" srcId="{3490CA53-5856-4803-AF74-583511E45773}" destId="{5423CB1F-E158-4509-BBB3-7E69B12FBCD3}" srcOrd="0" destOrd="0" presId="urn:microsoft.com/office/officeart/2018/2/layout/IconLabelList"/>
    <dgm:cxn modelId="{917A775A-9250-4580-9259-62FE07E1C468}" type="presParOf" srcId="{3490CA53-5856-4803-AF74-583511E45773}" destId="{70FA0589-7879-4DAA-B8D2-3E3798050958}" srcOrd="1" destOrd="0" presId="urn:microsoft.com/office/officeart/2018/2/layout/IconLabelList"/>
    <dgm:cxn modelId="{E0598D99-2BD6-49A5-9BB3-3D2E7E019D4C}" type="presParOf" srcId="{3490CA53-5856-4803-AF74-583511E45773}" destId="{50C7356B-47B5-43C7-8299-03321BEE350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CA07CD5-6E1C-4404-9DAF-E29DE5C341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04B85E-1F1E-4711-A33D-479112E4515C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/>
            <a:t>Parliament</a:t>
          </a:r>
          <a:endParaRPr lang="en-US"/>
        </a:p>
      </dgm:t>
    </dgm:pt>
    <dgm:pt modelId="{6141A67F-A181-4ECC-9DEA-165EDD0277BE}" type="parTrans" cxnId="{869457D4-2ED3-47A5-B464-1635D430E65A}">
      <dgm:prSet/>
      <dgm:spPr/>
      <dgm:t>
        <a:bodyPr/>
        <a:lstStyle/>
        <a:p>
          <a:endParaRPr lang="en-US"/>
        </a:p>
      </dgm:t>
    </dgm:pt>
    <dgm:pt modelId="{D6357BAE-E11E-4842-805C-09C526557ED1}" type="sibTrans" cxnId="{869457D4-2ED3-47A5-B464-1635D430E65A}">
      <dgm:prSet/>
      <dgm:spPr/>
      <dgm:t>
        <a:bodyPr/>
        <a:lstStyle/>
        <a:p>
          <a:endParaRPr lang="en-US"/>
        </a:p>
      </dgm:t>
    </dgm:pt>
    <dgm:pt modelId="{A9EBE594-B1CF-412B-AF78-326F8A87FE86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International law. </a:t>
          </a:r>
          <a:endParaRPr lang="en-US"/>
        </a:p>
      </dgm:t>
    </dgm:pt>
    <dgm:pt modelId="{01AB7299-E8F6-4D68-8CC8-7BDA2F1568BC}" type="parTrans" cxnId="{97E7559D-4C87-4AE8-9812-EDFB2ABC9DE4}">
      <dgm:prSet/>
      <dgm:spPr/>
      <dgm:t>
        <a:bodyPr/>
        <a:lstStyle/>
        <a:p>
          <a:endParaRPr lang="en-US"/>
        </a:p>
      </dgm:t>
    </dgm:pt>
    <dgm:pt modelId="{CF027685-2AF9-4344-A4FF-2B2DB9AA77B0}" type="sibTrans" cxnId="{97E7559D-4C87-4AE8-9812-EDFB2ABC9DE4}">
      <dgm:prSet/>
      <dgm:spPr/>
      <dgm:t>
        <a:bodyPr/>
        <a:lstStyle/>
        <a:p>
          <a:endParaRPr lang="en-US"/>
        </a:p>
      </dgm:t>
    </dgm:pt>
    <dgm:pt modelId="{3FBE1B3E-D24E-47E9-AFA8-BFF7872BA09A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Secondary legislation. </a:t>
          </a:r>
          <a:endParaRPr lang="en-US"/>
        </a:p>
      </dgm:t>
    </dgm:pt>
    <dgm:pt modelId="{31686540-10E8-4E18-A37E-2EA0FF872F09}" type="parTrans" cxnId="{6D61BD85-ECAE-43A3-8FC8-7389942E4651}">
      <dgm:prSet/>
      <dgm:spPr/>
      <dgm:t>
        <a:bodyPr/>
        <a:lstStyle/>
        <a:p>
          <a:endParaRPr lang="en-US"/>
        </a:p>
      </dgm:t>
    </dgm:pt>
    <dgm:pt modelId="{3ADF980F-B11B-4441-AC98-BB322436F57F}" type="sibTrans" cxnId="{6D61BD85-ECAE-43A3-8FC8-7389942E4651}">
      <dgm:prSet/>
      <dgm:spPr/>
      <dgm:t>
        <a:bodyPr/>
        <a:lstStyle/>
        <a:p>
          <a:endParaRPr lang="en-US"/>
        </a:p>
      </dgm:t>
    </dgm:pt>
    <dgm:pt modelId="{EF3228AE-D81E-4797-836F-14B7FACA9D1F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Case law. </a:t>
          </a:r>
          <a:endParaRPr lang="en-US"/>
        </a:p>
      </dgm:t>
    </dgm:pt>
    <dgm:pt modelId="{14E19EFF-BF67-4C6B-84D4-99B59AC97BF8}" type="parTrans" cxnId="{86A84DEA-4097-411B-B4F3-57BEB197299F}">
      <dgm:prSet/>
      <dgm:spPr/>
      <dgm:t>
        <a:bodyPr/>
        <a:lstStyle/>
        <a:p>
          <a:endParaRPr lang="en-US"/>
        </a:p>
      </dgm:t>
    </dgm:pt>
    <dgm:pt modelId="{398911C8-ED40-4664-874F-A9C213AA8CDB}" type="sibTrans" cxnId="{86A84DEA-4097-411B-B4F3-57BEB197299F}">
      <dgm:prSet/>
      <dgm:spPr/>
      <dgm:t>
        <a:bodyPr/>
        <a:lstStyle/>
        <a:p>
          <a:endParaRPr lang="en-US"/>
        </a:p>
      </dgm:t>
    </dgm:pt>
    <dgm:pt modelId="{EB83BF70-2C8E-454E-99F8-AF63BDF24BCF}" type="pres">
      <dgm:prSet presAssocID="{4CA07CD5-6E1C-4404-9DAF-E29DE5C34144}" presName="linear" presStyleCnt="0">
        <dgm:presLayoutVars>
          <dgm:animLvl val="lvl"/>
          <dgm:resizeHandles val="exact"/>
        </dgm:presLayoutVars>
      </dgm:prSet>
      <dgm:spPr/>
    </dgm:pt>
    <dgm:pt modelId="{16A3FF0C-DE70-4F98-944B-96F4F4592DD2}" type="pres">
      <dgm:prSet presAssocID="{7204B85E-1F1E-4711-A33D-479112E451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BB8A00-B6A7-4EC6-83B0-D0E6113F6726}" type="pres">
      <dgm:prSet presAssocID="{D6357BAE-E11E-4842-805C-09C526557ED1}" presName="spacer" presStyleCnt="0"/>
      <dgm:spPr/>
    </dgm:pt>
    <dgm:pt modelId="{163B10E2-79A9-4F07-8DAE-5B715BBD7FB4}" type="pres">
      <dgm:prSet presAssocID="{A9EBE594-B1CF-412B-AF78-326F8A87FE8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F3B7227-343E-4A63-A240-08E3160893A4}" type="pres">
      <dgm:prSet presAssocID="{CF027685-2AF9-4344-A4FF-2B2DB9AA77B0}" presName="spacer" presStyleCnt="0"/>
      <dgm:spPr/>
    </dgm:pt>
    <dgm:pt modelId="{8807184A-44A4-47E4-9FA6-E1D324BDDCCF}" type="pres">
      <dgm:prSet presAssocID="{3FBE1B3E-D24E-47E9-AFA8-BFF7872BA0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141F40D-AC3C-4DF6-A028-28103334F5A1}" type="pres">
      <dgm:prSet presAssocID="{3ADF980F-B11B-4441-AC98-BB322436F57F}" presName="spacer" presStyleCnt="0"/>
      <dgm:spPr/>
    </dgm:pt>
    <dgm:pt modelId="{CB7A61ED-32D5-4E96-83FD-E1B3CB0DF26D}" type="pres">
      <dgm:prSet presAssocID="{EF3228AE-D81E-4797-836F-14B7FACA9D1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14E117-27D2-44EF-BC31-114030902B91}" type="presOf" srcId="{3FBE1B3E-D24E-47E9-AFA8-BFF7872BA09A}" destId="{8807184A-44A4-47E4-9FA6-E1D324BDDCCF}" srcOrd="0" destOrd="0" presId="urn:microsoft.com/office/officeart/2005/8/layout/vList2"/>
    <dgm:cxn modelId="{DCD82661-A064-4CDC-940E-5E85E8BD3D63}" type="presOf" srcId="{A9EBE594-B1CF-412B-AF78-326F8A87FE86}" destId="{163B10E2-79A9-4F07-8DAE-5B715BBD7FB4}" srcOrd="0" destOrd="0" presId="urn:microsoft.com/office/officeart/2005/8/layout/vList2"/>
    <dgm:cxn modelId="{64911D6F-2350-43AE-806D-53D1C605202C}" type="presOf" srcId="{EF3228AE-D81E-4797-836F-14B7FACA9D1F}" destId="{CB7A61ED-32D5-4E96-83FD-E1B3CB0DF26D}" srcOrd="0" destOrd="0" presId="urn:microsoft.com/office/officeart/2005/8/layout/vList2"/>
    <dgm:cxn modelId="{97997874-D396-46E8-B381-16367F5AA15E}" type="presOf" srcId="{7204B85E-1F1E-4711-A33D-479112E4515C}" destId="{16A3FF0C-DE70-4F98-944B-96F4F4592DD2}" srcOrd="0" destOrd="0" presId="urn:microsoft.com/office/officeart/2005/8/layout/vList2"/>
    <dgm:cxn modelId="{6D61BD85-ECAE-43A3-8FC8-7389942E4651}" srcId="{4CA07CD5-6E1C-4404-9DAF-E29DE5C34144}" destId="{3FBE1B3E-D24E-47E9-AFA8-BFF7872BA09A}" srcOrd="2" destOrd="0" parTransId="{31686540-10E8-4E18-A37E-2EA0FF872F09}" sibTransId="{3ADF980F-B11B-4441-AC98-BB322436F57F}"/>
    <dgm:cxn modelId="{97E7559D-4C87-4AE8-9812-EDFB2ABC9DE4}" srcId="{4CA07CD5-6E1C-4404-9DAF-E29DE5C34144}" destId="{A9EBE594-B1CF-412B-AF78-326F8A87FE86}" srcOrd="1" destOrd="0" parTransId="{01AB7299-E8F6-4D68-8CC8-7BDA2F1568BC}" sibTransId="{CF027685-2AF9-4344-A4FF-2B2DB9AA77B0}"/>
    <dgm:cxn modelId="{869457D4-2ED3-47A5-B464-1635D430E65A}" srcId="{4CA07CD5-6E1C-4404-9DAF-E29DE5C34144}" destId="{7204B85E-1F1E-4711-A33D-479112E4515C}" srcOrd="0" destOrd="0" parTransId="{6141A67F-A181-4ECC-9DEA-165EDD0277BE}" sibTransId="{D6357BAE-E11E-4842-805C-09C526557ED1}"/>
    <dgm:cxn modelId="{86A84DEA-4097-411B-B4F3-57BEB197299F}" srcId="{4CA07CD5-6E1C-4404-9DAF-E29DE5C34144}" destId="{EF3228AE-D81E-4797-836F-14B7FACA9D1F}" srcOrd="3" destOrd="0" parTransId="{14E19EFF-BF67-4C6B-84D4-99B59AC97BF8}" sibTransId="{398911C8-ED40-4664-874F-A9C213AA8CDB}"/>
    <dgm:cxn modelId="{D143EDF2-93F4-47B7-AB64-2BB969AC48F9}" type="presOf" srcId="{4CA07CD5-6E1C-4404-9DAF-E29DE5C34144}" destId="{EB83BF70-2C8E-454E-99F8-AF63BDF24BCF}" srcOrd="0" destOrd="0" presId="urn:microsoft.com/office/officeart/2005/8/layout/vList2"/>
    <dgm:cxn modelId="{DAB9D930-9353-4F26-85C3-ACD75A1FC89E}" type="presParOf" srcId="{EB83BF70-2C8E-454E-99F8-AF63BDF24BCF}" destId="{16A3FF0C-DE70-4F98-944B-96F4F4592DD2}" srcOrd="0" destOrd="0" presId="urn:microsoft.com/office/officeart/2005/8/layout/vList2"/>
    <dgm:cxn modelId="{3625B7A1-63F4-4DBD-9ACB-3DAA0B70B9EC}" type="presParOf" srcId="{EB83BF70-2C8E-454E-99F8-AF63BDF24BCF}" destId="{C8BB8A00-B6A7-4EC6-83B0-D0E6113F6726}" srcOrd="1" destOrd="0" presId="urn:microsoft.com/office/officeart/2005/8/layout/vList2"/>
    <dgm:cxn modelId="{45A48065-4D0E-4E3D-97D4-6B7DEBFE4AA5}" type="presParOf" srcId="{EB83BF70-2C8E-454E-99F8-AF63BDF24BCF}" destId="{163B10E2-79A9-4F07-8DAE-5B715BBD7FB4}" srcOrd="2" destOrd="0" presId="urn:microsoft.com/office/officeart/2005/8/layout/vList2"/>
    <dgm:cxn modelId="{1F7B619A-3132-441A-9CB5-F0ED703FCA28}" type="presParOf" srcId="{EB83BF70-2C8E-454E-99F8-AF63BDF24BCF}" destId="{BF3B7227-343E-4A63-A240-08E3160893A4}" srcOrd="3" destOrd="0" presId="urn:microsoft.com/office/officeart/2005/8/layout/vList2"/>
    <dgm:cxn modelId="{C04C2885-4B92-4D6A-B526-1791FC4D01C6}" type="presParOf" srcId="{EB83BF70-2C8E-454E-99F8-AF63BDF24BCF}" destId="{8807184A-44A4-47E4-9FA6-E1D324BDDCCF}" srcOrd="4" destOrd="0" presId="urn:microsoft.com/office/officeart/2005/8/layout/vList2"/>
    <dgm:cxn modelId="{44568591-0033-484C-A4D4-CC506AE95927}" type="presParOf" srcId="{EB83BF70-2C8E-454E-99F8-AF63BDF24BCF}" destId="{9141F40D-AC3C-4DF6-A028-28103334F5A1}" srcOrd="5" destOrd="0" presId="urn:microsoft.com/office/officeart/2005/8/layout/vList2"/>
    <dgm:cxn modelId="{002C9B49-5F56-4B92-A384-177B323F5381}" type="presParOf" srcId="{EB83BF70-2C8E-454E-99F8-AF63BDF24BCF}" destId="{CB7A61ED-32D5-4E96-83FD-E1B3CB0DF26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11A47A5-5823-43E3-A169-DFD35FC18DF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E087E2-20F1-4BDC-868E-9B2A0142ECD9}">
      <dgm:prSet/>
      <dgm:spPr/>
      <dgm:t>
        <a:bodyPr/>
        <a:lstStyle/>
        <a:p>
          <a:r>
            <a:rPr lang="en-GB"/>
            <a:t>An important element in the Uk system. </a:t>
          </a:r>
          <a:endParaRPr lang="en-US"/>
        </a:p>
      </dgm:t>
    </dgm:pt>
    <dgm:pt modelId="{C9D801EB-4DE6-4128-8B9C-F2948F664895}" type="parTrans" cxnId="{38A47F8F-C7E1-4A0D-9CBB-AF9C9B78F167}">
      <dgm:prSet/>
      <dgm:spPr/>
      <dgm:t>
        <a:bodyPr/>
        <a:lstStyle/>
        <a:p>
          <a:endParaRPr lang="en-US"/>
        </a:p>
      </dgm:t>
    </dgm:pt>
    <dgm:pt modelId="{E0545D8A-9B17-49FF-A328-345E5F19E229}" type="sibTrans" cxnId="{38A47F8F-C7E1-4A0D-9CBB-AF9C9B78F167}">
      <dgm:prSet/>
      <dgm:spPr/>
      <dgm:t>
        <a:bodyPr/>
        <a:lstStyle/>
        <a:p>
          <a:endParaRPr lang="en-US"/>
        </a:p>
      </dgm:t>
    </dgm:pt>
    <dgm:pt modelId="{E417C41D-146E-4522-ABE4-6B34B443BB12}">
      <dgm:prSet/>
      <dgm:spPr/>
      <dgm:t>
        <a:bodyPr/>
        <a:lstStyle/>
        <a:p>
          <a:r>
            <a:rPr lang="en-GB"/>
            <a:t>The crown is the symbol used to describe the state. </a:t>
          </a:r>
          <a:endParaRPr lang="en-US"/>
        </a:p>
      </dgm:t>
    </dgm:pt>
    <dgm:pt modelId="{4EE6810D-1FAC-41F6-A745-02659D65A299}" type="parTrans" cxnId="{23CC3108-08D8-4D58-B7D6-82AC5F99A6AF}">
      <dgm:prSet/>
      <dgm:spPr/>
      <dgm:t>
        <a:bodyPr/>
        <a:lstStyle/>
        <a:p>
          <a:endParaRPr lang="en-US"/>
        </a:p>
      </dgm:t>
    </dgm:pt>
    <dgm:pt modelId="{8152ED00-63FE-4E8C-8DFD-73D289C5324D}" type="sibTrans" cxnId="{23CC3108-08D8-4D58-B7D6-82AC5F99A6AF}">
      <dgm:prSet/>
      <dgm:spPr/>
      <dgm:t>
        <a:bodyPr/>
        <a:lstStyle/>
        <a:p>
          <a:endParaRPr lang="en-US"/>
        </a:p>
      </dgm:t>
    </dgm:pt>
    <dgm:pt modelId="{71B6F7C7-77D9-4426-9C50-B5C95D7F74CD}">
      <dgm:prSet/>
      <dgm:spPr/>
      <dgm:t>
        <a:bodyPr/>
        <a:lstStyle/>
        <a:p>
          <a:r>
            <a:rPr lang="en-GB"/>
            <a:t>We need to distinguish between – the crown, the state and the monarch. </a:t>
          </a:r>
          <a:endParaRPr lang="en-US"/>
        </a:p>
      </dgm:t>
    </dgm:pt>
    <dgm:pt modelId="{C4324407-F2EE-47EF-93E0-E7AB4BB06EE1}" type="parTrans" cxnId="{BFF70F72-728C-4764-B755-3DC2D8FC54E7}">
      <dgm:prSet/>
      <dgm:spPr/>
      <dgm:t>
        <a:bodyPr/>
        <a:lstStyle/>
        <a:p>
          <a:endParaRPr lang="en-US"/>
        </a:p>
      </dgm:t>
    </dgm:pt>
    <dgm:pt modelId="{196A0DC2-8977-4F2A-8D58-BDA3ECACCB8A}" type="sibTrans" cxnId="{BFF70F72-728C-4764-B755-3DC2D8FC54E7}">
      <dgm:prSet/>
      <dgm:spPr/>
      <dgm:t>
        <a:bodyPr/>
        <a:lstStyle/>
        <a:p>
          <a:endParaRPr lang="en-US"/>
        </a:p>
      </dgm:t>
    </dgm:pt>
    <dgm:pt modelId="{FD1BDE12-81FA-4457-9EC1-668D56A98F4D}" type="pres">
      <dgm:prSet presAssocID="{311A47A5-5823-43E3-A169-DFD35FC18DF1}" presName="outerComposite" presStyleCnt="0">
        <dgm:presLayoutVars>
          <dgm:chMax val="5"/>
          <dgm:dir/>
          <dgm:resizeHandles val="exact"/>
        </dgm:presLayoutVars>
      </dgm:prSet>
      <dgm:spPr/>
    </dgm:pt>
    <dgm:pt modelId="{5B806B32-F9AE-4B6F-B5F0-852C4E7CFA90}" type="pres">
      <dgm:prSet presAssocID="{311A47A5-5823-43E3-A169-DFD35FC18DF1}" presName="dummyMaxCanvas" presStyleCnt="0">
        <dgm:presLayoutVars/>
      </dgm:prSet>
      <dgm:spPr/>
    </dgm:pt>
    <dgm:pt modelId="{42D3D05D-5778-473B-8617-09C218D8F181}" type="pres">
      <dgm:prSet presAssocID="{311A47A5-5823-43E3-A169-DFD35FC18DF1}" presName="ThreeNodes_1" presStyleLbl="node1" presStyleIdx="0" presStyleCnt="3">
        <dgm:presLayoutVars>
          <dgm:bulletEnabled val="1"/>
        </dgm:presLayoutVars>
      </dgm:prSet>
      <dgm:spPr/>
    </dgm:pt>
    <dgm:pt modelId="{467DBFA6-805B-4E7B-B628-6F4952FA919F}" type="pres">
      <dgm:prSet presAssocID="{311A47A5-5823-43E3-A169-DFD35FC18DF1}" presName="ThreeNodes_2" presStyleLbl="node1" presStyleIdx="1" presStyleCnt="3">
        <dgm:presLayoutVars>
          <dgm:bulletEnabled val="1"/>
        </dgm:presLayoutVars>
      </dgm:prSet>
      <dgm:spPr/>
    </dgm:pt>
    <dgm:pt modelId="{142935B7-606F-478D-ADE1-6F7E2FB38FD0}" type="pres">
      <dgm:prSet presAssocID="{311A47A5-5823-43E3-A169-DFD35FC18DF1}" presName="ThreeNodes_3" presStyleLbl="node1" presStyleIdx="2" presStyleCnt="3">
        <dgm:presLayoutVars>
          <dgm:bulletEnabled val="1"/>
        </dgm:presLayoutVars>
      </dgm:prSet>
      <dgm:spPr/>
    </dgm:pt>
    <dgm:pt modelId="{368C1258-A8D6-496D-88F1-B315B5C0BF8B}" type="pres">
      <dgm:prSet presAssocID="{311A47A5-5823-43E3-A169-DFD35FC18DF1}" presName="ThreeConn_1-2" presStyleLbl="fgAccFollowNode1" presStyleIdx="0" presStyleCnt="2">
        <dgm:presLayoutVars>
          <dgm:bulletEnabled val="1"/>
        </dgm:presLayoutVars>
      </dgm:prSet>
      <dgm:spPr/>
    </dgm:pt>
    <dgm:pt modelId="{A7E90AF8-D2B3-4774-AB15-2E57EB2D2142}" type="pres">
      <dgm:prSet presAssocID="{311A47A5-5823-43E3-A169-DFD35FC18DF1}" presName="ThreeConn_2-3" presStyleLbl="fgAccFollowNode1" presStyleIdx="1" presStyleCnt="2">
        <dgm:presLayoutVars>
          <dgm:bulletEnabled val="1"/>
        </dgm:presLayoutVars>
      </dgm:prSet>
      <dgm:spPr/>
    </dgm:pt>
    <dgm:pt modelId="{91598F54-1AB6-4B5C-B8FD-AA17301A44F1}" type="pres">
      <dgm:prSet presAssocID="{311A47A5-5823-43E3-A169-DFD35FC18DF1}" presName="ThreeNodes_1_text" presStyleLbl="node1" presStyleIdx="2" presStyleCnt="3">
        <dgm:presLayoutVars>
          <dgm:bulletEnabled val="1"/>
        </dgm:presLayoutVars>
      </dgm:prSet>
      <dgm:spPr/>
    </dgm:pt>
    <dgm:pt modelId="{1909BAAF-260A-4CDA-9D8B-0A1C01FAB3F9}" type="pres">
      <dgm:prSet presAssocID="{311A47A5-5823-43E3-A169-DFD35FC18DF1}" presName="ThreeNodes_2_text" presStyleLbl="node1" presStyleIdx="2" presStyleCnt="3">
        <dgm:presLayoutVars>
          <dgm:bulletEnabled val="1"/>
        </dgm:presLayoutVars>
      </dgm:prSet>
      <dgm:spPr/>
    </dgm:pt>
    <dgm:pt modelId="{131F62E8-5F36-4F84-91C0-CF5C3101ABA0}" type="pres">
      <dgm:prSet presAssocID="{311A47A5-5823-43E3-A169-DFD35FC18DF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3CC3108-08D8-4D58-B7D6-82AC5F99A6AF}" srcId="{311A47A5-5823-43E3-A169-DFD35FC18DF1}" destId="{E417C41D-146E-4522-ABE4-6B34B443BB12}" srcOrd="1" destOrd="0" parTransId="{4EE6810D-1FAC-41F6-A745-02659D65A299}" sibTransId="{8152ED00-63FE-4E8C-8DFD-73D289C5324D}"/>
    <dgm:cxn modelId="{CF5FFA17-EFDB-4E03-BEBA-B7448DC1FB0B}" type="presOf" srcId="{05E087E2-20F1-4BDC-868E-9B2A0142ECD9}" destId="{42D3D05D-5778-473B-8617-09C218D8F181}" srcOrd="0" destOrd="0" presId="urn:microsoft.com/office/officeart/2005/8/layout/vProcess5"/>
    <dgm:cxn modelId="{B5C50B26-EA3D-4029-8D14-10645E34B916}" type="presOf" srcId="{E0545D8A-9B17-49FF-A328-345E5F19E229}" destId="{368C1258-A8D6-496D-88F1-B315B5C0BF8B}" srcOrd="0" destOrd="0" presId="urn:microsoft.com/office/officeart/2005/8/layout/vProcess5"/>
    <dgm:cxn modelId="{2117032B-3DD2-40B7-B8DE-C8D2372CDD11}" type="presOf" srcId="{71B6F7C7-77D9-4426-9C50-B5C95D7F74CD}" destId="{142935B7-606F-478D-ADE1-6F7E2FB38FD0}" srcOrd="0" destOrd="0" presId="urn:microsoft.com/office/officeart/2005/8/layout/vProcess5"/>
    <dgm:cxn modelId="{E6249737-7CD8-497D-A0ED-86C5475304AD}" type="presOf" srcId="{71B6F7C7-77D9-4426-9C50-B5C95D7F74CD}" destId="{131F62E8-5F36-4F84-91C0-CF5C3101ABA0}" srcOrd="1" destOrd="0" presId="urn:microsoft.com/office/officeart/2005/8/layout/vProcess5"/>
    <dgm:cxn modelId="{28D4734E-FD73-4794-93A9-4C43F34A3E6C}" type="presOf" srcId="{05E087E2-20F1-4BDC-868E-9B2A0142ECD9}" destId="{91598F54-1AB6-4B5C-B8FD-AA17301A44F1}" srcOrd="1" destOrd="0" presId="urn:microsoft.com/office/officeart/2005/8/layout/vProcess5"/>
    <dgm:cxn modelId="{BFF70F72-728C-4764-B755-3DC2D8FC54E7}" srcId="{311A47A5-5823-43E3-A169-DFD35FC18DF1}" destId="{71B6F7C7-77D9-4426-9C50-B5C95D7F74CD}" srcOrd="2" destOrd="0" parTransId="{C4324407-F2EE-47EF-93E0-E7AB4BB06EE1}" sibTransId="{196A0DC2-8977-4F2A-8D58-BDA3ECACCB8A}"/>
    <dgm:cxn modelId="{2994E37D-E577-4D74-88EF-07349C52CC1A}" type="presOf" srcId="{E417C41D-146E-4522-ABE4-6B34B443BB12}" destId="{467DBFA6-805B-4E7B-B628-6F4952FA919F}" srcOrd="0" destOrd="0" presId="urn:microsoft.com/office/officeart/2005/8/layout/vProcess5"/>
    <dgm:cxn modelId="{38A47F8F-C7E1-4A0D-9CBB-AF9C9B78F167}" srcId="{311A47A5-5823-43E3-A169-DFD35FC18DF1}" destId="{05E087E2-20F1-4BDC-868E-9B2A0142ECD9}" srcOrd="0" destOrd="0" parTransId="{C9D801EB-4DE6-4128-8B9C-F2948F664895}" sibTransId="{E0545D8A-9B17-49FF-A328-345E5F19E229}"/>
    <dgm:cxn modelId="{39DDC39D-9FA6-48FC-B070-6AC2804CD8B0}" type="presOf" srcId="{311A47A5-5823-43E3-A169-DFD35FC18DF1}" destId="{FD1BDE12-81FA-4457-9EC1-668D56A98F4D}" srcOrd="0" destOrd="0" presId="urn:microsoft.com/office/officeart/2005/8/layout/vProcess5"/>
    <dgm:cxn modelId="{EF16F8CC-F26D-4683-94D7-CA3A8E1ED476}" type="presOf" srcId="{E417C41D-146E-4522-ABE4-6B34B443BB12}" destId="{1909BAAF-260A-4CDA-9D8B-0A1C01FAB3F9}" srcOrd="1" destOrd="0" presId="urn:microsoft.com/office/officeart/2005/8/layout/vProcess5"/>
    <dgm:cxn modelId="{5521CDD9-421D-444E-9754-45CE15F8E261}" type="presOf" srcId="{8152ED00-63FE-4E8C-8DFD-73D289C5324D}" destId="{A7E90AF8-D2B3-4774-AB15-2E57EB2D2142}" srcOrd="0" destOrd="0" presId="urn:microsoft.com/office/officeart/2005/8/layout/vProcess5"/>
    <dgm:cxn modelId="{0F0E8FB2-211A-4A6C-A990-15EF9C7B3311}" type="presParOf" srcId="{FD1BDE12-81FA-4457-9EC1-668D56A98F4D}" destId="{5B806B32-F9AE-4B6F-B5F0-852C4E7CFA90}" srcOrd="0" destOrd="0" presId="urn:microsoft.com/office/officeart/2005/8/layout/vProcess5"/>
    <dgm:cxn modelId="{146F54AC-4105-44C1-B8FA-3D5B3B749017}" type="presParOf" srcId="{FD1BDE12-81FA-4457-9EC1-668D56A98F4D}" destId="{42D3D05D-5778-473B-8617-09C218D8F181}" srcOrd="1" destOrd="0" presId="urn:microsoft.com/office/officeart/2005/8/layout/vProcess5"/>
    <dgm:cxn modelId="{70F1588D-AAF5-4A6E-9A28-4C96706A1794}" type="presParOf" srcId="{FD1BDE12-81FA-4457-9EC1-668D56A98F4D}" destId="{467DBFA6-805B-4E7B-B628-6F4952FA919F}" srcOrd="2" destOrd="0" presId="urn:microsoft.com/office/officeart/2005/8/layout/vProcess5"/>
    <dgm:cxn modelId="{E3C2A650-FBE4-42A9-8578-49D462A3BA0F}" type="presParOf" srcId="{FD1BDE12-81FA-4457-9EC1-668D56A98F4D}" destId="{142935B7-606F-478D-ADE1-6F7E2FB38FD0}" srcOrd="3" destOrd="0" presId="urn:microsoft.com/office/officeart/2005/8/layout/vProcess5"/>
    <dgm:cxn modelId="{25A72010-4FA4-4045-B9C6-5E24B6CC819E}" type="presParOf" srcId="{FD1BDE12-81FA-4457-9EC1-668D56A98F4D}" destId="{368C1258-A8D6-496D-88F1-B315B5C0BF8B}" srcOrd="4" destOrd="0" presId="urn:microsoft.com/office/officeart/2005/8/layout/vProcess5"/>
    <dgm:cxn modelId="{846E2484-68D4-4BDC-871F-5BE9C1AE6C90}" type="presParOf" srcId="{FD1BDE12-81FA-4457-9EC1-668D56A98F4D}" destId="{A7E90AF8-D2B3-4774-AB15-2E57EB2D2142}" srcOrd="5" destOrd="0" presId="urn:microsoft.com/office/officeart/2005/8/layout/vProcess5"/>
    <dgm:cxn modelId="{EF809498-227D-4F01-8A3C-DBD449AC0AD2}" type="presParOf" srcId="{FD1BDE12-81FA-4457-9EC1-668D56A98F4D}" destId="{91598F54-1AB6-4B5C-B8FD-AA17301A44F1}" srcOrd="6" destOrd="0" presId="urn:microsoft.com/office/officeart/2005/8/layout/vProcess5"/>
    <dgm:cxn modelId="{0B88BF33-52B5-425D-A6A6-0F50AAA5C7B0}" type="presParOf" srcId="{FD1BDE12-81FA-4457-9EC1-668D56A98F4D}" destId="{1909BAAF-260A-4CDA-9D8B-0A1C01FAB3F9}" srcOrd="7" destOrd="0" presId="urn:microsoft.com/office/officeart/2005/8/layout/vProcess5"/>
    <dgm:cxn modelId="{54B64737-61B9-42A1-AF49-A5BC50BAE4AC}" type="presParOf" srcId="{FD1BDE12-81FA-4457-9EC1-668D56A98F4D}" destId="{131F62E8-5F36-4F84-91C0-CF5C3101ABA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8CD7F74-47A2-4198-9EE4-9632EB03F3B7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FE3408-9401-434F-815F-443269FE8192}">
      <dgm:prSet/>
      <dgm:spPr/>
      <dgm:t>
        <a:bodyPr/>
        <a:lstStyle/>
        <a:p>
          <a:r>
            <a:rPr lang="en-GB"/>
            <a:t>Head of all the institutions. </a:t>
          </a:r>
          <a:endParaRPr lang="en-US"/>
        </a:p>
      </dgm:t>
    </dgm:pt>
    <dgm:pt modelId="{174362A4-86A3-4757-B068-69EDF8AC3C84}" type="parTrans" cxnId="{1A25B1C2-194E-4773-B2EA-582DBFB105B9}">
      <dgm:prSet/>
      <dgm:spPr/>
      <dgm:t>
        <a:bodyPr/>
        <a:lstStyle/>
        <a:p>
          <a:endParaRPr lang="en-US"/>
        </a:p>
      </dgm:t>
    </dgm:pt>
    <dgm:pt modelId="{54F667F6-AEC3-4E81-B3C1-BC203FA04A92}" type="sibTrans" cxnId="{1A25B1C2-194E-4773-B2EA-582DBFB105B9}">
      <dgm:prSet/>
      <dgm:spPr/>
      <dgm:t>
        <a:bodyPr/>
        <a:lstStyle/>
        <a:p>
          <a:endParaRPr lang="en-US"/>
        </a:p>
      </dgm:t>
    </dgm:pt>
    <dgm:pt modelId="{DED87292-C35E-4270-8E80-5B61D6F84B1F}">
      <dgm:prSet/>
      <dgm:spPr/>
      <dgm:t>
        <a:bodyPr/>
        <a:lstStyle/>
        <a:p>
          <a:r>
            <a:rPr lang="en-GB"/>
            <a:t>Including the government, parliament and the Judiciary. </a:t>
          </a:r>
          <a:endParaRPr lang="en-US"/>
        </a:p>
      </dgm:t>
    </dgm:pt>
    <dgm:pt modelId="{8DDF035D-7B92-47F9-B419-4F9CAC3291AB}" type="parTrans" cxnId="{2275C4A9-2A67-44EE-8281-9CCE8B002B9F}">
      <dgm:prSet/>
      <dgm:spPr/>
      <dgm:t>
        <a:bodyPr/>
        <a:lstStyle/>
        <a:p>
          <a:endParaRPr lang="en-US"/>
        </a:p>
      </dgm:t>
    </dgm:pt>
    <dgm:pt modelId="{21757B70-AC1D-4FA9-A9A6-AECA73BACCB1}" type="sibTrans" cxnId="{2275C4A9-2A67-44EE-8281-9CCE8B002B9F}">
      <dgm:prSet/>
      <dgm:spPr/>
      <dgm:t>
        <a:bodyPr/>
        <a:lstStyle/>
        <a:p>
          <a:endParaRPr lang="en-US"/>
        </a:p>
      </dgm:t>
    </dgm:pt>
    <dgm:pt modelId="{6C6539E8-1552-4E08-8C8F-C73B1C884291}">
      <dgm:prSet/>
      <dgm:spPr/>
      <dgm:t>
        <a:bodyPr/>
        <a:lstStyle/>
        <a:p>
          <a:r>
            <a:rPr lang="en-GB"/>
            <a:t>King in parliament, His majesty’s government, His  majesty’s ministers, the royal court of justice, Kings court and the kings counsel. </a:t>
          </a:r>
          <a:endParaRPr lang="en-US"/>
        </a:p>
      </dgm:t>
    </dgm:pt>
    <dgm:pt modelId="{2B71A5B4-112A-4E74-9652-EE23DCB37F89}" type="parTrans" cxnId="{5C31234C-AEF3-472D-B9EC-14616BCC35FA}">
      <dgm:prSet/>
      <dgm:spPr/>
      <dgm:t>
        <a:bodyPr/>
        <a:lstStyle/>
        <a:p>
          <a:endParaRPr lang="en-US"/>
        </a:p>
      </dgm:t>
    </dgm:pt>
    <dgm:pt modelId="{0F13F8D8-1213-4B9A-80FB-825E2CD5447B}" type="sibTrans" cxnId="{5C31234C-AEF3-472D-B9EC-14616BCC35FA}">
      <dgm:prSet/>
      <dgm:spPr/>
      <dgm:t>
        <a:bodyPr/>
        <a:lstStyle/>
        <a:p>
          <a:endParaRPr lang="en-US"/>
        </a:p>
      </dgm:t>
    </dgm:pt>
    <dgm:pt modelId="{A92340DE-68EA-426D-A143-A656762FDCAA}" type="pres">
      <dgm:prSet presAssocID="{48CD7F74-47A2-4198-9EE4-9632EB03F3B7}" presName="Name0" presStyleCnt="0">
        <dgm:presLayoutVars>
          <dgm:dir/>
          <dgm:animLvl val="lvl"/>
          <dgm:resizeHandles val="exact"/>
        </dgm:presLayoutVars>
      </dgm:prSet>
      <dgm:spPr/>
    </dgm:pt>
    <dgm:pt modelId="{F4A19CC9-64A0-4D5C-AB28-BC8157E3FEBD}" type="pres">
      <dgm:prSet presAssocID="{6C6539E8-1552-4E08-8C8F-C73B1C884291}" presName="boxAndChildren" presStyleCnt="0"/>
      <dgm:spPr/>
    </dgm:pt>
    <dgm:pt modelId="{9496FCC4-296C-41B6-8D0C-8DC33424AA8A}" type="pres">
      <dgm:prSet presAssocID="{6C6539E8-1552-4E08-8C8F-C73B1C884291}" presName="parentTextBox" presStyleLbl="node1" presStyleIdx="0" presStyleCnt="3"/>
      <dgm:spPr/>
    </dgm:pt>
    <dgm:pt modelId="{BFFBF38B-A444-4E7F-A5E6-F472991078DC}" type="pres">
      <dgm:prSet presAssocID="{21757B70-AC1D-4FA9-A9A6-AECA73BACCB1}" presName="sp" presStyleCnt="0"/>
      <dgm:spPr/>
    </dgm:pt>
    <dgm:pt modelId="{1EC4F68E-ADD2-4B47-8232-8335C9FCEA7E}" type="pres">
      <dgm:prSet presAssocID="{DED87292-C35E-4270-8E80-5B61D6F84B1F}" presName="arrowAndChildren" presStyleCnt="0"/>
      <dgm:spPr/>
    </dgm:pt>
    <dgm:pt modelId="{BAC76046-6D31-4687-B5D9-C4F2B7B1AFBB}" type="pres">
      <dgm:prSet presAssocID="{DED87292-C35E-4270-8E80-5B61D6F84B1F}" presName="parentTextArrow" presStyleLbl="node1" presStyleIdx="1" presStyleCnt="3"/>
      <dgm:spPr/>
    </dgm:pt>
    <dgm:pt modelId="{27BD9B72-7504-44BA-8399-34CE697A9926}" type="pres">
      <dgm:prSet presAssocID="{54F667F6-AEC3-4E81-B3C1-BC203FA04A92}" presName="sp" presStyleCnt="0"/>
      <dgm:spPr/>
    </dgm:pt>
    <dgm:pt modelId="{EB80CE9F-8809-48C9-A5E2-1B4A35426460}" type="pres">
      <dgm:prSet presAssocID="{E3FE3408-9401-434F-815F-443269FE8192}" presName="arrowAndChildren" presStyleCnt="0"/>
      <dgm:spPr/>
    </dgm:pt>
    <dgm:pt modelId="{C1516914-E139-41C6-ACE9-ABCE05234BFC}" type="pres">
      <dgm:prSet presAssocID="{E3FE3408-9401-434F-815F-443269FE8192}" presName="parentTextArrow" presStyleLbl="node1" presStyleIdx="2" presStyleCnt="3"/>
      <dgm:spPr/>
    </dgm:pt>
  </dgm:ptLst>
  <dgm:cxnLst>
    <dgm:cxn modelId="{726A1F24-CC79-4AB6-B993-D15AACA216C4}" type="presOf" srcId="{E3FE3408-9401-434F-815F-443269FE8192}" destId="{C1516914-E139-41C6-ACE9-ABCE05234BFC}" srcOrd="0" destOrd="0" presId="urn:microsoft.com/office/officeart/2005/8/layout/process4"/>
    <dgm:cxn modelId="{B2189A67-9A4D-4DBD-A49C-3F730908865F}" type="presOf" srcId="{6C6539E8-1552-4E08-8C8F-C73B1C884291}" destId="{9496FCC4-296C-41B6-8D0C-8DC33424AA8A}" srcOrd="0" destOrd="0" presId="urn:microsoft.com/office/officeart/2005/8/layout/process4"/>
    <dgm:cxn modelId="{5C31234C-AEF3-472D-B9EC-14616BCC35FA}" srcId="{48CD7F74-47A2-4198-9EE4-9632EB03F3B7}" destId="{6C6539E8-1552-4E08-8C8F-C73B1C884291}" srcOrd="2" destOrd="0" parTransId="{2B71A5B4-112A-4E74-9652-EE23DCB37F89}" sibTransId="{0F13F8D8-1213-4B9A-80FB-825E2CD5447B}"/>
    <dgm:cxn modelId="{B9744587-5F81-4795-B087-F76C53E0A8AE}" type="presOf" srcId="{DED87292-C35E-4270-8E80-5B61D6F84B1F}" destId="{BAC76046-6D31-4687-B5D9-C4F2B7B1AFBB}" srcOrd="0" destOrd="0" presId="urn:microsoft.com/office/officeart/2005/8/layout/process4"/>
    <dgm:cxn modelId="{2275C4A9-2A67-44EE-8281-9CCE8B002B9F}" srcId="{48CD7F74-47A2-4198-9EE4-9632EB03F3B7}" destId="{DED87292-C35E-4270-8E80-5B61D6F84B1F}" srcOrd="1" destOrd="0" parTransId="{8DDF035D-7B92-47F9-B419-4F9CAC3291AB}" sibTransId="{21757B70-AC1D-4FA9-A9A6-AECA73BACCB1}"/>
    <dgm:cxn modelId="{1A25B1C2-194E-4773-B2EA-582DBFB105B9}" srcId="{48CD7F74-47A2-4198-9EE4-9632EB03F3B7}" destId="{E3FE3408-9401-434F-815F-443269FE8192}" srcOrd="0" destOrd="0" parTransId="{174362A4-86A3-4757-B068-69EDF8AC3C84}" sibTransId="{54F667F6-AEC3-4E81-B3C1-BC203FA04A92}"/>
    <dgm:cxn modelId="{3FBF36DA-B4E3-4567-B1B2-113F40D89347}" type="presOf" srcId="{48CD7F74-47A2-4198-9EE4-9632EB03F3B7}" destId="{A92340DE-68EA-426D-A143-A656762FDCAA}" srcOrd="0" destOrd="0" presId="urn:microsoft.com/office/officeart/2005/8/layout/process4"/>
    <dgm:cxn modelId="{CD983652-ABC9-4364-9753-4D8B1BFADA31}" type="presParOf" srcId="{A92340DE-68EA-426D-A143-A656762FDCAA}" destId="{F4A19CC9-64A0-4D5C-AB28-BC8157E3FEBD}" srcOrd="0" destOrd="0" presId="urn:microsoft.com/office/officeart/2005/8/layout/process4"/>
    <dgm:cxn modelId="{EF4EC939-B4A3-463E-B18C-A0E0CF8BFAC9}" type="presParOf" srcId="{F4A19CC9-64A0-4D5C-AB28-BC8157E3FEBD}" destId="{9496FCC4-296C-41B6-8D0C-8DC33424AA8A}" srcOrd="0" destOrd="0" presId="urn:microsoft.com/office/officeart/2005/8/layout/process4"/>
    <dgm:cxn modelId="{9CE6776B-ECFC-43B0-8A36-4C851E1C362A}" type="presParOf" srcId="{A92340DE-68EA-426D-A143-A656762FDCAA}" destId="{BFFBF38B-A444-4E7F-A5E6-F472991078DC}" srcOrd="1" destOrd="0" presId="urn:microsoft.com/office/officeart/2005/8/layout/process4"/>
    <dgm:cxn modelId="{515173DE-3DC2-4889-A05C-213917490659}" type="presParOf" srcId="{A92340DE-68EA-426D-A143-A656762FDCAA}" destId="{1EC4F68E-ADD2-4B47-8232-8335C9FCEA7E}" srcOrd="2" destOrd="0" presId="urn:microsoft.com/office/officeart/2005/8/layout/process4"/>
    <dgm:cxn modelId="{B75B5E76-1EDB-404F-85D5-43D4D56290F8}" type="presParOf" srcId="{1EC4F68E-ADD2-4B47-8232-8335C9FCEA7E}" destId="{BAC76046-6D31-4687-B5D9-C4F2B7B1AFBB}" srcOrd="0" destOrd="0" presId="urn:microsoft.com/office/officeart/2005/8/layout/process4"/>
    <dgm:cxn modelId="{EF46850A-531A-40F5-860C-87DD12D2B711}" type="presParOf" srcId="{A92340DE-68EA-426D-A143-A656762FDCAA}" destId="{27BD9B72-7504-44BA-8399-34CE697A9926}" srcOrd="3" destOrd="0" presId="urn:microsoft.com/office/officeart/2005/8/layout/process4"/>
    <dgm:cxn modelId="{1FC25641-6B72-44CD-B737-33EB1B312F73}" type="presParOf" srcId="{A92340DE-68EA-426D-A143-A656762FDCAA}" destId="{EB80CE9F-8809-48C9-A5E2-1B4A35426460}" srcOrd="4" destOrd="0" presId="urn:microsoft.com/office/officeart/2005/8/layout/process4"/>
    <dgm:cxn modelId="{F41E01B9-2091-4555-B50B-1E3C113D6115}" type="presParOf" srcId="{EB80CE9F-8809-48C9-A5E2-1B4A35426460}" destId="{C1516914-E139-41C6-ACE9-ABCE05234BF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/>
            <a:t>Prime minister can ask the queen to dissolve parliament during the time of election. </a:t>
          </a:r>
          <a:endParaRPr lang="en-US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88BA1DE-5777-4CCE-8A47-3F2FC8D4FB6C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7EA92-C6F3-46A3-8D6D-792241D949DA}">
      <dgm:prSet/>
      <dgm:spPr/>
      <dgm:t>
        <a:bodyPr/>
        <a:lstStyle/>
        <a:p>
          <a:r>
            <a:rPr lang="en-GB"/>
            <a:t>House of commons- Represent us. Different types of representatives those who have been elected to represent views. Those who have not been elected to present our views. </a:t>
          </a:r>
          <a:endParaRPr lang="en-US"/>
        </a:p>
      </dgm:t>
    </dgm:pt>
    <dgm:pt modelId="{01D2E830-73B1-48D6-9DAE-0AB948B085E4}" type="parTrans" cxnId="{4C4A544F-F4F3-492A-955A-1524D9D66D55}">
      <dgm:prSet/>
      <dgm:spPr/>
      <dgm:t>
        <a:bodyPr/>
        <a:lstStyle/>
        <a:p>
          <a:endParaRPr lang="en-US"/>
        </a:p>
      </dgm:t>
    </dgm:pt>
    <dgm:pt modelId="{BE8C109E-57A6-41ED-B262-1F93AA536BC8}" type="sibTrans" cxnId="{4C4A544F-F4F3-492A-955A-1524D9D66D55}">
      <dgm:prSet/>
      <dgm:spPr/>
      <dgm:t>
        <a:bodyPr/>
        <a:lstStyle/>
        <a:p>
          <a:endParaRPr lang="en-US"/>
        </a:p>
      </dgm:t>
    </dgm:pt>
    <dgm:pt modelId="{7EDDB0AE-B31A-406F-8F09-36AD563BB484}">
      <dgm:prSet/>
      <dgm:spPr/>
      <dgm:t>
        <a:bodyPr/>
        <a:lstStyle/>
        <a:p>
          <a:r>
            <a:rPr lang="en-GB"/>
            <a:t>House of Lords – Appointed by life peerages, chosen to represent hereditary peers. They are not elected by Universal Suffrage. </a:t>
          </a:r>
          <a:endParaRPr lang="en-US"/>
        </a:p>
      </dgm:t>
    </dgm:pt>
    <dgm:pt modelId="{3364407F-3DBB-4B60-A3E5-869A63335D65}" type="parTrans" cxnId="{1F7BEAA9-8EC8-4D8D-AECD-19D687870F47}">
      <dgm:prSet/>
      <dgm:spPr/>
      <dgm:t>
        <a:bodyPr/>
        <a:lstStyle/>
        <a:p>
          <a:endParaRPr lang="en-US"/>
        </a:p>
      </dgm:t>
    </dgm:pt>
    <dgm:pt modelId="{A46D137F-94BB-491D-80AA-D6D3A99646CB}" type="sibTrans" cxnId="{1F7BEAA9-8EC8-4D8D-AECD-19D687870F47}">
      <dgm:prSet/>
      <dgm:spPr/>
      <dgm:t>
        <a:bodyPr/>
        <a:lstStyle/>
        <a:p>
          <a:endParaRPr lang="en-US"/>
        </a:p>
      </dgm:t>
    </dgm:pt>
    <dgm:pt modelId="{6F4E615A-1479-4FD0-A077-E017D39A5CE1}" type="pres">
      <dgm:prSet presAssocID="{688BA1DE-5777-4CCE-8A47-3F2FC8D4FB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9EB237-0116-41A5-AA0D-ADA187AE6BAF}" type="pres">
      <dgm:prSet presAssocID="{8747EA92-C6F3-46A3-8D6D-792241D949DA}" presName="hierRoot1" presStyleCnt="0"/>
      <dgm:spPr/>
    </dgm:pt>
    <dgm:pt modelId="{91A6B3B7-8628-4C4F-ACF4-515593B9BAD5}" type="pres">
      <dgm:prSet presAssocID="{8747EA92-C6F3-46A3-8D6D-792241D949DA}" presName="composite" presStyleCnt="0"/>
      <dgm:spPr/>
    </dgm:pt>
    <dgm:pt modelId="{17DB08FC-0025-46C3-A30B-938C90F54961}" type="pres">
      <dgm:prSet presAssocID="{8747EA92-C6F3-46A3-8D6D-792241D949DA}" presName="background" presStyleLbl="node0" presStyleIdx="0" presStyleCnt="2"/>
      <dgm:spPr/>
    </dgm:pt>
    <dgm:pt modelId="{91A3C9A0-6C19-4661-A675-59726F25C5C1}" type="pres">
      <dgm:prSet presAssocID="{8747EA92-C6F3-46A3-8D6D-792241D949DA}" presName="text" presStyleLbl="fgAcc0" presStyleIdx="0" presStyleCnt="2">
        <dgm:presLayoutVars>
          <dgm:chPref val="3"/>
        </dgm:presLayoutVars>
      </dgm:prSet>
      <dgm:spPr/>
    </dgm:pt>
    <dgm:pt modelId="{E360D0F5-4991-472D-9150-368BC8740D31}" type="pres">
      <dgm:prSet presAssocID="{8747EA92-C6F3-46A3-8D6D-792241D949DA}" presName="hierChild2" presStyleCnt="0"/>
      <dgm:spPr/>
    </dgm:pt>
    <dgm:pt modelId="{E6713212-2F26-477D-9F32-7CD2678337E3}" type="pres">
      <dgm:prSet presAssocID="{7EDDB0AE-B31A-406F-8F09-36AD563BB484}" presName="hierRoot1" presStyleCnt="0"/>
      <dgm:spPr/>
    </dgm:pt>
    <dgm:pt modelId="{F54188AB-B754-4641-B656-CBBF2E86637B}" type="pres">
      <dgm:prSet presAssocID="{7EDDB0AE-B31A-406F-8F09-36AD563BB484}" presName="composite" presStyleCnt="0"/>
      <dgm:spPr/>
    </dgm:pt>
    <dgm:pt modelId="{2B6893A4-B595-4286-A82A-2649C56BAE6F}" type="pres">
      <dgm:prSet presAssocID="{7EDDB0AE-B31A-406F-8F09-36AD563BB484}" presName="background" presStyleLbl="node0" presStyleIdx="1" presStyleCnt="2"/>
      <dgm:spPr/>
    </dgm:pt>
    <dgm:pt modelId="{D7ECD7FD-F2C3-4C8D-85A7-195CAEF9528E}" type="pres">
      <dgm:prSet presAssocID="{7EDDB0AE-B31A-406F-8F09-36AD563BB484}" presName="text" presStyleLbl="fgAcc0" presStyleIdx="1" presStyleCnt="2">
        <dgm:presLayoutVars>
          <dgm:chPref val="3"/>
        </dgm:presLayoutVars>
      </dgm:prSet>
      <dgm:spPr/>
    </dgm:pt>
    <dgm:pt modelId="{FE8A9F57-1D66-4FC2-96FE-38A7E393DF1C}" type="pres">
      <dgm:prSet presAssocID="{7EDDB0AE-B31A-406F-8F09-36AD563BB484}" presName="hierChild2" presStyleCnt="0"/>
      <dgm:spPr/>
    </dgm:pt>
  </dgm:ptLst>
  <dgm:cxnLst>
    <dgm:cxn modelId="{13B9161C-18D0-4BBF-B674-BF16AA774B82}" type="presOf" srcId="{8747EA92-C6F3-46A3-8D6D-792241D949DA}" destId="{91A3C9A0-6C19-4661-A675-59726F25C5C1}" srcOrd="0" destOrd="0" presId="urn:microsoft.com/office/officeart/2005/8/layout/hierarchy1"/>
    <dgm:cxn modelId="{4C4A544F-F4F3-492A-955A-1524D9D66D55}" srcId="{688BA1DE-5777-4CCE-8A47-3F2FC8D4FB6C}" destId="{8747EA92-C6F3-46A3-8D6D-792241D949DA}" srcOrd="0" destOrd="0" parTransId="{01D2E830-73B1-48D6-9DAE-0AB948B085E4}" sibTransId="{BE8C109E-57A6-41ED-B262-1F93AA536BC8}"/>
    <dgm:cxn modelId="{1F7BEAA9-8EC8-4D8D-AECD-19D687870F47}" srcId="{688BA1DE-5777-4CCE-8A47-3F2FC8D4FB6C}" destId="{7EDDB0AE-B31A-406F-8F09-36AD563BB484}" srcOrd="1" destOrd="0" parTransId="{3364407F-3DBB-4B60-A3E5-869A63335D65}" sibTransId="{A46D137F-94BB-491D-80AA-D6D3A99646CB}"/>
    <dgm:cxn modelId="{9D1FF8D2-2B4F-4C01-9CB4-25253300EBB5}" type="presOf" srcId="{688BA1DE-5777-4CCE-8A47-3F2FC8D4FB6C}" destId="{6F4E615A-1479-4FD0-A077-E017D39A5CE1}" srcOrd="0" destOrd="0" presId="urn:microsoft.com/office/officeart/2005/8/layout/hierarchy1"/>
    <dgm:cxn modelId="{CAA336F8-5F8B-4E9E-9F3D-23A6D15D86EF}" type="presOf" srcId="{7EDDB0AE-B31A-406F-8F09-36AD563BB484}" destId="{D7ECD7FD-F2C3-4C8D-85A7-195CAEF9528E}" srcOrd="0" destOrd="0" presId="urn:microsoft.com/office/officeart/2005/8/layout/hierarchy1"/>
    <dgm:cxn modelId="{C239A8E8-C1FB-44AD-B12C-9A83DC8940CE}" type="presParOf" srcId="{6F4E615A-1479-4FD0-A077-E017D39A5CE1}" destId="{589EB237-0116-41A5-AA0D-ADA187AE6BAF}" srcOrd="0" destOrd="0" presId="urn:microsoft.com/office/officeart/2005/8/layout/hierarchy1"/>
    <dgm:cxn modelId="{E2A1C7DE-8463-4F0F-94CB-01740C0DAD0B}" type="presParOf" srcId="{589EB237-0116-41A5-AA0D-ADA187AE6BAF}" destId="{91A6B3B7-8628-4C4F-ACF4-515593B9BAD5}" srcOrd="0" destOrd="0" presId="urn:microsoft.com/office/officeart/2005/8/layout/hierarchy1"/>
    <dgm:cxn modelId="{E807D770-3B04-4F96-A531-8322EDA8C710}" type="presParOf" srcId="{91A6B3B7-8628-4C4F-ACF4-515593B9BAD5}" destId="{17DB08FC-0025-46C3-A30B-938C90F54961}" srcOrd="0" destOrd="0" presId="urn:microsoft.com/office/officeart/2005/8/layout/hierarchy1"/>
    <dgm:cxn modelId="{B8988040-886F-44DF-8DE0-480960456AC7}" type="presParOf" srcId="{91A6B3B7-8628-4C4F-ACF4-515593B9BAD5}" destId="{91A3C9A0-6C19-4661-A675-59726F25C5C1}" srcOrd="1" destOrd="0" presId="urn:microsoft.com/office/officeart/2005/8/layout/hierarchy1"/>
    <dgm:cxn modelId="{7542D3D8-7B34-4825-908D-884B3D580E49}" type="presParOf" srcId="{589EB237-0116-41A5-AA0D-ADA187AE6BAF}" destId="{E360D0F5-4991-472D-9150-368BC8740D31}" srcOrd="1" destOrd="0" presId="urn:microsoft.com/office/officeart/2005/8/layout/hierarchy1"/>
    <dgm:cxn modelId="{CB595485-9739-4E96-A2BE-A3B79EEC1A7E}" type="presParOf" srcId="{6F4E615A-1479-4FD0-A077-E017D39A5CE1}" destId="{E6713212-2F26-477D-9F32-7CD2678337E3}" srcOrd="1" destOrd="0" presId="urn:microsoft.com/office/officeart/2005/8/layout/hierarchy1"/>
    <dgm:cxn modelId="{A515810B-3C13-46B8-A9C3-0378D2869D6D}" type="presParOf" srcId="{E6713212-2F26-477D-9F32-7CD2678337E3}" destId="{F54188AB-B754-4641-B656-CBBF2E86637B}" srcOrd="0" destOrd="0" presId="urn:microsoft.com/office/officeart/2005/8/layout/hierarchy1"/>
    <dgm:cxn modelId="{9E186504-4C5D-4BF2-9465-53FC639879F4}" type="presParOf" srcId="{F54188AB-B754-4641-B656-CBBF2E86637B}" destId="{2B6893A4-B595-4286-A82A-2649C56BAE6F}" srcOrd="0" destOrd="0" presId="urn:microsoft.com/office/officeart/2005/8/layout/hierarchy1"/>
    <dgm:cxn modelId="{66D6202C-19D7-4AC4-BE66-0053E8A9B240}" type="presParOf" srcId="{F54188AB-B754-4641-B656-CBBF2E86637B}" destId="{D7ECD7FD-F2C3-4C8D-85A7-195CAEF9528E}" srcOrd="1" destOrd="0" presId="urn:microsoft.com/office/officeart/2005/8/layout/hierarchy1"/>
    <dgm:cxn modelId="{B329861A-31DF-44C7-8DCD-3F12F9D02F9B}" type="presParOf" srcId="{E6713212-2F26-477D-9F32-7CD2678337E3}" destId="{FE8A9F57-1D66-4FC2-96FE-38A7E393DF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/>
            <a:t>Statutory procedural requirements and common law rules of natural justice and must adhere to the Human Rights Act 1998. </a:t>
          </a:r>
          <a:endParaRPr lang="en-US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76688C97-AF80-4BCA-B3BF-17BF57BE3DEC}" type="pres">
      <dgm:prSet presAssocID="{F3FC0E87-433E-44C4-BB76-3DA1321B5AE4}" presName="vert0" presStyleCnt="0">
        <dgm:presLayoutVars>
          <dgm:dir/>
          <dgm:animOne val="branch"/>
          <dgm:animLvl val="lvl"/>
        </dgm:presLayoutVars>
      </dgm:prSet>
      <dgm:spPr/>
    </dgm:pt>
    <dgm:pt modelId="{B66EC07D-69DB-47E1-B3FA-3A709A11CF81}" type="pres">
      <dgm:prSet presAssocID="{961D0895-BF8C-424A-9B67-66B986DE07CF}" presName="thickLine" presStyleLbl="alignNode1" presStyleIdx="0" presStyleCnt="6"/>
      <dgm:spPr/>
    </dgm:pt>
    <dgm:pt modelId="{BBE9A2FC-5041-4959-95DE-964077329825}" type="pres">
      <dgm:prSet presAssocID="{961D0895-BF8C-424A-9B67-66B986DE07CF}" presName="horz1" presStyleCnt="0"/>
      <dgm:spPr/>
    </dgm:pt>
    <dgm:pt modelId="{FE207C0B-C9F9-4FE5-95F4-05F0351E8CC8}" type="pres">
      <dgm:prSet presAssocID="{961D0895-BF8C-424A-9B67-66B986DE07CF}" presName="tx1" presStyleLbl="revTx" presStyleIdx="0" presStyleCnt="6"/>
      <dgm:spPr/>
    </dgm:pt>
    <dgm:pt modelId="{AED2660B-2F14-48B8-96CD-B3340A89CFF5}" type="pres">
      <dgm:prSet presAssocID="{961D0895-BF8C-424A-9B67-66B986DE07CF}" presName="vert1" presStyleCnt="0"/>
      <dgm:spPr/>
    </dgm:pt>
    <dgm:pt modelId="{C253E0F6-292E-4AAB-AADC-BE6F46824C11}" type="pres">
      <dgm:prSet presAssocID="{15C89429-90EC-4BD5-81B0-6045E591AF9C}" presName="thickLine" presStyleLbl="alignNode1" presStyleIdx="1" presStyleCnt="6"/>
      <dgm:spPr/>
    </dgm:pt>
    <dgm:pt modelId="{32BB1951-70E9-4BB0-9B0C-34CC995A8E12}" type="pres">
      <dgm:prSet presAssocID="{15C89429-90EC-4BD5-81B0-6045E591AF9C}" presName="horz1" presStyleCnt="0"/>
      <dgm:spPr/>
    </dgm:pt>
    <dgm:pt modelId="{80ACBEF9-022B-4D46-9D39-165012CC78A8}" type="pres">
      <dgm:prSet presAssocID="{15C89429-90EC-4BD5-81B0-6045E591AF9C}" presName="tx1" presStyleLbl="revTx" presStyleIdx="1" presStyleCnt="6"/>
      <dgm:spPr/>
    </dgm:pt>
    <dgm:pt modelId="{76A90869-1093-437D-90C6-A5B50D984270}" type="pres">
      <dgm:prSet presAssocID="{15C89429-90EC-4BD5-81B0-6045E591AF9C}" presName="vert1" presStyleCnt="0"/>
      <dgm:spPr/>
    </dgm:pt>
    <dgm:pt modelId="{B184E861-2084-44E8-9017-71764BC1AC30}" type="pres">
      <dgm:prSet presAssocID="{707BE869-EF34-4431-BE34-4E6D18000DA2}" presName="thickLine" presStyleLbl="alignNode1" presStyleIdx="2" presStyleCnt="6"/>
      <dgm:spPr/>
    </dgm:pt>
    <dgm:pt modelId="{2CB5447A-C844-4E9B-8A15-FFCCCEF984CF}" type="pres">
      <dgm:prSet presAssocID="{707BE869-EF34-4431-BE34-4E6D18000DA2}" presName="horz1" presStyleCnt="0"/>
      <dgm:spPr/>
    </dgm:pt>
    <dgm:pt modelId="{DD319067-51A9-4DE9-81B0-FF853BAD6D14}" type="pres">
      <dgm:prSet presAssocID="{707BE869-EF34-4431-BE34-4E6D18000DA2}" presName="tx1" presStyleLbl="revTx" presStyleIdx="2" presStyleCnt="6"/>
      <dgm:spPr/>
    </dgm:pt>
    <dgm:pt modelId="{28972073-C2AB-4560-91A2-269B4CB91726}" type="pres">
      <dgm:prSet presAssocID="{707BE869-EF34-4431-BE34-4E6D18000DA2}" presName="vert1" presStyleCnt="0"/>
      <dgm:spPr/>
    </dgm:pt>
    <dgm:pt modelId="{10F565F8-E792-4BF5-99A6-DA3FE08207FA}" type="pres">
      <dgm:prSet presAssocID="{A71413A0-148A-4AAC-9912-95912BC39D28}" presName="thickLine" presStyleLbl="alignNode1" presStyleIdx="3" presStyleCnt="6"/>
      <dgm:spPr/>
    </dgm:pt>
    <dgm:pt modelId="{D75B2EA3-4350-4D2A-B5A2-4834AC6F15AC}" type="pres">
      <dgm:prSet presAssocID="{A71413A0-148A-4AAC-9912-95912BC39D28}" presName="horz1" presStyleCnt="0"/>
      <dgm:spPr/>
    </dgm:pt>
    <dgm:pt modelId="{FBD19694-0760-447C-AEE8-BB56221FC402}" type="pres">
      <dgm:prSet presAssocID="{A71413A0-148A-4AAC-9912-95912BC39D28}" presName="tx1" presStyleLbl="revTx" presStyleIdx="3" presStyleCnt="6"/>
      <dgm:spPr/>
    </dgm:pt>
    <dgm:pt modelId="{088AF643-3D61-4A8A-8F5F-46574F941DB8}" type="pres">
      <dgm:prSet presAssocID="{A71413A0-148A-4AAC-9912-95912BC39D28}" presName="vert1" presStyleCnt="0"/>
      <dgm:spPr/>
    </dgm:pt>
    <dgm:pt modelId="{93C21E1A-A3BA-438D-AE76-E1D92E4CCA87}" type="pres">
      <dgm:prSet presAssocID="{4B835145-06C2-4697-961E-F10F5B115596}" presName="thickLine" presStyleLbl="alignNode1" presStyleIdx="4" presStyleCnt="6"/>
      <dgm:spPr/>
    </dgm:pt>
    <dgm:pt modelId="{FF33AAD8-BD3C-4EFB-9C39-7F2EEFBE68AF}" type="pres">
      <dgm:prSet presAssocID="{4B835145-06C2-4697-961E-F10F5B115596}" presName="horz1" presStyleCnt="0"/>
      <dgm:spPr/>
    </dgm:pt>
    <dgm:pt modelId="{90EB02BA-92E8-4954-BBB6-78309BC0E508}" type="pres">
      <dgm:prSet presAssocID="{4B835145-06C2-4697-961E-F10F5B115596}" presName="tx1" presStyleLbl="revTx" presStyleIdx="4" presStyleCnt="6"/>
      <dgm:spPr/>
    </dgm:pt>
    <dgm:pt modelId="{3DB83E38-1D24-442E-BB33-BE9465396937}" type="pres">
      <dgm:prSet presAssocID="{4B835145-06C2-4697-961E-F10F5B115596}" presName="vert1" presStyleCnt="0"/>
      <dgm:spPr/>
    </dgm:pt>
    <dgm:pt modelId="{5BEE7F27-6995-4BA3-B9A7-DD70075A0A93}" type="pres">
      <dgm:prSet presAssocID="{7CA4AC6E-C8FF-4FFA-92B5-A1C8B5223098}" presName="thickLine" presStyleLbl="alignNode1" presStyleIdx="5" presStyleCnt="6"/>
      <dgm:spPr/>
    </dgm:pt>
    <dgm:pt modelId="{BF877642-53B9-451C-8E87-4E17C9BB2D44}" type="pres">
      <dgm:prSet presAssocID="{7CA4AC6E-C8FF-4FFA-92B5-A1C8B5223098}" presName="horz1" presStyleCnt="0"/>
      <dgm:spPr/>
    </dgm:pt>
    <dgm:pt modelId="{7EBFADF3-7C94-479C-821C-3559A92B8F6C}" type="pres">
      <dgm:prSet presAssocID="{7CA4AC6E-C8FF-4FFA-92B5-A1C8B5223098}" presName="tx1" presStyleLbl="revTx" presStyleIdx="5" presStyleCnt="6"/>
      <dgm:spPr/>
    </dgm:pt>
    <dgm:pt modelId="{0526B0D9-512D-4E1B-9327-310EDE753095}" type="pres">
      <dgm:prSet presAssocID="{7CA4AC6E-C8FF-4FFA-92B5-A1C8B5223098}" presName="vert1" presStyleCnt="0"/>
      <dgm:spPr/>
    </dgm:pt>
  </dgm:ptLst>
  <dgm:cxnLst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21597144-2FB8-4A8C-87B0-450CF6CDDA1D}" type="presOf" srcId="{F3FC0E87-433E-44C4-BB76-3DA1321B5AE4}" destId="{76688C97-AF80-4BCA-B3BF-17BF57BE3DEC}" srcOrd="0" destOrd="0" presId="urn:microsoft.com/office/officeart/2008/layout/LinedList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7C675B50-136A-44D3-B7ED-C4C1D505C550}" type="presOf" srcId="{15C89429-90EC-4BD5-81B0-6045E591AF9C}" destId="{80ACBEF9-022B-4D46-9D39-165012CC78A8}" srcOrd="0" destOrd="0" presId="urn:microsoft.com/office/officeart/2008/layout/LinedList"/>
    <dgm:cxn modelId="{63090951-F9FD-4096-BAF0-59F470213E2B}" type="presOf" srcId="{961D0895-BF8C-424A-9B67-66B986DE07CF}" destId="{FE207C0B-C9F9-4FE5-95F4-05F0351E8CC8}" srcOrd="0" destOrd="0" presId="urn:microsoft.com/office/officeart/2008/layout/LinedList"/>
    <dgm:cxn modelId="{15AF48B2-3551-4028-ADF4-0538B2CA26A6}" type="presOf" srcId="{A71413A0-148A-4AAC-9912-95912BC39D28}" destId="{FBD19694-0760-447C-AEE8-BB56221FC402}" srcOrd="0" destOrd="0" presId="urn:microsoft.com/office/officeart/2008/layout/LinedList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47D08BEA-1CAA-4D1A-B1EE-8DB8BC62CC52}" type="presOf" srcId="{7CA4AC6E-C8FF-4FFA-92B5-A1C8B5223098}" destId="{7EBFADF3-7C94-479C-821C-3559A92B8F6C}" srcOrd="0" destOrd="0" presId="urn:microsoft.com/office/officeart/2008/layout/LinedList"/>
    <dgm:cxn modelId="{539877F0-C02A-48B3-95EA-4DA2D8704180}" type="presOf" srcId="{707BE869-EF34-4431-BE34-4E6D18000DA2}" destId="{DD319067-51A9-4DE9-81B0-FF853BAD6D14}" srcOrd="0" destOrd="0" presId="urn:microsoft.com/office/officeart/2008/layout/LinedList"/>
    <dgm:cxn modelId="{235027F6-2D36-40D7-9BDC-C1246BE86860}" type="presOf" srcId="{4B835145-06C2-4697-961E-F10F5B115596}" destId="{90EB02BA-92E8-4954-BBB6-78309BC0E508}" srcOrd="0" destOrd="0" presId="urn:microsoft.com/office/officeart/2008/layout/LinedList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9147A76-0D93-4BA2-984C-CF6EC83EFFF4}" type="presParOf" srcId="{76688C97-AF80-4BCA-B3BF-17BF57BE3DEC}" destId="{B66EC07D-69DB-47E1-B3FA-3A709A11CF81}" srcOrd="0" destOrd="0" presId="urn:microsoft.com/office/officeart/2008/layout/LinedList"/>
    <dgm:cxn modelId="{60028650-7B10-45B7-B060-91B6ADF09249}" type="presParOf" srcId="{76688C97-AF80-4BCA-B3BF-17BF57BE3DEC}" destId="{BBE9A2FC-5041-4959-95DE-964077329825}" srcOrd="1" destOrd="0" presId="urn:microsoft.com/office/officeart/2008/layout/LinedList"/>
    <dgm:cxn modelId="{A1EDA1CE-F439-42A5-9037-C96EDC856DC5}" type="presParOf" srcId="{BBE9A2FC-5041-4959-95DE-964077329825}" destId="{FE207C0B-C9F9-4FE5-95F4-05F0351E8CC8}" srcOrd="0" destOrd="0" presId="urn:microsoft.com/office/officeart/2008/layout/LinedList"/>
    <dgm:cxn modelId="{1E11EAB0-72C8-48FA-96E6-148811FDF405}" type="presParOf" srcId="{BBE9A2FC-5041-4959-95DE-964077329825}" destId="{AED2660B-2F14-48B8-96CD-B3340A89CFF5}" srcOrd="1" destOrd="0" presId="urn:microsoft.com/office/officeart/2008/layout/LinedList"/>
    <dgm:cxn modelId="{525EF0F6-421A-4DD8-A55C-801E10CF6231}" type="presParOf" srcId="{76688C97-AF80-4BCA-B3BF-17BF57BE3DEC}" destId="{C253E0F6-292E-4AAB-AADC-BE6F46824C11}" srcOrd="2" destOrd="0" presId="urn:microsoft.com/office/officeart/2008/layout/LinedList"/>
    <dgm:cxn modelId="{F61026A8-EB3F-436F-A88A-E60F1B25447C}" type="presParOf" srcId="{76688C97-AF80-4BCA-B3BF-17BF57BE3DEC}" destId="{32BB1951-70E9-4BB0-9B0C-34CC995A8E12}" srcOrd="3" destOrd="0" presId="urn:microsoft.com/office/officeart/2008/layout/LinedList"/>
    <dgm:cxn modelId="{03CC598C-E28B-4459-A627-71C593F6C0B7}" type="presParOf" srcId="{32BB1951-70E9-4BB0-9B0C-34CC995A8E12}" destId="{80ACBEF9-022B-4D46-9D39-165012CC78A8}" srcOrd="0" destOrd="0" presId="urn:microsoft.com/office/officeart/2008/layout/LinedList"/>
    <dgm:cxn modelId="{3E864244-A62A-4483-8C6B-41A31ABCDD1A}" type="presParOf" srcId="{32BB1951-70E9-4BB0-9B0C-34CC995A8E12}" destId="{76A90869-1093-437D-90C6-A5B50D984270}" srcOrd="1" destOrd="0" presId="urn:microsoft.com/office/officeart/2008/layout/LinedList"/>
    <dgm:cxn modelId="{E7151419-703F-4756-A647-2599B7F26C15}" type="presParOf" srcId="{76688C97-AF80-4BCA-B3BF-17BF57BE3DEC}" destId="{B184E861-2084-44E8-9017-71764BC1AC30}" srcOrd="4" destOrd="0" presId="urn:microsoft.com/office/officeart/2008/layout/LinedList"/>
    <dgm:cxn modelId="{3629A01B-C41C-420A-B013-F60AA0EDE134}" type="presParOf" srcId="{76688C97-AF80-4BCA-B3BF-17BF57BE3DEC}" destId="{2CB5447A-C844-4E9B-8A15-FFCCCEF984CF}" srcOrd="5" destOrd="0" presId="urn:microsoft.com/office/officeart/2008/layout/LinedList"/>
    <dgm:cxn modelId="{D1ECAE34-0141-41C7-8F40-CE2AE93A105A}" type="presParOf" srcId="{2CB5447A-C844-4E9B-8A15-FFCCCEF984CF}" destId="{DD319067-51A9-4DE9-81B0-FF853BAD6D14}" srcOrd="0" destOrd="0" presId="urn:microsoft.com/office/officeart/2008/layout/LinedList"/>
    <dgm:cxn modelId="{04690E30-BD25-4F12-8252-EFDF78F8FE6A}" type="presParOf" srcId="{2CB5447A-C844-4E9B-8A15-FFCCCEF984CF}" destId="{28972073-C2AB-4560-91A2-269B4CB91726}" srcOrd="1" destOrd="0" presId="urn:microsoft.com/office/officeart/2008/layout/LinedList"/>
    <dgm:cxn modelId="{3634DF52-4C23-4A87-BECB-01335F8CFFFD}" type="presParOf" srcId="{76688C97-AF80-4BCA-B3BF-17BF57BE3DEC}" destId="{10F565F8-E792-4BF5-99A6-DA3FE08207FA}" srcOrd="6" destOrd="0" presId="urn:microsoft.com/office/officeart/2008/layout/LinedList"/>
    <dgm:cxn modelId="{AD1FD025-B06C-402D-94CC-8FED4AE0BED8}" type="presParOf" srcId="{76688C97-AF80-4BCA-B3BF-17BF57BE3DEC}" destId="{D75B2EA3-4350-4D2A-B5A2-4834AC6F15AC}" srcOrd="7" destOrd="0" presId="urn:microsoft.com/office/officeart/2008/layout/LinedList"/>
    <dgm:cxn modelId="{B355420D-1EB4-482C-8627-BB3F700E75D6}" type="presParOf" srcId="{D75B2EA3-4350-4D2A-B5A2-4834AC6F15AC}" destId="{FBD19694-0760-447C-AEE8-BB56221FC402}" srcOrd="0" destOrd="0" presId="urn:microsoft.com/office/officeart/2008/layout/LinedList"/>
    <dgm:cxn modelId="{3303640E-6E5F-4851-9D9A-54AEFF72A3B5}" type="presParOf" srcId="{D75B2EA3-4350-4D2A-B5A2-4834AC6F15AC}" destId="{088AF643-3D61-4A8A-8F5F-46574F941DB8}" srcOrd="1" destOrd="0" presId="urn:microsoft.com/office/officeart/2008/layout/LinedList"/>
    <dgm:cxn modelId="{2C483094-4183-4D58-B100-BE2527AF2B95}" type="presParOf" srcId="{76688C97-AF80-4BCA-B3BF-17BF57BE3DEC}" destId="{93C21E1A-A3BA-438D-AE76-E1D92E4CCA87}" srcOrd="8" destOrd="0" presId="urn:microsoft.com/office/officeart/2008/layout/LinedList"/>
    <dgm:cxn modelId="{89210437-D490-46AA-B5E0-0836FFE310D8}" type="presParOf" srcId="{76688C97-AF80-4BCA-B3BF-17BF57BE3DEC}" destId="{FF33AAD8-BD3C-4EFB-9C39-7F2EEFBE68AF}" srcOrd="9" destOrd="0" presId="urn:microsoft.com/office/officeart/2008/layout/LinedList"/>
    <dgm:cxn modelId="{BF8AF4EF-6D7A-471D-AF8A-6524068A1ADD}" type="presParOf" srcId="{FF33AAD8-BD3C-4EFB-9C39-7F2EEFBE68AF}" destId="{90EB02BA-92E8-4954-BBB6-78309BC0E508}" srcOrd="0" destOrd="0" presId="urn:microsoft.com/office/officeart/2008/layout/LinedList"/>
    <dgm:cxn modelId="{66A6226C-1168-42AA-BCC7-5DDD3C258E34}" type="presParOf" srcId="{FF33AAD8-BD3C-4EFB-9C39-7F2EEFBE68AF}" destId="{3DB83E38-1D24-442E-BB33-BE9465396937}" srcOrd="1" destOrd="0" presId="urn:microsoft.com/office/officeart/2008/layout/LinedList"/>
    <dgm:cxn modelId="{1156B8BD-0A85-4C09-9D4D-0084BCC78605}" type="presParOf" srcId="{76688C97-AF80-4BCA-B3BF-17BF57BE3DEC}" destId="{5BEE7F27-6995-4BA3-B9A7-DD70075A0A93}" srcOrd="10" destOrd="0" presId="urn:microsoft.com/office/officeart/2008/layout/LinedList"/>
    <dgm:cxn modelId="{65C2D958-37BB-4F94-9483-E7C65DF95960}" type="presParOf" srcId="{76688C97-AF80-4BCA-B3BF-17BF57BE3DEC}" destId="{BF877642-53B9-451C-8E87-4E17C9BB2D44}" srcOrd="11" destOrd="0" presId="urn:microsoft.com/office/officeart/2008/layout/LinedList"/>
    <dgm:cxn modelId="{8E43E169-99CB-4507-9AF5-546C4F90A9E5}" type="presParOf" srcId="{BF877642-53B9-451C-8E87-4E17C9BB2D44}" destId="{7EBFADF3-7C94-479C-821C-3559A92B8F6C}" srcOrd="0" destOrd="0" presId="urn:microsoft.com/office/officeart/2008/layout/LinedList"/>
    <dgm:cxn modelId="{7BC0BBB9-BCB7-421B-875A-692608787202}" type="presParOf" srcId="{BF877642-53B9-451C-8E87-4E17C9BB2D44}" destId="{0526B0D9-512D-4E1B-9327-310EDE7530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5D4696E-C43E-4485-99E6-A95AE8C084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839C68-22D6-45ED-BB8C-43E32368A3C4}">
      <dgm:prSet/>
      <dgm:spPr/>
      <dgm:t>
        <a:bodyPr/>
        <a:lstStyle/>
        <a:p>
          <a:r>
            <a:rPr lang="en-GB"/>
            <a:t>Limited people who can vote. </a:t>
          </a:r>
          <a:endParaRPr lang="en-US"/>
        </a:p>
      </dgm:t>
    </dgm:pt>
    <dgm:pt modelId="{85EC4368-AA95-45E9-BE63-BE82EC15B2BB}" type="parTrans" cxnId="{5119E967-A0C8-43C4-B439-D995FF1CD6F2}">
      <dgm:prSet/>
      <dgm:spPr/>
      <dgm:t>
        <a:bodyPr/>
        <a:lstStyle/>
        <a:p>
          <a:endParaRPr lang="en-US"/>
        </a:p>
      </dgm:t>
    </dgm:pt>
    <dgm:pt modelId="{AD06E918-1C13-47EE-9816-5D6245E1FE1F}" type="sibTrans" cxnId="{5119E967-A0C8-43C4-B439-D995FF1CD6F2}">
      <dgm:prSet/>
      <dgm:spPr/>
      <dgm:t>
        <a:bodyPr/>
        <a:lstStyle/>
        <a:p>
          <a:endParaRPr lang="en-US"/>
        </a:p>
      </dgm:t>
    </dgm:pt>
    <dgm:pt modelId="{211D00FF-88A0-450E-BDFC-7BB68FE5C793}">
      <dgm:prSet/>
      <dgm:spPr/>
      <dgm:t>
        <a:bodyPr/>
        <a:lstStyle/>
        <a:p>
          <a:r>
            <a:rPr lang="en-GB"/>
            <a:t>Mechanisms to elect- named individuals on a ballot paper or political parties. </a:t>
          </a:r>
          <a:endParaRPr lang="en-US"/>
        </a:p>
      </dgm:t>
    </dgm:pt>
    <dgm:pt modelId="{2EF3F068-82A8-40AA-AFC7-0C347EF0EBB0}" type="parTrans" cxnId="{25B38D79-05C4-4FDF-A92A-25E335B30361}">
      <dgm:prSet/>
      <dgm:spPr/>
      <dgm:t>
        <a:bodyPr/>
        <a:lstStyle/>
        <a:p>
          <a:endParaRPr lang="en-US"/>
        </a:p>
      </dgm:t>
    </dgm:pt>
    <dgm:pt modelId="{AAD21049-5DDC-4567-8DFF-05DB9D5C470F}" type="sibTrans" cxnId="{25B38D79-05C4-4FDF-A92A-25E335B30361}">
      <dgm:prSet/>
      <dgm:spPr/>
      <dgm:t>
        <a:bodyPr/>
        <a:lstStyle/>
        <a:p>
          <a:endParaRPr lang="en-US"/>
        </a:p>
      </dgm:t>
    </dgm:pt>
    <dgm:pt modelId="{9BC6CE02-BFCA-4563-AF0A-97B546D9959E}">
      <dgm:prSet/>
      <dgm:spPr/>
      <dgm:t>
        <a:bodyPr/>
        <a:lstStyle/>
        <a:p>
          <a:r>
            <a:rPr lang="en-GB"/>
            <a:t>Whoever gets the most votes will be successful. </a:t>
          </a:r>
          <a:endParaRPr lang="en-US"/>
        </a:p>
      </dgm:t>
    </dgm:pt>
    <dgm:pt modelId="{039F2C26-F003-43FF-B062-022A2145491B}" type="parTrans" cxnId="{F91147E5-7DB4-4A6C-A552-AB35D3B5CCCA}">
      <dgm:prSet/>
      <dgm:spPr/>
      <dgm:t>
        <a:bodyPr/>
        <a:lstStyle/>
        <a:p>
          <a:endParaRPr lang="en-US"/>
        </a:p>
      </dgm:t>
    </dgm:pt>
    <dgm:pt modelId="{02A2EFA2-7692-44F6-8BED-ABF0F82D3A82}" type="sibTrans" cxnId="{F91147E5-7DB4-4A6C-A552-AB35D3B5CCCA}">
      <dgm:prSet/>
      <dgm:spPr/>
      <dgm:t>
        <a:bodyPr/>
        <a:lstStyle/>
        <a:p>
          <a:endParaRPr lang="en-US"/>
        </a:p>
      </dgm:t>
    </dgm:pt>
    <dgm:pt modelId="{6AB27AF6-2F89-4035-834B-6C78771B6CC4}" type="pres">
      <dgm:prSet presAssocID="{75D4696E-C43E-4485-99E6-A95AE8C084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2F8AAB-E392-4BF7-966C-7F32A909693B}" type="pres">
      <dgm:prSet presAssocID="{A7839C68-22D6-45ED-BB8C-43E32368A3C4}" presName="hierRoot1" presStyleCnt="0"/>
      <dgm:spPr/>
    </dgm:pt>
    <dgm:pt modelId="{D0390214-D523-4600-8D4B-06C0A8515E1A}" type="pres">
      <dgm:prSet presAssocID="{A7839C68-22D6-45ED-BB8C-43E32368A3C4}" presName="composite" presStyleCnt="0"/>
      <dgm:spPr/>
    </dgm:pt>
    <dgm:pt modelId="{CD33D227-636B-4EE6-A681-69D430897FDA}" type="pres">
      <dgm:prSet presAssocID="{A7839C68-22D6-45ED-BB8C-43E32368A3C4}" presName="background" presStyleLbl="node0" presStyleIdx="0" presStyleCnt="3"/>
      <dgm:spPr/>
    </dgm:pt>
    <dgm:pt modelId="{FF63B8B9-4C55-4394-BCCD-75147FA842E5}" type="pres">
      <dgm:prSet presAssocID="{A7839C68-22D6-45ED-BB8C-43E32368A3C4}" presName="text" presStyleLbl="fgAcc0" presStyleIdx="0" presStyleCnt="3">
        <dgm:presLayoutVars>
          <dgm:chPref val="3"/>
        </dgm:presLayoutVars>
      </dgm:prSet>
      <dgm:spPr/>
    </dgm:pt>
    <dgm:pt modelId="{219EF34C-3836-4181-97FA-02B9F2351687}" type="pres">
      <dgm:prSet presAssocID="{A7839C68-22D6-45ED-BB8C-43E32368A3C4}" presName="hierChild2" presStyleCnt="0"/>
      <dgm:spPr/>
    </dgm:pt>
    <dgm:pt modelId="{1AE3186C-8479-47F4-BC17-945274227D85}" type="pres">
      <dgm:prSet presAssocID="{211D00FF-88A0-450E-BDFC-7BB68FE5C793}" presName="hierRoot1" presStyleCnt="0"/>
      <dgm:spPr/>
    </dgm:pt>
    <dgm:pt modelId="{234BF997-C3B1-4720-91BF-CFFCD11A3F37}" type="pres">
      <dgm:prSet presAssocID="{211D00FF-88A0-450E-BDFC-7BB68FE5C793}" presName="composite" presStyleCnt="0"/>
      <dgm:spPr/>
    </dgm:pt>
    <dgm:pt modelId="{7C4BEC6E-83F9-45C3-A833-1D78E5F92239}" type="pres">
      <dgm:prSet presAssocID="{211D00FF-88A0-450E-BDFC-7BB68FE5C793}" presName="background" presStyleLbl="node0" presStyleIdx="1" presStyleCnt="3"/>
      <dgm:spPr/>
    </dgm:pt>
    <dgm:pt modelId="{BAC052D2-496E-4463-B53B-AD813D74041F}" type="pres">
      <dgm:prSet presAssocID="{211D00FF-88A0-450E-BDFC-7BB68FE5C793}" presName="text" presStyleLbl="fgAcc0" presStyleIdx="1" presStyleCnt="3">
        <dgm:presLayoutVars>
          <dgm:chPref val="3"/>
        </dgm:presLayoutVars>
      </dgm:prSet>
      <dgm:spPr/>
    </dgm:pt>
    <dgm:pt modelId="{25D54EB2-58FB-41DC-81CB-63B2CC36FEB7}" type="pres">
      <dgm:prSet presAssocID="{211D00FF-88A0-450E-BDFC-7BB68FE5C793}" presName="hierChild2" presStyleCnt="0"/>
      <dgm:spPr/>
    </dgm:pt>
    <dgm:pt modelId="{C176F705-8406-4A30-8804-5A5A150A4B6B}" type="pres">
      <dgm:prSet presAssocID="{9BC6CE02-BFCA-4563-AF0A-97B546D9959E}" presName="hierRoot1" presStyleCnt="0"/>
      <dgm:spPr/>
    </dgm:pt>
    <dgm:pt modelId="{5261BE8C-9F58-49D4-8D08-4C739971C349}" type="pres">
      <dgm:prSet presAssocID="{9BC6CE02-BFCA-4563-AF0A-97B546D9959E}" presName="composite" presStyleCnt="0"/>
      <dgm:spPr/>
    </dgm:pt>
    <dgm:pt modelId="{2CCB8467-22EB-4CA8-80E2-2B687390C676}" type="pres">
      <dgm:prSet presAssocID="{9BC6CE02-BFCA-4563-AF0A-97B546D9959E}" presName="background" presStyleLbl="node0" presStyleIdx="2" presStyleCnt="3"/>
      <dgm:spPr/>
    </dgm:pt>
    <dgm:pt modelId="{ACBCBA04-F8EF-40B9-898F-9699313E9B99}" type="pres">
      <dgm:prSet presAssocID="{9BC6CE02-BFCA-4563-AF0A-97B546D9959E}" presName="text" presStyleLbl="fgAcc0" presStyleIdx="2" presStyleCnt="3">
        <dgm:presLayoutVars>
          <dgm:chPref val="3"/>
        </dgm:presLayoutVars>
      </dgm:prSet>
      <dgm:spPr/>
    </dgm:pt>
    <dgm:pt modelId="{2237E6E8-BEE6-4351-AA3C-5BCCE4394D54}" type="pres">
      <dgm:prSet presAssocID="{9BC6CE02-BFCA-4563-AF0A-97B546D9959E}" presName="hierChild2" presStyleCnt="0"/>
      <dgm:spPr/>
    </dgm:pt>
  </dgm:ptLst>
  <dgm:cxnLst>
    <dgm:cxn modelId="{4C832F1C-D588-43E7-A3CA-499B81467374}" type="presOf" srcId="{A7839C68-22D6-45ED-BB8C-43E32368A3C4}" destId="{FF63B8B9-4C55-4394-BCCD-75147FA842E5}" srcOrd="0" destOrd="0" presId="urn:microsoft.com/office/officeart/2005/8/layout/hierarchy1"/>
    <dgm:cxn modelId="{5119E967-A0C8-43C4-B439-D995FF1CD6F2}" srcId="{75D4696E-C43E-4485-99E6-A95AE8C0841F}" destId="{A7839C68-22D6-45ED-BB8C-43E32368A3C4}" srcOrd="0" destOrd="0" parTransId="{85EC4368-AA95-45E9-BE63-BE82EC15B2BB}" sibTransId="{AD06E918-1C13-47EE-9816-5D6245E1FE1F}"/>
    <dgm:cxn modelId="{1FBEE76F-DFCE-4F1A-A478-F81AAD74EA4F}" type="presOf" srcId="{9BC6CE02-BFCA-4563-AF0A-97B546D9959E}" destId="{ACBCBA04-F8EF-40B9-898F-9699313E9B99}" srcOrd="0" destOrd="0" presId="urn:microsoft.com/office/officeart/2005/8/layout/hierarchy1"/>
    <dgm:cxn modelId="{25B38D79-05C4-4FDF-A92A-25E335B30361}" srcId="{75D4696E-C43E-4485-99E6-A95AE8C0841F}" destId="{211D00FF-88A0-450E-BDFC-7BB68FE5C793}" srcOrd="1" destOrd="0" parTransId="{2EF3F068-82A8-40AA-AFC7-0C347EF0EBB0}" sibTransId="{AAD21049-5DDC-4567-8DFF-05DB9D5C470F}"/>
    <dgm:cxn modelId="{5019BC9D-445D-4019-809B-A24824F2EB4E}" type="presOf" srcId="{75D4696E-C43E-4485-99E6-A95AE8C0841F}" destId="{6AB27AF6-2F89-4035-834B-6C78771B6CC4}" srcOrd="0" destOrd="0" presId="urn:microsoft.com/office/officeart/2005/8/layout/hierarchy1"/>
    <dgm:cxn modelId="{08DC09C9-D61B-42CD-AAA3-B29889E9728B}" type="presOf" srcId="{211D00FF-88A0-450E-BDFC-7BB68FE5C793}" destId="{BAC052D2-496E-4463-B53B-AD813D74041F}" srcOrd="0" destOrd="0" presId="urn:microsoft.com/office/officeart/2005/8/layout/hierarchy1"/>
    <dgm:cxn modelId="{F91147E5-7DB4-4A6C-A552-AB35D3B5CCCA}" srcId="{75D4696E-C43E-4485-99E6-A95AE8C0841F}" destId="{9BC6CE02-BFCA-4563-AF0A-97B546D9959E}" srcOrd="2" destOrd="0" parTransId="{039F2C26-F003-43FF-B062-022A2145491B}" sibTransId="{02A2EFA2-7692-44F6-8BED-ABF0F82D3A82}"/>
    <dgm:cxn modelId="{E3B89260-E541-4F44-9388-982CC6F1476D}" type="presParOf" srcId="{6AB27AF6-2F89-4035-834B-6C78771B6CC4}" destId="{CD2F8AAB-E392-4BF7-966C-7F32A909693B}" srcOrd="0" destOrd="0" presId="urn:microsoft.com/office/officeart/2005/8/layout/hierarchy1"/>
    <dgm:cxn modelId="{5C4C282E-4845-4664-B803-B5DD10C660CE}" type="presParOf" srcId="{CD2F8AAB-E392-4BF7-966C-7F32A909693B}" destId="{D0390214-D523-4600-8D4B-06C0A8515E1A}" srcOrd="0" destOrd="0" presId="urn:microsoft.com/office/officeart/2005/8/layout/hierarchy1"/>
    <dgm:cxn modelId="{DB64C799-3F72-4884-A3F1-1C65F46601C8}" type="presParOf" srcId="{D0390214-D523-4600-8D4B-06C0A8515E1A}" destId="{CD33D227-636B-4EE6-A681-69D430897FDA}" srcOrd="0" destOrd="0" presId="urn:microsoft.com/office/officeart/2005/8/layout/hierarchy1"/>
    <dgm:cxn modelId="{A6647D21-E95B-4859-AD0E-5F3F4AAD1FF5}" type="presParOf" srcId="{D0390214-D523-4600-8D4B-06C0A8515E1A}" destId="{FF63B8B9-4C55-4394-BCCD-75147FA842E5}" srcOrd="1" destOrd="0" presId="urn:microsoft.com/office/officeart/2005/8/layout/hierarchy1"/>
    <dgm:cxn modelId="{5A9130F6-F372-46E0-96E2-4A8F79F66192}" type="presParOf" srcId="{CD2F8AAB-E392-4BF7-966C-7F32A909693B}" destId="{219EF34C-3836-4181-97FA-02B9F2351687}" srcOrd="1" destOrd="0" presId="urn:microsoft.com/office/officeart/2005/8/layout/hierarchy1"/>
    <dgm:cxn modelId="{D60498F4-B254-420D-8847-FF8DEC8FC988}" type="presParOf" srcId="{6AB27AF6-2F89-4035-834B-6C78771B6CC4}" destId="{1AE3186C-8479-47F4-BC17-945274227D85}" srcOrd="1" destOrd="0" presId="urn:microsoft.com/office/officeart/2005/8/layout/hierarchy1"/>
    <dgm:cxn modelId="{2CFD4BFA-E0B3-4E2D-B7D8-B8AC286E5BEC}" type="presParOf" srcId="{1AE3186C-8479-47F4-BC17-945274227D85}" destId="{234BF997-C3B1-4720-91BF-CFFCD11A3F37}" srcOrd="0" destOrd="0" presId="urn:microsoft.com/office/officeart/2005/8/layout/hierarchy1"/>
    <dgm:cxn modelId="{FFA96296-7E2E-4B1C-A234-7B7A10FF3293}" type="presParOf" srcId="{234BF997-C3B1-4720-91BF-CFFCD11A3F37}" destId="{7C4BEC6E-83F9-45C3-A833-1D78E5F92239}" srcOrd="0" destOrd="0" presId="urn:microsoft.com/office/officeart/2005/8/layout/hierarchy1"/>
    <dgm:cxn modelId="{49302009-B5C5-4004-ADD0-CE739A0C098B}" type="presParOf" srcId="{234BF997-C3B1-4720-91BF-CFFCD11A3F37}" destId="{BAC052D2-496E-4463-B53B-AD813D74041F}" srcOrd="1" destOrd="0" presId="urn:microsoft.com/office/officeart/2005/8/layout/hierarchy1"/>
    <dgm:cxn modelId="{2F1DDC00-901B-4D1F-99A0-2E03B69F5074}" type="presParOf" srcId="{1AE3186C-8479-47F4-BC17-945274227D85}" destId="{25D54EB2-58FB-41DC-81CB-63B2CC36FEB7}" srcOrd="1" destOrd="0" presId="urn:microsoft.com/office/officeart/2005/8/layout/hierarchy1"/>
    <dgm:cxn modelId="{F56B776D-5CEB-4534-A49D-3678310DE5B9}" type="presParOf" srcId="{6AB27AF6-2F89-4035-834B-6C78771B6CC4}" destId="{C176F705-8406-4A30-8804-5A5A150A4B6B}" srcOrd="2" destOrd="0" presId="urn:microsoft.com/office/officeart/2005/8/layout/hierarchy1"/>
    <dgm:cxn modelId="{E9AC3433-0FF3-4947-99CA-95F0BCC1664C}" type="presParOf" srcId="{C176F705-8406-4A30-8804-5A5A150A4B6B}" destId="{5261BE8C-9F58-49D4-8D08-4C739971C349}" srcOrd="0" destOrd="0" presId="urn:microsoft.com/office/officeart/2005/8/layout/hierarchy1"/>
    <dgm:cxn modelId="{14C04B10-5FB8-4DDC-B37E-A34461F3DDBF}" type="presParOf" srcId="{5261BE8C-9F58-49D4-8D08-4C739971C349}" destId="{2CCB8467-22EB-4CA8-80E2-2B687390C676}" srcOrd="0" destOrd="0" presId="urn:microsoft.com/office/officeart/2005/8/layout/hierarchy1"/>
    <dgm:cxn modelId="{44254DA3-4349-48B5-984B-DF008A22CD1C}" type="presParOf" srcId="{5261BE8C-9F58-49D4-8D08-4C739971C349}" destId="{ACBCBA04-F8EF-40B9-898F-9699313E9B99}" srcOrd="1" destOrd="0" presId="urn:microsoft.com/office/officeart/2005/8/layout/hierarchy1"/>
    <dgm:cxn modelId="{0979A817-2F09-42D9-B38F-C91139E3402F}" type="presParOf" srcId="{C176F705-8406-4A30-8804-5A5A150A4B6B}" destId="{2237E6E8-BEE6-4351-AA3C-5BCCE4394D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95986E06-4563-46C1-AB0D-F0D560DC8D82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2700FE9-63DE-4C2C-8CE8-F2DA38FC10AB}">
      <dgm:prSet/>
      <dgm:spPr/>
      <dgm:t>
        <a:bodyPr/>
        <a:lstStyle/>
        <a:p>
          <a:r>
            <a:rPr lang="en-GB" dirty="0"/>
            <a:t>Common law – based on laws and case decisions which can affect the law. </a:t>
          </a:r>
          <a:endParaRPr lang="en-US" dirty="0"/>
        </a:p>
      </dgm:t>
    </dgm:pt>
    <dgm:pt modelId="{554267EF-371B-4F77-9914-A21DB2A8A181}" type="parTrans" cxnId="{C280CE2F-FD1E-49BB-A2CA-F2362874672C}">
      <dgm:prSet/>
      <dgm:spPr/>
      <dgm:t>
        <a:bodyPr/>
        <a:lstStyle/>
        <a:p>
          <a:endParaRPr lang="en-US"/>
        </a:p>
      </dgm:t>
    </dgm:pt>
    <dgm:pt modelId="{657FCF17-9A35-49F5-AA9C-5314A752654B}" type="sibTrans" cxnId="{C280CE2F-FD1E-49BB-A2CA-F2362874672C}">
      <dgm:prSet/>
      <dgm:spPr/>
      <dgm:t>
        <a:bodyPr/>
        <a:lstStyle/>
        <a:p>
          <a:endParaRPr lang="en-US"/>
        </a:p>
      </dgm:t>
    </dgm:pt>
    <dgm:pt modelId="{61B9DC7C-58A7-43D9-9B55-0DAD200A89EB}">
      <dgm:prSet/>
      <dgm:spPr/>
      <dgm:t>
        <a:bodyPr/>
        <a:lstStyle/>
        <a:p>
          <a:r>
            <a:rPr lang="en-GB"/>
            <a:t>Decisions by Judges. </a:t>
          </a:r>
          <a:endParaRPr lang="en-US"/>
        </a:p>
      </dgm:t>
    </dgm:pt>
    <dgm:pt modelId="{27458845-93D5-44AE-91D0-DD9203D85557}" type="parTrans" cxnId="{F1252831-C2F3-4A46-9F23-69B808117199}">
      <dgm:prSet/>
      <dgm:spPr/>
      <dgm:t>
        <a:bodyPr/>
        <a:lstStyle/>
        <a:p>
          <a:endParaRPr lang="en-US"/>
        </a:p>
      </dgm:t>
    </dgm:pt>
    <dgm:pt modelId="{E1E61DFF-38AA-48CC-A850-F1A6709C8FC4}" type="sibTrans" cxnId="{F1252831-C2F3-4A46-9F23-69B808117199}">
      <dgm:prSet/>
      <dgm:spPr/>
      <dgm:t>
        <a:bodyPr/>
        <a:lstStyle/>
        <a:p>
          <a:endParaRPr lang="en-US"/>
        </a:p>
      </dgm:t>
    </dgm:pt>
    <dgm:pt modelId="{BDC34931-1640-4E58-9BD4-36D8FAF72A5A}">
      <dgm:prSet/>
      <dgm:spPr/>
      <dgm:t>
        <a:bodyPr/>
        <a:lstStyle/>
        <a:p>
          <a:r>
            <a:rPr lang="en-GB"/>
            <a:t>Civil system – Based on law only and no case decisions made by judges have an influence. </a:t>
          </a:r>
          <a:endParaRPr lang="en-US"/>
        </a:p>
      </dgm:t>
    </dgm:pt>
    <dgm:pt modelId="{F2DBBDC0-D892-4624-BEA0-92E337B8F2BA}" type="parTrans" cxnId="{63F8B1B4-FEA3-407B-8EC8-6D3169F38071}">
      <dgm:prSet/>
      <dgm:spPr/>
      <dgm:t>
        <a:bodyPr/>
        <a:lstStyle/>
        <a:p>
          <a:endParaRPr lang="en-US"/>
        </a:p>
      </dgm:t>
    </dgm:pt>
    <dgm:pt modelId="{5E251090-779F-4BC6-BF17-7E18E4DAF2DF}" type="sibTrans" cxnId="{63F8B1B4-FEA3-407B-8EC8-6D3169F38071}">
      <dgm:prSet/>
      <dgm:spPr/>
      <dgm:t>
        <a:bodyPr/>
        <a:lstStyle/>
        <a:p>
          <a:endParaRPr lang="en-US"/>
        </a:p>
      </dgm:t>
    </dgm:pt>
    <dgm:pt modelId="{9947F18D-16D9-4F89-B834-C6F0C6963625}" type="pres">
      <dgm:prSet presAssocID="{95986E06-4563-46C1-AB0D-F0D560DC8D82}" presName="diagram" presStyleCnt="0">
        <dgm:presLayoutVars>
          <dgm:dir/>
          <dgm:resizeHandles val="exact"/>
        </dgm:presLayoutVars>
      </dgm:prSet>
      <dgm:spPr/>
    </dgm:pt>
    <dgm:pt modelId="{11161097-BC35-4BE3-81CA-84C4CFC88110}" type="pres">
      <dgm:prSet presAssocID="{B2700FE9-63DE-4C2C-8CE8-F2DA38FC10AB}" presName="node" presStyleLbl="node1" presStyleIdx="0" presStyleCnt="3">
        <dgm:presLayoutVars>
          <dgm:bulletEnabled val="1"/>
        </dgm:presLayoutVars>
      </dgm:prSet>
      <dgm:spPr/>
    </dgm:pt>
    <dgm:pt modelId="{DF4A5589-48B1-4BA2-AAD3-696F4286F057}" type="pres">
      <dgm:prSet presAssocID="{657FCF17-9A35-49F5-AA9C-5314A752654B}" presName="sibTrans" presStyleLbl="sibTrans2D1" presStyleIdx="0" presStyleCnt="2"/>
      <dgm:spPr/>
    </dgm:pt>
    <dgm:pt modelId="{CF6BA5E5-4360-4974-960B-44B24280A4FA}" type="pres">
      <dgm:prSet presAssocID="{657FCF17-9A35-49F5-AA9C-5314A752654B}" presName="connectorText" presStyleLbl="sibTrans2D1" presStyleIdx="0" presStyleCnt="2"/>
      <dgm:spPr/>
    </dgm:pt>
    <dgm:pt modelId="{6AB65281-987E-4C66-A5CB-241C0383363F}" type="pres">
      <dgm:prSet presAssocID="{61B9DC7C-58A7-43D9-9B55-0DAD200A89EB}" presName="node" presStyleLbl="node1" presStyleIdx="1" presStyleCnt="3">
        <dgm:presLayoutVars>
          <dgm:bulletEnabled val="1"/>
        </dgm:presLayoutVars>
      </dgm:prSet>
      <dgm:spPr/>
    </dgm:pt>
    <dgm:pt modelId="{FBE58FDF-91E9-4935-B575-70DACEF51AE7}" type="pres">
      <dgm:prSet presAssocID="{E1E61DFF-38AA-48CC-A850-F1A6709C8FC4}" presName="sibTrans" presStyleLbl="sibTrans2D1" presStyleIdx="1" presStyleCnt="2"/>
      <dgm:spPr/>
    </dgm:pt>
    <dgm:pt modelId="{9160E56D-E550-4655-9C90-98B8C26C49D5}" type="pres">
      <dgm:prSet presAssocID="{E1E61DFF-38AA-48CC-A850-F1A6709C8FC4}" presName="connectorText" presStyleLbl="sibTrans2D1" presStyleIdx="1" presStyleCnt="2"/>
      <dgm:spPr/>
    </dgm:pt>
    <dgm:pt modelId="{8029F2B6-5598-4535-B00A-46BA4BB8C286}" type="pres">
      <dgm:prSet presAssocID="{BDC34931-1640-4E58-9BD4-36D8FAF72A5A}" presName="node" presStyleLbl="node1" presStyleIdx="2" presStyleCnt="3">
        <dgm:presLayoutVars>
          <dgm:bulletEnabled val="1"/>
        </dgm:presLayoutVars>
      </dgm:prSet>
      <dgm:spPr/>
    </dgm:pt>
  </dgm:ptLst>
  <dgm:cxnLst>
    <dgm:cxn modelId="{2363120E-4427-45C9-8BD9-32919AE98916}" type="presOf" srcId="{61B9DC7C-58A7-43D9-9B55-0DAD200A89EB}" destId="{6AB65281-987E-4C66-A5CB-241C0383363F}" srcOrd="0" destOrd="0" presId="urn:microsoft.com/office/officeart/2005/8/layout/process5"/>
    <dgm:cxn modelId="{C280CE2F-FD1E-49BB-A2CA-F2362874672C}" srcId="{95986E06-4563-46C1-AB0D-F0D560DC8D82}" destId="{B2700FE9-63DE-4C2C-8CE8-F2DA38FC10AB}" srcOrd="0" destOrd="0" parTransId="{554267EF-371B-4F77-9914-A21DB2A8A181}" sibTransId="{657FCF17-9A35-49F5-AA9C-5314A752654B}"/>
    <dgm:cxn modelId="{F1252831-C2F3-4A46-9F23-69B808117199}" srcId="{95986E06-4563-46C1-AB0D-F0D560DC8D82}" destId="{61B9DC7C-58A7-43D9-9B55-0DAD200A89EB}" srcOrd="1" destOrd="0" parTransId="{27458845-93D5-44AE-91D0-DD9203D85557}" sibTransId="{E1E61DFF-38AA-48CC-A850-F1A6709C8FC4}"/>
    <dgm:cxn modelId="{DD96FE38-63A0-4768-9AF6-A94911CA5470}" type="presOf" srcId="{B2700FE9-63DE-4C2C-8CE8-F2DA38FC10AB}" destId="{11161097-BC35-4BE3-81CA-84C4CFC88110}" srcOrd="0" destOrd="0" presId="urn:microsoft.com/office/officeart/2005/8/layout/process5"/>
    <dgm:cxn modelId="{D58BD270-5954-4D12-AEFD-6DC859EF3AB9}" type="presOf" srcId="{E1E61DFF-38AA-48CC-A850-F1A6709C8FC4}" destId="{FBE58FDF-91E9-4935-B575-70DACEF51AE7}" srcOrd="0" destOrd="0" presId="urn:microsoft.com/office/officeart/2005/8/layout/process5"/>
    <dgm:cxn modelId="{7CE43587-9483-4156-9C3C-91C6B6BFA472}" type="presOf" srcId="{95986E06-4563-46C1-AB0D-F0D560DC8D82}" destId="{9947F18D-16D9-4F89-B834-C6F0C6963625}" srcOrd="0" destOrd="0" presId="urn:microsoft.com/office/officeart/2005/8/layout/process5"/>
    <dgm:cxn modelId="{CAF306AC-960B-47D4-A108-9A3282166BE1}" type="presOf" srcId="{BDC34931-1640-4E58-9BD4-36D8FAF72A5A}" destId="{8029F2B6-5598-4535-B00A-46BA4BB8C286}" srcOrd="0" destOrd="0" presId="urn:microsoft.com/office/officeart/2005/8/layout/process5"/>
    <dgm:cxn modelId="{C5ED90B0-525A-4AE1-B6C4-E3C44563656B}" type="presOf" srcId="{657FCF17-9A35-49F5-AA9C-5314A752654B}" destId="{DF4A5589-48B1-4BA2-AAD3-696F4286F057}" srcOrd="0" destOrd="0" presId="urn:microsoft.com/office/officeart/2005/8/layout/process5"/>
    <dgm:cxn modelId="{63F8B1B4-FEA3-407B-8EC8-6D3169F38071}" srcId="{95986E06-4563-46C1-AB0D-F0D560DC8D82}" destId="{BDC34931-1640-4E58-9BD4-36D8FAF72A5A}" srcOrd="2" destOrd="0" parTransId="{F2DBBDC0-D892-4624-BEA0-92E337B8F2BA}" sibTransId="{5E251090-779F-4BC6-BF17-7E18E4DAF2DF}"/>
    <dgm:cxn modelId="{D9B6C4E3-CB20-4718-A373-684A321D8559}" type="presOf" srcId="{657FCF17-9A35-49F5-AA9C-5314A752654B}" destId="{CF6BA5E5-4360-4974-960B-44B24280A4FA}" srcOrd="1" destOrd="0" presId="urn:microsoft.com/office/officeart/2005/8/layout/process5"/>
    <dgm:cxn modelId="{3F13F4F8-90A6-4186-AB7C-4D0F4AE7A1D6}" type="presOf" srcId="{E1E61DFF-38AA-48CC-A850-F1A6709C8FC4}" destId="{9160E56D-E550-4655-9C90-98B8C26C49D5}" srcOrd="1" destOrd="0" presId="urn:microsoft.com/office/officeart/2005/8/layout/process5"/>
    <dgm:cxn modelId="{610D160A-07CE-4B97-A1BE-FF3FC8846CFA}" type="presParOf" srcId="{9947F18D-16D9-4F89-B834-C6F0C6963625}" destId="{11161097-BC35-4BE3-81CA-84C4CFC88110}" srcOrd="0" destOrd="0" presId="urn:microsoft.com/office/officeart/2005/8/layout/process5"/>
    <dgm:cxn modelId="{25791C4F-E261-4F02-9B09-9907BAD100F7}" type="presParOf" srcId="{9947F18D-16D9-4F89-B834-C6F0C6963625}" destId="{DF4A5589-48B1-4BA2-AAD3-696F4286F057}" srcOrd="1" destOrd="0" presId="urn:microsoft.com/office/officeart/2005/8/layout/process5"/>
    <dgm:cxn modelId="{1992B444-D4BF-44C2-8473-637A2C0FF8C1}" type="presParOf" srcId="{DF4A5589-48B1-4BA2-AAD3-696F4286F057}" destId="{CF6BA5E5-4360-4974-960B-44B24280A4FA}" srcOrd="0" destOrd="0" presId="urn:microsoft.com/office/officeart/2005/8/layout/process5"/>
    <dgm:cxn modelId="{1E53A206-B5B7-4CF1-936F-008EC0293D87}" type="presParOf" srcId="{9947F18D-16D9-4F89-B834-C6F0C6963625}" destId="{6AB65281-987E-4C66-A5CB-241C0383363F}" srcOrd="2" destOrd="0" presId="urn:microsoft.com/office/officeart/2005/8/layout/process5"/>
    <dgm:cxn modelId="{39625277-1204-4055-A3F5-8EB07701AE94}" type="presParOf" srcId="{9947F18D-16D9-4F89-B834-C6F0C6963625}" destId="{FBE58FDF-91E9-4935-B575-70DACEF51AE7}" srcOrd="3" destOrd="0" presId="urn:microsoft.com/office/officeart/2005/8/layout/process5"/>
    <dgm:cxn modelId="{4B57B2B6-7A51-4739-94AE-FA4BDC7731BB}" type="presParOf" srcId="{FBE58FDF-91E9-4935-B575-70DACEF51AE7}" destId="{9160E56D-E550-4655-9C90-98B8C26C49D5}" srcOrd="0" destOrd="0" presId="urn:microsoft.com/office/officeart/2005/8/layout/process5"/>
    <dgm:cxn modelId="{A2F464C2-FF86-4B3C-B7F1-3DCAC2BDDA23}" type="presParOf" srcId="{9947F18D-16D9-4F89-B834-C6F0C6963625}" destId="{8029F2B6-5598-4535-B00A-46BA4BB8C286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61BE6C5A-0971-4735-B13B-EC41429126BC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554F9B5-2F12-4042-BBEF-E9528DD39F51}">
      <dgm:prSet/>
      <dgm:spPr/>
      <dgm:t>
        <a:bodyPr/>
        <a:lstStyle/>
        <a:p>
          <a:r>
            <a:rPr lang="en-GB"/>
            <a:t>Precedent – Judge’s decisions in cases follow through to other cases. </a:t>
          </a:r>
          <a:endParaRPr lang="en-US"/>
        </a:p>
      </dgm:t>
    </dgm:pt>
    <dgm:pt modelId="{933DB5FB-68C0-4AA1-BE44-A456AB5EC26D}" type="parTrans" cxnId="{863EEB64-7FA1-4574-8553-AC5A70FA1E03}">
      <dgm:prSet/>
      <dgm:spPr/>
      <dgm:t>
        <a:bodyPr/>
        <a:lstStyle/>
        <a:p>
          <a:endParaRPr lang="en-US"/>
        </a:p>
      </dgm:t>
    </dgm:pt>
    <dgm:pt modelId="{AD61ACBB-99FB-4836-BCC7-C4A6CED1F774}" type="sibTrans" cxnId="{863EEB64-7FA1-4574-8553-AC5A70FA1E03}">
      <dgm:prSet/>
      <dgm:spPr/>
      <dgm:t>
        <a:bodyPr/>
        <a:lstStyle/>
        <a:p>
          <a:endParaRPr lang="en-US"/>
        </a:p>
      </dgm:t>
    </dgm:pt>
    <dgm:pt modelId="{0214CAD9-7052-4080-B44D-5A7A7D55F570}">
      <dgm:prSet/>
      <dgm:spPr/>
      <dgm:t>
        <a:bodyPr/>
        <a:lstStyle/>
        <a:p>
          <a:r>
            <a:rPr lang="en-GB"/>
            <a:t>Legislature- Parliament. </a:t>
          </a:r>
          <a:endParaRPr lang="en-US"/>
        </a:p>
      </dgm:t>
    </dgm:pt>
    <dgm:pt modelId="{7DF9B528-B65C-459B-BB7D-473C186F2AD9}" type="parTrans" cxnId="{50A0DFA8-B49A-4288-B879-FDB452185AF5}">
      <dgm:prSet/>
      <dgm:spPr/>
      <dgm:t>
        <a:bodyPr/>
        <a:lstStyle/>
        <a:p>
          <a:endParaRPr lang="en-US"/>
        </a:p>
      </dgm:t>
    </dgm:pt>
    <dgm:pt modelId="{B2EF51F8-D9AC-4F3B-8326-F9909E06DF05}" type="sibTrans" cxnId="{50A0DFA8-B49A-4288-B879-FDB452185AF5}">
      <dgm:prSet/>
      <dgm:spPr/>
      <dgm:t>
        <a:bodyPr/>
        <a:lstStyle/>
        <a:p>
          <a:endParaRPr lang="en-US"/>
        </a:p>
      </dgm:t>
    </dgm:pt>
    <dgm:pt modelId="{27A62C68-C7CD-440E-B4FF-6C1F073952D1}">
      <dgm:prSet/>
      <dgm:spPr/>
      <dgm:t>
        <a:bodyPr/>
        <a:lstStyle/>
        <a:p>
          <a:r>
            <a:rPr lang="en-GB"/>
            <a:t>Executive – Government. </a:t>
          </a:r>
          <a:endParaRPr lang="en-US"/>
        </a:p>
      </dgm:t>
    </dgm:pt>
    <dgm:pt modelId="{15B56548-A1AF-4B11-959B-279159D6D9C1}" type="parTrans" cxnId="{D656A10C-8D89-4CE1-A913-6EC7FDECD1B8}">
      <dgm:prSet/>
      <dgm:spPr/>
      <dgm:t>
        <a:bodyPr/>
        <a:lstStyle/>
        <a:p>
          <a:endParaRPr lang="en-US"/>
        </a:p>
      </dgm:t>
    </dgm:pt>
    <dgm:pt modelId="{36AA25F1-D31C-4CEF-9F3E-E0EF6CC806C9}" type="sibTrans" cxnId="{D656A10C-8D89-4CE1-A913-6EC7FDECD1B8}">
      <dgm:prSet/>
      <dgm:spPr/>
      <dgm:t>
        <a:bodyPr/>
        <a:lstStyle/>
        <a:p>
          <a:endParaRPr lang="en-US"/>
        </a:p>
      </dgm:t>
    </dgm:pt>
    <dgm:pt modelId="{70C9591A-852A-4A91-BE3D-A954596D5C7A}" type="pres">
      <dgm:prSet presAssocID="{61BE6C5A-0971-4735-B13B-EC41429126BC}" presName="diagram" presStyleCnt="0">
        <dgm:presLayoutVars>
          <dgm:dir/>
          <dgm:resizeHandles val="exact"/>
        </dgm:presLayoutVars>
      </dgm:prSet>
      <dgm:spPr/>
    </dgm:pt>
    <dgm:pt modelId="{1D1D9BE5-E99B-4CC4-8A21-2D60FC8C334E}" type="pres">
      <dgm:prSet presAssocID="{3554F9B5-2F12-4042-BBEF-E9528DD39F51}" presName="node" presStyleLbl="node1" presStyleIdx="0" presStyleCnt="3">
        <dgm:presLayoutVars>
          <dgm:bulletEnabled val="1"/>
        </dgm:presLayoutVars>
      </dgm:prSet>
      <dgm:spPr/>
    </dgm:pt>
    <dgm:pt modelId="{F556303A-6D9E-4DDA-92FB-8760B07440B3}" type="pres">
      <dgm:prSet presAssocID="{AD61ACBB-99FB-4836-BCC7-C4A6CED1F774}" presName="sibTrans" presStyleLbl="sibTrans2D1" presStyleIdx="0" presStyleCnt="2"/>
      <dgm:spPr/>
    </dgm:pt>
    <dgm:pt modelId="{C63736A6-2141-47B7-8E52-DCE2961CBA38}" type="pres">
      <dgm:prSet presAssocID="{AD61ACBB-99FB-4836-BCC7-C4A6CED1F774}" presName="connectorText" presStyleLbl="sibTrans2D1" presStyleIdx="0" presStyleCnt="2"/>
      <dgm:spPr/>
    </dgm:pt>
    <dgm:pt modelId="{33C1D9D0-CECE-4E6E-B4EF-C7103D26DED1}" type="pres">
      <dgm:prSet presAssocID="{0214CAD9-7052-4080-B44D-5A7A7D55F570}" presName="node" presStyleLbl="node1" presStyleIdx="1" presStyleCnt="3">
        <dgm:presLayoutVars>
          <dgm:bulletEnabled val="1"/>
        </dgm:presLayoutVars>
      </dgm:prSet>
      <dgm:spPr/>
    </dgm:pt>
    <dgm:pt modelId="{0719A7A9-02BE-468B-8284-C84CA97615E6}" type="pres">
      <dgm:prSet presAssocID="{B2EF51F8-D9AC-4F3B-8326-F9909E06DF05}" presName="sibTrans" presStyleLbl="sibTrans2D1" presStyleIdx="1" presStyleCnt="2"/>
      <dgm:spPr/>
    </dgm:pt>
    <dgm:pt modelId="{7794CF68-0AD8-4584-AC0B-8C17487613D7}" type="pres">
      <dgm:prSet presAssocID="{B2EF51F8-D9AC-4F3B-8326-F9909E06DF05}" presName="connectorText" presStyleLbl="sibTrans2D1" presStyleIdx="1" presStyleCnt="2"/>
      <dgm:spPr/>
    </dgm:pt>
    <dgm:pt modelId="{EF1E98A2-79FE-46D5-B37F-08973E3B8BCD}" type="pres">
      <dgm:prSet presAssocID="{27A62C68-C7CD-440E-B4FF-6C1F073952D1}" presName="node" presStyleLbl="node1" presStyleIdx="2" presStyleCnt="3">
        <dgm:presLayoutVars>
          <dgm:bulletEnabled val="1"/>
        </dgm:presLayoutVars>
      </dgm:prSet>
      <dgm:spPr/>
    </dgm:pt>
  </dgm:ptLst>
  <dgm:cxnLst>
    <dgm:cxn modelId="{A1D9D705-B56E-4974-A0EC-6E754D6211E6}" type="presOf" srcId="{0214CAD9-7052-4080-B44D-5A7A7D55F570}" destId="{33C1D9D0-CECE-4E6E-B4EF-C7103D26DED1}" srcOrd="0" destOrd="0" presId="urn:microsoft.com/office/officeart/2005/8/layout/process5"/>
    <dgm:cxn modelId="{D656A10C-8D89-4CE1-A913-6EC7FDECD1B8}" srcId="{61BE6C5A-0971-4735-B13B-EC41429126BC}" destId="{27A62C68-C7CD-440E-B4FF-6C1F073952D1}" srcOrd="2" destOrd="0" parTransId="{15B56548-A1AF-4B11-959B-279159D6D9C1}" sibTransId="{36AA25F1-D31C-4CEF-9F3E-E0EF6CC806C9}"/>
    <dgm:cxn modelId="{863EEB64-7FA1-4574-8553-AC5A70FA1E03}" srcId="{61BE6C5A-0971-4735-B13B-EC41429126BC}" destId="{3554F9B5-2F12-4042-BBEF-E9528DD39F51}" srcOrd="0" destOrd="0" parTransId="{933DB5FB-68C0-4AA1-BE44-A456AB5EC26D}" sibTransId="{AD61ACBB-99FB-4836-BCC7-C4A6CED1F774}"/>
    <dgm:cxn modelId="{AB7C2C5A-AB33-45A7-96F0-DA131E5A6D79}" type="presOf" srcId="{AD61ACBB-99FB-4836-BCC7-C4A6CED1F774}" destId="{F556303A-6D9E-4DDA-92FB-8760B07440B3}" srcOrd="0" destOrd="0" presId="urn:microsoft.com/office/officeart/2005/8/layout/process5"/>
    <dgm:cxn modelId="{B03A8681-2402-4C66-84B4-B19E6D7683E5}" type="presOf" srcId="{3554F9B5-2F12-4042-BBEF-E9528DD39F51}" destId="{1D1D9BE5-E99B-4CC4-8A21-2D60FC8C334E}" srcOrd="0" destOrd="0" presId="urn:microsoft.com/office/officeart/2005/8/layout/process5"/>
    <dgm:cxn modelId="{52A6B09C-CF40-4778-8D49-9DB7ADF921C9}" type="presOf" srcId="{27A62C68-C7CD-440E-B4FF-6C1F073952D1}" destId="{EF1E98A2-79FE-46D5-B37F-08973E3B8BCD}" srcOrd="0" destOrd="0" presId="urn:microsoft.com/office/officeart/2005/8/layout/process5"/>
    <dgm:cxn modelId="{1751D89C-A622-468F-AEE1-1A05CC0D688F}" type="presOf" srcId="{B2EF51F8-D9AC-4F3B-8326-F9909E06DF05}" destId="{7794CF68-0AD8-4584-AC0B-8C17487613D7}" srcOrd="1" destOrd="0" presId="urn:microsoft.com/office/officeart/2005/8/layout/process5"/>
    <dgm:cxn modelId="{50A0DFA8-B49A-4288-B879-FDB452185AF5}" srcId="{61BE6C5A-0971-4735-B13B-EC41429126BC}" destId="{0214CAD9-7052-4080-B44D-5A7A7D55F570}" srcOrd="1" destOrd="0" parTransId="{7DF9B528-B65C-459B-BB7D-473C186F2AD9}" sibTransId="{B2EF51F8-D9AC-4F3B-8326-F9909E06DF05}"/>
    <dgm:cxn modelId="{CBECADE4-3E92-4CFC-B79D-6D053A62AF7F}" type="presOf" srcId="{B2EF51F8-D9AC-4F3B-8326-F9909E06DF05}" destId="{0719A7A9-02BE-468B-8284-C84CA97615E6}" srcOrd="0" destOrd="0" presId="urn:microsoft.com/office/officeart/2005/8/layout/process5"/>
    <dgm:cxn modelId="{C1E588E9-010B-43F9-AEB1-729D79EA1DB5}" type="presOf" srcId="{AD61ACBB-99FB-4836-BCC7-C4A6CED1F774}" destId="{C63736A6-2141-47B7-8E52-DCE2961CBA38}" srcOrd="1" destOrd="0" presId="urn:microsoft.com/office/officeart/2005/8/layout/process5"/>
    <dgm:cxn modelId="{0F65D0F8-414F-4F1C-A88E-C50CB7132FD0}" type="presOf" srcId="{61BE6C5A-0971-4735-B13B-EC41429126BC}" destId="{70C9591A-852A-4A91-BE3D-A954596D5C7A}" srcOrd="0" destOrd="0" presId="urn:microsoft.com/office/officeart/2005/8/layout/process5"/>
    <dgm:cxn modelId="{C793CDE5-0F61-4ECF-A53B-4BAC72127230}" type="presParOf" srcId="{70C9591A-852A-4A91-BE3D-A954596D5C7A}" destId="{1D1D9BE5-E99B-4CC4-8A21-2D60FC8C334E}" srcOrd="0" destOrd="0" presId="urn:microsoft.com/office/officeart/2005/8/layout/process5"/>
    <dgm:cxn modelId="{622C9A51-42D2-4034-A6D1-AEE313A07B54}" type="presParOf" srcId="{70C9591A-852A-4A91-BE3D-A954596D5C7A}" destId="{F556303A-6D9E-4DDA-92FB-8760B07440B3}" srcOrd="1" destOrd="0" presId="urn:microsoft.com/office/officeart/2005/8/layout/process5"/>
    <dgm:cxn modelId="{7BAE33DD-5FEE-47E9-AB86-401FAA68927F}" type="presParOf" srcId="{F556303A-6D9E-4DDA-92FB-8760B07440B3}" destId="{C63736A6-2141-47B7-8E52-DCE2961CBA38}" srcOrd="0" destOrd="0" presId="urn:microsoft.com/office/officeart/2005/8/layout/process5"/>
    <dgm:cxn modelId="{F7D98549-E852-4DA7-B2A1-B22E0798DE7B}" type="presParOf" srcId="{70C9591A-852A-4A91-BE3D-A954596D5C7A}" destId="{33C1D9D0-CECE-4E6E-B4EF-C7103D26DED1}" srcOrd="2" destOrd="0" presId="urn:microsoft.com/office/officeart/2005/8/layout/process5"/>
    <dgm:cxn modelId="{CCF0DAF0-C778-4537-AE8F-8425C877BE3C}" type="presParOf" srcId="{70C9591A-852A-4A91-BE3D-A954596D5C7A}" destId="{0719A7A9-02BE-468B-8284-C84CA97615E6}" srcOrd="3" destOrd="0" presId="urn:microsoft.com/office/officeart/2005/8/layout/process5"/>
    <dgm:cxn modelId="{A0970FC0-0E20-495C-A7F6-6783FC16AC3B}" type="presParOf" srcId="{0719A7A9-02BE-468B-8284-C84CA97615E6}" destId="{7794CF68-0AD8-4584-AC0B-8C17487613D7}" srcOrd="0" destOrd="0" presId="urn:microsoft.com/office/officeart/2005/8/layout/process5"/>
    <dgm:cxn modelId="{849B077D-85EA-47E2-BDDA-83196B0351A7}" type="presParOf" srcId="{70C9591A-852A-4A91-BE3D-A954596D5C7A}" destId="{EF1E98A2-79FE-46D5-B37F-08973E3B8BC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3B0FE050-13F5-429A-B77C-8C08021B5ACD}" type="doc">
      <dgm:prSet loTypeId="urn:microsoft.com/office/officeart/2005/8/layout/vProcess5" loCatId="process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DC3CD8C4-75A1-4225-89E0-906B1D4975A2}">
      <dgm:prSet/>
      <dgm:spPr/>
      <dgm:t>
        <a:bodyPr/>
        <a:lstStyle/>
        <a:p>
          <a:r>
            <a:rPr lang="en-GB" dirty="0"/>
            <a:t>Who makes the law in the United Kingdom? </a:t>
          </a:r>
          <a:endParaRPr lang="en-US" dirty="0"/>
        </a:p>
      </dgm:t>
    </dgm:pt>
    <dgm:pt modelId="{F93782A4-88ED-4B2F-B83F-A3F9A57B612E}" type="parTrans" cxnId="{EE2D92B5-45EE-477B-91D6-FCA8A85A9FA8}">
      <dgm:prSet/>
      <dgm:spPr/>
      <dgm:t>
        <a:bodyPr/>
        <a:lstStyle/>
        <a:p>
          <a:endParaRPr lang="en-US"/>
        </a:p>
      </dgm:t>
    </dgm:pt>
    <dgm:pt modelId="{42D398A3-2792-490A-A451-0AE8101C22E0}" type="sibTrans" cxnId="{EE2D92B5-45EE-477B-91D6-FCA8A85A9FA8}">
      <dgm:prSet/>
      <dgm:spPr/>
      <dgm:t>
        <a:bodyPr/>
        <a:lstStyle/>
        <a:p>
          <a:endParaRPr lang="en-US"/>
        </a:p>
      </dgm:t>
    </dgm:pt>
    <dgm:pt modelId="{2CD58C1A-CE02-4A2F-9D84-882D013274F7}">
      <dgm:prSet/>
      <dgm:spPr/>
      <dgm:t>
        <a:bodyPr/>
        <a:lstStyle/>
        <a:p>
          <a:r>
            <a:rPr lang="en-GB"/>
            <a:t>Why do we need the law? </a:t>
          </a:r>
          <a:endParaRPr lang="en-US"/>
        </a:p>
      </dgm:t>
    </dgm:pt>
    <dgm:pt modelId="{A6AF9F6E-A86E-4786-8136-2F4CAE42FBC7}" type="parTrans" cxnId="{BE544910-5115-45E1-994F-F18AC34FF265}">
      <dgm:prSet/>
      <dgm:spPr/>
      <dgm:t>
        <a:bodyPr/>
        <a:lstStyle/>
        <a:p>
          <a:endParaRPr lang="en-US"/>
        </a:p>
      </dgm:t>
    </dgm:pt>
    <dgm:pt modelId="{F5DE996E-17A3-4465-9DA9-A8B787EC57F8}" type="sibTrans" cxnId="{BE544910-5115-45E1-994F-F18AC34FF265}">
      <dgm:prSet/>
      <dgm:spPr/>
      <dgm:t>
        <a:bodyPr/>
        <a:lstStyle/>
        <a:p>
          <a:endParaRPr lang="en-US"/>
        </a:p>
      </dgm:t>
    </dgm:pt>
    <dgm:pt modelId="{AB76BDC7-3A13-49F4-BC05-25C2146FA33E}">
      <dgm:prSet/>
      <dgm:spPr/>
      <dgm:t>
        <a:bodyPr/>
        <a:lstStyle/>
        <a:p>
          <a:r>
            <a:rPr lang="en-GB"/>
            <a:t>Why do you need to study this?</a:t>
          </a:r>
          <a:endParaRPr lang="en-US"/>
        </a:p>
      </dgm:t>
    </dgm:pt>
    <dgm:pt modelId="{D75D8045-23DA-447D-B81E-2F7BEFF38F54}" type="parTrans" cxnId="{80EF420E-DD14-475F-9CDE-5E27D93340D9}">
      <dgm:prSet/>
      <dgm:spPr/>
      <dgm:t>
        <a:bodyPr/>
        <a:lstStyle/>
        <a:p>
          <a:endParaRPr lang="en-US"/>
        </a:p>
      </dgm:t>
    </dgm:pt>
    <dgm:pt modelId="{98538A17-C206-4B6C-8747-0D29CB0B720B}" type="sibTrans" cxnId="{80EF420E-DD14-475F-9CDE-5E27D93340D9}">
      <dgm:prSet/>
      <dgm:spPr/>
      <dgm:t>
        <a:bodyPr/>
        <a:lstStyle/>
        <a:p>
          <a:endParaRPr lang="en-US"/>
        </a:p>
      </dgm:t>
    </dgm:pt>
    <dgm:pt modelId="{83926075-8496-483C-8B45-ADBA8755F4E3}" type="pres">
      <dgm:prSet presAssocID="{3B0FE050-13F5-429A-B77C-8C08021B5ACD}" presName="outerComposite" presStyleCnt="0">
        <dgm:presLayoutVars>
          <dgm:chMax val="5"/>
          <dgm:dir/>
          <dgm:resizeHandles val="exact"/>
        </dgm:presLayoutVars>
      </dgm:prSet>
      <dgm:spPr/>
    </dgm:pt>
    <dgm:pt modelId="{2249563A-BD86-48AF-BB77-D0D8B539DE98}" type="pres">
      <dgm:prSet presAssocID="{3B0FE050-13F5-429A-B77C-8C08021B5ACD}" presName="dummyMaxCanvas" presStyleCnt="0">
        <dgm:presLayoutVars/>
      </dgm:prSet>
      <dgm:spPr/>
    </dgm:pt>
    <dgm:pt modelId="{100D87EC-F987-45EE-A7EE-AF58D88B4B33}" type="pres">
      <dgm:prSet presAssocID="{3B0FE050-13F5-429A-B77C-8C08021B5ACD}" presName="ThreeNodes_1" presStyleLbl="node1" presStyleIdx="0" presStyleCnt="3">
        <dgm:presLayoutVars>
          <dgm:bulletEnabled val="1"/>
        </dgm:presLayoutVars>
      </dgm:prSet>
      <dgm:spPr/>
    </dgm:pt>
    <dgm:pt modelId="{FE798B1B-D2A8-40B6-B7BA-59EA9FDC966F}" type="pres">
      <dgm:prSet presAssocID="{3B0FE050-13F5-429A-B77C-8C08021B5ACD}" presName="ThreeNodes_2" presStyleLbl="node1" presStyleIdx="1" presStyleCnt="3">
        <dgm:presLayoutVars>
          <dgm:bulletEnabled val="1"/>
        </dgm:presLayoutVars>
      </dgm:prSet>
      <dgm:spPr/>
    </dgm:pt>
    <dgm:pt modelId="{797CEC05-9450-4F92-B6FE-B87BCACDC444}" type="pres">
      <dgm:prSet presAssocID="{3B0FE050-13F5-429A-B77C-8C08021B5ACD}" presName="ThreeNodes_3" presStyleLbl="node1" presStyleIdx="2" presStyleCnt="3">
        <dgm:presLayoutVars>
          <dgm:bulletEnabled val="1"/>
        </dgm:presLayoutVars>
      </dgm:prSet>
      <dgm:spPr/>
    </dgm:pt>
    <dgm:pt modelId="{2524C668-8863-4763-AB48-338ED9081D59}" type="pres">
      <dgm:prSet presAssocID="{3B0FE050-13F5-429A-B77C-8C08021B5ACD}" presName="ThreeConn_1-2" presStyleLbl="fgAccFollowNode1" presStyleIdx="0" presStyleCnt="2">
        <dgm:presLayoutVars>
          <dgm:bulletEnabled val="1"/>
        </dgm:presLayoutVars>
      </dgm:prSet>
      <dgm:spPr/>
    </dgm:pt>
    <dgm:pt modelId="{3B1F543E-DF60-4FE0-91A5-284CC2D7827F}" type="pres">
      <dgm:prSet presAssocID="{3B0FE050-13F5-429A-B77C-8C08021B5ACD}" presName="ThreeConn_2-3" presStyleLbl="fgAccFollowNode1" presStyleIdx="1" presStyleCnt="2">
        <dgm:presLayoutVars>
          <dgm:bulletEnabled val="1"/>
        </dgm:presLayoutVars>
      </dgm:prSet>
      <dgm:spPr/>
    </dgm:pt>
    <dgm:pt modelId="{976DA0C1-1C84-40FD-A0DC-CD9198DE0198}" type="pres">
      <dgm:prSet presAssocID="{3B0FE050-13F5-429A-B77C-8C08021B5ACD}" presName="ThreeNodes_1_text" presStyleLbl="node1" presStyleIdx="2" presStyleCnt="3">
        <dgm:presLayoutVars>
          <dgm:bulletEnabled val="1"/>
        </dgm:presLayoutVars>
      </dgm:prSet>
      <dgm:spPr/>
    </dgm:pt>
    <dgm:pt modelId="{90483A42-2982-4029-A92B-14B5888B8FCF}" type="pres">
      <dgm:prSet presAssocID="{3B0FE050-13F5-429A-B77C-8C08021B5ACD}" presName="ThreeNodes_2_text" presStyleLbl="node1" presStyleIdx="2" presStyleCnt="3">
        <dgm:presLayoutVars>
          <dgm:bulletEnabled val="1"/>
        </dgm:presLayoutVars>
      </dgm:prSet>
      <dgm:spPr/>
    </dgm:pt>
    <dgm:pt modelId="{414B3ABA-0805-4DB8-BD95-9D744299D842}" type="pres">
      <dgm:prSet presAssocID="{3B0FE050-13F5-429A-B77C-8C08021B5AC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0EF420E-DD14-475F-9CDE-5E27D93340D9}" srcId="{3B0FE050-13F5-429A-B77C-8C08021B5ACD}" destId="{AB76BDC7-3A13-49F4-BC05-25C2146FA33E}" srcOrd="2" destOrd="0" parTransId="{D75D8045-23DA-447D-B81E-2F7BEFF38F54}" sibTransId="{98538A17-C206-4B6C-8747-0D29CB0B720B}"/>
    <dgm:cxn modelId="{BE544910-5115-45E1-994F-F18AC34FF265}" srcId="{3B0FE050-13F5-429A-B77C-8C08021B5ACD}" destId="{2CD58C1A-CE02-4A2F-9D84-882D013274F7}" srcOrd="1" destOrd="0" parTransId="{A6AF9F6E-A86E-4786-8136-2F4CAE42FBC7}" sibTransId="{F5DE996E-17A3-4465-9DA9-A8B787EC57F8}"/>
    <dgm:cxn modelId="{3D086917-DFF0-4A4F-89A3-9C16A05C4B07}" type="presOf" srcId="{2CD58C1A-CE02-4A2F-9D84-882D013274F7}" destId="{90483A42-2982-4029-A92B-14B5888B8FCF}" srcOrd="1" destOrd="0" presId="urn:microsoft.com/office/officeart/2005/8/layout/vProcess5"/>
    <dgm:cxn modelId="{B63ECF26-98D0-4E0A-B768-AA857C5F0EB6}" type="presOf" srcId="{3B0FE050-13F5-429A-B77C-8C08021B5ACD}" destId="{83926075-8496-483C-8B45-ADBA8755F4E3}" srcOrd="0" destOrd="0" presId="urn:microsoft.com/office/officeart/2005/8/layout/vProcess5"/>
    <dgm:cxn modelId="{EE83DC5B-0376-4C0D-8F57-F79D768D7514}" type="presOf" srcId="{DC3CD8C4-75A1-4225-89E0-906B1D4975A2}" destId="{976DA0C1-1C84-40FD-A0DC-CD9198DE0198}" srcOrd="1" destOrd="0" presId="urn:microsoft.com/office/officeart/2005/8/layout/vProcess5"/>
    <dgm:cxn modelId="{B7802C5D-7F5F-446C-8B59-C136CE689688}" type="presOf" srcId="{AB76BDC7-3A13-49F4-BC05-25C2146FA33E}" destId="{797CEC05-9450-4F92-B6FE-B87BCACDC444}" srcOrd="0" destOrd="0" presId="urn:microsoft.com/office/officeart/2005/8/layout/vProcess5"/>
    <dgm:cxn modelId="{C268C081-A8A6-4F4D-A11F-88C4CAC1A166}" type="presOf" srcId="{42D398A3-2792-490A-A451-0AE8101C22E0}" destId="{2524C668-8863-4763-AB48-338ED9081D59}" srcOrd="0" destOrd="0" presId="urn:microsoft.com/office/officeart/2005/8/layout/vProcess5"/>
    <dgm:cxn modelId="{59A4E9A3-66C5-48D2-87AB-BA0C960B5DB4}" type="presOf" srcId="{2CD58C1A-CE02-4A2F-9D84-882D013274F7}" destId="{FE798B1B-D2A8-40B6-B7BA-59EA9FDC966F}" srcOrd="0" destOrd="0" presId="urn:microsoft.com/office/officeart/2005/8/layout/vProcess5"/>
    <dgm:cxn modelId="{828BEAA8-1678-4960-98F5-6862EFC4E194}" type="presOf" srcId="{DC3CD8C4-75A1-4225-89E0-906B1D4975A2}" destId="{100D87EC-F987-45EE-A7EE-AF58D88B4B33}" srcOrd="0" destOrd="0" presId="urn:microsoft.com/office/officeart/2005/8/layout/vProcess5"/>
    <dgm:cxn modelId="{EE2D92B5-45EE-477B-91D6-FCA8A85A9FA8}" srcId="{3B0FE050-13F5-429A-B77C-8C08021B5ACD}" destId="{DC3CD8C4-75A1-4225-89E0-906B1D4975A2}" srcOrd="0" destOrd="0" parTransId="{F93782A4-88ED-4B2F-B83F-A3F9A57B612E}" sibTransId="{42D398A3-2792-490A-A451-0AE8101C22E0}"/>
    <dgm:cxn modelId="{060540CD-A704-4D9C-A52A-AECE6179A5F0}" type="presOf" srcId="{F5DE996E-17A3-4465-9DA9-A8B787EC57F8}" destId="{3B1F543E-DF60-4FE0-91A5-284CC2D7827F}" srcOrd="0" destOrd="0" presId="urn:microsoft.com/office/officeart/2005/8/layout/vProcess5"/>
    <dgm:cxn modelId="{BE54B1F4-6327-4E98-9294-B62D3FA0AF5A}" type="presOf" srcId="{AB76BDC7-3A13-49F4-BC05-25C2146FA33E}" destId="{414B3ABA-0805-4DB8-BD95-9D744299D842}" srcOrd="1" destOrd="0" presId="urn:microsoft.com/office/officeart/2005/8/layout/vProcess5"/>
    <dgm:cxn modelId="{2110A71C-B677-4D11-93C8-EC05EE1C61B6}" type="presParOf" srcId="{83926075-8496-483C-8B45-ADBA8755F4E3}" destId="{2249563A-BD86-48AF-BB77-D0D8B539DE98}" srcOrd="0" destOrd="0" presId="urn:microsoft.com/office/officeart/2005/8/layout/vProcess5"/>
    <dgm:cxn modelId="{7D9A1F1B-4336-4764-BF0C-FFDD7EFC4697}" type="presParOf" srcId="{83926075-8496-483C-8B45-ADBA8755F4E3}" destId="{100D87EC-F987-45EE-A7EE-AF58D88B4B33}" srcOrd="1" destOrd="0" presId="urn:microsoft.com/office/officeart/2005/8/layout/vProcess5"/>
    <dgm:cxn modelId="{9201B5CE-36ED-42F3-B797-441D185B4B6D}" type="presParOf" srcId="{83926075-8496-483C-8B45-ADBA8755F4E3}" destId="{FE798B1B-D2A8-40B6-B7BA-59EA9FDC966F}" srcOrd="2" destOrd="0" presId="urn:microsoft.com/office/officeart/2005/8/layout/vProcess5"/>
    <dgm:cxn modelId="{947B108B-7DE7-4C0D-94FB-6A697B6B232A}" type="presParOf" srcId="{83926075-8496-483C-8B45-ADBA8755F4E3}" destId="{797CEC05-9450-4F92-B6FE-B87BCACDC444}" srcOrd="3" destOrd="0" presId="urn:microsoft.com/office/officeart/2005/8/layout/vProcess5"/>
    <dgm:cxn modelId="{8B9349A2-5BBE-4FF3-A2AF-AB7F0EAE5505}" type="presParOf" srcId="{83926075-8496-483C-8B45-ADBA8755F4E3}" destId="{2524C668-8863-4763-AB48-338ED9081D59}" srcOrd="4" destOrd="0" presId="urn:microsoft.com/office/officeart/2005/8/layout/vProcess5"/>
    <dgm:cxn modelId="{1F89B11A-101E-44C7-A894-2ABEB7F38DDC}" type="presParOf" srcId="{83926075-8496-483C-8B45-ADBA8755F4E3}" destId="{3B1F543E-DF60-4FE0-91A5-284CC2D7827F}" srcOrd="5" destOrd="0" presId="urn:microsoft.com/office/officeart/2005/8/layout/vProcess5"/>
    <dgm:cxn modelId="{6A9959B8-DD8D-4042-B037-B8EED2AADC55}" type="presParOf" srcId="{83926075-8496-483C-8B45-ADBA8755F4E3}" destId="{976DA0C1-1C84-40FD-A0DC-CD9198DE0198}" srcOrd="6" destOrd="0" presId="urn:microsoft.com/office/officeart/2005/8/layout/vProcess5"/>
    <dgm:cxn modelId="{5744DE57-0ABA-4F3A-98AB-E0B369B4FC1A}" type="presParOf" srcId="{83926075-8496-483C-8B45-ADBA8755F4E3}" destId="{90483A42-2982-4029-A92B-14B5888B8FCF}" srcOrd="7" destOrd="0" presId="urn:microsoft.com/office/officeart/2005/8/layout/vProcess5"/>
    <dgm:cxn modelId="{727A910A-07F1-4B3A-BCAA-5E23306975BC}" type="presParOf" srcId="{83926075-8496-483C-8B45-ADBA8755F4E3}" destId="{414B3ABA-0805-4DB8-BD95-9D744299D84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8811C-0BC4-4F2B-B55A-E8332D1E0ACF}">
      <dsp:nvSpPr>
        <dsp:cNvPr id="0" name=""/>
        <dsp:cNvSpPr/>
      </dsp:nvSpPr>
      <dsp:spPr>
        <a:xfrm>
          <a:off x="581501" y="2044"/>
          <a:ext cx="2779811" cy="16678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Aims and learning Objectives. </a:t>
          </a:r>
          <a:endParaRPr lang="en-US" sz="3400" kern="1200"/>
        </a:p>
      </dsp:txBody>
      <dsp:txXfrm>
        <a:off x="581501" y="2044"/>
        <a:ext cx="2779811" cy="1667887"/>
      </dsp:txXfrm>
    </dsp:sp>
    <dsp:sp modelId="{81E8D89C-C69A-47E2-9659-E950ADAAABDB}">
      <dsp:nvSpPr>
        <dsp:cNvPr id="0" name=""/>
        <dsp:cNvSpPr/>
      </dsp:nvSpPr>
      <dsp:spPr>
        <a:xfrm>
          <a:off x="3639294" y="2044"/>
          <a:ext cx="2779811" cy="1667887"/>
        </a:xfrm>
        <a:prstGeom prst="rect">
          <a:avLst/>
        </a:prstGeom>
        <a:solidFill>
          <a:schemeClr val="accent2">
            <a:hueOff val="-2930532"/>
            <a:satOff val="5119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Case citations</a:t>
          </a:r>
        </a:p>
      </dsp:txBody>
      <dsp:txXfrm>
        <a:off x="3639294" y="2044"/>
        <a:ext cx="2779811" cy="1667887"/>
      </dsp:txXfrm>
    </dsp:sp>
    <dsp:sp modelId="{A439FCC6-06B8-4FFF-A024-C55FF3E587A5}">
      <dsp:nvSpPr>
        <dsp:cNvPr id="0" name=""/>
        <dsp:cNvSpPr/>
      </dsp:nvSpPr>
      <dsp:spPr>
        <a:xfrm>
          <a:off x="6697087" y="2044"/>
          <a:ext cx="2779811" cy="1667887"/>
        </a:xfrm>
        <a:prstGeom prst="rect">
          <a:avLst/>
        </a:prstGeom>
        <a:solidFill>
          <a:schemeClr val="accent2">
            <a:hueOff val="-5861063"/>
            <a:satOff val="10237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Who makes the law? </a:t>
          </a:r>
          <a:endParaRPr lang="en-US" sz="3400" kern="1200" dirty="0"/>
        </a:p>
      </dsp:txBody>
      <dsp:txXfrm>
        <a:off x="6697087" y="2044"/>
        <a:ext cx="2779811" cy="1667887"/>
      </dsp:txXfrm>
    </dsp:sp>
    <dsp:sp modelId="{3FFFB3C9-2A51-4630-A1AA-E0ADB87E0B25}">
      <dsp:nvSpPr>
        <dsp:cNvPr id="0" name=""/>
        <dsp:cNvSpPr/>
      </dsp:nvSpPr>
      <dsp:spPr>
        <a:xfrm>
          <a:off x="581501" y="1947913"/>
          <a:ext cx="2779811" cy="1667887"/>
        </a:xfrm>
        <a:prstGeom prst="rect">
          <a:avLst/>
        </a:prstGeom>
        <a:solidFill>
          <a:schemeClr val="accent2">
            <a:hueOff val="-8791595"/>
            <a:satOff val="15356"/>
            <a:lumOff val="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Role. </a:t>
          </a:r>
          <a:endParaRPr lang="en-US" sz="3400" kern="1200" dirty="0"/>
        </a:p>
      </dsp:txBody>
      <dsp:txXfrm>
        <a:off x="581501" y="1947913"/>
        <a:ext cx="2779811" cy="1667887"/>
      </dsp:txXfrm>
    </dsp:sp>
    <dsp:sp modelId="{EBB7431E-FE09-40FA-A47D-602019D52A5B}">
      <dsp:nvSpPr>
        <dsp:cNvPr id="0" name=""/>
        <dsp:cNvSpPr/>
      </dsp:nvSpPr>
      <dsp:spPr>
        <a:xfrm>
          <a:off x="3639294" y="1947913"/>
          <a:ext cx="2779811" cy="1667887"/>
        </a:xfrm>
        <a:prstGeom prst="rect">
          <a:avLst/>
        </a:prstGeom>
        <a:solidFill>
          <a:schemeClr val="accent2">
            <a:hueOff val="-11722126"/>
            <a:satOff val="20474"/>
            <a:lumOff val="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Summary. </a:t>
          </a:r>
          <a:endParaRPr lang="en-US" sz="3400" kern="1200"/>
        </a:p>
      </dsp:txBody>
      <dsp:txXfrm>
        <a:off x="3639294" y="1947913"/>
        <a:ext cx="2779811" cy="1667887"/>
      </dsp:txXfrm>
    </dsp:sp>
    <dsp:sp modelId="{FE5BADC9-79AF-4363-B54D-E428BD1AF1D4}">
      <dsp:nvSpPr>
        <dsp:cNvPr id="0" name=""/>
        <dsp:cNvSpPr/>
      </dsp:nvSpPr>
      <dsp:spPr>
        <a:xfrm>
          <a:off x="6697087" y="1947913"/>
          <a:ext cx="2779811" cy="1667887"/>
        </a:xfrm>
        <a:prstGeom prst="rec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Thank you, any questions?</a:t>
          </a:r>
          <a:endParaRPr lang="en-US" sz="3400" kern="1200"/>
        </a:p>
      </dsp:txBody>
      <dsp:txXfrm>
        <a:off x="6697087" y="1947913"/>
        <a:ext cx="2779811" cy="16678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CAEFC-BAA8-484E-A098-9C25AD125D7C}">
      <dsp:nvSpPr>
        <dsp:cNvPr id="0" name=""/>
        <dsp:cNvSpPr/>
      </dsp:nvSpPr>
      <dsp:spPr>
        <a:xfrm>
          <a:off x="12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6E7F2-9846-4A42-BC7D-6E001D671D29}">
      <dsp:nvSpPr>
        <dsp:cNvPr id="0" name=""/>
        <dsp:cNvSpPr/>
      </dsp:nvSpPr>
      <dsp:spPr>
        <a:xfrm>
          <a:off x="480082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aim of today’s session is to discuss those who make the law in the United kingdom. </a:t>
          </a:r>
          <a:endParaRPr lang="en-US" sz="2600" kern="1200"/>
        </a:p>
      </dsp:txBody>
      <dsp:txXfrm>
        <a:off x="560236" y="964679"/>
        <a:ext cx="4149382" cy="2576345"/>
      </dsp:txXfrm>
    </dsp:sp>
    <dsp:sp modelId="{114BC41F-4BF0-412C-AAF4-36E34F9B3E95}">
      <dsp:nvSpPr>
        <dsp:cNvPr id="0" name=""/>
        <dsp:cNvSpPr/>
      </dsp:nvSpPr>
      <dsp:spPr>
        <a:xfrm>
          <a:off x="52686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50101-C5B2-4AB9-937E-F51C74504B18}">
      <dsp:nvSpPr>
        <dsp:cNvPr id="0" name=""/>
        <dsp:cNvSpPr/>
      </dsp:nvSpPr>
      <dsp:spPr>
        <a:xfrm>
          <a:off x="5747481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By the end of today’s session students should be able to demonstrate their understanding of those who make the law in the United Kingdom. </a:t>
          </a:r>
          <a:endParaRPr lang="en-US" sz="2600" kern="1200"/>
        </a:p>
      </dsp:txBody>
      <dsp:txXfrm>
        <a:off x="5827635" y="964679"/>
        <a:ext cx="4149382" cy="2576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0A0C0-BF15-4525-BBCA-57B0BFF24566}">
      <dsp:nvSpPr>
        <dsp:cNvPr id="0" name=""/>
        <dsp:cNvSpPr/>
      </dsp:nvSpPr>
      <dsp:spPr>
        <a:xfrm>
          <a:off x="0" y="245195"/>
          <a:ext cx="10058399" cy="5382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Different cases have different citations. </a:t>
          </a:r>
          <a:endParaRPr lang="en-US" sz="2300" kern="1200"/>
        </a:p>
      </dsp:txBody>
      <dsp:txXfrm>
        <a:off x="26273" y="271468"/>
        <a:ext cx="10005853" cy="485654"/>
      </dsp:txXfrm>
    </dsp:sp>
    <dsp:sp modelId="{BC90E1A3-197C-4CFF-BCDD-147567174962}">
      <dsp:nvSpPr>
        <dsp:cNvPr id="0" name=""/>
        <dsp:cNvSpPr/>
      </dsp:nvSpPr>
      <dsp:spPr>
        <a:xfrm>
          <a:off x="0" y="849635"/>
          <a:ext cx="10058399" cy="538200"/>
        </a:xfrm>
        <a:prstGeom prst="roundRect">
          <a:avLst/>
        </a:prstGeom>
        <a:solidFill>
          <a:schemeClr val="accent3">
            <a:hueOff val="3331424"/>
            <a:satOff val="103"/>
            <a:lumOff val="-4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citation is where the case is recorded. Where is it written down?</a:t>
          </a:r>
          <a:endParaRPr lang="en-US" sz="2300" kern="1200"/>
        </a:p>
      </dsp:txBody>
      <dsp:txXfrm>
        <a:off x="26273" y="875908"/>
        <a:ext cx="10005853" cy="485654"/>
      </dsp:txXfrm>
    </dsp:sp>
    <dsp:sp modelId="{53A8310C-BB33-41F7-9E02-1D23ADAAEAB5}">
      <dsp:nvSpPr>
        <dsp:cNvPr id="0" name=""/>
        <dsp:cNvSpPr/>
      </dsp:nvSpPr>
      <dsp:spPr>
        <a:xfrm>
          <a:off x="0" y="1454076"/>
          <a:ext cx="10058399" cy="538200"/>
        </a:xfrm>
        <a:prstGeom prst="roundRect">
          <a:avLst/>
        </a:prstGeom>
        <a:solidFill>
          <a:schemeClr val="accent3">
            <a:hueOff val="6662849"/>
            <a:satOff val="206"/>
            <a:lumOff val="-8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Criminal </a:t>
          </a:r>
          <a:endParaRPr lang="en-US" sz="2300" kern="1200"/>
        </a:p>
      </dsp:txBody>
      <dsp:txXfrm>
        <a:off x="26273" y="1480349"/>
        <a:ext cx="10005853" cy="485654"/>
      </dsp:txXfrm>
    </dsp:sp>
    <dsp:sp modelId="{FB1A2FD6-6415-4B77-B510-D021715C74D1}">
      <dsp:nvSpPr>
        <dsp:cNvPr id="0" name=""/>
        <dsp:cNvSpPr/>
      </dsp:nvSpPr>
      <dsp:spPr>
        <a:xfrm>
          <a:off x="0" y="2058516"/>
          <a:ext cx="10058399" cy="538200"/>
        </a:xfrm>
        <a:prstGeom prst="roundRect">
          <a:avLst/>
        </a:prstGeom>
        <a:solidFill>
          <a:schemeClr val="accent3">
            <a:hueOff val="9994273"/>
            <a:satOff val="310"/>
            <a:lumOff val="-12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Civil </a:t>
          </a:r>
          <a:endParaRPr lang="en-US" sz="2300" kern="1200"/>
        </a:p>
      </dsp:txBody>
      <dsp:txXfrm>
        <a:off x="26273" y="2084789"/>
        <a:ext cx="10005853" cy="485654"/>
      </dsp:txXfrm>
    </dsp:sp>
    <dsp:sp modelId="{70404E53-A909-46A6-AD34-912FC9D2E3F4}">
      <dsp:nvSpPr>
        <dsp:cNvPr id="0" name=""/>
        <dsp:cNvSpPr/>
      </dsp:nvSpPr>
      <dsp:spPr>
        <a:xfrm>
          <a:off x="0" y="2662956"/>
          <a:ext cx="10058399" cy="538200"/>
        </a:xfrm>
        <a:prstGeom prst="roundRect">
          <a:avLst/>
        </a:prstGeom>
        <a:solidFill>
          <a:schemeClr val="accent3">
            <a:hueOff val="13325697"/>
            <a:satOff val="413"/>
            <a:lumOff val="-17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</a:t>
          </a:r>
          <a:endParaRPr lang="en-US" sz="2300" kern="1200"/>
        </a:p>
      </dsp:txBody>
      <dsp:txXfrm>
        <a:off x="26273" y="2689229"/>
        <a:ext cx="10005853" cy="485654"/>
      </dsp:txXfrm>
    </dsp:sp>
    <dsp:sp modelId="{BA88999B-6E11-441D-8690-679AA2D4ADCB}">
      <dsp:nvSpPr>
        <dsp:cNvPr id="0" name=""/>
        <dsp:cNvSpPr/>
      </dsp:nvSpPr>
      <dsp:spPr>
        <a:xfrm>
          <a:off x="0" y="3267396"/>
          <a:ext cx="10058399" cy="538200"/>
        </a:xfrm>
        <a:prstGeom prst="roundRect">
          <a:avLst/>
        </a:prstGeom>
        <a:solidFill>
          <a:schemeClr val="accent3">
            <a:hueOff val="16657121"/>
            <a:satOff val="516"/>
            <a:lumOff val="-2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Private</a:t>
          </a:r>
          <a:endParaRPr lang="en-US" sz="2300" kern="1200"/>
        </a:p>
      </dsp:txBody>
      <dsp:txXfrm>
        <a:off x="26273" y="3293669"/>
        <a:ext cx="10005853" cy="4856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55B4DC-BBCF-4CCA-A75C-78E60CBF85F6}">
      <dsp:nvSpPr>
        <dsp:cNvPr id="0" name=""/>
        <dsp:cNvSpPr/>
      </dsp:nvSpPr>
      <dsp:spPr>
        <a:xfrm>
          <a:off x="0" y="4583370"/>
          <a:ext cx="6572250" cy="10027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Case examples- R v Ahluwalia – important case in criminal law- which set a motion in the law to change the law for women who kill their husbands due to domestic abuse. </a:t>
          </a:r>
          <a:endParaRPr lang="en-US" sz="1700" kern="1200"/>
        </a:p>
      </dsp:txBody>
      <dsp:txXfrm>
        <a:off x="0" y="4583370"/>
        <a:ext cx="6572250" cy="1002729"/>
      </dsp:txXfrm>
    </dsp:sp>
    <dsp:sp modelId="{FC078295-AAA7-4BCC-A0FE-D3118C4447D3}">
      <dsp:nvSpPr>
        <dsp:cNvPr id="0" name=""/>
        <dsp:cNvSpPr/>
      </dsp:nvSpPr>
      <dsp:spPr>
        <a:xfrm rot="10800000">
          <a:off x="0" y="3056213"/>
          <a:ext cx="6572250" cy="1542197"/>
        </a:xfrm>
        <a:prstGeom prst="upArrowCallout">
          <a:avLst/>
        </a:prstGeom>
        <a:solidFill>
          <a:schemeClr val="accent2">
            <a:hueOff val="-4884219"/>
            <a:satOff val="8531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Regina – Queen </a:t>
          </a:r>
          <a:endParaRPr lang="en-US" sz="1700" kern="1200"/>
        </a:p>
      </dsp:txBody>
      <dsp:txXfrm rot="10800000">
        <a:off x="0" y="3056213"/>
        <a:ext cx="6572250" cy="1002073"/>
      </dsp:txXfrm>
    </dsp:sp>
    <dsp:sp modelId="{3D8D01AD-B728-4BF9-9BBB-AE04C73726AF}">
      <dsp:nvSpPr>
        <dsp:cNvPr id="0" name=""/>
        <dsp:cNvSpPr/>
      </dsp:nvSpPr>
      <dsp:spPr>
        <a:xfrm rot="10800000">
          <a:off x="0" y="1529056"/>
          <a:ext cx="6572250" cy="1542197"/>
        </a:xfrm>
        <a:prstGeom prst="upArrowCallout">
          <a:avLst/>
        </a:prstGeom>
        <a:solidFill>
          <a:schemeClr val="accent2">
            <a:hueOff val="-9768439"/>
            <a:satOff val="17062"/>
            <a:lumOff val="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Rex – King </a:t>
          </a:r>
          <a:endParaRPr lang="en-US" sz="1700" kern="1200"/>
        </a:p>
      </dsp:txBody>
      <dsp:txXfrm rot="10800000">
        <a:off x="0" y="1529056"/>
        <a:ext cx="6572250" cy="1002073"/>
      </dsp:txXfrm>
    </dsp:sp>
    <dsp:sp modelId="{32210C0C-C9D1-40B1-AD93-AE1EE9BCE325}">
      <dsp:nvSpPr>
        <dsp:cNvPr id="0" name=""/>
        <dsp:cNvSpPr/>
      </dsp:nvSpPr>
      <dsp:spPr>
        <a:xfrm rot="10800000">
          <a:off x="0" y="1899"/>
          <a:ext cx="6572250" cy="154219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 v </a:t>
          </a:r>
          <a:endParaRPr lang="en-US" sz="1700" kern="1200"/>
        </a:p>
      </dsp:txBody>
      <dsp:txXfrm rot="10800000">
        <a:off x="0" y="1899"/>
        <a:ext cx="6572250" cy="10020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73CD1-4531-4E50-A61D-90F65838DE56}">
      <dsp:nvSpPr>
        <dsp:cNvPr id="0" name=""/>
        <dsp:cNvSpPr/>
      </dsp:nvSpPr>
      <dsp:spPr>
        <a:xfrm>
          <a:off x="8840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Judicial review- R (name of the person) v the government. </a:t>
          </a:r>
          <a:endParaRPr lang="en-US" sz="1700" kern="1200"/>
        </a:p>
      </dsp:txBody>
      <dsp:txXfrm>
        <a:off x="55274" y="1279141"/>
        <a:ext cx="2549426" cy="1492508"/>
      </dsp:txXfrm>
    </dsp:sp>
    <dsp:sp modelId="{D8A77BF0-70C3-4F00-B414-BE6FD55F63F8}">
      <dsp:nvSpPr>
        <dsp:cNvPr id="0" name=""/>
        <dsp:cNvSpPr/>
      </dsp:nvSpPr>
      <dsp:spPr>
        <a:xfrm>
          <a:off x="2883656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883656" y="1828809"/>
        <a:ext cx="392116" cy="393173"/>
      </dsp:txXfrm>
    </dsp:sp>
    <dsp:sp modelId="{6D03F48F-41AE-404D-B4E5-FA2F2E2B5469}">
      <dsp:nvSpPr>
        <dsp:cNvPr id="0" name=""/>
        <dsp:cNvSpPr/>
      </dsp:nvSpPr>
      <dsp:spPr>
        <a:xfrm>
          <a:off x="3708052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Example; “R(Miller) v Secretary of State for Exiting the European Union [2017]”</a:t>
          </a:r>
          <a:endParaRPr lang="en-US" sz="1700" kern="1200"/>
        </a:p>
      </dsp:txBody>
      <dsp:txXfrm>
        <a:off x="3754486" y="1279141"/>
        <a:ext cx="2549426" cy="1492508"/>
      </dsp:txXfrm>
    </dsp:sp>
    <dsp:sp modelId="{0A0F07D4-4C18-4C37-840F-9909F2BF69B8}">
      <dsp:nvSpPr>
        <dsp:cNvPr id="0" name=""/>
        <dsp:cNvSpPr/>
      </dsp:nvSpPr>
      <dsp:spPr>
        <a:xfrm>
          <a:off x="6582869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582869" y="1828809"/>
        <a:ext cx="392116" cy="393173"/>
      </dsp:txXfrm>
    </dsp:sp>
    <dsp:sp modelId="{EBE2B6B2-07EF-4A59-BF1D-A2C3C59DA7E1}">
      <dsp:nvSpPr>
        <dsp:cNvPr id="0" name=""/>
        <dsp:cNvSpPr/>
      </dsp:nvSpPr>
      <dsp:spPr>
        <a:xfrm>
          <a:off x="7407265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Before 2001 cases will look like this; '' “R v Secretary of State for the Home Department ex p Brind” ''. </a:t>
          </a:r>
          <a:endParaRPr lang="en-US" sz="1700" kern="1200"/>
        </a:p>
      </dsp:txBody>
      <dsp:txXfrm>
        <a:off x="7453699" y="1279141"/>
        <a:ext cx="2549426" cy="14925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577F1-494E-4B03-93C4-061CF46A683F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Help distinguish between cases with the same name. </a:t>
          </a:r>
          <a:endParaRPr lang="en-US" sz="2500" kern="1200"/>
        </a:p>
      </dsp:txBody>
      <dsp:txXfrm>
        <a:off x="49100" y="49100"/>
        <a:ext cx="3777446" cy="1578200"/>
      </dsp:txXfrm>
    </dsp:sp>
    <dsp:sp modelId="{AA050471-3B61-40C5-BF2E-8963CE4BA2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Case name – year - How many reports in include the case - volume. </a:t>
          </a:r>
          <a:endParaRPr lang="en-US" sz="2500" kern="1200"/>
        </a:p>
      </dsp:txBody>
      <dsp:txXfrm>
        <a:off x="542018" y="2004900"/>
        <a:ext cx="3905633" cy="1578200"/>
      </dsp:txXfrm>
    </dsp:sp>
    <dsp:sp modelId="{F77877B6-33DE-46B0-8E03-61E48C86A9C5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Example = ''Ghaidan v Godin-Mendoza [2004] 3 All ER 411''</a:t>
          </a:r>
          <a:endParaRPr lang="en-US" sz="2500" kern="1200"/>
        </a:p>
      </dsp:txBody>
      <dsp:txXfrm>
        <a:off x="1034937" y="3960700"/>
        <a:ext cx="3905633" cy="1578200"/>
      </dsp:txXfrm>
    </dsp:sp>
    <dsp:sp modelId="{1268029B-7E6E-4C84-B04F-6DFC5F6C6F39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0D7143A0-5D05-4FAA-93A4-C19BB9A81F40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BFFA4-9DC2-45C6-87CE-F8E7EFAC279E}">
      <dsp:nvSpPr>
        <dsp:cNvPr id="0" name=""/>
        <dsp:cNvSpPr/>
      </dsp:nvSpPr>
      <dsp:spPr>
        <a:xfrm>
          <a:off x="1063980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FE6A30-1C6F-4782-9FF2-D5D2D67B3BF0}">
      <dsp:nvSpPr>
        <dsp:cNvPr id="0" name=""/>
        <dsp:cNvSpPr/>
      </dsp:nvSpPr>
      <dsp:spPr>
        <a:xfrm>
          <a:off x="285097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Stare decisis – Higher court decisions bind lower court decisions. </a:t>
          </a:r>
          <a:endParaRPr lang="en-US" sz="1600" kern="1200"/>
        </a:p>
      </dsp:txBody>
      <dsp:txXfrm>
        <a:off x="285097" y="2478659"/>
        <a:ext cx="2832300" cy="720000"/>
      </dsp:txXfrm>
    </dsp:sp>
    <dsp:sp modelId="{4428383F-BA80-449E-B519-93D217E3D7B5}">
      <dsp:nvSpPr>
        <dsp:cNvPr id="0" name=""/>
        <dsp:cNvSpPr/>
      </dsp:nvSpPr>
      <dsp:spPr>
        <a:xfrm>
          <a:off x="4391932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C8929-808C-4592-A21A-B2327B1EE315}">
      <dsp:nvSpPr>
        <dsp:cNvPr id="0" name=""/>
        <dsp:cNvSpPr/>
      </dsp:nvSpPr>
      <dsp:spPr>
        <a:xfrm>
          <a:off x="3613050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Precedent. </a:t>
          </a:r>
          <a:endParaRPr lang="en-US" sz="1600" kern="1200"/>
        </a:p>
      </dsp:txBody>
      <dsp:txXfrm>
        <a:off x="3613050" y="2478659"/>
        <a:ext cx="2832300" cy="720000"/>
      </dsp:txXfrm>
    </dsp:sp>
    <dsp:sp modelId="{3A8B55E9-EF13-4D24-8D09-C835275D1160}">
      <dsp:nvSpPr>
        <dsp:cNvPr id="0" name=""/>
        <dsp:cNvSpPr/>
      </dsp:nvSpPr>
      <dsp:spPr>
        <a:xfrm>
          <a:off x="7719885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81BCF-3740-4AFD-86FE-5417DE5AF86E}">
      <dsp:nvSpPr>
        <dsp:cNvPr id="0" name=""/>
        <dsp:cNvSpPr/>
      </dsp:nvSpPr>
      <dsp:spPr>
        <a:xfrm>
          <a:off x="6941002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Being bound by. </a:t>
          </a:r>
          <a:endParaRPr lang="en-US" sz="1600" kern="1200"/>
        </a:p>
      </dsp:txBody>
      <dsp:txXfrm>
        <a:off x="6941002" y="2478659"/>
        <a:ext cx="28323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9D463B-534C-40A8-8A1A-F362585477B7}">
      <dsp:nvSpPr>
        <dsp:cNvPr id="0" name=""/>
        <dsp:cNvSpPr/>
      </dsp:nvSpPr>
      <dsp:spPr>
        <a:xfrm>
          <a:off x="1519199" y="45829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1B969-04A7-40F2-BE5F-1B8C61DF5241}">
      <dsp:nvSpPr>
        <dsp:cNvPr id="0" name=""/>
        <dsp:cNvSpPr/>
      </dsp:nvSpPr>
      <dsp:spPr>
        <a:xfrm>
          <a:off x="331199" y="28724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groups create 5 question on what we have just discussed. </a:t>
          </a:r>
          <a:endParaRPr lang="en-US" sz="1600" kern="1200"/>
        </a:p>
      </dsp:txBody>
      <dsp:txXfrm>
        <a:off x="331199" y="2872492"/>
        <a:ext cx="4320000" cy="720000"/>
      </dsp:txXfrm>
    </dsp:sp>
    <dsp:sp modelId="{5423CB1F-E158-4509-BBB3-7E69B12FBCD3}">
      <dsp:nvSpPr>
        <dsp:cNvPr id="0" name=""/>
        <dsp:cNvSpPr/>
      </dsp:nvSpPr>
      <dsp:spPr>
        <a:xfrm>
          <a:off x="6595199" y="45829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7356B-47B5-43C7-8299-03321BEE350A}">
      <dsp:nvSpPr>
        <dsp:cNvPr id="0" name=""/>
        <dsp:cNvSpPr/>
      </dsp:nvSpPr>
      <dsp:spPr>
        <a:xfrm>
          <a:off x="5407199" y="28724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is important to ask questions otherwise I do not know if you do not understand something. </a:t>
          </a:r>
          <a:endParaRPr lang="en-US" sz="1600" kern="1200"/>
        </a:p>
      </dsp:txBody>
      <dsp:txXfrm>
        <a:off x="5407199" y="2872492"/>
        <a:ext cx="432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A3FF0C-DE70-4F98-944B-96F4F4592DD2}">
      <dsp:nvSpPr>
        <dsp:cNvPr id="0" name=""/>
        <dsp:cNvSpPr/>
      </dsp:nvSpPr>
      <dsp:spPr>
        <a:xfrm>
          <a:off x="0" y="31715"/>
          <a:ext cx="10058399" cy="912600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Parliament</a:t>
          </a:r>
          <a:endParaRPr lang="en-US" sz="3900" kern="1200"/>
        </a:p>
      </dsp:txBody>
      <dsp:txXfrm>
        <a:off x="44549" y="76264"/>
        <a:ext cx="9969301" cy="823502"/>
      </dsp:txXfrm>
    </dsp:sp>
    <dsp:sp modelId="{163B10E2-79A9-4F07-8DAE-5B715BBD7FB4}">
      <dsp:nvSpPr>
        <dsp:cNvPr id="0" name=""/>
        <dsp:cNvSpPr/>
      </dsp:nvSpPr>
      <dsp:spPr>
        <a:xfrm>
          <a:off x="0" y="1056635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International law. </a:t>
          </a:r>
          <a:endParaRPr lang="en-US" sz="3900" kern="1200"/>
        </a:p>
      </dsp:txBody>
      <dsp:txXfrm>
        <a:off x="44549" y="1101184"/>
        <a:ext cx="9969301" cy="823502"/>
      </dsp:txXfrm>
    </dsp:sp>
    <dsp:sp modelId="{8807184A-44A4-47E4-9FA6-E1D324BDDCCF}">
      <dsp:nvSpPr>
        <dsp:cNvPr id="0" name=""/>
        <dsp:cNvSpPr/>
      </dsp:nvSpPr>
      <dsp:spPr>
        <a:xfrm>
          <a:off x="0" y="208155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Secondary legislation. </a:t>
          </a:r>
          <a:endParaRPr lang="en-US" sz="3900" kern="1200"/>
        </a:p>
      </dsp:txBody>
      <dsp:txXfrm>
        <a:off x="44549" y="2126105"/>
        <a:ext cx="9969301" cy="823502"/>
      </dsp:txXfrm>
    </dsp:sp>
    <dsp:sp modelId="{CB7A61ED-32D5-4E96-83FD-E1B3CB0DF26D}">
      <dsp:nvSpPr>
        <dsp:cNvPr id="0" name=""/>
        <dsp:cNvSpPr/>
      </dsp:nvSpPr>
      <dsp:spPr>
        <a:xfrm>
          <a:off x="0" y="310647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Case law. </a:t>
          </a:r>
          <a:endParaRPr lang="en-US" sz="3900" kern="1200"/>
        </a:p>
      </dsp:txBody>
      <dsp:txXfrm>
        <a:off x="44549" y="3151025"/>
        <a:ext cx="9969301" cy="8235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56491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Parliament- legislature  </a:t>
          </a:r>
          <a:endParaRPr lang="en-US" sz="3300" kern="1200"/>
        </a:p>
      </dsp:txBody>
      <dsp:txXfrm>
        <a:off x="37696" y="602611"/>
        <a:ext cx="10479182" cy="696808"/>
      </dsp:txXfrm>
    </dsp:sp>
    <dsp:sp modelId="{39320860-5A18-4702-8781-425F64BFAC13}">
      <dsp:nvSpPr>
        <dsp:cNvPr id="0" name=""/>
        <dsp:cNvSpPr/>
      </dsp:nvSpPr>
      <dsp:spPr>
        <a:xfrm>
          <a:off x="0" y="143215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Government – Executive </a:t>
          </a:r>
          <a:endParaRPr lang="en-US" sz="3300" kern="1200"/>
        </a:p>
      </dsp:txBody>
      <dsp:txXfrm>
        <a:off x="37696" y="1469851"/>
        <a:ext cx="10479182" cy="696808"/>
      </dsp:txXfrm>
    </dsp:sp>
    <dsp:sp modelId="{AAD0BF07-FF5D-497C-A032-FB8A5D0D2637}">
      <dsp:nvSpPr>
        <dsp:cNvPr id="0" name=""/>
        <dsp:cNvSpPr/>
      </dsp:nvSpPr>
      <dsp:spPr>
        <a:xfrm>
          <a:off x="0" y="229939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Judiciary – Judges and member of the judiciary.</a:t>
          </a:r>
          <a:endParaRPr lang="en-US" sz="3300" kern="1200"/>
        </a:p>
      </dsp:txBody>
      <dsp:txXfrm>
        <a:off x="37696" y="2337091"/>
        <a:ext cx="10479182" cy="69680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3D05D-5778-473B-8617-09C218D8F181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important element in the Uk system. </a:t>
          </a:r>
          <a:endParaRPr lang="en-US" sz="2500" kern="1200"/>
        </a:p>
      </dsp:txBody>
      <dsp:txXfrm>
        <a:off x="49100" y="49100"/>
        <a:ext cx="3777446" cy="1578200"/>
      </dsp:txXfrm>
    </dsp:sp>
    <dsp:sp modelId="{467DBFA6-805B-4E7B-B628-6F4952FA91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crown is the symbol used to describe the state. </a:t>
          </a:r>
          <a:endParaRPr lang="en-US" sz="2500" kern="1200"/>
        </a:p>
      </dsp:txBody>
      <dsp:txXfrm>
        <a:off x="542018" y="2004900"/>
        <a:ext cx="3905633" cy="1578200"/>
      </dsp:txXfrm>
    </dsp:sp>
    <dsp:sp modelId="{142935B7-606F-478D-ADE1-6F7E2FB38FD0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need to distinguish between – the crown, the state and the monarch. </a:t>
          </a:r>
          <a:endParaRPr lang="en-US" sz="2500" kern="1200"/>
        </a:p>
      </dsp:txBody>
      <dsp:txXfrm>
        <a:off x="1034937" y="3960700"/>
        <a:ext cx="3905633" cy="1578200"/>
      </dsp:txXfrm>
    </dsp:sp>
    <dsp:sp modelId="{368C1258-A8D6-496D-88F1-B315B5C0BF8B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A7E90AF8-D2B3-4774-AB15-2E57EB2D2142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96FCC4-296C-41B6-8D0C-8DC33424AA8A}">
      <dsp:nvSpPr>
        <dsp:cNvPr id="0" name=""/>
        <dsp:cNvSpPr/>
      </dsp:nvSpPr>
      <dsp:spPr>
        <a:xfrm>
          <a:off x="0" y="4206383"/>
          <a:ext cx="6572250" cy="13806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King in parliament, His majesty’s government, His  majesty’s ministers, the royal court of justice, Kings court and the kings counsel. </a:t>
          </a:r>
          <a:endParaRPr lang="en-US" sz="2100" kern="1200"/>
        </a:p>
      </dsp:txBody>
      <dsp:txXfrm>
        <a:off x="0" y="4206383"/>
        <a:ext cx="6572250" cy="1380628"/>
      </dsp:txXfrm>
    </dsp:sp>
    <dsp:sp modelId="{BAC76046-6D31-4687-B5D9-C4F2B7B1AFBB}">
      <dsp:nvSpPr>
        <dsp:cNvPr id="0" name=""/>
        <dsp:cNvSpPr/>
      </dsp:nvSpPr>
      <dsp:spPr>
        <a:xfrm rot="10800000">
          <a:off x="0" y="2103685"/>
          <a:ext cx="6572250" cy="2123407"/>
        </a:xfrm>
        <a:prstGeom prst="upArrowCallout">
          <a:avLst/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Including the government, parliament and the Judiciary. </a:t>
          </a:r>
          <a:endParaRPr lang="en-US" sz="2100" kern="1200"/>
        </a:p>
      </dsp:txBody>
      <dsp:txXfrm rot="10800000">
        <a:off x="0" y="2103685"/>
        <a:ext cx="6572250" cy="1379726"/>
      </dsp:txXfrm>
    </dsp:sp>
    <dsp:sp modelId="{C1516914-E139-41C6-ACE9-ABCE05234BFC}">
      <dsp:nvSpPr>
        <dsp:cNvPr id="0" name=""/>
        <dsp:cNvSpPr/>
      </dsp:nvSpPr>
      <dsp:spPr>
        <a:xfrm rot="10800000">
          <a:off x="0" y="987"/>
          <a:ext cx="6572250" cy="212340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Head of all the institutions. </a:t>
          </a:r>
          <a:endParaRPr lang="en-US" sz="2100" kern="1200"/>
        </a:p>
      </dsp:txBody>
      <dsp:txXfrm rot="10800000">
        <a:off x="0" y="987"/>
        <a:ext cx="6572250" cy="137972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831582"/>
                <a:satOff val="3199"/>
                <a:lumOff val="1838"/>
                <a:alphaOff val="0"/>
                <a:shade val="36000"/>
                <a:satMod val="120000"/>
              </a:schemeClr>
              <a:schemeClr val="accent2">
                <a:hueOff val="-1831582"/>
                <a:satOff val="3199"/>
                <a:lumOff val="183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Prime minister can ask the queen to dissolve parliament during the time of election. </a:t>
          </a:r>
          <a:endParaRPr lang="en-US" sz="1400" kern="120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663165"/>
                <a:satOff val="6398"/>
                <a:lumOff val="3676"/>
                <a:alphaOff val="0"/>
                <a:shade val="36000"/>
                <a:satMod val="120000"/>
              </a:schemeClr>
              <a:schemeClr val="accent2">
                <a:hueOff val="-3663165"/>
                <a:satOff val="6398"/>
                <a:lumOff val="367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494747"/>
                <a:satOff val="9597"/>
                <a:lumOff val="5515"/>
                <a:alphaOff val="0"/>
                <a:shade val="36000"/>
                <a:satMod val="120000"/>
              </a:schemeClr>
              <a:schemeClr val="accent2">
                <a:hueOff val="-5494747"/>
                <a:satOff val="9597"/>
                <a:lumOff val="5515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7326329"/>
                <a:satOff val="12797"/>
                <a:lumOff val="7353"/>
                <a:alphaOff val="0"/>
                <a:shade val="36000"/>
                <a:satMod val="120000"/>
              </a:schemeClr>
              <a:schemeClr val="accent2">
                <a:hueOff val="-7326329"/>
                <a:satOff val="12797"/>
                <a:lumOff val="7353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9157911"/>
                <a:satOff val="15996"/>
                <a:lumOff val="9191"/>
                <a:alphaOff val="0"/>
                <a:shade val="36000"/>
                <a:satMod val="120000"/>
              </a:schemeClr>
              <a:schemeClr val="accent2">
                <a:hueOff val="-9157911"/>
                <a:satOff val="15996"/>
                <a:lumOff val="9191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0989494"/>
                <a:satOff val="19195"/>
                <a:lumOff val="11029"/>
                <a:alphaOff val="0"/>
                <a:shade val="36000"/>
                <a:satMod val="120000"/>
              </a:schemeClr>
              <a:schemeClr val="accent2">
                <a:hueOff val="-10989494"/>
                <a:satOff val="19195"/>
                <a:lumOff val="1102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2821076"/>
                <a:satOff val="22394"/>
                <a:lumOff val="12868"/>
                <a:alphaOff val="0"/>
                <a:shade val="36000"/>
                <a:satMod val="120000"/>
              </a:schemeClr>
              <a:schemeClr val="accent2">
                <a:hueOff val="-12821076"/>
                <a:satOff val="22394"/>
                <a:lumOff val="1286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4652658"/>
                <a:satOff val="25593"/>
                <a:lumOff val="14706"/>
                <a:alphaOff val="0"/>
                <a:shade val="36000"/>
                <a:satMod val="120000"/>
              </a:schemeClr>
              <a:schemeClr val="accent2">
                <a:hueOff val="-14652658"/>
                <a:satOff val="25593"/>
                <a:lumOff val="1470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08FC-0025-46C3-A30B-938C90F54961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3C9A0-6C19-4661-A675-59726F25C5C1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commons- Represent us. Different types of representatives those who have been elected to represent views. Those who have not been elected to present our views. </a:t>
          </a:r>
          <a:endParaRPr lang="en-US" sz="2300" kern="1200"/>
        </a:p>
      </dsp:txBody>
      <dsp:txXfrm>
        <a:off x="645534" y="556156"/>
        <a:ext cx="4300123" cy="2669940"/>
      </dsp:txXfrm>
    </dsp:sp>
    <dsp:sp modelId="{2B6893A4-B595-4286-A82A-2649C56BAE6F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ECD7FD-F2C3-4C8D-85A7-195CAEF9528E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Lords – Appointed by life peerages, chosen to represent hereditary peers. They are not elected by Universal Suffrage. </a:t>
          </a:r>
          <a:endParaRPr lang="en-US" sz="2300" kern="1200"/>
        </a:p>
      </dsp:txBody>
      <dsp:txXfrm>
        <a:off x="6104291" y="556156"/>
        <a:ext cx="4300123" cy="266994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House of commons and house of lords have different functions. </a:t>
          </a:r>
          <a:endParaRPr lang="en-US" sz="29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will learn more about this when we discuss the separation of powers. </a:t>
          </a:r>
          <a:endParaRPr lang="en-US" sz="29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The Privy Council.</a:t>
          </a:r>
          <a:endParaRPr lang="en-US" sz="51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Around since the middle ages.</a:t>
          </a:r>
          <a:endParaRPr lang="en-US" sz="5100" kern="1200"/>
        </a:p>
      </dsp:txBody>
      <dsp:txXfrm>
        <a:off x="6115109" y="705214"/>
        <a:ext cx="4354068" cy="270343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EC07D-69DB-47E1-B3FA-3A709A11CF81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07C0B-C9F9-4FE5-95F4-05F0351E8CC8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Private</a:t>
          </a:r>
          <a:endParaRPr lang="en-US" sz="1700" kern="1200"/>
        </a:p>
      </dsp:txBody>
      <dsp:txXfrm>
        <a:off x="0" y="1775"/>
        <a:ext cx="10554574" cy="605493"/>
      </dsp:txXfrm>
    </dsp:sp>
    <dsp:sp modelId="{C253E0F6-292E-4AAB-AADC-BE6F46824C11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CBEF9-022B-4D46-9D39-165012CC78A8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Between state and individual </a:t>
          </a:r>
          <a:endParaRPr lang="en-US" sz="1700" kern="1200"/>
        </a:p>
      </dsp:txBody>
      <dsp:txXfrm>
        <a:off x="0" y="607268"/>
        <a:ext cx="10554574" cy="605493"/>
      </dsp:txXfrm>
    </dsp:sp>
    <dsp:sp modelId="{B184E861-2084-44E8-9017-71764BC1AC30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19067-51A9-4DE9-81B0-FF853BAD6D14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Supreme court is the last court for civil cases. </a:t>
          </a:r>
          <a:endParaRPr lang="en-US" sz="1700" kern="1200"/>
        </a:p>
      </dsp:txBody>
      <dsp:txXfrm>
        <a:off x="0" y="1212762"/>
        <a:ext cx="10554574" cy="605493"/>
      </dsp:txXfrm>
    </dsp:sp>
    <dsp:sp modelId="{10F565F8-E792-4BF5-99A6-DA3FE08207FA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19694-0760-447C-AEE8-BB56221FC40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Constitutional and administrative roles. </a:t>
          </a:r>
          <a:endParaRPr lang="en-US" sz="1700" kern="1200"/>
        </a:p>
      </dsp:txBody>
      <dsp:txXfrm>
        <a:off x="0" y="1818255"/>
        <a:ext cx="10554574" cy="605493"/>
      </dsp:txXfrm>
    </dsp:sp>
    <dsp:sp modelId="{93C21E1A-A3BA-438D-AE76-E1D92E4CCA87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B02BA-92E8-4954-BBB6-78309BC0E508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Review day to day actions, omissions and decisions. </a:t>
          </a:r>
          <a:endParaRPr lang="en-US" sz="1700" kern="1200"/>
        </a:p>
      </dsp:txBody>
      <dsp:txXfrm>
        <a:off x="0" y="2423748"/>
        <a:ext cx="10554574" cy="605493"/>
      </dsp:txXfrm>
    </dsp:sp>
    <dsp:sp modelId="{5BEE7F27-6995-4BA3-B9A7-DD70075A0A93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ADF3-7C94-479C-821C-3559A92B8F6C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Statutory procedural requirements and common law rules of natural justice and must adhere to the Human Rights Act 1998. </a:t>
          </a:r>
          <a:endParaRPr lang="en-US" sz="1700" kern="1200"/>
        </a:p>
      </dsp:txBody>
      <dsp:txXfrm>
        <a:off x="0" y="3029242"/>
        <a:ext cx="10554574" cy="60549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Check the government through judicial review. </a:t>
          </a:r>
          <a:endParaRPr lang="en-US" sz="33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Tribunals. </a:t>
          </a:r>
          <a:endParaRPr lang="en-US" sz="3300" kern="1200"/>
        </a:p>
      </dsp:txBody>
      <dsp:txXfrm>
        <a:off x="6108572" y="546444"/>
        <a:ext cx="3326889" cy="221792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3D227-636B-4EE6-A681-69D430897FDA}">
      <dsp:nvSpPr>
        <dsp:cNvPr id="0" name=""/>
        <dsp:cNvSpPr/>
      </dsp:nvSpPr>
      <dsp:spPr>
        <a:xfrm>
          <a:off x="0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63B8B9-4C55-4394-BCCD-75147FA842E5}">
      <dsp:nvSpPr>
        <dsp:cNvPr id="0" name=""/>
        <dsp:cNvSpPr/>
      </dsp:nvSpPr>
      <dsp:spPr>
        <a:xfrm>
          <a:off x="329803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Limited people who can vote. </a:t>
          </a:r>
          <a:endParaRPr lang="en-US" sz="2300" kern="1200"/>
        </a:p>
      </dsp:txBody>
      <dsp:txXfrm>
        <a:off x="385008" y="951819"/>
        <a:ext cx="2857818" cy="1774414"/>
      </dsp:txXfrm>
    </dsp:sp>
    <dsp:sp modelId="{7C4BEC6E-83F9-45C3-A833-1D78E5F92239}">
      <dsp:nvSpPr>
        <dsp:cNvPr id="0" name=""/>
        <dsp:cNvSpPr/>
      </dsp:nvSpPr>
      <dsp:spPr>
        <a:xfrm>
          <a:off x="3627834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C052D2-496E-4463-B53B-AD813D74041F}">
      <dsp:nvSpPr>
        <dsp:cNvPr id="0" name=""/>
        <dsp:cNvSpPr/>
      </dsp:nvSpPr>
      <dsp:spPr>
        <a:xfrm>
          <a:off x="3957637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Mechanisms to elect- named individuals on a ballot paper or political parties. </a:t>
          </a:r>
          <a:endParaRPr lang="en-US" sz="2300" kern="1200"/>
        </a:p>
      </dsp:txBody>
      <dsp:txXfrm>
        <a:off x="4012842" y="951819"/>
        <a:ext cx="2857818" cy="1774414"/>
      </dsp:txXfrm>
    </dsp:sp>
    <dsp:sp modelId="{2CCB8467-22EB-4CA8-80E2-2B687390C676}">
      <dsp:nvSpPr>
        <dsp:cNvPr id="0" name=""/>
        <dsp:cNvSpPr/>
      </dsp:nvSpPr>
      <dsp:spPr>
        <a:xfrm>
          <a:off x="7255668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BCBA04-F8EF-40B9-898F-9699313E9B99}">
      <dsp:nvSpPr>
        <dsp:cNvPr id="0" name=""/>
        <dsp:cNvSpPr/>
      </dsp:nvSpPr>
      <dsp:spPr>
        <a:xfrm>
          <a:off x="7585471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Whoever gets the most votes will be successful. </a:t>
          </a:r>
          <a:endParaRPr lang="en-US" sz="2300" kern="1200"/>
        </a:p>
      </dsp:txBody>
      <dsp:txXfrm>
        <a:off x="7640676" y="951819"/>
        <a:ext cx="2857818" cy="177441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161097-BC35-4BE3-81CA-84C4CFC88110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Common law – based on laws and case decisions which can affect the law. </a:t>
          </a:r>
          <a:endParaRPr lang="en-US" sz="2000" kern="1200" dirty="0"/>
        </a:p>
      </dsp:txBody>
      <dsp:txXfrm>
        <a:off x="59927" y="838379"/>
        <a:ext cx="2764023" cy="1618139"/>
      </dsp:txXfrm>
    </dsp:sp>
    <dsp:sp modelId="{DF4A5589-48B1-4BA2-AAD3-696F4286F057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3126388" y="1434314"/>
        <a:ext cx="425123" cy="426268"/>
      </dsp:txXfrm>
    </dsp:sp>
    <dsp:sp modelId="{6AB65281-987E-4C66-A5CB-241C0383363F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Decisions by Judges. </a:t>
          </a:r>
          <a:endParaRPr lang="en-US" sz="2000" kern="1200"/>
        </a:p>
      </dsp:txBody>
      <dsp:txXfrm>
        <a:off x="4070521" y="838379"/>
        <a:ext cx="2764023" cy="1618139"/>
      </dsp:txXfrm>
    </dsp:sp>
    <dsp:sp modelId="{FBE58FDF-91E9-4935-B575-70DACEF51AE7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136982" y="1434314"/>
        <a:ext cx="425123" cy="426268"/>
      </dsp:txXfrm>
    </dsp:sp>
    <dsp:sp modelId="{8029F2B6-5598-4535-B00A-46BA4BB8C286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Civil system – Based on law only and no case decisions made by judges have an influence. </a:t>
          </a:r>
          <a:endParaRPr lang="en-US" sz="2000" kern="1200"/>
        </a:p>
      </dsp:txBody>
      <dsp:txXfrm>
        <a:off x="8081114" y="838379"/>
        <a:ext cx="2764023" cy="1618139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D9BE5-E99B-4CC4-8A21-2D60FC8C334E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Precedent – Judge’s decisions in cases follow through to other cases. </a:t>
          </a:r>
          <a:endParaRPr lang="en-US" sz="2100" kern="1200"/>
        </a:p>
      </dsp:txBody>
      <dsp:txXfrm>
        <a:off x="59927" y="838379"/>
        <a:ext cx="2764023" cy="1618139"/>
      </dsp:txXfrm>
    </dsp:sp>
    <dsp:sp modelId="{F556303A-6D9E-4DDA-92FB-8760B07440B3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3126388" y="1434314"/>
        <a:ext cx="425123" cy="426268"/>
      </dsp:txXfrm>
    </dsp:sp>
    <dsp:sp modelId="{33C1D9D0-CECE-4E6E-B4EF-C7103D26DED1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Legislature- Parliament. </a:t>
          </a:r>
          <a:endParaRPr lang="en-US" sz="2100" kern="1200"/>
        </a:p>
      </dsp:txBody>
      <dsp:txXfrm>
        <a:off x="4070521" y="838379"/>
        <a:ext cx="2764023" cy="1618139"/>
      </dsp:txXfrm>
    </dsp:sp>
    <dsp:sp modelId="{0719A7A9-02BE-468B-8284-C84CA97615E6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136982" y="1434314"/>
        <a:ext cx="425123" cy="426268"/>
      </dsp:txXfrm>
    </dsp:sp>
    <dsp:sp modelId="{EF1E98A2-79FE-46D5-B37F-08973E3B8BCD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Executive – Government. </a:t>
          </a:r>
          <a:endParaRPr lang="en-US" sz="2100" kern="1200"/>
        </a:p>
      </dsp:txBody>
      <dsp:txXfrm>
        <a:off x="8081114" y="838379"/>
        <a:ext cx="2764023" cy="161813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0D87EC-F987-45EE-A7EE-AF58D88B4B33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Who makes the law in the United Kingdom? </a:t>
          </a:r>
          <a:endParaRPr lang="en-US" sz="3300" kern="1200" dirty="0"/>
        </a:p>
      </dsp:txBody>
      <dsp:txXfrm>
        <a:off x="35593" y="35593"/>
        <a:ext cx="7238304" cy="1144051"/>
      </dsp:txXfrm>
    </dsp:sp>
    <dsp:sp modelId="{FE798B1B-D2A8-40B6-B7BA-59EA9FDC966F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305"/>
            <a:lumOff val="116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we need the law? </a:t>
          </a:r>
          <a:endParaRPr lang="en-US" sz="3300" kern="1200"/>
        </a:p>
      </dsp:txBody>
      <dsp:txXfrm>
        <a:off x="789972" y="1453370"/>
        <a:ext cx="6934169" cy="1144051"/>
      </dsp:txXfrm>
    </dsp:sp>
    <dsp:sp modelId="{797CEC05-9450-4F92-B6FE-B87BCACDC444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611"/>
            <a:lumOff val="233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you need to study this?</a:t>
          </a:r>
          <a:endParaRPr lang="en-US" sz="3300" kern="1200"/>
        </a:p>
      </dsp:txBody>
      <dsp:txXfrm>
        <a:off x="1544352" y="2871147"/>
        <a:ext cx="6934169" cy="1144051"/>
      </dsp:txXfrm>
    </dsp:sp>
    <dsp:sp modelId="{2524C668-8863-4763-AB48-338ED9081D59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3B1F543E-DF60-4FE0-91A5-284CC2D7827F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A096D-447D-427D-A007-2E856A0FB849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45646-39A0-4259-BA49-6AF7F96AB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203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Changes when going to a higher court. </a:t>
            </a: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 case will no names but an initial means that a child is involved in the case.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611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82762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805F-FF0F-4BAA-A3A3-E4F945D687F8}" type="datetimeFigureOut">
              <a:rPr lang="en-US" dirty="0"/>
              <a:t>10/13/2023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1F3A6-CC5D-4649-8527-DB0C21FDDFD9}" type="datetimeFigureOut">
              <a:rPr lang="en-US" dirty="0"/>
              <a:t>10/13/2023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5B6F927C-B73E-4F9D-ADFE-F6E23BD7CEE8}" type="datetimeFigureOut">
              <a:rPr lang="en-US" dirty="0"/>
              <a:t>10/13/2023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FFFF-984A-4EE5-9BF2-EC9310C878F1}" type="datetimeFigureOut">
              <a:rPr lang="en-US" dirty="0"/>
              <a:t>10/13/2023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271C1-B42E-4A60-A25F-0185B888604B}" type="datetimeFigureOut">
              <a:rPr lang="en-US" dirty="0"/>
              <a:t>10/13/2023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16292-3725-4763-8973-4C59F0403D99}" type="datetimeFigureOut">
              <a:rPr lang="en-US" dirty="0"/>
              <a:t>10/13/2023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996D1-8909-469F-911A-4C12C68BF5D9}" type="datetimeFigureOut">
              <a:rPr lang="en-US" dirty="0"/>
              <a:t>10/13/2023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3BC-5D11-4675-B334-102E1E8C9B50}" type="datetimeFigureOut">
              <a:rPr lang="en-US" dirty="0"/>
              <a:t>10/13/2023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fld id="{27B8E45F-652B-4E89-8925-000B0AB8FD98}" type="datetimeFigureOut">
              <a:rPr lang="en-US" dirty="0"/>
              <a:t>10/13/2023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B5C51-60B3-48EF-AA78-DB950F30DBA2}" type="datetimeFigureOut">
              <a:rPr lang="en-US" dirty="0"/>
              <a:t>10/13/2023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676B-6E73-4E3B-A9B3-4966DB9B52A5}" type="datetimeFigureOut">
              <a:rPr lang="en-US" dirty="0"/>
              <a:t>10/13/2023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C4A3462A-2D5B-48AF-A3D4-EF8A90A50A80}" type="datetimeFigureOut">
              <a:rPr lang="en-US" dirty="0"/>
              <a:t>10/13/2023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5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4.xml"/><Relationship Id="rId12" Type="http://schemas.openxmlformats.org/officeDocument/2006/relationships/image" Target="../media/image5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11" Type="http://schemas.microsoft.com/office/2007/relationships/diagramDrawing" Target="../diagrams/drawing4.xml"/><Relationship Id="rId5" Type="http://schemas.microsoft.com/office/2007/relationships/hdphoto" Target="../media/hdphoto2.wdp"/><Relationship Id="rId10" Type="http://schemas.openxmlformats.org/officeDocument/2006/relationships/diagramColors" Target="../diagrams/colors4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6.xml"/><Relationship Id="rId12" Type="http://schemas.openxmlformats.org/officeDocument/2006/relationships/image" Target="../media/image5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11" Type="http://schemas.microsoft.com/office/2007/relationships/diagramDrawing" Target="../diagrams/drawing6.xml"/><Relationship Id="rId5" Type="http://schemas.microsoft.com/office/2007/relationships/hdphoto" Target="../media/hdphoto2.wdp"/><Relationship Id="rId10" Type="http://schemas.openxmlformats.org/officeDocument/2006/relationships/diagramColors" Target="../diagrams/colors6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1.xml"/><Relationship Id="rId12" Type="http://schemas.openxmlformats.org/officeDocument/2006/relationships/image" Target="../media/image5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11" Type="http://schemas.microsoft.com/office/2007/relationships/diagramDrawing" Target="../diagrams/drawing11.xml"/><Relationship Id="rId5" Type="http://schemas.microsoft.com/office/2007/relationships/hdphoto" Target="../media/hdphoto2.wdp"/><Relationship Id="rId10" Type="http://schemas.openxmlformats.org/officeDocument/2006/relationships/diagramColors" Target="../diagrams/colors11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11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3.xml"/><Relationship Id="rId12" Type="http://schemas.openxmlformats.org/officeDocument/2006/relationships/image" Target="../media/image5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11" Type="http://schemas.microsoft.com/office/2007/relationships/diagramDrawing" Target="../diagrams/drawing13.xml"/><Relationship Id="rId5" Type="http://schemas.microsoft.com/office/2007/relationships/hdphoto" Target="../media/hdphoto2.wdp"/><Relationship Id="rId10" Type="http://schemas.openxmlformats.org/officeDocument/2006/relationships/diagramColors" Target="../diagrams/colors13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hyperlink" Target="http://www.antiquesandteacups.info/2013/11/prince-charles-turns-65-on-nov-14th.html" TargetMode="External"/><Relationship Id="rId5" Type="http://schemas.openxmlformats.org/officeDocument/2006/relationships/image" Target="../media/image20.jp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5.png"/><Relationship Id="rId4" Type="http://schemas.openxmlformats.org/officeDocument/2006/relationships/image" Target="../media/image2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5.png"/><Relationship Id="rId4" Type="http://schemas.openxmlformats.org/officeDocument/2006/relationships/image" Target="../media/image2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5.png"/><Relationship Id="rId4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4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Relationship Id="rId9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5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Relationship Id="rId9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6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Relationship Id="rId9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5.png"/><Relationship Id="rId5" Type="http://schemas.openxmlformats.org/officeDocument/2006/relationships/hyperlink" Target="https://citizentruth.org/condition-of-the-prime-minister-has-worsened-battling-covd-19-uks-boris-johnson-moved-to-intensive-care/" TargetMode="External"/><Relationship Id="rId4" Type="http://schemas.openxmlformats.org/officeDocument/2006/relationships/image" Target="../media/image24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7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Relationship Id="rId9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8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Relationship Id="rId9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9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Relationship Id="rId9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0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Relationship Id="rId9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6.svg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image" Target="../media/image25.png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openxmlformats.org/officeDocument/2006/relationships/image" Target="../media/image5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1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12" Type="http://schemas.microsoft.com/office/2007/relationships/diagramDrawing" Target="../diagrams/drawing21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image" Target="../media/image2.png"/><Relationship Id="rId11" Type="http://schemas.openxmlformats.org/officeDocument/2006/relationships/diagramColors" Target="../diagrams/colors21.xml"/><Relationship Id="rId5" Type="http://schemas.microsoft.com/office/2007/relationships/hdphoto" Target="../media/hdphoto2.wdp"/><Relationship Id="rId10" Type="http://schemas.openxmlformats.org/officeDocument/2006/relationships/diagramQuickStyle" Target="../diagrams/quickStyle21.xml"/><Relationship Id="rId4" Type="http://schemas.openxmlformats.org/officeDocument/2006/relationships/image" Target="../media/image4.png"/><Relationship Id="rId9" Type="http://schemas.openxmlformats.org/officeDocument/2006/relationships/diagramLayout" Target="../diagrams/layout21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2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12" Type="http://schemas.microsoft.com/office/2007/relationships/diagramDrawing" Target="../diagrams/drawing2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2.png"/><Relationship Id="rId11" Type="http://schemas.openxmlformats.org/officeDocument/2006/relationships/diagramColors" Target="../diagrams/colors22.xml"/><Relationship Id="rId5" Type="http://schemas.microsoft.com/office/2007/relationships/hdphoto" Target="../media/hdphoto2.wdp"/><Relationship Id="rId10" Type="http://schemas.openxmlformats.org/officeDocument/2006/relationships/diagramQuickStyle" Target="../diagrams/quickStyle22.xml"/><Relationship Id="rId4" Type="http://schemas.openxmlformats.org/officeDocument/2006/relationships/image" Target="../media/image4.png"/><Relationship Id="rId9" Type="http://schemas.openxmlformats.org/officeDocument/2006/relationships/diagramLayout" Target="../diagrams/layout22.xml"/></Relationships>
</file>

<file path=ppt/slides/_rels/slide4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3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Relationship Id="rId9" Type="http://schemas.openxmlformats.org/officeDocument/2006/relationships/image" Target="../media/image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66C5-06C8-2E1F-AD6A-3F37444BF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it back to the start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461C90-EA47-CD2D-1744-E08239984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4F0110-888A-D6C7-38E2-4E097F761B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6904" y="5998234"/>
            <a:ext cx="613913" cy="613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500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07"/>
    </mc:Choice>
    <mc:Fallback>
      <p:transition spd="slow" advTm="169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CD9F8-C849-718A-75CA-63E264503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7200" i="1" u="sng" dirty="0"/>
              <a:t>Content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257566-968C-AA0D-EEB5-1F5017F9D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300783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2962E4-AC05-6BE2-629E-07F95D2C7F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04157" y="5894717"/>
            <a:ext cx="757687" cy="757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596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167"/>
    </mc:Choice>
    <mc:Fallback>
      <p:transition spd="slow" advTm="27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3A9-FE14-99AA-E58B-675D524B9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AA4CD7-7379-9239-C58A-8284081F1D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0E6553-A287-ADAB-0A0B-B6926F3964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3902" y="5917721"/>
            <a:ext cx="717430" cy="717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362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804"/>
    </mc:Choice>
    <mc:Fallback>
      <p:transition spd="slow" advTm="15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E1BF9-C125-23D8-6821-E5B2D0501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Key things you need to know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F4D3A6-8A83-905F-4732-EF66CE9F67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7953245"/>
              </p:ext>
            </p:extLst>
          </p:nvPr>
        </p:nvGraphicFramePr>
        <p:xfrm>
          <a:off x="1069848" y="2093976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4C32D3-7772-C0B5-899B-F632FA7F84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6648" y="5957977"/>
            <a:ext cx="659921" cy="659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891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533"/>
    </mc:Choice>
    <mc:Fallback>
      <p:transition spd="slow" advTm="535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5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037B2F-24EB-98FD-B698-745C85CEF0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look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DE3274A-ECE7-955A-2855-09E19E60C3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0899" y="6159260"/>
            <a:ext cx="567906" cy="567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17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98"/>
    </mc:Choice>
    <mc:Fallback>
      <p:transition spd="slow" advTm="5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CF94B-C20E-5821-8498-7A2F86DC8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Case names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2EEE5-B9BC-FB8B-A65A-86DD63B32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Civil cases;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Lucas v Lewis [ 2005] </a:t>
            </a:r>
          </a:p>
          <a:p>
            <a:endParaRPr lang="en-GB" dirty="0"/>
          </a:p>
          <a:p>
            <a:r>
              <a:rPr lang="en-GB" dirty="0"/>
              <a:t>Lucas is the claimant. </a:t>
            </a:r>
          </a:p>
          <a:p>
            <a:endParaRPr lang="en-GB" dirty="0"/>
          </a:p>
          <a:p>
            <a:r>
              <a:rPr lang="en-GB" dirty="0"/>
              <a:t>Lewis is the defendant. </a:t>
            </a:r>
          </a:p>
          <a:p>
            <a:endParaRPr lang="en-GB" dirty="0"/>
          </a:p>
          <a:p>
            <a:r>
              <a:rPr lang="en-GB" dirty="0"/>
              <a:t>V is Versus. </a:t>
            </a:r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1340FBD3-C1B7-808C-2668-378D39AE3D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716845" y="1655254"/>
            <a:ext cx="3969798" cy="394760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95D635-93CD-8006-A181-B5820A7BED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81154" y="5946475"/>
            <a:ext cx="728932" cy="728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268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270"/>
    </mc:Choice>
    <mc:Fallback>
      <p:transition spd="slow" advTm="27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34A9F-E6D5-8AE4-ED71-54AB90E7E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1135" y="484632"/>
            <a:ext cx="5161935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 sz="6000" dirty="0"/>
          </a:p>
        </p:txBody>
      </p:sp>
      <p:pic>
        <p:nvPicPr>
          <p:cNvPr id="4" name="Graphic 4" descr="Judge female with solid fill">
            <a:extLst>
              <a:ext uri="{FF2B5EF4-FFF2-40B4-BE49-F238E27FC236}">
                <a16:creationId xmlns:a16="http://schemas.microsoft.com/office/drawing/2014/main" id="{72351026-7746-6979-1387-ABB07C9B30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192" y="703733"/>
            <a:ext cx="5451627" cy="545162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08EF-F249-7587-6E04-50D824326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135" y="2121408"/>
            <a:ext cx="5161934" cy="409257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May have a conjoined case where the points of law are the same. </a:t>
            </a:r>
            <a:endParaRPr lang="en-US" sz="2400" dirty="0"/>
          </a:p>
          <a:p>
            <a:pPr>
              <a:lnSpc>
                <a:spcPct val="200000"/>
              </a:lnSpc>
            </a:pPr>
            <a:r>
              <a:rPr lang="en-GB" sz="2400" dirty="0"/>
              <a:t>When appealed to the supreme or higher court. 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482E0A-02CC-19B4-ACCA-94C526DB88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9395" y="5986732"/>
            <a:ext cx="705929" cy="705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990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771"/>
    </mc:Choice>
    <mc:Fallback>
      <p:transition spd="slow" advTm="257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77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B1E9D-C323-263A-8661-B28F59C9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Criminal Cases</a:t>
            </a:r>
            <a:endParaRPr lang="en-US" sz="5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284EC-A5AA-9E61-8661-A15439BD8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3924266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4A8FD7-C96C-EECD-C060-4A05F762A2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7469" y="6090249"/>
            <a:ext cx="596632" cy="596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077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554"/>
    </mc:Choice>
    <mc:Fallback>
      <p:transition spd="slow" advTm="345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5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63476-7D70-A5FD-BBD1-A61E430FD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Other cases</a:t>
            </a:r>
            <a:endParaRPr lang="en-US" sz="6000" i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324163-3AA0-92A2-4D26-27EEE5579B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651CBB-0C45-D6BB-1B4C-45D2DFA1DD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3901" y="6061494"/>
            <a:ext cx="613913" cy="613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484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947"/>
    </mc:Choice>
    <mc:Fallback>
      <p:transition spd="slow" advTm="399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4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9573F-E43D-8216-830E-42DCC5385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Case citations </a:t>
            </a:r>
            <a:endParaRPr lang="en-US" sz="5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817620-ED6C-AD01-DBA0-BA94A6B4BF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7792190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82793A-7942-7EB3-BDB0-E027817DE3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6392" y="5773947"/>
            <a:ext cx="1013576" cy="1013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201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346"/>
    </mc:Choice>
    <mc:Fallback>
      <p:transition spd="slow" advTm="473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DF714-B4C0-7D42-7B89-DA27CF2AE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Precedent</a:t>
            </a:r>
            <a:endParaRPr lang="en-GB" sz="6000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9884E6-AFAF-6097-59FD-8D36A48DC2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1F1396-1F98-D8FC-7A52-F583FCBE9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4158" y="5894716"/>
            <a:ext cx="612476" cy="612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201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804"/>
    </mc:Choice>
    <mc:Fallback>
      <p:transition spd="slow" advTm="35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8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47BE07-A89A-C924-4F5C-79941F138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Any Questions?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9777C271-9C77-C48D-98C5-AB99FFC238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945965-9E86-FF58-27FF-154DE7080A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1154" y="5917721"/>
            <a:ext cx="820947" cy="82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273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36"/>
    </mc:Choice>
    <mc:Fallback>
      <p:transition spd="slow" advTm="240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D30C96-DD5C-1131-C8EC-E4C8CE34BA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Lets take a break!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F769AA-F179-7D62-89DE-4D398AF999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2656" y="5907656"/>
            <a:ext cx="687238" cy="687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821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50"/>
    </mc:Choice>
    <mc:Fallback>
      <p:transition spd="slow" advTm="4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ADB7C-401D-2DE6-02C1-870E6C556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Sources of law!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3C2E36-2BEF-3443-F3CF-427F10694F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184633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310572-C314-10D6-0DC5-B51672B145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2655" y="6172200"/>
            <a:ext cx="508959" cy="50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627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583"/>
    </mc:Choice>
    <mc:Fallback>
      <p:transition spd="slow" advTm="19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5E8BD7-5C98-A96C-33D2-FA245D242E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3645" y="5763884"/>
            <a:ext cx="848263" cy="84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The crown?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DDAA63-BA62-2AAF-DDA5-714687627A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108089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D5700B-C270-0325-A966-E13286226E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09868" y="6057112"/>
            <a:ext cx="629769" cy="62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537"/>
    </mc:Choice>
    <mc:Fallback>
      <p:transition spd="slow" advTm="18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/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0847D2-A2DD-FB0B-129F-59AD7E0CC9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6135" y="5526657"/>
            <a:ext cx="1264285" cy="126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344"/>
    </mc:Choice>
    <mc:Fallback>
      <p:transition spd="slow" advTm="27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3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000" i="1" u="sng" dirty="0"/>
              <a:t>In addition….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52DE48-B960-1879-67E6-B180E2FA8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04571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70C8DD-2AB0-1C36-1090-B22B68080D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80675" y="6165011"/>
            <a:ext cx="445670" cy="445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258"/>
    </mc:Choice>
    <mc:Fallback>
      <p:transition spd="slow" advTm="192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53A7DF6-5C56-401F-B89F-7DE792C7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6502" y="0"/>
            <a:ext cx="6125497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What is the role of the king?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5199" b="-2"/>
          <a:stretch/>
        </p:blipFill>
        <p:spPr>
          <a:xfrm>
            <a:off x="633999" y="640080"/>
            <a:ext cx="479419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>
            <a:normAutofit/>
          </a:bodyPr>
          <a:lstStyle/>
          <a:p>
            <a:r>
              <a:rPr lang="en-GB" sz="1800"/>
              <a:t>Head of state. </a:t>
            </a:r>
          </a:p>
          <a:p>
            <a:r>
              <a:rPr lang="en-GB" sz="1800"/>
              <a:t>Not actively involved in politics. </a:t>
            </a:r>
          </a:p>
          <a:p>
            <a:r>
              <a:rPr lang="en-GB" sz="1800"/>
              <a:t>Gives royal assent to legislation and orders in council. </a:t>
            </a:r>
          </a:p>
          <a:p>
            <a:r>
              <a:rPr lang="en-GB" sz="1800"/>
              <a:t>Open’s parliament. </a:t>
            </a:r>
          </a:p>
          <a:p>
            <a:r>
              <a:rPr lang="en-GB" sz="1800"/>
              <a:t>Gives advice in weekly meeting to the prime minister. </a:t>
            </a:r>
          </a:p>
          <a:p>
            <a:r>
              <a:rPr lang="en-GB" sz="1800"/>
              <a:t>Less prerogative powers.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369065-5B4F-4793-95A5-86951A1A2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3037A8F-4243-42B1-8C5E-4824EC32E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7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5DBFBC-F1FA-4709-9073-6D01CDE6C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A82CCE-8C28-E1DF-A224-DD46F4E11A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80674" y="6148688"/>
            <a:ext cx="538193" cy="538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423"/>
    </mc:Choice>
    <mc:Fallback>
      <p:transition spd="slow" advTm="364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9FF6-9387-C9FA-6F5B-7FF380AD4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517E5-013C-98CF-1766-4D6F70141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293" y="1979073"/>
            <a:ext cx="5077911" cy="1099120"/>
          </a:xfrm>
        </p:spPr>
        <p:txBody>
          <a:bodyPr/>
          <a:lstStyle/>
          <a:p>
            <a:r>
              <a:rPr lang="en-GB" dirty="0"/>
              <a:t>Known as the legislature/ Legislative. </a:t>
            </a:r>
          </a:p>
          <a:p>
            <a:r>
              <a:rPr lang="en-GB" dirty="0"/>
              <a:t>Westminster London.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1CF96CD0-0631-2340-F531-6FFDF35FE9F1}"/>
              </a:ext>
            </a:extLst>
          </p:cNvPr>
          <p:cNvSpPr/>
          <p:nvPr/>
        </p:nvSpPr>
        <p:spPr>
          <a:xfrm>
            <a:off x="5411638" y="2950234"/>
            <a:ext cx="897147" cy="1012166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In Parliament | Suzanne Webb">
            <a:extLst>
              <a:ext uri="{FF2B5EF4-FFF2-40B4-BE49-F238E27FC236}">
                <a16:creationId xmlns:a16="http://schemas.microsoft.com/office/drawing/2014/main" id="{252A8EE4-F829-2EBD-25EF-8AEE482FE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163" y="4033722"/>
            <a:ext cx="4121898" cy="274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ECC743-53FE-6F00-0D75-7AD6755BB4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894" y="5809890"/>
            <a:ext cx="831012" cy="831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518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68"/>
    </mc:Choice>
    <mc:Fallback>
      <p:transition spd="slow" advTm="112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6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8AC29-5706-C197-E280-2652B2103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2050" name="Picture 2" descr="House of Commons Chamber - elevated view | The House of Comm… | Flickr">
            <a:extLst>
              <a:ext uri="{FF2B5EF4-FFF2-40B4-BE49-F238E27FC236}">
                <a16:creationId xmlns:a16="http://schemas.microsoft.com/office/drawing/2014/main" id="{85B3E1D3-E282-12C7-58D6-EA98C86F3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715" y="2162679"/>
            <a:ext cx="6580522" cy="4033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2DE27F-CEF0-3DCD-C16F-E14C480F4F6E}"/>
              </a:ext>
            </a:extLst>
          </p:cNvPr>
          <p:cNvSpPr txBox="1"/>
          <p:nvPr/>
        </p:nvSpPr>
        <p:spPr>
          <a:xfrm>
            <a:off x="4057290" y="6320287"/>
            <a:ext cx="407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House of commons - Parliament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2D616F-C4C8-2F09-54C8-FE998DA955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5660" y="5704936"/>
            <a:ext cx="1033732" cy="1033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04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994"/>
    </mc:Choice>
    <mc:Fallback>
      <p:transition spd="slow" advTm="15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019B7-CA33-722C-C914-338E444F8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3074" name="Picture 2" descr="House of Lords">
            <a:extLst>
              <a:ext uri="{FF2B5EF4-FFF2-40B4-BE49-F238E27FC236}">
                <a16:creationId xmlns:a16="http://schemas.microsoft.com/office/drawing/2014/main" id="{A3A56F65-23FD-942F-94EF-096D07C3B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556" y="1703986"/>
            <a:ext cx="7734600" cy="509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8935F97-0FD7-C5AF-FE63-89DD0908E0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6905" y="5520906"/>
            <a:ext cx="895709" cy="89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872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843"/>
    </mc:Choice>
    <mc:Fallback>
      <p:transition spd="slow" advTm="13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E3E90-C690-1A16-50DC-5CC71BB304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Charges with law making. </a:t>
            </a:r>
          </a:p>
          <a:p>
            <a:r>
              <a:rPr lang="en-GB" dirty="0"/>
              <a:t>Scrutinising a bill. </a:t>
            </a:r>
          </a:p>
          <a:p>
            <a:r>
              <a:rPr lang="en-GB" dirty="0"/>
              <a:t>Hold the executive to account.</a:t>
            </a:r>
          </a:p>
          <a:p>
            <a:r>
              <a:rPr lang="en-GB" dirty="0"/>
              <a:t>Where is parliament? </a:t>
            </a:r>
          </a:p>
          <a:p>
            <a:r>
              <a:rPr lang="en-GB" dirty="0"/>
              <a:t>Includes the lower chamber which is the house of commons who are voted for in a general election. </a:t>
            </a:r>
          </a:p>
          <a:p>
            <a:r>
              <a:rPr lang="en-GB" dirty="0"/>
              <a:t>Upper chamber which is the house of lords.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788132-0921-FE81-BB88-B47FE90F73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5660" y="5704936"/>
            <a:ext cx="935966" cy="93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632"/>
    </mc:Choice>
    <mc:Fallback>
      <p:transition spd="slow" advTm="38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6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7EE1506-3D34-1DDC-3C89-3340EDC575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15660" y="5608608"/>
            <a:ext cx="980535" cy="980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878"/>
    </mc:Choice>
    <mc:Fallback>
      <p:transition spd="slow" advTm="87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8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F019-CABA-A5D5-680E-37E70B76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Members of each 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97A405-CA1E-DF2C-EE6D-5454D17FF8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7FDD7E-FE1E-AF2C-1BE8-892CD965CE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0641" y="6119004"/>
            <a:ext cx="596660" cy="596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077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680"/>
    </mc:Choice>
    <mc:Fallback>
      <p:transition spd="slow" advTm="26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does parliament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1594D-BF85-9F8D-756A-BE6515549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house of commons select committee on procedure; </a:t>
            </a:r>
          </a:p>
          <a:p>
            <a:r>
              <a:rPr lang="en-GB" dirty="0"/>
              <a:t>Tasks include; Enacting, Scrutinising, controlling expenditure, Redressing constituents grievances. </a:t>
            </a:r>
          </a:p>
          <a:p>
            <a:r>
              <a:rPr lang="en-GB" dirty="0"/>
              <a:t>Consider, review and enact primary and secondary legislation. </a:t>
            </a:r>
          </a:p>
          <a:p>
            <a:r>
              <a:rPr lang="en-GB" dirty="0"/>
              <a:t>Strikes and balances between those who try to interpret the law in a way in which parliament did not intend. </a:t>
            </a:r>
          </a:p>
          <a:p>
            <a:r>
              <a:rPr lang="en-GB" dirty="0"/>
              <a:t>Can also delegate legislation.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0133EC-D211-9A65-C385-CCA1BFF401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2656" y="5430328"/>
            <a:ext cx="1279585" cy="127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215"/>
    </mc:Choice>
    <mc:Fallback>
      <p:transition spd="slow" advTm="67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29C664-D690-C3C6-3A22-59619A7EB6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8151" y="5792638"/>
            <a:ext cx="911524" cy="911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869"/>
    </mc:Choice>
    <mc:Fallback>
      <p:transition spd="slow" advTm="148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Scrutiny of 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0D674-11CB-FE6C-5EC0-46104CDB8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Parliament regulate parliament. </a:t>
            </a:r>
          </a:p>
          <a:p>
            <a:r>
              <a:rPr lang="en-GB" dirty="0"/>
              <a:t>Parliament sets its own rules and privileges. </a:t>
            </a:r>
          </a:p>
          <a:p>
            <a:r>
              <a:rPr lang="en-GB" dirty="0"/>
              <a:t>Regulate Party political funding Political parties, elections and referendums Act 2000. </a:t>
            </a:r>
          </a:p>
          <a:p>
            <a:r>
              <a:rPr lang="en-GB" dirty="0"/>
              <a:t>Parliamentary privilege. </a:t>
            </a:r>
          </a:p>
          <a:p>
            <a:r>
              <a:rPr lang="en-GB" dirty="0"/>
              <a:t>Number of rights which is the right to freedom of speech due to the bill of rights 1689 article 9.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A583865-0F0D-D110-CB8B-9CDD83CF9B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3645" y="5804139"/>
            <a:ext cx="808008" cy="80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263"/>
    </mc:Choice>
    <mc:Fallback>
      <p:transition spd="slow" advTm="55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2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Civil Service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93714-D98F-FCE2-F096-6FDFE8C7D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to be politically neutral. </a:t>
            </a:r>
          </a:p>
          <a:p>
            <a:r>
              <a:rPr lang="en-GB" dirty="0"/>
              <a:t>Constitutional Reform and governance Act 2010- management of civil </a:t>
            </a:r>
            <a:r>
              <a:rPr lang="en-GB" dirty="0" err="1"/>
              <a:t>servents</a:t>
            </a:r>
            <a:r>
              <a:rPr lang="en-GB" dirty="0"/>
              <a:t>. </a:t>
            </a:r>
          </a:p>
          <a:p>
            <a:r>
              <a:rPr lang="en-GB" dirty="0"/>
              <a:t>There is also a code of conduct for civil servants.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CE92D5-4051-91DB-CA7B-575BCE6825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9715" y="5061155"/>
            <a:ext cx="1415845" cy="141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757"/>
    </mc:Choice>
    <mc:Fallback>
      <p:transition spd="slow" advTm="29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DB0DE-8563-4987-6877-F0C8327A2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Government and wider machinery of the government. </a:t>
            </a:r>
          </a:p>
          <a:p>
            <a:r>
              <a:rPr lang="en-GB" dirty="0"/>
              <a:t>Political government – prime minister and the government ministers. </a:t>
            </a:r>
          </a:p>
          <a:p>
            <a:r>
              <a:rPr lang="en-GB" dirty="0"/>
              <a:t>Wider government include the police, the army and members of executive agencies such as the benefits system.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927511-CE35-86B5-66B3-ED38D4C7FF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04" y="5683370"/>
            <a:ext cx="969034" cy="969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402"/>
    </mc:Choice>
    <mc:Fallback>
      <p:transition spd="slow" advTm="344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8301F-322F-22CD-EA50-DDD484093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Hung parliament- two parties join together to form a government. </a:t>
            </a:r>
          </a:p>
          <a:p>
            <a:r>
              <a:rPr lang="en-GB" dirty="0"/>
              <a:t>Known as a coalition government. </a:t>
            </a:r>
          </a:p>
          <a:p>
            <a:r>
              <a:rPr lang="en-GB" dirty="0"/>
              <a:t>Political executive – Prime minister, Senior ministers, Junior minister, ministers of state, parliamentary private secretaries. </a:t>
            </a:r>
          </a:p>
          <a:p>
            <a:r>
              <a:rPr lang="en-GB" dirty="0"/>
              <a:t>Cabinet – 20-25 members chosen by the prime minister.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D1BA74-CB98-70B2-EE83-4F4A6F61A6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5146" y="5660366"/>
            <a:ext cx="1061049" cy="1061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214"/>
    </mc:Choice>
    <mc:Fallback>
      <p:transition spd="slow" advTm="622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2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role of the government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88FFF-4ABE-E8AE-2948-72EE0E745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Runs the country. </a:t>
            </a:r>
          </a:p>
          <a:p>
            <a:r>
              <a:rPr lang="en-GB" dirty="0"/>
              <a:t>Proposes laws.</a:t>
            </a:r>
          </a:p>
          <a:p>
            <a:r>
              <a:rPr lang="en-GB" dirty="0"/>
              <a:t>Exercise power fairly and uphold the law. </a:t>
            </a:r>
          </a:p>
          <a:p>
            <a:r>
              <a:rPr lang="en-GB" dirty="0"/>
              <a:t>Although few have upheld the law. </a:t>
            </a:r>
          </a:p>
          <a:p>
            <a:r>
              <a:rPr lang="en-GB" dirty="0"/>
              <a:t>Checks and balances through debates and parliamentary questions.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F03881-2668-E968-8E8B-A8B9C1E564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392" y="5965165"/>
            <a:ext cx="744748" cy="744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922"/>
    </mc:Choice>
    <mc:Fallback>
      <p:transition spd="slow" advTm="53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9B7F88-3DC8-F2B1-3FCC-0639ECB927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150" y="5654443"/>
            <a:ext cx="911697" cy="911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960"/>
    </mc:Choice>
    <mc:Fallback>
      <p:transition spd="slow" advTm="189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role of the </a:t>
            </a:r>
            <a:r>
              <a:rPr lang="en-GB" sz="4800" i="1" u="sng" dirty="0" err="1"/>
              <a:t>primeminister</a:t>
            </a:r>
            <a:r>
              <a:rPr lang="en-GB" sz="4800" i="1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39414-C999-A98B-F28D-5B0911873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Can be removed during the term. </a:t>
            </a:r>
          </a:p>
          <a:p>
            <a:pPr>
              <a:lnSpc>
                <a:spcPct val="200000"/>
              </a:lnSpc>
            </a:pPr>
            <a:r>
              <a:rPr lang="en-GB" dirty="0"/>
              <a:t>Appointed by the king using their royal prerogative. </a:t>
            </a:r>
          </a:p>
          <a:p>
            <a:pPr>
              <a:lnSpc>
                <a:spcPct val="200000"/>
              </a:lnSpc>
            </a:pPr>
            <a:r>
              <a:rPr lang="en-GB" dirty="0"/>
              <a:t>Has to win seats in the house of commons.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A6F358-AE5A-5EE9-3DC8-860F247C7B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4857" y="5388077"/>
            <a:ext cx="1334729" cy="1334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757"/>
    </mc:Choice>
    <mc:Fallback>
      <p:transition spd="slow" advTm="27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DD33F53-1F80-3C73-B3D8-97FD8D63B0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15660" y="5671695"/>
            <a:ext cx="854188" cy="854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68"/>
    </mc:Choice>
    <mc:Fallback>
      <p:transition spd="slow" advTm="98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</a:t>
            </a:r>
            <a:r>
              <a:rPr lang="en-GB" sz="5400" i="1" u="sng" dirty="0" err="1"/>
              <a:t>Judicary</a:t>
            </a:r>
            <a:endParaRPr lang="en-GB" sz="5400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2A6B9C-CFED-E6DF-BEA5-DF277346A8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4415" y="5785449"/>
            <a:ext cx="907211" cy="90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874"/>
    </mc:Choice>
    <mc:Fallback>
      <p:transition spd="slow" advTm="668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7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F997F9-7A7F-635D-FC5C-77542415E3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96172" y="5867399"/>
            <a:ext cx="727495" cy="727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931"/>
    </mc:Choice>
    <mc:Fallback>
      <p:transition spd="slow" advTm="20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3CD1-2841-5690-1A1C-8E0F577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Who elects Uk representatives?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36A27-A645-F8E5-82BB-F4F67FF5F3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3BE34B-6845-6522-3735-6FFDDC18D5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8408" y="5934974"/>
            <a:ext cx="694426" cy="694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878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342"/>
    </mc:Choice>
    <mc:Fallback>
      <p:transition spd="slow" advTm="523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5BCF251-4434-4B79-8A80-86EB308CF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92A8B5-49A7-4E21-A142-4CDD07944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C910B4-CEC2-4051-A122-FB145151C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3" y="1110053"/>
            <a:ext cx="6631431" cy="4580301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7A06B57-E215-4976-5CC9-FA65F162D4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8156" y="1432223"/>
            <a:ext cx="5965470" cy="3357976"/>
          </a:xfrm>
        </p:spPr>
        <p:txBody>
          <a:bodyPr anchor="ctr">
            <a:normAutofit/>
          </a:bodyPr>
          <a:lstStyle/>
          <a:p>
            <a:pPr algn="ctr"/>
            <a:r>
              <a:rPr lang="en-GB" sz="8000" i="1" u="sng" dirty="0"/>
              <a:t>Lets take a break</a:t>
            </a:r>
          </a:p>
        </p:txBody>
      </p:sp>
      <p:pic>
        <p:nvPicPr>
          <p:cNvPr id="8" name="Graphic 7" descr="Coffee">
            <a:extLst>
              <a:ext uri="{FF2B5EF4-FFF2-40B4-BE49-F238E27FC236}">
                <a16:creationId xmlns:a16="http://schemas.microsoft.com/office/drawing/2014/main" id="{26EB0A17-AAF8-DCDE-15B1-05A7DF7C548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855117" y="1702032"/>
            <a:ext cx="3416725" cy="341672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C847782-BA26-41B0-A845-49960A7A7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C0D9095-1BC3-4171-B64F-34AE44CA9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464CF78-ACE0-41B2-B840-72B152A794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8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C3EFBA91-D3E3-4C6C-A3F5-B33469A0E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B86CAB-67CB-AA61-2A51-FCE9F44306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2657" y="6142008"/>
            <a:ext cx="501494" cy="501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243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77"/>
    </mc:Choice>
    <mc:Fallback>
      <p:transition spd="slow" advTm="4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7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5F40AC-8DB8-B4A6-491E-9CE9277DB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pPr algn="ctr"/>
            <a:r>
              <a:rPr lang="en-GB" sz="5100" i="1" u="sng" dirty="0"/>
              <a:t>What type of system do we have?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5C1B60-0281-ED62-FD25-30CADA8D37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922081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5484A7-8C9C-1D05-AC6C-0E57E0F6BB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86223" y="5898524"/>
            <a:ext cx="759165" cy="759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036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335"/>
    </mc:Choice>
    <mc:Fallback>
      <p:transition spd="slow" advTm="413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67659-55F2-7BB1-B8FF-A6BDEB2DD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r>
              <a:rPr lang="en-GB" sz="5100" i="1" u="sng"/>
              <a:t>Key terms from today’s lecture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699198-F6D6-7A5C-1069-9EBC762C88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5459737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D05029-6899-4293-A91A-31BB4032FB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38665" y="5952226"/>
            <a:ext cx="735655" cy="735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825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461"/>
    </mc:Choice>
    <mc:Fallback>
      <p:transition spd="slow" advTm="18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ECD11-38D1-E756-AFE0-F40815F02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05967E-27AA-1723-DAB4-7241C38BA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5317437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E3B583-5136-BA9B-16C6-53A029AFD4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9652" y="6055743"/>
            <a:ext cx="631167" cy="631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851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471"/>
    </mc:Choice>
    <mc:Fallback>
      <p:transition spd="slow" advTm="154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5B5C59-BB73-0D45-2C4B-9B2B0EDC8D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2F5830-E14A-2441-2DCF-46BB52FF1D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AE9B50-0E5E-A118-95F2-E1BD75F1C0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641" y="6108940"/>
            <a:ext cx="577969" cy="577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184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22"/>
    </mc:Choice>
    <mc:Fallback>
      <p:transition spd="slow" advTm="6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Wood Type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1336</Words>
  <Application>Microsoft Office PowerPoint</Application>
  <PresentationFormat>Widescreen</PresentationFormat>
  <Paragraphs>186</Paragraphs>
  <Slides>43</Slides>
  <Notes>1</Notes>
  <HiddenSlides>0</HiddenSlides>
  <MMClips>43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Bookman Old Style</vt:lpstr>
      <vt:lpstr>Calibri</vt:lpstr>
      <vt:lpstr>Century Gothic</vt:lpstr>
      <vt:lpstr>Rockwell Extra Bold</vt:lpstr>
      <vt:lpstr>Wingdings</vt:lpstr>
      <vt:lpstr>Wood Type</vt:lpstr>
      <vt:lpstr>Let’s take it back to the start</vt:lpstr>
      <vt:lpstr>Content </vt:lpstr>
      <vt:lpstr>Aims and Learning Objectives</vt:lpstr>
      <vt:lpstr>Key things you need to know</vt:lpstr>
      <vt:lpstr>Let’s take a look</vt:lpstr>
      <vt:lpstr>Case names </vt:lpstr>
      <vt:lpstr>Continued </vt:lpstr>
      <vt:lpstr>Criminal Cases</vt:lpstr>
      <vt:lpstr>Other cases</vt:lpstr>
      <vt:lpstr>Case citations </vt:lpstr>
      <vt:lpstr>Precedent</vt:lpstr>
      <vt:lpstr>Any Questions?</vt:lpstr>
      <vt:lpstr>Lets take a break!</vt:lpstr>
      <vt:lpstr>Sources of law!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Parliament</vt:lpstr>
      <vt:lpstr>Let’s take a look inside</vt:lpstr>
      <vt:lpstr>Let’s take a look inside</vt:lpstr>
      <vt:lpstr>Parliament</vt:lpstr>
      <vt:lpstr>Continued</vt:lpstr>
      <vt:lpstr>Members of each house</vt:lpstr>
      <vt:lpstr>What does parliament do?</vt:lpstr>
      <vt:lpstr>Continued </vt:lpstr>
      <vt:lpstr>Scrutiny of parliament</vt:lpstr>
      <vt:lpstr>The Civil Service </vt:lpstr>
      <vt:lpstr>The Government</vt:lpstr>
      <vt:lpstr>Continued </vt:lpstr>
      <vt:lpstr>The role of the government </vt:lpstr>
      <vt:lpstr>An Example</vt:lpstr>
      <vt:lpstr>The role of the primeminister </vt:lpstr>
      <vt:lpstr>Others</vt:lpstr>
      <vt:lpstr>The Judicary</vt:lpstr>
      <vt:lpstr>Continued </vt:lpstr>
      <vt:lpstr>Who elects Uk representatives?</vt:lpstr>
      <vt:lpstr>Lets take a break</vt:lpstr>
      <vt:lpstr>What type of system do we have?</vt:lpstr>
      <vt:lpstr>Key terms from today’s lecture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Makers of law?</dc:title>
  <dc:creator>Zita Draper</dc:creator>
  <cp:lastModifiedBy>Zita Draper</cp:lastModifiedBy>
  <cp:revision>4</cp:revision>
  <dcterms:created xsi:type="dcterms:W3CDTF">2023-02-13T09:51:59Z</dcterms:created>
  <dcterms:modified xsi:type="dcterms:W3CDTF">2023-10-13T14:54:58Z</dcterms:modified>
</cp:coreProperties>
</file>