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0"/>
  </p:notesMasterIdLst>
  <p:sldIdLst>
    <p:sldId id="292" r:id="rId9"/>
    <p:sldId id="294" r:id="rId10"/>
    <p:sldId id="295" r:id="rId11"/>
    <p:sldId id="1195" r:id="rId12"/>
    <p:sldId id="277" r:id="rId13"/>
    <p:sldId id="316" r:id="rId14"/>
    <p:sldId id="324" r:id="rId15"/>
    <p:sldId id="326" r:id="rId16"/>
    <p:sldId id="327" r:id="rId17"/>
    <p:sldId id="328" r:id="rId18"/>
    <p:sldId id="329" r:id="rId19"/>
    <p:sldId id="330" r:id="rId20"/>
    <p:sldId id="331" r:id="rId21"/>
    <p:sldId id="332" r:id="rId22"/>
    <p:sldId id="333" r:id="rId23"/>
    <p:sldId id="334" r:id="rId24"/>
    <p:sldId id="335" r:id="rId25"/>
    <p:sldId id="336" r:id="rId26"/>
    <p:sldId id="337" r:id="rId27"/>
    <p:sldId id="338" r:id="rId28"/>
    <p:sldId id="40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561"/>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9078B-00F3-4AAA-A1CF-A958D12DEE50}" v="25" dt="2021-11-03T19:24:28.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3079" autoAdjust="0"/>
  </p:normalViewPr>
  <p:slideViewPr>
    <p:cSldViewPr snapToGrid="0">
      <p:cViewPr varScale="1">
        <p:scale>
          <a:sx n="84" d="100"/>
          <a:sy n="84" d="100"/>
        </p:scale>
        <p:origin x="3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D79078B-00F3-4AAA-A1CF-A958D12DEE50}"/>
    <pc:docChg chg="custSel delSld modSld">
      <pc:chgData name="Nitheesh Kaliyamurthy" userId="2821ebda-f4ac-4963-9a4e-a836dfc45829" providerId="ADAL" clId="{3D79078B-00F3-4AAA-A1CF-A958D12DEE50}" dt="2021-11-05T07:55:44.898" v="696" actId="20577"/>
      <pc:docMkLst>
        <pc:docMk/>
      </pc:docMkLst>
      <pc:sldChg chg="modSp mod">
        <pc:chgData name="Nitheesh Kaliyamurthy" userId="2821ebda-f4ac-4963-9a4e-a836dfc45829" providerId="ADAL" clId="{3D79078B-00F3-4AAA-A1CF-A958D12DEE50}" dt="2021-11-03T19:18:14.602" v="540" actId="1076"/>
        <pc:sldMkLst>
          <pc:docMk/>
          <pc:sldMk cId="1555407030" sldId="277"/>
        </pc:sldMkLst>
        <pc:spChg chg="mod">
          <ac:chgData name="Nitheesh Kaliyamurthy" userId="2821ebda-f4ac-4963-9a4e-a836dfc45829" providerId="ADAL" clId="{3D79078B-00F3-4AAA-A1CF-A958D12DEE50}" dt="2021-11-03T19:18:14.602" v="540" actId="1076"/>
          <ac:spMkLst>
            <pc:docMk/>
            <pc:sldMk cId="1555407030" sldId="277"/>
            <ac:spMk id="5" creationId="{EEC9D1C4-B9E3-489B-800E-BA01649A61D8}"/>
          </ac:spMkLst>
        </pc:spChg>
        <pc:spChg chg="mod">
          <ac:chgData name="Nitheesh Kaliyamurthy" userId="2821ebda-f4ac-4963-9a4e-a836dfc45829" providerId="ADAL" clId="{3D79078B-00F3-4AAA-A1CF-A958D12DEE50}" dt="2021-11-03T19:16:46.650" v="499" actId="1076"/>
          <ac:spMkLst>
            <pc:docMk/>
            <pc:sldMk cId="1555407030" sldId="277"/>
            <ac:spMk id="6" creationId="{C02AA8F8-1E43-384B-8982-C0BB94049B5C}"/>
          </ac:spMkLst>
        </pc:spChg>
      </pc:sldChg>
      <pc:sldChg chg="modSp mod">
        <pc:chgData name="Nitheesh Kaliyamurthy" userId="2821ebda-f4ac-4963-9a4e-a836dfc45829" providerId="ADAL" clId="{3D79078B-00F3-4AAA-A1CF-A958D12DEE50}" dt="2021-11-05T07:55:44.898" v="696" actId="20577"/>
        <pc:sldMkLst>
          <pc:docMk/>
          <pc:sldMk cId="4059603072" sldId="294"/>
        </pc:sldMkLst>
        <pc:spChg chg="mod">
          <ac:chgData name="Nitheesh Kaliyamurthy" userId="2821ebda-f4ac-4963-9a4e-a836dfc45829" providerId="ADAL" clId="{3D79078B-00F3-4AAA-A1CF-A958D12DEE50}" dt="2021-11-05T07:55:44.898" v="696" actId="20577"/>
          <ac:spMkLst>
            <pc:docMk/>
            <pc:sldMk cId="4059603072" sldId="294"/>
            <ac:spMk id="2" creationId="{EDD4C10A-E4A0-4C54-98D4-C13432B17C16}"/>
          </ac:spMkLst>
        </pc:spChg>
      </pc:sldChg>
      <pc:sldChg chg="modSp mod">
        <pc:chgData name="Nitheesh Kaliyamurthy" userId="2821ebda-f4ac-4963-9a4e-a836dfc45829" providerId="ADAL" clId="{3D79078B-00F3-4AAA-A1CF-A958D12DEE50}" dt="2021-11-03T19:10:46.251" v="55" actId="1076"/>
        <pc:sldMkLst>
          <pc:docMk/>
          <pc:sldMk cId="3229398234" sldId="295"/>
        </pc:sldMkLst>
        <pc:spChg chg="mod">
          <ac:chgData name="Nitheesh Kaliyamurthy" userId="2821ebda-f4ac-4963-9a4e-a836dfc45829" providerId="ADAL" clId="{3D79078B-00F3-4AAA-A1CF-A958D12DEE50}" dt="2021-11-03T19:10:24.249" v="51" actId="20577"/>
          <ac:spMkLst>
            <pc:docMk/>
            <pc:sldMk cId="3229398234" sldId="295"/>
            <ac:spMk id="3" creationId="{00000000-0000-0000-0000-000000000000}"/>
          </ac:spMkLst>
        </pc:spChg>
        <pc:spChg chg="mod">
          <ac:chgData name="Nitheesh Kaliyamurthy" userId="2821ebda-f4ac-4963-9a4e-a836dfc45829" providerId="ADAL" clId="{3D79078B-00F3-4AAA-A1CF-A958D12DEE50}" dt="2021-11-03T19:10:46.251" v="55" actId="1076"/>
          <ac:spMkLst>
            <pc:docMk/>
            <pc:sldMk cId="3229398234" sldId="295"/>
            <ac:spMk id="6" creationId="{3FB78745-3ADB-471E-BE5B-B948A3D845D5}"/>
          </ac:spMkLst>
        </pc:spChg>
      </pc:sldChg>
      <pc:sldChg chg="modSp mod">
        <pc:chgData name="Nitheesh Kaliyamurthy" userId="2821ebda-f4ac-4963-9a4e-a836dfc45829" providerId="ADAL" clId="{3D79078B-00F3-4AAA-A1CF-A958D12DEE50}" dt="2021-11-03T19:18:50.223" v="544" actId="14100"/>
        <pc:sldMkLst>
          <pc:docMk/>
          <pc:sldMk cId="4221716062" sldId="316"/>
        </pc:sldMkLst>
        <pc:spChg chg="mod">
          <ac:chgData name="Nitheesh Kaliyamurthy" userId="2821ebda-f4ac-4963-9a4e-a836dfc45829" providerId="ADAL" clId="{3D79078B-00F3-4AAA-A1CF-A958D12DEE50}" dt="2021-11-03T19:18:50.223" v="544" actId="14100"/>
          <ac:spMkLst>
            <pc:docMk/>
            <pc:sldMk cId="4221716062" sldId="316"/>
            <ac:spMk id="5" creationId="{EEC9D1C4-B9E3-489B-800E-BA01649A61D8}"/>
          </ac:spMkLst>
        </pc:spChg>
        <pc:spChg chg="mod">
          <ac:chgData name="Nitheesh Kaliyamurthy" userId="2821ebda-f4ac-4963-9a4e-a836dfc45829" providerId="ADAL" clId="{3D79078B-00F3-4AAA-A1CF-A958D12DEE50}" dt="2021-11-03T19:18:45.002" v="542" actId="1076"/>
          <ac:spMkLst>
            <pc:docMk/>
            <pc:sldMk cId="4221716062" sldId="316"/>
            <ac:spMk id="6" creationId="{C02AA8F8-1E43-384B-8982-C0BB94049B5C}"/>
          </ac:spMkLst>
        </pc:spChg>
      </pc:sldChg>
      <pc:sldChg chg="modSp del mod">
        <pc:chgData name="Nitheesh Kaliyamurthy" userId="2821ebda-f4ac-4963-9a4e-a836dfc45829" providerId="ADAL" clId="{3D79078B-00F3-4AAA-A1CF-A958D12DEE50}" dt="2021-11-03T19:18:40.711" v="541" actId="47"/>
        <pc:sldMkLst>
          <pc:docMk/>
          <pc:sldMk cId="1837427151" sldId="323"/>
        </pc:sldMkLst>
        <pc:spChg chg="mod">
          <ac:chgData name="Nitheesh Kaliyamurthy" userId="2821ebda-f4ac-4963-9a4e-a836dfc45829" providerId="ADAL" clId="{3D79078B-00F3-4AAA-A1CF-A958D12DEE50}" dt="2021-11-03T19:17:11.202" v="505" actId="14100"/>
          <ac:spMkLst>
            <pc:docMk/>
            <pc:sldMk cId="1837427151" sldId="323"/>
            <ac:spMk id="5" creationId="{EEC9D1C4-B9E3-489B-800E-BA01649A61D8}"/>
          </ac:spMkLst>
        </pc:spChg>
        <pc:spChg chg="mod">
          <ac:chgData name="Nitheesh Kaliyamurthy" userId="2821ebda-f4ac-4963-9a4e-a836dfc45829" providerId="ADAL" clId="{3D79078B-00F3-4AAA-A1CF-A958D12DEE50}" dt="2021-11-03T19:17:05.051" v="503" actId="1076"/>
          <ac:spMkLst>
            <pc:docMk/>
            <pc:sldMk cId="1837427151" sldId="323"/>
            <ac:spMk id="6" creationId="{C02AA8F8-1E43-384B-8982-C0BB94049B5C}"/>
          </ac:spMkLst>
        </pc:spChg>
      </pc:sldChg>
      <pc:sldChg chg="addSp modSp mod">
        <pc:chgData name="Nitheesh Kaliyamurthy" userId="2821ebda-f4ac-4963-9a4e-a836dfc45829" providerId="ADAL" clId="{3D79078B-00F3-4AAA-A1CF-A958D12DEE50}" dt="2021-11-03T19:19:53.779" v="563" actId="14100"/>
        <pc:sldMkLst>
          <pc:docMk/>
          <pc:sldMk cId="3520008706" sldId="324"/>
        </pc:sldMkLst>
        <pc:spChg chg="mod">
          <ac:chgData name="Nitheesh Kaliyamurthy" userId="2821ebda-f4ac-4963-9a4e-a836dfc45829" providerId="ADAL" clId="{3D79078B-00F3-4AAA-A1CF-A958D12DEE50}" dt="2021-11-03T19:19:35.656" v="556" actId="14100"/>
          <ac:spMkLst>
            <pc:docMk/>
            <pc:sldMk cId="3520008706" sldId="324"/>
            <ac:spMk id="5" creationId="{EEC9D1C4-B9E3-489B-800E-BA01649A61D8}"/>
          </ac:spMkLst>
        </pc:spChg>
        <pc:spChg chg="mod">
          <ac:chgData name="Nitheesh Kaliyamurthy" userId="2821ebda-f4ac-4963-9a4e-a836dfc45829" providerId="ADAL" clId="{3D79078B-00F3-4AAA-A1CF-A958D12DEE50}" dt="2021-11-03T19:18:55.899" v="545" actId="1076"/>
          <ac:spMkLst>
            <pc:docMk/>
            <pc:sldMk cId="3520008706" sldId="324"/>
            <ac:spMk id="6" creationId="{C02AA8F8-1E43-384B-8982-C0BB94049B5C}"/>
          </ac:spMkLst>
        </pc:spChg>
        <pc:grpChg chg="add mod">
          <ac:chgData name="Nitheesh Kaliyamurthy" userId="2821ebda-f4ac-4963-9a4e-a836dfc45829" providerId="ADAL" clId="{3D79078B-00F3-4AAA-A1CF-A958D12DEE50}" dt="2021-11-03T19:19:43.497" v="559" actId="14100"/>
          <ac:grpSpMkLst>
            <pc:docMk/>
            <pc:sldMk cId="3520008706" sldId="324"/>
            <ac:grpSpMk id="4" creationId="{B2CE0DC1-419C-4D58-ABFD-A497623324E3}"/>
          </ac:grpSpMkLst>
        </pc:grpChg>
        <pc:grpChg chg="add mod">
          <ac:chgData name="Nitheesh Kaliyamurthy" userId="2821ebda-f4ac-4963-9a4e-a836dfc45829" providerId="ADAL" clId="{3D79078B-00F3-4AAA-A1CF-A958D12DEE50}" dt="2021-11-03T19:19:48.667" v="561" actId="14100"/>
          <ac:grpSpMkLst>
            <pc:docMk/>
            <pc:sldMk cId="3520008706" sldId="324"/>
            <ac:grpSpMk id="11" creationId="{F6101623-2808-4A67-8D86-A8634A9E5A85}"/>
          </ac:grpSpMkLst>
        </pc:grpChg>
        <pc:picChg chg="mod">
          <ac:chgData name="Nitheesh Kaliyamurthy" userId="2821ebda-f4ac-4963-9a4e-a836dfc45829" providerId="ADAL" clId="{3D79078B-00F3-4AAA-A1CF-A958D12DEE50}" dt="2021-11-03T19:19:19.216" v="554"/>
          <ac:picMkLst>
            <pc:docMk/>
            <pc:sldMk cId="3520008706" sldId="324"/>
            <ac:picMk id="7" creationId="{B80BD04F-E9D0-45F8-B35F-C1EE21CAFE11}"/>
          </ac:picMkLst>
        </pc:picChg>
        <pc:picChg chg="mod">
          <ac:chgData name="Nitheesh Kaliyamurthy" userId="2821ebda-f4ac-4963-9a4e-a836dfc45829" providerId="ADAL" clId="{3D79078B-00F3-4AAA-A1CF-A958D12DEE50}" dt="2021-11-03T19:19:19.216" v="554"/>
          <ac:picMkLst>
            <pc:docMk/>
            <pc:sldMk cId="3520008706" sldId="324"/>
            <ac:picMk id="12" creationId="{508B7284-27D0-4E88-AAB4-F52E5E6A55B2}"/>
          </ac:picMkLst>
        </pc:picChg>
        <pc:picChg chg="add mod">
          <ac:chgData name="Nitheesh Kaliyamurthy" userId="2821ebda-f4ac-4963-9a4e-a836dfc45829" providerId="ADAL" clId="{3D79078B-00F3-4AAA-A1CF-A958D12DEE50}" dt="2021-11-03T19:19:38.609" v="557" actId="1076"/>
          <ac:picMkLst>
            <pc:docMk/>
            <pc:sldMk cId="3520008706" sldId="324"/>
            <ac:picMk id="16" creationId="{BB9044FD-57C5-431C-B6DC-52C5CCCD0699}"/>
          </ac:picMkLst>
        </pc:picChg>
        <pc:picChg chg="add mod">
          <ac:chgData name="Nitheesh Kaliyamurthy" userId="2821ebda-f4ac-4963-9a4e-a836dfc45829" providerId="ADAL" clId="{3D79078B-00F3-4AAA-A1CF-A958D12DEE50}" dt="2021-11-03T19:19:53.779" v="563" actId="14100"/>
          <ac:picMkLst>
            <pc:docMk/>
            <pc:sldMk cId="3520008706" sldId="324"/>
            <ac:picMk id="17" creationId="{8FB24360-2D0A-4142-9D0A-BCFA191792B2}"/>
          </ac:picMkLst>
        </pc:picChg>
        <pc:inkChg chg="mod">
          <ac:chgData name="Nitheesh Kaliyamurthy" userId="2821ebda-f4ac-4963-9a4e-a836dfc45829" providerId="ADAL" clId="{3D79078B-00F3-4AAA-A1CF-A958D12DEE50}" dt="2021-11-03T19:19:19.216" v="554"/>
          <ac:inkMkLst>
            <pc:docMk/>
            <pc:sldMk cId="3520008706" sldId="324"/>
            <ac:inkMk id="8" creationId="{2D1D4CF9-CBAB-4CB2-B8B9-AA402D5E44D1}"/>
          </ac:inkMkLst>
        </pc:inkChg>
        <pc:inkChg chg="mod">
          <ac:chgData name="Nitheesh Kaliyamurthy" userId="2821ebda-f4ac-4963-9a4e-a836dfc45829" providerId="ADAL" clId="{3D79078B-00F3-4AAA-A1CF-A958D12DEE50}" dt="2021-11-03T19:19:19.216" v="554"/>
          <ac:inkMkLst>
            <pc:docMk/>
            <pc:sldMk cId="3520008706" sldId="324"/>
            <ac:inkMk id="9" creationId="{F1D34AB1-17FA-4D1E-B35B-E29E33508F3C}"/>
          </ac:inkMkLst>
        </pc:inkChg>
        <pc:inkChg chg="mod">
          <ac:chgData name="Nitheesh Kaliyamurthy" userId="2821ebda-f4ac-4963-9a4e-a836dfc45829" providerId="ADAL" clId="{3D79078B-00F3-4AAA-A1CF-A958D12DEE50}" dt="2021-11-03T19:19:19.216" v="554"/>
          <ac:inkMkLst>
            <pc:docMk/>
            <pc:sldMk cId="3520008706" sldId="324"/>
            <ac:inkMk id="10" creationId="{3C46285E-BB24-4587-BAD8-8FC709508B8F}"/>
          </ac:inkMkLst>
        </pc:inkChg>
        <pc:inkChg chg="mod">
          <ac:chgData name="Nitheesh Kaliyamurthy" userId="2821ebda-f4ac-4963-9a4e-a836dfc45829" providerId="ADAL" clId="{3D79078B-00F3-4AAA-A1CF-A958D12DEE50}" dt="2021-11-03T19:19:19.216" v="554"/>
          <ac:inkMkLst>
            <pc:docMk/>
            <pc:sldMk cId="3520008706" sldId="324"/>
            <ac:inkMk id="13" creationId="{BC9A2101-BE30-457D-9FDF-8182CDB5CB6A}"/>
          </ac:inkMkLst>
        </pc:inkChg>
        <pc:inkChg chg="mod">
          <ac:chgData name="Nitheesh Kaliyamurthy" userId="2821ebda-f4ac-4963-9a4e-a836dfc45829" providerId="ADAL" clId="{3D79078B-00F3-4AAA-A1CF-A958D12DEE50}" dt="2021-11-03T19:19:19.216" v="554"/>
          <ac:inkMkLst>
            <pc:docMk/>
            <pc:sldMk cId="3520008706" sldId="324"/>
            <ac:inkMk id="14" creationId="{50D6CF5D-89EB-4CD6-A757-6BF092BC946D}"/>
          </ac:inkMkLst>
        </pc:inkChg>
        <pc:inkChg chg="mod">
          <ac:chgData name="Nitheesh Kaliyamurthy" userId="2821ebda-f4ac-4963-9a4e-a836dfc45829" providerId="ADAL" clId="{3D79078B-00F3-4AAA-A1CF-A958D12DEE50}" dt="2021-11-03T19:19:19.216" v="554"/>
          <ac:inkMkLst>
            <pc:docMk/>
            <pc:sldMk cId="3520008706" sldId="324"/>
            <ac:inkMk id="15" creationId="{B782D52F-2E82-4A32-8447-27486E323BF6}"/>
          </ac:inkMkLst>
        </pc:inkChg>
      </pc:sldChg>
      <pc:sldChg chg="del">
        <pc:chgData name="Nitheesh Kaliyamurthy" userId="2821ebda-f4ac-4963-9a4e-a836dfc45829" providerId="ADAL" clId="{3D79078B-00F3-4AAA-A1CF-A958D12DEE50}" dt="2021-11-03T19:20:02.631" v="564" actId="47"/>
        <pc:sldMkLst>
          <pc:docMk/>
          <pc:sldMk cId="468855264" sldId="325"/>
        </pc:sldMkLst>
      </pc:sldChg>
      <pc:sldChg chg="modSp mod">
        <pc:chgData name="Nitheesh Kaliyamurthy" userId="2821ebda-f4ac-4963-9a4e-a836dfc45829" providerId="ADAL" clId="{3D79078B-00F3-4AAA-A1CF-A958D12DEE50}" dt="2021-11-03T19:20:17.683" v="569" actId="1076"/>
        <pc:sldMkLst>
          <pc:docMk/>
          <pc:sldMk cId="1356074448" sldId="326"/>
        </pc:sldMkLst>
        <pc:spChg chg="mod">
          <ac:chgData name="Nitheesh Kaliyamurthy" userId="2821ebda-f4ac-4963-9a4e-a836dfc45829" providerId="ADAL" clId="{3D79078B-00F3-4AAA-A1CF-A958D12DEE50}" dt="2021-11-03T19:20:08.226" v="565" actId="1076"/>
          <ac:spMkLst>
            <pc:docMk/>
            <pc:sldMk cId="1356074448" sldId="326"/>
            <ac:spMk id="6" creationId="{C02AA8F8-1E43-384B-8982-C0BB94049B5C}"/>
          </ac:spMkLst>
        </pc:spChg>
        <pc:spChg chg="mod">
          <ac:chgData name="Nitheesh Kaliyamurthy" userId="2821ebda-f4ac-4963-9a4e-a836dfc45829" providerId="ADAL" clId="{3D79078B-00F3-4AAA-A1CF-A958D12DEE50}" dt="2021-11-03T19:20:17.683" v="569" actId="1076"/>
          <ac:spMkLst>
            <pc:docMk/>
            <pc:sldMk cId="1356074448" sldId="326"/>
            <ac:spMk id="18" creationId="{00000000-0000-0000-0000-000000000000}"/>
          </ac:spMkLst>
        </pc:spChg>
        <pc:picChg chg="mod">
          <ac:chgData name="Nitheesh Kaliyamurthy" userId="2821ebda-f4ac-4963-9a4e-a836dfc45829" providerId="ADAL" clId="{3D79078B-00F3-4AAA-A1CF-A958D12DEE50}" dt="2021-11-03T19:20:09.843" v="566" actId="1076"/>
          <ac:picMkLst>
            <pc:docMk/>
            <pc:sldMk cId="1356074448" sldId="326"/>
            <ac:picMk id="16" creationId="{00000000-0000-0000-0000-000000000000}"/>
          </ac:picMkLst>
        </pc:picChg>
      </pc:sldChg>
      <pc:sldChg chg="modSp mod">
        <pc:chgData name="Nitheesh Kaliyamurthy" userId="2821ebda-f4ac-4963-9a4e-a836dfc45829" providerId="ADAL" clId="{3D79078B-00F3-4AAA-A1CF-A958D12DEE50}" dt="2021-11-03T19:20:26.949" v="572" actId="14100"/>
        <pc:sldMkLst>
          <pc:docMk/>
          <pc:sldMk cId="4041565038" sldId="327"/>
        </pc:sldMkLst>
        <pc:spChg chg="mod">
          <ac:chgData name="Nitheesh Kaliyamurthy" userId="2821ebda-f4ac-4963-9a4e-a836dfc45829" providerId="ADAL" clId="{3D79078B-00F3-4AAA-A1CF-A958D12DEE50}" dt="2021-11-03T19:20:26.949" v="572" actId="14100"/>
          <ac:spMkLst>
            <pc:docMk/>
            <pc:sldMk cId="4041565038" sldId="327"/>
            <ac:spMk id="5" creationId="{EEC9D1C4-B9E3-489B-800E-BA01649A61D8}"/>
          </ac:spMkLst>
        </pc:spChg>
        <pc:spChg chg="mod">
          <ac:chgData name="Nitheesh Kaliyamurthy" userId="2821ebda-f4ac-4963-9a4e-a836dfc45829" providerId="ADAL" clId="{3D79078B-00F3-4AAA-A1CF-A958D12DEE50}" dt="2021-11-03T19:20:22.314" v="570" actId="1076"/>
          <ac:spMkLst>
            <pc:docMk/>
            <pc:sldMk cId="4041565038" sldId="327"/>
            <ac:spMk id="6" creationId="{C02AA8F8-1E43-384B-8982-C0BB94049B5C}"/>
          </ac:spMkLst>
        </pc:spChg>
      </pc:sldChg>
      <pc:sldChg chg="modSp mod">
        <pc:chgData name="Nitheesh Kaliyamurthy" userId="2821ebda-f4ac-4963-9a4e-a836dfc45829" providerId="ADAL" clId="{3D79078B-00F3-4AAA-A1CF-A958D12DEE50}" dt="2021-11-03T19:20:38.474" v="576" actId="1076"/>
        <pc:sldMkLst>
          <pc:docMk/>
          <pc:sldMk cId="2853153855" sldId="328"/>
        </pc:sldMkLst>
        <pc:spChg chg="mod">
          <ac:chgData name="Nitheesh Kaliyamurthy" userId="2821ebda-f4ac-4963-9a4e-a836dfc45829" providerId="ADAL" clId="{3D79078B-00F3-4AAA-A1CF-A958D12DEE50}" dt="2021-11-03T19:20:32.904" v="573" actId="1076"/>
          <ac:spMkLst>
            <pc:docMk/>
            <pc:sldMk cId="2853153855" sldId="328"/>
            <ac:spMk id="6" creationId="{C02AA8F8-1E43-384B-8982-C0BB94049B5C}"/>
          </ac:spMkLst>
        </pc:spChg>
        <pc:spChg chg="mod">
          <ac:chgData name="Nitheesh Kaliyamurthy" userId="2821ebda-f4ac-4963-9a4e-a836dfc45829" providerId="ADAL" clId="{3D79078B-00F3-4AAA-A1CF-A958D12DEE50}" dt="2021-11-03T19:20:37.417" v="575" actId="1076"/>
          <ac:spMkLst>
            <pc:docMk/>
            <pc:sldMk cId="2853153855" sldId="328"/>
            <ac:spMk id="18" creationId="{00000000-0000-0000-0000-000000000000}"/>
          </ac:spMkLst>
        </pc:spChg>
        <pc:picChg chg="mod">
          <ac:chgData name="Nitheesh Kaliyamurthy" userId="2821ebda-f4ac-4963-9a4e-a836dfc45829" providerId="ADAL" clId="{3D79078B-00F3-4AAA-A1CF-A958D12DEE50}" dt="2021-11-03T19:20:38.474" v="576" actId="1076"/>
          <ac:picMkLst>
            <pc:docMk/>
            <pc:sldMk cId="2853153855" sldId="328"/>
            <ac:picMk id="8" creationId="{47DC8E7B-8E44-6B49-B0E2-EF89B2643281}"/>
          </ac:picMkLst>
        </pc:picChg>
        <pc:picChg chg="mod">
          <ac:chgData name="Nitheesh Kaliyamurthy" userId="2821ebda-f4ac-4963-9a4e-a836dfc45829" providerId="ADAL" clId="{3D79078B-00F3-4AAA-A1CF-A958D12DEE50}" dt="2021-11-03T19:20:35.306" v="574" actId="1076"/>
          <ac:picMkLst>
            <pc:docMk/>
            <pc:sldMk cId="2853153855" sldId="328"/>
            <ac:picMk id="9" creationId="{4BF8AB92-1485-734C-A0C1-81C54D7262F7}"/>
          </ac:picMkLst>
        </pc:picChg>
      </pc:sldChg>
      <pc:sldChg chg="modSp mod">
        <pc:chgData name="Nitheesh Kaliyamurthy" userId="2821ebda-f4ac-4963-9a4e-a836dfc45829" providerId="ADAL" clId="{3D79078B-00F3-4AAA-A1CF-A958D12DEE50}" dt="2021-11-03T19:21:08.235" v="584" actId="14100"/>
        <pc:sldMkLst>
          <pc:docMk/>
          <pc:sldMk cId="3629185496" sldId="329"/>
        </pc:sldMkLst>
        <pc:spChg chg="mod">
          <ac:chgData name="Nitheesh Kaliyamurthy" userId="2821ebda-f4ac-4963-9a4e-a836dfc45829" providerId="ADAL" clId="{3D79078B-00F3-4AAA-A1CF-A958D12DEE50}" dt="2021-11-03T19:20:53.371" v="580" actId="1076"/>
          <ac:spMkLst>
            <pc:docMk/>
            <pc:sldMk cId="3629185496" sldId="329"/>
            <ac:spMk id="2" creationId="{00000000-0000-0000-0000-000000000000}"/>
          </ac:spMkLst>
        </pc:spChg>
        <pc:spChg chg="mod">
          <ac:chgData name="Nitheesh Kaliyamurthy" userId="2821ebda-f4ac-4963-9a4e-a836dfc45829" providerId="ADAL" clId="{3D79078B-00F3-4AAA-A1CF-A958D12DEE50}" dt="2021-11-03T19:20:44.523" v="577" actId="1076"/>
          <ac:spMkLst>
            <pc:docMk/>
            <pc:sldMk cId="3629185496" sldId="329"/>
            <ac:spMk id="6" creationId="{C02AA8F8-1E43-384B-8982-C0BB94049B5C}"/>
          </ac:spMkLst>
        </pc:spChg>
        <pc:spChg chg="mod">
          <ac:chgData name="Nitheesh Kaliyamurthy" userId="2821ebda-f4ac-4963-9a4e-a836dfc45829" providerId="ADAL" clId="{3D79078B-00F3-4AAA-A1CF-A958D12DEE50}" dt="2021-11-03T19:20:50.503" v="579" actId="14100"/>
          <ac:spMkLst>
            <pc:docMk/>
            <pc:sldMk cId="3629185496" sldId="329"/>
            <ac:spMk id="7" creationId="{EEC9D1C4-B9E3-489B-800E-BA01649A61D8}"/>
          </ac:spMkLst>
        </pc:spChg>
        <pc:picChg chg="mod modCrop">
          <ac:chgData name="Nitheesh Kaliyamurthy" userId="2821ebda-f4ac-4963-9a4e-a836dfc45829" providerId="ADAL" clId="{3D79078B-00F3-4AAA-A1CF-A958D12DEE50}" dt="2021-11-03T19:21:08.235" v="584" actId="14100"/>
          <ac:picMkLst>
            <pc:docMk/>
            <pc:sldMk cId="3629185496" sldId="329"/>
            <ac:picMk id="11" creationId="{4A27F10F-989F-954D-ABFE-653B2A2D4444}"/>
          </ac:picMkLst>
        </pc:picChg>
      </pc:sldChg>
      <pc:sldChg chg="modSp mod">
        <pc:chgData name="Nitheesh Kaliyamurthy" userId="2821ebda-f4ac-4963-9a4e-a836dfc45829" providerId="ADAL" clId="{3D79078B-00F3-4AAA-A1CF-A958D12DEE50}" dt="2021-11-03T19:22:15.786" v="605" actId="1076"/>
        <pc:sldMkLst>
          <pc:docMk/>
          <pc:sldMk cId="1312365295" sldId="330"/>
        </pc:sldMkLst>
        <pc:spChg chg="mod">
          <ac:chgData name="Nitheesh Kaliyamurthy" userId="2821ebda-f4ac-4963-9a4e-a836dfc45829" providerId="ADAL" clId="{3D79078B-00F3-4AAA-A1CF-A958D12DEE50}" dt="2021-11-03T19:21:15.986" v="585" actId="1076"/>
          <ac:spMkLst>
            <pc:docMk/>
            <pc:sldMk cId="1312365295" sldId="330"/>
            <ac:spMk id="6" creationId="{C02AA8F8-1E43-384B-8982-C0BB94049B5C}"/>
          </ac:spMkLst>
        </pc:spChg>
        <pc:spChg chg="mod">
          <ac:chgData name="Nitheesh Kaliyamurthy" userId="2821ebda-f4ac-4963-9a4e-a836dfc45829" providerId="ADAL" clId="{3D79078B-00F3-4AAA-A1CF-A958D12DEE50}" dt="2021-11-03T19:21:56.084" v="598" actId="403"/>
          <ac:spMkLst>
            <pc:docMk/>
            <pc:sldMk cId="1312365295" sldId="330"/>
            <ac:spMk id="7" creationId="{EEC9D1C4-B9E3-489B-800E-BA01649A61D8}"/>
          </ac:spMkLst>
        </pc:spChg>
        <pc:picChg chg="mod">
          <ac:chgData name="Nitheesh Kaliyamurthy" userId="2821ebda-f4ac-4963-9a4e-a836dfc45829" providerId="ADAL" clId="{3D79078B-00F3-4AAA-A1CF-A958D12DEE50}" dt="2021-11-03T19:22:15.786" v="605" actId="1076"/>
          <ac:picMkLst>
            <pc:docMk/>
            <pc:sldMk cId="1312365295" sldId="330"/>
            <ac:picMk id="8" creationId="{F71461C1-AFC1-0C47-A78F-5AD03336D458}"/>
          </ac:picMkLst>
        </pc:picChg>
        <pc:picChg chg="mod">
          <ac:chgData name="Nitheesh Kaliyamurthy" userId="2821ebda-f4ac-4963-9a4e-a836dfc45829" providerId="ADAL" clId="{3D79078B-00F3-4AAA-A1CF-A958D12DEE50}" dt="2021-11-03T19:22:08.147" v="602" actId="14100"/>
          <ac:picMkLst>
            <pc:docMk/>
            <pc:sldMk cId="1312365295" sldId="330"/>
            <ac:picMk id="9" creationId="{8F00C709-9E55-EE4A-AC30-CE420B57AC18}"/>
          </ac:picMkLst>
        </pc:picChg>
        <pc:picChg chg="mod">
          <ac:chgData name="Nitheesh Kaliyamurthy" userId="2821ebda-f4ac-4963-9a4e-a836dfc45829" providerId="ADAL" clId="{3D79078B-00F3-4AAA-A1CF-A958D12DEE50}" dt="2021-11-03T19:22:11.393" v="603" actId="1076"/>
          <ac:picMkLst>
            <pc:docMk/>
            <pc:sldMk cId="1312365295" sldId="330"/>
            <ac:picMk id="10" creationId="{4D2D6B99-7659-534A-8007-C10E9CA2B355}"/>
          </ac:picMkLst>
        </pc:picChg>
        <pc:picChg chg="mod">
          <ac:chgData name="Nitheesh Kaliyamurthy" userId="2821ebda-f4ac-4963-9a4e-a836dfc45829" providerId="ADAL" clId="{3D79078B-00F3-4AAA-A1CF-A958D12DEE50}" dt="2021-11-03T19:22:13.553" v="604" actId="1076"/>
          <ac:picMkLst>
            <pc:docMk/>
            <pc:sldMk cId="1312365295" sldId="330"/>
            <ac:picMk id="12" creationId="{F9EB83B1-EDDE-E04B-A6CC-951BE06BD732}"/>
          </ac:picMkLst>
        </pc:picChg>
      </pc:sldChg>
      <pc:sldChg chg="modSp mod">
        <pc:chgData name="Nitheesh Kaliyamurthy" userId="2821ebda-f4ac-4963-9a4e-a836dfc45829" providerId="ADAL" clId="{3D79078B-00F3-4AAA-A1CF-A958D12DEE50}" dt="2021-11-03T19:22:28.294" v="608" actId="14100"/>
        <pc:sldMkLst>
          <pc:docMk/>
          <pc:sldMk cId="2146899984" sldId="331"/>
        </pc:sldMkLst>
        <pc:spChg chg="mod">
          <ac:chgData name="Nitheesh Kaliyamurthy" userId="2821ebda-f4ac-4963-9a4e-a836dfc45829" providerId="ADAL" clId="{3D79078B-00F3-4AAA-A1CF-A958D12DEE50}" dt="2021-11-03T19:22:22.849" v="606" actId="1076"/>
          <ac:spMkLst>
            <pc:docMk/>
            <pc:sldMk cId="2146899984" sldId="331"/>
            <ac:spMk id="6" creationId="{C02AA8F8-1E43-384B-8982-C0BB94049B5C}"/>
          </ac:spMkLst>
        </pc:spChg>
        <pc:spChg chg="mod">
          <ac:chgData name="Nitheesh Kaliyamurthy" userId="2821ebda-f4ac-4963-9a4e-a836dfc45829" providerId="ADAL" clId="{3D79078B-00F3-4AAA-A1CF-A958D12DEE50}" dt="2021-11-03T19:22:28.294" v="608" actId="14100"/>
          <ac:spMkLst>
            <pc:docMk/>
            <pc:sldMk cId="2146899984" sldId="331"/>
            <ac:spMk id="7" creationId="{EEC9D1C4-B9E3-489B-800E-BA01649A61D8}"/>
          </ac:spMkLst>
        </pc:spChg>
      </pc:sldChg>
      <pc:sldChg chg="modSp mod">
        <pc:chgData name="Nitheesh Kaliyamurthy" userId="2821ebda-f4ac-4963-9a4e-a836dfc45829" providerId="ADAL" clId="{3D79078B-00F3-4AAA-A1CF-A958D12DEE50}" dt="2021-11-03T19:22:41.490" v="612" actId="1076"/>
        <pc:sldMkLst>
          <pc:docMk/>
          <pc:sldMk cId="653333324" sldId="332"/>
        </pc:sldMkLst>
        <pc:spChg chg="mod">
          <ac:chgData name="Nitheesh Kaliyamurthy" userId="2821ebda-f4ac-4963-9a4e-a836dfc45829" providerId="ADAL" clId="{3D79078B-00F3-4AAA-A1CF-A958D12DEE50}" dt="2021-11-03T19:22:34.723" v="609" actId="1076"/>
          <ac:spMkLst>
            <pc:docMk/>
            <pc:sldMk cId="653333324" sldId="332"/>
            <ac:spMk id="6" creationId="{C02AA8F8-1E43-384B-8982-C0BB94049B5C}"/>
          </ac:spMkLst>
        </pc:spChg>
        <pc:spChg chg="mod">
          <ac:chgData name="Nitheesh Kaliyamurthy" userId="2821ebda-f4ac-4963-9a4e-a836dfc45829" providerId="ADAL" clId="{3D79078B-00F3-4AAA-A1CF-A958D12DEE50}" dt="2021-11-03T19:22:39.629" v="611" actId="14100"/>
          <ac:spMkLst>
            <pc:docMk/>
            <pc:sldMk cId="653333324" sldId="332"/>
            <ac:spMk id="7" creationId="{EEC9D1C4-B9E3-489B-800E-BA01649A61D8}"/>
          </ac:spMkLst>
        </pc:spChg>
        <pc:picChg chg="mod">
          <ac:chgData name="Nitheesh Kaliyamurthy" userId="2821ebda-f4ac-4963-9a4e-a836dfc45829" providerId="ADAL" clId="{3D79078B-00F3-4AAA-A1CF-A958D12DEE50}" dt="2021-11-03T19:22:41.490" v="612" actId="1076"/>
          <ac:picMkLst>
            <pc:docMk/>
            <pc:sldMk cId="653333324" sldId="332"/>
            <ac:picMk id="4" creationId="{05C81D35-0955-144E-835A-A6E73AA0BF2B}"/>
          </ac:picMkLst>
        </pc:picChg>
      </pc:sldChg>
      <pc:sldChg chg="modSp mod">
        <pc:chgData name="Nitheesh Kaliyamurthy" userId="2821ebda-f4ac-4963-9a4e-a836dfc45829" providerId="ADAL" clId="{3D79078B-00F3-4AAA-A1CF-A958D12DEE50}" dt="2021-11-03T19:23:20.442" v="624" actId="1076"/>
        <pc:sldMkLst>
          <pc:docMk/>
          <pc:sldMk cId="3165489694" sldId="333"/>
        </pc:sldMkLst>
        <pc:spChg chg="mod">
          <ac:chgData name="Nitheesh Kaliyamurthy" userId="2821ebda-f4ac-4963-9a4e-a836dfc45829" providerId="ADAL" clId="{3D79078B-00F3-4AAA-A1CF-A958D12DEE50}" dt="2021-11-03T19:23:18.713" v="623" actId="1076"/>
          <ac:spMkLst>
            <pc:docMk/>
            <pc:sldMk cId="3165489694" sldId="333"/>
            <ac:spMk id="2" creationId="{00000000-0000-0000-0000-000000000000}"/>
          </ac:spMkLst>
        </pc:spChg>
        <pc:spChg chg="mod">
          <ac:chgData name="Nitheesh Kaliyamurthy" userId="2821ebda-f4ac-4963-9a4e-a836dfc45829" providerId="ADAL" clId="{3D79078B-00F3-4AAA-A1CF-A958D12DEE50}" dt="2021-11-03T19:22:51.016" v="614" actId="1076"/>
          <ac:spMkLst>
            <pc:docMk/>
            <pc:sldMk cId="3165489694" sldId="333"/>
            <ac:spMk id="6" creationId="{C02AA8F8-1E43-384B-8982-C0BB94049B5C}"/>
          </ac:spMkLst>
        </pc:spChg>
        <pc:picChg chg="mod">
          <ac:chgData name="Nitheesh Kaliyamurthy" userId="2821ebda-f4ac-4963-9a4e-a836dfc45829" providerId="ADAL" clId="{3D79078B-00F3-4AAA-A1CF-A958D12DEE50}" dt="2021-11-03T19:22:52.969" v="615" actId="1076"/>
          <ac:picMkLst>
            <pc:docMk/>
            <pc:sldMk cId="3165489694" sldId="333"/>
            <ac:picMk id="5" creationId="{0C013090-F4B0-3946-9C21-2CACC8297B39}"/>
          </ac:picMkLst>
        </pc:picChg>
        <pc:picChg chg="mod">
          <ac:chgData name="Nitheesh Kaliyamurthy" userId="2821ebda-f4ac-4963-9a4e-a836dfc45829" providerId="ADAL" clId="{3D79078B-00F3-4AAA-A1CF-A958D12DEE50}" dt="2021-11-03T19:22:54.704" v="616" actId="1076"/>
          <ac:picMkLst>
            <pc:docMk/>
            <pc:sldMk cId="3165489694" sldId="333"/>
            <ac:picMk id="8" creationId="{FD07E7A8-A8A0-984C-A406-0B5A4E12867E}"/>
          </ac:picMkLst>
        </pc:picChg>
        <pc:picChg chg="mod">
          <ac:chgData name="Nitheesh Kaliyamurthy" userId="2821ebda-f4ac-4963-9a4e-a836dfc45829" providerId="ADAL" clId="{3D79078B-00F3-4AAA-A1CF-A958D12DEE50}" dt="2021-11-03T19:23:14.586" v="622" actId="1076"/>
          <ac:picMkLst>
            <pc:docMk/>
            <pc:sldMk cId="3165489694" sldId="333"/>
            <ac:picMk id="9" creationId="{56AF11E9-0839-804D-B322-4EC56E081E32}"/>
          </ac:picMkLst>
        </pc:picChg>
        <pc:picChg chg="mod">
          <ac:chgData name="Nitheesh Kaliyamurthy" userId="2821ebda-f4ac-4963-9a4e-a836dfc45829" providerId="ADAL" clId="{3D79078B-00F3-4AAA-A1CF-A958D12DEE50}" dt="2021-11-03T19:23:20.442" v="624" actId="1076"/>
          <ac:picMkLst>
            <pc:docMk/>
            <pc:sldMk cId="3165489694" sldId="333"/>
            <ac:picMk id="10" creationId="{72CF1E83-E56F-DF4F-AB02-CEC9A03801F2}"/>
          </ac:picMkLst>
        </pc:picChg>
      </pc:sldChg>
      <pc:sldChg chg="modSp mod">
        <pc:chgData name="Nitheesh Kaliyamurthy" userId="2821ebda-f4ac-4963-9a4e-a836dfc45829" providerId="ADAL" clId="{3D79078B-00F3-4AAA-A1CF-A958D12DEE50}" dt="2021-11-03T19:23:43.852" v="632" actId="1076"/>
        <pc:sldMkLst>
          <pc:docMk/>
          <pc:sldMk cId="883440410" sldId="334"/>
        </pc:sldMkLst>
        <pc:spChg chg="mod">
          <ac:chgData name="Nitheesh Kaliyamurthy" userId="2821ebda-f4ac-4963-9a4e-a836dfc45829" providerId="ADAL" clId="{3D79078B-00F3-4AAA-A1CF-A958D12DEE50}" dt="2021-11-03T19:23:25.994" v="625" actId="1076"/>
          <ac:spMkLst>
            <pc:docMk/>
            <pc:sldMk cId="883440410" sldId="334"/>
            <ac:spMk id="6" creationId="{C02AA8F8-1E43-384B-8982-C0BB94049B5C}"/>
          </ac:spMkLst>
        </pc:spChg>
        <pc:spChg chg="mod">
          <ac:chgData name="Nitheesh Kaliyamurthy" userId="2821ebda-f4ac-4963-9a4e-a836dfc45829" providerId="ADAL" clId="{3D79078B-00F3-4AAA-A1CF-A958D12DEE50}" dt="2021-11-03T19:23:33.060" v="628" actId="14100"/>
          <ac:spMkLst>
            <pc:docMk/>
            <pc:sldMk cId="883440410" sldId="334"/>
            <ac:spMk id="7" creationId="{EEC9D1C4-B9E3-489B-800E-BA01649A61D8}"/>
          </ac:spMkLst>
        </pc:spChg>
        <pc:picChg chg="mod">
          <ac:chgData name="Nitheesh Kaliyamurthy" userId="2821ebda-f4ac-4963-9a4e-a836dfc45829" providerId="ADAL" clId="{3D79078B-00F3-4AAA-A1CF-A958D12DEE50}" dt="2021-11-03T19:23:37.937" v="630" actId="1076"/>
          <ac:picMkLst>
            <pc:docMk/>
            <pc:sldMk cId="883440410" sldId="334"/>
            <ac:picMk id="4" creationId="{DF7A6ADF-6021-2640-B2BB-B8B452A83B10}"/>
          </ac:picMkLst>
        </pc:picChg>
        <pc:picChg chg="mod">
          <ac:chgData name="Nitheesh Kaliyamurthy" userId="2821ebda-f4ac-4963-9a4e-a836dfc45829" providerId="ADAL" clId="{3D79078B-00F3-4AAA-A1CF-A958D12DEE50}" dt="2021-11-03T19:23:43.852" v="632" actId="1076"/>
          <ac:picMkLst>
            <pc:docMk/>
            <pc:sldMk cId="883440410" sldId="334"/>
            <ac:picMk id="5" creationId="{24EF6A41-7016-EF4C-9D2E-EF1149EF5EEE}"/>
          </ac:picMkLst>
        </pc:picChg>
      </pc:sldChg>
      <pc:sldChg chg="modSp mod">
        <pc:chgData name="Nitheesh Kaliyamurthy" userId="2821ebda-f4ac-4963-9a4e-a836dfc45829" providerId="ADAL" clId="{3D79078B-00F3-4AAA-A1CF-A958D12DEE50}" dt="2021-11-03T19:24:04.905" v="638" actId="1076"/>
        <pc:sldMkLst>
          <pc:docMk/>
          <pc:sldMk cId="976039627" sldId="335"/>
        </pc:sldMkLst>
        <pc:spChg chg="mod">
          <ac:chgData name="Nitheesh Kaliyamurthy" userId="2821ebda-f4ac-4963-9a4e-a836dfc45829" providerId="ADAL" clId="{3D79078B-00F3-4AAA-A1CF-A958D12DEE50}" dt="2021-11-03T19:23:49.474" v="633" actId="1076"/>
          <ac:spMkLst>
            <pc:docMk/>
            <pc:sldMk cId="976039627" sldId="335"/>
            <ac:spMk id="6" creationId="{C02AA8F8-1E43-384B-8982-C0BB94049B5C}"/>
          </ac:spMkLst>
        </pc:spChg>
        <pc:spChg chg="mod">
          <ac:chgData name="Nitheesh Kaliyamurthy" userId="2821ebda-f4ac-4963-9a4e-a836dfc45829" providerId="ADAL" clId="{3D79078B-00F3-4AAA-A1CF-A958D12DEE50}" dt="2021-11-03T19:24:01.658" v="636" actId="1076"/>
          <ac:spMkLst>
            <pc:docMk/>
            <pc:sldMk cId="976039627" sldId="335"/>
            <ac:spMk id="7" creationId="{EEC9D1C4-B9E3-489B-800E-BA01649A61D8}"/>
          </ac:spMkLst>
        </pc:spChg>
        <pc:picChg chg="mod">
          <ac:chgData name="Nitheesh Kaliyamurthy" userId="2821ebda-f4ac-4963-9a4e-a836dfc45829" providerId="ADAL" clId="{3D79078B-00F3-4AAA-A1CF-A958D12DEE50}" dt="2021-11-03T19:24:04.905" v="638" actId="1076"/>
          <ac:picMkLst>
            <pc:docMk/>
            <pc:sldMk cId="976039627" sldId="335"/>
            <ac:picMk id="4" creationId="{DF7A6ADF-6021-2640-B2BB-B8B452A83B10}"/>
          </ac:picMkLst>
        </pc:picChg>
        <pc:picChg chg="mod">
          <ac:chgData name="Nitheesh Kaliyamurthy" userId="2821ebda-f4ac-4963-9a4e-a836dfc45829" providerId="ADAL" clId="{3D79078B-00F3-4AAA-A1CF-A958D12DEE50}" dt="2021-11-03T19:24:03.690" v="637" actId="1076"/>
          <ac:picMkLst>
            <pc:docMk/>
            <pc:sldMk cId="976039627" sldId="335"/>
            <ac:picMk id="8" creationId="{51BA6764-5774-124E-AEBC-FA373CB71F8C}"/>
          </ac:picMkLst>
        </pc:picChg>
      </pc:sldChg>
      <pc:sldChg chg="modSp mod">
        <pc:chgData name="Nitheesh Kaliyamurthy" userId="2821ebda-f4ac-4963-9a4e-a836dfc45829" providerId="ADAL" clId="{3D79078B-00F3-4AAA-A1CF-A958D12DEE50}" dt="2021-11-03T19:24:14.694" v="641" actId="14100"/>
        <pc:sldMkLst>
          <pc:docMk/>
          <pc:sldMk cId="3091033318" sldId="336"/>
        </pc:sldMkLst>
        <pc:spChg chg="mod">
          <ac:chgData name="Nitheesh Kaliyamurthy" userId="2821ebda-f4ac-4963-9a4e-a836dfc45829" providerId="ADAL" clId="{3D79078B-00F3-4AAA-A1CF-A958D12DEE50}" dt="2021-11-03T19:24:10.608" v="639" actId="1076"/>
          <ac:spMkLst>
            <pc:docMk/>
            <pc:sldMk cId="3091033318" sldId="336"/>
            <ac:spMk id="6" creationId="{C02AA8F8-1E43-384B-8982-C0BB94049B5C}"/>
          </ac:spMkLst>
        </pc:spChg>
        <pc:spChg chg="mod">
          <ac:chgData name="Nitheesh Kaliyamurthy" userId="2821ebda-f4ac-4963-9a4e-a836dfc45829" providerId="ADAL" clId="{3D79078B-00F3-4AAA-A1CF-A958D12DEE50}" dt="2021-11-03T19:24:14.694" v="641" actId="14100"/>
          <ac:spMkLst>
            <pc:docMk/>
            <pc:sldMk cId="3091033318" sldId="336"/>
            <ac:spMk id="7" creationId="{EEC9D1C4-B9E3-489B-800E-BA01649A61D8}"/>
          </ac:spMkLst>
        </pc:spChg>
      </pc:sldChg>
      <pc:sldChg chg="modSp mod">
        <pc:chgData name="Nitheesh Kaliyamurthy" userId="2821ebda-f4ac-4963-9a4e-a836dfc45829" providerId="ADAL" clId="{3D79078B-00F3-4AAA-A1CF-A958D12DEE50}" dt="2021-11-03T19:24:22.402" v="644" actId="1076"/>
        <pc:sldMkLst>
          <pc:docMk/>
          <pc:sldMk cId="141235311" sldId="337"/>
        </pc:sldMkLst>
        <pc:spChg chg="mod">
          <ac:chgData name="Nitheesh Kaliyamurthy" userId="2821ebda-f4ac-4963-9a4e-a836dfc45829" providerId="ADAL" clId="{3D79078B-00F3-4AAA-A1CF-A958D12DEE50}" dt="2021-11-03T19:24:19.362" v="642" actId="1076"/>
          <ac:spMkLst>
            <pc:docMk/>
            <pc:sldMk cId="141235311" sldId="337"/>
            <ac:spMk id="6" creationId="{C02AA8F8-1E43-384B-8982-C0BB94049B5C}"/>
          </ac:spMkLst>
        </pc:spChg>
        <pc:picChg chg="mod">
          <ac:chgData name="Nitheesh Kaliyamurthy" userId="2821ebda-f4ac-4963-9a4e-a836dfc45829" providerId="ADAL" clId="{3D79078B-00F3-4AAA-A1CF-A958D12DEE50}" dt="2021-11-03T19:24:20.801" v="643" actId="1076"/>
          <ac:picMkLst>
            <pc:docMk/>
            <pc:sldMk cId="141235311" sldId="337"/>
            <ac:picMk id="4" creationId="{39D03439-F298-5F4F-9255-DB3A96B2252F}"/>
          </ac:picMkLst>
        </pc:picChg>
        <pc:picChg chg="mod">
          <ac:chgData name="Nitheesh Kaliyamurthy" userId="2821ebda-f4ac-4963-9a4e-a836dfc45829" providerId="ADAL" clId="{3D79078B-00F3-4AAA-A1CF-A958D12DEE50}" dt="2021-11-03T19:24:22.402" v="644" actId="1076"/>
          <ac:picMkLst>
            <pc:docMk/>
            <pc:sldMk cId="141235311" sldId="337"/>
            <ac:picMk id="5" creationId="{0659C2E5-0D72-CC42-91FE-AF86CE845F12}"/>
          </ac:picMkLst>
        </pc:picChg>
      </pc:sldChg>
      <pc:sldChg chg="modSp mod">
        <pc:chgData name="Nitheesh Kaliyamurthy" userId="2821ebda-f4ac-4963-9a4e-a836dfc45829" providerId="ADAL" clId="{3D79078B-00F3-4AAA-A1CF-A958D12DEE50}" dt="2021-11-03T19:24:40.194" v="650" actId="1076"/>
        <pc:sldMkLst>
          <pc:docMk/>
          <pc:sldMk cId="120446913" sldId="338"/>
        </pc:sldMkLst>
        <pc:spChg chg="mod">
          <ac:chgData name="Nitheesh Kaliyamurthy" userId="2821ebda-f4ac-4963-9a4e-a836dfc45829" providerId="ADAL" clId="{3D79078B-00F3-4AAA-A1CF-A958D12DEE50}" dt="2021-11-03T19:24:28.537" v="645" actId="1076"/>
          <ac:spMkLst>
            <pc:docMk/>
            <pc:sldMk cId="120446913" sldId="338"/>
            <ac:spMk id="6" creationId="{C02AA8F8-1E43-384B-8982-C0BB94049B5C}"/>
          </ac:spMkLst>
        </pc:spChg>
        <pc:spChg chg="mod">
          <ac:chgData name="Nitheesh Kaliyamurthy" userId="2821ebda-f4ac-4963-9a4e-a836dfc45829" providerId="ADAL" clId="{3D79078B-00F3-4AAA-A1CF-A958D12DEE50}" dt="2021-11-03T19:24:40.194" v="650" actId="1076"/>
          <ac:spMkLst>
            <pc:docMk/>
            <pc:sldMk cId="120446913" sldId="338"/>
            <ac:spMk id="7" creationId="{EEC9D1C4-B9E3-489B-800E-BA01649A61D8}"/>
          </ac:spMkLst>
        </pc:spChg>
        <pc:picChg chg="mod">
          <ac:chgData name="Nitheesh Kaliyamurthy" userId="2821ebda-f4ac-4963-9a4e-a836dfc45829" providerId="ADAL" clId="{3D79078B-00F3-4AAA-A1CF-A958D12DEE50}" dt="2021-11-03T19:24:30.080" v="646" actId="1076"/>
          <ac:picMkLst>
            <pc:docMk/>
            <pc:sldMk cId="120446913" sldId="338"/>
            <ac:picMk id="8" creationId="{63F84291-BE65-EF40-B6C6-EFD5EA326C48}"/>
          </ac:picMkLst>
        </pc:picChg>
        <pc:picChg chg="mod">
          <ac:chgData name="Nitheesh Kaliyamurthy" userId="2821ebda-f4ac-4963-9a4e-a836dfc45829" providerId="ADAL" clId="{3D79078B-00F3-4AAA-A1CF-A958D12DEE50}" dt="2021-11-03T19:24:32.160" v="647" actId="1076"/>
          <ac:picMkLst>
            <pc:docMk/>
            <pc:sldMk cId="120446913" sldId="338"/>
            <ac:picMk id="9" creationId="{190F48FF-A708-9641-B588-C302AACEEB42}"/>
          </ac:picMkLst>
        </pc:picChg>
      </pc:sldChg>
      <pc:sldChg chg="del">
        <pc:chgData name="Nitheesh Kaliyamurthy" userId="2821ebda-f4ac-4963-9a4e-a836dfc45829" providerId="ADAL" clId="{3D79078B-00F3-4AAA-A1CF-A958D12DEE50}" dt="2021-11-03T19:24:54.762" v="651" actId="47"/>
        <pc:sldMkLst>
          <pc:docMk/>
          <pc:sldMk cId="1331181431" sldId="358"/>
        </pc:sldMkLst>
      </pc:sldChg>
      <pc:sldChg chg="del">
        <pc:chgData name="Nitheesh Kaliyamurthy" userId="2821ebda-f4ac-4963-9a4e-a836dfc45829" providerId="ADAL" clId="{3D79078B-00F3-4AAA-A1CF-A958D12DEE50}" dt="2021-11-03T19:24:54.762" v="651" actId="47"/>
        <pc:sldMkLst>
          <pc:docMk/>
          <pc:sldMk cId="4195411630" sldId="372"/>
        </pc:sldMkLst>
      </pc:sldChg>
      <pc:sldChg chg="del">
        <pc:chgData name="Nitheesh Kaliyamurthy" userId="2821ebda-f4ac-4963-9a4e-a836dfc45829" providerId="ADAL" clId="{3D79078B-00F3-4AAA-A1CF-A958D12DEE50}" dt="2021-11-03T19:24:54.762" v="651" actId="47"/>
        <pc:sldMkLst>
          <pc:docMk/>
          <pc:sldMk cId="1137179455" sldId="374"/>
        </pc:sldMkLst>
      </pc:sldChg>
      <pc:sldChg chg="del">
        <pc:chgData name="Nitheesh Kaliyamurthy" userId="2821ebda-f4ac-4963-9a4e-a836dfc45829" providerId="ADAL" clId="{3D79078B-00F3-4AAA-A1CF-A958D12DEE50}" dt="2021-11-03T19:24:54.762" v="651" actId="47"/>
        <pc:sldMkLst>
          <pc:docMk/>
          <pc:sldMk cId="630614638" sldId="376"/>
        </pc:sldMkLst>
      </pc:sldChg>
      <pc:sldChg chg="del">
        <pc:chgData name="Nitheesh Kaliyamurthy" userId="2821ebda-f4ac-4963-9a4e-a836dfc45829" providerId="ADAL" clId="{3D79078B-00F3-4AAA-A1CF-A958D12DEE50}" dt="2021-11-03T19:24:54.762" v="651" actId="47"/>
        <pc:sldMkLst>
          <pc:docMk/>
          <pc:sldMk cId="1053089651" sldId="383"/>
        </pc:sldMkLst>
      </pc:sldChg>
      <pc:sldChg chg="del">
        <pc:chgData name="Nitheesh Kaliyamurthy" userId="2821ebda-f4ac-4963-9a4e-a836dfc45829" providerId="ADAL" clId="{3D79078B-00F3-4AAA-A1CF-A958D12DEE50}" dt="2021-11-03T19:24:54.762" v="651" actId="47"/>
        <pc:sldMkLst>
          <pc:docMk/>
          <pc:sldMk cId="708597753" sldId="385"/>
        </pc:sldMkLst>
      </pc:sldChg>
      <pc:sldChg chg="del">
        <pc:chgData name="Nitheesh Kaliyamurthy" userId="2821ebda-f4ac-4963-9a4e-a836dfc45829" providerId="ADAL" clId="{3D79078B-00F3-4AAA-A1CF-A958D12DEE50}" dt="2021-11-03T19:16:31.170" v="492" actId="47"/>
        <pc:sldMkLst>
          <pc:docMk/>
          <pc:sldMk cId="1065710895" sldId="786"/>
        </pc:sldMkLst>
      </pc:sldChg>
      <pc:sldChg chg="modSp mod">
        <pc:chgData name="Nitheesh Kaliyamurthy" userId="2821ebda-f4ac-4963-9a4e-a836dfc45829" providerId="ADAL" clId="{3D79078B-00F3-4AAA-A1CF-A958D12DEE50}" dt="2021-11-05T07:25:31.975" v="691" actId="113"/>
        <pc:sldMkLst>
          <pc:docMk/>
          <pc:sldMk cId="1194686220" sldId="1195"/>
        </pc:sldMkLst>
        <pc:spChg chg="mod">
          <ac:chgData name="Nitheesh Kaliyamurthy" userId="2821ebda-f4ac-4963-9a4e-a836dfc45829" providerId="ADAL" clId="{3D79078B-00F3-4AAA-A1CF-A958D12DEE50}" dt="2021-11-05T07:25:31.975" v="691" actId="113"/>
          <ac:spMkLst>
            <pc:docMk/>
            <pc:sldMk cId="1194686220" sldId="1195"/>
            <ac:spMk id="3" creationId="{00000000-0000-0000-0000-000000000000}"/>
          </ac:spMkLst>
        </pc:spChg>
        <pc:spChg chg="mod">
          <ac:chgData name="Nitheesh Kaliyamurthy" userId="2821ebda-f4ac-4963-9a4e-a836dfc45829" providerId="ADAL" clId="{3D79078B-00F3-4AAA-A1CF-A958D12DEE50}" dt="2021-11-03T19:16:22.871" v="491" actId="20577"/>
          <ac:spMkLst>
            <pc:docMk/>
            <pc:sldMk cId="1194686220" sldId="1195"/>
            <ac:spMk id="4" creationId="{00000000-0000-0000-0000-000000000000}"/>
          </ac:spMkLst>
        </pc:spChg>
        <pc:spChg chg="mod">
          <ac:chgData name="Nitheesh Kaliyamurthy" userId="2821ebda-f4ac-4963-9a4e-a836dfc45829" providerId="ADAL" clId="{3D79078B-00F3-4AAA-A1CF-A958D12DEE50}" dt="2021-11-03T19:12:54.568" v="103" actId="6549"/>
          <ac:spMkLst>
            <pc:docMk/>
            <pc:sldMk cId="1194686220" sldId="1195"/>
            <ac:spMk id="6" creationId="{3FB78745-3ADB-471E-BE5B-B948A3D845D5}"/>
          </ac:spMkLst>
        </pc:spChg>
      </pc:sldChg>
      <pc:sldChg chg="del">
        <pc:chgData name="Nitheesh Kaliyamurthy" userId="2821ebda-f4ac-4963-9a4e-a836dfc45829" providerId="ADAL" clId="{3D79078B-00F3-4AAA-A1CF-A958D12DEE50}" dt="2021-11-03T19:24:54.762" v="651" actId="47"/>
        <pc:sldMkLst>
          <pc:docMk/>
          <pc:sldMk cId="2275564592" sldId="1262"/>
        </pc:sldMkLst>
      </pc:sldChg>
      <pc:sldChg chg="del">
        <pc:chgData name="Nitheesh Kaliyamurthy" userId="2821ebda-f4ac-4963-9a4e-a836dfc45829" providerId="ADAL" clId="{3D79078B-00F3-4AAA-A1CF-A958D12DEE50}" dt="2021-11-03T19:24:54.762" v="651" actId="47"/>
        <pc:sldMkLst>
          <pc:docMk/>
          <pc:sldMk cId="2465793591" sldId="1263"/>
        </pc:sldMkLst>
      </pc:sldChg>
      <pc:sldChg chg="del">
        <pc:chgData name="Nitheesh Kaliyamurthy" userId="2821ebda-f4ac-4963-9a4e-a836dfc45829" providerId="ADAL" clId="{3D79078B-00F3-4AAA-A1CF-A958D12DEE50}" dt="2021-11-03T19:24:54.762" v="651" actId="47"/>
        <pc:sldMkLst>
          <pc:docMk/>
          <pc:sldMk cId="2291745454" sldId="1312"/>
        </pc:sldMkLst>
      </pc:sldChg>
      <pc:sldChg chg="del">
        <pc:chgData name="Nitheesh Kaliyamurthy" userId="2821ebda-f4ac-4963-9a4e-a836dfc45829" providerId="ADAL" clId="{3D79078B-00F3-4AAA-A1CF-A958D12DEE50}" dt="2021-11-03T19:24:54.762" v="651" actId="47"/>
        <pc:sldMkLst>
          <pc:docMk/>
          <pc:sldMk cId="3785131721" sldId="1313"/>
        </pc:sldMkLst>
      </pc:sldChg>
      <pc:sldChg chg="del">
        <pc:chgData name="Nitheesh Kaliyamurthy" userId="2821ebda-f4ac-4963-9a4e-a836dfc45829" providerId="ADAL" clId="{3D79078B-00F3-4AAA-A1CF-A958D12DEE50}" dt="2021-11-03T19:24:54.762" v="651" actId="47"/>
        <pc:sldMkLst>
          <pc:docMk/>
          <pc:sldMk cId="3787198616" sldId="1322"/>
        </pc:sldMkLst>
      </pc:sldChg>
      <pc:sldChg chg="del">
        <pc:chgData name="Nitheesh Kaliyamurthy" userId="2821ebda-f4ac-4963-9a4e-a836dfc45829" providerId="ADAL" clId="{3D79078B-00F3-4AAA-A1CF-A958D12DEE50}" dt="2021-11-03T19:24:54.762" v="651" actId="47"/>
        <pc:sldMkLst>
          <pc:docMk/>
          <pc:sldMk cId="2616672068" sldId="1323"/>
        </pc:sldMkLst>
      </pc:sldChg>
      <pc:sldChg chg="del">
        <pc:chgData name="Nitheesh Kaliyamurthy" userId="2821ebda-f4ac-4963-9a4e-a836dfc45829" providerId="ADAL" clId="{3D79078B-00F3-4AAA-A1CF-A958D12DEE50}" dt="2021-11-03T19:24:54.762" v="651" actId="47"/>
        <pc:sldMkLst>
          <pc:docMk/>
          <pc:sldMk cId="565587616" sldId="1324"/>
        </pc:sldMkLst>
      </pc:sldChg>
      <pc:sldChg chg="del">
        <pc:chgData name="Nitheesh Kaliyamurthy" userId="2821ebda-f4ac-4963-9a4e-a836dfc45829" providerId="ADAL" clId="{3D79078B-00F3-4AAA-A1CF-A958D12DEE50}" dt="2021-11-03T19:24:54.762" v="651" actId="47"/>
        <pc:sldMkLst>
          <pc:docMk/>
          <pc:sldMk cId="2636902614" sldId="1325"/>
        </pc:sldMkLst>
      </pc:sldChg>
      <pc:sldChg chg="del">
        <pc:chgData name="Nitheesh Kaliyamurthy" userId="2821ebda-f4ac-4963-9a4e-a836dfc45829" providerId="ADAL" clId="{3D79078B-00F3-4AAA-A1CF-A958D12DEE50}" dt="2021-11-03T19:24:54.762" v="651" actId="47"/>
        <pc:sldMkLst>
          <pc:docMk/>
          <pc:sldMk cId="1329595706" sldId="1334"/>
        </pc:sldMkLst>
      </pc:sldChg>
      <pc:sldChg chg="del">
        <pc:chgData name="Nitheesh Kaliyamurthy" userId="2821ebda-f4ac-4963-9a4e-a836dfc45829" providerId="ADAL" clId="{3D79078B-00F3-4AAA-A1CF-A958D12DEE50}" dt="2021-11-03T19:24:54.762" v="651" actId="47"/>
        <pc:sldMkLst>
          <pc:docMk/>
          <pc:sldMk cId="3207493058" sldId="1335"/>
        </pc:sldMkLst>
      </pc:sldChg>
      <pc:sldChg chg="del">
        <pc:chgData name="Nitheesh Kaliyamurthy" userId="2821ebda-f4ac-4963-9a4e-a836dfc45829" providerId="ADAL" clId="{3D79078B-00F3-4AAA-A1CF-A958D12DEE50}" dt="2021-11-03T19:24:54.762" v="651" actId="47"/>
        <pc:sldMkLst>
          <pc:docMk/>
          <pc:sldMk cId="1891071555" sldId="1336"/>
        </pc:sldMkLst>
      </pc:sldChg>
      <pc:sldChg chg="del">
        <pc:chgData name="Nitheesh Kaliyamurthy" userId="2821ebda-f4ac-4963-9a4e-a836dfc45829" providerId="ADAL" clId="{3D79078B-00F3-4AAA-A1CF-A958D12DEE50}" dt="2021-11-03T19:24:54.762" v="651" actId="47"/>
        <pc:sldMkLst>
          <pc:docMk/>
          <pc:sldMk cId="1993276108" sldId="1337"/>
        </pc:sldMkLst>
      </pc:sldChg>
      <pc:sldChg chg="del">
        <pc:chgData name="Nitheesh Kaliyamurthy" userId="2821ebda-f4ac-4963-9a4e-a836dfc45829" providerId="ADAL" clId="{3D79078B-00F3-4AAA-A1CF-A958D12DEE50}" dt="2021-11-03T19:24:54.762" v="651" actId="47"/>
        <pc:sldMkLst>
          <pc:docMk/>
          <pc:sldMk cId="276229066" sldId="1338"/>
        </pc:sldMkLst>
      </pc:sldChg>
      <pc:sldChg chg="del">
        <pc:chgData name="Nitheesh Kaliyamurthy" userId="2821ebda-f4ac-4963-9a4e-a836dfc45829" providerId="ADAL" clId="{3D79078B-00F3-4AAA-A1CF-A958D12DEE50}" dt="2021-11-03T19:24:54.762" v="651" actId="47"/>
        <pc:sldMkLst>
          <pc:docMk/>
          <pc:sldMk cId="889809743" sldId="1339"/>
        </pc:sldMkLst>
      </pc:sldChg>
      <pc:sldChg chg="del">
        <pc:chgData name="Nitheesh Kaliyamurthy" userId="2821ebda-f4ac-4963-9a4e-a836dfc45829" providerId="ADAL" clId="{3D79078B-00F3-4AAA-A1CF-A958D12DEE50}" dt="2021-11-03T19:24:54.762" v="651" actId="47"/>
        <pc:sldMkLst>
          <pc:docMk/>
          <pc:sldMk cId="1585608875" sldId="1340"/>
        </pc:sldMkLst>
      </pc:sldChg>
      <pc:sldChg chg="del">
        <pc:chgData name="Nitheesh Kaliyamurthy" userId="2821ebda-f4ac-4963-9a4e-a836dfc45829" providerId="ADAL" clId="{3D79078B-00F3-4AAA-A1CF-A958D12DEE50}" dt="2021-11-03T19:24:54.762" v="651" actId="47"/>
        <pc:sldMkLst>
          <pc:docMk/>
          <pc:sldMk cId="2916337782" sldId="1341"/>
        </pc:sldMkLst>
      </pc:sldChg>
      <pc:sldChg chg="del">
        <pc:chgData name="Nitheesh Kaliyamurthy" userId="2821ebda-f4ac-4963-9a4e-a836dfc45829" providerId="ADAL" clId="{3D79078B-00F3-4AAA-A1CF-A958D12DEE50}" dt="2021-11-03T19:24:54.762" v="651" actId="47"/>
        <pc:sldMkLst>
          <pc:docMk/>
          <pc:sldMk cId="1388117060" sldId="1342"/>
        </pc:sldMkLst>
      </pc:sldChg>
      <pc:sldChg chg="del">
        <pc:chgData name="Nitheesh Kaliyamurthy" userId="2821ebda-f4ac-4963-9a4e-a836dfc45829" providerId="ADAL" clId="{3D79078B-00F3-4AAA-A1CF-A958D12DEE50}" dt="2021-11-03T19:24:54.762" v="651" actId="47"/>
        <pc:sldMkLst>
          <pc:docMk/>
          <pc:sldMk cId="3262062513" sldId="1343"/>
        </pc:sldMkLst>
      </pc:sldChg>
      <pc:sldChg chg="del">
        <pc:chgData name="Nitheesh Kaliyamurthy" userId="2821ebda-f4ac-4963-9a4e-a836dfc45829" providerId="ADAL" clId="{3D79078B-00F3-4AAA-A1CF-A958D12DEE50}" dt="2021-11-03T19:24:54.762" v="651" actId="47"/>
        <pc:sldMkLst>
          <pc:docMk/>
          <pc:sldMk cId="2952627432" sldId="1344"/>
        </pc:sldMkLst>
      </pc:sldChg>
      <pc:sldChg chg="del">
        <pc:chgData name="Nitheesh Kaliyamurthy" userId="2821ebda-f4ac-4963-9a4e-a836dfc45829" providerId="ADAL" clId="{3D79078B-00F3-4AAA-A1CF-A958D12DEE50}" dt="2021-11-03T19:24:54.762" v="651" actId="47"/>
        <pc:sldMkLst>
          <pc:docMk/>
          <pc:sldMk cId="71945574" sldId="1345"/>
        </pc:sldMkLst>
      </pc:sldChg>
      <pc:sldChg chg="del">
        <pc:chgData name="Nitheesh Kaliyamurthy" userId="2821ebda-f4ac-4963-9a4e-a836dfc45829" providerId="ADAL" clId="{3D79078B-00F3-4AAA-A1CF-A958D12DEE50}" dt="2021-11-03T19:24:54.762" v="651" actId="47"/>
        <pc:sldMkLst>
          <pc:docMk/>
          <pc:sldMk cId="419916046" sldId="1346"/>
        </pc:sldMkLst>
      </pc:sldChg>
      <pc:sldChg chg="del">
        <pc:chgData name="Nitheesh Kaliyamurthy" userId="2821ebda-f4ac-4963-9a4e-a836dfc45829" providerId="ADAL" clId="{3D79078B-00F3-4AAA-A1CF-A958D12DEE50}" dt="2021-11-03T19:24:54.762" v="651" actId="47"/>
        <pc:sldMkLst>
          <pc:docMk/>
          <pc:sldMk cId="2633968469" sldId="1347"/>
        </pc:sldMkLst>
      </pc:sldChg>
      <pc:sldChg chg="del">
        <pc:chgData name="Nitheesh Kaliyamurthy" userId="2821ebda-f4ac-4963-9a4e-a836dfc45829" providerId="ADAL" clId="{3D79078B-00F3-4AAA-A1CF-A958D12DEE50}" dt="2021-11-03T19:24:54.762" v="651" actId="47"/>
        <pc:sldMkLst>
          <pc:docMk/>
          <pc:sldMk cId="3726029584" sldId="1348"/>
        </pc:sldMkLst>
      </pc:sldChg>
      <pc:sldChg chg="del">
        <pc:chgData name="Nitheesh Kaliyamurthy" userId="2821ebda-f4ac-4963-9a4e-a836dfc45829" providerId="ADAL" clId="{3D79078B-00F3-4AAA-A1CF-A958D12DEE50}" dt="2021-11-03T19:24:54.762" v="651" actId="47"/>
        <pc:sldMkLst>
          <pc:docMk/>
          <pc:sldMk cId="3318294851" sldId="1349"/>
        </pc:sldMkLst>
      </pc:sldChg>
      <pc:sldChg chg="del">
        <pc:chgData name="Nitheesh Kaliyamurthy" userId="2821ebda-f4ac-4963-9a4e-a836dfc45829" providerId="ADAL" clId="{3D79078B-00F3-4AAA-A1CF-A958D12DEE50}" dt="2021-11-03T19:24:54.762" v="651" actId="47"/>
        <pc:sldMkLst>
          <pc:docMk/>
          <pc:sldMk cId="3614988528" sldId="1350"/>
        </pc:sldMkLst>
      </pc:sldChg>
      <pc:sldChg chg="del">
        <pc:chgData name="Nitheesh Kaliyamurthy" userId="2821ebda-f4ac-4963-9a4e-a836dfc45829" providerId="ADAL" clId="{3D79078B-00F3-4AAA-A1CF-A958D12DEE50}" dt="2021-11-03T19:24:54.762" v="651" actId="47"/>
        <pc:sldMkLst>
          <pc:docMk/>
          <pc:sldMk cId="2925932080" sldId="1351"/>
        </pc:sldMkLst>
      </pc:sldChg>
      <pc:sldChg chg="del">
        <pc:chgData name="Nitheesh Kaliyamurthy" userId="2821ebda-f4ac-4963-9a4e-a836dfc45829" providerId="ADAL" clId="{3D79078B-00F3-4AAA-A1CF-A958D12DEE50}" dt="2021-11-03T19:24:54.762" v="651" actId="47"/>
        <pc:sldMkLst>
          <pc:docMk/>
          <pc:sldMk cId="3054396925" sldId="1352"/>
        </pc:sldMkLst>
      </pc:sldChg>
      <pc:sldChg chg="del">
        <pc:chgData name="Nitheesh Kaliyamurthy" userId="2821ebda-f4ac-4963-9a4e-a836dfc45829" providerId="ADAL" clId="{3D79078B-00F3-4AAA-A1CF-A958D12DEE50}" dt="2021-11-03T19:24:54.762" v="651" actId="47"/>
        <pc:sldMkLst>
          <pc:docMk/>
          <pc:sldMk cId="387438992" sldId="1353"/>
        </pc:sldMkLst>
      </pc:sldChg>
      <pc:sldChg chg="del">
        <pc:chgData name="Nitheesh Kaliyamurthy" userId="2821ebda-f4ac-4963-9a4e-a836dfc45829" providerId="ADAL" clId="{3D79078B-00F3-4AAA-A1CF-A958D12DEE50}" dt="2021-11-03T19:24:54.762" v="651" actId="47"/>
        <pc:sldMkLst>
          <pc:docMk/>
          <pc:sldMk cId="995959895" sldId="1354"/>
        </pc:sldMkLst>
      </pc:sldChg>
      <pc:sldChg chg="del">
        <pc:chgData name="Nitheesh Kaliyamurthy" userId="2821ebda-f4ac-4963-9a4e-a836dfc45829" providerId="ADAL" clId="{3D79078B-00F3-4AAA-A1CF-A958D12DEE50}" dt="2021-11-03T19:24:54.762" v="651" actId="47"/>
        <pc:sldMkLst>
          <pc:docMk/>
          <pc:sldMk cId="3747619893" sldId="1355"/>
        </pc:sldMkLst>
      </pc:sldChg>
      <pc:sldChg chg="del">
        <pc:chgData name="Nitheesh Kaliyamurthy" userId="2821ebda-f4ac-4963-9a4e-a836dfc45829" providerId="ADAL" clId="{3D79078B-00F3-4AAA-A1CF-A958D12DEE50}" dt="2021-11-03T19:24:54.762" v="651" actId="47"/>
        <pc:sldMkLst>
          <pc:docMk/>
          <pc:sldMk cId="3321143042" sldId="1356"/>
        </pc:sldMkLst>
      </pc:sldChg>
      <pc:sldChg chg="del">
        <pc:chgData name="Nitheesh Kaliyamurthy" userId="2821ebda-f4ac-4963-9a4e-a836dfc45829" providerId="ADAL" clId="{3D79078B-00F3-4AAA-A1CF-A958D12DEE50}" dt="2021-11-03T19:24:54.762" v="651" actId="47"/>
        <pc:sldMkLst>
          <pc:docMk/>
          <pc:sldMk cId="2615655161" sldId="1357"/>
        </pc:sldMkLst>
      </pc:sldChg>
      <pc:sldChg chg="del">
        <pc:chgData name="Nitheesh Kaliyamurthy" userId="2821ebda-f4ac-4963-9a4e-a836dfc45829" providerId="ADAL" clId="{3D79078B-00F3-4AAA-A1CF-A958D12DEE50}" dt="2021-11-03T19:24:54.762" v="651" actId="47"/>
        <pc:sldMkLst>
          <pc:docMk/>
          <pc:sldMk cId="3704593076" sldId="1358"/>
        </pc:sldMkLst>
      </pc:sldChg>
      <pc:sldChg chg="del">
        <pc:chgData name="Nitheesh Kaliyamurthy" userId="2821ebda-f4ac-4963-9a4e-a836dfc45829" providerId="ADAL" clId="{3D79078B-00F3-4AAA-A1CF-A958D12DEE50}" dt="2021-11-03T19:24:54.762" v="651" actId="47"/>
        <pc:sldMkLst>
          <pc:docMk/>
          <pc:sldMk cId="1170315033" sldId="1359"/>
        </pc:sldMkLst>
      </pc:sldChg>
      <pc:sldChg chg="del">
        <pc:chgData name="Nitheesh Kaliyamurthy" userId="2821ebda-f4ac-4963-9a4e-a836dfc45829" providerId="ADAL" clId="{3D79078B-00F3-4AAA-A1CF-A958D12DEE50}" dt="2021-11-03T19:24:54.762" v="651" actId="47"/>
        <pc:sldMkLst>
          <pc:docMk/>
          <pc:sldMk cId="3541881470" sldId="1360"/>
        </pc:sldMkLst>
      </pc:sldChg>
      <pc:sldChg chg="del">
        <pc:chgData name="Nitheesh Kaliyamurthy" userId="2821ebda-f4ac-4963-9a4e-a836dfc45829" providerId="ADAL" clId="{3D79078B-00F3-4AAA-A1CF-A958D12DEE50}" dt="2021-11-03T19:24:54.762" v="651" actId="47"/>
        <pc:sldMkLst>
          <pc:docMk/>
          <pc:sldMk cId="646328616" sldId="1361"/>
        </pc:sldMkLst>
      </pc:sldChg>
      <pc:sldChg chg="del">
        <pc:chgData name="Nitheesh Kaliyamurthy" userId="2821ebda-f4ac-4963-9a4e-a836dfc45829" providerId="ADAL" clId="{3D79078B-00F3-4AAA-A1CF-A958D12DEE50}" dt="2021-11-03T19:24:54.762" v="651" actId="47"/>
        <pc:sldMkLst>
          <pc:docMk/>
          <pc:sldMk cId="3719346912" sldId="1362"/>
        </pc:sldMkLst>
      </pc:sldChg>
      <pc:sldChg chg="del">
        <pc:chgData name="Nitheesh Kaliyamurthy" userId="2821ebda-f4ac-4963-9a4e-a836dfc45829" providerId="ADAL" clId="{3D79078B-00F3-4AAA-A1CF-A958D12DEE50}" dt="2021-11-03T19:24:54.762" v="651" actId="47"/>
        <pc:sldMkLst>
          <pc:docMk/>
          <pc:sldMk cId="3568790948" sldId="1363"/>
        </pc:sldMkLst>
      </pc:sldChg>
      <pc:sldChg chg="del">
        <pc:chgData name="Nitheesh Kaliyamurthy" userId="2821ebda-f4ac-4963-9a4e-a836dfc45829" providerId="ADAL" clId="{3D79078B-00F3-4AAA-A1CF-A958D12DEE50}" dt="2021-11-03T19:24:54.762" v="651" actId="47"/>
        <pc:sldMkLst>
          <pc:docMk/>
          <pc:sldMk cId="2988535814" sldId="1364"/>
        </pc:sldMkLst>
      </pc:sldChg>
      <pc:sldChg chg="del">
        <pc:chgData name="Nitheesh Kaliyamurthy" userId="2821ebda-f4ac-4963-9a4e-a836dfc45829" providerId="ADAL" clId="{3D79078B-00F3-4AAA-A1CF-A958D12DEE50}" dt="2021-11-03T19:24:54.762" v="651" actId="47"/>
        <pc:sldMkLst>
          <pc:docMk/>
          <pc:sldMk cId="2684916180" sldId="1365"/>
        </pc:sldMkLst>
      </pc:sldChg>
      <pc:sldMasterChg chg="delSldLayout">
        <pc:chgData name="Nitheesh Kaliyamurthy" userId="2821ebda-f4ac-4963-9a4e-a836dfc45829" providerId="ADAL" clId="{3D79078B-00F3-4AAA-A1CF-A958D12DEE50}" dt="2021-11-03T19:24:54.762" v="651" actId="47"/>
        <pc:sldMasterMkLst>
          <pc:docMk/>
          <pc:sldMasterMk cId="4118905666" sldId="2147483678"/>
        </pc:sldMasterMkLst>
        <pc:sldLayoutChg chg="del">
          <pc:chgData name="Nitheesh Kaliyamurthy" userId="2821ebda-f4ac-4963-9a4e-a836dfc45829" providerId="ADAL" clId="{3D79078B-00F3-4AAA-A1CF-A958D12DEE50}" dt="2021-11-03T19:24:54.762" v="651" actId="47"/>
          <pc:sldLayoutMkLst>
            <pc:docMk/>
            <pc:sldMasterMk cId="4118905666" sldId="2147483678"/>
            <pc:sldLayoutMk cId="1355934506" sldId="2147483685"/>
          </pc:sldLayoutMkLst>
        </pc:sldLayoutChg>
        <pc:sldLayoutChg chg="del">
          <pc:chgData name="Nitheesh Kaliyamurthy" userId="2821ebda-f4ac-4963-9a4e-a836dfc45829" providerId="ADAL" clId="{3D79078B-00F3-4AAA-A1CF-A958D12DEE50}" dt="2021-11-03T19:24:54.762" v="651" actId="47"/>
          <pc:sldLayoutMkLst>
            <pc:docMk/>
            <pc:sldMasterMk cId="4118905666" sldId="2147483678"/>
            <pc:sldLayoutMk cId="4036174944" sldId="2147483688"/>
          </pc:sldLayoutMkLst>
        </pc:sldLayoutChg>
        <pc:sldLayoutChg chg="del">
          <pc:chgData name="Nitheesh Kaliyamurthy" userId="2821ebda-f4ac-4963-9a4e-a836dfc45829" providerId="ADAL" clId="{3D79078B-00F3-4AAA-A1CF-A958D12DEE50}" dt="2021-11-03T19:24:54.762" v="651" actId="47"/>
          <pc:sldLayoutMkLst>
            <pc:docMk/>
            <pc:sldMasterMk cId="4118905666" sldId="2147483678"/>
            <pc:sldLayoutMk cId="1562409292" sldId="2147483689"/>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0"/>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-3 68 452 0,'0'0'19'0,"0"0"-19"0,0 0 0 0,0 0 0 0,0 0 0 0,0 0 0 0,5-4 0 16,-5 4-9-16,7-3 9 0,-7 3 0 15,4-3 0-15,-4 3 0 0,0 0 19 0,0 0 5 0,0 0 2 0,0 0 0 16,0 0 3-16,0 0 1 0,0 0 0 0,0 0 0 16,0 0-30-16,0 0 0 0,0 0-13 0,0 0 4 15,0 0 9-15,0 0 0 0,0-8-9 0,0 8 9 16,0 0 28-16,0 0 11 0,4-3 1 0,-4 3 1 15,0 0 14-15,0 0 2 0,0-8 1 0,0 8 0 16,0 0-18-16,0 0-4 0,4-6-1 0,-4 6 0 16,0 0-15-16,0 0-2 0,0 0-1 0,0 0 0 15,8 6-17-15,-8-6 10 0,0 0-10 0,8 0 8 16,0 4-8-16,0 0 0 0,-8-4-12 0,8 3 12 16,0 5 0-16,0-5 0 0,0-6 0 0,0 3 0 15,0 6 0-15,0-2 0 0,0-8 0 0,-4 4 0 16,4 4 0-16,0-1 10 0,0-3-1 0,4 4 0 15,0 3-9-15,0-7 0 0,-4 0 0 0,-1 0 0 16,5 4 0-16,0-4 0 0,1-4 0 0,-1 4 0 16,3 4 0-16,-3-4 0 0,0-4 0 0,5 4 0 15,-5 0 16-15,3 0 12 0,-7-3 1 0,4 3 1 16,0 3-5-16,-4-3-1 0,1-3 0 0,3 3 0 0,-1 3-24 16,-3-3 0-16,0 0 0 0,4 4-11 0,4 0 11 15,0-1 0-15,-8-6 0 0,8 3 8 0,0 3-8 0,0-3 0 16,0-7 0-16,0 3 0 0,4 8 0 0,0-8-8 15,-4 1 8-15,0 3 0 0,0 0 0 0,4 0 19 16,0 0-3-16,-5-4-1 0,6 8-15 0,-1-1 9 16,-5-6-9-16,5 3 8 0,-4 7-8 0,0-3 0 15,0-8 0-15,0 8 0 0,0-1 0 0,4 0 0 16,0-3-11-16,-4 4 11 0,0-1-14 0,0 1 2 16,0-8 1-16,-4 4 0 0,4 8 11 0,0-8 14 0,-4-4-3 15,0 4-1-15,3 4-10 0,-3-1 0 0,0-6 9 16,5-1-9-16,-5 4 0 0,0 0 9 0,3-4-9 15,-3 4 0-15,1 0 16 0,2 0-3 0,1-3-1 0,0 3 0 16,0 3-12-16,0-3 0 0,4-3 0 16,-8 3 0-16,4 0 0 0,0 0 0 0,-4-4 0 0,4 4 0 15,0 4 0-15,0-4 0 0,-4-4 0 0,0 1 0 16,4 3 0-16,0 0 0 0,-4-3 0 16,4-1-10-16,0 4 10 0,-1-4 0 0,-2 1 0 0,-1 3 0 15,3-4 0-15,-3 0 0 0,-3 1 0 0,2-1-8 16,1 4 8-16,0-3 0 0,-4-4 0 0,4 3 0 15,4 4 0-15,-4 0 0 0,1-7 0 0,-6 3 0 16,9 4 0-16,-4 0 0 0,0-6 0 0,0 6 0 0,0 3 0 16,0-3 0-16,0-3 0 0,0-1 0 15,4 8 0-15,0-8-8 0,-4 1 0 0,-1 3 0 0,6 3 8 16,-9-3 0-16,4-3 0 0,-5 3 0 0,10 3 0 0,-10 1-8 16,6-8 8-16,-1 4 0 0,0 4 0 15,-5-1 0-15,6-6 0 0,-6 6 0 0,5 4 11 0,0-3-3 16,-4-8 0-16,4 4 0 0,5 7-8 15,-10-3 0-15,5-4 0 0,1 4 0 0,-2-1 0 0,1 0 0 16,-4-6 0-16,4 3 0 0,0 7 0 16,-4-7 0-16,0-4 0 0,0 4 0 0,0 4 9 0,0-4 0 15,0-7 0-15,-4 7 0 0,4 7 1 0,0-4 0 16,-1-6 0-16,2 3 0 0,3 0-10 0,-4 0 0 16,-5 0 0-16,9 0 0 0,1 3-11 0,-1-3 11 0,-5-3-8 15,5-1 8-15,-4 4 0 0,1-3 0 0,3-4 0 16,-4 3 0-16,-1 1 0 0,1-1 0 0,-4-3 0 15,4 4 0-15,1 3 20 0,-1-4 10 0,-5 1 2 0,1-1 0 16,1 8-32-16,-5-4 0 0,7-8 0 0,-2 5 0 16,3 3 0-16,-5-4 0 0,1 0 0 0,-4 4 0 31,0 0-24-31,0 0-5 0,5-6-1 0,-5 6 0 0,7 0 30 0,-2 0 0 0,2-4 0 0,-7 4 0 16,4 4 0-16,-4-4-9 0,4-4 9 0,-4 4 0 15,5 4 0-15,-5-4 0 0,0 0 0 0,0 0 0 16,7 0 0-16,-7 0 8 0,8-4-8 0,-8 4 8 15,4 4-8-15,-4-4 0 0,0 0 0 0,12 4 0 16,-4-2 8-16,-8-2 0 0,0 0 0 0,0 0 0 16,12 8-8-16,-4-1 0 0,-8-7 0 0,0 0 0 15,4 11 0-15,-4-11 0 0,0 0-10 0,0 0 10 0,8 6-12 16,-4 2 4-16,-4-8 8 0,0 0-13 0,0 0 13 16,0 0 8-16,0 0 0 0,0 0-8 0,8 11 0 0,-8-11 0 15,0 0 0-15,0 0 0 0,8 10 27 0,0-7-2 16,-8-3 0-16,0 0 0 0,8 11-25 0,-8-11 0 15,0 0 0-15,0 0 0 0,8 8-15 0,-8-8-8 16,0 0-1-16,0 0-1 0,8 3 25 0,-8-3 0 16,0 0 0-16,0 0 0 0,8 3 0 0,-8-3 0 15,0 0 0-15,0 0 0 0,8 4 15 0,-8-4 8 16,8-4 1-16,-8 4 1 16,8 4-53-16,-8-4-10 0,0 0-2 15,0 0-1-15,8 3-26 0,-8-3-5 0,8-3 0 0,-8 3-1 16,8 3 13-16,-8-3 2 0,4-3 1 0,-4 3 0 15,8 0 18-15,0 0 4 0,-8 0 1 0,4-4 0 0,-4 4 22 16,8 0 4-16,-8 0 8 0,4-3-13 0,-4 3 13 0,0 0 0 0,0 0 0 0,0 0-9 16,8 3-11-16,-8-3-1 0,0 0-1 0,0 0 0 31,4 11-132-31,-4 0-26 0,0-11-6 0,0 6-1 0,-4 5 150 0</inkml:trace>
</inkml:ink>
</file>

<file path=ppt/ink/ink2.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1"/>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4 77 368 0,'0'0'16'0,"0"0"-16"0,0 0 0 0,0 0 0 0,0 0 0 0,0 0 0 16,0 0 0-16,0 0 0 15,0 0-63-15,0 0-18 0,-4-7-4 0,4 7-1 0,0 0 69 0,0 0 17 0,0 0 0 0,0 0 0 16,0 0 79-16,0 0 19 15,-4-3 4-15,4 3 1 0,0 0-1 0,0 0 0 16,0 0 0-16,0 0 0 0,0 0-63 0,0 0-13 16,0 0-2-16,0 0-1 0,4 3-23 0,-4-3 8 15,0 0-8-15,4 7 0 0,0 0 0 0,4-3-15 0,-4-1 3 0,4 1 0 16,-4 0 12-16,-4-4 12 0,8 2-3 0,-4 2 0 16,4 0 15-16,-4-4 4 0,-4 0 0 0,8 3 0 15,0 1-16-15,0-4-4 0,-1 4 0 0,2-1 0 16,-1 1 9-16,0 0 2 0,4-8 0 0,-5 4 0 15,5 4-19-15,1-4 0 0,3-4 0 16,-4 4 0-16,4 0 0 0,-4 0 0 0,3-7 0 0,2 3 0 16,-2 4 22-16,1-4-2 0,1 1-1 0,-2 3 0 15,2 0-4-15,-2 0-1 0,-3-4 0 0,4 0 0 16,5 8-3-16,-6 0-1 0,-3-8 0 0,4 4 0 16,0 4-10-16,0-1 0 0,0-3 0 0,-4 0 0 15,4 4-20-15,0-4 3 0,-4-4 1 0,3 4 0 16,-3 4 4-16,0-4 2 0,1-7 0 0,-1 3 0 15,3 8 24-15,-3-8 5 0,0 0 1 0,0 2 0 0,0 2 17 16,1-4 4-16,-1 0 1 0,0 1 0 16,3 3-42-16,2 0 0 0,-5-4 0 0,3 0 0 0,2 1 0 15,-2 3 0-15,-3-7 0 0,4 7 0 16,0 0-27-16,-4 0-7 16,4 0-2-16,-4-3 0 0,-4 6 36 0,3-3 0 0,-2 0 0 0,3 0 0 15,0 3 0-15,4-3 8 0,-9-3-8 0,6 3 0 0,3 3 32 0,-4 1 0 16,-1-8 0-16,6 8 0 0,-2-1-16 0,1-3-4 15,-3-3 0-15,-1 3 0 0,3 7-12 0,2-7-16 0,-5 0 3 16,0 0 1-16,3 4 12 0,-3-4 0 0,0-4 0 16,0 0 10-16,4 8-10 0,-8-4 0 0,4-4 0 0,-4 4 0 15,4 0 0-15,-4 0 10 0,0 0-10 16,0-3 10-16,4 6-10 0,-5 1 0 0,6-4 0 0,-5 0 0 16,0 0 0-16,-4-4 0 0,4 1 9 15,4 3-9-15,-4-4 0 0,-4 1 0 0,4 0 0 0,-5-5-8 16,6 8 8-16,-6-3 0 0,2-1 0 15,-5 4 0-15,7 0 0 0,-7 0 0 0,5-4 8 0,-2 1-8 16,2 3 11-16,-5 0-3 0,4-7 0 0,-4 7 0 16,3 4-8-16,-3-4-16 0,5-7 4 0,-5 7 1 31,4 0-14-31,-4 0-3 0,3-4-1 0,2 0 0 0,-2 4 12 0,-3 0 2 16,4-7 1-16,1 3 0 0,-2 2 22 0,-3 2 4 0,0-8 0 0,0 8 1 15,0 0-13-15,0 0 0 0,0-7 0 0,0 7 0 16,0 0 0-16,0 0 0 0,0 0 0 0,0 0 0 0,0 0 0 15,0 0-8-15,0 0 8 0,0 0-13 0,9 0 13 0,-9 0 10 16,0 0-2-16,0 0 0 0,8 0-8 0,-8 0-17 16,0 0 4-16,0 0 1 0,7 7 0 0,-7-7 0 15,0 0 0-15,0 0 0 16,8 8-46-16,-8-8-9 0,0 0-1 16,0 0-1-16,12 10 6 0,-7-3 2 15,-5-7 0-15,0 0 0 0,4 7 44 0,-4-7 9 0,0 0 8 0,0 0-12 0,3 10 12 0,-3-10 0 16,0 0-9-16,0 0 9 15,5 8-145-15,-5-8-25 0,0 0-5 0,0-8-1 0,3 2 141 16</inkml:trace>
</inkml:ink>
</file>

<file path=ppt/ink/ink3.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2"/>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-1 212 642 0,'0'0'27'0,"0"0"-27"0,0 0 0 0,0 0 0 15,0 0 0-15,4-4 8 0,0-3-8 0,0 3 0 16,0 1-16-16,0-4-8 0,0-4-1 0,-4 4-1 0,0 7 4 0,3-7 1 16,2-4 0-16,-5 4 0 0,0 7 30 0,4-6 7 15,-1-2 0-15,-3 1 1 0,0 7 45 0,0 0 9 16,0-7 1-16,0 7 1 0,0 0-19 0,0-7-4 15,0-4-1-15,0 11 0 0,0 0-29 0,0 0-7 16,0-3-1-16,0 3 0 0,0 0-25 0,0 0-6 16,9-8-1-16,-5 5 0 0,0 6 20 0,4-3-10 15,-4-3 10-15,-1 0-8 0,6 6 8 0,-1-3 0 0,0-3 8 0,-4 3-8 16,4 3 46-16,-1-3 5 0,2-3 1 0,-6 3 0 16,10 0-35-16,-6 0-6 0,2-7-2 0,2 7 0 15,-2 7-9-15,6-7-16 16,-3 0 4-16,5-4 1 0,-6 8 1 0,5-4 0 15,0-7 0-15,5 3 0 0,-2 4 10 0,5-4 16 0,0-3-4 16,0 3-1-16,0 4 13 0,-4-2 4 0,4-9 0 16,0 7 0-16,-1 4 7 0,1-4 1 0,1 1 1 15,-1-1 0-15,-4 4-21 0,-1 0-5 0,1-6-1 16,0 6 0-16,0 0-10 0,0 0-14 0,-4-8 3 0,1 5 1 16,2 6 10-16,1-3 0 0,-4-3 0 0,8-1 0 15,0 0 0-15,-4 4 0 0,0-3 0 0,-1-1 0 16,1 4 0-16,1 0 0 0,-1-3 0 0,-5 3 0 15,2 3 8-15,-2-3 3 0,5-3 1 0,-4 6 0 0,4 4-12 16,-3 1 0-16,2-8 0 0,1 3 0 16,-4 5 0-16,4-2-17 0,-4-6 4 0,0 0 1 0,4 4 12 15,-4-1 16-15,0-6-3 0,-1 3-1 0,2 7-12 16,-5-3 0-16,0-8 0 0,-1 0 0 0,6 12 0 16,-5-12 14-16,0 0-4 0,-4 1-1 0,4 6 3 0,0-3 0 15,0-3 0-15,0 3 0 0,-1 0-12 0,1 0 8 16,-3-4-8-16,2 4 8 0,1 4-8 0,4-4 0 15,-4-4 0-15,4 4 0 0,0 4-12 0,-4-4 12 16,-4-7-10-16,4 4 10 0,-4 6 0 0,4-3 0 16,0-3 13-16,0-1-4 0,4 8-1 0,-4-4 0 15,0 0 0-15,0 3 0 0,3 4-8 0,2-4-17 16,-5-3 4-16,0 4 1 0,3 3 12 0,-3-3 0 0,5-8 0 16,-5 8 0-16,3 0 0 0,2-4 8 0,-9-4 0 15,7 4-8-15,2 0 10 0,-2 0-10 0,1-4 8 16,-4 1-8-16,8 6 0 0,-4-3 0 0,0-3 0 0,0-1 0 15,4 4 0-15,-4 0 0 0,0-4 0 0,4 4 0 16,0 4 0-16,-5-4 0 0,6-7 0 0,2 3 0 16,2 4 0-16,-6-3 0 0,1 0 8 0,1 3-8 15,-1 3 0-15,0-6 0 0,4-1 0 0,-9 0 0 16,5 4 18-16,-4 0 2 0,0-3 0 0,0 3 0 16,0 3-42-1,-4-3-8-15,8-3-2 0,-8 3 0 0,4 11 32 0,-4-11 15 0,0-4-2 0,-1 4 0 16,2 7-13-16,3-7-12 0,-4 0 3 0,0 0 0 15,-1 3 9-15,6-6 0 0,-1 3 0 0,-5-3 0 16,1 3 0-16,5 0 11 0,-2-8-3 0,2 8 0 16,-5 8-8-16,0-8 0 0,-1-4 0 0,1 4 0 0,0 4 0 15,0-1 8-15,-4-6-8 0,8 3 8 0,-4 3 7 16,0-3 1-16,1-7 0 0,-2 7 0 0,1 4-33 0,-4-1-7 16,0-3 0-16,0 0-1 0,4 0 40 0,-4 0 8 15,-4-7 1-15,0 3 1 0,-4 4-25 0,8 0-17 16,0-3 2-16,-8 3 1 0,0 0 22 0,0 0 5 15,8-4 1-15,-4 4 0 0,-4 0-26 0,0 0-6 16,8 0-1-16,-8 0 0 0,7 4 11 0,2-4 8 16,-6-8-12-16,-3 8 12 0,0 0 0 0,5 4 0 15,3-4 8-15,-1 4-8 0,-2-4 0 0,2 0-16 16,-2-4 1-16,2 0 1 0,-7 4 14 0,5 8 0 0,2-8 0 0,-2-4 0 16,3 8 0-16,-4-4 0 0,4-4 0 0,-4 4 0 15,-1 4 26-15,5-1 5 0,-4-3 1 16,1 0 0-1,-2 8-52-15,-3-8-9 0,0 0-3 0,5 0 0 0,-1 6 20 16,-4-6 3-16,0 0 1 0,0 0 0 0,3 7 8 0,-3-7-8 0,0 0 8 0,0 0-8 16,5 11-10-16,-5-11-2 0,0 0 0 0,0 0 0 15,0 0 35-15,0 0 6 0,3 4 2 0,1 0 0 16,1 2-8-16,-5 1-2 0,0-7 0 0,3 4 0 16,-3 7-13-16,4-8 0 0,-4-3 0 0,5 7 0 15,-5-7-16-15,0 0-7 0,0 0-1 0,0 0 0 16,0 18-30-16,3-8-6 15,-3 1-2-15,0-11 0 0,0 10-70 0,0-10-15 0,0 0-2 16,0 0-1-16,0 8-7 0,0-8-2 16,0 0 0-16,0 0 0 0,-3-8 130 0</inkml:trace>
</inkml:ink>
</file>

<file path=ppt/ink/ink4.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3"/>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56 102 471 0,'0'0'20'0,"0"0"-20"0,0-3 0 0,0 3 0 0,0 0 57 0,0 0 8 16,-7-10 2-16,7 0 0 0,0 4-38 0,-4 2-7 15,1-6-2-15,3 10 0 0,0 0 24 0,0-3 4 16,-4-7 0-16,0 7 1 0,4 3-34 0,-4-7-7 16,-3 1-8-16,3 2 11 0,4 4-11 0,0 0 0 15,0 0 0-15,0 0-11 0,0 0 11 0,0 0 0 16,0 0 10-16,0 0-10 0,-3 10 12 0,3-10-3 0,0 0-1 15,0 0 0-15,0 0 20 0,0 0 3 0,-8 4 1 16,8-4 0-16,-4 6-20 0,4-6-3 0,0 0-1 0,-7 10 0 16,3 0 7-16,4-10 1 0,0 0 0 0,0 0 0 15,4 9-26-15,-4-9-5 0,0 0-1 0,7 4 0 16,5 2 24-16,-5-2 4 0,0-1 0 0,5-3 1 16,-2 3 2-16,2 1 0 0,-5-8 0 0,0 1 0 15,0 6-3-15,-7-3 0 0,8-3 0 0,-1 3 0 16,4 3-2-16,-3 1-1 0,-8-4 0 0,7 0 0 15,4 3-9-15,0-3 12 0,-3 0-12 0,-1 0 12 16,8 6-12-16,-5-6 0 0,-2-3-12 0,3 3 12 16,0 3 0-16,4 1 18 0,-4-4-2 0,-1 0 0 15,5 6-16-15,1-6 0 0,-6 0 0 0,1 4 0 16,8 2 0-16,-4-6 0 0,-1-4 0 0,1 4 0 0,-1 0 15 16,2 0-4-16,-2 0-1 0,-3-2 0 0,4 2-10 15,-4 0 0-15,0-4 0 0,0 4 0 0,0 4 8 16,-4-2-8-16,-7-2 12 0,7 0-4 0,5 7 0 15,-5-4-8-15,0-3 12 0,1 4-4 0,-1-1-8 0,4 0 0 16,-4-3 0-16,5 0 8 0,-1 0-8 0,-3 3 0 16,-1 1 0-16,0-1-11 0,0 4 11 0,4-4 0 15,-7-6 0-15,7-1 0 0,0 4 0 0,-4-3 0 16,4 3 0-16,1 0 0 0,-2 3 22 0,2 1 6 16,-1-4 2-16,-1 0 0 0,2 0-22 0,-1 3-8 15,0-6 0-15,0 3 0 0,4 3-14 0,-4-3-9 16,-1 0-1-16,5-3-1 0,0 6 25 0,-4-3-8 0,0-3 8 15,4 3 0-15,-4 3 0 0,4-3 0 0,-8-3 0 16,4-4 0-16,7 7 0 0,-7 0 0 0,4 0 0 16,0-3 0-16,0 3-10 0,0 0 10 0,-1-4-12 15,1 4 12-15,-1 0 20 0,2 0 10 0,-6 0 2 0,5 0 1 16,3-3-33-16,-3 3 0 0,0 0 0 0,0-3 0 16,-1 0 0-16,5-1 0 0,-4 1 0 0,-1 3 0 15,5-3 0-15,-5-1 0 0,5 2 0 0,-4-2 0 16,3-2 13-16,-3 2-4 0,-1 1-1 0,5 3 0 15,-4-3-8-15,3 3-11 0,-3-7 3 0,3 4 0 16,0 3 8-16,1-3 0 0,-5-1 0 0,5 1 0 16,3 6 0-16,-7 1 0 0,3-8 0 0,-3 1-8 15,3 6 8-15,-3 1 0 0,-8-4 0 0,4 0 0 16,4 0 0-16,-4 0 0 0,1 3 0 0,2 0 0 16,1 1 0-16,-4-4-13 0,4 0 5 0,-5 0 8 15,6 0 0-15,-6 0 0 0,2 0 0 0,2 0 0 0,1 3-9 16,-4-3 9-16,0 0 0 0,-3 0 0 0,2 6 0 0,1-6 0 15,-3 0 0-15,3 0 0 0,-4 0 0 0,1 0 14 16,-1 0-4-16,0 4-1 0,0-1-9 0,1-3 0 16,-1 3 0-16,0-3 0 0,1 6 12 15,0-6 0-15,-1 0 0 0,0 4 0 0,-4 2-12 0,2-2 0 16,-5-4 0-16,7 0-11 0,-3 3 11 0,-4-3 0 16,0 0 0-16,0 0-8 0,3-3 8 0,-3 3 0 15,0 0 0-15,0 0-8 0,0 0 8 0,0 0 0 16,0 0 8-16,0 0-8 0,0 0 0 0,0 0 0 15,0 0 0-15,0 0 0 0,0 0 0 0,0 0 0 16,0 0 0-16,0 0 0 0,0 0 0 0,0 0 0 16,0 0 0-16,0 0 0 0,0 0 0 0,0 0 0 0,0 0 0 0,0 0 0 15,0 0 0-15,0 0 12 0,0 0-4 16,0 0 0-16,0 0-8 0,0 0 0 0,0 0 0 0,0 0 0 16,0 0 0-16,0 0-10 0,0 0 10 0,0 0-13 15,0 0 13-15,0 0 0 0,0 0 0 0,0 0-9 16,0 0 9-16,0 0 0 0,0 0 0 0,4 3 0 15,4 0 10-15,-1-3-2 0,-4-3-8 0,4 3 12 16,2 0-12-16,1-3-12 0,-3-1 3 0,0 4 0 16,9-3 9-16,-6 3 0 0,2-3 0 0,-1-1 0 15,-4 4 0-15,4-6 0 0,0 0 0 0,-3 2 8 16,-1-2 3-16,0 6 1 0,0-3 0 0,1-1 0 16,-1 4-12-16,-3 0 0 0,3-3 0 0,1 0 0 15,-1 6 0-15,0-3-11 0,-7 0 3 0,4 0 0 16,3-3 8-16,-7 3-8 0,0 0 8 0,0 0-8 15,0 0 8-15,0 0 0 0,0 0 0 0,0 0 0 0,0 0 0 0,0 0 0 16,0 0-9-16,0 0 9 0,8 6-16 0,-8-6 2 16,0 0 0-16,0 0 0 0,4 7-3 0,-4-7-1 15,0 0 0-15,7 6 0 0,0 1 6 0,-7-7 2 16,0 0 0-16,8 3 0 16,-1 7-28-16,0-4-6 0,0-2 0 15,1 2-1-15,-1-3-89 0,-7-3-18 0,4-9-3 0,3-1-1 16,-2 0-23-16,-2-9-5 0,-3-11 0 15,0-3-1-15,4-6 148 0</inkml:trace>
</inkml:ink>
</file>

<file path=ppt/ink/ink5.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4"/>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0 171 874 0,'0'0'36'0,"0"0"-28"15,0 0-8-15,0 0 0 0,0 0 24 0,0 0 4 16,0 0 1-16,0 0 0 0,0 0-29 0,0 0 0 15,0 0 0-15,0 0 0 0,0 0 0 0,0 0-21 16,0 0 3-16,0 0 1 0,7 0-3 0,-7 0-1 16,0 0 0-16,0 0 0 0,8 3 37 0,-8-3 8 15,0 0 2-15,7 0 0 0,-3 0 23 0,3 0 5 0,1 0 1 0,-1 0 0 16,4 0-15-16,-3 0-4 0,-1 0 0 0,0 3 0 16,4 0 4-16,0 1 0 0,0-4 0 0,1 3 0 15,2 0-28-15,5 1-12 0,-9-4 10 16,5 0-10-16,0 2 0 0,0-2 0 0,3-2 0 15,-3 2 0-15,3 2 0 0,5-2 0 0,-6 0 0 0,2 0 0 16,0 4 0-16,-1-4 0 0,4-4 0 16,-3 4 0-16,3 4 0 0,-1-8 0 0,2 4 0 0,-1 0 0 15,0 0 18-15,-4 0-2 0,1-2-1 0,-1-2 0 16,0 1 2-16,1 0 1 0,3 3 0 0,-3 0 0 16,2-4-6-16,1 1-2 0,-3 0 0 0,0 0 0 15,2 3 2-15,-2-4 1 0,0-2 0 0,3 2 0 16,-1 2-13-16,-2-2 0 0,3 0 0 0,0-2 0 15,0 3 0-15,0-4 0 0,0 1 0 0,-3-1 0 16,2 4 0-16,-5-4 0 0,-1 1 0 0,-1-1 0 16,5 4 0-16,-5 0 0 0,1-4 0 0,-4 4 0 0,4-1 0 15,-1 4 0-15,-2-6 0 0,-2 6 0 0,5-3 0 16,-7 3 0-16,2-3 0 0,2 3 0 0,-5 3 0 16,0-3 0-16,1-3 0 0,-1-1 0 0,0 11 0 0,-7-7 0 15,0 0 0-15,0 0 0 0,4 0 0 0,-4 0 0 16,0 0 8-16,0 0-8 0,7-3 0 0,-7 3 0 15,0 0 0-15,0 0 0 0,8 3 0 0,-8-3 14 16,4-3-4-16,-4 3-1 0,3 3-9 0,-3-3 0 16,0 0 0-16,7-3 8 0,-3-1-8 0,-4 4 0 15,0 0 0-15,0 0 0 0,8 0 0 0,-8 0 0 16,0 0 0-16,0 0 0 0,0 0-12 0,0 0 3 16,0 0 0-16,0 0 0 0,0 0 9 0,0 0 0 0,0 0-9 15,0 0 9 1,0 0-28-16,0 0 0 0,0 0-1 0,0 0 0 15,0 0-32-15,0 0-7 0,3 0 0 0,5 0-1 16,-5-3-38-16,1 3-7 0,-4 0-2 0,8-3 0 16,-1-4-76-16,0 1-16 0,-3-8-4 0,-1-2 0 0,2 3 168 0</inkml:trace>
</inkml:ink>
</file>

<file path=ppt/ink/ink6.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11-03T19:19:19.215"/>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65 154 1242 0,'0'0'52'0,"0"0"-41"0,0-4-11 0,0 4 0 16,0 0 8-16,0-10 0 0,0 4 0 0,-4 0 0 15,4 6 23-15,0 0 4 0,-3-10 1 0,3 10 0 16,0 0-22-16,0 0-4 0,-4-3-1 0,4 3 0 16,0 0-9-16,-11-7-12 0,4 4 2 0,-1-3 1 0,5 6 9 15,-5 0 0-15,1-8 0 0,3 8 0 0,4 0 0 0,0 0 0 16,-7-2 0-16,7 2 0 0,0 0 0 0,0 0 11 16,0 0-1-16,0 0 0 0,0 0-10 0,4 10 0 15,-1 2 0-15,4-2 0 0,0-7 0 0,1 1 0 16,3 2 0-16,0 0 0 0,0 4 18 0,0-3 5 15,1 0 1-15,2-4 0 0,1 1 6 0,-4-2 2 16,4-2 0-16,-1 4 0 0,5-1-32 0,-1-3 0 16,4 3 0-16,0-3 0 0,4 4 0 0,-4 2 0 15,0-3 0-15,4 1 0 0,0-1 0 0,0 0 14 16,3-3-2-16,-3 0-1 0,4 7-11 0,-5-7 0 0,-3-3 0 16,0-1 0-16,0 4 0 0,1 0 0 15,-1 0 0-15,4 0 0 0,-1 0 0 0,0-3 0 16,1 0 0-16,0-1-11 0,3 1 11 0,-3 3 0 0,0-6 0 15,0 2-8-15,3 1 8 0,-3 3 0 0,0-3 0 16,3 3 8-16,-3 0-8 0,-4-4 0 0,4-5 0 0,0 6 8 16,-4 3 13-16,4 0 3 0,0-7 1 0,-5 7 0 15,5-4-25-15,0 4-14 0,3-3 2 0,1 3 0 16,-1-3 12-16,-3-1 0 0,-4 2 0 0,0 2 0 16,4-4 0-16,0 4 0 0,0 0 0 0,0 0 0 15,0 4 0-15,-1-4 0 0,-3-4 0 0,4 1-9 16,-1 6 9-16,-2-6 0 0,3 0 0 0,-1-1 0 15,1 4 0-15,0-3 0 0,-4-3 0 0,4 6 0 16,-5 3 0-16,2-3 11 0,-1-3-11 0,0-4 12 16,4 4-12-16,3 3 0 0,-6 3-10 0,3 0 10 0,-1 4 0 15,0-10 0-15,-2-4 11 0,2 4-3 0,5-1-8 16,-4 4 9-16,-1-2-9 0,5-2 10 0,-1 4-10 16,-3-4 0-16,-4 2 0 0,4 2 0 0,-4 2 0 0,1-2 0 15,-2 4 0-15,-2 0 0 0,3-4 24 0,-3 0 7 16,-2 0 1-16,2 6 0 0,0-3-32 15,-1 0 8-15,-3 1-8 0,-1-4 0 0,1 3 9 16,-4 3-1-16,4-2 0 0,-4-1 0 0,7 0-8 0,-3 3 0 16,-4-2 0-16,4 2 0 0,0-2 0 0,-1-4 0 15,-3 3 0-15,4 1 0 0,0-1 0 0,4 0 0 16,-9-3 0-16,4 0 0 0,2 4 0 0,-6-4 0 16,2 0 0-16,-1-4 0 0,4 4 0 0,-8 0 0 0,4 0 0 15,-3 0 0-15,2-3 0 0,-3 3 0 0,1-3 0 16,-8 3 0-16,0 0 0 0,4 3 0 0,-1-3 0 15,5 0 0-15,-8 0 0 0,3 0 0 0,-3 0 0 0,0 0 0 16,0 0 0-16,0 0 0 0,4-7 0 0,-4 7 0 16,0 0 0-16,0 0 0 0,0 0 0 15,0 0 0-15,0 0 0 0,0 0-14 0,0 0 3 0,0 0 1 32,0 0-18-32,0 0-3 0,0-10-1 0,4 3 0 15,-4 7-50-15,0-6-10 0,0-4-3 0,0 1 0 16,-4-1-210-16,4-6-43 0,-4-11-8 0,-3-2-1 0,-4-7 285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481867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7616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621815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367699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26939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04738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91161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855180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72040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724913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613891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953660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215531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2723071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909855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96019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3529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customXml" Target="../ink/ink5.xml"/><Relationship Id="rId18" Type="http://schemas.openxmlformats.org/officeDocument/2006/relationships/image" Target="../media/image10.png"/><Relationship Id="rId3" Type="http://schemas.openxmlformats.org/officeDocument/2006/relationships/image" Target="../media/image7.png"/><Relationship Id="rId7" Type="http://schemas.openxmlformats.org/officeDocument/2006/relationships/image" Target="../media/image9.emf"/><Relationship Id="rId12" Type="http://schemas.openxmlformats.org/officeDocument/2006/relationships/image" Target="../media/image12.emf"/><Relationship Id="rId17" Type="http://schemas.openxmlformats.org/officeDocument/2006/relationships/image" Target="../media/image9.png"/><Relationship Id="rId2" Type="http://schemas.openxmlformats.org/officeDocument/2006/relationships/notesSlide" Target="../notesSlides/notesSlide3.xml"/><Relationship Id="rId16" Type="http://schemas.openxmlformats.org/officeDocument/2006/relationships/image" Target="../media/image14.emf"/><Relationship Id="rId1" Type="http://schemas.openxmlformats.org/officeDocument/2006/relationships/slideLayout" Target="../slideLayouts/slideLayout4.xml"/><Relationship Id="rId6" Type="http://schemas.openxmlformats.org/officeDocument/2006/relationships/customXml" Target="../ink/ink2.xml"/><Relationship Id="rId11" Type="http://schemas.openxmlformats.org/officeDocument/2006/relationships/customXml" Target="../ink/ink4.xml"/><Relationship Id="rId5" Type="http://schemas.openxmlformats.org/officeDocument/2006/relationships/image" Target="../media/image8.emf"/><Relationship Id="rId15" Type="http://schemas.openxmlformats.org/officeDocument/2006/relationships/customXml" Target="../ink/ink6.xml"/><Relationship Id="rId10" Type="http://schemas.openxmlformats.org/officeDocument/2006/relationships/image" Target="../media/image8.png"/><Relationship Id="rId4" Type="http://schemas.openxmlformats.org/officeDocument/2006/relationships/customXml" Target="../ink/ink1.xml"/><Relationship Id="rId9" Type="http://schemas.openxmlformats.org/officeDocument/2006/relationships/image" Target="../media/image10.emf"/><Relationship Id="rId14" Type="http://schemas.openxmlformats.org/officeDocument/2006/relationships/image" Target="../media/image13.emf"/></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3.tiff"/><Relationship Id="rId5" Type="http://schemas.openxmlformats.org/officeDocument/2006/relationships/image" Target="../media/image1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20.tiff"/><Relationship Id="rId5" Type="http://schemas.openxmlformats.org/officeDocument/2006/relationships/image" Target="../media/image19.tiff"/><Relationship Id="rId4" Type="http://schemas.openxmlformats.org/officeDocument/2006/relationships/image" Target="../media/image18.tif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5.tiff"/><Relationship Id="rId5" Type="http://schemas.openxmlformats.org/officeDocument/2006/relationships/image" Target="../media/image24.tiff"/><Relationship Id="rId4" Type="http://schemas.openxmlformats.org/officeDocument/2006/relationships/image" Target="../media/image23.tiff"/></Relationships>
</file>

<file path=ppt/slides/_rels/slide16.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7.tiff"/></Relationships>
</file>

<file path=ppt/slides/_rels/slide17.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8.tif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31.tiff"/><Relationship Id="rId4" Type="http://schemas.openxmlformats.org/officeDocument/2006/relationships/image" Target="../media/image30.tiff"/></Relationships>
</file>

<file path=ppt/slides/_rels/slide2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33.tif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NTP </a:t>
            </a:r>
            <a:r>
              <a:rPr lang="en-GB" sz="4000" b="1">
                <a:effectLst>
                  <a:outerShdw blurRad="38100" dist="38100" dir="2700000" algn="tl">
                    <a:srgbClr val="000000">
                      <a:alpha val="43137"/>
                    </a:srgbClr>
                  </a:outerShdw>
                </a:effectLst>
              </a:rPr>
              <a:t>– FHRP </a:t>
            </a:r>
            <a:r>
              <a:rPr lang="en-GB" sz="4000" b="1" dirty="0">
                <a:effectLst>
                  <a:outerShdw blurRad="38100" dist="38100" dir="2700000" algn="tl">
                    <a:srgbClr val="000000">
                      <a:alpha val="43137"/>
                    </a:srgbClr>
                  </a:outerShdw>
                </a:effectLst>
              </a:rPr>
              <a:t>- NAT</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884466" cy="2862322"/>
          </a:xfrm>
          <a:prstGeom prst="rect">
            <a:avLst/>
          </a:prstGeom>
        </p:spPr>
        <p:txBody>
          <a:bodyPr wrap="square">
            <a:spAutoFit/>
          </a:bodyPr>
          <a:lstStyle/>
          <a:p>
            <a:pPr>
              <a:tabLst>
                <a:tab pos="4308475" algn="l"/>
                <a:tab pos="4391025" algn="l"/>
              </a:tabLst>
            </a:pPr>
            <a:r>
              <a:rPr lang="en-US" sz="2000" b="1" i="1" dirty="0">
                <a:solidFill>
                  <a:schemeClr val="bg1"/>
                </a:solidFill>
              </a:rPr>
              <a:t>So far…</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Implementing &amp; Troubleshooting STP, RSTP, </a:t>
            </a:r>
            <a:r>
              <a:rPr lang="pt-PT" sz="2000" b="1" i="1" dirty="0">
                <a:solidFill>
                  <a:schemeClr val="bg1"/>
                </a:solidFill>
              </a:rPr>
              <a:t>MSTP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VTP, DTP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EtherChannel Bundle</a:t>
            </a:r>
            <a:r>
              <a:rPr lang="pt-PT" sz="2000" b="1" i="1" dirty="0">
                <a:solidFill>
                  <a:schemeClr val="bg1"/>
                </a:solidFill>
              </a:rPr>
              <a:t>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Routing Protocol, Path Selection,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Static Routing, VRF</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Dynamic Routing – EIGRP</a:t>
            </a:r>
          </a:p>
        </p:txBody>
      </p:sp>
      <p:sp>
        <p:nvSpPr>
          <p:cNvPr id="6" name="Rectangle 5">
            <a:extLst>
              <a:ext uri="{FF2B5EF4-FFF2-40B4-BE49-F238E27FC236}">
                <a16:creationId xmlns:a16="http://schemas.microsoft.com/office/drawing/2014/main" id="{3FB78745-3ADB-471E-BE5B-B948A3D845D5}"/>
              </a:ext>
            </a:extLst>
          </p:cNvPr>
          <p:cNvSpPr/>
          <p:nvPr/>
        </p:nvSpPr>
        <p:spPr>
          <a:xfrm>
            <a:off x="6521003" y="766732"/>
            <a:ext cx="5670997" cy="5324535"/>
          </a:xfrm>
          <a:prstGeom prst="rect">
            <a:avLst/>
          </a:prstGeom>
        </p:spPr>
        <p:txBody>
          <a:bodyPr wrap="square">
            <a:spAutoFit/>
          </a:bodyPr>
          <a:lstStyle/>
          <a:p>
            <a:pPr algn="just">
              <a:tabLst>
                <a:tab pos="4308475" algn="l"/>
                <a:tab pos="4391025" algn="l"/>
              </a:tabLst>
            </a:pPr>
            <a:r>
              <a:rPr lang="en-GB" sz="2000" b="1" i="1" dirty="0">
                <a:solidFill>
                  <a:srgbClr val="0F4561"/>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Complete Inter-VLAN Routing Challenge (Packet Tracer Activity) 1.2.1</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Observe STP Changes (</a:t>
            </a:r>
            <a:r>
              <a:rPr lang="en-GB" sz="2000" b="1" i="1" dirty="0" err="1">
                <a:solidFill>
                  <a:srgbClr val="0F4561"/>
                </a:solidFill>
              </a:rPr>
              <a:t>pka</a:t>
            </a:r>
            <a:r>
              <a:rPr lang="en-GB" sz="2000" b="1" i="1" dirty="0">
                <a:solidFill>
                  <a:srgbClr val="0F4561"/>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MST </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VTP, DTP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EtherChannel</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Static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VRF</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Path Metric Calculation, Failure Detection and Timers, Route Summarization</a:t>
            </a:r>
          </a:p>
          <a:p>
            <a:pPr marL="457200" indent="-457200" algn="just">
              <a:buFont typeface="Wingdings" panose="05000000000000000000" pitchFamily="2" charset="2"/>
              <a:buChar char="Ø"/>
              <a:tabLst>
                <a:tab pos="4308475" algn="l"/>
                <a:tab pos="4391025" algn="l"/>
              </a:tabLst>
            </a:pPr>
            <a:endParaRPr lang="en-GB" sz="2000" b="1" i="1" dirty="0">
              <a:solidFill>
                <a:srgbClr val="0F456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begin to understand the importance and operations of synchronizing time in an environment using Network Time Protocol.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understand the need of resilient network and the protocol which helps routers to achieve resilient gateway functionalities to host at L2/L3 boundaries.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The need of IPv4 address translation is also discussed.</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015663"/>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NTP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FHRP</a:t>
            </a:r>
          </a:p>
          <a:p>
            <a:pPr marL="457200" indent="-457200">
              <a:buFont typeface="Wingdings" panose="05000000000000000000" pitchFamily="2" charset="2"/>
              <a:buChar char="Ø"/>
              <a:tabLst>
                <a:tab pos="4308475" algn="l"/>
                <a:tab pos="4391025" algn="l"/>
              </a:tabLst>
            </a:pPr>
            <a:r>
              <a:rPr lang="en-GB" sz="2000" i="1" dirty="0">
                <a:solidFill>
                  <a:schemeClr val="bg1"/>
                </a:solidFill>
              </a:rPr>
              <a:t>NAT</a:t>
            </a: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NTP, HSRP, VRRP, GLBP, NAT</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Packet Tracer Activities</a:t>
            </a:r>
          </a:p>
        </p:txBody>
      </p:sp>
    </p:spTree>
    <p:extLst>
      <p:ext uri="{BB962C8B-B14F-4D97-AF65-F5344CB8AC3E}">
        <p14:creationId xmlns:p14="http://schemas.microsoft.com/office/powerpoint/2010/main" val="119468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00608" y="731837"/>
            <a:ext cx="11549958" cy="4708981"/>
          </a:xfrm>
          <a:prstGeom prst="rect">
            <a:avLst/>
          </a:prstGeom>
          <a:noFill/>
        </p:spPr>
        <p:txBody>
          <a:bodyPr wrap="square" rtlCol="0">
            <a:spAutoFit/>
          </a:bodyPr>
          <a:lstStyle/>
          <a:p>
            <a:pPr marL="342900" indent="-342900" algn="just">
              <a:buFont typeface="Courier New" panose="02070309020205020404" pitchFamily="49" charset="0"/>
              <a:buChar char="o"/>
            </a:pPr>
            <a:r>
              <a:rPr lang="en-US" sz="2000" dirty="0"/>
              <a:t>A </a:t>
            </a:r>
            <a:r>
              <a:rPr lang="en-US" sz="2000" b="1" dirty="0"/>
              <a:t>device’s system time </a:t>
            </a:r>
            <a:r>
              <a:rPr lang="en-US" sz="2000" dirty="0"/>
              <a:t>is used to measure periods of idle state or computation. </a:t>
            </a:r>
          </a:p>
          <a:p>
            <a:pPr marL="342900" indent="-342900" algn="just">
              <a:buFont typeface="Courier New" panose="02070309020205020404" pitchFamily="49" charset="0"/>
              <a:buChar char="o"/>
            </a:pPr>
            <a:r>
              <a:rPr lang="en-US" sz="2000" dirty="0"/>
              <a:t>It is important that </a:t>
            </a:r>
            <a:r>
              <a:rPr lang="en-US" sz="2000" b="1" i="1" dirty="0">
                <a:solidFill>
                  <a:srgbClr val="0070C0"/>
                </a:solidFill>
              </a:rPr>
              <a:t>time is consistent on a system because applications often use the system time to tune internal processes</a:t>
            </a:r>
            <a:r>
              <a:rPr lang="en-US" sz="2000" dirty="0"/>
              <a:t>.</a:t>
            </a:r>
          </a:p>
          <a:p>
            <a:pPr marL="342900" indent="-342900" algn="just">
              <a:buFont typeface="Courier New" panose="02070309020205020404" pitchFamily="49" charset="0"/>
              <a:buChar char="o"/>
            </a:pPr>
            <a:r>
              <a:rPr lang="en-US" sz="2000" dirty="0"/>
              <a:t>The rate a device can maintain its time can deviate from device to device. Time intervals can </a:t>
            </a:r>
            <a:r>
              <a:rPr lang="en-US" sz="2000" i="1" dirty="0">
                <a:solidFill>
                  <a:schemeClr val="accent6"/>
                </a:solidFill>
              </a:rPr>
              <a:t>vary from one device to another </a:t>
            </a:r>
            <a:r>
              <a:rPr lang="en-US" sz="2000" dirty="0"/>
              <a:t>and the </a:t>
            </a:r>
            <a:r>
              <a:rPr lang="en-US" sz="2000" i="1" dirty="0">
                <a:solidFill>
                  <a:schemeClr val="accent6"/>
                </a:solidFill>
              </a:rPr>
              <a:t>times would eventually begin to drift away from each other</a:t>
            </a:r>
            <a:r>
              <a:rPr lang="en-US" sz="2000" dirty="0"/>
              <a:t>.</a:t>
            </a:r>
          </a:p>
          <a:p>
            <a:pPr algn="just"/>
            <a:endParaRPr lang="en-US" sz="2000" dirty="0"/>
          </a:p>
          <a:p>
            <a:pPr algn="just"/>
            <a:r>
              <a:rPr lang="en-US" sz="2000" b="1" dirty="0"/>
              <a:t>Why it is important? </a:t>
            </a:r>
            <a:r>
              <a:rPr lang="en-US" sz="2000" dirty="0"/>
              <a:t>It is important that a device’s system time is consistent, and from the perspective of managing a network, that the time be synchronized between network devices for the several reasons:</a:t>
            </a:r>
          </a:p>
          <a:p>
            <a:pPr marL="342900" indent="-342900" algn="just">
              <a:buFont typeface="Wingdings" panose="05000000000000000000" pitchFamily="2" charset="2"/>
              <a:buChar char="§"/>
            </a:pPr>
            <a:endParaRPr lang="en-US" sz="2000" dirty="0"/>
          </a:p>
          <a:p>
            <a:pPr marL="342900" indent="-342900" algn="just">
              <a:buFont typeface="Wingdings" panose="05000000000000000000" pitchFamily="2" charset="2"/>
              <a:buChar char="ü"/>
            </a:pPr>
            <a:r>
              <a:rPr lang="en-US" sz="2000" b="1" i="1" dirty="0">
                <a:solidFill>
                  <a:srgbClr val="7030A0"/>
                </a:solidFill>
              </a:rPr>
              <a:t>Managing passwords </a:t>
            </a:r>
            <a:r>
              <a:rPr lang="en-US" sz="2000" dirty="0"/>
              <a:t>that change at specific time intervals </a:t>
            </a:r>
          </a:p>
          <a:p>
            <a:pPr marL="342900" indent="-342900" algn="just">
              <a:buFont typeface="Wingdings" panose="05000000000000000000" pitchFamily="2" charset="2"/>
              <a:buChar char="ü"/>
            </a:pPr>
            <a:r>
              <a:rPr lang="en-US" sz="2000" dirty="0"/>
              <a:t>Encryption </a:t>
            </a:r>
            <a:r>
              <a:rPr lang="en-US" sz="2000" b="1" i="1" dirty="0">
                <a:solidFill>
                  <a:srgbClr val="7030A0"/>
                </a:solidFill>
              </a:rPr>
              <a:t>key exchanges </a:t>
            </a:r>
          </a:p>
          <a:p>
            <a:pPr marL="342900" indent="-342900" algn="just">
              <a:buFont typeface="Wingdings" panose="05000000000000000000" pitchFamily="2" charset="2"/>
              <a:buChar char="ü"/>
            </a:pPr>
            <a:r>
              <a:rPr lang="en-US" sz="2000" dirty="0"/>
              <a:t>Checking </a:t>
            </a:r>
            <a:r>
              <a:rPr lang="en-US" sz="2000" b="1" i="1" dirty="0">
                <a:solidFill>
                  <a:srgbClr val="7030A0"/>
                </a:solidFill>
              </a:rPr>
              <a:t>validity of certificates </a:t>
            </a:r>
            <a:r>
              <a:rPr lang="en-US" sz="2000" dirty="0"/>
              <a:t>based on expiration date and time </a:t>
            </a:r>
          </a:p>
          <a:p>
            <a:pPr marL="342900" indent="-342900" algn="just">
              <a:buFont typeface="Wingdings" panose="05000000000000000000" pitchFamily="2" charset="2"/>
              <a:buChar char="ü"/>
            </a:pPr>
            <a:r>
              <a:rPr lang="en-US" sz="2000" dirty="0"/>
              <a:t>Correlation of </a:t>
            </a:r>
            <a:r>
              <a:rPr lang="en-US" sz="2000" b="1" i="1" dirty="0">
                <a:solidFill>
                  <a:srgbClr val="7030A0"/>
                </a:solidFill>
              </a:rPr>
              <a:t>security-based events </a:t>
            </a:r>
            <a:r>
              <a:rPr lang="en-US" sz="2000" dirty="0"/>
              <a:t>across multiple devices (routers, switches, firewalls, network access control systems, and so on) </a:t>
            </a:r>
          </a:p>
          <a:p>
            <a:pPr marL="342900" indent="-342900" algn="just">
              <a:buFont typeface="Wingdings" panose="05000000000000000000" pitchFamily="2" charset="2"/>
              <a:buChar char="ü"/>
            </a:pPr>
            <a:r>
              <a:rPr lang="en-US" sz="2000" b="1" i="1" dirty="0">
                <a:solidFill>
                  <a:srgbClr val="7030A0"/>
                </a:solidFill>
              </a:rPr>
              <a:t>Troubleshooting</a:t>
            </a:r>
            <a:r>
              <a:rPr lang="en-US" sz="2000" dirty="0"/>
              <a:t> network devices and correlating events to identify the root cause of an event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0" y="0"/>
            <a:ext cx="216024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Introduction</a:t>
            </a:r>
          </a:p>
        </p:txBody>
      </p:sp>
    </p:spTree>
    <p:extLst>
      <p:ext uri="{BB962C8B-B14F-4D97-AF65-F5344CB8AC3E}">
        <p14:creationId xmlns:p14="http://schemas.microsoft.com/office/powerpoint/2010/main" val="1555407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98664" y="821510"/>
            <a:ext cx="10931487" cy="3693319"/>
          </a:xfrm>
          <a:prstGeom prst="rect">
            <a:avLst/>
          </a:prstGeom>
          <a:noFill/>
        </p:spPr>
        <p:txBody>
          <a:bodyPr wrap="square" rtlCol="0">
            <a:spAutoFit/>
          </a:bodyPr>
          <a:lstStyle/>
          <a:p>
            <a:pPr algn="just" eaLnBrk="0" hangingPunct="0"/>
            <a:r>
              <a:rPr lang="en-US" b="1" dirty="0">
                <a:solidFill>
                  <a:srgbClr val="000000"/>
                </a:solidFill>
              </a:rPr>
              <a:t>Network Time Protocol </a:t>
            </a:r>
            <a:r>
              <a:rPr lang="en-US" dirty="0">
                <a:solidFill>
                  <a:srgbClr val="000000"/>
                </a:solidFill>
              </a:rPr>
              <a:t>(NTP) is used to </a:t>
            </a:r>
            <a:r>
              <a:rPr lang="en-US" b="1" i="1" dirty="0">
                <a:solidFill>
                  <a:srgbClr val="7030A0"/>
                </a:solidFill>
              </a:rPr>
              <a:t>synchronize a set of network clocks in a distributed client/server architecture</a:t>
            </a:r>
            <a:r>
              <a:rPr lang="en-US" dirty="0">
                <a:solidFill>
                  <a:srgbClr val="000000"/>
                </a:solidFill>
              </a:rPr>
              <a:t>. </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NTP is a </a:t>
            </a:r>
            <a:r>
              <a:rPr lang="en-US" b="1" i="1" dirty="0">
                <a:solidFill>
                  <a:srgbClr val="7030A0"/>
                </a:solidFill>
              </a:rPr>
              <a:t>UDP-based protocol </a:t>
            </a:r>
            <a:r>
              <a:rPr lang="en-US" dirty="0">
                <a:solidFill>
                  <a:srgbClr val="000000"/>
                </a:solidFill>
              </a:rPr>
              <a:t>that connects with </a:t>
            </a:r>
            <a:r>
              <a:rPr lang="en-US" dirty="0">
                <a:solidFill>
                  <a:srgbClr val="7030A0"/>
                </a:solidFill>
              </a:rPr>
              <a:t>servers</a:t>
            </a:r>
            <a:r>
              <a:rPr lang="en-US" dirty="0">
                <a:solidFill>
                  <a:srgbClr val="000000"/>
                </a:solidFill>
              </a:rPr>
              <a:t> on </a:t>
            </a:r>
            <a:r>
              <a:rPr lang="en-US" b="1" i="1" dirty="0">
                <a:solidFill>
                  <a:srgbClr val="7030A0"/>
                </a:solidFill>
              </a:rPr>
              <a:t>port 123</a:t>
            </a:r>
            <a:r>
              <a:rPr lang="en-US" dirty="0">
                <a:solidFill>
                  <a:srgbClr val="000000"/>
                </a:solidFill>
              </a:rPr>
              <a:t>. The </a:t>
            </a:r>
            <a:r>
              <a:rPr lang="en-US" dirty="0">
                <a:solidFill>
                  <a:srgbClr val="7030A0"/>
                </a:solidFill>
              </a:rPr>
              <a:t>client</a:t>
            </a:r>
            <a:r>
              <a:rPr lang="en-US" dirty="0">
                <a:solidFill>
                  <a:srgbClr val="000000"/>
                </a:solidFill>
              </a:rPr>
              <a:t> source </a:t>
            </a:r>
            <a:r>
              <a:rPr lang="en-US" b="1" i="1" dirty="0">
                <a:solidFill>
                  <a:srgbClr val="7030A0"/>
                </a:solidFill>
              </a:rPr>
              <a:t>port </a:t>
            </a:r>
            <a:r>
              <a:rPr lang="en-US" dirty="0">
                <a:solidFill>
                  <a:srgbClr val="7030A0"/>
                </a:solidFill>
              </a:rPr>
              <a:t>is </a:t>
            </a:r>
            <a:r>
              <a:rPr lang="en-US" b="1" i="1" dirty="0">
                <a:solidFill>
                  <a:srgbClr val="7030A0"/>
                </a:solidFill>
              </a:rPr>
              <a:t>dynamic</a:t>
            </a:r>
            <a:r>
              <a:rPr lang="en-US" dirty="0">
                <a:solidFill>
                  <a:srgbClr val="000000"/>
                </a:solidFill>
              </a:rPr>
              <a:t>. The Time zone in Cisco devices is </a:t>
            </a:r>
            <a:r>
              <a:rPr lang="en-US" b="1" i="1" dirty="0">
                <a:solidFill>
                  <a:srgbClr val="0070C0"/>
                </a:solidFill>
              </a:rPr>
              <a:t>UTC</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NTP is based on a </a:t>
            </a:r>
            <a:r>
              <a:rPr lang="en-US" b="1" i="1" dirty="0">
                <a:solidFill>
                  <a:srgbClr val="7030A0"/>
                </a:solidFill>
              </a:rPr>
              <a:t>hierarchical concept</a:t>
            </a:r>
            <a:r>
              <a:rPr lang="en-US" dirty="0">
                <a:solidFill>
                  <a:srgbClr val="000000"/>
                </a:solidFill>
              </a:rPr>
              <a:t> of communication. </a:t>
            </a:r>
          </a:p>
          <a:p>
            <a:pPr marL="285750" indent="-285750" algn="just" eaLnBrk="0" hangingPunct="0">
              <a:buFont typeface="Wingdings" panose="05000000000000000000" pitchFamily="2" charset="2"/>
              <a:buChar char="§"/>
            </a:pPr>
            <a:endParaRPr lang="en-US" dirty="0">
              <a:solidFill>
                <a:srgbClr val="000000"/>
              </a:solidFill>
            </a:endParaRPr>
          </a:p>
          <a:p>
            <a:pPr marL="742950" lvl="1" indent="-285750" algn="just" eaLnBrk="0" hangingPunct="0">
              <a:buFont typeface="Wingdings" panose="05000000000000000000" pitchFamily="2" charset="2"/>
              <a:buChar char="§"/>
            </a:pPr>
            <a:r>
              <a:rPr lang="en-US" dirty="0">
                <a:solidFill>
                  <a:srgbClr val="000000"/>
                </a:solidFill>
              </a:rPr>
              <a:t>At the top of the hierarchy are </a:t>
            </a:r>
            <a:r>
              <a:rPr lang="en-US" u="sng" dirty="0">
                <a:solidFill>
                  <a:srgbClr val="000000"/>
                </a:solidFill>
              </a:rPr>
              <a:t>authoritative devices </a:t>
            </a:r>
            <a:r>
              <a:rPr lang="en-US" dirty="0">
                <a:solidFill>
                  <a:srgbClr val="000000"/>
                </a:solidFill>
              </a:rPr>
              <a:t>that operate as an </a:t>
            </a:r>
            <a:r>
              <a:rPr lang="en-US" b="1" i="1" dirty="0">
                <a:solidFill>
                  <a:srgbClr val="7030A0"/>
                </a:solidFill>
              </a:rPr>
              <a:t>NTP server with an atomic clock</a:t>
            </a:r>
            <a:r>
              <a:rPr lang="en-US" dirty="0">
                <a:solidFill>
                  <a:srgbClr val="000000"/>
                </a:solidFill>
              </a:rPr>
              <a:t>. </a:t>
            </a:r>
          </a:p>
          <a:p>
            <a:pPr marL="742950" lvl="1" indent="-285750" algn="just" eaLnBrk="0" hangingPunct="0">
              <a:buFont typeface="Wingdings" panose="05000000000000000000" pitchFamily="2" charset="2"/>
              <a:buChar char="§"/>
            </a:pPr>
            <a:r>
              <a:rPr lang="en-US" dirty="0">
                <a:solidFill>
                  <a:srgbClr val="000000"/>
                </a:solidFill>
              </a:rPr>
              <a:t>The </a:t>
            </a:r>
            <a:r>
              <a:rPr lang="en-US" b="1" i="1" dirty="0">
                <a:solidFill>
                  <a:srgbClr val="7030A0"/>
                </a:solidFill>
              </a:rPr>
              <a:t>NTP client queries the NTP server </a:t>
            </a:r>
            <a:r>
              <a:rPr lang="en-US" dirty="0">
                <a:solidFill>
                  <a:srgbClr val="000000"/>
                </a:solidFill>
              </a:rPr>
              <a:t>for its time and then </a:t>
            </a:r>
            <a:r>
              <a:rPr lang="en-US" u="sng" dirty="0">
                <a:solidFill>
                  <a:srgbClr val="000000"/>
                </a:solidFill>
              </a:rPr>
              <a:t>updates its time </a:t>
            </a:r>
            <a:r>
              <a:rPr lang="en-US" dirty="0">
                <a:solidFill>
                  <a:srgbClr val="000000"/>
                </a:solidFill>
              </a:rPr>
              <a:t>based on the response.</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The NTP synchronization process is </a:t>
            </a:r>
            <a:r>
              <a:rPr lang="en-US" b="1" i="1" dirty="0">
                <a:solidFill>
                  <a:schemeClr val="accent6"/>
                </a:solidFill>
              </a:rPr>
              <a:t>not fast</a:t>
            </a:r>
            <a:r>
              <a:rPr lang="en-US" dirty="0">
                <a:solidFill>
                  <a:srgbClr val="000000"/>
                </a:solidFill>
              </a:rPr>
              <a:t>, gaining an </a:t>
            </a:r>
            <a:r>
              <a:rPr lang="en-US" b="1" i="1" dirty="0">
                <a:solidFill>
                  <a:schemeClr val="accent6"/>
                </a:solidFill>
              </a:rPr>
              <a:t>accuracy </a:t>
            </a:r>
            <a:r>
              <a:rPr lang="en-US" dirty="0">
                <a:solidFill>
                  <a:srgbClr val="000000"/>
                </a:solidFill>
              </a:rPr>
              <a:t>of tens of milliseconds </a:t>
            </a:r>
            <a:r>
              <a:rPr lang="en-US" b="1" i="1" dirty="0">
                <a:solidFill>
                  <a:schemeClr val="accent6"/>
                </a:solidFill>
              </a:rPr>
              <a:t>requires hours or days of comparisons</a:t>
            </a:r>
            <a:r>
              <a:rPr lang="en-US" dirty="0">
                <a:solidFill>
                  <a:srgbClr val="000000"/>
                </a:solidFill>
              </a:rPr>
              <a:t>.</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7328" y="0"/>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NTP</a:t>
            </a:r>
          </a:p>
        </p:txBody>
      </p:sp>
    </p:spTree>
    <p:extLst>
      <p:ext uri="{BB962C8B-B14F-4D97-AF65-F5344CB8AC3E}">
        <p14:creationId xmlns:p14="http://schemas.microsoft.com/office/powerpoint/2010/main" val="4221716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419684" y="958144"/>
            <a:ext cx="3597123" cy="4801314"/>
          </a:xfrm>
          <a:prstGeom prst="rect">
            <a:avLst/>
          </a:prstGeom>
          <a:noFill/>
        </p:spPr>
        <p:txBody>
          <a:bodyPr wrap="square" rtlCol="0">
            <a:spAutoFit/>
          </a:bodyPr>
          <a:lstStyle/>
          <a:p>
            <a:pPr algn="just" eaLnBrk="0" hangingPunct="0"/>
            <a:r>
              <a:rPr lang="en-US" dirty="0">
                <a:solidFill>
                  <a:srgbClr val="000000"/>
                </a:solidFill>
              </a:rPr>
              <a:t>Stratums are used to </a:t>
            </a:r>
            <a:r>
              <a:rPr lang="en-US" b="1" i="1" dirty="0">
                <a:solidFill>
                  <a:srgbClr val="0070C0"/>
                </a:solidFill>
              </a:rPr>
              <a:t>identify the accuracy of the time clock source</a:t>
            </a:r>
            <a:r>
              <a:rPr lang="en-US" dirty="0">
                <a:solidFill>
                  <a:srgbClr val="000000"/>
                </a:solidFill>
              </a:rPr>
              <a:t>. </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NTP servers directly attached to an authoritative time source are stratum 1 servers. </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An NTP client that queries a stratum 1 server is considered a stratum 2 client. </a:t>
            </a:r>
          </a:p>
          <a:p>
            <a:pPr marL="285750" indent="-285750" algn="just" eaLnBrk="0" hangingPunct="0">
              <a:buFont typeface="Wingdings" panose="05000000000000000000" pitchFamily="2" charset="2"/>
              <a:buChar char="§"/>
            </a:pPr>
            <a:endParaRPr lang="en-US" dirty="0">
              <a:solidFill>
                <a:srgbClr val="000000"/>
              </a:solidFill>
            </a:endParaRPr>
          </a:p>
          <a:p>
            <a:pPr marL="285750" indent="-285750" algn="just" eaLnBrk="0" hangingPunct="0">
              <a:buFont typeface="Wingdings" panose="05000000000000000000" pitchFamily="2" charset="2"/>
              <a:buChar char="§"/>
            </a:pPr>
            <a:r>
              <a:rPr lang="en-US" dirty="0">
                <a:solidFill>
                  <a:srgbClr val="000000"/>
                </a:solidFill>
              </a:rPr>
              <a:t>The higher the stratum, the greater the chance of deviation in time from the authoritative time source due to the number of time drifts between the NTP stratums.</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7328" y="0"/>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NTP - Stratums</a:t>
            </a:r>
          </a:p>
        </p:txBody>
      </p:sp>
      <p:grpSp>
        <p:nvGrpSpPr>
          <p:cNvPr id="4" name="Group 3">
            <a:extLst>
              <a:ext uri="{FF2B5EF4-FFF2-40B4-BE49-F238E27FC236}">
                <a16:creationId xmlns:a16="http://schemas.microsoft.com/office/drawing/2014/main" id="{B2CE0DC1-419C-4D58-ABFD-A497623324E3}"/>
              </a:ext>
            </a:extLst>
          </p:cNvPr>
          <p:cNvGrpSpPr/>
          <p:nvPr/>
        </p:nvGrpSpPr>
        <p:grpSpPr>
          <a:xfrm>
            <a:off x="4207550" y="1431747"/>
            <a:ext cx="7756739" cy="856422"/>
            <a:chOff x="251520" y="1484784"/>
            <a:chExt cx="8478435" cy="936104"/>
          </a:xfrm>
        </p:grpSpPr>
        <p:pic>
          <p:nvPicPr>
            <p:cNvPr id="7" name="Picture 6">
              <a:extLst>
                <a:ext uri="{FF2B5EF4-FFF2-40B4-BE49-F238E27FC236}">
                  <a16:creationId xmlns:a16="http://schemas.microsoft.com/office/drawing/2014/main" id="{B80BD04F-E9D0-45F8-B35F-C1EE21CAFE11}"/>
                </a:ext>
              </a:extLst>
            </p:cNvPr>
            <p:cNvPicPr>
              <a:picLocks noChangeAspect="1"/>
            </p:cNvPicPr>
            <p:nvPr/>
          </p:nvPicPr>
          <p:blipFill>
            <a:blip r:embed="rId3"/>
            <a:stretch>
              <a:fillRect/>
            </a:stretch>
          </p:blipFill>
          <p:spPr>
            <a:xfrm>
              <a:off x="251520" y="1484784"/>
              <a:ext cx="8478435" cy="936104"/>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2D1D4CF9-CBAB-4CB2-B8B9-AA402D5E44D1}"/>
                    </a:ext>
                  </a:extLst>
                </p14:cNvPr>
                <p14:cNvContentPartPr/>
                <p14:nvPr/>
              </p14:nvContentPartPr>
              <p14:xfrm>
                <a:off x="922625" y="1664142"/>
                <a:ext cx="1022760" cy="54360"/>
              </p14:xfrm>
            </p:contentPart>
          </mc:Choice>
          <mc:Fallback xmlns="">
            <p:pic>
              <p:nvPicPr>
                <p:cNvPr id="7" name="Ink 6"/>
                <p:cNvPicPr/>
                <p:nvPr/>
              </p:nvPicPr>
              <p:blipFill>
                <a:blip r:embed="rId5"/>
                <a:stretch>
                  <a:fillRect/>
                </a:stretch>
              </p:blipFill>
              <p:spPr>
                <a:xfrm>
                  <a:off x="872945" y="1519782"/>
                  <a:ext cx="1118520" cy="3319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F1D34AB1-17FA-4D1E-B35B-E29E33508F3C}"/>
                    </a:ext>
                  </a:extLst>
                </p14:cNvPr>
                <p14:cNvContentPartPr/>
                <p14:nvPr/>
              </p14:nvContentPartPr>
              <p14:xfrm>
                <a:off x="2135105" y="1649382"/>
                <a:ext cx="588240" cy="51120"/>
              </p14:xfrm>
            </p:contentPart>
          </mc:Choice>
          <mc:Fallback xmlns="">
            <p:pic>
              <p:nvPicPr>
                <p:cNvPr id="8" name="Ink 7"/>
                <p:cNvPicPr/>
                <p:nvPr/>
              </p:nvPicPr>
              <p:blipFill>
                <a:blip r:embed="rId7"/>
                <a:stretch>
                  <a:fillRect/>
                </a:stretch>
              </p:blipFill>
              <p:spPr>
                <a:xfrm>
                  <a:off x="2084705" y="1521222"/>
                  <a:ext cx="685440" cy="297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3C46285E-BB24-4587-BAD8-8FC709508B8F}"/>
                    </a:ext>
                  </a:extLst>
                </p14:cNvPr>
                <p14:cNvContentPartPr/>
                <p14:nvPr/>
              </p14:nvContentPartPr>
              <p14:xfrm>
                <a:off x="2963105" y="1589262"/>
                <a:ext cx="1177920" cy="83520"/>
              </p14:xfrm>
            </p:contentPart>
          </mc:Choice>
          <mc:Fallback xmlns="">
            <p:pic>
              <p:nvPicPr>
                <p:cNvPr id="9" name="Ink 8"/>
                <p:cNvPicPr/>
                <p:nvPr/>
              </p:nvPicPr>
              <p:blipFill>
                <a:blip r:embed="rId9"/>
                <a:stretch>
                  <a:fillRect/>
                </a:stretch>
              </p:blipFill>
              <p:spPr>
                <a:xfrm>
                  <a:off x="2921345" y="1445982"/>
                  <a:ext cx="1289160" cy="321120"/>
                </a:xfrm>
                <a:prstGeom prst="rect">
                  <a:avLst/>
                </a:prstGeom>
              </p:spPr>
            </p:pic>
          </mc:Fallback>
        </mc:AlternateContent>
      </p:grpSp>
      <p:grpSp>
        <p:nvGrpSpPr>
          <p:cNvPr id="11" name="Group 10">
            <a:extLst>
              <a:ext uri="{FF2B5EF4-FFF2-40B4-BE49-F238E27FC236}">
                <a16:creationId xmlns:a16="http://schemas.microsoft.com/office/drawing/2014/main" id="{F6101623-2808-4A67-8D86-A8634A9E5A85}"/>
              </a:ext>
            </a:extLst>
          </p:cNvPr>
          <p:cNvGrpSpPr/>
          <p:nvPr/>
        </p:nvGrpSpPr>
        <p:grpSpPr>
          <a:xfrm>
            <a:off x="4207550" y="2438757"/>
            <a:ext cx="7756739" cy="1025980"/>
            <a:chOff x="224086" y="3140968"/>
            <a:chExt cx="8710451" cy="1152127"/>
          </a:xfrm>
        </p:grpSpPr>
        <p:pic>
          <p:nvPicPr>
            <p:cNvPr id="12" name="Picture 11">
              <a:extLst>
                <a:ext uri="{FF2B5EF4-FFF2-40B4-BE49-F238E27FC236}">
                  <a16:creationId xmlns:a16="http://schemas.microsoft.com/office/drawing/2014/main" id="{508B7284-27D0-4E88-AAB4-F52E5E6A55B2}"/>
                </a:ext>
              </a:extLst>
            </p:cNvPr>
            <p:cNvPicPr>
              <a:picLocks noChangeAspect="1"/>
            </p:cNvPicPr>
            <p:nvPr/>
          </p:nvPicPr>
          <p:blipFill>
            <a:blip r:embed="rId10"/>
            <a:stretch>
              <a:fillRect/>
            </a:stretch>
          </p:blipFill>
          <p:spPr>
            <a:xfrm>
              <a:off x="224086" y="3140968"/>
              <a:ext cx="8710451" cy="1152127"/>
            </a:xfrm>
            <a:prstGeom prst="rect">
              <a:avLst/>
            </a:prstGeom>
          </p:spPr>
        </p:pic>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BC9A2101-BE30-457D-9FDF-8182CDB5CB6A}"/>
                    </a:ext>
                  </a:extLst>
                </p14:cNvPr>
                <p14:cNvContentPartPr/>
                <p14:nvPr/>
              </p14:nvContentPartPr>
              <p14:xfrm>
                <a:off x="937177" y="3283740"/>
                <a:ext cx="917280" cy="65520"/>
              </p14:xfrm>
            </p:contentPart>
          </mc:Choice>
          <mc:Fallback xmlns="">
            <p:pic>
              <p:nvPicPr>
                <p:cNvPr id="11" name="Ink 10"/>
                <p:cNvPicPr/>
                <p:nvPr/>
              </p:nvPicPr>
              <p:blipFill>
                <a:blip r:embed="rId12"/>
                <a:stretch>
                  <a:fillRect/>
                </a:stretch>
              </p:blipFill>
              <p:spPr>
                <a:xfrm>
                  <a:off x="875617" y="3167100"/>
                  <a:ext cx="1031760" cy="330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a:extLst>
                    <a:ext uri="{FF2B5EF4-FFF2-40B4-BE49-F238E27FC236}">
                      <a16:creationId xmlns:a16="http://schemas.microsoft.com/office/drawing/2014/main" id="{50D6CF5D-89EB-4CD6-A757-6BF092BC946D}"/>
                    </a:ext>
                  </a:extLst>
                </p14:cNvPr>
                <p14:cNvContentPartPr/>
                <p14:nvPr/>
              </p14:nvContentPartPr>
              <p14:xfrm>
                <a:off x="2168377" y="3307500"/>
                <a:ext cx="535320" cy="80280"/>
              </p14:xfrm>
            </p:contentPart>
          </mc:Choice>
          <mc:Fallback xmlns="">
            <p:pic>
              <p:nvPicPr>
                <p:cNvPr id="12" name="Ink 11"/>
                <p:cNvPicPr/>
                <p:nvPr/>
              </p:nvPicPr>
              <p:blipFill>
                <a:blip r:embed="rId14"/>
                <a:stretch>
                  <a:fillRect/>
                </a:stretch>
              </p:blipFill>
              <p:spPr>
                <a:xfrm>
                  <a:off x="2115817" y="3180060"/>
                  <a:ext cx="643320" cy="345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5" name="Ink 14">
                  <a:extLst>
                    <a:ext uri="{FF2B5EF4-FFF2-40B4-BE49-F238E27FC236}">
                      <a16:creationId xmlns:a16="http://schemas.microsoft.com/office/drawing/2014/main" id="{B782D52F-2E82-4A32-8447-27486E323BF6}"/>
                    </a:ext>
                  </a:extLst>
                </p14:cNvPr>
                <p14:cNvContentPartPr/>
                <p14:nvPr/>
              </p14:nvContentPartPr>
              <p14:xfrm>
                <a:off x="3472657" y="3236220"/>
                <a:ext cx="1151640" cy="86400"/>
              </p14:xfrm>
            </p:contentPart>
          </mc:Choice>
          <mc:Fallback xmlns="">
            <p:pic>
              <p:nvPicPr>
                <p:cNvPr id="13" name="Ink 12"/>
                <p:cNvPicPr/>
                <p:nvPr/>
              </p:nvPicPr>
              <p:blipFill>
                <a:blip r:embed="rId16"/>
                <a:stretch>
                  <a:fillRect/>
                </a:stretch>
              </p:blipFill>
              <p:spPr>
                <a:xfrm>
                  <a:off x="3404977" y="3114900"/>
                  <a:ext cx="1301040" cy="358560"/>
                </a:xfrm>
                <a:prstGeom prst="rect">
                  <a:avLst/>
                </a:prstGeom>
              </p:spPr>
            </p:pic>
          </mc:Fallback>
        </mc:AlternateContent>
      </p:grpSp>
      <p:pic>
        <p:nvPicPr>
          <p:cNvPr id="16" name="Picture 15">
            <a:extLst>
              <a:ext uri="{FF2B5EF4-FFF2-40B4-BE49-F238E27FC236}">
                <a16:creationId xmlns:a16="http://schemas.microsoft.com/office/drawing/2014/main" id="{BB9044FD-57C5-431C-B6DC-52C5CCCD0699}"/>
              </a:ext>
            </a:extLst>
          </p:cNvPr>
          <p:cNvPicPr>
            <a:picLocks noChangeAspect="1"/>
          </p:cNvPicPr>
          <p:nvPr/>
        </p:nvPicPr>
        <p:blipFill>
          <a:blip r:embed="rId17"/>
          <a:stretch>
            <a:fillRect/>
          </a:stretch>
        </p:blipFill>
        <p:spPr>
          <a:xfrm>
            <a:off x="5886384" y="88891"/>
            <a:ext cx="5271566" cy="1311969"/>
          </a:xfrm>
          <a:prstGeom prst="rect">
            <a:avLst/>
          </a:prstGeom>
        </p:spPr>
      </p:pic>
      <p:pic>
        <p:nvPicPr>
          <p:cNvPr id="17" name="Picture 16">
            <a:extLst>
              <a:ext uri="{FF2B5EF4-FFF2-40B4-BE49-F238E27FC236}">
                <a16:creationId xmlns:a16="http://schemas.microsoft.com/office/drawing/2014/main" id="{8FB24360-2D0A-4142-9D0A-BCFA191792B2}"/>
              </a:ext>
            </a:extLst>
          </p:cNvPr>
          <p:cNvPicPr>
            <a:picLocks noChangeAspect="1"/>
          </p:cNvPicPr>
          <p:nvPr/>
        </p:nvPicPr>
        <p:blipFill>
          <a:blip r:embed="rId18"/>
          <a:stretch>
            <a:fillRect/>
          </a:stretch>
        </p:blipFill>
        <p:spPr>
          <a:xfrm>
            <a:off x="4207550" y="3613036"/>
            <a:ext cx="7756739" cy="1525384"/>
          </a:xfrm>
          <a:prstGeom prst="rect">
            <a:avLst/>
          </a:prstGeom>
        </p:spPr>
      </p:pic>
    </p:spTree>
    <p:extLst>
      <p:ext uri="{BB962C8B-B14F-4D97-AF65-F5344CB8AC3E}">
        <p14:creationId xmlns:p14="http://schemas.microsoft.com/office/powerpoint/2010/main" val="352000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a:stretch>
            <a:fillRect/>
          </a:stretch>
        </p:blipFill>
        <p:spPr>
          <a:xfrm>
            <a:off x="614761" y="917259"/>
            <a:ext cx="4329111" cy="3760438"/>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248370" y="110511"/>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NTP - Configurations</a:t>
            </a:r>
          </a:p>
        </p:txBody>
      </p:sp>
      <p:pic>
        <p:nvPicPr>
          <p:cNvPr id="3" name="Picture 2"/>
          <p:cNvPicPr>
            <a:picLocks noChangeAspect="1"/>
          </p:cNvPicPr>
          <p:nvPr/>
        </p:nvPicPr>
        <p:blipFill>
          <a:blip r:embed="rId4"/>
          <a:stretch>
            <a:fillRect/>
          </a:stretch>
        </p:blipFill>
        <p:spPr>
          <a:xfrm>
            <a:off x="4943872" y="20888"/>
            <a:ext cx="5271566" cy="1311969"/>
          </a:xfrm>
          <a:prstGeom prst="rect">
            <a:avLst/>
          </a:prstGeom>
        </p:spPr>
      </p:pic>
      <p:pic>
        <p:nvPicPr>
          <p:cNvPr id="5" name="Picture 4"/>
          <p:cNvPicPr>
            <a:picLocks noChangeAspect="1"/>
          </p:cNvPicPr>
          <p:nvPr/>
        </p:nvPicPr>
        <p:blipFill>
          <a:blip r:embed="rId5"/>
          <a:stretch>
            <a:fillRect/>
          </a:stretch>
        </p:blipFill>
        <p:spPr>
          <a:xfrm>
            <a:off x="4451466" y="3212976"/>
            <a:ext cx="5763973" cy="1712416"/>
          </a:xfrm>
          <a:prstGeom prst="rect">
            <a:avLst/>
          </a:prstGeom>
        </p:spPr>
      </p:pic>
      <p:pic>
        <p:nvPicPr>
          <p:cNvPr id="17" name="Picture 16">
            <a:extLst>
              <a:ext uri="{FF2B5EF4-FFF2-40B4-BE49-F238E27FC236}">
                <a16:creationId xmlns:a16="http://schemas.microsoft.com/office/drawing/2014/main" id="{B33C1CFB-72DF-3B40-ACCE-CFB446074E55}"/>
              </a:ext>
            </a:extLst>
          </p:cNvPr>
          <p:cNvPicPr>
            <a:picLocks noChangeAspect="1"/>
          </p:cNvPicPr>
          <p:nvPr/>
        </p:nvPicPr>
        <p:blipFill>
          <a:blip r:embed="rId6"/>
          <a:stretch>
            <a:fillRect/>
          </a:stretch>
        </p:blipFill>
        <p:spPr>
          <a:xfrm>
            <a:off x="6816080" y="1162756"/>
            <a:ext cx="3738404" cy="2220323"/>
          </a:xfrm>
          <a:prstGeom prst="rect">
            <a:avLst/>
          </a:prstGeom>
        </p:spPr>
      </p:pic>
      <p:sp>
        <p:nvSpPr>
          <p:cNvPr id="18" name="Rectangle 17"/>
          <p:cNvSpPr/>
          <p:nvPr/>
        </p:nvSpPr>
        <p:spPr>
          <a:xfrm>
            <a:off x="402468" y="4847699"/>
            <a:ext cx="11568814" cy="830997"/>
          </a:xfrm>
          <a:prstGeom prst="rect">
            <a:avLst/>
          </a:prstGeom>
        </p:spPr>
        <p:txBody>
          <a:bodyPr wrap="square">
            <a:spAutoFit/>
          </a:bodyPr>
          <a:lstStyle/>
          <a:p>
            <a:pPr marL="0" lvl="2" algn="just">
              <a:tabLst>
                <a:tab pos="985838" algn="l"/>
              </a:tabLst>
            </a:pPr>
            <a:r>
              <a:rPr lang="en-US" sz="1600" b="1" i="1" dirty="0">
                <a:solidFill>
                  <a:srgbClr val="0070C0"/>
                </a:solidFill>
              </a:rPr>
              <a:t>An NTP client configured with multiple NTP servers will only use the NTP server with the lowest stratum</a:t>
            </a:r>
            <a:r>
              <a:rPr lang="en-US" sz="1600" dirty="0">
                <a:solidFill>
                  <a:srgbClr val="000000"/>
                </a:solidFill>
              </a:rPr>
              <a:t>. If R2 crashes, preventing R4 from reaching R1, R4 will synchronize with R3 and become a stratum 4 time device. When R2 recovers, R4 will synchronize with R1 and become a stratum 2 device again. </a:t>
            </a:r>
          </a:p>
        </p:txBody>
      </p:sp>
    </p:spTree>
    <p:extLst>
      <p:ext uri="{BB962C8B-B14F-4D97-AF65-F5344CB8AC3E}">
        <p14:creationId xmlns:p14="http://schemas.microsoft.com/office/powerpoint/2010/main" val="1356074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0" y="1010696"/>
            <a:ext cx="11771586" cy="4247317"/>
          </a:xfrm>
          <a:prstGeom prst="rect">
            <a:avLst/>
          </a:prstGeom>
          <a:noFill/>
        </p:spPr>
        <p:txBody>
          <a:bodyPr wrap="square" rtlCol="0">
            <a:spAutoFit/>
          </a:bodyPr>
          <a:lstStyle/>
          <a:p>
            <a:pPr marL="215900" lvl="2" algn="just"/>
            <a:r>
              <a:rPr lang="en-US" dirty="0">
                <a:solidFill>
                  <a:srgbClr val="000000"/>
                </a:solidFill>
              </a:rPr>
              <a:t>The command </a:t>
            </a:r>
            <a:r>
              <a:rPr lang="en-US" b="1" dirty="0">
                <a:solidFill>
                  <a:srgbClr val="000000"/>
                </a:solidFill>
              </a:rPr>
              <a:t>show </a:t>
            </a:r>
            <a:r>
              <a:rPr lang="en-US" b="1" dirty="0" err="1">
                <a:solidFill>
                  <a:srgbClr val="000000"/>
                </a:solidFill>
              </a:rPr>
              <a:t>ntp</a:t>
            </a:r>
            <a:r>
              <a:rPr lang="en-US" b="1" dirty="0">
                <a:solidFill>
                  <a:srgbClr val="000000"/>
                </a:solidFill>
              </a:rPr>
              <a:t> status </a:t>
            </a:r>
            <a:r>
              <a:rPr lang="en-US" dirty="0">
                <a:solidFill>
                  <a:srgbClr val="000000"/>
                </a:solidFill>
              </a:rPr>
              <a:t>displays the status of the NTP service. </a:t>
            </a:r>
          </a:p>
          <a:p>
            <a:pPr marL="215900" lvl="2" algn="just"/>
            <a:endParaRPr lang="en-US" dirty="0">
              <a:solidFill>
                <a:srgbClr val="000000"/>
              </a:solidFill>
            </a:endParaRPr>
          </a:p>
          <a:p>
            <a:pPr marL="501650" lvl="2" indent="-285750" algn="just">
              <a:buFont typeface="Wingdings" panose="05000000000000000000" pitchFamily="2" charset="2"/>
              <a:buChar char="ü"/>
            </a:pPr>
            <a:r>
              <a:rPr lang="en-US" dirty="0">
                <a:solidFill>
                  <a:srgbClr val="000000"/>
                </a:solidFill>
              </a:rPr>
              <a:t>Whether the hardware clock is </a:t>
            </a:r>
            <a:r>
              <a:rPr lang="en-US" b="1" i="1" dirty="0">
                <a:solidFill>
                  <a:srgbClr val="0070C0"/>
                </a:solidFill>
              </a:rPr>
              <a:t>synchronized to the software clock</a:t>
            </a:r>
            <a:r>
              <a:rPr lang="en-US" dirty="0">
                <a:solidFill>
                  <a:srgbClr val="000000"/>
                </a:solidFill>
              </a:rPr>
              <a:t>, the stratum reference of the local device, and the reference clock identifier (local or IP address)</a:t>
            </a:r>
          </a:p>
          <a:p>
            <a:pPr marL="501650" lvl="2" indent="-285750" algn="just">
              <a:buFont typeface="Wingdings" panose="05000000000000000000" pitchFamily="2" charset="2"/>
              <a:buChar char="ü"/>
            </a:pPr>
            <a:r>
              <a:rPr lang="en-US" dirty="0">
                <a:solidFill>
                  <a:srgbClr val="000000"/>
                </a:solidFill>
              </a:rPr>
              <a:t>The </a:t>
            </a:r>
            <a:r>
              <a:rPr lang="en-US" b="1" i="1" dirty="0">
                <a:solidFill>
                  <a:srgbClr val="0070C0"/>
                </a:solidFill>
              </a:rPr>
              <a:t>frequency and precision </a:t>
            </a:r>
            <a:r>
              <a:rPr lang="en-US" i="1" dirty="0">
                <a:solidFill>
                  <a:srgbClr val="000000"/>
                </a:solidFill>
              </a:rPr>
              <a:t>of</a:t>
            </a:r>
            <a:r>
              <a:rPr lang="en-US" dirty="0">
                <a:solidFill>
                  <a:srgbClr val="000000"/>
                </a:solidFill>
              </a:rPr>
              <a:t> the clock</a:t>
            </a:r>
          </a:p>
          <a:p>
            <a:pPr marL="501650" lvl="2" indent="-285750" algn="just">
              <a:buFont typeface="Wingdings" panose="05000000000000000000" pitchFamily="2" charset="2"/>
              <a:buChar char="ü"/>
            </a:pPr>
            <a:r>
              <a:rPr lang="en-US" dirty="0">
                <a:solidFill>
                  <a:srgbClr val="000000"/>
                </a:solidFill>
              </a:rPr>
              <a:t>The NTP </a:t>
            </a:r>
            <a:r>
              <a:rPr lang="en-US" b="1" i="1" dirty="0">
                <a:solidFill>
                  <a:srgbClr val="0070C0"/>
                </a:solidFill>
              </a:rPr>
              <a:t>uptime and granularity</a:t>
            </a:r>
          </a:p>
          <a:p>
            <a:pPr marL="501650" lvl="2" indent="-285750" algn="just">
              <a:buFont typeface="Wingdings" panose="05000000000000000000" pitchFamily="2" charset="2"/>
              <a:buChar char="ü"/>
            </a:pPr>
            <a:r>
              <a:rPr lang="en-US" dirty="0">
                <a:solidFill>
                  <a:srgbClr val="000000"/>
                </a:solidFill>
              </a:rPr>
              <a:t>The </a:t>
            </a:r>
            <a:r>
              <a:rPr lang="en-US" b="1" i="1" dirty="0">
                <a:solidFill>
                  <a:srgbClr val="0070C0"/>
                </a:solidFill>
              </a:rPr>
              <a:t>reference time</a:t>
            </a:r>
          </a:p>
          <a:p>
            <a:pPr marL="501650" lvl="2" indent="-285750" algn="just">
              <a:buFont typeface="Wingdings" panose="05000000000000000000" pitchFamily="2" charset="2"/>
              <a:buChar char="ü"/>
            </a:pPr>
            <a:r>
              <a:rPr lang="en-US" dirty="0">
                <a:solidFill>
                  <a:srgbClr val="000000"/>
                </a:solidFill>
              </a:rPr>
              <a:t>The </a:t>
            </a:r>
            <a:r>
              <a:rPr lang="en-US" b="1" i="1" dirty="0">
                <a:solidFill>
                  <a:srgbClr val="0070C0"/>
                </a:solidFill>
              </a:rPr>
              <a:t>clock offset and delay </a:t>
            </a:r>
            <a:r>
              <a:rPr lang="en-US" dirty="0">
                <a:solidFill>
                  <a:srgbClr val="000000"/>
                </a:solidFill>
              </a:rPr>
              <a:t>between the client and the </a:t>
            </a:r>
            <a:r>
              <a:rPr lang="en-US" b="1" i="1" dirty="0">
                <a:solidFill>
                  <a:srgbClr val="0070C0"/>
                </a:solidFill>
              </a:rPr>
              <a:t>lower-level stratum server</a:t>
            </a:r>
          </a:p>
          <a:p>
            <a:pPr marL="501650" lvl="2" indent="-285750" algn="just">
              <a:buFont typeface="Wingdings" panose="05000000000000000000" pitchFamily="2" charset="2"/>
              <a:buChar char="ü"/>
            </a:pPr>
            <a:r>
              <a:rPr lang="en-US" dirty="0">
                <a:solidFill>
                  <a:srgbClr val="000000"/>
                </a:solidFill>
              </a:rPr>
              <a:t>Root dispersion and peer dispersion</a:t>
            </a:r>
          </a:p>
          <a:p>
            <a:pPr marL="501650" lvl="2" indent="-285750" algn="just">
              <a:buFont typeface="Wingdings" panose="05000000000000000000" pitchFamily="2" charset="2"/>
              <a:buChar char="ü"/>
            </a:pPr>
            <a:r>
              <a:rPr lang="en-US" dirty="0">
                <a:solidFill>
                  <a:srgbClr val="000000"/>
                </a:solidFill>
              </a:rPr>
              <a:t>NTP </a:t>
            </a:r>
            <a:r>
              <a:rPr lang="en-US" dirty="0" err="1">
                <a:solidFill>
                  <a:srgbClr val="000000"/>
                </a:solidFill>
              </a:rPr>
              <a:t>loopfilter</a:t>
            </a:r>
            <a:endParaRPr lang="en-US" dirty="0">
              <a:solidFill>
                <a:srgbClr val="000000"/>
              </a:solidFill>
            </a:endParaRPr>
          </a:p>
          <a:p>
            <a:pPr marL="501650" lvl="2" indent="-285750" algn="just">
              <a:buFont typeface="Wingdings" panose="05000000000000000000" pitchFamily="2" charset="2"/>
              <a:buChar char="ü"/>
            </a:pPr>
            <a:r>
              <a:rPr lang="en-US" dirty="0">
                <a:solidFill>
                  <a:srgbClr val="000000"/>
                </a:solidFill>
              </a:rPr>
              <a:t>Polling interval and </a:t>
            </a:r>
            <a:r>
              <a:rPr lang="en-US" b="1" i="1" dirty="0">
                <a:solidFill>
                  <a:srgbClr val="0070C0"/>
                </a:solidFill>
              </a:rPr>
              <a:t>time since last update</a:t>
            </a:r>
          </a:p>
          <a:p>
            <a:pPr marL="501650" lvl="1" indent="-285750" algn="just">
              <a:buFont typeface="Wingdings" panose="05000000000000000000" pitchFamily="2" charset="2"/>
              <a:buChar char="§"/>
            </a:pPr>
            <a:endParaRPr lang="en-US" dirty="0">
              <a:solidFill>
                <a:srgbClr val="000000"/>
              </a:solidFill>
            </a:endParaRPr>
          </a:p>
          <a:p>
            <a:pPr marL="501650" lvl="2" indent="-285750" algn="just">
              <a:buFont typeface="Wingdings" panose="05000000000000000000" pitchFamily="2" charset="2"/>
              <a:buChar char="§"/>
            </a:pPr>
            <a:endParaRPr lang="en-US" dirty="0">
              <a:solidFill>
                <a:srgbClr val="000000"/>
              </a:solidFill>
            </a:endParaRPr>
          </a:p>
          <a:p>
            <a:pPr marL="501650" lvl="2" indent="-285750" algn="just">
              <a:buFont typeface="Wingdings" panose="05000000000000000000" pitchFamily="2" charset="2"/>
              <a:buChar char="§"/>
            </a:pPr>
            <a:endParaRPr lang="en-US" dirty="0">
              <a:solidFill>
                <a:srgbClr val="000000"/>
              </a:solidFill>
            </a:endParaRPr>
          </a:p>
          <a:p>
            <a:pPr marL="501650" lvl="1" indent="-285750" algn="just" eaLnBrk="0" hangingPunct="0">
              <a:buFont typeface="Wingdings" panose="05000000000000000000" pitchFamily="2" charset="2"/>
              <a:buChar char="§"/>
            </a:pPr>
            <a:endParaRPr lang="en-US"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7328" y="115068"/>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NTP – Status and Associations</a:t>
            </a:r>
          </a:p>
        </p:txBody>
      </p:sp>
    </p:spTree>
    <p:extLst>
      <p:ext uri="{BB962C8B-B14F-4D97-AF65-F5344CB8AC3E}">
        <p14:creationId xmlns:p14="http://schemas.microsoft.com/office/powerpoint/2010/main" val="4041565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0" y="110754"/>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Time Synchronization</a:t>
            </a:r>
            <a:br>
              <a:rPr lang="en-US" dirty="0"/>
            </a:br>
            <a:r>
              <a:rPr lang="en-US" sz="2400" dirty="0"/>
              <a:t>NTP - Peers</a:t>
            </a:r>
          </a:p>
        </p:txBody>
      </p:sp>
      <p:sp>
        <p:nvSpPr>
          <p:cNvPr id="18" name="Rectangle 17"/>
          <p:cNvSpPr/>
          <p:nvPr/>
        </p:nvSpPr>
        <p:spPr>
          <a:xfrm>
            <a:off x="1094658" y="2740452"/>
            <a:ext cx="8764807" cy="2554545"/>
          </a:xfrm>
          <a:prstGeom prst="rect">
            <a:avLst/>
          </a:prstGeom>
        </p:spPr>
        <p:txBody>
          <a:bodyPr wrap="square">
            <a:spAutoFit/>
          </a:bodyPr>
          <a:lstStyle/>
          <a:p>
            <a:pPr marL="0" lvl="2" algn="just"/>
            <a:r>
              <a:rPr lang="en-US" sz="1600" dirty="0">
                <a:solidFill>
                  <a:srgbClr val="000000"/>
                </a:solidFill>
              </a:rPr>
              <a:t>An NTP client will change it’s time to that of the NTP server. </a:t>
            </a:r>
          </a:p>
          <a:p>
            <a:pPr marL="0" lvl="2" algn="just"/>
            <a:endParaRPr lang="en-US" sz="1600" dirty="0">
              <a:solidFill>
                <a:srgbClr val="000000"/>
              </a:solidFill>
            </a:endParaRPr>
          </a:p>
          <a:p>
            <a:pPr marL="0" lvl="2" algn="just"/>
            <a:r>
              <a:rPr lang="en-US" sz="1600" dirty="0">
                <a:solidFill>
                  <a:srgbClr val="000000"/>
                </a:solidFill>
              </a:rPr>
              <a:t>However, an NTP server does not change its time to reflect an NTP client. </a:t>
            </a:r>
          </a:p>
          <a:p>
            <a:pPr marL="0" lvl="2" algn="just"/>
            <a:endParaRPr lang="en-US" sz="1600" dirty="0">
              <a:solidFill>
                <a:srgbClr val="000000"/>
              </a:solidFill>
            </a:endParaRPr>
          </a:p>
          <a:p>
            <a:pPr marL="0" lvl="2" algn="just"/>
            <a:r>
              <a:rPr lang="en-US" sz="1600" dirty="0">
                <a:solidFill>
                  <a:srgbClr val="000000"/>
                </a:solidFill>
              </a:rPr>
              <a:t>NTP peers act as clients and servers to each other. </a:t>
            </a:r>
          </a:p>
          <a:p>
            <a:pPr marL="0" lvl="2" algn="just"/>
            <a:endParaRPr lang="en-US" sz="1600" dirty="0">
              <a:solidFill>
                <a:srgbClr val="000000"/>
              </a:solidFill>
            </a:endParaRPr>
          </a:p>
          <a:p>
            <a:pPr marL="0" lvl="2" algn="just"/>
            <a:r>
              <a:rPr lang="en-US" sz="1600" dirty="0">
                <a:solidFill>
                  <a:srgbClr val="000000"/>
                </a:solidFill>
              </a:rPr>
              <a:t>They can query and synchronize their time to each other. NTP peers are configured with the command</a:t>
            </a:r>
            <a:r>
              <a:rPr lang="en-US" sz="1600" b="1" dirty="0">
                <a:solidFill>
                  <a:srgbClr val="000000"/>
                </a:solidFill>
              </a:rPr>
              <a:t> </a:t>
            </a:r>
            <a:r>
              <a:rPr lang="en-US" sz="1600" b="1" dirty="0" err="1">
                <a:solidFill>
                  <a:srgbClr val="000000"/>
                </a:solidFill>
              </a:rPr>
              <a:t>ntp</a:t>
            </a:r>
            <a:r>
              <a:rPr lang="en-US" sz="1600" b="1" dirty="0">
                <a:solidFill>
                  <a:srgbClr val="000000"/>
                </a:solidFill>
              </a:rPr>
              <a:t> peer </a:t>
            </a:r>
            <a:r>
              <a:rPr lang="en-US" sz="1600" i="1" dirty="0" err="1">
                <a:solidFill>
                  <a:srgbClr val="000000"/>
                </a:solidFill>
              </a:rPr>
              <a:t>ip</a:t>
            </a:r>
            <a:r>
              <a:rPr lang="en-US" sz="1600" i="1" dirty="0">
                <a:solidFill>
                  <a:srgbClr val="000000"/>
                </a:solidFill>
              </a:rPr>
              <a:t>-address</a:t>
            </a:r>
            <a:r>
              <a:rPr lang="en-US" sz="1600" dirty="0">
                <a:solidFill>
                  <a:srgbClr val="000000"/>
                </a:solidFill>
              </a:rPr>
              <a:t>. </a:t>
            </a:r>
          </a:p>
          <a:p>
            <a:pPr marL="0" lvl="2" algn="just"/>
            <a:endParaRPr lang="en-US" sz="1600" dirty="0">
              <a:solidFill>
                <a:srgbClr val="000000"/>
              </a:solidFill>
            </a:endParaRPr>
          </a:p>
          <a:p>
            <a:pPr marL="0" lvl="1" algn="just" eaLnBrk="0" hangingPunct="0"/>
            <a:endParaRPr lang="en-US" sz="1600" dirty="0">
              <a:solidFill>
                <a:srgbClr val="000000"/>
              </a:solidFill>
            </a:endParaRPr>
          </a:p>
        </p:txBody>
      </p:sp>
      <p:pic>
        <p:nvPicPr>
          <p:cNvPr id="8" name="Picture 7">
            <a:extLst>
              <a:ext uri="{FF2B5EF4-FFF2-40B4-BE49-F238E27FC236}">
                <a16:creationId xmlns:a16="http://schemas.microsoft.com/office/drawing/2014/main" id="{47DC8E7B-8E44-6B49-B0E2-EF89B2643281}"/>
              </a:ext>
            </a:extLst>
          </p:cNvPr>
          <p:cNvPicPr>
            <a:picLocks noChangeAspect="1"/>
          </p:cNvPicPr>
          <p:nvPr/>
        </p:nvPicPr>
        <p:blipFill>
          <a:blip r:embed="rId3"/>
          <a:stretch>
            <a:fillRect/>
          </a:stretch>
        </p:blipFill>
        <p:spPr>
          <a:xfrm>
            <a:off x="7435750" y="476672"/>
            <a:ext cx="2871682" cy="1900829"/>
          </a:xfrm>
          <a:prstGeom prst="rect">
            <a:avLst/>
          </a:prstGeom>
        </p:spPr>
      </p:pic>
      <p:pic>
        <p:nvPicPr>
          <p:cNvPr id="9" name="Picture 8">
            <a:extLst>
              <a:ext uri="{FF2B5EF4-FFF2-40B4-BE49-F238E27FC236}">
                <a16:creationId xmlns:a16="http://schemas.microsoft.com/office/drawing/2014/main" id="{4BF8AB92-1485-734C-A0C1-81C54D7262F7}"/>
              </a:ext>
            </a:extLst>
          </p:cNvPr>
          <p:cNvPicPr>
            <a:picLocks noChangeAspect="1"/>
          </p:cNvPicPr>
          <p:nvPr/>
        </p:nvPicPr>
        <p:blipFill rotWithShape="1">
          <a:blip r:embed="rId4"/>
          <a:srcRect t="13022"/>
          <a:stretch/>
        </p:blipFill>
        <p:spPr>
          <a:xfrm>
            <a:off x="349282" y="938481"/>
            <a:ext cx="5303527" cy="1312106"/>
          </a:xfrm>
          <a:prstGeom prst="rect">
            <a:avLst/>
          </a:prstGeom>
        </p:spPr>
      </p:pic>
    </p:spTree>
    <p:extLst>
      <p:ext uri="{BB962C8B-B14F-4D97-AF65-F5344CB8AC3E}">
        <p14:creationId xmlns:p14="http://schemas.microsoft.com/office/powerpoint/2010/main" val="2853153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50952" y="72424"/>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Resiliency – Introduction </a:t>
            </a:r>
          </a:p>
        </p:txBody>
      </p:sp>
      <p:sp>
        <p:nvSpPr>
          <p:cNvPr id="7" name="TextBox 6">
            <a:extLst>
              <a:ext uri="{FF2B5EF4-FFF2-40B4-BE49-F238E27FC236}">
                <a16:creationId xmlns:a16="http://schemas.microsoft.com/office/drawing/2014/main" id="{EEC9D1C4-B9E3-489B-800E-BA01649A61D8}"/>
              </a:ext>
            </a:extLst>
          </p:cNvPr>
          <p:cNvSpPr txBox="1"/>
          <p:nvPr/>
        </p:nvSpPr>
        <p:spPr>
          <a:xfrm>
            <a:off x="157152" y="880351"/>
            <a:ext cx="11740557" cy="3170099"/>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t>Network resiliency is a key component of network design. </a:t>
            </a:r>
          </a:p>
          <a:p>
            <a:pPr marL="342900" indent="-342900" algn="just">
              <a:buFont typeface="Wingdings" panose="05000000000000000000" pitchFamily="2" charset="2"/>
              <a:buChar char="§"/>
            </a:pPr>
            <a:r>
              <a:rPr lang="en-US" sz="2000" dirty="0"/>
              <a:t>Network resiliency can be accomplished by </a:t>
            </a:r>
            <a:r>
              <a:rPr lang="en-US" sz="2000" b="1" i="1" dirty="0">
                <a:solidFill>
                  <a:srgbClr val="0070C0"/>
                </a:solidFill>
              </a:rPr>
              <a:t>adding redundant devices </a:t>
            </a:r>
            <a:r>
              <a:rPr lang="en-US" sz="2000" dirty="0"/>
              <a:t>such as Layer 2 switches or Layer 3 routers into a topology. </a:t>
            </a:r>
          </a:p>
          <a:p>
            <a:pPr marL="342900" indent="-342900" algn="just">
              <a:buFont typeface="Wingdings" panose="05000000000000000000" pitchFamily="2" charset="2"/>
              <a:buChar char="§"/>
            </a:pPr>
            <a:r>
              <a:rPr lang="en-US" sz="2000" dirty="0"/>
              <a:t>First-hop redundancy protocols (FHRPs) solve the problem of end devices configuring multiple gateways. </a:t>
            </a:r>
          </a:p>
          <a:p>
            <a:pPr marL="342900" indent="-342900" algn="just">
              <a:buFont typeface="Wingdings" panose="05000000000000000000" pitchFamily="2" charset="2"/>
              <a:buChar char="§"/>
            </a:pPr>
            <a:r>
              <a:rPr lang="en-US" sz="2000" dirty="0"/>
              <a:t>They do this by creating a </a:t>
            </a:r>
            <a:r>
              <a:rPr lang="en-US" sz="2000" b="1" i="1" dirty="0">
                <a:solidFill>
                  <a:srgbClr val="0070C0"/>
                </a:solidFill>
              </a:rPr>
              <a:t>virtual IP (VIP) gateway that is shared between the Layer 3 devices</a:t>
            </a:r>
            <a:r>
              <a:rPr lang="en-US" sz="2000" dirty="0"/>
              <a:t>. </a:t>
            </a:r>
          </a:p>
          <a:p>
            <a:pPr marL="342900" indent="-342900" algn="just">
              <a:buFont typeface="Wingdings" panose="05000000000000000000" pitchFamily="2" charset="2"/>
              <a:buChar char="§"/>
            </a:pPr>
            <a:r>
              <a:rPr lang="en-US" sz="2000" dirty="0"/>
              <a:t>The following are FHRPs:</a:t>
            </a:r>
          </a:p>
          <a:p>
            <a:pPr marL="800100" lvl="1" indent="-342900">
              <a:buFont typeface="Wingdings" panose="05000000000000000000" pitchFamily="2" charset="2"/>
              <a:buChar char="Ø"/>
            </a:pPr>
            <a:r>
              <a:rPr lang="en-US" sz="2000" dirty="0"/>
              <a:t>Hot Standby Router Protocol (HSRP)</a:t>
            </a:r>
          </a:p>
          <a:p>
            <a:pPr marL="800100" lvl="1" indent="-342900">
              <a:buFont typeface="Wingdings" panose="05000000000000000000" pitchFamily="2" charset="2"/>
              <a:buChar char="Ø"/>
            </a:pPr>
            <a:r>
              <a:rPr lang="en-US" sz="2000" dirty="0"/>
              <a:t>Virtual Router Redundancy Protocol (VRRP)</a:t>
            </a:r>
          </a:p>
          <a:p>
            <a:pPr marL="800100" lvl="1" indent="-342900">
              <a:buFont typeface="Wingdings" panose="05000000000000000000" pitchFamily="2" charset="2"/>
              <a:buChar char="Ø"/>
            </a:pPr>
            <a:r>
              <a:rPr lang="en-US" sz="2000" dirty="0"/>
              <a:t>Gateway Load Balancing Protocol (GLBP)</a:t>
            </a:r>
          </a:p>
          <a:p>
            <a:pPr marL="342900" indent="-342900" algn="just">
              <a:buFont typeface="Wingdings" panose="05000000000000000000" pitchFamily="2" charset="2"/>
              <a:buChar char="§"/>
            </a:pPr>
            <a:endParaRPr lang="en-US" sz="2000" dirty="0"/>
          </a:p>
        </p:txBody>
      </p:sp>
      <p:pic>
        <p:nvPicPr>
          <p:cNvPr id="11" name="Picture 10">
            <a:extLst>
              <a:ext uri="{FF2B5EF4-FFF2-40B4-BE49-F238E27FC236}">
                <a16:creationId xmlns:a16="http://schemas.microsoft.com/office/drawing/2014/main" id="{4A27F10F-989F-954D-ABFE-653B2A2D4444}"/>
              </a:ext>
            </a:extLst>
          </p:cNvPr>
          <p:cNvPicPr>
            <a:picLocks noChangeAspect="1"/>
          </p:cNvPicPr>
          <p:nvPr/>
        </p:nvPicPr>
        <p:blipFill rotWithShape="1">
          <a:blip r:embed="rId3"/>
          <a:srcRect b="6530"/>
          <a:stretch/>
        </p:blipFill>
        <p:spPr>
          <a:xfrm>
            <a:off x="7118874" y="2678840"/>
            <a:ext cx="4250806" cy="2924726"/>
          </a:xfrm>
          <a:prstGeom prst="rect">
            <a:avLst/>
          </a:prstGeom>
        </p:spPr>
      </p:pic>
      <p:sp>
        <p:nvSpPr>
          <p:cNvPr id="2" name="Rectangle 1"/>
          <p:cNvSpPr/>
          <p:nvPr/>
        </p:nvSpPr>
        <p:spPr>
          <a:xfrm>
            <a:off x="822320" y="3956436"/>
            <a:ext cx="5904656" cy="1323439"/>
          </a:xfrm>
          <a:prstGeom prst="rect">
            <a:avLst/>
          </a:prstGeom>
        </p:spPr>
        <p:txBody>
          <a:bodyPr wrap="square">
            <a:spAutoFit/>
          </a:bodyPr>
          <a:lstStyle/>
          <a:p>
            <a:pPr marL="142875" lvl="1"/>
            <a:r>
              <a:rPr lang="en-US" sz="1600" dirty="0">
                <a:solidFill>
                  <a:srgbClr val="000000"/>
                </a:solidFill>
              </a:rPr>
              <a:t>The figure shows the concept of adding resiliency to the network. In both scenarios:</a:t>
            </a:r>
          </a:p>
          <a:p>
            <a:pPr marL="285750" indent="-285750">
              <a:buFont typeface="Arial" panose="020B0604020202020204" pitchFamily="34" charset="0"/>
              <a:buChar char="•"/>
            </a:pPr>
            <a:r>
              <a:rPr lang="en-US" sz="1600" dirty="0">
                <a:solidFill>
                  <a:srgbClr val="000000"/>
                </a:solidFill>
              </a:rPr>
              <a:t>Two devices (172.16.1.2 and 172.16.1.3) can be the PC’s gateway. </a:t>
            </a:r>
          </a:p>
          <a:p>
            <a:pPr marL="285750" indent="-285750">
              <a:buFont typeface="Arial" panose="020B0604020202020204" pitchFamily="34" charset="0"/>
              <a:buChar char="•"/>
            </a:pPr>
            <a:r>
              <a:rPr lang="en-US" sz="1600" dirty="0">
                <a:solidFill>
                  <a:srgbClr val="000000"/>
                </a:solidFill>
              </a:rPr>
              <a:t>There are two resilient Layer 2 links that connect SW6 to a switch that can connect the PC to either gateway.</a:t>
            </a:r>
          </a:p>
        </p:txBody>
      </p:sp>
    </p:spTree>
    <p:extLst>
      <p:ext uri="{BB962C8B-B14F-4D97-AF65-F5344CB8AC3E}">
        <p14:creationId xmlns:p14="http://schemas.microsoft.com/office/powerpoint/2010/main" val="3629185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71461C1-AFC1-0C47-A78F-5AD03336D458}"/>
              </a:ext>
            </a:extLst>
          </p:cNvPr>
          <p:cNvPicPr>
            <a:picLocks noChangeAspect="1"/>
          </p:cNvPicPr>
          <p:nvPr/>
        </p:nvPicPr>
        <p:blipFill>
          <a:blip r:embed="rId3"/>
          <a:stretch>
            <a:fillRect/>
          </a:stretch>
        </p:blipFill>
        <p:spPr>
          <a:xfrm>
            <a:off x="3456384" y="2809813"/>
            <a:ext cx="4736742" cy="1165779"/>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0" y="19068"/>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Object Tracking</a:t>
            </a:r>
          </a:p>
        </p:txBody>
      </p:sp>
      <p:sp>
        <p:nvSpPr>
          <p:cNvPr id="7" name="TextBox 6">
            <a:extLst>
              <a:ext uri="{FF2B5EF4-FFF2-40B4-BE49-F238E27FC236}">
                <a16:creationId xmlns:a16="http://schemas.microsoft.com/office/drawing/2014/main" id="{EEC9D1C4-B9E3-489B-800E-BA01649A61D8}"/>
              </a:ext>
            </a:extLst>
          </p:cNvPr>
          <p:cNvSpPr txBox="1"/>
          <p:nvPr/>
        </p:nvSpPr>
        <p:spPr>
          <a:xfrm>
            <a:off x="200533" y="810863"/>
            <a:ext cx="11707688" cy="1938992"/>
          </a:xfrm>
          <a:prstGeom prst="rect">
            <a:avLst/>
          </a:prstGeom>
          <a:noFill/>
        </p:spPr>
        <p:txBody>
          <a:bodyPr wrap="square" rtlCol="0">
            <a:spAutoFit/>
          </a:bodyPr>
          <a:lstStyle/>
          <a:p>
            <a:pPr marL="358835" lvl="1" indent="-285750" algn="just">
              <a:buFont typeface="Wingdings" panose="05000000000000000000" pitchFamily="2" charset="2"/>
              <a:buChar char="§"/>
            </a:pPr>
            <a:r>
              <a:rPr lang="en-US" sz="2000" dirty="0">
                <a:solidFill>
                  <a:srgbClr val="000000"/>
                </a:solidFill>
              </a:rPr>
              <a:t>Object tracking offers a </a:t>
            </a:r>
            <a:r>
              <a:rPr lang="en-US" sz="2000" b="1" i="1" dirty="0">
                <a:solidFill>
                  <a:srgbClr val="000000"/>
                </a:solidFill>
              </a:rPr>
              <a:t>flexible and customizable mechanism </a:t>
            </a:r>
            <a:r>
              <a:rPr lang="en-US" sz="2000" dirty="0">
                <a:solidFill>
                  <a:srgbClr val="000000"/>
                </a:solidFill>
              </a:rPr>
              <a:t>for linking with FHRPs and other routing components. </a:t>
            </a:r>
          </a:p>
          <a:p>
            <a:pPr marL="358835" lvl="1" indent="-285750" algn="just">
              <a:buFont typeface="Wingdings" panose="05000000000000000000" pitchFamily="2" charset="2"/>
              <a:buChar char="§"/>
            </a:pPr>
            <a:r>
              <a:rPr lang="en-US" sz="2000" dirty="0">
                <a:solidFill>
                  <a:srgbClr val="000000"/>
                </a:solidFill>
              </a:rPr>
              <a:t>Users can track specific objects in the network and take necessary action when any object’s state change affects the network traffic.</a:t>
            </a:r>
          </a:p>
          <a:p>
            <a:pPr marL="358835" lvl="1" indent="-285750" algn="just">
              <a:buFont typeface="Wingdings" panose="05000000000000000000" pitchFamily="2" charset="2"/>
              <a:buChar char="§"/>
            </a:pPr>
            <a:r>
              <a:rPr lang="en-US" sz="2000" dirty="0">
                <a:solidFill>
                  <a:srgbClr val="000000"/>
                </a:solidFill>
              </a:rPr>
              <a:t>To track routes in the routing table use the command </a:t>
            </a:r>
            <a:r>
              <a:rPr lang="en-US" sz="2000" b="1" dirty="0">
                <a:solidFill>
                  <a:srgbClr val="000000"/>
                </a:solidFill>
              </a:rPr>
              <a:t>track</a:t>
            </a:r>
            <a:r>
              <a:rPr lang="en-US" sz="2000" dirty="0">
                <a:solidFill>
                  <a:srgbClr val="000000"/>
                </a:solidFill>
              </a:rPr>
              <a:t> </a:t>
            </a:r>
            <a:r>
              <a:rPr lang="en-US" sz="2000" i="1" dirty="0">
                <a:solidFill>
                  <a:srgbClr val="000000"/>
                </a:solidFill>
              </a:rPr>
              <a:t>object-number</a:t>
            </a:r>
            <a:r>
              <a:rPr lang="en-US" sz="2000" dirty="0">
                <a:solidFill>
                  <a:srgbClr val="000000"/>
                </a:solidFill>
              </a:rPr>
              <a:t> </a:t>
            </a:r>
            <a:r>
              <a:rPr lang="en-US" sz="2000" b="1" dirty="0" err="1">
                <a:solidFill>
                  <a:srgbClr val="000000"/>
                </a:solidFill>
              </a:rPr>
              <a:t>ip</a:t>
            </a:r>
            <a:r>
              <a:rPr lang="en-US" sz="2000" b="1" dirty="0">
                <a:solidFill>
                  <a:srgbClr val="000000"/>
                </a:solidFill>
              </a:rPr>
              <a:t> route</a:t>
            </a:r>
            <a:r>
              <a:rPr lang="en-US" sz="2000" dirty="0">
                <a:solidFill>
                  <a:srgbClr val="000000"/>
                </a:solidFill>
              </a:rPr>
              <a:t> </a:t>
            </a:r>
            <a:r>
              <a:rPr lang="en-US" sz="2000" i="1" dirty="0">
                <a:solidFill>
                  <a:srgbClr val="000000"/>
                </a:solidFill>
              </a:rPr>
              <a:t>route/prefix-length </a:t>
            </a:r>
            <a:r>
              <a:rPr lang="en-US" sz="2000" b="1" dirty="0">
                <a:solidFill>
                  <a:srgbClr val="000000"/>
                </a:solidFill>
              </a:rPr>
              <a:t>reachability</a:t>
            </a:r>
            <a:r>
              <a:rPr lang="en-US" sz="2000" dirty="0">
                <a:solidFill>
                  <a:srgbClr val="000000"/>
                </a:solidFill>
              </a:rPr>
              <a:t>. The status of object tracking can be viewed with the command </a:t>
            </a:r>
            <a:r>
              <a:rPr lang="en-US" sz="2000" b="1" dirty="0">
                <a:solidFill>
                  <a:srgbClr val="000000"/>
                </a:solidFill>
              </a:rPr>
              <a:t>show track </a:t>
            </a:r>
            <a:r>
              <a:rPr lang="en-US" sz="2000" dirty="0">
                <a:solidFill>
                  <a:srgbClr val="000000"/>
                </a:solidFill>
              </a:rPr>
              <a:t>[</a:t>
            </a:r>
            <a:r>
              <a:rPr lang="en-US" sz="2000" i="1" dirty="0">
                <a:solidFill>
                  <a:srgbClr val="000000"/>
                </a:solidFill>
              </a:rPr>
              <a:t>object-number</a:t>
            </a:r>
            <a:r>
              <a:rPr lang="en-US" sz="2000" dirty="0">
                <a:solidFill>
                  <a:srgbClr val="000000"/>
                </a:solidFill>
              </a:rPr>
              <a:t>].</a:t>
            </a:r>
          </a:p>
        </p:txBody>
      </p:sp>
      <p:pic>
        <p:nvPicPr>
          <p:cNvPr id="9" name="Picture 8">
            <a:extLst>
              <a:ext uri="{FF2B5EF4-FFF2-40B4-BE49-F238E27FC236}">
                <a16:creationId xmlns:a16="http://schemas.microsoft.com/office/drawing/2014/main" id="{8F00C709-9E55-EE4A-AC30-CE420B57AC18}"/>
              </a:ext>
            </a:extLst>
          </p:cNvPr>
          <p:cNvPicPr>
            <a:picLocks noChangeAspect="1"/>
          </p:cNvPicPr>
          <p:nvPr/>
        </p:nvPicPr>
        <p:blipFill>
          <a:blip r:embed="rId4"/>
          <a:stretch>
            <a:fillRect/>
          </a:stretch>
        </p:blipFill>
        <p:spPr>
          <a:xfrm>
            <a:off x="187125" y="4108146"/>
            <a:ext cx="3785256" cy="1391018"/>
          </a:xfrm>
          <a:prstGeom prst="rect">
            <a:avLst/>
          </a:prstGeom>
        </p:spPr>
      </p:pic>
      <p:pic>
        <p:nvPicPr>
          <p:cNvPr id="10" name="Picture 9">
            <a:extLst>
              <a:ext uri="{FF2B5EF4-FFF2-40B4-BE49-F238E27FC236}">
                <a16:creationId xmlns:a16="http://schemas.microsoft.com/office/drawing/2014/main" id="{4D2D6B99-7659-534A-8007-C10E9CA2B355}"/>
              </a:ext>
            </a:extLst>
          </p:cNvPr>
          <p:cNvPicPr>
            <a:picLocks noChangeAspect="1"/>
          </p:cNvPicPr>
          <p:nvPr/>
        </p:nvPicPr>
        <p:blipFill>
          <a:blip r:embed="rId5"/>
          <a:stretch>
            <a:fillRect/>
          </a:stretch>
        </p:blipFill>
        <p:spPr>
          <a:xfrm>
            <a:off x="4175192" y="4218472"/>
            <a:ext cx="3758369" cy="1280692"/>
          </a:xfrm>
          <a:prstGeom prst="rect">
            <a:avLst/>
          </a:prstGeom>
        </p:spPr>
      </p:pic>
      <p:pic>
        <p:nvPicPr>
          <p:cNvPr id="12" name="Picture 11">
            <a:extLst>
              <a:ext uri="{FF2B5EF4-FFF2-40B4-BE49-F238E27FC236}">
                <a16:creationId xmlns:a16="http://schemas.microsoft.com/office/drawing/2014/main" id="{F9EB83B1-EDDE-E04B-A6CC-951BE06BD732}"/>
              </a:ext>
            </a:extLst>
          </p:cNvPr>
          <p:cNvPicPr>
            <a:picLocks noChangeAspect="1"/>
          </p:cNvPicPr>
          <p:nvPr/>
        </p:nvPicPr>
        <p:blipFill>
          <a:blip r:embed="rId6"/>
          <a:stretch>
            <a:fillRect/>
          </a:stretch>
        </p:blipFill>
        <p:spPr>
          <a:xfrm>
            <a:off x="8219621" y="3896358"/>
            <a:ext cx="3626551" cy="1602806"/>
          </a:xfrm>
          <a:prstGeom prst="rect">
            <a:avLst/>
          </a:prstGeom>
        </p:spPr>
      </p:pic>
    </p:spTree>
    <p:extLst>
      <p:ext uri="{BB962C8B-B14F-4D97-AF65-F5344CB8AC3E}">
        <p14:creationId xmlns:p14="http://schemas.microsoft.com/office/powerpoint/2010/main" val="1312365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72426"/>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HSRP</a:t>
            </a:r>
          </a:p>
        </p:txBody>
      </p:sp>
      <p:sp>
        <p:nvSpPr>
          <p:cNvPr id="7" name="TextBox 6">
            <a:extLst>
              <a:ext uri="{FF2B5EF4-FFF2-40B4-BE49-F238E27FC236}">
                <a16:creationId xmlns:a16="http://schemas.microsoft.com/office/drawing/2014/main" id="{EEC9D1C4-B9E3-489B-800E-BA01649A61D8}"/>
              </a:ext>
            </a:extLst>
          </p:cNvPr>
          <p:cNvSpPr txBox="1"/>
          <p:nvPr/>
        </p:nvSpPr>
        <p:spPr>
          <a:xfrm>
            <a:off x="295126" y="804263"/>
            <a:ext cx="11465950" cy="4278094"/>
          </a:xfrm>
          <a:prstGeom prst="rect">
            <a:avLst/>
          </a:prstGeom>
          <a:noFill/>
        </p:spPr>
        <p:txBody>
          <a:bodyPr wrap="square" rtlCol="0">
            <a:spAutoFit/>
          </a:bodyPr>
          <a:lstStyle/>
          <a:p>
            <a:pPr algn="just"/>
            <a:r>
              <a:rPr lang="en-US" sz="1600" b="1" i="1" dirty="0">
                <a:solidFill>
                  <a:srgbClr val="000000"/>
                </a:solidFill>
              </a:rPr>
              <a:t>Hot Standby Routing Protocol (HSRP) is a Cisco proprietary protocol. It provides routing redundancy for hosts configured with a default gateway IP address. </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A minimum of two devices are required to enable HSRP:</a:t>
            </a:r>
          </a:p>
          <a:p>
            <a:pPr marL="503298" lvl="3" indent="-285750" algn="just">
              <a:buFont typeface="Wingdings" panose="05000000000000000000" pitchFamily="2" charset="2"/>
              <a:buChar char="Ø"/>
            </a:pPr>
            <a:r>
              <a:rPr lang="en-US" sz="1400" dirty="0">
                <a:solidFill>
                  <a:srgbClr val="000000"/>
                </a:solidFill>
              </a:rPr>
              <a:t>One device acts as the </a:t>
            </a:r>
            <a:r>
              <a:rPr lang="en-US" sz="1600" b="1" dirty="0">
                <a:solidFill>
                  <a:srgbClr val="0070C0"/>
                </a:solidFill>
              </a:rPr>
              <a:t>active device </a:t>
            </a:r>
            <a:r>
              <a:rPr lang="en-US" sz="1400" dirty="0">
                <a:solidFill>
                  <a:srgbClr val="000000"/>
                </a:solidFill>
              </a:rPr>
              <a:t>and takes care of forwarding the packets. </a:t>
            </a:r>
          </a:p>
          <a:p>
            <a:pPr marL="503298" lvl="3" indent="-285750" algn="just">
              <a:buFont typeface="Wingdings" panose="05000000000000000000" pitchFamily="2" charset="2"/>
              <a:buChar char="Ø"/>
            </a:pPr>
            <a:r>
              <a:rPr lang="en-US" sz="1400" dirty="0">
                <a:solidFill>
                  <a:srgbClr val="000000"/>
                </a:solidFill>
              </a:rPr>
              <a:t>The other acts as a </a:t>
            </a:r>
            <a:r>
              <a:rPr lang="en-US" sz="1600" b="1" dirty="0">
                <a:solidFill>
                  <a:srgbClr val="0070C0"/>
                </a:solidFill>
              </a:rPr>
              <a:t>standby</a:t>
            </a:r>
            <a:r>
              <a:rPr lang="en-US" sz="1400" dirty="0">
                <a:solidFill>
                  <a:srgbClr val="000000"/>
                </a:solidFill>
              </a:rPr>
              <a:t> that is ready to </a:t>
            </a:r>
            <a:r>
              <a:rPr lang="en-US" sz="1600" b="1" i="1" dirty="0">
                <a:solidFill>
                  <a:srgbClr val="0070C0"/>
                </a:solidFill>
              </a:rPr>
              <a:t>take over the role of active device in the event of a failure</a:t>
            </a:r>
            <a:r>
              <a:rPr lang="en-US" sz="1400" i="1" dirty="0">
                <a:solidFill>
                  <a:srgbClr val="000000"/>
                </a:solidFill>
              </a:rPr>
              <a:t>.</a:t>
            </a:r>
            <a:endParaRPr lang="en-US" i="1" dirty="0">
              <a:solidFill>
                <a:srgbClr val="000000"/>
              </a:solidFill>
            </a:endParaRPr>
          </a:p>
          <a:p>
            <a:pPr marL="342900" indent="-342900" algn="just">
              <a:buFont typeface="Wingdings" panose="05000000000000000000" pitchFamily="2" charset="2"/>
              <a:buChar char="§"/>
            </a:pPr>
            <a:endParaRPr lang="en-US" sz="1600" dirty="0">
              <a:solidFill>
                <a:srgbClr val="000000"/>
              </a:solidFill>
            </a:endParaRPr>
          </a:p>
          <a:p>
            <a:pPr marL="342900" indent="-342900" algn="just">
              <a:buFont typeface="Wingdings" panose="05000000000000000000" pitchFamily="2" charset="2"/>
              <a:buChar char="§"/>
            </a:pPr>
            <a:r>
              <a:rPr lang="en-US" sz="1600" dirty="0">
                <a:solidFill>
                  <a:srgbClr val="000000"/>
                </a:solidFill>
              </a:rPr>
              <a:t>A </a:t>
            </a:r>
            <a:r>
              <a:rPr lang="en-US" sz="1600" b="1" dirty="0">
                <a:solidFill>
                  <a:srgbClr val="0070C0"/>
                </a:solidFill>
              </a:rPr>
              <a:t>virtual IP address is configured on each HSRP-enabled interface </a:t>
            </a:r>
            <a:r>
              <a:rPr lang="en-US" sz="1600" dirty="0">
                <a:solidFill>
                  <a:srgbClr val="000000"/>
                </a:solidFill>
              </a:rPr>
              <a:t>that belongs to the same HSRP group. A virtual MAC address is also assigned for the group.</a:t>
            </a:r>
          </a:p>
          <a:p>
            <a:pPr marL="342900" indent="-342900" algn="just">
              <a:buFont typeface="Wingdings" panose="05000000000000000000" pitchFamily="2" charset="2"/>
              <a:buChar char="§"/>
            </a:pPr>
            <a:endParaRPr lang="en-US" sz="1600" dirty="0">
              <a:solidFill>
                <a:srgbClr val="000000"/>
              </a:solidFill>
            </a:endParaRPr>
          </a:p>
          <a:p>
            <a:pPr marL="342900" indent="-342900" algn="just">
              <a:buFont typeface="Wingdings" panose="05000000000000000000" pitchFamily="2" charset="2"/>
              <a:buChar char="§"/>
            </a:pPr>
            <a:r>
              <a:rPr lang="en-US" sz="1600" dirty="0">
                <a:solidFill>
                  <a:srgbClr val="000000"/>
                </a:solidFill>
              </a:rPr>
              <a:t>The active router receives and routes the packets destined for the virtual MAC address of the group.</a:t>
            </a:r>
          </a:p>
          <a:p>
            <a:pPr marL="342900" indent="-342900" algn="just">
              <a:buFont typeface="Wingdings" panose="05000000000000000000" pitchFamily="2" charset="2"/>
              <a:buChar char="§"/>
            </a:pPr>
            <a:endParaRPr lang="en-US" sz="1600" dirty="0">
              <a:solidFill>
                <a:srgbClr val="000000"/>
              </a:solidFill>
            </a:endParaRPr>
          </a:p>
          <a:p>
            <a:pPr marL="342900" indent="-342900" algn="just">
              <a:buFont typeface="Wingdings" panose="05000000000000000000" pitchFamily="2" charset="2"/>
              <a:buChar char="§"/>
            </a:pPr>
            <a:r>
              <a:rPr lang="en-US" sz="1600" dirty="0">
                <a:solidFill>
                  <a:srgbClr val="000000"/>
                </a:solidFill>
              </a:rPr>
              <a:t>HSRP-enabled interfaces </a:t>
            </a:r>
            <a:r>
              <a:rPr lang="en-US" sz="1600" b="1" i="1" dirty="0">
                <a:solidFill>
                  <a:srgbClr val="000000"/>
                </a:solidFill>
              </a:rPr>
              <a:t>send and receive multicast UDP-based hello messages </a:t>
            </a:r>
            <a:r>
              <a:rPr lang="en-US" sz="1600" dirty="0">
                <a:solidFill>
                  <a:srgbClr val="000000"/>
                </a:solidFill>
              </a:rPr>
              <a:t>to detect any failure and designate active and standby routers.</a:t>
            </a:r>
          </a:p>
          <a:p>
            <a:pPr marL="342900" indent="-34290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When the HSRP active router fails, the HSRP standby router assumes control of the virtual IP address and virtual MAC address of the group.</a:t>
            </a:r>
          </a:p>
        </p:txBody>
      </p:sp>
    </p:spTree>
    <p:extLst>
      <p:ext uri="{BB962C8B-B14F-4D97-AF65-F5344CB8AC3E}">
        <p14:creationId xmlns:p14="http://schemas.microsoft.com/office/powerpoint/2010/main" val="2146899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0" y="63690"/>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HSRP Elections </a:t>
            </a:r>
          </a:p>
        </p:txBody>
      </p:sp>
      <p:sp>
        <p:nvSpPr>
          <p:cNvPr id="7" name="TextBox 6">
            <a:extLst>
              <a:ext uri="{FF2B5EF4-FFF2-40B4-BE49-F238E27FC236}">
                <a16:creationId xmlns:a16="http://schemas.microsoft.com/office/drawing/2014/main" id="{EEC9D1C4-B9E3-489B-800E-BA01649A61D8}"/>
              </a:ext>
            </a:extLst>
          </p:cNvPr>
          <p:cNvSpPr txBox="1"/>
          <p:nvPr/>
        </p:nvSpPr>
        <p:spPr>
          <a:xfrm>
            <a:off x="274105" y="830167"/>
            <a:ext cx="11529012" cy="2308324"/>
          </a:xfrm>
          <a:prstGeom prst="rect">
            <a:avLst/>
          </a:prstGeom>
          <a:noFill/>
        </p:spPr>
        <p:txBody>
          <a:bodyPr wrap="square" rtlCol="0">
            <a:spAutoFit/>
          </a:bodyPr>
          <a:lstStyle/>
          <a:p>
            <a:pPr marL="285750" indent="-285750" algn="just">
              <a:buFont typeface="Wingdings" panose="05000000000000000000" pitchFamily="2" charset="2"/>
              <a:buChar char="§"/>
            </a:pPr>
            <a:r>
              <a:rPr lang="en-US" sz="1600" dirty="0">
                <a:solidFill>
                  <a:srgbClr val="000000"/>
                </a:solidFill>
              </a:rPr>
              <a:t>A HSRP election selects the router with the </a:t>
            </a:r>
            <a:r>
              <a:rPr lang="en-US" sz="1600" b="1" i="1" dirty="0">
                <a:solidFill>
                  <a:srgbClr val="000000"/>
                </a:solidFill>
              </a:rPr>
              <a:t>highest priority (default is 100)</a:t>
            </a:r>
            <a:r>
              <a:rPr lang="en-US" sz="1600" dirty="0">
                <a:solidFill>
                  <a:srgbClr val="000000"/>
                </a:solidFill>
              </a:rPr>
              <a:t>.</a:t>
            </a:r>
          </a:p>
          <a:p>
            <a:pPr marL="285750" indent="-285750" algn="just">
              <a:buFont typeface="Wingdings" panose="05000000000000000000" pitchFamily="2" charset="2"/>
              <a:buChar char="§"/>
            </a:pPr>
            <a:r>
              <a:rPr lang="en-US" sz="1600" dirty="0">
                <a:solidFill>
                  <a:srgbClr val="000000"/>
                </a:solidFill>
              </a:rPr>
              <a:t>In the event of a </a:t>
            </a:r>
            <a:r>
              <a:rPr lang="en-US" sz="1600" b="1" i="1" dirty="0">
                <a:solidFill>
                  <a:srgbClr val="000000"/>
                </a:solidFill>
              </a:rPr>
              <a:t>tie</a:t>
            </a:r>
            <a:r>
              <a:rPr lang="en-US" sz="1600" dirty="0">
                <a:solidFill>
                  <a:srgbClr val="000000"/>
                </a:solidFill>
              </a:rPr>
              <a:t> in priority, the router with the </a:t>
            </a:r>
            <a:r>
              <a:rPr lang="en-US" sz="1600" b="1" i="1" dirty="0">
                <a:solidFill>
                  <a:srgbClr val="000000"/>
                </a:solidFill>
              </a:rPr>
              <a:t>highest IP address </a:t>
            </a:r>
            <a:r>
              <a:rPr lang="en-US" sz="1600" dirty="0">
                <a:solidFill>
                  <a:srgbClr val="000000"/>
                </a:solidFill>
              </a:rPr>
              <a:t>for the network segment is preferred.</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HSRP </a:t>
            </a:r>
            <a:r>
              <a:rPr lang="en-US" sz="1600" b="1" i="1" dirty="0">
                <a:solidFill>
                  <a:srgbClr val="000000"/>
                </a:solidFill>
              </a:rPr>
              <a:t>does not support preemption </a:t>
            </a:r>
            <a:r>
              <a:rPr lang="en-US" sz="1600" dirty="0">
                <a:solidFill>
                  <a:srgbClr val="000000"/>
                </a:solidFill>
              </a:rPr>
              <a:t>by </a:t>
            </a:r>
            <a:r>
              <a:rPr lang="en-US" sz="1600" b="1" i="1" dirty="0">
                <a:solidFill>
                  <a:srgbClr val="000000"/>
                </a:solidFill>
              </a:rPr>
              <a:t>default</a:t>
            </a:r>
            <a:r>
              <a:rPr lang="en-US" sz="1600" dirty="0">
                <a:solidFill>
                  <a:srgbClr val="000000"/>
                </a:solidFill>
              </a:rPr>
              <a:t>. If a router with a lower priority becomes active, it stays active regardless if the superior router comes back online.</a:t>
            </a:r>
          </a:p>
          <a:p>
            <a:pPr marL="285750" indent="-285750" algn="just">
              <a:buFont typeface="Wingdings" panose="05000000000000000000" pitchFamily="2" charset="2"/>
              <a:buChar char="§"/>
            </a:pPr>
            <a:r>
              <a:rPr lang="en-US" sz="1600" dirty="0">
                <a:solidFill>
                  <a:srgbClr val="000000"/>
                </a:solidFill>
              </a:rPr>
              <a:t>The transition of the HSRP </a:t>
            </a:r>
            <a:r>
              <a:rPr lang="en-US" sz="1600" b="1" i="1" dirty="0">
                <a:solidFill>
                  <a:srgbClr val="000000"/>
                </a:solidFill>
              </a:rPr>
              <a:t>active to the standby</a:t>
            </a:r>
            <a:r>
              <a:rPr lang="en-US" sz="1600" dirty="0">
                <a:solidFill>
                  <a:srgbClr val="000000"/>
                </a:solidFill>
              </a:rPr>
              <a:t> is </a:t>
            </a:r>
            <a:r>
              <a:rPr lang="en-US" sz="1600" b="1" i="1" dirty="0">
                <a:solidFill>
                  <a:srgbClr val="000000"/>
                </a:solidFill>
              </a:rPr>
              <a:t>transparent to all hosts </a:t>
            </a:r>
            <a:r>
              <a:rPr lang="en-US" sz="1600" dirty="0">
                <a:solidFill>
                  <a:srgbClr val="000000"/>
                </a:solidFill>
              </a:rPr>
              <a:t>on the segment because the </a:t>
            </a:r>
            <a:r>
              <a:rPr lang="en-US" sz="1600" b="1" i="1" dirty="0">
                <a:solidFill>
                  <a:srgbClr val="000000"/>
                </a:solidFill>
              </a:rPr>
              <a:t>MAC address moves with the virtual IP address</a:t>
            </a:r>
            <a:r>
              <a:rPr lang="en-US" sz="1600" dirty="0">
                <a:solidFill>
                  <a:srgbClr val="000000"/>
                </a:solidFill>
              </a:rPr>
              <a:t>. </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HSRP has two versions, HSRPv1 and HSRPv2.</a:t>
            </a:r>
          </a:p>
        </p:txBody>
      </p:sp>
      <p:pic>
        <p:nvPicPr>
          <p:cNvPr id="4" name="Picture 3">
            <a:extLst>
              <a:ext uri="{FF2B5EF4-FFF2-40B4-BE49-F238E27FC236}">
                <a16:creationId xmlns:a16="http://schemas.microsoft.com/office/drawing/2014/main" id="{05C81D35-0955-144E-835A-A6E73AA0BF2B}"/>
              </a:ext>
            </a:extLst>
          </p:cNvPr>
          <p:cNvPicPr>
            <a:picLocks noChangeAspect="1"/>
          </p:cNvPicPr>
          <p:nvPr/>
        </p:nvPicPr>
        <p:blipFill>
          <a:blip r:embed="rId3"/>
          <a:stretch>
            <a:fillRect/>
          </a:stretch>
        </p:blipFill>
        <p:spPr>
          <a:xfrm>
            <a:off x="2945650" y="3429000"/>
            <a:ext cx="6300699" cy="2016224"/>
          </a:xfrm>
          <a:prstGeom prst="rect">
            <a:avLst/>
          </a:prstGeom>
        </p:spPr>
      </p:pic>
    </p:spTree>
    <p:extLst>
      <p:ext uri="{BB962C8B-B14F-4D97-AF65-F5344CB8AC3E}">
        <p14:creationId xmlns:p14="http://schemas.microsoft.com/office/powerpoint/2010/main" val="65333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628" y="0"/>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HSRP Configurations </a:t>
            </a:r>
          </a:p>
        </p:txBody>
      </p:sp>
      <p:pic>
        <p:nvPicPr>
          <p:cNvPr id="5" name="Picture 4">
            <a:extLst>
              <a:ext uri="{FF2B5EF4-FFF2-40B4-BE49-F238E27FC236}">
                <a16:creationId xmlns:a16="http://schemas.microsoft.com/office/drawing/2014/main" id="{0C013090-F4B0-3946-9C21-2CACC8297B39}"/>
              </a:ext>
            </a:extLst>
          </p:cNvPr>
          <p:cNvPicPr>
            <a:picLocks noChangeAspect="1"/>
          </p:cNvPicPr>
          <p:nvPr/>
        </p:nvPicPr>
        <p:blipFill>
          <a:blip r:embed="rId3"/>
          <a:stretch>
            <a:fillRect/>
          </a:stretch>
        </p:blipFill>
        <p:spPr>
          <a:xfrm>
            <a:off x="229074" y="873062"/>
            <a:ext cx="4499017" cy="2560824"/>
          </a:xfrm>
          <a:prstGeom prst="rect">
            <a:avLst/>
          </a:prstGeom>
        </p:spPr>
      </p:pic>
      <p:pic>
        <p:nvPicPr>
          <p:cNvPr id="8" name="Picture 7">
            <a:extLst>
              <a:ext uri="{FF2B5EF4-FFF2-40B4-BE49-F238E27FC236}">
                <a16:creationId xmlns:a16="http://schemas.microsoft.com/office/drawing/2014/main" id="{FD07E7A8-A8A0-984C-A406-0B5A4E12867E}"/>
              </a:ext>
            </a:extLst>
          </p:cNvPr>
          <p:cNvPicPr>
            <a:picLocks noChangeAspect="1"/>
          </p:cNvPicPr>
          <p:nvPr/>
        </p:nvPicPr>
        <p:blipFill>
          <a:blip r:embed="rId4"/>
          <a:stretch>
            <a:fillRect/>
          </a:stretch>
        </p:blipFill>
        <p:spPr>
          <a:xfrm>
            <a:off x="229074" y="3585439"/>
            <a:ext cx="4539921" cy="1817978"/>
          </a:xfrm>
          <a:prstGeom prst="rect">
            <a:avLst/>
          </a:prstGeom>
        </p:spPr>
      </p:pic>
      <p:pic>
        <p:nvPicPr>
          <p:cNvPr id="9" name="Picture 8">
            <a:extLst>
              <a:ext uri="{FF2B5EF4-FFF2-40B4-BE49-F238E27FC236}">
                <a16:creationId xmlns:a16="http://schemas.microsoft.com/office/drawing/2014/main" id="{56AF11E9-0839-804D-B322-4EC56E081E32}"/>
              </a:ext>
            </a:extLst>
          </p:cNvPr>
          <p:cNvPicPr>
            <a:picLocks noChangeAspect="1"/>
          </p:cNvPicPr>
          <p:nvPr/>
        </p:nvPicPr>
        <p:blipFill>
          <a:blip r:embed="rId5"/>
          <a:stretch>
            <a:fillRect/>
          </a:stretch>
        </p:blipFill>
        <p:spPr>
          <a:xfrm>
            <a:off x="6096000" y="1603086"/>
            <a:ext cx="3818265" cy="913626"/>
          </a:xfrm>
          <a:prstGeom prst="rect">
            <a:avLst/>
          </a:prstGeom>
        </p:spPr>
      </p:pic>
      <p:pic>
        <p:nvPicPr>
          <p:cNvPr id="10" name="Picture 9">
            <a:extLst>
              <a:ext uri="{FF2B5EF4-FFF2-40B4-BE49-F238E27FC236}">
                <a16:creationId xmlns:a16="http://schemas.microsoft.com/office/drawing/2014/main" id="{72CF1E83-E56F-DF4F-AB02-CEC9A03801F2}"/>
              </a:ext>
            </a:extLst>
          </p:cNvPr>
          <p:cNvPicPr>
            <a:picLocks noChangeAspect="1"/>
          </p:cNvPicPr>
          <p:nvPr/>
        </p:nvPicPr>
        <p:blipFill>
          <a:blip r:embed="rId6"/>
          <a:stretch>
            <a:fillRect/>
          </a:stretch>
        </p:blipFill>
        <p:spPr>
          <a:xfrm>
            <a:off x="6178663" y="3585439"/>
            <a:ext cx="3298258" cy="1480551"/>
          </a:xfrm>
          <a:prstGeom prst="rect">
            <a:avLst/>
          </a:prstGeom>
        </p:spPr>
      </p:pic>
      <p:sp>
        <p:nvSpPr>
          <p:cNvPr id="2" name="Rectangle 1"/>
          <p:cNvSpPr/>
          <p:nvPr/>
        </p:nvSpPr>
        <p:spPr>
          <a:xfrm>
            <a:off x="5024581" y="384640"/>
            <a:ext cx="6389653" cy="3046988"/>
          </a:xfrm>
          <a:prstGeom prst="rect">
            <a:avLst/>
          </a:prstGeom>
        </p:spPr>
        <p:txBody>
          <a:bodyPr wrap="square">
            <a:spAutoFit/>
          </a:bodyPr>
          <a:lstStyle/>
          <a:p>
            <a:pPr algn="just"/>
            <a:r>
              <a:rPr lang="en-US" sz="1600" dirty="0">
                <a:solidFill>
                  <a:srgbClr val="000000"/>
                </a:solidFill>
              </a:rPr>
              <a:t>Example 15-12 shows the configuration of SW2 where a tracked object is created against VLAN 1’s interface line protocol, increasing the HSRP priority to 110, and linking HSRP to the tracked object so that the priority decrements by 20 if interface VLAN 1 goes down.</a:t>
            </a:r>
          </a:p>
          <a:p>
            <a:pPr algn="just"/>
            <a:endParaRPr lang="en-US" sz="1600" dirty="0">
              <a:solidFill>
                <a:srgbClr val="000000"/>
              </a:solidFill>
            </a:endParaRPr>
          </a:p>
          <a:p>
            <a:pPr algn="just"/>
            <a:endParaRPr lang="en-US" sz="1600" dirty="0">
              <a:solidFill>
                <a:srgbClr val="000000"/>
              </a:solidFill>
            </a:endParaRPr>
          </a:p>
          <a:p>
            <a:pPr marL="285750" indent="-285750" algn="just">
              <a:buFont typeface="Arial" panose="020B0604020202020204" pitchFamily="34" charset="0"/>
              <a:buChar char="•"/>
            </a:pPr>
            <a:endParaRPr lang="en-US" sz="1600" dirty="0">
              <a:solidFill>
                <a:srgbClr val="000000"/>
              </a:solidFill>
            </a:endParaRPr>
          </a:p>
          <a:p>
            <a:pPr marL="285750" indent="-285750" algn="just">
              <a:buFont typeface="Arial" panose="020B0604020202020204" pitchFamily="34" charset="0"/>
              <a:buChar char="•"/>
            </a:pPr>
            <a:endParaRPr lang="en-US" sz="1600" dirty="0">
              <a:solidFill>
                <a:srgbClr val="000000"/>
              </a:solidFill>
            </a:endParaRPr>
          </a:p>
          <a:p>
            <a:pPr algn="just"/>
            <a:endParaRPr lang="en-US" sz="1600" dirty="0">
              <a:solidFill>
                <a:srgbClr val="000000"/>
              </a:solidFill>
            </a:endParaRPr>
          </a:p>
          <a:p>
            <a:pPr algn="just"/>
            <a:r>
              <a:rPr lang="en-US" sz="1600" dirty="0">
                <a:solidFill>
                  <a:srgbClr val="000000"/>
                </a:solidFill>
              </a:rPr>
              <a:t>Example 15-13 shows that the HSRP group on VLAN 10 on SW2 correlates the status of the tracked object for the VLAN 1 interface.</a:t>
            </a:r>
          </a:p>
          <a:p>
            <a:pPr algn="just"/>
            <a:endParaRPr lang="en-US" sz="1600" dirty="0">
              <a:solidFill>
                <a:srgbClr val="000000"/>
              </a:solidFill>
            </a:endParaRPr>
          </a:p>
        </p:txBody>
      </p:sp>
    </p:spTree>
    <p:extLst>
      <p:ext uri="{BB962C8B-B14F-4D97-AF65-F5344CB8AC3E}">
        <p14:creationId xmlns:p14="http://schemas.microsoft.com/office/powerpoint/2010/main" val="3165489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96994" y="72426"/>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VRRP</a:t>
            </a:r>
          </a:p>
        </p:txBody>
      </p:sp>
      <p:sp>
        <p:nvSpPr>
          <p:cNvPr id="7" name="TextBox 6">
            <a:extLst>
              <a:ext uri="{FF2B5EF4-FFF2-40B4-BE49-F238E27FC236}">
                <a16:creationId xmlns:a16="http://schemas.microsoft.com/office/drawing/2014/main" id="{EEC9D1C4-B9E3-489B-800E-BA01649A61D8}"/>
              </a:ext>
            </a:extLst>
          </p:cNvPr>
          <p:cNvSpPr txBox="1"/>
          <p:nvPr/>
        </p:nvSpPr>
        <p:spPr>
          <a:xfrm>
            <a:off x="347677" y="953924"/>
            <a:ext cx="11318806" cy="4185761"/>
          </a:xfrm>
          <a:prstGeom prst="rect">
            <a:avLst/>
          </a:prstGeom>
          <a:noFill/>
        </p:spPr>
        <p:txBody>
          <a:bodyPr wrap="square" rtlCol="0">
            <a:spAutoFit/>
          </a:bodyPr>
          <a:lstStyle/>
          <a:p>
            <a:pPr algn="just"/>
            <a:r>
              <a:rPr lang="en-US" sz="1600" b="1" i="1" dirty="0">
                <a:solidFill>
                  <a:srgbClr val="000000"/>
                </a:solidFill>
              </a:rPr>
              <a:t>Virtual Router Redundancy Protocol (VRRP) is an industry standard protocol that operates similarly to HSRP. </a:t>
            </a:r>
            <a:r>
              <a:rPr lang="en-US" sz="1600" i="1" dirty="0">
                <a:solidFill>
                  <a:srgbClr val="000000"/>
                </a:solidFill>
              </a:rPr>
              <a:t>However, the differences are as follows</a:t>
            </a:r>
            <a:r>
              <a:rPr lang="en-US" sz="1600" dirty="0">
                <a:solidFill>
                  <a:srgbClr val="000000"/>
                </a:solidFill>
              </a:rPr>
              <a:t>:</a:t>
            </a:r>
          </a:p>
          <a:p>
            <a:pPr algn="just"/>
            <a:endParaRPr lang="en-US" sz="1600" dirty="0">
              <a:solidFill>
                <a:srgbClr val="000000"/>
              </a:solidFill>
            </a:endParaRPr>
          </a:p>
          <a:p>
            <a:pPr marL="285750" indent="-285750" algn="just">
              <a:buFont typeface="Wingdings" panose="05000000000000000000" pitchFamily="2" charset="2"/>
              <a:buChar char="Ø"/>
            </a:pPr>
            <a:r>
              <a:rPr lang="en-US" sz="1600" dirty="0">
                <a:solidFill>
                  <a:srgbClr val="000000"/>
                </a:solidFill>
              </a:rPr>
              <a:t>The preferred active router controlling the VIP gateway is called the </a:t>
            </a:r>
            <a:r>
              <a:rPr lang="en-US" sz="1600" b="1" i="1" dirty="0">
                <a:solidFill>
                  <a:srgbClr val="000000"/>
                </a:solidFill>
              </a:rPr>
              <a:t>master router</a:t>
            </a:r>
            <a:r>
              <a:rPr lang="en-US" sz="1600" dirty="0">
                <a:solidFill>
                  <a:srgbClr val="000000"/>
                </a:solidFill>
              </a:rPr>
              <a:t>. </a:t>
            </a:r>
          </a:p>
          <a:p>
            <a:pPr marL="285750" indent="-285750" algn="just">
              <a:buFont typeface="Wingdings" panose="05000000000000000000" pitchFamily="2" charset="2"/>
              <a:buChar char="Ø"/>
            </a:pPr>
            <a:r>
              <a:rPr lang="en-US" sz="1600" dirty="0">
                <a:solidFill>
                  <a:srgbClr val="000000"/>
                </a:solidFill>
              </a:rPr>
              <a:t>All other VRRP routers are known as </a:t>
            </a:r>
            <a:r>
              <a:rPr lang="en-US" sz="1600" b="1" i="1" dirty="0">
                <a:solidFill>
                  <a:srgbClr val="000000"/>
                </a:solidFill>
              </a:rPr>
              <a:t>backup routers</a:t>
            </a:r>
            <a:r>
              <a:rPr lang="en-US" sz="1600" dirty="0">
                <a:solidFill>
                  <a:srgbClr val="000000"/>
                </a:solidFill>
              </a:rPr>
              <a:t>.</a:t>
            </a:r>
          </a:p>
          <a:p>
            <a:pPr marL="285750" indent="-285750" algn="just">
              <a:buFont typeface="Wingdings" panose="05000000000000000000" pitchFamily="2" charset="2"/>
              <a:buChar char="Ø"/>
            </a:pPr>
            <a:r>
              <a:rPr lang="en-US" sz="1600" dirty="0">
                <a:solidFill>
                  <a:srgbClr val="000000"/>
                </a:solidFill>
              </a:rPr>
              <a:t>VRRP enables </a:t>
            </a:r>
            <a:r>
              <a:rPr lang="en-US" sz="1600" b="1" i="1" dirty="0">
                <a:solidFill>
                  <a:srgbClr val="000000"/>
                </a:solidFill>
              </a:rPr>
              <a:t>preemption by default</a:t>
            </a:r>
            <a:r>
              <a:rPr lang="en-US" sz="1600" dirty="0">
                <a:solidFill>
                  <a:srgbClr val="000000"/>
                </a:solidFill>
              </a:rPr>
              <a:t>.</a:t>
            </a:r>
          </a:p>
          <a:p>
            <a:pPr marL="285750" indent="-285750" algn="just">
              <a:buFont typeface="Wingdings" panose="05000000000000000000" pitchFamily="2" charset="2"/>
              <a:buChar char="Ø"/>
            </a:pPr>
            <a:r>
              <a:rPr lang="en-US" sz="1600" dirty="0">
                <a:solidFill>
                  <a:srgbClr val="000000"/>
                </a:solidFill>
              </a:rPr>
              <a:t>The </a:t>
            </a:r>
            <a:r>
              <a:rPr lang="en-US" sz="1600" b="1" i="1" dirty="0">
                <a:solidFill>
                  <a:srgbClr val="000000"/>
                </a:solidFill>
              </a:rPr>
              <a:t>MAC address of the VIP gateway uses the structure 0000.5e00.01xx</a:t>
            </a:r>
            <a:r>
              <a:rPr lang="en-US" sz="1600" dirty="0">
                <a:solidFill>
                  <a:srgbClr val="000000"/>
                </a:solidFill>
              </a:rPr>
              <a:t>. </a:t>
            </a:r>
          </a:p>
          <a:p>
            <a:pPr algn="just"/>
            <a:r>
              <a:rPr lang="en-US" sz="1600" dirty="0">
                <a:solidFill>
                  <a:srgbClr val="000000"/>
                </a:solidFill>
              </a:rPr>
              <a:t>       (where xx reflects the group ID in hex)</a:t>
            </a:r>
          </a:p>
          <a:p>
            <a:pPr marL="285750" indent="-285750" algn="just">
              <a:buFont typeface="Wingdings" panose="05000000000000000000" pitchFamily="2" charset="2"/>
              <a:buChar char="Ø"/>
            </a:pPr>
            <a:r>
              <a:rPr lang="en-US" sz="1600" dirty="0">
                <a:solidFill>
                  <a:srgbClr val="000000"/>
                </a:solidFill>
              </a:rPr>
              <a:t>VRRP uses the </a:t>
            </a:r>
            <a:r>
              <a:rPr lang="en-US" sz="1600" b="1" i="1" dirty="0">
                <a:solidFill>
                  <a:srgbClr val="000000"/>
                </a:solidFill>
              </a:rPr>
              <a:t>multicast address 224.0.0.18 </a:t>
            </a:r>
            <a:r>
              <a:rPr lang="en-US" sz="1600" dirty="0">
                <a:solidFill>
                  <a:srgbClr val="000000"/>
                </a:solidFill>
              </a:rPr>
              <a:t>for communication.</a:t>
            </a:r>
          </a:p>
          <a:p>
            <a:pPr marL="388998" lvl="3" indent="-171450" algn="just"/>
            <a:endParaRPr lang="en-US" sz="1600" dirty="0">
              <a:solidFill>
                <a:srgbClr val="000000"/>
              </a:solidFill>
            </a:endParaRPr>
          </a:p>
          <a:p>
            <a:pPr marL="285750" indent="-285750" algn="just">
              <a:buFont typeface="Wingdings" panose="05000000000000000000" pitchFamily="2" charset="2"/>
              <a:buChar char="Ø"/>
            </a:pPr>
            <a:r>
              <a:rPr lang="en-US" sz="1600" dirty="0">
                <a:solidFill>
                  <a:srgbClr val="000000"/>
                </a:solidFill>
              </a:rPr>
              <a:t>There are currently two versions of VRRP:</a:t>
            </a:r>
          </a:p>
          <a:p>
            <a:pPr marL="431860" lvl="2" indent="-285750" algn="just">
              <a:buFont typeface="Wingdings" panose="05000000000000000000" pitchFamily="2" charset="2"/>
              <a:buChar char="§"/>
            </a:pPr>
            <a:r>
              <a:rPr lang="en-US" sz="1600" dirty="0">
                <a:solidFill>
                  <a:srgbClr val="000000"/>
                </a:solidFill>
              </a:rPr>
              <a:t>VRRPv2: Supports IPv4</a:t>
            </a:r>
          </a:p>
          <a:p>
            <a:pPr marL="431860" lvl="2" indent="-285750" algn="just">
              <a:buFont typeface="Wingdings" panose="05000000000000000000" pitchFamily="2" charset="2"/>
              <a:buChar char="§"/>
            </a:pPr>
            <a:r>
              <a:rPr lang="en-US" sz="1600" dirty="0">
                <a:solidFill>
                  <a:srgbClr val="000000"/>
                </a:solidFill>
              </a:rPr>
              <a:t>VRRPv3: Supports IPv4 and IPv6</a:t>
            </a:r>
          </a:p>
          <a:p>
            <a:pPr marL="431860" lvl="2" indent="-285750" algn="just">
              <a:buFont typeface="Wingdings" panose="05000000000000000000" pitchFamily="2" charset="2"/>
              <a:buChar char="§"/>
            </a:pPr>
            <a:endParaRPr lang="en-US" sz="1600" dirty="0">
              <a:solidFill>
                <a:srgbClr val="000000"/>
              </a:solidFill>
            </a:endParaRPr>
          </a:p>
          <a:p>
            <a:pPr marL="388998" lvl="3" indent="-171450" algn="just"/>
            <a:endParaRPr lang="en-US" sz="1600" dirty="0">
              <a:solidFill>
                <a:srgbClr val="000000"/>
              </a:solidFill>
            </a:endParaRPr>
          </a:p>
          <a:p>
            <a:pPr marL="73085" lvl="1" algn="just"/>
            <a:r>
              <a:rPr lang="en-US" sz="1000" dirty="0">
                <a:solidFill>
                  <a:srgbClr val="000000"/>
                </a:solidFill>
              </a:rPr>
              <a:t> </a:t>
            </a:r>
          </a:p>
          <a:p>
            <a:pPr algn="just"/>
            <a:endParaRPr lang="en-US" sz="1600" dirty="0">
              <a:solidFill>
                <a:srgbClr val="000000"/>
              </a:solidFill>
            </a:endParaRPr>
          </a:p>
        </p:txBody>
      </p:sp>
      <p:pic>
        <p:nvPicPr>
          <p:cNvPr id="4" name="Picture 3">
            <a:extLst>
              <a:ext uri="{FF2B5EF4-FFF2-40B4-BE49-F238E27FC236}">
                <a16:creationId xmlns:a16="http://schemas.microsoft.com/office/drawing/2014/main" id="{DF7A6ADF-6021-2640-B2BB-B8B452A83B10}"/>
              </a:ext>
            </a:extLst>
          </p:cNvPr>
          <p:cNvPicPr>
            <a:picLocks noChangeAspect="1"/>
          </p:cNvPicPr>
          <p:nvPr/>
        </p:nvPicPr>
        <p:blipFill>
          <a:blip r:embed="rId3"/>
          <a:stretch>
            <a:fillRect/>
          </a:stretch>
        </p:blipFill>
        <p:spPr>
          <a:xfrm>
            <a:off x="7871989" y="1546838"/>
            <a:ext cx="4077437" cy="2363470"/>
          </a:xfrm>
          <a:prstGeom prst="rect">
            <a:avLst/>
          </a:prstGeom>
        </p:spPr>
      </p:pic>
      <p:pic>
        <p:nvPicPr>
          <p:cNvPr id="5" name="Picture 4">
            <a:extLst>
              <a:ext uri="{FF2B5EF4-FFF2-40B4-BE49-F238E27FC236}">
                <a16:creationId xmlns:a16="http://schemas.microsoft.com/office/drawing/2014/main" id="{24EF6A41-7016-EF4C-9D2E-EF1149EF5EEE}"/>
              </a:ext>
            </a:extLst>
          </p:cNvPr>
          <p:cNvPicPr>
            <a:picLocks noChangeAspect="1"/>
          </p:cNvPicPr>
          <p:nvPr/>
        </p:nvPicPr>
        <p:blipFill>
          <a:blip r:embed="rId4"/>
          <a:stretch>
            <a:fillRect/>
          </a:stretch>
        </p:blipFill>
        <p:spPr>
          <a:xfrm>
            <a:off x="7871989" y="4097078"/>
            <a:ext cx="3535709" cy="1473865"/>
          </a:xfrm>
          <a:prstGeom prst="rect">
            <a:avLst/>
          </a:prstGeom>
        </p:spPr>
      </p:pic>
    </p:spTree>
    <p:extLst>
      <p:ext uri="{BB962C8B-B14F-4D97-AF65-F5344CB8AC3E}">
        <p14:creationId xmlns:p14="http://schemas.microsoft.com/office/powerpoint/2010/main" val="883440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07504" y="89482"/>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VRRP</a:t>
            </a:r>
          </a:p>
        </p:txBody>
      </p:sp>
      <p:sp>
        <p:nvSpPr>
          <p:cNvPr id="7" name="TextBox 6">
            <a:extLst>
              <a:ext uri="{FF2B5EF4-FFF2-40B4-BE49-F238E27FC236}">
                <a16:creationId xmlns:a16="http://schemas.microsoft.com/office/drawing/2014/main" id="{EEC9D1C4-B9E3-489B-800E-BA01649A61D8}"/>
              </a:ext>
            </a:extLst>
          </p:cNvPr>
          <p:cNvSpPr txBox="1"/>
          <p:nvPr/>
        </p:nvSpPr>
        <p:spPr>
          <a:xfrm>
            <a:off x="270914" y="5035676"/>
            <a:ext cx="11650172" cy="584775"/>
          </a:xfrm>
          <a:prstGeom prst="rect">
            <a:avLst/>
          </a:prstGeom>
          <a:noFill/>
        </p:spPr>
        <p:txBody>
          <a:bodyPr wrap="square" rtlCol="0">
            <a:spAutoFit/>
          </a:bodyPr>
          <a:lstStyle/>
          <a:p>
            <a:pPr algn="just"/>
            <a:r>
              <a:rPr lang="en-US" sz="1600" b="1" i="1" dirty="0">
                <a:solidFill>
                  <a:srgbClr val="000000"/>
                </a:solidFill>
              </a:rPr>
              <a:t>The newer version of IOS XE software provides configuration of VRRP in a multi-address format that is hierarchical whereas early VRRP configurations supported only VRRPv2 and was non-hierarchical in its configuration</a:t>
            </a:r>
          </a:p>
        </p:txBody>
      </p:sp>
      <p:pic>
        <p:nvPicPr>
          <p:cNvPr id="4" name="Picture 3">
            <a:extLst>
              <a:ext uri="{FF2B5EF4-FFF2-40B4-BE49-F238E27FC236}">
                <a16:creationId xmlns:a16="http://schemas.microsoft.com/office/drawing/2014/main" id="{DF7A6ADF-6021-2640-B2BB-B8B452A83B10}"/>
              </a:ext>
            </a:extLst>
          </p:cNvPr>
          <p:cNvPicPr>
            <a:picLocks noChangeAspect="1"/>
          </p:cNvPicPr>
          <p:nvPr/>
        </p:nvPicPr>
        <p:blipFill>
          <a:blip r:embed="rId3"/>
          <a:stretch>
            <a:fillRect/>
          </a:stretch>
        </p:blipFill>
        <p:spPr>
          <a:xfrm>
            <a:off x="1507932" y="1237549"/>
            <a:ext cx="4077437" cy="2363470"/>
          </a:xfrm>
          <a:prstGeom prst="rect">
            <a:avLst/>
          </a:prstGeom>
        </p:spPr>
      </p:pic>
      <p:pic>
        <p:nvPicPr>
          <p:cNvPr id="8" name="Picture 7">
            <a:extLst>
              <a:ext uri="{FF2B5EF4-FFF2-40B4-BE49-F238E27FC236}">
                <a16:creationId xmlns:a16="http://schemas.microsoft.com/office/drawing/2014/main" id="{51BA6764-5774-124E-AEBC-FA373CB71F8C}"/>
              </a:ext>
            </a:extLst>
          </p:cNvPr>
          <p:cNvPicPr>
            <a:picLocks noChangeAspect="1"/>
          </p:cNvPicPr>
          <p:nvPr/>
        </p:nvPicPr>
        <p:blipFill>
          <a:blip r:embed="rId4"/>
          <a:stretch>
            <a:fillRect/>
          </a:stretch>
        </p:blipFill>
        <p:spPr>
          <a:xfrm>
            <a:off x="6606632" y="571256"/>
            <a:ext cx="4738987" cy="3979465"/>
          </a:xfrm>
          <a:prstGeom prst="rect">
            <a:avLst/>
          </a:prstGeom>
        </p:spPr>
      </p:pic>
    </p:spTree>
    <p:extLst>
      <p:ext uri="{BB962C8B-B14F-4D97-AF65-F5344CB8AC3E}">
        <p14:creationId xmlns:p14="http://schemas.microsoft.com/office/powerpoint/2010/main" val="976039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18015" y="114468"/>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GLBP</a:t>
            </a:r>
          </a:p>
        </p:txBody>
      </p:sp>
      <p:sp>
        <p:nvSpPr>
          <p:cNvPr id="7" name="TextBox 6">
            <a:extLst>
              <a:ext uri="{FF2B5EF4-FFF2-40B4-BE49-F238E27FC236}">
                <a16:creationId xmlns:a16="http://schemas.microsoft.com/office/drawing/2014/main" id="{EEC9D1C4-B9E3-489B-800E-BA01649A61D8}"/>
              </a:ext>
            </a:extLst>
          </p:cNvPr>
          <p:cNvSpPr txBox="1"/>
          <p:nvPr/>
        </p:nvSpPr>
        <p:spPr>
          <a:xfrm>
            <a:off x="231228" y="869842"/>
            <a:ext cx="11708524" cy="3785652"/>
          </a:xfrm>
          <a:prstGeom prst="rect">
            <a:avLst/>
          </a:prstGeom>
          <a:noFill/>
        </p:spPr>
        <p:txBody>
          <a:bodyPr wrap="square" rtlCol="0">
            <a:spAutoFit/>
          </a:bodyPr>
          <a:lstStyle/>
          <a:p>
            <a:pPr marL="0" lvl="2" algn="just"/>
            <a:r>
              <a:rPr lang="en-US" sz="1600" b="1" i="1" dirty="0">
                <a:solidFill>
                  <a:srgbClr val="000000"/>
                </a:solidFill>
              </a:rPr>
              <a:t>Global Load Balancing Protocol (GLBP) provides gateway redundancy and load-balancing capability to a network segment</a:t>
            </a:r>
            <a:r>
              <a:rPr lang="en-US" sz="1600" dirty="0">
                <a:solidFill>
                  <a:srgbClr val="000000"/>
                </a:solidFill>
              </a:rPr>
              <a:t>. It does this with an active/standby gateway and ensures that each member of the GLBP group forwards traffic to the appropriate gateway. </a:t>
            </a:r>
          </a:p>
          <a:p>
            <a:pPr marL="0" lvl="2" algn="just"/>
            <a:endParaRPr lang="en-US" sz="1600" dirty="0">
              <a:solidFill>
                <a:srgbClr val="000000"/>
              </a:solidFill>
            </a:endParaRPr>
          </a:p>
          <a:p>
            <a:pPr marL="0" lvl="2" algn="just"/>
            <a:r>
              <a:rPr lang="en-US" sz="1600" dirty="0">
                <a:solidFill>
                  <a:srgbClr val="000000"/>
                </a:solidFill>
              </a:rPr>
              <a:t>The GLBP has two roles:</a:t>
            </a:r>
          </a:p>
          <a:p>
            <a:pPr marL="0" lvl="1" algn="just"/>
            <a:r>
              <a:rPr lang="en-US" sz="1600" b="1" dirty="0">
                <a:solidFill>
                  <a:srgbClr val="000000"/>
                </a:solidFill>
              </a:rPr>
              <a:t>Active virtual gateway (AVG): </a:t>
            </a:r>
            <a:r>
              <a:rPr lang="en-US" sz="1600" dirty="0">
                <a:solidFill>
                  <a:srgbClr val="000000"/>
                </a:solidFill>
              </a:rPr>
              <a:t>The participating routers elect one AVG per GLBP group to respond to initial ARP requests for the VIP. </a:t>
            </a:r>
          </a:p>
          <a:p>
            <a:pPr marL="0" lvl="1" algn="just"/>
            <a:endParaRPr lang="en-US" sz="1600" b="1" dirty="0">
              <a:solidFill>
                <a:srgbClr val="000000"/>
              </a:solidFill>
            </a:endParaRPr>
          </a:p>
          <a:p>
            <a:pPr marL="0" lvl="1" algn="just"/>
            <a:r>
              <a:rPr lang="en-US" sz="1600" b="1" dirty="0">
                <a:solidFill>
                  <a:srgbClr val="000000"/>
                </a:solidFill>
              </a:rPr>
              <a:t>Active virtual forwarder (AVF): </a:t>
            </a:r>
            <a:r>
              <a:rPr lang="en-US" sz="1600" dirty="0">
                <a:solidFill>
                  <a:srgbClr val="000000"/>
                </a:solidFill>
              </a:rPr>
              <a:t>The AVF routes traffic received from assigned hosts. A unique virtual MAC address is created and assigned by the AVG to the AVFs. </a:t>
            </a:r>
          </a:p>
          <a:p>
            <a:pPr marL="0" lvl="1" algn="just"/>
            <a:endParaRPr lang="en-US" sz="1600" dirty="0">
              <a:solidFill>
                <a:srgbClr val="000000"/>
              </a:solidFill>
            </a:endParaRPr>
          </a:p>
          <a:p>
            <a:pPr marL="0" lvl="1" algn="just"/>
            <a:r>
              <a:rPr lang="en-US" sz="1600" dirty="0">
                <a:solidFill>
                  <a:srgbClr val="000000"/>
                </a:solidFill>
              </a:rPr>
              <a:t>The AVF is assigned to a host when the AVG replies to the ARP request with the assigned AVF’s virtual MAC address. The AVFs are also recognized as </a:t>
            </a:r>
            <a:r>
              <a:rPr lang="en-US" sz="1600" dirty="0" err="1">
                <a:solidFill>
                  <a:srgbClr val="000000"/>
                </a:solidFill>
              </a:rPr>
              <a:t>Fwd</a:t>
            </a:r>
            <a:r>
              <a:rPr lang="en-US" sz="1600" dirty="0">
                <a:solidFill>
                  <a:srgbClr val="000000"/>
                </a:solidFill>
              </a:rPr>
              <a:t> instances on the routers.</a:t>
            </a:r>
          </a:p>
          <a:p>
            <a:pPr marL="0" lvl="1" algn="just"/>
            <a:endParaRPr lang="en-US" sz="1600" dirty="0">
              <a:solidFill>
                <a:srgbClr val="000000"/>
              </a:solidFill>
            </a:endParaRPr>
          </a:p>
          <a:p>
            <a:pPr marL="0" lvl="1" algn="just"/>
            <a:r>
              <a:rPr lang="en-US" sz="1600" b="1" i="1" dirty="0">
                <a:solidFill>
                  <a:srgbClr val="0070C0"/>
                </a:solidFill>
              </a:rPr>
              <a:t>GLBP supports four active AVFs and one AVG per GLBP group</a:t>
            </a:r>
            <a:r>
              <a:rPr lang="en-US" sz="1600" dirty="0">
                <a:solidFill>
                  <a:srgbClr val="000000"/>
                </a:solidFill>
              </a:rPr>
              <a:t>. A router can be an AVG and an AVF at the same time. </a:t>
            </a:r>
          </a:p>
          <a:p>
            <a:pPr marL="0" lvl="1" algn="just"/>
            <a:r>
              <a:rPr lang="en-US" sz="1600" dirty="0">
                <a:solidFill>
                  <a:srgbClr val="000000"/>
                </a:solidFill>
              </a:rPr>
              <a:t>In the event of a failure of the AVG, the AVG role is transferred to a standby AVG device.  In the event of a failure of an AVF, another router takes over the forwarding responsibilities for that AVF, which includes the virtual MAC address for that instance</a:t>
            </a:r>
          </a:p>
        </p:txBody>
      </p:sp>
    </p:spTree>
    <p:extLst>
      <p:ext uri="{BB962C8B-B14F-4D97-AF65-F5344CB8AC3E}">
        <p14:creationId xmlns:p14="http://schemas.microsoft.com/office/powerpoint/2010/main" val="3091033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84054" y="56732"/>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GLBP</a:t>
            </a:r>
          </a:p>
        </p:txBody>
      </p:sp>
      <p:pic>
        <p:nvPicPr>
          <p:cNvPr id="4" name="Picture 3">
            <a:extLst>
              <a:ext uri="{FF2B5EF4-FFF2-40B4-BE49-F238E27FC236}">
                <a16:creationId xmlns:a16="http://schemas.microsoft.com/office/drawing/2014/main" id="{39D03439-F298-5F4F-9255-DB3A96B2252F}"/>
              </a:ext>
            </a:extLst>
          </p:cNvPr>
          <p:cNvPicPr>
            <a:picLocks noChangeAspect="1"/>
          </p:cNvPicPr>
          <p:nvPr/>
        </p:nvPicPr>
        <p:blipFill>
          <a:blip r:embed="rId3"/>
          <a:stretch>
            <a:fillRect/>
          </a:stretch>
        </p:blipFill>
        <p:spPr>
          <a:xfrm>
            <a:off x="454347" y="980379"/>
            <a:ext cx="4186955" cy="2448621"/>
          </a:xfrm>
          <a:prstGeom prst="rect">
            <a:avLst/>
          </a:prstGeom>
        </p:spPr>
      </p:pic>
      <p:pic>
        <p:nvPicPr>
          <p:cNvPr id="5" name="Picture 4">
            <a:extLst>
              <a:ext uri="{FF2B5EF4-FFF2-40B4-BE49-F238E27FC236}">
                <a16:creationId xmlns:a16="http://schemas.microsoft.com/office/drawing/2014/main" id="{0659C2E5-0D72-CC42-91FE-AF86CE845F12}"/>
              </a:ext>
            </a:extLst>
          </p:cNvPr>
          <p:cNvPicPr>
            <a:picLocks noChangeAspect="1"/>
          </p:cNvPicPr>
          <p:nvPr/>
        </p:nvPicPr>
        <p:blipFill>
          <a:blip r:embed="rId4"/>
          <a:stretch>
            <a:fillRect/>
          </a:stretch>
        </p:blipFill>
        <p:spPr>
          <a:xfrm>
            <a:off x="480191" y="3645025"/>
            <a:ext cx="4170073" cy="1596390"/>
          </a:xfrm>
          <a:prstGeom prst="rect">
            <a:avLst/>
          </a:prstGeom>
        </p:spPr>
      </p:pic>
      <p:pic>
        <p:nvPicPr>
          <p:cNvPr id="8" name="Picture 7">
            <a:extLst>
              <a:ext uri="{FF2B5EF4-FFF2-40B4-BE49-F238E27FC236}">
                <a16:creationId xmlns:a16="http://schemas.microsoft.com/office/drawing/2014/main" id="{7006015E-A083-8F4C-B645-4310E4742C3C}"/>
              </a:ext>
            </a:extLst>
          </p:cNvPr>
          <p:cNvPicPr>
            <a:picLocks noChangeAspect="1"/>
          </p:cNvPicPr>
          <p:nvPr/>
        </p:nvPicPr>
        <p:blipFill>
          <a:blip r:embed="rId5"/>
          <a:stretch>
            <a:fillRect/>
          </a:stretch>
        </p:blipFill>
        <p:spPr>
          <a:xfrm>
            <a:off x="5951984" y="197862"/>
            <a:ext cx="4427770" cy="5043553"/>
          </a:xfrm>
          <a:prstGeom prst="rect">
            <a:avLst/>
          </a:prstGeom>
        </p:spPr>
      </p:pic>
    </p:spTree>
    <p:extLst>
      <p:ext uri="{BB962C8B-B14F-4D97-AF65-F5344CB8AC3E}">
        <p14:creationId xmlns:p14="http://schemas.microsoft.com/office/powerpoint/2010/main" val="141235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70566" y="44624"/>
            <a:ext cx="3456384"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600" dirty="0"/>
              <a:t>FHRP</a:t>
            </a:r>
            <a:br>
              <a:rPr lang="en-US" dirty="0"/>
            </a:br>
            <a:r>
              <a:rPr lang="en-US" sz="2400" dirty="0"/>
              <a:t>GLBP</a:t>
            </a:r>
          </a:p>
        </p:txBody>
      </p:sp>
      <p:sp>
        <p:nvSpPr>
          <p:cNvPr id="7" name="TextBox 6">
            <a:extLst>
              <a:ext uri="{FF2B5EF4-FFF2-40B4-BE49-F238E27FC236}">
                <a16:creationId xmlns:a16="http://schemas.microsoft.com/office/drawing/2014/main" id="{EEC9D1C4-B9E3-489B-800E-BA01649A61D8}"/>
              </a:ext>
            </a:extLst>
          </p:cNvPr>
          <p:cNvSpPr txBox="1"/>
          <p:nvPr/>
        </p:nvSpPr>
        <p:spPr>
          <a:xfrm>
            <a:off x="4067504" y="1001065"/>
            <a:ext cx="7709387" cy="4031873"/>
          </a:xfrm>
          <a:prstGeom prst="rect">
            <a:avLst/>
          </a:prstGeom>
          <a:noFill/>
        </p:spPr>
        <p:txBody>
          <a:bodyPr wrap="square" rtlCol="0">
            <a:spAutoFit/>
          </a:bodyPr>
          <a:lstStyle/>
          <a:p>
            <a:pPr marL="0" lvl="1" algn="just"/>
            <a:r>
              <a:rPr lang="en-US" sz="1600" dirty="0">
                <a:solidFill>
                  <a:srgbClr val="000000"/>
                </a:solidFill>
              </a:rPr>
              <a:t>GLBP supports three methods of load balancing traffic:</a:t>
            </a:r>
          </a:p>
          <a:p>
            <a:pPr marL="0" lvl="1" algn="just"/>
            <a:r>
              <a:rPr lang="en-US" sz="1600" b="1" dirty="0">
                <a:solidFill>
                  <a:srgbClr val="000000"/>
                </a:solidFill>
              </a:rPr>
              <a:t>Round robin -</a:t>
            </a:r>
            <a:r>
              <a:rPr lang="en-US" sz="1600" dirty="0">
                <a:solidFill>
                  <a:srgbClr val="000000"/>
                </a:solidFill>
              </a:rPr>
              <a:t> Uses each virtual forwarder MAC address to sequentially reply for the virtual IP address. GLBP uses round robin as the default load-balancing method.</a:t>
            </a:r>
          </a:p>
          <a:p>
            <a:pPr marL="0" lvl="1" algn="just"/>
            <a:r>
              <a:rPr lang="en-US" sz="1600" b="1" dirty="0">
                <a:solidFill>
                  <a:srgbClr val="000000"/>
                </a:solidFill>
              </a:rPr>
              <a:t>Weighted - </a:t>
            </a:r>
            <a:r>
              <a:rPr lang="en-US" sz="1600" dirty="0">
                <a:solidFill>
                  <a:srgbClr val="000000"/>
                </a:solidFill>
              </a:rPr>
              <a:t>Defines weights to each device in the GLBP group to define the ratio of load balancing between the devices. This allows for a larger weight to be assigned to bigger routers that can handle more traffic.</a:t>
            </a:r>
          </a:p>
          <a:p>
            <a:pPr marL="0" lvl="1" algn="just"/>
            <a:r>
              <a:rPr lang="en-US" sz="1600" b="1" dirty="0">
                <a:solidFill>
                  <a:srgbClr val="000000"/>
                </a:solidFill>
              </a:rPr>
              <a:t>Host dependent - </a:t>
            </a:r>
            <a:r>
              <a:rPr lang="en-US" sz="1600" dirty="0">
                <a:solidFill>
                  <a:srgbClr val="000000"/>
                </a:solidFill>
              </a:rPr>
              <a:t>Uses the host MAC address to decide to which virtual forwarder MAC to redirect the packet. This method ensures that the host uses the same virtual MAC address as long as the number of virtual forwarders does not change within the group.</a:t>
            </a:r>
          </a:p>
          <a:p>
            <a:pPr marL="0" lvl="2" algn="just"/>
            <a:endParaRPr lang="en-US" sz="1600" dirty="0">
              <a:solidFill>
                <a:srgbClr val="000000"/>
              </a:solidFill>
            </a:endParaRPr>
          </a:p>
          <a:p>
            <a:pPr marL="0" lvl="2" algn="just"/>
            <a:r>
              <a:rPr lang="en-US" sz="1600" dirty="0">
                <a:solidFill>
                  <a:srgbClr val="000000"/>
                </a:solidFill>
              </a:rPr>
              <a:t>The load-balancing method can be changed with the command </a:t>
            </a:r>
            <a:r>
              <a:rPr lang="en-US" sz="1600" b="1" dirty="0" err="1">
                <a:solidFill>
                  <a:srgbClr val="000000"/>
                </a:solidFill>
              </a:rPr>
              <a:t>glbp</a:t>
            </a:r>
            <a:r>
              <a:rPr lang="en-US" sz="1600" dirty="0">
                <a:solidFill>
                  <a:srgbClr val="000000"/>
                </a:solidFill>
              </a:rPr>
              <a:t> </a:t>
            </a:r>
            <a:r>
              <a:rPr lang="en-US" sz="1600" i="1" dirty="0">
                <a:solidFill>
                  <a:srgbClr val="000000"/>
                </a:solidFill>
              </a:rPr>
              <a:t>instance-id</a:t>
            </a:r>
            <a:r>
              <a:rPr lang="en-US" sz="1600" dirty="0">
                <a:solidFill>
                  <a:srgbClr val="000000"/>
                </a:solidFill>
              </a:rPr>
              <a:t> </a:t>
            </a:r>
            <a:r>
              <a:rPr lang="en-US" sz="1600" b="1" dirty="0">
                <a:solidFill>
                  <a:srgbClr val="000000"/>
                </a:solidFill>
              </a:rPr>
              <a:t>load-balancing</a:t>
            </a:r>
            <a:r>
              <a:rPr lang="en-US" sz="1600" dirty="0">
                <a:solidFill>
                  <a:srgbClr val="000000"/>
                </a:solidFill>
              </a:rPr>
              <a:t> {</a:t>
            </a:r>
            <a:r>
              <a:rPr lang="en-US" sz="1600" b="1" dirty="0">
                <a:solidFill>
                  <a:srgbClr val="000000"/>
                </a:solidFill>
              </a:rPr>
              <a:t>host-dependent</a:t>
            </a:r>
            <a:r>
              <a:rPr lang="en-US" sz="1600" dirty="0">
                <a:solidFill>
                  <a:srgbClr val="000000"/>
                </a:solidFill>
              </a:rPr>
              <a:t> | </a:t>
            </a:r>
            <a:r>
              <a:rPr lang="en-US" sz="1600" b="1" dirty="0">
                <a:solidFill>
                  <a:srgbClr val="000000"/>
                </a:solidFill>
              </a:rPr>
              <a:t>round-robin</a:t>
            </a:r>
            <a:r>
              <a:rPr lang="en-US" sz="1600" dirty="0">
                <a:solidFill>
                  <a:srgbClr val="000000"/>
                </a:solidFill>
              </a:rPr>
              <a:t> | </a:t>
            </a:r>
            <a:r>
              <a:rPr lang="en-US" sz="1600" b="1" dirty="0">
                <a:solidFill>
                  <a:srgbClr val="000000"/>
                </a:solidFill>
              </a:rPr>
              <a:t>weighted</a:t>
            </a:r>
            <a:r>
              <a:rPr lang="en-US" sz="1600" dirty="0">
                <a:solidFill>
                  <a:srgbClr val="000000"/>
                </a:solidFill>
              </a:rPr>
              <a:t>}. </a:t>
            </a:r>
          </a:p>
          <a:p>
            <a:pPr marL="0" lvl="2" algn="just"/>
            <a:endParaRPr lang="en-US" sz="1600" dirty="0">
              <a:solidFill>
                <a:srgbClr val="000000"/>
              </a:solidFill>
            </a:endParaRPr>
          </a:p>
          <a:p>
            <a:pPr marL="0" lvl="2" algn="just"/>
            <a:r>
              <a:rPr lang="en-US" sz="1600" dirty="0">
                <a:solidFill>
                  <a:srgbClr val="000000"/>
                </a:solidFill>
              </a:rPr>
              <a:t>The weighted load-balancing method has the AVG direct traffic to the AVFs based on the percentage of weight a router has over the total weight of all GLBP routers. The weight can be set for a router with the command </a:t>
            </a:r>
            <a:r>
              <a:rPr lang="en-US" sz="1600" b="1" dirty="0" err="1">
                <a:solidFill>
                  <a:srgbClr val="000000"/>
                </a:solidFill>
              </a:rPr>
              <a:t>glbp</a:t>
            </a:r>
            <a:r>
              <a:rPr lang="en-US" sz="1600" dirty="0">
                <a:solidFill>
                  <a:srgbClr val="000000"/>
                </a:solidFill>
              </a:rPr>
              <a:t> </a:t>
            </a:r>
            <a:r>
              <a:rPr lang="en-US" sz="1600" i="1" dirty="0">
                <a:solidFill>
                  <a:srgbClr val="000000"/>
                </a:solidFill>
              </a:rPr>
              <a:t>instance-id</a:t>
            </a:r>
            <a:r>
              <a:rPr lang="en-US" sz="1600" dirty="0">
                <a:solidFill>
                  <a:srgbClr val="000000"/>
                </a:solidFill>
              </a:rPr>
              <a:t> </a:t>
            </a:r>
            <a:r>
              <a:rPr lang="en-US" sz="1600" b="1" dirty="0">
                <a:solidFill>
                  <a:srgbClr val="000000"/>
                </a:solidFill>
              </a:rPr>
              <a:t>weighting</a:t>
            </a:r>
            <a:r>
              <a:rPr lang="en-US" sz="1600" dirty="0">
                <a:solidFill>
                  <a:srgbClr val="000000"/>
                </a:solidFill>
              </a:rPr>
              <a:t> </a:t>
            </a:r>
            <a:r>
              <a:rPr lang="en-US" sz="1600" i="1" dirty="0">
                <a:solidFill>
                  <a:srgbClr val="000000"/>
                </a:solidFill>
              </a:rPr>
              <a:t>weight</a:t>
            </a:r>
            <a:r>
              <a:rPr lang="en-US" sz="1600" dirty="0">
                <a:solidFill>
                  <a:srgbClr val="000000"/>
                </a:solidFill>
              </a:rPr>
              <a:t>.</a:t>
            </a:r>
          </a:p>
        </p:txBody>
      </p:sp>
      <p:pic>
        <p:nvPicPr>
          <p:cNvPr id="8" name="Picture 7">
            <a:extLst>
              <a:ext uri="{FF2B5EF4-FFF2-40B4-BE49-F238E27FC236}">
                <a16:creationId xmlns:a16="http://schemas.microsoft.com/office/drawing/2014/main" id="{63F84291-BE65-EF40-B6C6-EFD5EA326C48}"/>
              </a:ext>
            </a:extLst>
          </p:cNvPr>
          <p:cNvPicPr>
            <a:picLocks noChangeAspect="1"/>
          </p:cNvPicPr>
          <p:nvPr/>
        </p:nvPicPr>
        <p:blipFill>
          <a:blip r:embed="rId3"/>
          <a:stretch>
            <a:fillRect/>
          </a:stretch>
        </p:blipFill>
        <p:spPr>
          <a:xfrm>
            <a:off x="244138" y="816015"/>
            <a:ext cx="3701524" cy="2119815"/>
          </a:xfrm>
          <a:prstGeom prst="rect">
            <a:avLst/>
          </a:prstGeom>
        </p:spPr>
      </p:pic>
      <p:pic>
        <p:nvPicPr>
          <p:cNvPr id="9" name="Picture 8">
            <a:extLst>
              <a:ext uri="{FF2B5EF4-FFF2-40B4-BE49-F238E27FC236}">
                <a16:creationId xmlns:a16="http://schemas.microsoft.com/office/drawing/2014/main" id="{190F48FF-A708-9641-B588-C302AACEEB42}"/>
              </a:ext>
            </a:extLst>
          </p:cNvPr>
          <p:cNvPicPr>
            <a:picLocks noChangeAspect="1"/>
          </p:cNvPicPr>
          <p:nvPr/>
        </p:nvPicPr>
        <p:blipFill>
          <a:blip r:embed="rId4"/>
          <a:stretch>
            <a:fillRect/>
          </a:stretch>
        </p:blipFill>
        <p:spPr>
          <a:xfrm>
            <a:off x="246944" y="3234665"/>
            <a:ext cx="3698718" cy="2029386"/>
          </a:xfrm>
          <a:prstGeom prst="rect">
            <a:avLst/>
          </a:prstGeom>
        </p:spPr>
      </p:pic>
    </p:spTree>
    <p:extLst>
      <p:ext uri="{BB962C8B-B14F-4D97-AF65-F5344CB8AC3E}">
        <p14:creationId xmlns:p14="http://schemas.microsoft.com/office/powerpoint/2010/main" val="120446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3014</TotalTime>
  <Words>1970</Words>
  <Application>Microsoft Office PowerPoint</Application>
  <PresentationFormat>Widescreen</PresentationFormat>
  <Paragraphs>199</Paragraphs>
  <Slides>21</Slides>
  <Notes>16</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21</vt:i4>
      </vt:variant>
    </vt:vector>
  </HeadingPairs>
  <TitlesOfParts>
    <vt:vector size="31"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2021-11-05T07:55:46Z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