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59" r:id="rId7"/>
    <p:sldId id="274" r:id="rId8"/>
    <p:sldId id="260" r:id="rId9"/>
    <p:sldId id="269" r:id="rId10"/>
    <p:sldId id="262" r:id="rId11"/>
    <p:sldId id="263" r:id="rId12"/>
    <p:sldId id="288" r:id="rId13"/>
    <p:sldId id="287" r:id="rId14"/>
    <p:sldId id="264" r:id="rId15"/>
    <p:sldId id="265" r:id="rId16"/>
    <p:sldId id="266" r:id="rId17"/>
    <p:sldId id="267" r:id="rId18"/>
    <p:sldId id="268" r:id="rId19"/>
    <p:sldId id="270" r:id="rId20"/>
    <p:sldId id="277" r:id="rId21"/>
    <p:sldId id="258" r:id="rId22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39" autoAdjust="0"/>
    <p:restoredTop sz="94660"/>
  </p:normalViewPr>
  <p:slideViewPr>
    <p:cSldViewPr>
      <p:cViewPr varScale="1">
        <p:scale>
          <a:sx n="108" d="100"/>
          <a:sy n="108" d="100"/>
        </p:scale>
        <p:origin x="154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bRLCKD-hI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exforsys.com/career-center/sample-resumes/office-manager-resume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forsys.com/career-center/sample-resumes/office-manager-resum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</a:rPr>
              <a:t>Employability and Career Development (LCLM4005)</a:t>
            </a:r>
            <a:b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writing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000" dirty="0"/>
              <a:t>(Morgan</a:t>
            </a:r>
            <a:r>
              <a:rPr lang="en-GB" sz="2000"/>
              <a:t>, 1997, p.339</a:t>
            </a:r>
            <a:r>
              <a:rPr lang="en-GB" sz="2000" dirty="0"/>
              <a:t>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96952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Creating Your Personal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1115616" y="1669266"/>
            <a:ext cx="230425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  <a:endCxn id="11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  <a:endCxn id="8" idx="2"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09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headlines below make lists that are relevant to you:</a:t>
            </a:r>
          </a:p>
          <a:p>
            <a:r>
              <a:rPr lang="en-GB" sz="3600" b="1" dirty="0"/>
              <a:t>KNOWLEDGE</a:t>
            </a:r>
          </a:p>
          <a:p>
            <a:r>
              <a:rPr lang="en-GB" sz="3600" b="1" dirty="0"/>
              <a:t>SKILLS</a:t>
            </a:r>
          </a:p>
          <a:p>
            <a:r>
              <a:rPr lang="en-GB" sz="3600" b="1" dirty="0"/>
              <a:t>ATTRIBUTES</a:t>
            </a:r>
          </a:p>
          <a:p>
            <a:r>
              <a:rPr lang="en-GB" sz="36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3DC9-7249-402D-BFC0-DE95E499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90961"/>
            <a:ext cx="7772400" cy="876077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and Writing a CV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56703-B66B-4F61-A90B-F4E1F7692C03}"/>
              </a:ext>
            </a:extLst>
          </p:cNvPr>
          <p:cNvSpPr txBox="1"/>
          <p:nvPr/>
        </p:nvSpPr>
        <p:spPr>
          <a:xfrm>
            <a:off x="827584" y="386703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to include?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C6DC1-543B-4B87-8416-6659D3AEEB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692696"/>
            <a:ext cx="304800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9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1AB4BD-B42F-4C96-913E-4C8896E0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C6ABC-5190-48F2-BCC5-DCD38B83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examples are </a:t>
            </a:r>
            <a:r>
              <a:rPr lang="en-GB" b="1" i="1" u="sng" dirty="0"/>
              <a:t>simply illustrative</a:t>
            </a:r>
            <a:r>
              <a:rPr lang="en-GB" dirty="0"/>
              <a:t>: they are presented to give you an idea of what your content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look like and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include but are meant solely to be a guide!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34046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425A5-DD04-41F2-93AC-DC7139B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3236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82750"/>
            <a:ext cx="3219375" cy="2146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2476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Brief</a:t>
            </a:r>
          </a:p>
          <a:p>
            <a:r>
              <a:rPr lang="en-GB" dirty="0"/>
              <a:t>Clear and concise</a:t>
            </a:r>
          </a:p>
          <a:p>
            <a:r>
              <a:rPr lang="en-GB" dirty="0"/>
              <a:t>Should be no longer than three lines, or maybe two to three sentences</a:t>
            </a:r>
          </a:p>
          <a:p>
            <a:r>
              <a:rPr lang="en-GB" dirty="0"/>
              <a:t>If you use one, make sure you have evidence to support what you’re saying!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567708" y="3933056"/>
            <a:ext cx="81472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Ex: </a:t>
            </a:r>
            <a:r>
              <a:rPr lang="en-GB" sz="2400" i="1" dirty="0"/>
              <a:t>I am a highly successful individual who is likely to obtain a </a:t>
            </a:r>
            <a:r>
              <a:rPr lang="en-GB" sz="2400" b="1" i="1" dirty="0"/>
              <a:t>first class honours</a:t>
            </a:r>
            <a:r>
              <a:rPr lang="en-GB" sz="2400" i="1" dirty="0"/>
              <a:t> degree in Business Studies. I have strong </a:t>
            </a:r>
            <a:r>
              <a:rPr lang="en-GB" sz="2400" b="1" i="1" dirty="0"/>
              <a:t>leadership abilities</a:t>
            </a:r>
            <a:r>
              <a:rPr lang="en-GB" sz="2400" i="1" dirty="0"/>
              <a:t>, enjoy </a:t>
            </a:r>
            <a:r>
              <a:rPr lang="en-GB" sz="2400" b="1" i="1" dirty="0"/>
              <a:t>working in teams</a:t>
            </a:r>
            <a:r>
              <a:rPr lang="en-GB" sz="2400" i="1" dirty="0"/>
              <a:t> and am able to </a:t>
            </a:r>
            <a:r>
              <a:rPr lang="en-GB" sz="2400" b="1" i="1" dirty="0"/>
              <a:t>present well</a:t>
            </a:r>
            <a:r>
              <a:rPr lang="en-GB" sz="2400" i="1" dirty="0"/>
              <a:t>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95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2476871"/>
          </a:xfrm>
        </p:spPr>
        <p:txBody>
          <a:bodyPr>
            <a:normAutofit/>
          </a:bodyPr>
          <a:lstStyle/>
          <a:p>
            <a:r>
              <a:rPr lang="en-US" sz="3000" dirty="0"/>
              <a:t>Watch this video: </a:t>
            </a:r>
          </a:p>
          <a:p>
            <a:pPr marL="0" indent="0">
              <a:buNone/>
            </a:pPr>
            <a:r>
              <a:rPr lang="en-GB" sz="3000" i="1" dirty="0"/>
              <a:t>How to write a CV profile [or personal statement] and get noticed </a:t>
            </a:r>
            <a:r>
              <a:rPr lang="en-GB" sz="3000" dirty="0"/>
              <a:t>(6 mins) </a:t>
            </a:r>
          </a:p>
          <a:p>
            <a:pPr marL="0" indent="0">
              <a:buNone/>
            </a:pPr>
            <a:r>
              <a:rPr lang="en-GB" sz="3000" u="sng" dirty="0">
                <a:hlinkClick r:id="rId2"/>
              </a:rPr>
              <a:t>https://www.youtube.com/watch?v=3bRLCKD-hII</a:t>
            </a:r>
            <a:r>
              <a:rPr lang="en-GB" sz="30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288" cy="42050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Example: </a:t>
            </a:r>
          </a:p>
          <a:p>
            <a:pPr marL="0" indent="0" algn="just">
              <a:buNone/>
            </a:pPr>
            <a:r>
              <a:rPr lang="en-GB" i="1" dirty="0">
                <a:solidFill>
                  <a:srgbClr val="002060"/>
                </a:solidFill>
              </a:rPr>
              <a:t>Friendly and customer-focused </a:t>
            </a:r>
            <a:r>
              <a:rPr lang="en-GB" b="1" i="1" dirty="0">
                <a:solidFill>
                  <a:srgbClr val="002060"/>
                </a:solidFill>
              </a:rPr>
              <a:t>Sales Assistant </a:t>
            </a:r>
            <a:r>
              <a:rPr lang="en-GB" i="1" dirty="0">
                <a:solidFill>
                  <a:srgbClr val="002060"/>
                </a:solidFill>
              </a:rPr>
              <a:t>with 2+ years of retail experience. Recognised by my supervisors for providing </a:t>
            </a:r>
            <a:r>
              <a:rPr lang="en-GB" b="1" i="1" dirty="0">
                <a:solidFill>
                  <a:srgbClr val="002060"/>
                </a:solidFill>
              </a:rPr>
              <a:t>accurate product knowledge </a:t>
            </a:r>
            <a:r>
              <a:rPr lang="en-GB" i="1" dirty="0">
                <a:solidFill>
                  <a:srgbClr val="002060"/>
                </a:solidFill>
              </a:rPr>
              <a:t>to new and repeat customers and </a:t>
            </a:r>
            <a:r>
              <a:rPr lang="en-GB" b="1" i="1" dirty="0">
                <a:solidFill>
                  <a:srgbClr val="002060"/>
                </a:solidFill>
              </a:rPr>
              <a:t>exceeding monthly sales targets</a:t>
            </a:r>
            <a:r>
              <a:rPr lang="en-GB" i="1" dirty="0">
                <a:solidFill>
                  <a:srgbClr val="002060"/>
                </a:solidFill>
              </a:rPr>
              <a:t>. Seeking a responsible sales position at House of Fraser to help maximise sales and enhance shopping experiences for customers.</a:t>
            </a:r>
          </a:p>
        </p:txBody>
      </p:sp>
    </p:spTree>
    <p:extLst>
      <p:ext uri="{BB962C8B-B14F-4D97-AF65-F5344CB8AC3E}">
        <p14:creationId xmlns:p14="http://schemas.microsoft.com/office/powerpoint/2010/main" val="2528070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</p:txBody>
      </p:sp>
    </p:spTree>
    <p:extLst>
      <p:ext uri="{BB962C8B-B14F-4D97-AF65-F5344CB8AC3E}">
        <p14:creationId xmlns:p14="http://schemas.microsoft.com/office/powerpoint/2010/main" val="40474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6A7C-256D-4391-B018-F9D2DB9C4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7B22-E6A8-404B-B370-62A42ADF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most recent work experience first</a:t>
            </a:r>
          </a:p>
          <a:p>
            <a:r>
              <a:rPr lang="en-GB" sz="2800" dirty="0"/>
              <a:t>Give the dates (month and year) of each period of work</a:t>
            </a:r>
          </a:p>
          <a:p>
            <a:r>
              <a:rPr lang="en-GB" sz="2800" dirty="0"/>
              <a:t>Job title</a:t>
            </a:r>
          </a:p>
          <a:p>
            <a:r>
              <a:rPr lang="en-GB" sz="2800" dirty="0"/>
              <a:t>2-3 points outlining what you did and/or your key achievements</a:t>
            </a:r>
          </a:p>
        </p:txBody>
      </p:sp>
    </p:spTree>
    <p:extLst>
      <p:ext uri="{BB962C8B-B14F-4D97-AF65-F5344CB8AC3E}">
        <p14:creationId xmlns:p14="http://schemas.microsoft.com/office/powerpoint/2010/main" val="201474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additional responsibilities i.e. President of a society, Committee member of a group, Student Representative,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</p:txBody>
      </p:sp>
    </p:spTree>
    <p:extLst>
      <p:ext uri="{BB962C8B-B14F-4D97-AF65-F5344CB8AC3E}">
        <p14:creationId xmlns:p14="http://schemas.microsoft.com/office/powerpoint/2010/main" val="21784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HOBBIES &amp;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</p:txBody>
      </p:sp>
    </p:spTree>
    <p:extLst>
      <p:ext uri="{BB962C8B-B14F-4D97-AF65-F5344CB8AC3E}">
        <p14:creationId xmlns:p14="http://schemas.microsoft.com/office/powerpoint/2010/main" val="224404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NOT on your CV but just to know: </a:t>
            </a:r>
          </a:p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can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 if you’ve got space </a:t>
            </a:r>
          </a:p>
          <a:p>
            <a:r>
              <a:rPr lang="en-GB" i="1" dirty="0"/>
              <a:t>(but know that is it expected you should be able to give references anyway) </a:t>
            </a:r>
          </a:p>
        </p:txBody>
      </p:sp>
    </p:spTree>
    <p:extLst>
      <p:ext uri="{BB962C8B-B14F-4D97-AF65-F5344CB8AC3E}">
        <p14:creationId xmlns:p14="http://schemas.microsoft.com/office/powerpoint/2010/main" val="24800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longer than two pages (A4 size)</a:t>
            </a:r>
          </a:p>
          <a:p>
            <a:r>
              <a:rPr lang="en-GB" dirty="0"/>
              <a:t>No spelling mistakes!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keep it basic; black/dark blue font, light colours for background, you can also use a template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/>
              <a:t>In essence - make </a:t>
            </a:r>
            <a:r>
              <a:rPr lang="en-GB" dirty="0"/>
              <a:t>sure your CV is easy to read and aesthetically appealing!</a:t>
            </a:r>
          </a:p>
        </p:txBody>
      </p:sp>
    </p:spTree>
    <p:extLst>
      <p:ext uri="{BB962C8B-B14F-4D97-AF65-F5344CB8AC3E}">
        <p14:creationId xmlns:p14="http://schemas.microsoft.com/office/powerpoint/2010/main" val="35922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1BC9-5F18-49B4-ACE4-EEB48EA7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63DE2-CB39-4322-AAA0-AB4050FA8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6851104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Have a look at the </a:t>
            </a:r>
            <a:r>
              <a:rPr lang="en-GB" b="1" dirty="0"/>
              <a:t>Office Manager </a:t>
            </a:r>
            <a:r>
              <a:rPr lang="en-GB" dirty="0"/>
              <a:t>template distributed by the lecturer </a:t>
            </a:r>
          </a:p>
          <a:p>
            <a:r>
              <a:rPr lang="en-GB" dirty="0"/>
              <a:t>What are its </a:t>
            </a:r>
            <a:r>
              <a:rPr lang="en-GB" b="1" dirty="0"/>
              <a:t>positives</a:t>
            </a:r>
            <a:r>
              <a:rPr lang="en-GB" dirty="0"/>
              <a:t> and </a:t>
            </a:r>
            <a:r>
              <a:rPr lang="en-GB" b="1" dirty="0"/>
              <a:t>negatives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  <a:p>
            <a:endParaRPr lang="en-GB" sz="2400" dirty="0"/>
          </a:p>
          <a:p>
            <a:pPr marL="0" indent="0">
              <a:buNone/>
            </a:pPr>
            <a:r>
              <a:rPr lang="en-GB" sz="1800" dirty="0"/>
              <a:t>Source: </a:t>
            </a:r>
            <a:r>
              <a:rPr lang="en-GB" sz="1800" dirty="0">
                <a:hlinkClick r:id="rId2"/>
              </a:rPr>
              <a:t>http://www.exforsys.com/career-center/sample-resumes/office-manager-resume.html</a:t>
            </a:r>
            <a:r>
              <a:rPr lang="en-GB" sz="1800" dirty="0"/>
              <a:t> </a:t>
            </a:r>
            <a:br>
              <a:rPr lang="en-GB" dirty="0"/>
            </a:b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DA6D7-0FB0-46BB-BA21-7CAF6DE87BD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6" t="-277" r="27350" b="927"/>
          <a:stretch/>
        </p:blipFill>
        <p:spPr>
          <a:xfrm>
            <a:off x="6057806" y="2548026"/>
            <a:ext cx="2586345" cy="276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4640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Exforsys</a:t>
            </a:r>
            <a:r>
              <a:rPr lang="en-GB" dirty="0"/>
              <a:t>, </a:t>
            </a:r>
            <a:r>
              <a:rPr lang="en-GB" dirty="0" err="1"/>
              <a:t>Inc</a:t>
            </a:r>
            <a:r>
              <a:rPr lang="en-GB" dirty="0"/>
              <a:t>,. ‘Sample Resume – Office Manager Resume’. Available at: </a:t>
            </a:r>
            <a:r>
              <a:rPr lang="en-GB" dirty="0">
                <a:hlinkClick r:id="rId2"/>
              </a:rPr>
              <a:t>http://www.exforsys.com/career-center/sample-resumes/office-manager-resume.html</a:t>
            </a:r>
            <a:r>
              <a:rPr lang="en-GB" dirty="0"/>
              <a:t> (Accessed: 18.10.2019).</a:t>
            </a:r>
          </a:p>
          <a:p>
            <a:r>
              <a:rPr lang="en-GB" dirty="0"/>
              <a:t>Maund,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533</TotalTime>
  <Words>889</Words>
  <Application>Microsoft Office PowerPoint</Application>
  <PresentationFormat>On-screen Show (4:3)</PresentationFormat>
  <Paragraphs>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Employability and Career Development (LCLM4005)   CV writing</vt:lpstr>
      <vt:lpstr>What is a CV?</vt:lpstr>
      <vt:lpstr>Creating Your Personal Brand</vt:lpstr>
      <vt:lpstr>Individual Task</vt:lpstr>
      <vt:lpstr>Developing and Writing a CV</vt:lpstr>
      <vt:lpstr>IMPORTANT!</vt:lpstr>
      <vt:lpstr>PERSONAL CONTACT DETAILS</vt:lpstr>
      <vt:lpstr>PERSONAL STATEMENT</vt:lpstr>
      <vt:lpstr>PERSONAL STATEMENT</vt:lpstr>
      <vt:lpstr>Individual Task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CV Presentation and Formatting</vt:lpstr>
      <vt:lpstr>Discussion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Sylvia Hoffmann</cp:lastModifiedBy>
  <cp:revision>49</cp:revision>
  <cp:lastPrinted>2020-02-24T10:36:46Z</cp:lastPrinted>
  <dcterms:created xsi:type="dcterms:W3CDTF">2015-04-14T15:21:28Z</dcterms:created>
  <dcterms:modified xsi:type="dcterms:W3CDTF">2023-07-12T11:40:13Z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