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4.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5.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7" r:id="rId12"/>
    <p:sldId id="269" r:id="rId13"/>
    <p:sldId id="271" r:id="rId14"/>
    <p:sldId id="272" r:id="rId15"/>
    <p:sldId id="268" r:id="rId16"/>
    <p:sldId id="27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9131"/>
    <p:restoredTop sz="86499"/>
  </p:normalViewPr>
  <p:slideViewPr>
    <p:cSldViewPr snapToGrid="0">
      <p:cViewPr varScale="1">
        <p:scale>
          <a:sx n="91" d="100"/>
          <a:sy n="91" d="100"/>
        </p:scale>
        <p:origin x="224" y="5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3E4165D-416B-4F9E-9E4E-B55C68FCC0A7}"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DC08A625-5175-4190-B3EB-195620C379BA}">
      <dgm:prSet/>
      <dgm:spPr/>
      <dgm:t>
        <a:bodyPr/>
        <a:lstStyle/>
        <a:p>
          <a:pPr>
            <a:defRPr cap="all"/>
          </a:pPr>
          <a:r>
            <a:rPr lang="en-US" b="1"/>
            <a:t>Raw data collected by police</a:t>
          </a:r>
          <a:endParaRPr lang="en-US"/>
        </a:p>
      </dgm:t>
    </dgm:pt>
    <dgm:pt modelId="{C0F5BB18-8383-4CE6-9D88-125659B33689}" type="parTrans" cxnId="{8CF52274-BABA-4DF5-9E29-B7CA5C4A8C8A}">
      <dgm:prSet/>
      <dgm:spPr/>
      <dgm:t>
        <a:bodyPr/>
        <a:lstStyle/>
        <a:p>
          <a:endParaRPr lang="en-US"/>
        </a:p>
      </dgm:t>
    </dgm:pt>
    <dgm:pt modelId="{67796357-026C-42E6-AF4C-BB0D9AC51264}" type="sibTrans" cxnId="{8CF52274-BABA-4DF5-9E29-B7CA5C4A8C8A}">
      <dgm:prSet/>
      <dgm:spPr/>
      <dgm:t>
        <a:bodyPr/>
        <a:lstStyle/>
        <a:p>
          <a:endParaRPr lang="en-US"/>
        </a:p>
      </dgm:t>
    </dgm:pt>
    <dgm:pt modelId="{03CA0A9A-CA08-4462-9D19-E23756F0B763}">
      <dgm:prSet/>
      <dgm:spPr/>
      <dgm:t>
        <a:bodyPr/>
        <a:lstStyle/>
        <a:p>
          <a:pPr>
            <a:defRPr cap="all"/>
          </a:pPr>
          <a:r>
            <a:rPr lang="en-US" b="1"/>
            <a:t>Crime Reports</a:t>
          </a:r>
          <a:endParaRPr lang="en-US"/>
        </a:p>
      </dgm:t>
    </dgm:pt>
    <dgm:pt modelId="{C578E9D5-216A-4512-AD82-7D93A36D66CD}" type="parTrans" cxnId="{35DD3EDD-53D4-44E2-B2F3-ECB63E77B067}">
      <dgm:prSet/>
      <dgm:spPr/>
      <dgm:t>
        <a:bodyPr/>
        <a:lstStyle/>
        <a:p>
          <a:endParaRPr lang="en-US"/>
        </a:p>
      </dgm:t>
    </dgm:pt>
    <dgm:pt modelId="{6ED66FF1-7FA4-44EE-A862-C64857D5B50D}" type="sibTrans" cxnId="{35DD3EDD-53D4-44E2-B2F3-ECB63E77B067}">
      <dgm:prSet/>
      <dgm:spPr/>
      <dgm:t>
        <a:bodyPr/>
        <a:lstStyle/>
        <a:p>
          <a:endParaRPr lang="en-US"/>
        </a:p>
      </dgm:t>
    </dgm:pt>
    <dgm:pt modelId="{4C5A042A-3396-486D-80D1-A8F6A7FD7C42}">
      <dgm:prSet/>
      <dgm:spPr/>
      <dgm:t>
        <a:bodyPr/>
        <a:lstStyle/>
        <a:p>
          <a:pPr>
            <a:defRPr cap="all"/>
          </a:pPr>
          <a:r>
            <a:rPr lang="en-US" b="1" dirty="0"/>
            <a:t>Social Media</a:t>
          </a:r>
          <a:endParaRPr lang="en-US" dirty="0"/>
        </a:p>
      </dgm:t>
    </dgm:pt>
    <dgm:pt modelId="{49FFA8E4-D41B-446B-9CD5-1AB43FCE7419}" type="parTrans" cxnId="{517707CC-02AC-46C4-8F3F-119A90002BD0}">
      <dgm:prSet/>
      <dgm:spPr/>
      <dgm:t>
        <a:bodyPr/>
        <a:lstStyle/>
        <a:p>
          <a:endParaRPr lang="en-US"/>
        </a:p>
      </dgm:t>
    </dgm:pt>
    <dgm:pt modelId="{9997FF13-B596-4AF1-A952-7AFE79634CEC}" type="sibTrans" cxnId="{517707CC-02AC-46C4-8F3F-119A90002BD0}">
      <dgm:prSet/>
      <dgm:spPr/>
      <dgm:t>
        <a:bodyPr/>
        <a:lstStyle/>
        <a:p>
          <a:endParaRPr lang="en-US"/>
        </a:p>
      </dgm:t>
    </dgm:pt>
    <dgm:pt modelId="{90DEAEED-7997-4931-961B-2A4AA5E6F2B6}">
      <dgm:prSet/>
      <dgm:spPr/>
      <dgm:t>
        <a:bodyPr/>
        <a:lstStyle/>
        <a:p>
          <a:pPr>
            <a:defRPr cap="all"/>
          </a:pPr>
          <a:r>
            <a:rPr lang="en-US" b="1"/>
            <a:t>Emergency calls</a:t>
          </a:r>
          <a:endParaRPr lang="en-US"/>
        </a:p>
      </dgm:t>
    </dgm:pt>
    <dgm:pt modelId="{770618D8-C67E-4C29-85E5-AE6FF793D4B0}" type="parTrans" cxnId="{24B2B632-31A4-45D1-A546-C8C6FBA114B5}">
      <dgm:prSet/>
      <dgm:spPr/>
      <dgm:t>
        <a:bodyPr/>
        <a:lstStyle/>
        <a:p>
          <a:endParaRPr lang="en-US"/>
        </a:p>
      </dgm:t>
    </dgm:pt>
    <dgm:pt modelId="{86876F56-5F87-4828-A4DB-E09C30D97C7C}" type="sibTrans" cxnId="{24B2B632-31A4-45D1-A546-C8C6FBA114B5}">
      <dgm:prSet/>
      <dgm:spPr/>
      <dgm:t>
        <a:bodyPr/>
        <a:lstStyle/>
        <a:p>
          <a:endParaRPr lang="en-US"/>
        </a:p>
      </dgm:t>
    </dgm:pt>
    <dgm:pt modelId="{8E2B50F4-F3DF-444F-9A34-1A1CCECFE3FF}" type="pres">
      <dgm:prSet presAssocID="{83E4165D-416B-4F9E-9E4E-B55C68FCC0A7}" presName="root" presStyleCnt="0">
        <dgm:presLayoutVars>
          <dgm:dir/>
          <dgm:resizeHandles val="exact"/>
        </dgm:presLayoutVars>
      </dgm:prSet>
      <dgm:spPr/>
    </dgm:pt>
    <dgm:pt modelId="{D943CF11-7F7D-4BDC-9DA2-8553C307C7E2}" type="pres">
      <dgm:prSet presAssocID="{DC08A625-5175-4190-B3EB-195620C379BA}" presName="compNode" presStyleCnt="0"/>
      <dgm:spPr/>
    </dgm:pt>
    <dgm:pt modelId="{C7860295-DD64-45F7-8C9B-A4A53C5EB7E5}" type="pres">
      <dgm:prSet presAssocID="{DC08A625-5175-4190-B3EB-195620C379BA}" presName="iconBgRect" presStyleLbl="bgShp" presStyleIdx="0" presStyleCnt="4"/>
      <dgm:spPr/>
    </dgm:pt>
    <dgm:pt modelId="{75ABA0FB-028C-4047-BA1E-976D8DD6D98F}" type="pres">
      <dgm:prSet presAssocID="{DC08A625-5175-4190-B3EB-195620C379B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r chart"/>
        </a:ext>
      </dgm:extLst>
    </dgm:pt>
    <dgm:pt modelId="{2B7F3FC8-1B6C-4883-A187-3A4B08A76B50}" type="pres">
      <dgm:prSet presAssocID="{DC08A625-5175-4190-B3EB-195620C379BA}" presName="spaceRect" presStyleCnt="0"/>
      <dgm:spPr/>
    </dgm:pt>
    <dgm:pt modelId="{55FD0FC1-FF73-423C-A507-22B467123284}" type="pres">
      <dgm:prSet presAssocID="{DC08A625-5175-4190-B3EB-195620C379BA}" presName="textRect" presStyleLbl="revTx" presStyleIdx="0" presStyleCnt="4">
        <dgm:presLayoutVars>
          <dgm:chMax val="1"/>
          <dgm:chPref val="1"/>
        </dgm:presLayoutVars>
      </dgm:prSet>
      <dgm:spPr/>
    </dgm:pt>
    <dgm:pt modelId="{E9619773-523C-40DD-8A44-7B4A21B3E9F1}" type="pres">
      <dgm:prSet presAssocID="{67796357-026C-42E6-AF4C-BB0D9AC51264}" presName="sibTrans" presStyleCnt="0"/>
      <dgm:spPr/>
    </dgm:pt>
    <dgm:pt modelId="{DB9DEDF0-FFE9-4FC5-B59F-96DD2FBD2B10}" type="pres">
      <dgm:prSet presAssocID="{03CA0A9A-CA08-4462-9D19-E23756F0B763}" presName="compNode" presStyleCnt="0"/>
      <dgm:spPr/>
    </dgm:pt>
    <dgm:pt modelId="{E7F65CB9-CF31-4EF8-AC2D-A7CA5FB33552}" type="pres">
      <dgm:prSet presAssocID="{03CA0A9A-CA08-4462-9D19-E23756F0B763}" presName="iconBgRect" presStyleLbl="bgShp" presStyleIdx="1" presStyleCnt="4"/>
      <dgm:spPr/>
    </dgm:pt>
    <dgm:pt modelId="{41D1B229-D65A-47E8-98BE-F4C24341B237}" type="pres">
      <dgm:prSet presAssocID="{03CA0A9A-CA08-4462-9D19-E23756F0B76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E06FA288-26C7-4879-837F-0B37126B8C20}" type="pres">
      <dgm:prSet presAssocID="{03CA0A9A-CA08-4462-9D19-E23756F0B763}" presName="spaceRect" presStyleCnt="0"/>
      <dgm:spPr/>
    </dgm:pt>
    <dgm:pt modelId="{3B8FAAF5-1221-4847-B0C7-94E4B674FB11}" type="pres">
      <dgm:prSet presAssocID="{03CA0A9A-CA08-4462-9D19-E23756F0B763}" presName="textRect" presStyleLbl="revTx" presStyleIdx="1" presStyleCnt="4">
        <dgm:presLayoutVars>
          <dgm:chMax val="1"/>
          <dgm:chPref val="1"/>
        </dgm:presLayoutVars>
      </dgm:prSet>
      <dgm:spPr/>
    </dgm:pt>
    <dgm:pt modelId="{1C942B2D-5F4B-47BF-BA60-105B9CD92362}" type="pres">
      <dgm:prSet presAssocID="{6ED66FF1-7FA4-44EE-A862-C64857D5B50D}" presName="sibTrans" presStyleCnt="0"/>
      <dgm:spPr/>
    </dgm:pt>
    <dgm:pt modelId="{4B595534-153E-43D8-A4CA-9CB381FEBB19}" type="pres">
      <dgm:prSet presAssocID="{4C5A042A-3396-486D-80D1-A8F6A7FD7C42}" presName="compNode" presStyleCnt="0"/>
      <dgm:spPr/>
    </dgm:pt>
    <dgm:pt modelId="{36450DDB-B0A5-4A04-B296-B77845C29E52}" type="pres">
      <dgm:prSet presAssocID="{4C5A042A-3396-486D-80D1-A8F6A7FD7C42}" presName="iconBgRect" presStyleLbl="bgShp" presStyleIdx="2" presStyleCnt="4"/>
      <dgm:spPr/>
    </dgm:pt>
    <dgm:pt modelId="{E669B674-8D1B-418A-B63B-608BFC794935}" type="pres">
      <dgm:prSet presAssocID="{4C5A042A-3396-486D-80D1-A8F6A7FD7C42}" presName="iconRect" presStyleLbl="node1" presStyleIdx="2" presStyleCnt="4"/>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Online Network with solid fill"/>
        </a:ext>
      </dgm:extLst>
    </dgm:pt>
    <dgm:pt modelId="{F5DC44FF-4DE0-463C-8885-CCC1888EE3FC}" type="pres">
      <dgm:prSet presAssocID="{4C5A042A-3396-486D-80D1-A8F6A7FD7C42}" presName="spaceRect" presStyleCnt="0"/>
      <dgm:spPr/>
    </dgm:pt>
    <dgm:pt modelId="{C8747D00-34D7-464A-90CD-C1EF365626AB}" type="pres">
      <dgm:prSet presAssocID="{4C5A042A-3396-486D-80D1-A8F6A7FD7C42}" presName="textRect" presStyleLbl="revTx" presStyleIdx="2" presStyleCnt="4">
        <dgm:presLayoutVars>
          <dgm:chMax val="1"/>
          <dgm:chPref val="1"/>
        </dgm:presLayoutVars>
      </dgm:prSet>
      <dgm:spPr/>
    </dgm:pt>
    <dgm:pt modelId="{53319972-D9F5-4150-BAF5-00147A7880E6}" type="pres">
      <dgm:prSet presAssocID="{9997FF13-B596-4AF1-A952-7AFE79634CEC}" presName="sibTrans" presStyleCnt="0"/>
      <dgm:spPr/>
    </dgm:pt>
    <dgm:pt modelId="{2CE52F91-626C-44C9-A8A4-8A3F2952BCB9}" type="pres">
      <dgm:prSet presAssocID="{90DEAEED-7997-4931-961B-2A4AA5E6F2B6}" presName="compNode" presStyleCnt="0"/>
      <dgm:spPr/>
    </dgm:pt>
    <dgm:pt modelId="{79AF3C4D-ED1A-4ED7-9EA4-A4B358C632F0}" type="pres">
      <dgm:prSet presAssocID="{90DEAEED-7997-4931-961B-2A4AA5E6F2B6}" presName="iconBgRect" presStyleLbl="bgShp" presStyleIdx="3" presStyleCnt="4"/>
      <dgm:spPr/>
    </dgm:pt>
    <dgm:pt modelId="{60297A63-C0C9-46B1-A768-77E7BFB7B1A5}" type="pres">
      <dgm:prSet presAssocID="{90DEAEED-7997-4931-961B-2A4AA5E6F2B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eceiver"/>
        </a:ext>
      </dgm:extLst>
    </dgm:pt>
    <dgm:pt modelId="{AFE52003-718D-4E1A-8402-AC73B747D310}" type="pres">
      <dgm:prSet presAssocID="{90DEAEED-7997-4931-961B-2A4AA5E6F2B6}" presName="spaceRect" presStyleCnt="0"/>
      <dgm:spPr/>
    </dgm:pt>
    <dgm:pt modelId="{14E3E055-3543-4AB7-B87B-B875913FC83F}" type="pres">
      <dgm:prSet presAssocID="{90DEAEED-7997-4931-961B-2A4AA5E6F2B6}" presName="textRect" presStyleLbl="revTx" presStyleIdx="3" presStyleCnt="4">
        <dgm:presLayoutVars>
          <dgm:chMax val="1"/>
          <dgm:chPref val="1"/>
        </dgm:presLayoutVars>
      </dgm:prSet>
      <dgm:spPr/>
    </dgm:pt>
  </dgm:ptLst>
  <dgm:cxnLst>
    <dgm:cxn modelId="{24B2B632-31A4-45D1-A546-C8C6FBA114B5}" srcId="{83E4165D-416B-4F9E-9E4E-B55C68FCC0A7}" destId="{90DEAEED-7997-4931-961B-2A4AA5E6F2B6}" srcOrd="3" destOrd="0" parTransId="{770618D8-C67E-4C29-85E5-AE6FF793D4B0}" sibTransId="{86876F56-5F87-4828-A4DB-E09C30D97C7C}"/>
    <dgm:cxn modelId="{E66C8E40-05CD-4DD5-A2E0-7ECA9A0FE98A}" type="presOf" srcId="{4C5A042A-3396-486D-80D1-A8F6A7FD7C42}" destId="{C8747D00-34D7-464A-90CD-C1EF365626AB}" srcOrd="0" destOrd="0" presId="urn:microsoft.com/office/officeart/2018/5/layout/IconCircleLabelList"/>
    <dgm:cxn modelId="{94410351-6659-4F5D-BED4-FA0FBA064821}" type="presOf" srcId="{83E4165D-416B-4F9E-9E4E-B55C68FCC0A7}" destId="{8E2B50F4-F3DF-444F-9A34-1A1CCECFE3FF}" srcOrd="0" destOrd="0" presId="urn:microsoft.com/office/officeart/2018/5/layout/IconCircleLabelList"/>
    <dgm:cxn modelId="{ACADCD6B-EA30-46F8-A8B0-11DEA2EAF5F5}" type="presOf" srcId="{03CA0A9A-CA08-4462-9D19-E23756F0B763}" destId="{3B8FAAF5-1221-4847-B0C7-94E4B674FB11}" srcOrd="0" destOrd="0" presId="urn:microsoft.com/office/officeart/2018/5/layout/IconCircleLabelList"/>
    <dgm:cxn modelId="{B104516C-5FE2-4C33-A4FC-54CD9F8E39B8}" type="presOf" srcId="{DC08A625-5175-4190-B3EB-195620C379BA}" destId="{55FD0FC1-FF73-423C-A507-22B467123284}" srcOrd="0" destOrd="0" presId="urn:microsoft.com/office/officeart/2018/5/layout/IconCircleLabelList"/>
    <dgm:cxn modelId="{8CF52274-BABA-4DF5-9E29-B7CA5C4A8C8A}" srcId="{83E4165D-416B-4F9E-9E4E-B55C68FCC0A7}" destId="{DC08A625-5175-4190-B3EB-195620C379BA}" srcOrd="0" destOrd="0" parTransId="{C0F5BB18-8383-4CE6-9D88-125659B33689}" sibTransId="{67796357-026C-42E6-AF4C-BB0D9AC51264}"/>
    <dgm:cxn modelId="{517707CC-02AC-46C4-8F3F-119A90002BD0}" srcId="{83E4165D-416B-4F9E-9E4E-B55C68FCC0A7}" destId="{4C5A042A-3396-486D-80D1-A8F6A7FD7C42}" srcOrd="2" destOrd="0" parTransId="{49FFA8E4-D41B-446B-9CD5-1AB43FCE7419}" sibTransId="{9997FF13-B596-4AF1-A952-7AFE79634CEC}"/>
    <dgm:cxn modelId="{35DD3EDD-53D4-44E2-B2F3-ECB63E77B067}" srcId="{83E4165D-416B-4F9E-9E4E-B55C68FCC0A7}" destId="{03CA0A9A-CA08-4462-9D19-E23756F0B763}" srcOrd="1" destOrd="0" parTransId="{C578E9D5-216A-4512-AD82-7D93A36D66CD}" sibTransId="{6ED66FF1-7FA4-44EE-A862-C64857D5B50D}"/>
    <dgm:cxn modelId="{A1DCFAEC-0215-46C1-9430-D790233EA1D7}" type="presOf" srcId="{90DEAEED-7997-4931-961B-2A4AA5E6F2B6}" destId="{14E3E055-3543-4AB7-B87B-B875913FC83F}" srcOrd="0" destOrd="0" presId="urn:microsoft.com/office/officeart/2018/5/layout/IconCircleLabelList"/>
    <dgm:cxn modelId="{41139765-A549-44AE-830D-7C942BBC6862}" type="presParOf" srcId="{8E2B50F4-F3DF-444F-9A34-1A1CCECFE3FF}" destId="{D943CF11-7F7D-4BDC-9DA2-8553C307C7E2}" srcOrd="0" destOrd="0" presId="urn:microsoft.com/office/officeart/2018/5/layout/IconCircleLabelList"/>
    <dgm:cxn modelId="{ED05ED07-030C-40FB-8336-B8BDA73706EB}" type="presParOf" srcId="{D943CF11-7F7D-4BDC-9DA2-8553C307C7E2}" destId="{C7860295-DD64-45F7-8C9B-A4A53C5EB7E5}" srcOrd="0" destOrd="0" presId="urn:microsoft.com/office/officeart/2018/5/layout/IconCircleLabelList"/>
    <dgm:cxn modelId="{D7AFB8CD-0FDA-4D37-93E5-DA7AE6053D3B}" type="presParOf" srcId="{D943CF11-7F7D-4BDC-9DA2-8553C307C7E2}" destId="{75ABA0FB-028C-4047-BA1E-976D8DD6D98F}" srcOrd="1" destOrd="0" presId="urn:microsoft.com/office/officeart/2018/5/layout/IconCircleLabelList"/>
    <dgm:cxn modelId="{ADB1E8BA-D9B1-4721-870B-EEE104C32B2C}" type="presParOf" srcId="{D943CF11-7F7D-4BDC-9DA2-8553C307C7E2}" destId="{2B7F3FC8-1B6C-4883-A187-3A4B08A76B50}" srcOrd="2" destOrd="0" presId="urn:microsoft.com/office/officeart/2018/5/layout/IconCircleLabelList"/>
    <dgm:cxn modelId="{C7AAE704-E252-4230-9D6B-DD782F55A2B3}" type="presParOf" srcId="{D943CF11-7F7D-4BDC-9DA2-8553C307C7E2}" destId="{55FD0FC1-FF73-423C-A507-22B467123284}" srcOrd="3" destOrd="0" presId="urn:microsoft.com/office/officeart/2018/5/layout/IconCircleLabelList"/>
    <dgm:cxn modelId="{B52C36B9-BAA9-4AD9-80CC-5B8FC18F3DA6}" type="presParOf" srcId="{8E2B50F4-F3DF-444F-9A34-1A1CCECFE3FF}" destId="{E9619773-523C-40DD-8A44-7B4A21B3E9F1}" srcOrd="1" destOrd="0" presId="urn:microsoft.com/office/officeart/2018/5/layout/IconCircleLabelList"/>
    <dgm:cxn modelId="{4C02721D-E1BB-4349-B228-3164094C26CB}" type="presParOf" srcId="{8E2B50F4-F3DF-444F-9A34-1A1CCECFE3FF}" destId="{DB9DEDF0-FFE9-4FC5-B59F-96DD2FBD2B10}" srcOrd="2" destOrd="0" presId="urn:microsoft.com/office/officeart/2018/5/layout/IconCircleLabelList"/>
    <dgm:cxn modelId="{8ECC9BFC-69D3-4CEB-8E94-EA702FB2CCB7}" type="presParOf" srcId="{DB9DEDF0-FFE9-4FC5-B59F-96DD2FBD2B10}" destId="{E7F65CB9-CF31-4EF8-AC2D-A7CA5FB33552}" srcOrd="0" destOrd="0" presId="urn:microsoft.com/office/officeart/2018/5/layout/IconCircleLabelList"/>
    <dgm:cxn modelId="{6EB7B94E-0CCA-4A67-9899-F405CF610FA1}" type="presParOf" srcId="{DB9DEDF0-FFE9-4FC5-B59F-96DD2FBD2B10}" destId="{41D1B229-D65A-47E8-98BE-F4C24341B237}" srcOrd="1" destOrd="0" presId="urn:microsoft.com/office/officeart/2018/5/layout/IconCircleLabelList"/>
    <dgm:cxn modelId="{AA89D454-8434-4625-9C26-63D3A3C685D4}" type="presParOf" srcId="{DB9DEDF0-FFE9-4FC5-B59F-96DD2FBD2B10}" destId="{E06FA288-26C7-4879-837F-0B37126B8C20}" srcOrd="2" destOrd="0" presId="urn:microsoft.com/office/officeart/2018/5/layout/IconCircleLabelList"/>
    <dgm:cxn modelId="{A4C89396-9FBA-4E98-924F-07707F42BA7C}" type="presParOf" srcId="{DB9DEDF0-FFE9-4FC5-B59F-96DD2FBD2B10}" destId="{3B8FAAF5-1221-4847-B0C7-94E4B674FB11}" srcOrd="3" destOrd="0" presId="urn:microsoft.com/office/officeart/2018/5/layout/IconCircleLabelList"/>
    <dgm:cxn modelId="{E2401F71-7082-413F-997C-35CF780B42EC}" type="presParOf" srcId="{8E2B50F4-F3DF-444F-9A34-1A1CCECFE3FF}" destId="{1C942B2D-5F4B-47BF-BA60-105B9CD92362}" srcOrd="3" destOrd="0" presId="urn:microsoft.com/office/officeart/2018/5/layout/IconCircleLabelList"/>
    <dgm:cxn modelId="{D61F5AC9-AB66-4B41-BC4C-76511ACEC22D}" type="presParOf" srcId="{8E2B50F4-F3DF-444F-9A34-1A1CCECFE3FF}" destId="{4B595534-153E-43D8-A4CA-9CB381FEBB19}" srcOrd="4" destOrd="0" presId="urn:microsoft.com/office/officeart/2018/5/layout/IconCircleLabelList"/>
    <dgm:cxn modelId="{9039CAE6-E485-45B0-BC4E-9244D5D81663}" type="presParOf" srcId="{4B595534-153E-43D8-A4CA-9CB381FEBB19}" destId="{36450DDB-B0A5-4A04-B296-B77845C29E52}" srcOrd="0" destOrd="0" presId="urn:microsoft.com/office/officeart/2018/5/layout/IconCircleLabelList"/>
    <dgm:cxn modelId="{611AFD33-B2FF-4ADD-8048-C49FA737424A}" type="presParOf" srcId="{4B595534-153E-43D8-A4CA-9CB381FEBB19}" destId="{E669B674-8D1B-418A-B63B-608BFC794935}" srcOrd="1" destOrd="0" presId="urn:microsoft.com/office/officeart/2018/5/layout/IconCircleLabelList"/>
    <dgm:cxn modelId="{6F3133A9-8FD3-485A-87C1-702FDE5F9E40}" type="presParOf" srcId="{4B595534-153E-43D8-A4CA-9CB381FEBB19}" destId="{F5DC44FF-4DE0-463C-8885-CCC1888EE3FC}" srcOrd="2" destOrd="0" presId="urn:microsoft.com/office/officeart/2018/5/layout/IconCircleLabelList"/>
    <dgm:cxn modelId="{F20D8185-124A-4F78-8DC2-549957C1045D}" type="presParOf" srcId="{4B595534-153E-43D8-A4CA-9CB381FEBB19}" destId="{C8747D00-34D7-464A-90CD-C1EF365626AB}" srcOrd="3" destOrd="0" presId="urn:microsoft.com/office/officeart/2018/5/layout/IconCircleLabelList"/>
    <dgm:cxn modelId="{1CC3CDF2-565A-4A2E-8346-9089B12D18C3}" type="presParOf" srcId="{8E2B50F4-F3DF-444F-9A34-1A1CCECFE3FF}" destId="{53319972-D9F5-4150-BAF5-00147A7880E6}" srcOrd="5" destOrd="0" presId="urn:microsoft.com/office/officeart/2018/5/layout/IconCircleLabelList"/>
    <dgm:cxn modelId="{3A5D5F80-E3EC-4CF1-B7D0-BDAC1EE883B7}" type="presParOf" srcId="{8E2B50F4-F3DF-444F-9A34-1A1CCECFE3FF}" destId="{2CE52F91-626C-44C9-A8A4-8A3F2952BCB9}" srcOrd="6" destOrd="0" presId="urn:microsoft.com/office/officeart/2018/5/layout/IconCircleLabelList"/>
    <dgm:cxn modelId="{0CFDDC29-4DCD-4C7A-B212-1E540DFFA72A}" type="presParOf" srcId="{2CE52F91-626C-44C9-A8A4-8A3F2952BCB9}" destId="{79AF3C4D-ED1A-4ED7-9EA4-A4B358C632F0}" srcOrd="0" destOrd="0" presId="urn:microsoft.com/office/officeart/2018/5/layout/IconCircleLabelList"/>
    <dgm:cxn modelId="{920DBFD5-B72D-48D0-AAD7-30DD0FAE9769}" type="presParOf" srcId="{2CE52F91-626C-44C9-A8A4-8A3F2952BCB9}" destId="{60297A63-C0C9-46B1-A768-77E7BFB7B1A5}" srcOrd="1" destOrd="0" presId="urn:microsoft.com/office/officeart/2018/5/layout/IconCircleLabelList"/>
    <dgm:cxn modelId="{958E4FE8-EDFD-4CAA-9EB9-AD92C1E94EFF}" type="presParOf" srcId="{2CE52F91-626C-44C9-A8A4-8A3F2952BCB9}" destId="{AFE52003-718D-4E1A-8402-AC73B747D310}" srcOrd="2" destOrd="0" presId="urn:microsoft.com/office/officeart/2018/5/layout/IconCircleLabelList"/>
    <dgm:cxn modelId="{C4E242CA-3CB1-4FF7-B7B6-6A517823214A}" type="presParOf" srcId="{2CE52F91-626C-44C9-A8A4-8A3F2952BCB9}" destId="{14E3E055-3543-4AB7-B87B-B875913FC83F}"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9C83E22-FF9C-4E98-83B7-31FB5757C264}" type="doc">
      <dgm:prSet loTypeId="urn:microsoft.com/office/officeart/2018/5/layout/IconCircle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C1795561-DD14-419C-9AE4-1D5BB23699E0}">
      <dgm:prSet/>
      <dgm:spPr/>
      <dgm:t>
        <a:bodyPr/>
        <a:lstStyle/>
        <a:p>
          <a:pPr>
            <a:defRPr cap="all"/>
          </a:pPr>
          <a:r>
            <a:rPr lang="en-GB" b="1" dirty="0"/>
            <a:t>Analysed Information</a:t>
          </a:r>
          <a:endParaRPr lang="en-GB" dirty="0"/>
        </a:p>
      </dgm:t>
    </dgm:pt>
    <dgm:pt modelId="{7272B258-D52F-4D14-860F-8109A527A437}" type="parTrans" cxnId="{7AC13A1A-9B9E-416A-B423-37D25898A32F}">
      <dgm:prSet/>
      <dgm:spPr/>
      <dgm:t>
        <a:bodyPr/>
        <a:lstStyle/>
        <a:p>
          <a:endParaRPr lang="en-US"/>
        </a:p>
      </dgm:t>
    </dgm:pt>
    <dgm:pt modelId="{4EFD1ABF-6A96-4877-94B8-B9323D07D7D5}" type="sibTrans" cxnId="{7AC13A1A-9B9E-416A-B423-37D25898A32F}">
      <dgm:prSet/>
      <dgm:spPr/>
      <dgm:t>
        <a:bodyPr/>
        <a:lstStyle/>
        <a:p>
          <a:endParaRPr lang="en-US"/>
        </a:p>
      </dgm:t>
    </dgm:pt>
    <dgm:pt modelId="{39786B2E-DAA5-49C3-B6C5-7CFF803096E1}">
      <dgm:prSet/>
      <dgm:spPr/>
      <dgm:t>
        <a:bodyPr/>
        <a:lstStyle/>
        <a:p>
          <a:pPr>
            <a:defRPr cap="all"/>
          </a:pPr>
          <a:r>
            <a:rPr lang="en-GB" b="1" dirty="0"/>
            <a:t>Identifies Patterns and Threats</a:t>
          </a:r>
          <a:endParaRPr lang="en-GB" dirty="0"/>
        </a:p>
      </dgm:t>
    </dgm:pt>
    <dgm:pt modelId="{578CC23A-841D-4BDB-95DF-4715D61E4DBB}" type="parTrans" cxnId="{F13A8544-0B70-4D25-80F3-B2908079FC57}">
      <dgm:prSet/>
      <dgm:spPr/>
      <dgm:t>
        <a:bodyPr/>
        <a:lstStyle/>
        <a:p>
          <a:endParaRPr lang="en-US"/>
        </a:p>
      </dgm:t>
    </dgm:pt>
    <dgm:pt modelId="{FDDF016A-1345-44D4-92F8-B2AC093FD46A}" type="sibTrans" cxnId="{F13A8544-0B70-4D25-80F3-B2908079FC57}">
      <dgm:prSet/>
      <dgm:spPr/>
      <dgm:t>
        <a:bodyPr/>
        <a:lstStyle/>
        <a:p>
          <a:endParaRPr lang="en-US"/>
        </a:p>
      </dgm:t>
    </dgm:pt>
    <dgm:pt modelId="{B077A135-C744-437E-AC8D-E1D131610323}">
      <dgm:prSet/>
      <dgm:spPr/>
      <dgm:t>
        <a:bodyPr/>
        <a:lstStyle/>
        <a:p>
          <a:pPr>
            <a:defRPr cap="all"/>
          </a:pPr>
          <a:r>
            <a:rPr lang="en-GB" b="1" dirty="0"/>
            <a:t>Supports Decision Making</a:t>
          </a:r>
          <a:endParaRPr lang="en-GB" dirty="0"/>
        </a:p>
      </dgm:t>
    </dgm:pt>
    <dgm:pt modelId="{61926DE0-3CEB-4C10-9880-97EFBBC33063}" type="parTrans" cxnId="{9018B49F-68AA-44F5-A495-EFD78EF4ACDE}">
      <dgm:prSet/>
      <dgm:spPr/>
      <dgm:t>
        <a:bodyPr/>
        <a:lstStyle/>
        <a:p>
          <a:endParaRPr lang="en-US"/>
        </a:p>
      </dgm:t>
    </dgm:pt>
    <dgm:pt modelId="{0076CC18-6EA8-472F-8E30-98F9BCF7440C}" type="sibTrans" cxnId="{9018B49F-68AA-44F5-A495-EFD78EF4ACDE}">
      <dgm:prSet/>
      <dgm:spPr/>
      <dgm:t>
        <a:bodyPr/>
        <a:lstStyle/>
        <a:p>
          <a:endParaRPr lang="en-US"/>
        </a:p>
      </dgm:t>
    </dgm:pt>
    <dgm:pt modelId="{58D2DE6F-9839-4BA9-AC57-98DC5DD148AB}" type="pres">
      <dgm:prSet presAssocID="{49C83E22-FF9C-4E98-83B7-31FB5757C264}" presName="root" presStyleCnt="0">
        <dgm:presLayoutVars>
          <dgm:dir/>
          <dgm:resizeHandles val="exact"/>
        </dgm:presLayoutVars>
      </dgm:prSet>
      <dgm:spPr/>
    </dgm:pt>
    <dgm:pt modelId="{095A3380-D9E7-4BF8-9C4F-68F2BB17FE81}" type="pres">
      <dgm:prSet presAssocID="{C1795561-DD14-419C-9AE4-1D5BB23699E0}" presName="compNode" presStyleCnt="0"/>
      <dgm:spPr/>
    </dgm:pt>
    <dgm:pt modelId="{52A03CF1-42C4-4952-8100-8BD4D3B369F5}" type="pres">
      <dgm:prSet presAssocID="{C1795561-DD14-419C-9AE4-1D5BB23699E0}" presName="iconBgRect" presStyleLbl="bgShp" presStyleIdx="0" presStyleCnt="3"/>
      <dgm:spPr/>
    </dgm:pt>
    <dgm:pt modelId="{60244ACF-203A-4128-81B4-DED21C286AFF}" type="pres">
      <dgm:prSet presAssocID="{C1795561-DD14-419C-9AE4-1D5BB23699E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r chart"/>
        </a:ext>
      </dgm:extLst>
    </dgm:pt>
    <dgm:pt modelId="{11718DCE-31FB-471A-BE76-E4BBDCEE1DD5}" type="pres">
      <dgm:prSet presAssocID="{C1795561-DD14-419C-9AE4-1D5BB23699E0}" presName="spaceRect" presStyleCnt="0"/>
      <dgm:spPr/>
    </dgm:pt>
    <dgm:pt modelId="{B26CAE76-DE40-496B-96E5-80B0F144B0CE}" type="pres">
      <dgm:prSet presAssocID="{C1795561-DD14-419C-9AE4-1D5BB23699E0}" presName="textRect" presStyleLbl="revTx" presStyleIdx="0" presStyleCnt="3">
        <dgm:presLayoutVars>
          <dgm:chMax val="1"/>
          <dgm:chPref val="1"/>
        </dgm:presLayoutVars>
      </dgm:prSet>
      <dgm:spPr/>
    </dgm:pt>
    <dgm:pt modelId="{39D5E1D8-A1B3-470B-A7E6-48DAC6DC6D24}" type="pres">
      <dgm:prSet presAssocID="{4EFD1ABF-6A96-4877-94B8-B9323D07D7D5}" presName="sibTrans" presStyleCnt="0"/>
      <dgm:spPr/>
    </dgm:pt>
    <dgm:pt modelId="{F58D27BA-6140-4460-A407-D8E89A66F0D2}" type="pres">
      <dgm:prSet presAssocID="{39786B2E-DAA5-49C3-B6C5-7CFF803096E1}" presName="compNode" presStyleCnt="0"/>
      <dgm:spPr/>
    </dgm:pt>
    <dgm:pt modelId="{973D862F-4E96-4BCB-A665-A4E49F37B891}" type="pres">
      <dgm:prSet presAssocID="{39786B2E-DAA5-49C3-B6C5-7CFF803096E1}" presName="iconBgRect" presStyleLbl="bgShp" presStyleIdx="1" presStyleCnt="3"/>
      <dgm:spPr/>
    </dgm:pt>
    <dgm:pt modelId="{9C4FCA1C-E5E5-40D9-B628-72EF6D5518D4}" type="pres">
      <dgm:prSet presAssocID="{39786B2E-DAA5-49C3-B6C5-7CFF803096E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rning"/>
        </a:ext>
      </dgm:extLst>
    </dgm:pt>
    <dgm:pt modelId="{520E9AB4-AB7A-48E4-8261-A770AC5A5D2C}" type="pres">
      <dgm:prSet presAssocID="{39786B2E-DAA5-49C3-B6C5-7CFF803096E1}" presName="spaceRect" presStyleCnt="0"/>
      <dgm:spPr/>
    </dgm:pt>
    <dgm:pt modelId="{E8F55AEB-0FE2-463A-86A0-C4C0B7E7FD95}" type="pres">
      <dgm:prSet presAssocID="{39786B2E-DAA5-49C3-B6C5-7CFF803096E1}" presName="textRect" presStyleLbl="revTx" presStyleIdx="1" presStyleCnt="3">
        <dgm:presLayoutVars>
          <dgm:chMax val="1"/>
          <dgm:chPref val="1"/>
        </dgm:presLayoutVars>
      </dgm:prSet>
      <dgm:spPr/>
    </dgm:pt>
    <dgm:pt modelId="{9E9EBBB7-EC2B-4884-91F5-0E44685DCDE9}" type="pres">
      <dgm:prSet presAssocID="{FDDF016A-1345-44D4-92F8-B2AC093FD46A}" presName="sibTrans" presStyleCnt="0"/>
      <dgm:spPr/>
    </dgm:pt>
    <dgm:pt modelId="{5B9E415C-4FB9-4E09-9512-F92B54114476}" type="pres">
      <dgm:prSet presAssocID="{B077A135-C744-437E-AC8D-E1D131610323}" presName="compNode" presStyleCnt="0"/>
      <dgm:spPr/>
    </dgm:pt>
    <dgm:pt modelId="{F8E40F7C-260A-4F03-B6A2-6D16AAF6B738}" type="pres">
      <dgm:prSet presAssocID="{B077A135-C744-437E-AC8D-E1D131610323}" presName="iconBgRect" presStyleLbl="bgShp" presStyleIdx="2" presStyleCnt="3"/>
      <dgm:spPr/>
    </dgm:pt>
    <dgm:pt modelId="{69B39E2D-3492-4194-9A1F-57C757AA09CC}" type="pres">
      <dgm:prSet presAssocID="{B077A135-C744-437E-AC8D-E1D13161032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7B02EFA9-D0A4-47F0-BF5C-CBCF7ED42F25}" type="pres">
      <dgm:prSet presAssocID="{B077A135-C744-437E-AC8D-E1D131610323}" presName="spaceRect" presStyleCnt="0"/>
      <dgm:spPr/>
    </dgm:pt>
    <dgm:pt modelId="{A7654FD5-E7ED-4F01-83CB-669B2CC262EB}" type="pres">
      <dgm:prSet presAssocID="{B077A135-C744-437E-AC8D-E1D131610323}" presName="textRect" presStyleLbl="revTx" presStyleIdx="2" presStyleCnt="3">
        <dgm:presLayoutVars>
          <dgm:chMax val="1"/>
          <dgm:chPref val="1"/>
        </dgm:presLayoutVars>
      </dgm:prSet>
      <dgm:spPr/>
    </dgm:pt>
  </dgm:ptLst>
  <dgm:cxnLst>
    <dgm:cxn modelId="{7AC13A1A-9B9E-416A-B423-37D25898A32F}" srcId="{49C83E22-FF9C-4E98-83B7-31FB5757C264}" destId="{C1795561-DD14-419C-9AE4-1D5BB23699E0}" srcOrd="0" destOrd="0" parTransId="{7272B258-D52F-4D14-860F-8109A527A437}" sibTransId="{4EFD1ABF-6A96-4877-94B8-B9323D07D7D5}"/>
    <dgm:cxn modelId="{F13A8544-0B70-4D25-80F3-B2908079FC57}" srcId="{49C83E22-FF9C-4E98-83B7-31FB5757C264}" destId="{39786B2E-DAA5-49C3-B6C5-7CFF803096E1}" srcOrd="1" destOrd="0" parTransId="{578CC23A-841D-4BDB-95DF-4715D61E4DBB}" sibTransId="{FDDF016A-1345-44D4-92F8-B2AC093FD46A}"/>
    <dgm:cxn modelId="{ED600998-3FA5-47A5-9E11-D05BF5611F66}" type="presOf" srcId="{C1795561-DD14-419C-9AE4-1D5BB23699E0}" destId="{B26CAE76-DE40-496B-96E5-80B0F144B0CE}" srcOrd="0" destOrd="0" presId="urn:microsoft.com/office/officeart/2018/5/layout/IconCircleLabelList"/>
    <dgm:cxn modelId="{9018B49F-68AA-44F5-A495-EFD78EF4ACDE}" srcId="{49C83E22-FF9C-4E98-83B7-31FB5757C264}" destId="{B077A135-C744-437E-AC8D-E1D131610323}" srcOrd="2" destOrd="0" parTransId="{61926DE0-3CEB-4C10-9880-97EFBBC33063}" sibTransId="{0076CC18-6EA8-472F-8E30-98F9BCF7440C}"/>
    <dgm:cxn modelId="{68496AA1-4B7C-43A3-8519-96F823675BF3}" type="presOf" srcId="{39786B2E-DAA5-49C3-B6C5-7CFF803096E1}" destId="{E8F55AEB-0FE2-463A-86A0-C4C0B7E7FD95}" srcOrd="0" destOrd="0" presId="urn:microsoft.com/office/officeart/2018/5/layout/IconCircleLabelList"/>
    <dgm:cxn modelId="{DC4B8ED5-E2A7-487F-90BD-34BC95EB9204}" type="presOf" srcId="{49C83E22-FF9C-4E98-83B7-31FB5757C264}" destId="{58D2DE6F-9839-4BA9-AC57-98DC5DD148AB}" srcOrd="0" destOrd="0" presId="urn:microsoft.com/office/officeart/2018/5/layout/IconCircleLabelList"/>
    <dgm:cxn modelId="{08F996FE-F35F-4F13-A3C3-AEC88BFF4CB1}" type="presOf" srcId="{B077A135-C744-437E-AC8D-E1D131610323}" destId="{A7654FD5-E7ED-4F01-83CB-669B2CC262EB}" srcOrd="0" destOrd="0" presId="urn:microsoft.com/office/officeart/2018/5/layout/IconCircleLabelList"/>
    <dgm:cxn modelId="{CA2F5E22-CE3D-49AD-AC4A-8CF5C23BDA89}" type="presParOf" srcId="{58D2DE6F-9839-4BA9-AC57-98DC5DD148AB}" destId="{095A3380-D9E7-4BF8-9C4F-68F2BB17FE81}" srcOrd="0" destOrd="0" presId="urn:microsoft.com/office/officeart/2018/5/layout/IconCircleLabelList"/>
    <dgm:cxn modelId="{14A282CA-B121-42A8-88C2-19E64778D69E}" type="presParOf" srcId="{095A3380-D9E7-4BF8-9C4F-68F2BB17FE81}" destId="{52A03CF1-42C4-4952-8100-8BD4D3B369F5}" srcOrd="0" destOrd="0" presId="urn:microsoft.com/office/officeart/2018/5/layout/IconCircleLabelList"/>
    <dgm:cxn modelId="{4FB4DC77-658E-47E9-B986-6B8992A33077}" type="presParOf" srcId="{095A3380-D9E7-4BF8-9C4F-68F2BB17FE81}" destId="{60244ACF-203A-4128-81B4-DED21C286AFF}" srcOrd="1" destOrd="0" presId="urn:microsoft.com/office/officeart/2018/5/layout/IconCircleLabelList"/>
    <dgm:cxn modelId="{4DAA9268-857C-419A-89F5-1CE01479A994}" type="presParOf" srcId="{095A3380-D9E7-4BF8-9C4F-68F2BB17FE81}" destId="{11718DCE-31FB-471A-BE76-E4BBDCEE1DD5}" srcOrd="2" destOrd="0" presId="urn:microsoft.com/office/officeart/2018/5/layout/IconCircleLabelList"/>
    <dgm:cxn modelId="{FCE73859-1DDA-4AC3-B77F-EF722CF2E6AD}" type="presParOf" srcId="{095A3380-D9E7-4BF8-9C4F-68F2BB17FE81}" destId="{B26CAE76-DE40-496B-96E5-80B0F144B0CE}" srcOrd="3" destOrd="0" presId="urn:microsoft.com/office/officeart/2018/5/layout/IconCircleLabelList"/>
    <dgm:cxn modelId="{E57FEC57-A2A9-4CA4-9738-DC6F4E9812C4}" type="presParOf" srcId="{58D2DE6F-9839-4BA9-AC57-98DC5DD148AB}" destId="{39D5E1D8-A1B3-470B-A7E6-48DAC6DC6D24}" srcOrd="1" destOrd="0" presId="urn:microsoft.com/office/officeart/2018/5/layout/IconCircleLabelList"/>
    <dgm:cxn modelId="{EBB5709B-20F6-4519-8EB3-825904504C67}" type="presParOf" srcId="{58D2DE6F-9839-4BA9-AC57-98DC5DD148AB}" destId="{F58D27BA-6140-4460-A407-D8E89A66F0D2}" srcOrd="2" destOrd="0" presId="urn:microsoft.com/office/officeart/2018/5/layout/IconCircleLabelList"/>
    <dgm:cxn modelId="{9FA4FBC4-28E7-42B1-8F81-6E05E45E68FB}" type="presParOf" srcId="{F58D27BA-6140-4460-A407-D8E89A66F0D2}" destId="{973D862F-4E96-4BCB-A665-A4E49F37B891}" srcOrd="0" destOrd="0" presId="urn:microsoft.com/office/officeart/2018/5/layout/IconCircleLabelList"/>
    <dgm:cxn modelId="{27F39BB7-8A77-4914-98E5-014D79C9FEC0}" type="presParOf" srcId="{F58D27BA-6140-4460-A407-D8E89A66F0D2}" destId="{9C4FCA1C-E5E5-40D9-B628-72EF6D5518D4}" srcOrd="1" destOrd="0" presId="urn:microsoft.com/office/officeart/2018/5/layout/IconCircleLabelList"/>
    <dgm:cxn modelId="{B8C287D5-43FD-4A3F-878E-AAC8B4F87775}" type="presParOf" srcId="{F58D27BA-6140-4460-A407-D8E89A66F0D2}" destId="{520E9AB4-AB7A-48E4-8261-A770AC5A5D2C}" srcOrd="2" destOrd="0" presId="urn:microsoft.com/office/officeart/2018/5/layout/IconCircleLabelList"/>
    <dgm:cxn modelId="{72E31176-72CC-4112-BC60-8B19CE1BCC79}" type="presParOf" srcId="{F58D27BA-6140-4460-A407-D8E89A66F0D2}" destId="{E8F55AEB-0FE2-463A-86A0-C4C0B7E7FD95}" srcOrd="3" destOrd="0" presId="urn:microsoft.com/office/officeart/2018/5/layout/IconCircleLabelList"/>
    <dgm:cxn modelId="{F2FB8191-BE00-4F0E-983B-E6C003835464}" type="presParOf" srcId="{58D2DE6F-9839-4BA9-AC57-98DC5DD148AB}" destId="{9E9EBBB7-EC2B-4884-91F5-0E44685DCDE9}" srcOrd="3" destOrd="0" presId="urn:microsoft.com/office/officeart/2018/5/layout/IconCircleLabelList"/>
    <dgm:cxn modelId="{31F2AE8F-7A4B-4243-B5D3-7DB820D2252F}" type="presParOf" srcId="{58D2DE6F-9839-4BA9-AC57-98DC5DD148AB}" destId="{5B9E415C-4FB9-4E09-9512-F92B54114476}" srcOrd="4" destOrd="0" presId="urn:microsoft.com/office/officeart/2018/5/layout/IconCircleLabelList"/>
    <dgm:cxn modelId="{C7659011-BEAE-46D7-B267-0586BC53F021}" type="presParOf" srcId="{5B9E415C-4FB9-4E09-9512-F92B54114476}" destId="{F8E40F7C-260A-4F03-B6A2-6D16AAF6B738}" srcOrd="0" destOrd="0" presId="urn:microsoft.com/office/officeart/2018/5/layout/IconCircleLabelList"/>
    <dgm:cxn modelId="{D16AA27B-37A3-4ACC-AD79-7D0B26361F19}" type="presParOf" srcId="{5B9E415C-4FB9-4E09-9512-F92B54114476}" destId="{69B39E2D-3492-4194-9A1F-57C757AA09CC}" srcOrd="1" destOrd="0" presId="urn:microsoft.com/office/officeart/2018/5/layout/IconCircleLabelList"/>
    <dgm:cxn modelId="{F75697ED-948C-4FB8-89F3-6B04663A68CA}" type="presParOf" srcId="{5B9E415C-4FB9-4E09-9512-F92B54114476}" destId="{7B02EFA9-D0A4-47F0-BF5C-CBCF7ED42F25}" srcOrd="2" destOrd="0" presId="urn:microsoft.com/office/officeart/2018/5/layout/IconCircleLabelList"/>
    <dgm:cxn modelId="{56076DD9-657A-476D-A753-B88AAE183AA0}" type="presParOf" srcId="{5B9E415C-4FB9-4E09-9512-F92B54114476}" destId="{A7654FD5-E7ED-4F01-83CB-669B2CC262EB}"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5D58949-2095-4666-8EC7-7461497B927A}" type="doc">
      <dgm:prSet loTypeId="urn:microsoft.com/office/officeart/2016/7/layout/LinearBlockProcessNumbered" loCatId="process" qsTypeId="urn:microsoft.com/office/officeart/2005/8/quickstyle/simple1" qsCatId="simple" csTypeId="urn:microsoft.com/office/officeart/2005/8/colors/colorful1" csCatId="colorful"/>
      <dgm:spPr/>
      <dgm:t>
        <a:bodyPr/>
        <a:lstStyle/>
        <a:p>
          <a:endParaRPr lang="en-US"/>
        </a:p>
      </dgm:t>
    </dgm:pt>
    <dgm:pt modelId="{996486D7-EE90-4BC7-BBD2-CE887120E7D0}">
      <dgm:prSet/>
      <dgm:spPr/>
      <dgm:t>
        <a:bodyPr/>
        <a:lstStyle/>
        <a:p>
          <a:r>
            <a:rPr lang="en-US"/>
            <a:t>Combining multiple data sources</a:t>
          </a:r>
        </a:p>
      </dgm:t>
    </dgm:pt>
    <dgm:pt modelId="{84B34A3A-A084-4999-A19A-A2A2EA90F749}" type="parTrans" cxnId="{C030856A-6F8C-4A96-BAE6-5A8BD17CF85B}">
      <dgm:prSet/>
      <dgm:spPr/>
      <dgm:t>
        <a:bodyPr/>
        <a:lstStyle/>
        <a:p>
          <a:endParaRPr lang="en-US"/>
        </a:p>
      </dgm:t>
    </dgm:pt>
    <dgm:pt modelId="{90ED158E-0B0F-493C-8477-2DDA6B134338}" type="sibTrans" cxnId="{C030856A-6F8C-4A96-BAE6-5A8BD17CF85B}">
      <dgm:prSet phldrT="01" phldr="0"/>
      <dgm:spPr/>
      <dgm:t>
        <a:bodyPr/>
        <a:lstStyle/>
        <a:p>
          <a:r>
            <a:rPr lang="en-US"/>
            <a:t>01</a:t>
          </a:r>
        </a:p>
      </dgm:t>
    </dgm:pt>
    <dgm:pt modelId="{1169F1DE-76DE-48BE-84B7-6E880C34291A}">
      <dgm:prSet/>
      <dgm:spPr/>
      <dgm:t>
        <a:bodyPr/>
        <a:lstStyle/>
        <a:p>
          <a:r>
            <a:rPr lang="en-US"/>
            <a:t>Linking police databases</a:t>
          </a:r>
        </a:p>
      </dgm:t>
    </dgm:pt>
    <dgm:pt modelId="{F6336B40-5F27-45B8-B00D-3875DF7BCC30}" type="parTrans" cxnId="{D03CEE43-7D6F-482D-AD1A-CC6BD700B4B4}">
      <dgm:prSet/>
      <dgm:spPr/>
      <dgm:t>
        <a:bodyPr/>
        <a:lstStyle/>
        <a:p>
          <a:endParaRPr lang="en-US"/>
        </a:p>
      </dgm:t>
    </dgm:pt>
    <dgm:pt modelId="{07CAA19F-D181-4653-BB65-D10B8F33833D}" type="sibTrans" cxnId="{D03CEE43-7D6F-482D-AD1A-CC6BD700B4B4}">
      <dgm:prSet phldrT="02" phldr="0"/>
      <dgm:spPr/>
      <dgm:t>
        <a:bodyPr/>
        <a:lstStyle/>
        <a:p>
          <a:r>
            <a:rPr lang="en-US"/>
            <a:t>02</a:t>
          </a:r>
        </a:p>
      </dgm:t>
    </dgm:pt>
    <dgm:pt modelId="{C1C4B27C-E588-40AE-987F-F5CEC04434E2}">
      <dgm:prSet/>
      <dgm:spPr/>
      <dgm:t>
        <a:bodyPr/>
        <a:lstStyle/>
        <a:p>
          <a:r>
            <a:rPr lang="en-US"/>
            <a:t>Sharing between departments</a:t>
          </a:r>
        </a:p>
      </dgm:t>
    </dgm:pt>
    <dgm:pt modelId="{E544C405-4A1D-4486-8C98-E5FC63C3B06A}" type="parTrans" cxnId="{880B28CD-EDDA-4EED-A6C6-E66CAD66AE61}">
      <dgm:prSet/>
      <dgm:spPr/>
      <dgm:t>
        <a:bodyPr/>
        <a:lstStyle/>
        <a:p>
          <a:endParaRPr lang="en-US"/>
        </a:p>
      </dgm:t>
    </dgm:pt>
    <dgm:pt modelId="{7FBCAA42-125E-4633-8385-9909370C4D8D}" type="sibTrans" cxnId="{880B28CD-EDDA-4EED-A6C6-E66CAD66AE61}">
      <dgm:prSet phldrT="03" phldr="0"/>
      <dgm:spPr/>
      <dgm:t>
        <a:bodyPr/>
        <a:lstStyle/>
        <a:p>
          <a:r>
            <a:rPr lang="en-US"/>
            <a:t>03</a:t>
          </a:r>
        </a:p>
      </dgm:t>
    </dgm:pt>
    <dgm:pt modelId="{7113F589-AF9D-40D8-B4F8-A5516A790CD3}">
      <dgm:prSet/>
      <dgm:spPr/>
      <dgm:t>
        <a:bodyPr/>
        <a:lstStyle/>
        <a:p>
          <a:r>
            <a:rPr lang="en-US"/>
            <a:t>Producing actionable intelligence</a:t>
          </a:r>
        </a:p>
      </dgm:t>
    </dgm:pt>
    <dgm:pt modelId="{AFE5FA20-EF6E-420D-A322-B6AA09012733}" type="parTrans" cxnId="{DDEF2559-14E6-49E4-BF96-E7CBA4752F17}">
      <dgm:prSet/>
      <dgm:spPr/>
      <dgm:t>
        <a:bodyPr/>
        <a:lstStyle/>
        <a:p>
          <a:endParaRPr lang="en-US"/>
        </a:p>
      </dgm:t>
    </dgm:pt>
    <dgm:pt modelId="{2229591A-71C5-4F28-8964-AC2F8629BC11}" type="sibTrans" cxnId="{DDEF2559-14E6-49E4-BF96-E7CBA4752F17}">
      <dgm:prSet phldrT="04" phldr="0"/>
      <dgm:spPr/>
      <dgm:t>
        <a:bodyPr/>
        <a:lstStyle/>
        <a:p>
          <a:r>
            <a:rPr lang="en-US"/>
            <a:t>04</a:t>
          </a:r>
        </a:p>
      </dgm:t>
    </dgm:pt>
    <dgm:pt modelId="{B4EAC5EF-A333-2E45-A1AF-758D17CB9355}" type="pres">
      <dgm:prSet presAssocID="{95D58949-2095-4666-8EC7-7461497B927A}" presName="Name0" presStyleCnt="0">
        <dgm:presLayoutVars>
          <dgm:animLvl val="lvl"/>
          <dgm:resizeHandles val="exact"/>
        </dgm:presLayoutVars>
      </dgm:prSet>
      <dgm:spPr/>
    </dgm:pt>
    <dgm:pt modelId="{D3C282F2-A158-4341-82D9-1B6D47FFE72C}" type="pres">
      <dgm:prSet presAssocID="{996486D7-EE90-4BC7-BBD2-CE887120E7D0}" presName="compositeNode" presStyleCnt="0">
        <dgm:presLayoutVars>
          <dgm:bulletEnabled val="1"/>
        </dgm:presLayoutVars>
      </dgm:prSet>
      <dgm:spPr/>
    </dgm:pt>
    <dgm:pt modelId="{DA9647DA-E7E9-DB40-A9DB-AC56B67B8C1A}" type="pres">
      <dgm:prSet presAssocID="{996486D7-EE90-4BC7-BBD2-CE887120E7D0}" presName="bgRect" presStyleLbl="alignNode1" presStyleIdx="0" presStyleCnt="4"/>
      <dgm:spPr/>
    </dgm:pt>
    <dgm:pt modelId="{D2B15EED-6D0A-C34D-829A-27BF1A9563FC}" type="pres">
      <dgm:prSet presAssocID="{90ED158E-0B0F-493C-8477-2DDA6B134338}" presName="sibTransNodeRect" presStyleLbl="alignNode1" presStyleIdx="0" presStyleCnt="4">
        <dgm:presLayoutVars>
          <dgm:chMax val="0"/>
          <dgm:bulletEnabled val="1"/>
        </dgm:presLayoutVars>
      </dgm:prSet>
      <dgm:spPr/>
    </dgm:pt>
    <dgm:pt modelId="{26DB4404-4198-7F4C-986A-79C2D7E30EFE}" type="pres">
      <dgm:prSet presAssocID="{996486D7-EE90-4BC7-BBD2-CE887120E7D0}" presName="nodeRect" presStyleLbl="alignNode1" presStyleIdx="0" presStyleCnt="4">
        <dgm:presLayoutVars>
          <dgm:bulletEnabled val="1"/>
        </dgm:presLayoutVars>
      </dgm:prSet>
      <dgm:spPr/>
    </dgm:pt>
    <dgm:pt modelId="{004C0611-BA96-EF47-ABAC-E51E1AF80A6D}" type="pres">
      <dgm:prSet presAssocID="{90ED158E-0B0F-493C-8477-2DDA6B134338}" presName="sibTrans" presStyleCnt="0"/>
      <dgm:spPr/>
    </dgm:pt>
    <dgm:pt modelId="{B9921E5E-74E8-8440-9DC0-AD3AF311252D}" type="pres">
      <dgm:prSet presAssocID="{1169F1DE-76DE-48BE-84B7-6E880C34291A}" presName="compositeNode" presStyleCnt="0">
        <dgm:presLayoutVars>
          <dgm:bulletEnabled val="1"/>
        </dgm:presLayoutVars>
      </dgm:prSet>
      <dgm:spPr/>
    </dgm:pt>
    <dgm:pt modelId="{C3F7F7EC-75BA-6D4F-8D09-4A954B63675D}" type="pres">
      <dgm:prSet presAssocID="{1169F1DE-76DE-48BE-84B7-6E880C34291A}" presName="bgRect" presStyleLbl="alignNode1" presStyleIdx="1" presStyleCnt="4"/>
      <dgm:spPr/>
    </dgm:pt>
    <dgm:pt modelId="{52735933-D510-D049-8E0D-50F6282F8718}" type="pres">
      <dgm:prSet presAssocID="{07CAA19F-D181-4653-BB65-D10B8F33833D}" presName="sibTransNodeRect" presStyleLbl="alignNode1" presStyleIdx="1" presStyleCnt="4">
        <dgm:presLayoutVars>
          <dgm:chMax val="0"/>
          <dgm:bulletEnabled val="1"/>
        </dgm:presLayoutVars>
      </dgm:prSet>
      <dgm:spPr/>
    </dgm:pt>
    <dgm:pt modelId="{93550B99-4CB4-004E-B6E8-B4613B0740D9}" type="pres">
      <dgm:prSet presAssocID="{1169F1DE-76DE-48BE-84B7-6E880C34291A}" presName="nodeRect" presStyleLbl="alignNode1" presStyleIdx="1" presStyleCnt="4">
        <dgm:presLayoutVars>
          <dgm:bulletEnabled val="1"/>
        </dgm:presLayoutVars>
      </dgm:prSet>
      <dgm:spPr/>
    </dgm:pt>
    <dgm:pt modelId="{F49C033B-AB34-3C4E-9391-F2A2D9EE0321}" type="pres">
      <dgm:prSet presAssocID="{07CAA19F-D181-4653-BB65-D10B8F33833D}" presName="sibTrans" presStyleCnt="0"/>
      <dgm:spPr/>
    </dgm:pt>
    <dgm:pt modelId="{F9D5E518-1431-D640-9BAE-10EAB76DF25B}" type="pres">
      <dgm:prSet presAssocID="{C1C4B27C-E588-40AE-987F-F5CEC04434E2}" presName="compositeNode" presStyleCnt="0">
        <dgm:presLayoutVars>
          <dgm:bulletEnabled val="1"/>
        </dgm:presLayoutVars>
      </dgm:prSet>
      <dgm:spPr/>
    </dgm:pt>
    <dgm:pt modelId="{D203CF1F-9E82-8C40-AF15-496BFF035A42}" type="pres">
      <dgm:prSet presAssocID="{C1C4B27C-E588-40AE-987F-F5CEC04434E2}" presName="bgRect" presStyleLbl="alignNode1" presStyleIdx="2" presStyleCnt="4"/>
      <dgm:spPr/>
    </dgm:pt>
    <dgm:pt modelId="{42CAA0F2-E891-474F-BF4D-AAB768DE1591}" type="pres">
      <dgm:prSet presAssocID="{7FBCAA42-125E-4633-8385-9909370C4D8D}" presName="sibTransNodeRect" presStyleLbl="alignNode1" presStyleIdx="2" presStyleCnt="4">
        <dgm:presLayoutVars>
          <dgm:chMax val="0"/>
          <dgm:bulletEnabled val="1"/>
        </dgm:presLayoutVars>
      </dgm:prSet>
      <dgm:spPr/>
    </dgm:pt>
    <dgm:pt modelId="{03350E88-DDF3-A74E-931F-3820A679F305}" type="pres">
      <dgm:prSet presAssocID="{C1C4B27C-E588-40AE-987F-F5CEC04434E2}" presName="nodeRect" presStyleLbl="alignNode1" presStyleIdx="2" presStyleCnt="4">
        <dgm:presLayoutVars>
          <dgm:bulletEnabled val="1"/>
        </dgm:presLayoutVars>
      </dgm:prSet>
      <dgm:spPr/>
    </dgm:pt>
    <dgm:pt modelId="{480FB17A-43D0-924A-A9BC-389671FC4BFA}" type="pres">
      <dgm:prSet presAssocID="{7FBCAA42-125E-4633-8385-9909370C4D8D}" presName="sibTrans" presStyleCnt="0"/>
      <dgm:spPr/>
    </dgm:pt>
    <dgm:pt modelId="{4C4A2920-2ECA-A24A-9954-C7924749BF13}" type="pres">
      <dgm:prSet presAssocID="{7113F589-AF9D-40D8-B4F8-A5516A790CD3}" presName="compositeNode" presStyleCnt="0">
        <dgm:presLayoutVars>
          <dgm:bulletEnabled val="1"/>
        </dgm:presLayoutVars>
      </dgm:prSet>
      <dgm:spPr/>
    </dgm:pt>
    <dgm:pt modelId="{74532394-B284-B849-A1CF-E9E0AFA4B8B9}" type="pres">
      <dgm:prSet presAssocID="{7113F589-AF9D-40D8-B4F8-A5516A790CD3}" presName="bgRect" presStyleLbl="alignNode1" presStyleIdx="3" presStyleCnt="4"/>
      <dgm:spPr/>
    </dgm:pt>
    <dgm:pt modelId="{AF28BCEF-35C1-4D49-944D-42C6E695A738}" type="pres">
      <dgm:prSet presAssocID="{2229591A-71C5-4F28-8964-AC2F8629BC11}" presName="sibTransNodeRect" presStyleLbl="alignNode1" presStyleIdx="3" presStyleCnt="4">
        <dgm:presLayoutVars>
          <dgm:chMax val="0"/>
          <dgm:bulletEnabled val="1"/>
        </dgm:presLayoutVars>
      </dgm:prSet>
      <dgm:spPr/>
    </dgm:pt>
    <dgm:pt modelId="{F6C7928F-19A0-8F4F-8F27-5C004A60F5E9}" type="pres">
      <dgm:prSet presAssocID="{7113F589-AF9D-40D8-B4F8-A5516A790CD3}" presName="nodeRect" presStyleLbl="alignNode1" presStyleIdx="3" presStyleCnt="4">
        <dgm:presLayoutVars>
          <dgm:bulletEnabled val="1"/>
        </dgm:presLayoutVars>
      </dgm:prSet>
      <dgm:spPr/>
    </dgm:pt>
  </dgm:ptLst>
  <dgm:cxnLst>
    <dgm:cxn modelId="{2FEE3C0C-0372-CA40-A4C6-AE308A3D3F3D}" type="presOf" srcId="{07CAA19F-D181-4653-BB65-D10B8F33833D}" destId="{52735933-D510-D049-8E0D-50F6282F8718}" srcOrd="0" destOrd="0" presId="urn:microsoft.com/office/officeart/2016/7/layout/LinearBlockProcessNumbered"/>
    <dgm:cxn modelId="{9E4FD417-CA96-F749-9BEF-7E98569CFB9E}" type="presOf" srcId="{996486D7-EE90-4BC7-BBD2-CE887120E7D0}" destId="{DA9647DA-E7E9-DB40-A9DB-AC56B67B8C1A}" srcOrd="0" destOrd="0" presId="urn:microsoft.com/office/officeart/2016/7/layout/LinearBlockProcessNumbered"/>
    <dgm:cxn modelId="{F1C69222-BA47-FD44-BF26-E5365AD67C52}" type="presOf" srcId="{7FBCAA42-125E-4633-8385-9909370C4D8D}" destId="{42CAA0F2-E891-474F-BF4D-AAB768DE1591}" srcOrd="0" destOrd="0" presId="urn:microsoft.com/office/officeart/2016/7/layout/LinearBlockProcessNumbered"/>
    <dgm:cxn modelId="{D03CEE43-7D6F-482D-AD1A-CC6BD700B4B4}" srcId="{95D58949-2095-4666-8EC7-7461497B927A}" destId="{1169F1DE-76DE-48BE-84B7-6E880C34291A}" srcOrd="1" destOrd="0" parTransId="{F6336B40-5F27-45B8-B00D-3875DF7BCC30}" sibTransId="{07CAA19F-D181-4653-BB65-D10B8F33833D}"/>
    <dgm:cxn modelId="{7B039054-5CB9-4C46-B7B4-26610A7F7CBF}" type="presOf" srcId="{C1C4B27C-E588-40AE-987F-F5CEC04434E2}" destId="{D203CF1F-9E82-8C40-AF15-496BFF035A42}" srcOrd="0" destOrd="0" presId="urn:microsoft.com/office/officeart/2016/7/layout/LinearBlockProcessNumbered"/>
    <dgm:cxn modelId="{DDEF2559-14E6-49E4-BF96-E7CBA4752F17}" srcId="{95D58949-2095-4666-8EC7-7461497B927A}" destId="{7113F589-AF9D-40D8-B4F8-A5516A790CD3}" srcOrd="3" destOrd="0" parTransId="{AFE5FA20-EF6E-420D-A322-B6AA09012733}" sibTransId="{2229591A-71C5-4F28-8964-AC2F8629BC11}"/>
    <dgm:cxn modelId="{5FD05365-98EE-B64F-A0B9-71854F00E6E6}" type="presOf" srcId="{1169F1DE-76DE-48BE-84B7-6E880C34291A}" destId="{93550B99-4CB4-004E-B6E8-B4613B0740D9}" srcOrd="1" destOrd="0" presId="urn:microsoft.com/office/officeart/2016/7/layout/LinearBlockProcessNumbered"/>
    <dgm:cxn modelId="{C030856A-6F8C-4A96-BAE6-5A8BD17CF85B}" srcId="{95D58949-2095-4666-8EC7-7461497B927A}" destId="{996486D7-EE90-4BC7-BBD2-CE887120E7D0}" srcOrd="0" destOrd="0" parTransId="{84B34A3A-A084-4999-A19A-A2A2EA90F749}" sibTransId="{90ED158E-0B0F-493C-8477-2DDA6B134338}"/>
    <dgm:cxn modelId="{43FF1A7A-1D3A-D44D-9F1D-D4468070FD35}" type="presOf" srcId="{C1C4B27C-E588-40AE-987F-F5CEC04434E2}" destId="{03350E88-DDF3-A74E-931F-3820A679F305}" srcOrd="1" destOrd="0" presId="urn:microsoft.com/office/officeart/2016/7/layout/LinearBlockProcessNumbered"/>
    <dgm:cxn modelId="{9CC13D7E-82A7-C842-8F8C-96397E5CF20D}" type="presOf" srcId="{2229591A-71C5-4F28-8964-AC2F8629BC11}" destId="{AF28BCEF-35C1-4D49-944D-42C6E695A738}" srcOrd="0" destOrd="0" presId="urn:microsoft.com/office/officeart/2016/7/layout/LinearBlockProcessNumbered"/>
    <dgm:cxn modelId="{A1DC1EA3-2877-084C-9B4A-F4B424E3B99C}" type="presOf" srcId="{1169F1DE-76DE-48BE-84B7-6E880C34291A}" destId="{C3F7F7EC-75BA-6D4F-8D09-4A954B63675D}" srcOrd="0" destOrd="0" presId="urn:microsoft.com/office/officeart/2016/7/layout/LinearBlockProcessNumbered"/>
    <dgm:cxn modelId="{D70003BC-1DCB-DC4E-9DF2-7FC588112366}" type="presOf" srcId="{90ED158E-0B0F-493C-8477-2DDA6B134338}" destId="{D2B15EED-6D0A-C34D-829A-27BF1A9563FC}" srcOrd="0" destOrd="0" presId="urn:microsoft.com/office/officeart/2016/7/layout/LinearBlockProcessNumbered"/>
    <dgm:cxn modelId="{7C7FDAC8-8996-C540-B829-DAD3C5438531}" type="presOf" srcId="{95D58949-2095-4666-8EC7-7461497B927A}" destId="{B4EAC5EF-A333-2E45-A1AF-758D17CB9355}" srcOrd="0" destOrd="0" presId="urn:microsoft.com/office/officeart/2016/7/layout/LinearBlockProcessNumbered"/>
    <dgm:cxn modelId="{880B28CD-EDDA-4EED-A6C6-E66CAD66AE61}" srcId="{95D58949-2095-4666-8EC7-7461497B927A}" destId="{C1C4B27C-E588-40AE-987F-F5CEC04434E2}" srcOrd="2" destOrd="0" parTransId="{E544C405-4A1D-4486-8C98-E5FC63C3B06A}" sibTransId="{7FBCAA42-125E-4633-8385-9909370C4D8D}"/>
    <dgm:cxn modelId="{247122EA-CD64-AC47-A384-EA7D07C02994}" type="presOf" srcId="{7113F589-AF9D-40D8-B4F8-A5516A790CD3}" destId="{74532394-B284-B849-A1CF-E9E0AFA4B8B9}" srcOrd="0" destOrd="0" presId="urn:microsoft.com/office/officeart/2016/7/layout/LinearBlockProcessNumbered"/>
    <dgm:cxn modelId="{428CE8EB-CBA6-F146-8D2E-7BF0E7FD43A4}" type="presOf" srcId="{7113F589-AF9D-40D8-B4F8-A5516A790CD3}" destId="{F6C7928F-19A0-8F4F-8F27-5C004A60F5E9}" srcOrd="1" destOrd="0" presId="urn:microsoft.com/office/officeart/2016/7/layout/LinearBlockProcessNumbered"/>
    <dgm:cxn modelId="{30F93BF6-B47B-E243-8A8F-F993DCF372E3}" type="presOf" srcId="{996486D7-EE90-4BC7-BBD2-CE887120E7D0}" destId="{26DB4404-4198-7F4C-986A-79C2D7E30EFE}" srcOrd="1" destOrd="0" presId="urn:microsoft.com/office/officeart/2016/7/layout/LinearBlockProcessNumbered"/>
    <dgm:cxn modelId="{D3270417-D7C8-A647-B1B6-1C879255314B}" type="presParOf" srcId="{B4EAC5EF-A333-2E45-A1AF-758D17CB9355}" destId="{D3C282F2-A158-4341-82D9-1B6D47FFE72C}" srcOrd="0" destOrd="0" presId="urn:microsoft.com/office/officeart/2016/7/layout/LinearBlockProcessNumbered"/>
    <dgm:cxn modelId="{41418BAF-1093-BC41-9ACF-D607DC6D60BB}" type="presParOf" srcId="{D3C282F2-A158-4341-82D9-1B6D47FFE72C}" destId="{DA9647DA-E7E9-DB40-A9DB-AC56B67B8C1A}" srcOrd="0" destOrd="0" presId="urn:microsoft.com/office/officeart/2016/7/layout/LinearBlockProcessNumbered"/>
    <dgm:cxn modelId="{40081B56-9366-D744-AAA1-F8928274F9F7}" type="presParOf" srcId="{D3C282F2-A158-4341-82D9-1B6D47FFE72C}" destId="{D2B15EED-6D0A-C34D-829A-27BF1A9563FC}" srcOrd="1" destOrd="0" presId="urn:microsoft.com/office/officeart/2016/7/layout/LinearBlockProcessNumbered"/>
    <dgm:cxn modelId="{D2902F56-A8D4-E843-B46C-C8B0E5DA030A}" type="presParOf" srcId="{D3C282F2-A158-4341-82D9-1B6D47FFE72C}" destId="{26DB4404-4198-7F4C-986A-79C2D7E30EFE}" srcOrd="2" destOrd="0" presId="urn:microsoft.com/office/officeart/2016/7/layout/LinearBlockProcessNumbered"/>
    <dgm:cxn modelId="{BF5C1B69-4CC2-8E49-8AFF-DBF2E6797A0D}" type="presParOf" srcId="{B4EAC5EF-A333-2E45-A1AF-758D17CB9355}" destId="{004C0611-BA96-EF47-ABAC-E51E1AF80A6D}" srcOrd="1" destOrd="0" presId="urn:microsoft.com/office/officeart/2016/7/layout/LinearBlockProcessNumbered"/>
    <dgm:cxn modelId="{4520159A-AF51-A64E-8609-BD200531E06A}" type="presParOf" srcId="{B4EAC5EF-A333-2E45-A1AF-758D17CB9355}" destId="{B9921E5E-74E8-8440-9DC0-AD3AF311252D}" srcOrd="2" destOrd="0" presId="urn:microsoft.com/office/officeart/2016/7/layout/LinearBlockProcessNumbered"/>
    <dgm:cxn modelId="{A23D1090-5800-3B48-8839-E6B8D9E1D29E}" type="presParOf" srcId="{B9921E5E-74E8-8440-9DC0-AD3AF311252D}" destId="{C3F7F7EC-75BA-6D4F-8D09-4A954B63675D}" srcOrd="0" destOrd="0" presId="urn:microsoft.com/office/officeart/2016/7/layout/LinearBlockProcessNumbered"/>
    <dgm:cxn modelId="{9396E783-8D72-0148-BF3F-8CC37300084D}" type="presParOf" srcId="{B9921E5E-74E8-8440-9DC0-AD3AF311252D}" destId="{52735933-D510-D049-8E0D-50F6282F8718}" srcOrd="1" destOrd="0" presId="urn:microsoft.com/office/officeart/2016/7/layout/LinearBlockProcessNumbered"/>
    <dgm:cxn modelId="{B586C64F-3F21-6D41-B1F9-ACF11FD3DF52}" type="presParOf" srcId="{B9921E5E-74E8-8440-9DC0-AD3AF311252D}" destId="{93550B99-4CB4-004E-B6E8-B4613B0740D9}" srcOrd="2" destOrd="0" presId="urn:microsoft.com/office/officeart/2016/7/layout/LinearBlockProcessNumbered"/>
    <dgm:cxn modelId="{9BC398A9-4353-0741-BBA3-B04D8BC984D9}" type="presParOf" srcId="{B4EAC5EF-A333-2E45-A1AF-758D17CB9355}" destId="{F49C033B-AB34-3C4E-9391-F2A2D9EE0321}" srcOrd="3" destOrd="0" presId="urn:microsoft.com/office/officeart/2016/7/layout/LinearBlockProcessNumbered"/>
    <dgm:cxn modelId="{49BFB307-757A-AE48-80A9-8D4283688150}" type="presParOf" srcId="{B4EAC5EF-A333-2E45-A1AF-758D17CB9355}" destId="{F9D5E518-1431-D640-9BAE-10EAB76DF25B}" srcOrd="4" destOrd="0" presId="urn:microsoft.com/office/officeart/2016/7/layout/LinearBlockProcessNumbered"/>
    <dgm:cxn modelId="{063C6210-CE91-FF44-AE22-3ACB337CCDBE}" type="presParOf" srcId="{F9D5E518-1431-D640-9BAE-10EAB76DF25B}" destId="{D203CF1F-9E82-8C40-AF15-496BFF035A42}" srcOrd="0" destOrd="0" presId="urn:microsoft.com/office/officeart/2016/7/layout/LinearBlockProcessNumbered"/>
    <dgm:cxn modelId="{57BC8A52-C274-7845-9A7A-18B8651A1C1E}" type="presParOf" srcId="{F9D5E518-1431-D640-9BAE-10EAB76DF25B}" destId="{42CAA0F2-E891-474F-BF4D-AAB768DE1591}" srcOrd="1" destOrd="0" presId="urn:microsoft.com/office/officeart/2016/7/layout/LinearBlockProcessNumbered"/>
    <dgm:cxn modelId="{EC18D4A8-9CB6-374B-A923-09CD2190E1F1}" type="presParOf" srcId="{F9D5E518-1431-D640-9BAE-10EAB76DF25B}" destId="{03350E88-DDF3-A74E-931F-3820A679F305}" srcOrd="2" destOrd="0" presId="urn:microsoft.com/office/officeart/2016/7/layout/LinearBlockProcessNumbered"/>
    <dgm:cxn modelId="{00F18760-AC4A-0146-9CEE-49441E28D8C2}" type="presParOf" srcId="{B4EAC5EF-A333-2E45-A1AF-758D17CB9355}" destId="{480FB17A-43D0-924A-A9BC-389671FC4BFA}" srcOrd="5" destOrd="0" presId="urn:microsoft.com/office/officeart/2016/7/layout/LinearBlockProcessNumbered"/>
    <dgm:cxn modelId="{7BEABA4E-C846-7E48-BCD1-EB73154B4C3E}" type="presParOf" srcId="{B4EAC5EF-A333-2E45-A1AF-758D17CB9355}" destId="{4C4A2920-2ECA-A24A-9954-C7924749BF13}" srcOrd="6" destOrd="0" presId="urn:microsoft.com/office/officeart/2016/7/layout/LinearBlockProcessNumbered"/>
    <dgm:cxn modelId="{6C5E4D42-C01F-A44E-9DA5-B9C5F44A76D0}" type="presParOf" srcId="{4C4A2920-2ECA-A24A-9954-C7924749BF13}" destId="{74532394-B284-B849-A1CF-E9E0AFA4B8B9}" srcOrd="0" destOrd="0" presId="urn:microsoft.com/office/officeart/2016/7/layout/LinearBlockProcessNumbered"/>
    <dgm:cxn modelId="{63127CF9-C275-3644-AC18-334D5E678361}" type="presParOf" srcId="{4C4A2920-2ECA-A24A-9954-C7924749BF13}" destId="{AF28BCEF-35C1-4D49-944D-42C6E695A738}" srcOrd="1" destOrd="0" presId="urn:microsoft.com/office/officeart/2016/7/layout/LinearBlockProcessNumbered"/>
    <dgm:cxn modelId="{8065AD8E-D82A-6A46-9401-6A19894310CE}" type="presParOf" srcId="{4C4A2920-2ECA-A24A-9954-C7924749BF13}" destId="{F6C7928F-19A0-8F4F-8F27-5C004A60F5E9}"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D3C5958-822B-4056-B48E-EA5AD4FBE3B6}"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A9D019EB-D5A2-4E2F-8422-4A2D1FA28D86}">
      <dgm:prSet/>
      <dgm:spPr/>
      <dgm:t>
        <a:bodyPr/>
        <a:lstStyle/>
        <a:p>
          <a:r>
            <a:rPr lang="en-US"/>
            <a:t>Improves situational awareness</a:t>
          </a:r>
        </a:p>
      </dgm:t>
    </dgm:pt>
    <dgm:pt modelId="{FD520AC7-02A3-4A0F-B036-AB2D4BF8C1D8}" type="parTrans" cxnId="{7A12CB14-6C48-4FD7-8D9C-0ED699870AD6}">
      <dgm:prSet/>
      <dgm:spPr/>
      <dgm:t>
        <a:bodyPr/>
        <a:lstStyle/>
        <a:p>
          <a:endParaRPr lang="en-US"/>
        </a:p>
      </dgm:t>
    </dgm:pt>
    <dgm:pt modelId="{B0D57169-FF76-47BE-A99A-CF44160823B5}" type="sibTrans" cxnId="{7A12CB14-6C48-4FD7-8D9C-0ED699870AD6}">
      <dgm:prSet/>
      <dgm:spPr/>
      <dgm:t>
        <a:bodyPr/>
        <a:lstStyle/>
        <a:p>
          <a:endParaRPr lang="en-US"/>
        </a:p>
      </dgm:t>
    </dgm:pt>
    <dgm:pt modelId="{ECBD9730-FCAC-4935-A371-714F0E0CCD5D}">
      <dgm:prSet/>
      <dgm:spPr/>
      <dgm:t>
        <a:bodyPr/>
        <a:lstStyle/>
        <a:p>
          <a:r>
            <a:rPr lang="en-US"/>
            <a:t>Faster decision making</a:t>
          </a:r>
        </a:p>
      </dgm:t>
    </dgm:pt>
    <dgm:pt modelId="{4D72B9E8-84B0-4A7A-B295-979FFAAD5860}" type="parTrans" cxnId="{19286655-1B44-4BE2-96E0-EB3036A97BAE}">
      <dgm:prSet/>
      <dgm:spPr/>
      <dgm:t>
        <a:bodyPr/>
        <a:lstStyle/>
        <a:p>
          <a:endParaRPr lang="en-US"/>
        </a:p>
      </dgm:t>
    </dgm:pt>
    <dgm:pt modelId="{054861BE-5533-4363-AF5A-C06F69455045}" type="sibTrans" cxnId="{19286655-1B44-4BE2-96E0-EB3036A97BAE}">
      <dgm:prSet/>
      <dgm:spPr/>
      <dgm:t>
        <a:bodyPr/>
        <a:lstStyle/>
        <a:p>
          <a:endParaRPr lang="en-US"/>
        </a:p>
      </dgm:t>
    </dgm:pt>
    <dgm:pt modelId="{A10072A7-2859-40F6-9966-FF0BCEB98953}">
      <dgm:prSet/>
      <dgm:spPr/>
      <dgm:t>
        <a:bodyPr/>
        <a:lstStyle/>
        <a:p>
          <a:r>
            <a:rPr lang="en-US"/>
            <a:t>Identifies crime patterns</a:t>
          </a:r>
        </a:p>
      </dgm:t>
    </dgm:pt>
    <dgm:pt modelId="{A4C99482-7A12-4C7E-BE03-351EE727BB05}" type="parTrans" cxnId="{3BC63959-9FFB-4CD2-B26D-5040996859C8}">
      <dgm:prSet/>
      <dgm:spPr/>
      <dgm:t>
        <a:bodyPr/>
        <a:lstStyle/>
        <a:p>
          <a:endParaRPr lang="en-US"/>
        </a:p>
      </dgm:t>
    </dgm:pt>
    <dgm:pt modelId="{3CA37E18-1CA5-4A6A-9131-5FCAC522C499}" type="sibTrans" cxnId="{3BC63959-9FFB-4CD2-B26D-5040996859C8}">
      <dgm:prSet/>
      <dgm:spPr/>
      <dgm:t>
        <a:bodyPr/>
        <a:lstStyle/>
        <a:p>
          <a:endParaRPr lang="en-US"/>
        </a:p>
      </dgm:t>
    </dgm:pt>
    <dgm:pt modelId="{99C7A9EB-92D6-45DC-B34D-1765ED52067C}">
      <dgm:prSet/>
      <dgm:spPr/>
      <dgm:t>
        <a:bodyPr/>
        <a:lstStyle/>
        <a:p>
          <a:r>
            <a:rPr lang="en-US"/>
            <a:t>Helps prevent crime</a:t>
          </a:r>
        </a:p>
      </dgm:t>
    </dgm:pt>
    <dgm:pt modelId="{2B05D3D4-A65F-4473-9DA9-99136E4D63CD}" type="parTrans" cxnId="{951430F0-B66D-4DB7-A133-A4E604436DB4}">
      <dgm:prSet/>
      <dgm:spPr/>
      <dgm:t>
        <a:bodyPr/>
        <a:lstStyle/>
        <a:p>
          <a:endParaRPr lang="en-US"/>
        </a:p>
      </dgm:t>
    </dgm:pt>
    <dgm:pt modelId="{30A042FE-88C8-4DE2-9936-60421EA4F0A0}" type="sibTrans" cxnId="{951430F0-B66D-4DB7-A133-A4E604436DB4}">
      <dgm:prSet/>
      <dgm:spPr/>
      <dgm:t>
        <a:bodyPr/>
        <a:lstStyle/>
        <a:p>
          <a:endParaRPr lang="en-US"/>
        </a:p>
      </dgm:t>
    </dgm:pt>
    <dgm:pt modelId="{17535D01-023F-4F6A-ABD7-8F5D7AA6AB17}">
      <dgm:prSet/>
      <dgm:spPr/>
      <dgm:t>
        <a:bodyPr/>
        <a:lstStyle/>
        <a:p>
          <a:r>
            <a:rPr lang="en-US"/>
            <a:t>Supports proactive policing</a:t>
          </a:r>
        </a:p>
      </dgm:t>
    </dgm:pt>
    <dgm:pt modelId="{A17A7FE5-6F14-4907-9EB1-767131CA64B9}" type="parTrans" cxnId="{212018C0-03FE-4A1A-A6A1-0F6AA41BD245}">
      <dgm:prSet/>
      <dgm:spPr/>
      <dgm:t>
        <a:bodyPr/>
        <a:lstStyle/>
        <a:p>
          <a:endParaRPr lang="en-US"/>
        </a:p>
      </dgm:t>
    </dgm:pt>
    <dgm:pt modelId="{6D183B71-9A05-4DB2-B999-A9F664BDA965}" type="sibTrans" cxnId="{212018C0-03FE-4A1A-A6A1-0F6AA41BD245}">
      <dgm:prSet/>
      <dgm:spPr/>
      <dgm:t>
        <a:bodyPr/>
        <a:lstStyle/>
        <a:p>
          <a:endParaRPr lang="en-US"/>
        </a:p>
      </dgm:t>
    </dgm:pt>
    <dgm:pt modelId="{7D229582-D19C-8648-BC2C-6E86EEBEA56B}" type="pres">
      <dgm:prSet presAssocID="{CD3C5958-822B-4056-B48E-EA5AD4FBE3B6}" presName="outerComposite" presStyleCnt="0">
        <dgm:presLayoutVars>
          <dgm:chMax val="5"/>
          <dgm:dir/>
          <dgm:resizeHandles val="exact"/>
        </dgm:presLayoutVars>
      </dgm:prSet>
      <dgm:spPr/>
    </dgm:pt>
    <dgm:pt modelId="{D34DC101-5F2A-004E-AA0B-2E81384BBF8B}" type="pres">
      <dgm:prSet presAssocID="{CD3C5958-822B-4056-B48E-EA5AD4FBE3B6}" presName="dummyMaxCanvas" presStyleCnt="0">
        <dgm:presLayoutVars/>
      </dgm:prSet>
      <dgm:spPr/>
    </dgm:pt>
    <dgm:pt modelId="{EDD378CC-0ADA-914D-9715-C11F1DE19AA8}" type="pres">
      <dgm:prSet presAssocID="{CD3C5958-822B-4056-B48E-EA5AD4FBE3B6}" presName="FiveNodes_1" presStyleLbl="node1" presStyleIdx="0" presStyleCnt="5">
        <dgm:presLayoutVars>
          <dgm:bulletEnabled val="1"/>
        </dgm:presLayoutVars>
      </dgm:prSet>
      <dgm:spPr/>
    </dgm:pt>
    <dgm:pt modelId="{3E8C116E-220D-694B-8EE7-12AD148C8401}" type="pres">
      <dgm:prSet presAssocID="{CD3C5958-822B-4056-B48E-EA5AD4FBE3B6}" presName="FiveNodes_2" presStyleLbl="node1" presStyleIdx="1" presStyleCnt="5">
        <dgm:presLayoutVars>
          <dgm:bulletEnabled val="1"/>
        </dgm:presLayoutVars>
      </dgm:prSet>
      <dgm:spPr/>
    </dgm:pt>
    <dgm:pt modelId="{1AC0DEE4-F36A-F246-A781-5830F6AAF3C9}" type="pres">
      <dgm:prSet presAssocID="{CD3C5958-822B-4056-B48E-EA5AD4FBE3B6}" presName="FiveNodes_3" presStyleLbl="node1" presStyleIdx="2" presStyleCnt="5">
        <dgm:presLayoutVars>
          <dgm:bulletEnabled val="1"/>
        </dgm:presLayoutVars>
      </dgm:prSet>
      <dgm:spPr/>
    </dgm:pt>
    <dgm:pt modelId="{332DC696-42EE-4E4E-A48F-B5E1F7D80AF5}" type="pres">
      <dgm:prSet presAssocID="{CD3C5958-822B-4056-B48E-EA5AD4FBE3B6}" presName="FiveNodes_4" presStyleLbl="node1" presStyleIdx="3" presStyleCnt="5">
        <dgm:presLayoutVars>
          <dgm:bulletEnabled val="1"/>
        </dgm:presLayoutVars>
      </dgm:prSet>
      <dgm:spPr/>
    </dgm:pt>
    <dgm:pt modelId="{B5FE1D1E-0CD6-FF4E-A665-97657CFD0BBF}" type="pres">
      <dgm:prSet presAssocID="{CD3C5958-822B-4056-B48E-EA5AD4FBE3B6}" presName="FiveNodes_5" presStyleLbl="node1" presStyleIdx="4" presStyleCnt="5">
        <dgm:presLayoutVars>
          <dgm:bulletEnabled val="1"/>
        </dgm:presLayoutVars>
      </dgm:prSet>
      <dgm:spPr/>
    </dgm:pt>
    <dgm:pt modelId="{3897953D-4629-2849-871B-8CA2358D6CD0}" type="pres">
      <dgm:prSet presAssocID="{CD3C5958-822B-4056-B48E-EA5AD4FBE3B6}" presName="FiveConn_1-2" presStyleLbl="fgAccFollowNode1" presStyleIdx="0" presStyleCnt="4">
        <dgm:presLayoutVars>
          <dgm:bulletEnabled val="1"/>
        </dgm:presLayoutVars>
      </dgm:prSet>
      <dgm:spPr/>
    </dgm:pt>
    <dgm:pt modelId="{7F1C8F14-7072-9B49-BBD0-F4E235B268B6}" type="pres">
      <dgm:prSet presAssocID="{CD3C5958-822B-4056-B48E-EA5AD4FBE3B6}" presName="FiveConn_2-3" presStyleLbl="fgAccFollowNode1" presStyleIdx="1" presStyleCnt="4">
        <dgm:presLayoutVars>
          <dgm:bulletEnabled val="1"/>
        </dgm:presLayoutVars>
      </dgm:prSet>
      <dgm:spPr/>
    </dgm:pt>
    <dgm:pt modelId="{2B27773E-BDDA-A944-B4CF-B740C238C521}" type="pres">
      <dgm:prSet presAssocID="{CD3C5958-822B-4056-B48E-EA5AD4FBE3B6}" presName="FiveConn_3-4" presStyleLbl="fgAccFollowNode1" presStyleIdx="2" presStyleCnt="4">
        <dgm:presLayoutVars>
          <dgm:bulletEnabled val="1"/>
        </dgm:presLayoutVars>
      </dgm:prSet>
      <dgm:spPr/>
    </dgm:pt>
    <dgm:pt modelId="{99F78155-69B3-DC49-A598-8AC13E6670F1}" type="pres">
      <dgm:prSet presAssocID="{CD3C5958-822B-4056-B48E-EA5AD4FBE3B6}" presName="FiveConn_4-5" presStyleLbl="fgAccFollowNode1" presStyleIdx="3" presStyleCnt="4">
        <dgm:presLayoutVars>
          <dgm:bulletEnabled val="1"/>
        </dgm:presLayoutVars>
      </dgm:prSet>
      <dgm:spPr/>
    </dgm:pt>
    <dgm:pt modelId="{AB45E729-2916-524C-BB26-F50566135F06}" type="pres">
      <dgm:prSet presAssocID="{CD3C5958-822B-4056-B48E-EA5AD4FBE3B6}" presName="FiveNodes_1_text" presStyleLbl="node1" presStyleIdx="4" presStyleCnt="5">
        <dgm:presLayoutVars>
          <dgm:bulletEnabled val="1"/>
        </dgm:presLayoutVars>
      </dgm:prSet>
      <dgm:spPr/>
    </dgm:pt>
    <dgm:pt modelId="{7F24DE82-D8E4-A24F-8C48-6DD027AD0C69}" type="pres">
      <dgm:prSet presAssocID="{CD3C5958-822B-4056-B48E-EA5AD4FBE3B6}" presName="FiveNodes_2_text" presStyleLbl="node1" presStyleIdx="4" presStyleCnt="5">
        <dgm:presLayoutVars>
          <dgm:bulletEnabled val="1"/>
        </dgm:presLayoutVars>
      </dgm:prSet>
      <dgm:spPr/>
    </dgm:pt>
    <dgm:pt modelId="{0CB47C65-5096-E144-92EE-E09F01302421}" type="pres">
      <dgm:prSet presAssocID="{CD3C5958-822B-4056-B48E-EA5AD4FBE3B6}" presName="FiveNodes_3_text" presStyleLbl="node1" presStyleIdx="4" presStyleCnt="5">
        <dgm:presLayoutVars>
          <dgm:bulletEnabled val="1"/>
        </dgm:presLayoutVars>
      </dgm:prSet>
      <dgm:spPr/>
    </dgm:pt>
    <dgm:pt modelId="{85C2DB38-8D8A-6340-8A1A-5D2BD97EAC4F}" type="pres">
      <dgm:prSet presAssocID="{CD3C5958-822B-4056-B48E-EA5AD4FBE3B6}" presName="FiveNodes_4_text" presStyleLbl="node1" presStyleIdx="4" presStyleCnt="5">
        <dgm:presLayoutVars>
          <dgm:bulletEnabled val="1"/>
        </dgm:presLayoutVars>
      </dgm:prSet>
      <dgm:spPr/>
    </dgm:pt>
    <dgm:pt modelId="{FEB83A57-8152-F44A-9DD4-6E0D7388C246}" type="pres">
      <dgm:prSet presAssocID="{CD3C5958-822B-4056-B48E-EA5AD4FBE3B6}" presName="FiveNodes_5_text" presStyleLbl="node1" presStyleIdx="4" presStyleCnt="5">
        <dgm:presLayoutVars>
          <dgm:bulletEnabled val="1"/>
        </dgm:presLayoutVars>
      </dgm:prSet>
      <dgm:spPr/>
    </dgm:pt>
  </dgm:ptLst>
  <dgm:cxnLst>
    <dgm:cxn modelId="{6180E60D-ADC9-2048-9118-0105B96936F9}" type="presOf" srcId="{17535D01-023F-4F6A-ABD7-8F5D7AA6AB17}" destId="{FEB83A57-8152-F44A-9DD4-6E0D7388C246}" srcOrd="1" destOrd="0" presId="urn:microsoft.com/office/officeart/2005/8/layout/vProcess5"/>
    <dgm:cxn modelId="{022AF612-38A2-4840-BBB4-582BAA94522B}" type="presOf" srcId="{A10072A7-2859-40F6-9966-FF0BCEB98953}" destId="{1AC0DEE4-F36A-F246-A781-5830F6AAF3C9}" srcOrd="0" destOrd="0" presId="urn:microsoft.com/office/officeart/2005/8/layout/vProcess5"/>
    <dgm:cxn modelId="{7A12CB14-6C48-4FD7-8D9C-0ED699870AD6}" srcId="{CD3C5958-822B-4056-B48E-EA5AD4FBE3B6}" destId="{A9D019EB-D5A2-4E2F-8422-4A2D1FA28D86}" srcOrd="0" destOrd="0" parTransId="{FD520AC7-02A3-4A0F-B036-AB2D4BF8C1D8}" sibTransId="{B0D57169-FF76-47BE-A99A-CF44160823B5}"/>
    <dgm:cxn modelId="{FF8A7B4D-3772-3D45-9AC5-8B3FEF0B1568}" type="presOf" srcId="{A9D019EB-D5A2-4E2F-8422-4A2D1FA28D86}" destId="{AB45E729-2916-524C-BB26-F50566135F06}" srcOrd="1" destOrd="0" presId="urn:microsoft.com/office/officeart/2005/8/layout/vProcess5"/>
    <dgm:cxn modelId="{19286655-1B44-4BE2-96E0-EB3036A97BAE}" srcId="{CD3C5958-822B-4056-B48E-EA5AD4FBE3B6}" destId="{ECBD9730-FCAC-4935-A371-714F0E0CCD5D}" srcOrd="1" destOrd="0" parTransId="{4D72B9E8-84B0-4A7A-B295-979FFAAD5860}" sibTransId="{054861BE-5533-4363-AF5A-C06F69455045}"/>
    <dgm:cxn modelId="{29151859-36A5-9249-81F7-C997BF8A71FB}" type="presOf" srcId="{A10072A7-2859-40F6-9966-FF0BCEB98953}" destId="{0CB47C65-5096-E144-92EE-E09F01302421}" srcOrd="1" destOrd="0" presId="urn:microsoft.com/office/officeart/2005/8/layout/vProcess5"/>
    <dgm:cxn modelId="{3BC63959-9FFB-4CD2-B26D-5040996859C8}" srcId="{CD3C5958-822B-4056-B48E-EA5AD4FBE3B6}" destId="{A10072A7-2859-40F6-9966-FF0BCEB98953}" srcOrd="2" destOrd="0" parTransId="{A4C99482-7A12-4C7E-BE03-351EE727BB05}" sibTransId="{3CA37E18-1CA5-4A6A-9131-5FCAC522C499}"/>
    <dgm:cxn modelId="{98AABA64-FEBF-D348-9CA7-DB36EC2C020D}" type="presOf" srcId="{ECBD9730-FCAC-4935-A371-714F0E0CCD5D}" destId="{3E8C116E-220D-694B-8EE7-12AD148C8401}" srcOrd="0" destOrd="0" presId="urn:microsoft.com/office/officeart/2005/8/layout/vProcess5"/>
    <dgm:cxn modelId="{5473E375-D7A1-A14B-9ABE-E3D1A939D0E6}" type="presOf" srcId="{99C7A9EB-92D6-45DC-B34D-1765ED52067C}" destId="{85C2DB38-8D8A-6340-8A1A-5D2BD97EAC4F}" srcOrd="1" destOrd="0" presId="urn:microsoft.com/office/officeart/2005/8/layout/vProcess5"/>
    <dgm:cxn modelId="{CFC85083-5AA9-4B40-A0CD-340CE116D5E5}" type="presOf" srcId="{B0D57169-FF76-47BE-A99A-CF44160823B5}" destId="{3897953D-4629-2849-871B-8CA2358D6CD0}" srcOrd="0" destOrd="0" presId="urn:microsoft.com/office/officeart/2005/8/layout/vProcess5"/>
    <dgm:cxn modelId="{FF0DEC9C-8C21-014D-AEAD-85C991DCB06D}" type="presOf" srcId="{CD3C5958-822B-4056-B48E-EA5AD4FBE3B6}" destId="{7D229582-D19C-8648-BC2C-6E86EEBEA56B}" srcOrd="0" destOrd="0" presId="urn:microsoft.com/office/officeart/2005/8/layout/vProcess5"/>
    <dgm:cxn modelId="{E7FED8B3-85D1-4D41-82A1-02AF8B6BFDFB}" type="presOf" srcId="{17535D01-023F-4F6A-ABD7-8F5D7AA6AB17}" destId="{B5FE1D1E-0CD6-FF4E-A665-97657CFD0BBF}" srcOrd="0" destOrd="0" presId="urn:microsoft.com/office/officeart/2005/8/layout/vProcess5"/>
    <dgm:cxn modelId="{212018C0-03FE-4A1A-A6A1-0F6AA41BD245}" srcId="{CD3C5958-822B-4056-B48E-EA5AD4FBE3B6}" destId="{17535D01-023F-4F6A-ABD7-8F5D7AA6AB17}" srcOrd="4" destOrd="0" parTransId="{A17A7FE5-6F14-4907-9EB1-767131CA64B9}" sibTransId="{6D183B71-9A05-4DB2-B999-A9F664BDA965}"/>
    <dgm:cxn modelId="{0E76A9CE-7A44-1C45-9DB9-81B287451462}" type="presOf" srcId="{ECBD9730-FCAC-4935-A371-714F0E0CCD5D}" destId="{7F24DE82-D8E4-A24F-8C48-6DD027AD0C69}" srcOrd="1" destOrd="0" presId="urn:microsoft.com/office/officeart/2005/8/layout/vProcess5"/>
    <dgm:cxn modelId="{75D45CD4-7DA4-714D-BC84-405E7AAA916E}" type="presOf" srcId="{99C7A9EB-92D6-45DC-B34D-1765ED52067C}" destId="{332DC696-42EE-4E4E-A48F-B5E1F7D80AF5}" srcOrd="0" destOrd="0" presId="urn:microsoft.com/office/officeart/2005/8/layout/vProcess5"/>
    <dgm:cxn modelId="{42B132D8-9950-E249-85A5-BA7ED7EBB86F}" type="presOf" srcId="{054861BE-5533-4363-AF5A-C06F69455045}" destId="{7F1C8F14-7072-9B49-BBD0-F4E235B268B6}" srcOrd="0" destOrd="0" presId="urn:microsoft.com/office/officeart/2005/8/layout/vProcess5"/>
    <dgm:cxn modelId="{1F507CEE-65F8-6042-8227-299D68B8BA0F}" type="presOf" srcId="{3CA37E18-1CA5-4A6A-9131-5FCAC522C499}" destId="{2B27773E-BDDA-A944-B4CF-B740C238C521}" srcOrd="0" destOrd="0" presId="urn:microsoft.com/office/officeart/2005/8/layout/vProcess5"/>
    <dgm:cxn modelId="{55B193EF-4481-E342-ADBF-D9FEA09E1019}" type="presOf" srcId="{A9D019EB-D5A2-4E2F-8422-4A2D1FA28D86}" destId="{EDD378CC-0ADA-914D-9715-C11F1DE19AA8}" srcOrd="0" destOrd="0" presId="urn:microsoft.com/office/officeart/2005/8/layout/vProcess5"/>
    <dgm:cxn modelId="{951430F0-B66D-4DB7-A133-A4E604436DB4}" srcId="{CD3C5958-822B-4056-B48E-EA5AD4FBE3B6}" destId="{99C7A9EB-92D6-45DC-B34D-1765ED52067C}" srcOrd="3" destOrd="0" parTransId="{2B05D3D4-A65F-4473-9DA9-99136E4D63CD}" sibTransId="{30A042FE-88C8-4DE2-9936-60421EA4F0A0}"/>
    <dgm:cxn modelId="{C24087FA-63E1-0D40-8821-7A196D8A10B2}" type="presOf" srcId="{30A042FE-88C8-4DE2-9936-60421EA4F0A0}" destId="{99F78155-69B3-DC49-A598-8AC13E6670F1}" srcOrd="0" destOrd="0" presId="urn:microsoft.com/office/officeart/2005/8/layout/vProcess5"/>
    <dgm:cxn modelId="{6D11F0FA-86B7-D14D-B572-6090F701761F}" type="presParOf" srcId="{7D229582-D19C-8648-BC2C-6E86EEBEA56B}" destId="{D34DC101-5F2A-004E-AA0B-2E81384BBF8B}" srcOrd="0" destOrd="0" presId="urn:microsoft.com/office/officeart/2005/8/layout/vProcess5"/>
    <dgm:cxn modelId="{3D192EFE-EE2A-1A48-9587-76A5F634A531}" type="presParOf" srcId="{7D229582-D19C-8648-BC2C-6E86EEBEA56B}" destId="{EDD378CC-0ADA-914D-9715-C11F1DE19AA8}" srcOrd="1" destOrd="0" presId="urn:microsoft.com/office/officeart/2005/8/layout/vProcess5"/>
    <dgm:cxn modelId="{F3ECEE98-C301-FD4C-A7A0-8724C86312A9}" type="presParOf" srcId="{7D229582-D19C-8648-BC2C-6E86EEBEA56B}" destId="{3E8C116E-220D-694B-8EE7-12AD148C8401}" srcOrd="2" destOrd="0" presId="urn:microsoft.com/office/officeart/2005/8/layout/vProcess5"/>
    <dgm:cxn modelId="{8E8FE2EC-BD58-FF43-B234-A2F4B6578374}" type="presParOf" srcId="{7D229582-D19C-8648-BC2C-6E86EEBEA56B}" destId="{1AC0DEE4-F36A-F246-A781-5830F6AAF3C9}" srcOrd="3" destOrd="0" presId="urn:microsoft.com/office/officeart/2005/8/layout/vProcess5"/>
    <dgm:cxn modelId="{2D27F8D5-DCB1-5B47-AA28-FBE5C61D0E52}" type="presParOf" srcId="{7D229582-D19C-8648-BC2C-6E86EEBEA56B}" destId="{332DC696-42EE-4E4E-A48F-B5E1F7D80AF5}" srcOrd="4" destOrd="0" presId="urn:microsoft.com/office/officeart/2005/8/layout/vProcess5"/>
    <dgm:cxn modelId="{41DCE0E1-B35B-5840-9A0B-72298EB44E3A}" type="presParOf" srcId="{7D229582-D19C-8648-BC2C-6E86EEBEA56B}" destId="{B5FE1D1E-0CD6-FF4E-A665-97657CFD0BBF}" srcOrd="5" destOrd="0" presId="urn:microsoft.com/office/officeart/2005/8/layout/vProcess5"/>
    <dgm:cxn modelId="{ABDBE4B3-8F03-1B4C-BA47-7BFFA2B5CFB6}" type="presParOf" srcId="{7D229582-D19C-8648-BC2C-6E86EEBEA56B}" destId="{3897953D-4629-2849-871B-8CA2358D6CD0}" srcOrd="6" destOrd="0" presId="urn:microsoft.com/office/officeart/2005/8/layout/vProcess5"/>
    <dgm:cxn modelId="{32A06588-5BF7-5D4B-9576-EE655A0D2918}" type="presParOf" srcId="{7D229582-D19C-8648-BC2C-6E86EEBEA56B}" destId="{7F1C8F14-7072-9B49-BBD0-F4E235B268B6}" srcOrd="7" destOrd="0" presId="urn:microsoft.com/office/officeart/2005/8/layout/vProcess5"/>
    <dgm:cxn modelId="{44BEDB79-018B-F742-8D26-F227D416EC30}" type="presParOf" srcId="{7D229582-D19C-8648-BC2C-6E86EEBEA56B}" destId="{2B27773E-BDDA-A944-B4CF-B740C238C521}" srcOrd="8" destOrd="0" presId="urn:microsoft.com/office/officeart/2005/8/layout/vProcess5"/>
    <dgm:cxn modelId="{FDB68B27-5D7D-4048-999B-9E42035DD885}" type="presParOf" srcId="{7D229582-D19C-8648-BC2C-6E86EEBEA56B}" destId="{99F78155-69B3-DC49-A598-8AC13E6670F1}" srcOrd="9" destOrd="0" presId="urn:microsoft.com/office/officeart/2005/8/layout/vProcess5"/>
    <dgm:cxn modelId="{9DAA66C6-FB72-634E-B49C-1B546F90F977}" type="presParOf" srcId="{7D229582-D19C-8648-BC2C-6E86EEBEA56B}" destId="{AB45E729-2916-524C-BB26-F50566135F06}" srcOrd="10" destOrd="0" presId="urn:microsoft.com/office/officeart/2005/8/layout/vProcess5"/>
    <dgm:cxn modelId="{DD94A325-C39D-2447-8D1B-922D2C61AFEA}" type="presParOf" srcId="{7D229582-D19C-8648-BC2C-6E86EEBEA56B}" destId="{7F24DE82-D8E4-A24F-8C48-6DD027AD0C69}" srcOrd="11" destOrd="0" presId="urn:microsoft.com/office/officeart/2005/8/layout/vProcess5"/>
    <dgm:cxn modelId="{A769D382-CEC6-024B-966F-367518F552C4}" type="presParOf" srcId="{7D229582-D19C-8648-BC2C-6E86EEBEA56B}" destId="{0CB47C65-5096-E144-92EE-E09F01302421}" srcOrd="12" destOrd="0" presId="urn:microsoft.com/office/officeart/2005/8/layout/vProcess5"/>
    <dgm:cxn modelId="{A7C4AAEE-9FF8-7747-95D8-B0426351D9A7}" type="presParOf" srcId="{7D229582-D19C-8648-BC2C-6E86EEBEA56B}" destId="{85C2DB38-8D8A-6340-8A1A-5D2BD97EAC4F}" srcOrd="13" destOrd="0" presId="urn:microsoft.com/office/officeart/2005/8/layout/vProcess5"/>
    <dgm:cxn modelId="{C6D69A44-B723-114D-B8CE-BAD8C6030331}" type="presParOf" srcId="{7D229582-D19C-8648-BC2C-6E86EEBEA56B}" destId="{FEB83A57-8152-F44A-9DD4-6E0D7388C246}"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AF79258-5541-45F2-91CF-22BDB6DBE391}"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617FD8AF-FBE7-47A2-AF87-F6CD6115F8C9}">
      <dgm:prSet/>
      <dgm:spPr/>
      <dgm:t>
        <a:bodyPr/>
        <a:lstStyle/>
        <a:p>
          <a:r>
            <a:rPr lang="en-US"/>
            <a:t>Targeted patrols</a:t>
          </a:r>
        </a:p>
      </dgm:t>
    </dgm:pt>
    <dgm:pt modelId="{0166FB31-237E-4B3D-BD57-2F3F76826DA3}" type="parTrans" cxnId="{0E387FE1-3510-4181-8CF9-6DC2541663D8}">
      <dgm:prSet/>
      <dgm:spPr/>
      <dgm:t>
        <a:bodyPr/>
        <a:lstStyle/>
        <a:p>
          <a:endParaRPr lang="en-US"/>
        </a:p>
      </dgm:t>
    </dgm:pt>
    <dgm:pt modelId="{F9C41CA2-9E5F-452A-A731-3F0FE8CA1844}" type="sibTrans" cxnId="{0E387FE1-3510-4181-8CF9-6DC2541663D8}">
      <dgm:prSet/>
      <dgm:spPr/>
      <dgm:t>
        <a:bodyPr/>
        <a:lstStyle/>
        <a:p>
          <a:endParaRPr lang="en-US"/>
        </a:p>
      </dgm:t>
    </dgm:pt>
    <dgm:pt modelId="{1E55CFA6-1891-4ABD-AF17-EE3A83BC7ECD}">
      <dgm:prSet/>
      <dgm:spPr/>
      <dgm:t>
        <a:bodyPr/>
        <a:lstStyle/>
        <a:p>
          <a:r>
            <a:rPr lang="en-US"/>
            <a:t>Faster investigations</a:t>
          </a:r>
        </a:p>
      </dgm:t>
    </dgm:pt>
    <dgm:pt modelId="{8D8BC81E-8BA4-4F5F-AC00-C1D4AAB87524}" type="parTrans" cxnId="{56C01A0C-BE9D-4338-96EA-0B785A0BE29C}">
      <dgm:prSet/>
      <dgm:spPr/>
      <dgm:t>
        <a:bodyPr/>
        <a:lstStyle/>
        <a:p>
          <a:endParaRPr lang="en-US"/>
        </a:p>
      </dgm:t>
    </dgm:pt>
    <dgm:pt modelId="{B0E96CE3-8ED4-4474-97AA-DBDB869D6E31}" type="sibTrans" cxnId="{56C01A0C-BE9D-4338-96EA-0B785A0BE29C}">
      <dgm:prSet/>
      <dgm:spPr/>
      <dgm:t>
        <a:bodyPr/>
        <a:lstStyle/>
        <a:p>
          <a:endParaRPr lang="en-US"/>
        </a:p>
      </dgm:t>
    </dgm:pt>
    <dgm:pt modelId="{33DB50DB-AD7A-4ED1-B143-CDFD2367C9C8}">
      <dgm:prSet/>
      <dgm:spPr/>
      <dgm:t>
        <a:bodyPr/>
        <a:lstStyle/>
        <a:p>
          <a:r>
            <a:rPr lang="en-US" dirty="0"/>
            <a:t>Crime/Cyber crime hotspot identification</a:t>
          </a:r>
        </a:p>
      </dgm:t>
    </dgm:pt>
    <dgm:pt modelId="{083E5860-2900-4CEF-8EC7-271C9428D48A}" type="parTrans" cxnId="{85D8ECB5-E41B-430A-ABD6-933D10959BAB}">
      <dgm:prSet/>
      <dgm:spPr/>
      <dgm:t>
        <a:bodyPr/>
        <a:lstStyle/>
        <a:p>
          <a:endParaRPr lang="en-US"/>
        </a:p>
      </dgm:t>
    </dgm:pt>
    <dgm:pt modelId="{26945E81-1E3F-47B8-8ECB-429A0369B97C}" type="sibTrans" cxnId="{85D8ECB5-E41B-430A-ABD6-933D10959BAB}">
      <dgm:prSet/>
      <dgm:spPr/>
      <dgm:t>
        <a:bodyPr/>
        <a:lstStyle/>
        <a:p>
          <a:endParaRPr lang="en-US"/>
        </a:p>
      </dgm:t>
    </dgm:pt>
    <dgm:pt modelId="{9C8E4F55-9979-483A-8748-D3C659F8C736}">
      <dgm:prSet/>
      <dgm:spPr/>
      <dgm:t>
        <a:bodyPr/>
        <a:lstStyle/>
        <a:p>
          <a:r>
            <a:rPr lang="en-US"/>
            <a:t>Real-time intelligence access</a:t>
          </a:r>
        </a:p>
      </dgm:t>
    </dgm:pt>
    <dgm:pt modelId="{76A956B5-18B4-4927-A769-192E9093A021}" type="parTrans" cxnId="{5816FF53-C54A-477E-BE22-376D5F2337BB}">
      <dgm:prSet/>
      <dgm:spPr/>
      <dgm:t>
        <a:bodyPr/>
        <a:lstStyle/>
        <a:p>
          <a:endParaRPr lang="en-US"/>
        </a:p>
      </dgm:t>
    </dgm:pt>
    <dgm:pt modelId="{B7DC97DD-5661-45CE-B716-3C6FA899FA0C}" type="sibTrans" cxnId="{5816FF53-C54A-477E-BE22-376D5F2337BB}">
      <dgm:prSet/>
      <dgm:spPr/>
      <dgm:t>
        <a:bodyPr/>
        <a:lstStyle/>
        <a:p>
          <a:endParaRPr lang="en-US"/>
        </a:p>
      </dgm:t>
    </dgm:pt>
    <dgm:pt modelId="{E042D5F2-3366-425A-8C67-DDB42C33A30C}">
      <dgm:prSet/>
      <dgm:spPr/>
      <dgm:t>
        <a:bodyPr/>
        <a:lstStyle/>
        <a:p>
          <a:r>
            <a:rPr lang="en-US"/>
            <a:t>Better resource allocation</a:t>
          </a:r>
        </a:p>
      </dgm:t>
    </dgm:pt>
    <dgm:pt modelId="{2B947B7C-67AB-4834-A5D8-67B955A14AA1}" type="parTrans" cxnId="{DC243FE2-E0C6-4704-8E13-4CE8DD7C1AD6}">
      <dgm:prSet/>
      <dgm:spPr/>
      <dgm:t>
        <a:bodyPr/>
        <a:lstStyle/>
        <a:p>
          <a:endParaRPr lang="en-US"/>
        </a:p>
      </dgm:t>
    </dgm:pt>
    <dgm:pt modelId="{46B2906E-9130-4CDF-8C3D-98BD071E4063}" type="sibTrans" cxnId="{DC243FE2-E0C6-4704-8E13-4CE8DD7C1AD6}">
      <dgm:prSet/>
      <dgm:spPr/>
      <dgm:t>
        <a:bodyPr/>
        <a:lstStyle/>
        <a:p>
          <a:endParaRPr lang="en-US"/>
        </a:p>
      </dgm:t>
    </dgm:pt>
    <dgm:pt modelId="{D85472DF-7E2F-2342-8744-93BD13DEC2B8}" type="pres">
      <dgm:prSet presAssocID="{4AF79258-5541-45F2-91CF-22BDB6DBE391}" presName="diagram" presStyleCnt="0">
        <dgm:presLayoutVars>
          <dgm:dir/>
          <dgm:resizeHandles val="exact"/>
        </dgm:presLayoutVars>
      </dgm:prSet>
      <dgm:spPr/>
    </dgm:pt>
    <dgm:pt modelId="{CD875998-0CC7-D74F-B3AB-326FA9470F00}" type="pres">
      <dgm:prSet presAssocID="{617FD8AF-FBE7-47A2-AF87-F6CD6115F8C9}" presName="node" presStyleLbl="node1" presStyleIdx="0" presStyleCnt="5">
        <dgm:presLayoutVars>
          <dgm:bulletEnabled val="1"/>
        </dgm:presLayoutVars>
      </dgm:prSet>
      <dgm:spPr/>
    </dgm:pt>
    <dgm:pt modelId="{D8460CF3-C246-AC4B-953C-8A8A949A1F6A}" type="pres">
      <dgm:prSet presAssocID="{F9C41CA2-9E5F-452A-A731-3F0FE8CA1844}" presName="sibTrans" presStyleCnt="0"/>
      <dgm:spPr/>
    </dgm:pt>
    <dgm:pt modelId="{7A1258BD-4DDF-B64B-B14A-D379A2352EC4}" type="pres">
      <dgm:prSet presAssocID="{1E55CFA6-1891-4ABD-AF17-EE3A83BC7ECD}" presName="node" presStyleLbl="node1" presStyleIdx="1" presStyleCnt="5">
        <dgm:presLayoutVars>
          <dgm:bulletEnabled val="1"/>
        </dgm:presLayoutVars>
      </dgm:prSet>
      <dgm:spPr/>
    </dgm:pt>
    <dgm:pt modelId="{6BC6CD0A-B04A-9948-9183-2DDCACE68093}" type="pres">
      <dgm:prSet presAssocID="{B0E96CE3-8ED4-4474-97AA-DBDB869D6E31}" presName="sibTrans" presStyleCnt="0"/>
      <dgm:spPr/>
    </dgm:pt>
    <dgm:pt modelId="{1101DA34-E35D-D24F-8988-69F2F12DBBE0}" type="pres">
      <dgm:prSet presAssocID="{33DB50DB-AD7A-4ED1-B143-CDFD2367C9C8}" presName="node" presStyleLbl="node1" presStyleIdx="2" presStyleCnt="5">
        <dgm:presLayoutVars>
          <dgm:bulletEnabled val="1"/>
        </dgm:presLayoutVars>
      </dgm:prSet>
      <dgm:spPr/>
    </dgm:pt>
    <dgm:pt modelId="{163C97F4-4B1D-944F-BB69-FC99A3E25194}" type="pres">
      <dgm:prSet presAssocID="{26945E81-1E3F-47B8-8ECB-429A0369B97C}" presName="sibTrans" presStyleCnt="0"/>
      <dgm:spPr/>
    </dgm:pt>
    <dgm:pt modelId="{EE0F70DC-810D-FC42-BE52-4BDFD9B52B6C}" type="pres">
      <dgm:prSet presAssocID="{9C8E4F55-9979-483A-8748-D3C659F8C736}" presName="node" presStyleLbl="node1" presStyleIdx="3" presStyleCnt="5">
        <dgm:presLayoutVars>
          <dgm:bulletEnabled val="1"/>
        </dgm:presLayoutVars>
      </dgm:prSet>
      <dgm:spPr/>
    </dgm:pt>
    <dgm:pt modelId="{3D46BD44-2FFE-6C48-9539-BEDF3C6786CC}" type="pres">
      <dgm:prSet presAssocID="{B7DC97DD-5661-45CE-B716-3C6FA899FA0C}" presName="sibTrans" presStyleCnt="0"/>
      <dgm:spPr/>
    </dgm:pt>
    <dgm:pt modelId="{159EEC36-B048-3F4C-97BD-CA074B19C40F}" type="pres">
      <dgm:prSet presAssocID="{E042D5F2-3366-425A-8C67-DDB42C33A30C}" presName="node" presStyleLbl="node1" presStyleIdx="4" presStyleCnt="5">
        <dgm:presLayoutVars>
          <dgm:bulletEnabled val="1"/>
        </dgm:presLayoutVars>
      </dgm:prSet>
      <dgm:spPr/>
    </dgm:pt>
  </dgm:ptLst>
  <dgm:cxnLst>
    <dgm:cxn modelId="{56C01A0C-BE9D-4338-96EA-0B785A0BE29C}" srcId="{4AF79258-5541-45F2-91CF-22BDB6DBE391}" destId="{1E55CFA6-1891-4ABD-AF17-EE3A83BC7ECD}" srcOrd="1" destOrd="0" parTransId="{8D8BC81E-8BA4-4F5F-AC00-C1D4AAB87524}" sibTransId="{B0E96CE3-8ED4-4474-97AA-DBDB869D6E31}"/>
    <dgm:cxn modelId="{77008436-1DE8-E448-B8A1-DBDB741A0457}" type="presOf" srcId="{E042D5F2-3366-425A-8C67-DDB42C33A30C}" destId="{159EEC36-B048-3F4C-97BD-CA074B19C40F}" srcOrd="0" destOrd="0" presId="urn:microsoft.com/office/officeart/2005/8/layout/default"/>
    <dgm:cxn modelId="{5816FF53-C54A-477E-BE22-376D5F2337BB}" srcId="{4AF79258-5541-45F2-91CF-22BDB6DBE391}" destId="{9C8E4F55-9979-483A-8748-D3C659F8C736}" srcOrd="3" destOrd="0" parTransId="{76A956B5-18B4-4927-A769-192E9093A021}" sibTransId="{B7DC97DD-5661-45CE-B716-3C6FA899FA0C}"/>
    <dgm:cxn modelId="{F6DBAE70-EC9C-124C-BCF1-6A6C4C29624F}" type="presOf" srcId="{33DB50DB-AD7A-4ED1-B143-CDFD2367C9C8}" destId="{1101DA34-E35D-D24F-8988-69F2F12DBBE0}" srcOrd="0" destOrd="0" presId="urn:microsoft.com/office/officeart/2005/8/layout/default"/>
    <dgm:cxn modelId="{604E1BA5-688A-4A49-8225-03891B7D1F6D}" type="presOf" srcId="{9C8E4F55-9979-483A-8748-D3C659F8C736}" destId="{EE0F70DC-810D-FC42-BE52-4BDFD9B52B6C}" srcOrd="0" destOrd="0" presId="urn:microsoft.com/office/officeart/2005/8/layout/default"/>
    <dgm:cxn modelId="{B9D083A6-DC50-F446-BA4F-465BBB351BCD}" type="presOf" srcId="{4AF79258-5541-45F2-91CF-22BDB6DBE391}" destId="{D85472DF-7E2F-2342-8744-93BD13DEC2B8}" srcOrd="0" destOrd="0" presId="urn:microsoft.com/office/officeart/2005/8/layout/default"/>
    <dgm:cxn modelId="{85D8ECB5-E41B-430A-ABD6-933D10959BAB}" srcId="{4AF79258-5541-45F2-91CF-22BDB6DBE391}" destId="{33DB50DB-AD7A-4ED1-B143-CDFD2367C9C8}" srcOrd="2" destOrd="0" parTransId="{083E5860-2900-4CEF-8EC7-271C9428D48A}" sibTransId="{26945E81-1E3F-47B8-8ECB-429A0369B97C}"/>
    <dgm:cxn modelId="{897A3DCE-8DE3-074B-8D4B-4EF534267A8A}" type="presOf" srcId="{617FD8AF-FBE7-47A2-AF87-F6CD6115F8C9}" destId="{CD875998-0CC7-D74F-B3AB-326FA9470F00}" srcOrd="0" destOrd="0" presId="urn:microsoft.com/office/officeart/2005/8/layout/default"/>
    <dgm:cxn modelId="{0E387FE1-3510-4181-8CF9-6DC2541663D8}" srcId="{4AF79258-5541-45F2-91CF-22BDB6DBE391}" destId="{617FD8AF-FBE7-47A2-AF87-F6CD6115F8C9}" srcOrd="0" destOrd="0" parTransId="{0166FB31-237E-4B3D-BD57-2F3F76826DA3}" sibTransId="{F9C41CA2-9E5F-452A-A731-3F0FE8CA1844}"/>
    <dgm:cxn modelId="{DC243FE2-E0C6-4704-8E13-4CE8DD7C1AD6}" srcId="{4AF79258-5541-45F2-91CF-22BDB6DBE391}" destId="{E042D5F2-3366-425A-8C67-DDB42C33A30C}" srcOrd="4" destOrd="0" parTransId="{2B947B7C-67AB-4834-A5D8-67B955A14AA1}" sibTransId="{46B2906E-9130-4CDF-8C3D-98BD071E4063}"/>
    <dgm:cxn modelId="{99E220F2-D332-454A-A93F-1BB56BAB9187}" type="presOf" srcId="{1E55CFA6-1891-4ABD-AF17-EE3A83BC7ECD}" destId="{7A1258BD-4DDF-B64B-B14A-D379A2352EC4}" srcOrd="0" destOrd="0" presId="urn:microsoft.com/office/officeart/2005/8/layout/default"/>
    <dgm:cxn modelId="{AC5082F2-D3ED-F742-A03E-09403E3662BE}" type="presParOf" srcId="{D85472DF-7E2F-2342-8744-93BD13DEC2B8}" destId="{CD875998-0CC7-D74F-B3AB-326FA9470F00}" srcOrd="0" destOrd="0" presId="urn:microsoft.com/office/officeart/2005/8/layout/default"/>
    <dgm:cxn modelId="{B5E817D2-A9C2-3A4E-B918-9982A479CC8B}" type="presParOf" srcId="{D85472DF-7E2F-2342-8744-93BD13DEC2B8}" destId="{D8460CF3-C246-AC4B-953C-8A8A949A1F6A}" srcOrd="1" destOrd="0" presId="urn:microsoft.com/office/officeart/2005/8/layout/default"/>
    <dgm:cxn modelId="{D5D73986-FC3D-4045-9C40-CE5EA6979F8C}" type="presParOf" srcId="{D85472DF-7E2F-2342-8744-93BD13DEC2B8}" destId="{7A1258BD-4DDF-B64B-B14A-D379A2352EC4}" srcOrd="2" destOrd="0" presId="urn:microsoft.com/office/officeart/2005/8/layout/default"/>
    <dgm:cxn modelId="{C77D17BC-483E-124C-B261-D9ADDBA8F30F}" type="presParOf" srcId="{D85472DF-7E2F-2342-8744-93BD13DEC2B8}" destId="{6BC6CD0A-B04A-9948-9183-2DDCACE68093}" srcOrd="3" destOrd="0" presId="urn:microsoft.com/office/officeart/2005/8/layout/default"/>
    <dgm:cxn modelId="{0BBE3CF5-8212-8A42-B701-FBC06D48FF3C}" type="presParOf" srcId="{D85472DF-7E2F-2342-8744-93BD13DEC2B8}" destId="{1101DA34-E35D-D24F-8988-69F2F12DBBE0}" srcOrd="4" destOrd="0" presId="urn:microsoft.com/office/officeart/2005/8/layout/default"/>
    <dgm:cxn modelId="{4105AFBF-773C-774C-89C3-2CD85BD04DDE}" type="presParOf" srcId="{D85472DF-7E2F-2342-8744-93BD13DEC2B8}" destId="{163C97F4-4B1D-944F-BB69-FC99A3E25194}" srcOrd="5" destOrd="0" presId="urn:microsoft.com/office/officeart/2005/8/layout/default"/>
    <dgm:cxn modelId="{270D6B6D-2205-EF44-ACF7-8AEA7A570DBC}" type="presParOf" srcId="{D85472DF-7E2F-2342-8744-93BD13DEC2B8}" destId="{EE0F70DC-810D-FC42-BE52-4BDFD9B52B6C}" srcOrd="6" destOrd="0" presId="urn:microsoft.com/office/officeart/2005/8/layout/default"/>
    <dgm:cxn modelId="{615A9F0C-3242-3B49-8525-CF8BE6E94B06}" type="presParOf" srcId="{D85472DF-7E2F-2342-8744-93BD13DEC2B8}" destId="{3D46BD44-2FFE-6C48-9539-BEDF3C6786CC}" srcOrd="7" destOrd="0" presId="urn:microsoft.com/office/officeart/2005/8/layout/default"/>
    <dgm:cxn modelId="{4572B1BC-80D3-404D-AB79-BB0D2D705F57}" type="presParOf" srcId="{D85472DF-7E2F-2342-8744-93BD13DEC2B8}" destId="{159EEC36-B048-3F4C-97BD-CA074B19C40F}"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17BFB79-3917-47F1-85CA-AAC3A59BC8D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311498C-4768-442A-B4FE-2277798B2F2B}">
      <dgm:prSet/>
      <dgm:spPr/>
      <dgm:t>
        <a:bodyPr/>
        <a:lstStyle/>
        <a:p>
          <a:r>
            <a:rPr lang="en-US" dirty="0"/>
            <a:t>Cybercrime investigations</a:t>
          </a:r>
        </a:p>
      </dgm:t>
    </dgm:pt>
    <dgm:pt modelId="{9CFF0A41-FB8E-4973-865E-4EA89D07E64B}" type="parTrans" cxnId="{053B5419-32FC-4CF3-BD18-0E431DED1EB1}">
      <dgm:prSet/>
      <dgm:spPr/>
      <dgm:t>
        <a:bodyPr/>
        <a:lstStyle/>
        <a:p>
          <a:endParaRPr lang="en-US"/>
        </a:p>
      </dgm:t>
    </dgm:pt>
    <dgm:pt modelId="{20B09C66-885E-437D-9F2B-B94658A1519C}" type="sibTrans" cxnId="{053B5419-32FC-4CF3-BD18-0E431DED1EB1}">
      <dgm:prSet/>
      <dgm:spPr/>
      <dgm:t>
        <a:bodyPr/>
        <a:lstStyle/>
        <a:p>
          <a:endParaRPr lang="en-US"/>
        </a:p>
      </dgm:t>
    </dgm:pt>
    <dgm:pt modelId="{542C15B3-63D0-41CF-A5FA-1DDC59930551}">
      <dgm:prSet/>
      <dgm:spPr/>
      <dgm:t>
        <a:bodyPr/>
        <a:lstStyle/>
        <a:p>
          <a:r>
            <a:rPr lang="en-US"/>
            <a:t>Digital evidence analysis</a:t>
          </a:r>
        </a:p>
      </dgm:t>
    </dgm:pt>
    <dgm:pt modelId="{1D3E51E3-C38E-4DFA-9776-8C3057192BA4}" type="parTrans" cxnId="{ED6797D3-28F5-4DA6-AB6A-419B198AB2B0}">
      <dgm:prSet/>
      <dgm:spPr/>
      <dgm:t>
        <a:bodyPr/>
        <a:lstStyle/>
        <a:p>
          <a:endParaRPr lang="en-US"/>
        </a:p>
      </dgm:t>
    </dgm:pt>
    <dgm:pt modelId="{14FFE1DC-6BF1-44C9-BA38-FDD0FF812A4F}" type="sibTrans" cxnId="{ED6797D3-28F5-4DA6-AB6A-419B198AB2B0}">
      <dgm:prSet/>
      <dgm:spPr/>
      <dgm:t>
        <a:bodyPr/>
        <a:lstStyle/>
        <a:p>
          <a:endParaRPr lang="en-US"/>
        </a:p>
      </dgm:t>
    </dgm:pt>
    <dgm:pt modelId="{59E0FC61-CE2F-4526-9F4D-AA3A3A64F5BE}">
      <dgm:prSet/>
      <dgm:spPr/>
      <dgm:t>
        <a:bodyPr/>
        <a:lstStyle/>
        <a:p>
          <a:r>
            <a:rPr lang="en-US"/>
            <a:t>Online intelligence gathering</a:t>
          </a:r>
        </a:p>
      </dgm:t>
    </dgm:pt>
    <dgm:pt modelId="{460DD9BB-7F53-40FF-B35B-B92692CA8904}" type="parTrans" cxnId="{F0D809C6-2C80-4972-946D-39749EE3909B}">
      <dgm:prSet/>
      <dgm:spPr/>
      <dgm:t>
        <a:bodyPr/>
        <a:lstStyle/>
        <a:p>
          <a:endParaRPr lang="en-US"/>
        </a:p>
      </dgm:t>
    </dgm:pt>
    <dgm:pt modelId="{DAE7AF2B-F6C6-485B-8DF1-D775BE8B6816}" type="sibTrans" cxnId="{F0D809C6-2C80-4972-946D-39749EE3909B}">
      <dgm:prSet/>
      <dgm:spPr/>
      <dgm:t>
        <a:bodyPr/>
        <a:lstStyle/>
        <a:p>
          <a:endParaRPr lang="en-US"/>
        </a:p>
      </dgm:t>
    </dgm:pt>
    <dgm:pt modelId="{830CDF1F-D2B6-40D7-BD27-1B27895020C1}">
      <dgm:prSet/>
      <dgm:spPr/>
      <dgm:t>
        <a:bodyPr/>
        <a:lstStyle/>
        <a:p>
          <a:r>
            <a:rPr lang="en-US"/>
            <a:t>Data analytics</a:t>
          </a:r>
        </a:p>
      </dgm:t>
    </dgm:pt>
    <dgm:pt modelId="{60623DD0-DA69-49B5-83D9-4212C94B7907}" type="parTrans" cxnId="{3EDF14DE-D41F-4735-A5AE-F70F5CA680E6}">
      <dgm:prSet/>
      <dgm:spPr/>
      <dgm:t>
        <a:bodyPr/>
        <a:lstStyle/>
        <a:p>
          <a:endParaRPr lang="en-US"/>
        </a:p>
      </dgm:t>
    </dgm:pt>
    <dgm:pt modelId="{9D2EBC43-B41B-440C-8733-ACBE7C8DEBA7}" type="sibTrans" cxnId="{3EDF14DE-D41F-4735-A5AE-F70F5CA680E6}">
      <dgm:prSet/>
      <dgm:spPr/>
      <dgm:t>
        <a:bodyPr/>
        <a:lstStyle/>
        <a:p>
          <a:endParaRPr lang="en-US"/>
        </a:p>
      </dgm:t>
    </dgm:pt>
    <dgm:pt modelId="{DCC5C6AE-358F-421A-8F3F-7EC0D5740279}">
      <dgm:prSet/>
      <dgm:spPr/>
      <dgm:t>
        <a:bodyPr/>
        <a:lstStyle/>
        <a:p>
          <a:r>
            <a:rPr lang="en-US"/>
            <a:t>Detection of organised crime</a:t>
          </a:r>
        </a:p>
      </dgm:t>
    </dgm:pt>
    <dgm:pt modelId="{82F2E6F4-1F28-40FA-B651-55F2C004AB1C}" type="parTrans" cxnId="{4FAFD178-2890-4AE2-909E-CF29468411E8}">
      <dgm:prSet/>
      <dgm:spPr/>
      <dgm:t>
        <a:bodyPr/>
        <a:lstStyle/>
        <a:p>
          <a:endParaRPr lang="en-US"/>
        </a:p>
      </dgm:t>
    </dgm:pt>
    <dgm:pt modelId="{B35481B9-21DC-4CDF-9DC6-08BD34946486}" type="sibTrans" cxnId="{4FAFD178-2890-4AE2-909E-CF29468411E8}">
      <dgm:prSet/>
      <dgm:spPr/>
      <dgm:t>
        <a:bodyPr/>
        <a:lstStyle/>
        <a:p>
          <a:endParaRPr lang="en-US"/>
        </a:p>
      </dgm:t>
    </dgm:pt>
    <dgm:pt modelId="{02649CDD-04F8-9643-96D2-285A2EAF4705}" type="pres">
      <dgm:prSet presAssocID="{D17BFB79-3917-47F1-85CA-AAC3A59BC8D4}" presName="linear" presStyleCnt="0">
        <dgm:presLayoutVars>
          <dgm:animLvl val="lvl"/>
          <dgm:resizeHandles val="exact"/>
        </dgm:presLayoutVars>
      </dgm:prSet>
      <dgm:spPr/>
    </dgm:pt>
    <dgm:pt modelId="{3E4F65E9-7113-7845-8B25-F55C6196115A}" type="pres">
      <dgm:prSet presAssocID="{2311498C-4768-442A-B4FE-2277798B2F2B}" presName="parentText" presStyleLbl="node1" presStyleIdx="0" presStyleCnt="5">
        <dgm:presLayoutVars>
          <dgm:chMax val="0"/>
          <dgm:bulletEnabled val="1"/>
        </dgm:presLayoutVars>
      </dgm:prSet>
      <dgm:spPr/>
    </dgm:pt>
    <dgm:pt modelId="{740908C5-51BB-FD40-A923-CAA41184D13E}" type="pres">
      <dgm:prSet presAssocID="{20B09C66-885E-437D-9F2B-B94658A1519C}" presName="spacer" presStyleCnt="0"/>
      <dgm:spPr/>
    </dgm:pt>
    <dgm:pt modelId="{DCF8E59E-5709-F24B-9151-61D8219FADEC}" type="pres">
      <dgm:prSet presAssocID="{542C15B3-63D0-41CF-A5FA-1DDC59930551}" presName="parentText" presStyleLbl="node1" presStyleIdx="1" presStyleCnt="5">
        <dgm:presLayoutVars>
          <dgm:chMax val="0"/>
          <dgm:bulletEnabled val="1"/>
        </dgm:presLayoutVars>
      </dgm:prSet>
      <dgm:spPr/>
    </dgm:pt>
    <dgm:pt modelId="{284A2308-AC6A-CC4D-BFA8-53F1EDF88D5D}" type="pres">
      <dgm:prSet presAssocID="{14FFE1DC-6BF1-44C9-BA38-FDD0FF812A4F}" presName="spacer" presStyleCnt="0"/>
      <dgm:spPr/>
    </dgm:pt>
    <dgm:pt modelId="{0FDB9CE5-EAFE-0040-8D4B-5EFECC01AF44}" type="pres">
      <dgm:prSet presAssocID="{59E0FC61-CE2F-4526-9F4D-AA3A3A64F5BE}" presName="parentText" presStyleLbl="node1" presStyleIdx="2" presStyleCnt="5">
        <dgm:presLayoutVars>
          <dgm:chMax val="0"/>
          <dgm:bulletEnabled val="1"/>
        </dgm:presLayoutVars>
      </dgm:prSet>
      <dgm:spPr/>
    </dgm:pt>
    <dgm:pt modelId="{4374BD8A-FF23-D648-BFBF-4E4C16305429}" type="pres">
      <dgm:prSet presAssocID="{DAE7AF2B-F6C6-485B-8DF1-D775BE8B6816}" presName="spacer" presStyleCnt="0"/>
      <dgm:spPr/>
    </dgm:pt>
    <dgm:pt modelId="{943D36E1-576C-AF48-AF9D-D112E31C5C0D}" type="pres">
      <dgm:prSet presAssocID="{830CDF1F-D2B6-40D7-BD27-1B27895020C1}" presName="parentText" presStyleLbl="node1" presStyleIdx="3" presStyleCnt="5">
        <dgm:presLayoutVars>
          <dgm:chMax val="0"/>
          <dgm:bulletEnabled val="1"/>
        </dgm:presLayoutVars>
      </dgm:prSet>
      <dgm:spPr/>
    </dgm:pt>
    <dgm:pt modelId="{F24F10EA-7200-2643-A534-F8A7778B7E2B}" type="pres">
      <dgm:prSet presAssocID="{9D2EBC43-B41B-440C-8733-ACBE7C8DEBA7}" presName="spacer" presStyleCnt="0"/>
      <dgm:spPr/>
    </dgm:pt>
    <dgm:pt modelId="{6BF0AB0E-9EE9-1A4B-847E-C4743D759477}" type="pres">
      <dgm:prSet presAssocID="{DCC5C6AE-358F-421A-8F3F-7EC0D5740279}" presName="parentText" presStyleLbl="node1" presStyleIdx="4" presStyleCnt="5">
        <dgm:presLayoutVars>
          <dgm:chMax val="0"/>
          <dgm:bulletEnabled val="1"/>
        </dgm:presLayoutVars>
      </dgm:prSet>
      <dgm:spPr/>
    </dgm:pt>
  </dgm:ptLst>
  <dgm:cxnLst>
    <dgm:cxn modelId="{DF50B709-FC00-5745-8AA7-56106A0C8C52}" type="presOf" srcId="{59E0FC61-CE2F-4526-9F4D-AA3A3A64F5BE}" destId="{0FDB9CE5-EAFE-0040-8D4B-5EFECC01AF44}" srcOrd="0" destOrd="0" presId="urn:microsoft.com/office/officeart/2005/8/layout/vList2"/>
    <dgm:cxn modelId="{053B5419-32FC-4CF3-BD18-0E431DED1EB1}" srcId="{D17BFB79-3917-47F1-85CA-AAC3A59BC8D4}" destId="{2311498C-4768-442A-B4FE-2277798B2F2B}" srcOrd="0" destOrd="0" parTransId="{9CFF0A41-FB8E-4973-865E-4EA89D07E64B}" sibTransId="{20B09C66-885E-437D-9F2B-B94658A1519C}"/>
    <dgm:cxn modelId="{E095B574-3B3F-1248-B646-2CA3BB6285EB}" type="presOf" srcId="{542C15B3-63D0-41CF-A5FA-1DDC59930551}" destId="{DCF8E59E-5709-F24B-9151-61D8219FADEC}" srcOrd="0" destOrd="0" presId="urn:microsoft.com/office/officeart/2005/8/layout/vList2"/>
    <dgm:cxn modelId="{D04D8B78-B598-3F48-AC49-97667C48064C}" type="presOf" srcId="{DCC5C6AE-358F-421A-8F3F-7EC0D5740279}" destId="{6BF0AB0E-9EE9-1A4B-847E-C4743D759477}" srcOrd="0" destOrd="0" presId="urn:microsoft.com/office/officeart/2005/8/layout/vList2"/>
    <dgm:cxn modelId="{4FAFD178-2890-4AE2-909E-CF29468411E8}" srcId="{D17BFB79-3917-47F1-85CA-AAC3A59BC8D4}" destId="{DCC5C6AE-358F-421A-8F3F-7EC0D5740279}" srcOrd="4" destOrd="0" parTransId="{82F2E6F4-1F28-40FA-B651-55F2C004AB1C}" sibTransId="{B35481B9-21DC-4CDF-9DC6-08BD34946486}"/>
    <dgm:cxn modelId="{C9D50CA3-828E-7B4C-AC15-ABC14359D75E}" type="presOf" srcId="{2311498C-4768-442A-B4FE-2277798B2F2B}" destId="{3E4F65E9-7113-7845-8B25-F55C6196115A}" srcOrd="0" destOrd="0" presId="urn:microsoft.com/office/officeart/2005/8/layout/vList2"/>
    <dgm:cxn modelId="{F0D809C6-2C80-4972-946D-39749EE3909B}" srcId="{D17BFB79-3917-47F1-85CA-AAC3A59BC8D4}" destId="{59E0FC61-CE2F-4526-9F4D-AA3A3A64F5BE}" srcOrd="2" destOrd="0" parTransId="{460DD9BB-7F53-40FF-B35B-B92692CA8904}" sibTransId="{DAE7AF2B-F6C6-485B-8DF1-D775BE8B6816}"/>
    <dgm:cxn modelId="{9343F6D2-0A03-504F-A6A6-BE5E201E2D96}" type="presOf" srcId="{830CDF1F-D2B6-40D7-BD27-1B27895020C1}" destId="{943D36E1-576C-AF48-AF9D-D112E31C5C0D}" srcOrd="0" destOrd="0" presId="urn:microsoft.com/office/officeart/2005/8/layout/vList2"/>
    <dgm:cxn modelId="{ED6797D3-28F5-4DA6-AB6A-419B198AB2B0}" srcId="{D17BFB79-3917-47F1-85CA-AAC3A59BC8D4}" destId="{542C15B3-63D0-41CF-A5FA-1DDC59930551}" srcOrd="1" destOrd="0" parTransId="{1D3E51E3-C38E-4DFA-9776-8C3057192BA4}" sibTransId="{14FFE1DC-6BF1-44C9-BA38-FDD0FF812A4F}"/>
    <dgm:cxn modelId="{3EDF14DE-D41F-4735-A5AE-F70F5CA680E6}" srcId="{D17BFB79-3917-47F1-85CA-AAC3A59BC8D4}" destId="{830CDF1F-D2B6-40D7-BD27-1B27895020C1}" srcOrd="3" destOrd="0" parTransId="{60623DD0-DA69-49B5-83D9-4212C94B7907}" sibTransId="{9D2EBC43-B41B-440C-8733-ACBE7C8DEBA7}"/>
    <dgm:cxn modelId="{28BC72EE-FDB3-D244-AD77-201FBDFA3A9C}" type="presOf" srcId="{D17BFB79-3917-47F1-85CA-AAC3A59BC8D4}" destId="{02649CDD-04F8-9643-96D2-285A2EAF4705}" srcOrd="0" destOrd="0" presId="urn:microsoft.com/office/officeart/2005/8/layout/vList2"/>
    <dgm:cxn modelId="{AFBE3F29-3888-D44C-BE53-E9D33C6402D1}" type="presParOf" srcId="{02649CDD-04F8-9643-96D2-285A2EAF4705}" destId="{3E4F65E9-7113-7845-8B25-F55C6196115A}" srcOrd="0" destOrd="0" presId="urn:microsoft.com/office/officeart/2005/8/layout/vList2"/>
    <dgm:cxn modelId="{6726AD5C-4636-1542-9A2D-71F2C465F73F}" type="presParOf" srcId="{02649CDD-04F8-9643-96D2-285A2EAF4705}" destId="{740908C5-51BB-FD40-A923-CAA41184D13E}" srcOrd="1" destOrd="0" presId="urn:microsoft.com/office/officeart/2005/8/layout/vList2"/>
    <dgm:cxn modelId="{F433D407-F7D6-CC4E-8D3B-8477946DE370}" type="presParOf" srcId="{02649CDD-04F8-9643-96D2-285A2EAF4705}" destId="{DCF8E59E-5709-F24B-9151-61D8219FADEC}" srcOrd="2" destOrd="0" presId="urn:microsoft.com/office/officeart/2005/8/layout/vList2"/>
    <dgm:cxn modelId="{5253BB5C-2332-1C49-8628-F0A0F19E197B}" type="presParOf" srcId="{02649CDD-04F8-9643-96D2-285A2EAF4705}" destId="{284A2308-AC6A-CC4D-BFA8-53F1EDF88D5D}" srcOrd="3" destOrd="0" presId="urn:microsoft.com/office/officeart/2005/8/layout/vList2"/>
    <dgm:cxn modelId="{1A4EA78A-8CF9-804E-A633-B32CE9CC45D4}" type="presParOf" srcId="{02649CDD-04F8-9643-96D2-285A2EAF4705}" destId="{0FDB9CE5-EAFE-0040-8D4B-5EFECC01AF44}" srcOrd="4" destOrd="0" presId="urn:microsoft.com/office/officeart/2005/8/layout/vList2"/>
    <dgm:cxn modelId="{BEDE5986-1BF1-2A4E-838A-A3A5DF591A40}" type="presParOf" srcId="{02649CDD-04F8-9643-96D2-285A2EAF4705}" destId="{4374BD8A-FF23-D648-BFBF-4E4C16305429}" srcOrd="5" destOrd="0" presId="urn:microsoft.com/office/officeart/2005/8/layout/vList2"/>
    <dgm:cxn modelId="{A8D355C7-4AB8-C540-917B-B6670392E2C1}" type="presParOf" srcId="{02649CDD-04F8-9643-96D2-285A2EAF4705}" destId="{943D36E1-576C-AF48-AF9D-D112E31C5C0D}" srcOrd="6" destOrd="0" presId="urn:microsoft.com/office/officeart/2005/8/layout/vList2"/>
    <dgm:cxn modelId="{CABE4502-8F00-434B-AC91-7D707BE13BFA}" type="presParOf" srcId="{02649CDD-04F8-9643-96D2-285A2EAF4705}" destId="{F24F10EA-7200-2643-A534-F8A7778B7E2B}" srcOrd="7" destOrd="0" presId="urn:microsoft.com/office/officeart/2005/8/layout/vList2"/>
    <dgm:cxn modelId="{32C5AA5D-9D3E-3A4E-9CC0-7606BC21CF63}" type="presParOf" srcId="{02649CDD-04F8-9643-96D2-285A2EAF4705}" destId="{6BF0AB0E-9EE9-1A4B-847E-C4743D759477}"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5C7C26C-2560-4CE4-91AC-FE7FE904A70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B17C2DE-D005-4369-A928-4D8E81349B80}">
      <dgm:prSet/>
      <dgm:spPr/>
      <dgm:t>
        <a:bodyPr/>
        <a:lstStyle/>
        <a:p>
          <a:r>
            <a:rPr lang="en-US"/>
            <a:t>Privacy concerns</a:t>
          </a:r>
        </a:p>
      </dgm:t>
    </dgm:pt>
    <dgm:pt modelId="{9C79D514-E652-4415-BB2C-8EE7DE207C02}" type="parTrans" cxnId="{9229C00F-9C92-4E85-A91A-2D062591098D}">
      <dgm:prSet/>
      <dgm:spPr/>
      <dgm:t>
        <a:bodyPr/>
        <a:lstStyle/>
        <a:p>
          <a:endParaRPr lang="en-US"/>
        </a:p>
      </dgm:t>
    </dgm:pt>
    <dgm:pt modelId="{CFA84140-9EC2-4319-9AC6-57F9107B75CB}" type="sibTrans" cxnId="{9229C00F-9C92-4E85-A91A-2D062591098D}">
      <dgm:prSet/>
      <dgm:spPr/>
      <dgm:t>
        <a:bodyPr/>
        <a:lstStyle/>
        <a:p>
          <a:endParaRPr lang="en-US"/>
        </a:p>
      </dgm:t>
    </dgm:pt>
    <dgm:pt modelId="{1ABED855-9020-4568-B559-53CBDA5E19C6}">
      <dgm:prSet/>
      <dgm:spPr/>
      <dgm:t>
        <a:bodyPr/>
        <a:lstStyle/>
        <a:p>
          <a:r>
            <a:rPr lang="en-US"/>
            <a:t>Data Security Risks</a:t>
          </a:r>
        </a:p>
      </dgm:t>
    </dgm:pt>
    <dgm:pt modelId="{EA6E58E3-DFF0-47C7-A208-EE7D0E22EB81}" type="parTrans" cxnId="{CE9A7905-E83F-4CDC-B5C7-228A5409A341}">
      <dgm:prSet/>
      <dgm:spPr/>
      <dgm:t>
        <a:bodyPr/>
        <a:lstStyle/>
        <a:p>
          <a:endParaRPr lang="en-US"/>
        </a:p>
      </dgm:t>
    </dgm:pt>
    <dgm:pt modelId="{B0B7B5E9-5066-4BFE-ADEC-251BE5AA7F02}" type="sibTrans" cxnId="{CE9A7905-E83F-4CDC-B5C7-228A5409A341}">
      <dgm:prSet/>
      <dgm:spPr/>
      <dgm:t>
        <a:bodyPr/>
        <a:lstStyle/>
        <a:p>
          <a:endParaRPr lang="en-US"/>
        </a:p>
      </dgm:t>
    </dgm:pt>
    <dgm:pt modelId="{8CF785D6-AA54-441D-B30C-3C8D951A6452}">
      <dgm:prSet/>
      <dgm:spPr/>
      <dgm:t>
        <a:bodyPr/>
        <a:lstStyle/>
        <a:p>
          <a:r>
            <a:rPr lang="en-US"/>
            <a:t>Information Overload</a:t>
          </a:r>
        </a:p>
      </dgm:t>
    </dgm:pt>
    <dgm:pt modelId="{07446D5C-CC46-4CD7-8E3E-A8CA65F3A7FA}" type="parTrans" cxnId="{7D2A0920-0FCD-4C03-B711-D60DC6877F11}">
      <dgm:prSet/>
      <dgm:spPr/>
      <dgm:t>
        <a:bodyPr/>
        <a:lstStyle/>
        <a:p>
          <a:endParaRPr lang="en-US"/>
        </a:p>
      </dgm:t>
    </dgm:pt>
    <dgm:pt modelId="{121F39AB-B464-4B0C-A08B-8EDCD2CD821A}" type="sibTrans" cxnId="{7D2A0920-0FCD-4C03-B711-D60DC6877F11}">
      <dgm:prSet/>
      <dgm:spPr/>
      <dgm:t>
        <a:bodyPr/>
        <a:lstStyle/>
        <a:p>
          <a:endParaRPr lang="en-US"/>
        </a:p>
      </dgm:t>
    </dgm:pt>
    <dgm:pt modelId="{9B9A760E-D26B-4E52-A86D-2C6191418C31}">
      <dgm:prSet/>
      <dgm:spPr/>
      <dgm:t>
        <a:bodyPr/>
        <a:lstStyle/>
        <a:p>
          <a:r>
            <a:rPr lang="en-US"/>
            <a:t>Public Trust </a:t>
          </a:r>
        </a:p>
      </dgm:t>
    </dgm:pt>
    <dgm:pt modelId="{6F52536F-21FD-4D14-9D54-0CAC2C445088}" type="parTrans" cxnId="{9876C1DD-B965-43F1-88AF-CD3194EE825A}">
      <dgm:prSet/>
      <dgm:spPr/>
      <dgm:t>
        <a:bodyPr/>
        <a:lstStyle/>
        <a:p>
          <a:endParaRPr lang="en-US"/>
        </a:p>
      </dgm:t>
    </dgm:pt>
    <dgm:pt modelId="{C7643CDE-6BBE-4B15-8291-D7A6152E4D40}" type="sibTrans" cxnId="{9876C1DD-B965-43F1-88AF-CD3194EE825A}">
      <dgm:prSet/>
      <dgm:spPr/>
      <dgm:t>
        <a:bodyPr/>
        <a:lstStyle/>
        <a:p>
          <a:endParaRPr lang="en-US"/>
        </a:p>
      </dgm:t>
    </dgm:pt>
    <dgm:pt modelId="{D8C13B12-0102-8542-B88B-E84FFE239C08}" type="pres">
      <dgm:prSet presAssocID="{E5C7C26C-2560-4CE4-91AC-FE7FE904A703}" presName="linear" presStyleCnt="0">
        <dgm:presLayoutVars>
          <dgm:animLvl val="lvl"/>
          <dgm:resizeHandles val="exact"/>
        </dgm:presLayoutVars>
      </dgm:prSet>
      <dgm:spPr/>
    </dgm:pt>
    <dgm:pt modelId="{EDC0C5A9-8E2C-CA41-AE07-F9F041FF750E}" type="pres">
      <dgm:prSet presAssocID="{BB17C2DE-D005-4369-A928-4D8E81349B80}" presName="parentText" presStyleLbl="node1" presStyleIdx="0" presStyleCnt="4">
        <dgm:presLayoutVars>
          <dgm:chMax val="0"/>
          <dgm:bulletEnabled val="1"/>
        </dgm:presLayoutVars>
      </dgm:prSet>
      <dgm:spPr/>
    </dgm:pt>
    <dgm:pt modelId="{F9F5A739-79FB-3846-B30F-FDC7A9E521E6}" type="pres">
      <dgm:prSet presAssocID="{CFA84140-9EC2-4319-9AC6-57F9107B75CB}" presName="spacer" presStyleCnt="0"/>
      <dgm:spPr/>
    </dgm:pt>
    <dgm:pt modelId="{7314DBEC-B9C3-BD41-B05D-CCB998AD90B1}" type="pres">
      <dgm:prSet presAssocID="{1ABED855-9020-4568-B559-53CBDA5E19C6}" presName="parentText" presStyleLbl="node1" presStyleIdx="1" presStyleCnt="4">
        <dgm:presLayoutVars>
          <dgm:chMax val="0"/>
          <dgm:bulletEnabled val="1"/>
        </dgm:presLayoutVars>
      </dgm:prSet>
      <dgm:spPr/>
    </dgm:pt>
    <dgm:pt modelId="{D539B67C-85E0-4D47-9F11-D4478134BCEB}" type="pres">
      <dgm:prSet presAssocID="{B0B7B5E9-5066-4BFE-ADEC-251BE5AA7F02}" presName="spacer" presStyleCnt="0"/>
      <dgm:spPr/>
    </dgm:pt>
    <dgm:pt modelId="{FF896CA9-89B8-0E42-B602-894E5572419A}" type="pres">
      <dgm:prSet presAssocID="{8CF785D6-AA54-441D-B30C-3C8D951A6452}" presName="parentText" presStyleLbl="node1" presStyleIdx="2" presStyleCnt="4">
        <dgm:presLayoutVars>
          <dgm:chMax val="0"/>
          <dgm:bulletEnabled val="1"/>
        </dgm:presLayoutVars>
      </dgm:prSet>
      <dgm:spPr/>
    </dgm:pt>
    <dgm:pt modelId="{2B1F017B-5DD8-2441-9C08-11AD9B65E3AA}" type="pres">
      <dgm:prSet presAssocID="{121F39AB-B464-4B0C-A08B-8EDCD2CD821A}" presName="spacer" presStyleCnt="0"/>
      <dgm:spPr/>
    </dgm:pt>
    <dgm:pt modelId="{B3936710-7B52-7B45-865E-6B30BEC4ED5A}" type="pres">
      <dgm:prSet presAssocID="{9B9A760E-D26B-4E52-A86D-2C6191418C31}" presName="parentText" presStyleLbl="node1" presStyleIdx="3" presStyleCnt="4">
        <dgm:presLayoutVars>
          <dgm:chMax val="0"/>
          <dgm:bulletEnabled val="1"/>
        </dgm:presLayoutVars>
      </dgm:prSet>
      <dgm:spPr/>
    </dgm:pt>
  </dgm:ptLst>
  <dgm:cxnLst>
    <dgm:cxn modelId="{CE9A7905-E83F-4CDC-B5C7-228A5409A341}" srcId="{E5C7C26C-2560-4CE4-91AC-FE7FE904A703}" destId="{1ABED855-9020-4568-B559-53CBDA5E19C6}" srcOrd="1" destOrd="0" parTransId="{EA6E58E3-DFF0-47C7-A208-EE7D0E22EB81}" sibTransId="{B0B7B5E9-5066-4BFE-ADEC-251BE5AA7F02}"/>
    <dgm:cxn modelId="{9229C00F-9C92-4E85-A91A-2D062591098D}" srcId="{E5C7C26C-2560-4CE4-91AC-FE7FE904A703}" destId="{BB17C2DE-D005-4369-A928-4D8E81349B80}" srcOrd="0" destOrd="0" parTransId="{9C79D514-E652-4415-BB2C-8EE7DE207C02}" sibTransId="{CFA84140-9EC2-4319-9AC6-57F9107B75CB}"/>
    <dgm:cxn modelId="{7D2A0920-0FCD-4C03-B711-D60DC6877F11}" srcId="{E5C7C26C-2560-4CE4-91AC-FE7FE904A703}" destId="{8CF785D6-AA54-441D-B30C-3C8D951A6452}" srcOrd="2" destOrd="0" parTransId="{07446D5C-CC46-4CD7-8E3E-A8CA65F3A7FA}" sibTransId="{121F39AB-B464-4B0C-A08B-8EDCD2CD821A}"/>
    <dgm:cxn modelId="{8478973E-746F-1B40-B8FE-FBE12974B38A}" type="presOf" srcId="{E5C7C26C-2560-4CE4-91AC-FE7FE904A703}" destId="{D8C13B12-0102-8542-B88B-E84FFE239C08}" srcOrd="0" destOrd="0" presId="urn:microsoft.com/office/officeart/2005/8/layout/vList2"/>
    <dgm:cxn modelId="{FAB08867-E694-5547-BF24-4353162A3561}" type="presOf" srcId="{8CF785D6-AA54-441D-B30C-3C8D951A6452}" destId="{FF896CA9-89B8-0E42-B602-894E5572419A}" srcOrd="0" destOrd="0" presId="urn:microsoft.com/office/officeart/2005/8/layout/vList2"/>
    <dgm:cxn modelId="{52224AC9-4668-7147-9265-279B07A2F46A}" type="presOf" srcId="{BB17C2DE-D005-4369-A928-4D8E81349B80}" destId="{EDC0C5A9-8E2C-CA41-AE07-F9F041FF750E}" srcOrd="0" destOrd="0" presId="urn:microsoft.com/office/officeart/2005/8/layout/vList2"/>
    <dgm:cxn modelId="{B91995CE-9A8C-6140-9C38-F2C824012C39}" type="presOf" srcId="{9B9A760E-D26B-4E52-A86D-2C6191418C31}" destId="{B3936710-7B52-7B45-865E-6B30BEC4ED5A}" srcOrd="0" destOrd="0" presId="urn:microsoft.com/office/officeart/2005/8/layout/vList2"/>
    <dgm:cxn modelId="{232B68D5-E8EF-474E-8FD0-3EB16831C88F}" type="presOf" srcId="{1ABED855-9020-4568-B559-53CBDA5E19C6}" destId="{7314DBEC-B9C3-BD41-B05D-CCB998AD90B1}" srcOrd="0" destOrd="0" presId="urn:microsoft.com/office/officeart/2005/8/layout/vList2"/>
    <dgm:cxn modelId="{9876C1DD-B965-43F1-88AF-CD3194EE825A}" srcId="{E5C7C26C-2560-4CE4-91AC-FE7FE904A703}" destId="{9B9A760E-D26B-4E52-A86D-2C6191418C31}" srcOrd="3" destOrd="0" parTransId="{6F52536F-21FD-4D14-9D54-0CAC2C445088}" sibTransId="{C7643CDE-6BBE-4B15-8291-D7A6152E4D40}"/>
    <dgm:cxn modelId="{DE580E3E-2C03-CC45-9442-1165203A7F44}" type="presParOf" srcId="{D8C13B12-0102-8542-B88B-E84FFE239C08}" destId="{EDC0C5A9-8E2C-CA41-AE07-F9F041FF750E}" srcOrd="0" destOrd="0" presId="urn:microsoft.com/office/officeart/2005/8/layout/vList2"/>
    <dgm:cxn modelId="{F34E2FC4-765B-9A43-9A5F-1390117B825D}" type="presParOf" srcId="{D8C13B12-0102-8542-B88B-E84FFE239C08}" destId="{F9F5A739-79FB-3846-B30F-FDC7A9E521E6}" srcOrd="1" destOrd="0" presId="urn:microsoft.com/office/officeart/2005/8/layout/vList2"/>
    <dgm:cxn modelId="{0FC4692F-2B81-DE45-B207-9FA1C70437EC}" type="presParOf" srcId="{D8C13B12-0102-8542-B88B-E84FFE239C08}" destId="{7314DBEC-B9C3-BD41-B05D-CCB998AD90B1}" srcOrd="2" destOrd="0" presId="urn:microsoft.com/office/officeart/2005/8/layout/vList2"/>
    <dgm:cxn modelId="{F8BE6849-92EB-9544-BBC8-9ECF8612FF2D}" type="presParOf" srcId="{D8C13B12-0102-8542-B88B-E84FFE239C08}" destId="{D539B67C-85E0-4D47-9F11-D4478134BCEB}" srcOrd="3" destOrd="0" presId="urn:microsoft.com/office/officeart/2005/8/layout/vList2"/>
    <dgm:cxn modelId="{DC735A9F-D612-C24D-9855-4C52F00D5EB8}" type="presParOf" srcId="{D8C13B12-0102-8542-B88B-E84FFE239C08}" destId="{FF896CA9-89B8-0E42-B602-894E5572419A}" srcOrd="4" destOrd="0" presId="urn:microsoft.com/office/officeart/2005/8/layout/vList2"/>
    <dgm:cxn modelId="{8179272A-8D20-B144-A292-DBB3D32FF763}" type="presParOf" srcId="{D8C13B12-0102-8542-B88B-E84FFE239C08}" destId="{2B1F017B-5DD8-2441-9C08-11AD9B65E3AA}" srcOrd="5" destOrd="0" presId="urn:microsoft.com/office/officeart/2005/8/layout/vList2"/>
    <dgm:cxn modelId="{C4F7173E-12C0-2E42-A0C1-C1860571DF6F}" type="presParOf" srcId="{D8C13B12-0102-8542-B88B-E84FFE239C08}" destId="{B3936710-7B52-7B45-865E-6B30BEC4ED5A}"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7A63EFD-88F9-1240-9C98-C9C2AC6D8E7A}" type="doc">
      <dgm:prSet loTypeId="urn:microsoft.com/office/officeart/2005/8/layout/hProcess11" loCatId="list" qsTypeId="urn:microsoft.com/office/officeart/2005/8/quickstyle/simple3" qsCatId="simple" csTypeId="urn:microsoft.com/office/officeart/2005/8/colors/accent1_2" csCatId="accent1" phldr="1"/>
      <dgm:spPr/>
      <dgm:t>
        <a:bodyPr/>
        <a:lstStyle/>
        <a:p>
          <a:endParaRPr lang="en-GB"/>
        </a:p>
      </dgm:t>
    </dgm:pt>
    <dgm:pt modelId="{1F363D89-02E9-0D48-AB9C-E2004846C054}">
      <dgm:prSet/>
      <dgm:spPr/>
      <dgm:t>
        <a:bodyPr/>
        <a:lstStyle/>
        <a:p>
          <a:pPr>
            <a:lnSpc>
              <a:spcPct val="100000"/>
            </a:lnSpc>
          </a:pPr>
          <a:r>
            <a:rPr lang="en-US" dirty="0"/>
            <a:t>WC 01/04/26</a:t>
          </a:r>
          <a:endParaRPr lang="en-GB" dirty="0"/>
        </a:p>
      </dgm:t>
    </dgm:pt>
    <dgm:pt modelId="{A5AC2AF6-836B-0544-BEDE-62CC003405BC}" type="parTrans" cxnId="{F63EA807-E843-044F-977A-C7FC1CC29CFE}">
      <dgm:prSet/>
      <dgm:spPr/>
      <dgm:t>
        <a:bodyPr/>
        <a:lstStyle/>
        <a:p>
          <a:endParaRPr lang="en-GB"/>
        </a:p>
      </dgm:t>
    </dgm:pt>
    <dgm:pt modelId="{9D50DDEE-FC1F-DE4D-94F0-762652B17BAE}" type="sibTrans" cxnId="{F63EA807-E843-044F-977A-C7FC1CC29CFE}">
      <dgm:prSet/>
      <dgm:spPr/>
      <dgm:t>
        <a:bodyPr/>
        <a:lstStyle/>
        <a:p>
          <a:pPr>
            <a:lnSpc>
              <a:spcPct val="100000"/>
            </a:lnSpc>
          </a:pPr>
          <a:endParaRPr lang="en-GB"/>
        </a:p>
      </dgm:t>
    </dgm:pt>
    <dgm:pt modelId="{54869979-0674-B045-A7E2-01606F614A83}">
      <dgm:prSet/>
      <dgm:spPr/>
      <dgm:t>
        <a:bodyPr/>
        <a:lstStyle/>
        <a:p>
          <a:pPr>
            <a:lnSpc>
              <a:spcPct val="100000"/>
            </a:lnSpc>
          </a:pPr>
          <a:r>
            <a:rPr lang="en-US"/>
            <a:t>Background reading. Where did you access the initial reading and why?</a:t>
          </a:r>
          <a:endParaRPr lang="en-GB" dirty="0"/>
        </a:p>
      </dgm:t>
    </dgm:pt>
    <dgm:pt modelId="{D8B796DA-F093-5747-BFA3-01422011B291}" type="parTrans" cxnId="{C9FD3BCD-F0AE-8C41-8C11-EC01AC1B2127}">
      <dgm:prSet/>
      <dgm:spPr/>
      <dgm:t>
        <a:bodyPr/>
        <a:lstStyle/>
        <a:p>
          <a:endParaRPr lang="en-GB"/>
        </a:p>
      </dgm:t>
    </dgm:pt>
    <dgm:pt modelId="{06131C10-9C86-0F40-B75E-940A8F319B28}" type="sibTrans" cxnId="{C9FD3BCD-F0AE-8C41-8C11-EC01AC1B2127}">
      <dgm:prSet/>
      <dgm:spPr/>
      <dgm:t>
        <a:bodyPr/>
        <a:lstStyle/>
        <a:p>
          <a:endParaRPr lang="en-GB"/>
        </a:p>
      </dgm:t>
    </dgm:pt>
    <dgm:pt modelId="{854C2A3A-A36A-D64C-85BE-0EA92EF85065}" type="pres">
      <dgm:prSet presAssocID="{67A63EFD-88F9-1240-9C98-C9C2AC6D8E7A}" presName="Name0" presStyleCnt="0">
        <dgm:presLayoutVars>
          <dgm:dir/>
          <dgm:resizeHandles val="exact"/>
        </dgm:presLayoutVars>
      </dgm:prSet>
      <dgm:spPr/>
    </dgm:pt>
    <dgm:pt modelId="{D63593C4-7802-DE4E-8156-374164522CD4}" type="pres">
      <dgm:prSet presAssocID="{67A63EFD-88F9-1240-9C98-C9C2AC6D8E7A}" presName="arrow" presStyleLbl="bgShp" presStyleIdx="0" presStyleCnt="1"/>
      <dgm:spPr/>
    </dgm:pt>
    <dgm:pt modelId="{5D6FD569-FF10-2B42-ACCE-A1B0899697CF}" type="pres">
      <dgm:prSet presAssocID="{67A63EFD-88F9-1240-9C98-C9C2AC6D8E7A}" presName="points" presStyleCnt="0"/>
      <dgm:spPr/>
    </dgm:pt>
    <dgm:pt modelId="{62D99F71-2149-164F-AA58-AB758D5A61E2}" type="pres">
      <dgm:prSet presAssocID="{1F363D89-02E9-0D48-AB9C-E2004846C054}" presName="compositeA" presStyleCnt="0"/>
      <dgm:spPr/>
    </dgm:pt>
    <dgm:pt modelId="{58817A29-91BC-7F46-9EDC-2CA6C972C4CC}" type="pres">
      <dgm:prSet presAssocID="{1F363D89-02E9-0D48-AB9C-E2004846C054}" presName="textA" presStyleLbl="revTx" presStyleIdx="0" presStyleCnt="2">
        <dgm:presLayoutVars>
          <dgm:bulletEnabled val="1"/>
        </dgm:presLayoutVars>
      </dgm:prSet>
      <dgm:spPr/>
    </dgm:pt>
    <dgm:pt modelId="{EDDD866C-A853-5C42-9F20-717AC6E6DB07}" type="pres">
      <dgm:prSet presAssocID="{1F363D89-02E9-0D48-AB9C-E2004846C054}" presName="circleA" presStyleLbl="node1" presStyleIdx="0" presStyleCnt="2"/>
      <dgm:spPr/>
    </dgm:pt>
    <dgm:pt modelId="{21EFEECD-FA94-1048-90AA-4C41E8520C3F}" type="pres">
      <dgm:prSet presAssocID="{1F363D89-02E9-0D48-AB9C-E2004846C054}" presName="spaceA" presStyleCnt="0"/>
      <dgm:spPr/>
    </dgm:pt>
    <dgm:pt modelId="{D9467B93-A013-FD4C-9579-DD4076179F95}" type="pres">
      <dgm:prSet presAssocID="{9D50DDEE-FC1F-DE4D-94F0-762652B17BAE}" presName="space" presStyleCnt="0"/>
      <dgm:spPr/>
    </dgm:pt>
    <dgm:pt modelId="{0584DAB5-C60F-0844-A61C-37328C4B3DC7}" type="pres">
      <dgm:prSet presAssocID="{54869979-0674-B045-A7E2-01606F614A83}" presName="compositeB" presStyleCnt="0"/>
      <dgm:spPr/>
    </dgm:pt>
    <dgm:pt modelId="{7C5C4CE8-A97B-5D40-B18D-CBA9C67AF8C1}" type="pres">
      <dgm:prSet presAssocID="{54869979-0674-B045-A7E2-01606F614A83}" presName="textB" presStyleLbl="revTx" presStyleIdx="1" presStyleCnt="2">
        <dgm:presLayoutVars>
          <dgm:bulletEnabled val="1"/>
        </dgm:presLayoutVars>
      </dgm:prSet>
      <dgm:spPr/>
    </dgm:pt>
    <dgm:pt modelId="{6495518A-718B-5F4F-AC17-B3764568F0FA}" type="pres">
      <dgm:prSet presAssocID="{54869979-0674-B045-A7E2-01606F614A83}" presName="circleB" presStyleLbl="node1" presStyleIdx="1" presStyleCnt="2"/>
      <dgm:spPr/>
    </dgm:pt>
    <dgm:pt modelId="{FFB5CD63-E29E-CE46-B91C-9936EE6A95C6}" type="pres">
      <dgm:prSet presAssocID="{54869979-0674-B045-A7E2-01606F614A83}" presName="spaceB" presStyleCnt="0"/>
      <dgm:spPr/>
    </dgm:pt>
  </dgm:ptLst>
  <dgm:cxnLst>
    <dgm:cxn modelId="{F63EA807-E843-044F-977A-C7FC1CC29CFE}" srcId="{67A63EFD-88F9-1240-9C98-C9C2AC6D8E7A}" destId="{1F363D89-02E9-0D48-AB9C-E2004846C054}" srcOrd="0" destOrd="0" parTransId="{A5AC2AF6-836B-0544-BEDE-62CC003405BC}" sibTransId="{9D50DDEE-FC1F-DE4D-94F0-762652B17BAE}"/>
    <dgm:cxn modelId="{018EF21B-D851-1640-AA06-81A96F5394D4}" type="presOf" srcId="{1F363D89-02E9-0D48-AB9C-E2004846C054}" destId="{58817A29-91BC-7F46-9EDC-2CA6C972C4CC}" srcOrd="0" destOrd="0" presId="urn:microsoft.com/office/officeart/2005/8/layout/hProcess11"/>
    <dgm:cxn modelId="{60589B57-1F0D-1E4F-89D4-508788181420}" type="presOf" srcId="{54869979-0674-B045-A7E2-01606F614A83}" destId="{7C5C4CE8-A97B-5D40-B18D-CBA9C67AF8C1}" srcOrd="0" destOrd="0" presId="urn:microsoft.com/office/officeart/2005/8/layout/hProcess11"/>
    <dgm:cxn modelId="{F12B229B-52B5-7B43-9B30-ECA39E1F61B5}" type="presOf" srcId="{67A63EFD-88F9-1240-9C98-C9C2AC6D8E7A}" destId="{854C2A3A-A36A-D64C-85BE-0EA92EF85065}" srcOrd="0" destOrd="0" presId="urn:microsoft.com/office/officeart/2005/8/layout/hProcess11"/>
    <dgm:cxn modelId="{C9FD3BCD-F0AE-8C41-8C11-EC01AC1B2127}" srcId="{67A63EFD-88F9-1240-9C98-C9C2AC6D8E7A}" destId="{54869979-0674-B045-A7E2-01606F614A83}" srcOrd="1" destOrd="0" parTransId="{D8B796DA-F093-5747-BFA3-01422011B291}" sibTransId="{06131C10-9C86-0F40-B75E-940A8F319B28}"/>
    <dgm:cxn modelId="{0FD563CF-BC8D-0F48-A443-1A0BDEDB4D74}" type="presParOf" srcId="{854C2A3A-A36A-D64C-85BE-0EA92EF85065}" destId="{D63593C4-7802-DE4E-8156-374164522CD4}" srcOrd="0" destOrd="0" presId="urn:microsoft.com/office/officeart/2005/8/layout/hProcess11"/>
    <dgm:cxn modelId="{507DC2C5-458F-F847-AE42-D06E7E532AAB}" type="presParOf" srcId="{854C2A3A-A36A-D64C-85BE-0EA92EF85065}" destId="{5D6FD569-FF10-2B42-ACCE-A1B0899697CF}" srcOrd="1" destOrd="0" presId="urn:microsoft.com/office/officeart/2005/8/layout/hProcess11"/>
    <dgm:cxn modelId="{7810B031-97DE-A24A-8692-33C2C2B0B171}" type="presParOf" srcId="{5D6FD569-FF10-2B42-ACCE-A1B0899697CF}" destId="{62D99F71-2149-164F-AA58-AB758D5A61E2}" srcOrd="0" destOrd="0" presId="urn:microsoft.com/office/officeart/2005/8/layout/hProcess11"/>
    <dgm:cxn modelId="{8D950F52-D01C-7C4E-9D6E-6E7298BEBB2E}" type="presParOf" srcId="{62D99F71-2149-164F-AA58-AB758D5A61E2}" destId="{58817A29-91BC-7F46-9EDC-2CA6C972C4CC}" srcOrd="0" destOrd="0" presId="urn:microsoft.com/office/officeart/2005/8/layout/hProcess11"/>
    <dgm:cxn modelId="{E40215E3-AAF7-A741-8635-6D15D73DA4A7}" type="presParOf" srcId="{62D99F71-2149-164F-AA58-AB758D5A61E2}" destId="{EDDD866C-A853-5C42-9F20-717AC6E6DB07}" srcOrd="1" destOrd="0" presId="urn:microsoft.com/office/officeart/2005/8/layout/hProcess11"/>
    <dgm:cxn modelId="{131D4281-32E4-0E4E-84B7-D4096D30371A}" type="presParOf" srcId="{62D99F71-2149-164F-AA58-AB758D5A61E2}" destId="{21EFEECD-FA94-1048-90AA-4C41E8520C3F}" srcOrd="2" destOrd="0" presId="urn:microsoft.com/office/officeart/2005/8/layout/hProcess11"/>
    <dgm:cxn modelId="{295DB6EE-B1B8-8648-B3E1-377FA8EF61FF}" type="presParOf" srcId="{5D6FD569-FF10-2B42-ACCE-A1B0899697CF}" destId="{D9467B93-A013-FD4C-9579-DD4076179F95}" srcOrd="1" destOrd="0" presId="urn:microsoft.com/office/officeart/2005/8/layout/hProcess11"/>
    <dgm:cxn modelId="{6F832915-3A58-4544-9C97-3146B8922AE1}" type="presParOf" srcId="{5D6FD569-FF10-2B42-ACCE-A1B0899697CF}" destId="{0584DAB5-C60F-0844-A61C-37328C4B3DC7}" srcOrd="2" destOrd="0" presId="urn:microsoft.com/office/officeart/2005/8/layout/hProcess11"/>
    <dgm:cxn modelId="{BC1EACCF-FBFD-B84A-B51A-F1B2CE6AE62E}" type="presParOf" srcId="{0584DAB5-C60F-0844-A61C-37328C4B3DC7}" destId="{7C5C4CE8-A97B-5D40-B18D-CBA9C67AF8C1}" srcOrd="0" destOrd="0" presId="urn:microsoft.com/office/officeart/2005/8/layout/hProcess11"/>
    <dgm:cxn modelId="{AF77B2CA-4C6E-014C-9DFE-236A443A1EA2}" type="presParOf" srcId="{0584DAB5-C60F-0844-A61C-37328C4B3DC7}" destId="{6495518A-718B-5F4F-AC17-B3764568F0FA}" srcOrd="1" destOrd="0" presId="urn:microsoft.com/office/officeart/2005/8/layout/hProcess11"/>
    <dgm:cxn modelId="{FA23004A-66F5-5942-BF9D-9B14AD1D42E3}" type="presParOf" srcId="{0584DAB5-C60F-0844-A61C-37328C4B3DC7}" destId="{FFB5CD63-E29E-CE46-B91C-9936EE6A95C6}"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7A63EFD-88F9-1240-9C98-C9C2AC6D8E7A}" type="doc">
      <dgm:prSet loTypeId="urn:microsoft.com/office/officeart/2005/8/layout/hProcess11" loCatId="list" qsTypeId="urn:microsoft.com/office/officeart/2005/8/quickstyle/simple3" qsCatId="simple" csTypeId="urn:microsoft.com/office/officeart/2005/8/colors/accent1_2" csCatId="accent1" phldr="1"/>
      <dgm:spPr/>
      <dgm:t>
        <a:bodyPr/>
        <a:lstStyle/>
        <a:p>
          <a:endParaRPr lang="en-GB"/>
        </a:p>
      </dgm:t>
    </dgm:pt>
    <dgm:pt modelId="{1F363D89-02E9-0D48-AB9C-E2004846C054}">
      <dgm:prSet/>
      <dgm:spPr/>
      <dgm:t>
        <a:bodyPr/>
        <a:lstStyle/>
        <a:p>
          <a:r>
            <a:rPr lang="en-GB" dirty="0"/>
            <a:t>WC 10/04/26</a:t>
          </a:r>
        </a:p>
      </dgm:t>
    </dgm:pt>
    <dgm:pt modelId="{A5AC2AF6-836B-0544-BEDE-62CC003405BC}" type="parTrans" cxnId="{F63EA807-E843-044F-977A-C7FC1CC29CFE}">
      <dgm:prSet/>
      <dgm:spPr/>
      <dgm:t>
        <a:bodyPr/>
        <a:lstStyle/>
        <a:p>
          <a:endParaRPr lang="en-GB"/>
        </a:p>
      </dgm:t>
    </dgm:pt>
    <dgm:pt modelId="{9D50DDEE-FC1F-DE4D-94F0-762652B17BAE}" type="sibTrans" cxnId="{F63EA807-E843-044F-977A-C7FC1CC29CFE}">
      <dgm:prSet/>
      <dgm:spPr/>
      <dgm:t>
        <a:bodyPr/>
        <a:lstStyle/>
        <a:p>
          <a:endParaRPr lang="en-GB"/>
        </a:p>
      </dgm:t>
    </dgm:pt>
    <dgm:pt modelId="{54869979-0674-B045-A7E2-01606F614A83}">
      <dgm:prSet/>
      <dgm:spPr/>
      <dgm:t>
        <a:bodyPr/>
        <a:lstStyle/>
        <a:p>
          <a:r>
            <a:rPr lang="en-GB" dirty="0"/>
            <a:t>Planning</a:t>
          </a:r>
          <a:r>
            <a:rPr lang="en-GB" baseline="0" dirty="0"/>
            <a:t> : How did you decide which reading was relevant to your presentation?</a:t>
          </a:r>
          <a:endParaRPr lang="en-GB" dirty="0"/>
        </a:p>
      </dgm:t>
    </dgm:pt>
    <dgm:pt modelId="{D8B796DA-F093-5747-BFA3-01422011B291}" type="parTrans" cxnId="{C9FD3BCD-F0AE-8C41-8C11-EC01AC1B2127}">
      <dgm:prSet/>
      <dgm:spPr/>
      <dgm:t>
        <a:bodyPr/>
        <a:lstStyle/>
        <a:p>
          <a:endParaRPr lang="en-GB"/>
        </a:p>
      </dgm:t>
    </dgm:pt>
    <dgm:pt modelId="{06131C10-9C86-0F40-B75E-940A8F319B28}" type="sibTrans" cxnId="{C9FD3BCD-F0AE-8C41-8C11-EC01AC1B2127}">
      <dgm:prSet/>
      <dgm:spPr/>
      <dgm:t>
        <a:bodyPr/>
        <a:lstStyle/>
        <a:p>
          <a:endParaRPr lang="en-GB"/>
        </a:p>
      </dgm:t>
    </dgm:pt>
    <dgm:pt modelId="{854C2A3A-A36A-D64C-85BE-0EA92EF85065}" type="pres">
      <dgm:prSet presAssocID="{67A63EFD-88F9-1240-9C98-C9C2AC6D8E7A}" presName="Name0" presStyleCnt="0">
        <dgm:presLayoutVars>
          <dgm:dir/>
          <dgm:resizeHandles val="exact"/>
        </dgm:presLayoutVars>
      </dgm:prSet>
      <dgm:spPr/>
    </dgm:pt>
    <dgm:pt modelId="{D63593C4-7802-DE4E-8156-374164522CD4}" type="pres">
      <dgm:prSet presAssocID="{67A63EFD-88F9-1240-9C98-C9C2AC6D8E7A}" presName="arrow" presStyleLbl="bgShp" presStyleIdx="0" presStyleCnt="1"/>
      <dgm:spPr/>
    </dgm:pt>
    <dgm:pt modelId="{5D6FD569-FF10-2B42-ACCE-A1B0899697CF}" type="pres">
      <dgm:prSet presAssocID="{67A63EFD-88F9-1240-9C98-C9C2AC6D8E7A}" presName="points" presStyleCnt="0"/>
      <dgm:spPr/>
    </dgm:pt>
    <dgm:pt modelId="{62D99F71-2149-164F-AA58-AB758D5A61E2}" type="pres">
      <dgm:prSet presAssocID="{1F363D89-02E9-0D48-AB9C-E2004846C054}" presName="compositeA" presStyleCnt="0"/>
      <dgm:spPr/>
    </dgm:pt>
    <dgm:pt modelId="{58817A29-91BC-7F46-9EDC-2CA6C972C4CC}" type="pres">
      <dgm:prSet presAssocID="{1F363D89-02E9-0D48-AB9C-E2004846C054}" presName="textA" presStyleLbl="revTx" presStyleIdx="0" presStyleCnt="2">
        <dgm:presLayoutVars>
          <dgm:bulletEnabled val="1"/>
        </dgm:presLayoutVars>
      </dgm:prSet>
      <dgm:spPr/>
    </dgm:pt>
    <dgm:pt modelId="{EDDD866C-A853-5C42-9F20-717AC6E6DB07}" type="pres">
      <dgm:prSet presAssocID="{1F363D89-02E9-0D48-AB9C-E2004846C054}" presName="circleA" presStyleLbl="node1" presStyleIdx="0" presStyleCnt="2"/>
      <dgm:spPr/>
    </dgm:pt>
    <dgm:pt modelId="{21EFEECD-FA94-1048-90AA-4C41E8520C3F}" type="pres">
      <dgm:prSet presAssocID="{1F363D89-02E9-0D48-AB9C-E2004846C054}" presName="spaceA" presStyleCnt="0"/>
      <dgm:spPr/>
    </dgm:pt>
    <dgm:pt modelId="{D9467B93-A013-FD4C-9579-DD4076179F95}" type="pres">
      <dgm:prSet presAssocID="{9D50DDEE-FC1F-DE4D-94F0-762652B17BAE}" presName="space" presStyleCnt="0"/>
      <dgm:spPr/>
    </dgm:pt>
    <dgm:pt modelId="{0584DAB5-C60F-0844-A61C-37328C4B3DC7}" type="pres">
      <dgm:prSet presAssocID="{54869979-0674-B045-A7E2-01606F614A83}" presName="compositeB" presStyleCnt="0"/>
      <dgm:spPr/>
    </dgm:pt>
    <dgm:pt modelId="{7C5C4CE8-A97B-5D40-B18D-CBA9C67AF8C1}" type="pres">
      <dgm:prSet presAssocID="{54869979-0674-B045-A7E2-01606F614A83}" presName="textB" presStyleLbl="revTx" presStyleIdx="1" presStyleCnt="2">
        <dgm:presLayoutVars>
          <dgm:bulletEnabled val="1"/>
        </dgm:presLayoutVars>
      </dgm:prSet>
      <dgm:spPr/>
    </dgm:pt>
    <dgm:pt modelId="{6495518A-718B-5F4F-AC17-B3764568F0FA}" type="pres">
      <dgm:prSet presAssocID="{54869979-0674-B045-A7E2-01606F614A83}" presName="circleB" presStyleLbl="node1" presStyleIdx="1" presStyleCnt="2"/>
      <dgm:spPr/>
    </dgm:pt>
    <dgm:pt modelId="{FFB5CD63-E29E-CE46-B91C-9936EE6A95C6}" type="pres">
      <dgm:prSet presAssocID="{54869979-0674-B045-A7E2-01606F614A83}" presName="spaceB" presStyleCnt="0"/>
      <dgm:spPr/>
    </dgm:pt>
  </dgm:ptLst>
  <dgm:cxnLst>
    <dgm:cxn modelId="{F63EA807-E843-044F-977A-C7FC1CC29CFE}" srcId="{67A63EFD-88F9-1240-9C98-C9C2AC6D8E7A}" destId="{1F363D89-02E9-0D48-AB9C-E2004846C054}" srcOrd="0" destOrd="0" parTransId="{A5AC2AF6-836B-0544-BEDE-62CC003405BC}" sibTransId="{9D50DDEE-FC1F-DE4D-94F0-762652B17BAE}"/>
    <dgm:cxn modelId="{99329644-0399-164D-ACAD-B08A48C9F875}" type="presOf" srcId="{54869979-0674-B045-A7E2-01606F614A83}" destId="{7C5C4CE8-A97B-5D40-B18D-CBA9C67AF8C1}" srcOrd="0" destOrd="0" presId="urn:microsoft.com/office/officeart/2005/8/layout/hProcess11"/>
    <dgm:cxn modelId="{9E58B174-30EE-6143-B97A-02A15DB1CDE1}" type="presOf" srcId="{1F363D89-02E9-0D48-AB9C-E2004846C054}" destId="{58817A29-91BC-7F46-9EDC-2CA6C972C4CC}" srcOrd="0" destOrd="0" presId="urn:microsoft.com/office/officeart/2005/8/layout/hProcess11"/>
    <dgm:cxn modelId="{2372B5C1-1512-974E-88C9-00DB216424C4}" type="presOf" srcId="{67A63EFD-88F9-1240-9C98-C9C2AC6D8E7A}" destId="{854C2A3A-A36A-D64C-85BE-0EA92EF85065}" srcOrd="0" destOrd="0" presId="urn:microsoft.com/office/officeart/2005/8/layout/hProcess11"/>
    <dgm:cxn modelId="{C9FD3BCD-F0AE-8C41-8C11-EC01AC1B2127}" srcId="{67A63EFD-88F9-1240-9C98-C9C2AC6D8E7A}" destId="{54869979-0674-B045-A7E2-01606F614A83}" srcOrd="1" destOrd="0" parTransId="{D8B796DA-F093-5747-BFA3-01422011B291}" sibTransId="{06131C10-9C86-0F40-B75E-940A8F319B28}"/>
    <dgm:cxn modelId="{9085DF10-DB0A-4A4B-82C2-D93A0749658F}" type="presParOf" srcId="{854C2A3A-A36A-D64C-85BE-0EA92EF85065}" destId="{D63593C4-7802-DE4E-8156-374164522CD4}" srcOrd="0" destOrd="0" presId="urn:microsoft.com/office/officeart/2005/8/layout/hProcess11"/>
    <dgm:cxn modelId="{B3B5133F-128E-4A41-A6A3-1CC004EEA4DD}" type="presParOf" srcId="{854C2A3A-A36A-D64C-85BE-0EA92EF85065}" destId="{5D6FD569-FF10-2B42-ACCE-A1B0899697CF}" srcOrd="1" destOrd="0" presId="urn:microsoft.com/office/officeart/2005/8/layout/hProcess11"/>
    <dgm:cxn modelId="{34C1D1A4-CFBC-CE41-B5EC-ED65CD5C0BBA}" type="presParOf" srcId="{5D6FD569-FF10-2B42-ACCE-A1B0899697CF}" destId="{62D99F71-2149-164F-AA58-AB758D5A61E2}" srcOrd="0" destOrd="0" presId="urn:microsoft.com/office/officeart/2005/8/layout/hProcess11"/>
    <dgm:cxn modelId="{6A1FA03F-34AF-AA45-BFE4-0CF770D0EB92}" type="presParOf" srcId="{62D99F71-2149-164F-AA58-AB758D5A61E2}" destId="{58817A29-91BC-7F46-9EDC-2CA6C972C4CC}" srcOrd="0" destOrd="0" presId="urn:microsoft.com/office/officeart/2005/8/layout/hProcess11"/>
    <dgm:cxn modelId="{B735C06B-968E-DC48-B94A-8F4C20201363}" type="presParOf" srcId="{62D99F71-2149-164F-AA58-AB758D5A61E2}" destId="{EDDD866C-A853-5C42-9F20-717AC6E6DB07}" srcOrd="1" destOrd="0" presId="urn:microsoft.com/office/officeart/2005/8/layout/hProcess11"/>
    <dgm:cxn modelId="{B6C77609-CF30-BA4A-9E9F-44331FF604E8}" type="presParOf" srcId="{62D99F71-2149-164F-AA58-AB758D5A61E2}" destId="{21EFEECD-FA94-1048-90AA-4C41E8520C3F}" srcOrd="2" destOrd="0" presId="urn:microsoft.com/office/officeart/2005/8/layout/hProcess11"/>
    <dgm:cxn modelId="{61500A14-56B5-D142-BA59-026B6CDE906B}" type="presParOf" srcId="{5D6FD569-FF10-2B42-ACCE-A1B0899697CF}" destId="{D9467B93-A013-FD4C-9579-DD4076179F95}" srcOrd="1" destOrd="0" presId="urn:microsoft.com/office/officeart/2005/8/layout/hProcess11"/>
    <dgm:cxn modelId="{090DF227-B934-BD40-B201-1FF9157537E4}" type="presParOf" srcId="{5D6FD569-FF10-2B42-ACCE-A1B0899697CF}" destId="{0584DAB5-C60F-0844-A61C-37328C4B3DC7}" srcOrd="2" destOrd="0" presId="urn:microsoft.com/office/officeart/2005/8/layout/hProcess11"/>
    <dgm:cxn modelId="{A4B7EBC5-6F12-DF45-A903-F856D520C5F0}" type="presParOf" srcId="{0584DAB5-C60F-0844-A61C-37328C4B3DC7}" destId="{7C5C4CE8-A97B-5D40-B18D-CBA9C67AF8C1}" srcOrd="0" destOrd="0" presId="urn:microsoft.com/office/officeart/2005/8/layout/hProcess11"/>
    <dgm:cxn modelId="{2471BBCE-0E38-2C46-8C20-FB8B6EFD1E82}" type="presParOf" srcId="{0584DAB5-C60F-0844-A61C-37328C4B3DC7}" destId="{6495518A-718B-5F4F-AC17-B3764568F0FA}" srcOrd="1" destOrd="0" presId="urn:microsoft.com/office/officeart/2005/8/layout/hProcess11"/>
    <dgm:cxn modelId="{8D87D9D6-0440-264D-91BC-57C029C88CEF}" type="presParOf" srcId="{0584DAB5-C60F-0844-A61C-37328C4B3DC7}" destId="{FFB5CD63-E29E-CE46-B91C-9936EE6A95C6}"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7A63EFD-88F9-1240-9C98-C9C2AC6D8E7A}" type="doc">
      <dgm:prSet loTypeId="urn:microsoft.com/office/officeart/2005/8/layout/hProcess11" loCatId="list" qsTypeId="urn:microsoft.com/office/officeart/2005/8/quickstyle/simple3" qsCatId="simple" csTypeId="urn:microsoft.com/office/officeart/2005/8/colors/accent1_2" csCatId="accent1" phldr="1"/>
      <dgm:spPr/>
      <dgm:t>
        <a:bodyPr/>
        <a:lstStyle/>
        <a:p>
          <a:endParaRPr lang="en-GB"/>
        </a:p>
      </dgm:t>
    </dgm:pt>
    <dgm:pt modelId="{7D4A7C8D-C341-E34C-B6BE-D81995D4F072}">
      <dgm:prSet/>
      <dgm:spPr/>
      <dgm:t>
        <a:bodyPr/>
        <a:lstStyle/>
        <a:p>
          <a:r>
            <a:rPr lang="en-US" dirty="0"/>
            <a:t>WC 15/04/26</a:t>
          </a:r>
          <a:endParaRPr lang="en-GB" dirty="0"/>
        </a:p>
      </dgm:t>
    </dgm:pt>
    <dgm:pt modelId="{929F02E4-9B06-5548-AE59-777315A9151F}" type="parTrans" cxnId="{6D9FE367-92A9-D843-B696-DBED04EE59F4}">
      <dgm:prSet/>
      <dgm:spPr/>
      <dgm:t>
        <a:bodyPr/>
        <a:lstStyle/>
        <a:p>
          <a:endParaRPr lang="en-GB"/>
        </a:p>
      </dgm:t>
    </dgm:pt>
    <dgm:pt modelId="{216E7079-F82E-CB46-9EF9-F5D107EF27AD}" type="sibTrans" cxnId="{6D9FE367-92A9-D843-B696-DBED04EE59F4}">
      <dgm:prSet/>
      <dgm:spPr/>
      <dgm:t>
        <a:bodyPr/>
        <a:lstStyle/>
        <a:p>
          <a:endParaRPr lang="en-GB"/>
        </a:p>
      </dgm:t>
    </dgm:pt>
    <dgm:pt modelId="{87F1D16E-799F-E54C-AB06-39AB6DBD281F}">
      <dgm:prSet/>
      <dgm:spPr/>
      <dgm:t>
        <a:bodyPr/>
        <a:lstStyle/>
        <a:p>
          <a:r>
            <a:rPr lang="en-US" dirty="0"/>
            <a:t>Structure: How did you utilize the selected sources to structure your presentation?</a:t>
          </a:r>
        </a:p>
      </dgm:t>
    </dgm:pt>
    <dgm:pt modelId="{5F4C888B-D11A-7845-8981-4BDC5FD54EA8}" type="parTrans" cxnId="{C39A0184-1BBE-2B42-ADDE-2C028B9F3FE5}">
      <dgm:prSet/>
      <dgm:spPr/>
      <dgm:t>
        <a:bodyPr/>
        <a:lstStyle/>
        <a:p>
          <a:endParaRPr lang="en-GB"/>
        </a:p>
      </dgm:t>
    </dgm:pt>
    <dgm:pt modelId="{E4F43876-11CC-E445-8E60-7D424CCC651B}" type="sibTrans" cxnId="{C39A0184-1BBE-2B42-ADDE-2C028B9F3FE5}">
      <dgm:prSet/>
      <dgm:spPr/>
      <dgm:t>
        <a:bodyPr/>
        <a:lstStyle/>
        <a:p>
          <a:endParaRPr lang="en-GB"/>
        </a:p>
      </dgm:t>
    </dgm:pt>
    <dgm:pt modelId="{854C2A3A-A36A-D64C-85BE-0EA92EF85065}" type="pres">
      <dgm:prSet presAssocID="{67A63EFD-88F9-1240-9C98-C9C2AC6D8E7A}" presName="Name0" presStyleCnt="0">
        <dgm:presLayoutVars>
          <dgm:dir/>
          <dgm:resizeHandles val="exact"/>
        </dgm:presLayoutVars>
      </dgm:prSet>
      <dgm:spPr/>
    </dgm:pt>
    <dgm:pt modelId="{D63593C4-7802-DE4E-8156-374164522CD4}" type="pres">
      <dgm:prSet presAssocID="{67A63EFD-88F9-1240-9C98-C9C2AC6D8E7A}" presName="arrow" presStyleLbl="bgShp" presStyleIdx="0" presStyleCnt="1"/>
      <dgm:spPr/>
    </dgm:pt>
    <dgm:pt modelId="{5D6FD569-FF10-2B42-ACCE-A1B0899697CF}" type="pres">
      <dgm:prSet presAssocID="{67A63EFD-88F9-1240-9C98-C9C2AC6D8E7A}" presName="points" presStyleCnt="0"/>
      <dgm:spPr/>
    </dgm:pt>
    <dgm:pt modelId="{777BDECF-073A-A549-8183-9517CF35F93C}" type="pres">
      <dgm:prSet presAssocID="{7D4A7C8D-C341-E34C-B6BE-D81995D4F072}" presName="compositeA" presStyleCnt="0"/>
      <dgm:spPr/>
    </dgm:pt>
    <dgm:pt modelId="{B4827DBC-7EEB-524C-B6C9-E59862A0199D}" type="pres">
      <dgm:prSet presAssocID="{7D4A7C8D-C341-E34C-B6BE-D81995D4F072}" presName="textA" presStyleLbl="revTx" presStyleIdx="0" presStyleCnt="2">
        <dgm:presLayoutVars>
          <dgm:bulletEnabled val="1"/>
        </dgm:presLayoutVars>
      </dgm:prSet>
      <dgm:spPr/>
    </dgm:pt>
    <dgm:pt modelId="{19AABE15-B3B1-CD45-AD91-47889F61FCB5}" type="pres">
      <dgm:prSet presAssocID="{7D4A7C8D-C341-E34C-B6BE-D81995D4F072}" presName="circleA" presStyleLbl="node1" presStyleIdx="0" presStyleCnt="2"/>
      <dgm:spPr/>
    </dgm:pt>
    <dgm:pt modelId="{1CA372A4-A1AB-BE46-BC77-EEE9D60C7666}" type="pres">
      <dgm:prSet presAssocID="{7D4A7C8D-C341-E34C-B6BE-D81995D4F072}" presName="spaceA" presStyleCnt="0"/>
      <dgm:spPr/>
    </dgm:pt>
    <dgm:pt modelId="{6C23446F-C7AB-9A4E-B8AC-F36567BEC989}" type="pres">
      <dgm:prSet presAssocID="{216E7079-F82E-CB46-9EF9-F5D107EF27AD}" presName="space" presStyleCnt="0"/>
      <dgm:spPr/>
    </dgm:pt>
    <dgm:pt modelId="{D3EA3E82-1767-4748-A234-965816F5B65E}" type="pres">
      <dgm:prSet presAssocID="{87F1D16E-799F-E54C-AB06-39AB6DBD281F}" presName="compositeB" presStyleCnt="0"/>
      <dgm:spPr/>
    </dgm:pt>
    <dgm:pt modelId="{8C6BFA9B-507C-5D4A-B72B-DC70EAC690A9}" type="pres">
      <dgm:prSet presAssocID="{87F1D16E-799F-E54C-AB06-39AB6DBD281F}" presName="textB" presStyleLbl="revTx" presStyleIdx="1" presStyleCnt="2">
        <dgm:presLayoutVars>
          <dgm:bulletEnabled val="1"/>
        </dgm:presLayoutVars>
      </dgm:prSet>
      <dgm:spPr/>
    </dgm:pt>
    <dgm:pt modelId="{2C8D348B-0A4B-0A44-BD94-51D425F3DEE8}" type="pres">
      <dgm:prSet presAssocID="{87F1D16E-799F-E54C-AB06-39AB6DBD281F}" presName="circleB" presStyleLbl="node1" presStyleIdx="1" presStyleCnt="2"/>
      <dgm:spPr/>
    </dgm:pt>
    <dgm:pt modelId="{3A44C3FD-AEBF-764F-B5F1-BF74C4673443}" type="pres">
      <dgm:prSet presAssocID="{87F1D16E-799F-E54C-AB06-39AB6DBD281F}" presName="spaceB" presStyleCnt="0"/>
      <dgm:spPr/>
    </dgm:pt>
  </dgm:ptLst>
  <dgm:cxnLst>
    <dgm:cxn modelId="{4E23303B-A2E8-EA41-A9B7-E2826063B060}" type="presOf" srcId="{87F1D16E-799F-E54C-AB06-39AB6DBD281F}" destId="{8C6BFA9B-507C-5D4A-B72B-DC70EAC690A9}" srcOrd="0" destOrd="0" presId="urn:microsoft.com/office/officeart/2005/8/layout/hProcess11"/>
    <dgm:cxn modelId="{C052754C-0901-1245-A537-CB8250DC613A}" type="presOf" srcId="{7D4A7C8D-C341-E34C-B6BE-D81995D4F072}" destId="{B4827DBC-7EEB-524C-B6C9-E59862A0199D}" srcOrd="0" destOrd="0" presId="urn:microsoft.com/office/officeart/2005/8/layout/hProcess11"/>
    <dgm:cxn modelId="{6D9FE367-92A9-D843-B696-DBED04EE59F4}" srcId="{67A63EFD-88F9-1240-9C98-C9C2AC6D8E7A}" destId="{7D4A7C8D-C341-E34C-B6BE-D81995D4F072}" srcOrd="0" destOrd="0" parTransId="{929F02E4-9B06-5548-AE59-777315A9151F}" sibTransId="{216E7079-F82E-CB46-9EF9-F5D107EF27AD}"/>
    <dgm:cxn modelId="{C39A0184-1BBE-2B42-ADDE-2C028B9F3FE5}" srcId="{67A63EFD-88F9-1240-9C98-C9C2AC6D8E7A}" destId="{87F1D16E-799F-E54C-AB06-39AB6DBD281F}" srcOrd="1" destOrd="0" parTransId="{5F4C888B-D11A-7845-8981-4BDC5FD54EA8}" sibTransId="{E4F43876-11CC-E445-8E60-7D424CCC651B}"/>
    <dgm:cxn modelId="{2372B5C1-1512-974E-88C9-00DB216424C4}" type="presOf" srcId="{67A63EFD-88F9-1240-9C98-C9C2AC6D8E7A}" destId="{854C2A3A-A36A-D64C-85BE-0EA92EF85065}" srcOrd="0" destOrd="0" presId="urn:microsoft.com/office/officeart/2005/8/layout/hProcess11"/>
    <dgm:cxn modelId="{9085DF10-DB0A-4A4B-82C2-D93A0749658F}" type="presParOf" srcId="{854C2A3A-A36A-D64C-85BE-0EA92EF85065}" destId="{D63593C4-7802-DE4E-8156-374164522CD4}" srcOrd="0" destOrd="0" presId="urn:microsoft.com/office/officeart/2005/8/layout/hProcess11"/>
    <dgm:cxn modelId="{B3B5133F-128E-4A41-A6A3-1CC004EEA4DD}" type="presParOf" srcId="{854C2A3A-A36A-D64C-85BE-0EA92EF85065}" destId="{5D6FD569-FF10-2B42-ACCE-A1B0899697CF}" srcOrd="1" destOrd="0" presId="urn:microsoft.com/office/officeart/2005/8/layout/hProcess11"/>
    <dgm:cxn modelId="{1124B41E-36CF-D446-A8EB-63DBBD0CF525}" type="presParOf" srcId="{5D6FD569-FF10-2B42-ACCE-A1B0899697CF}" destId="{777BDECF-073A-A549-8183-9517CF35F93C}" srcOrd="0" destOrd="0" presId="urn:microsoft.com/office/officeart/2005/8/layout/hProcess11"/>
    <dgm:cxn modelId="{47EB0C0C-2875-F64A-9828-AC6BB9F8BA29}" type="presParOf" srcId="{777BDECF-073A-A549-8183-9517CF35F93C}" destId="{B4827DBC-7EEB-524C-B6C9-E59862A0199D}" srcOrd="0" destOrd="0" presId="urn:microsoft.com/office/officeart/2005/8/layout/hProcess11"/>
    <dgm:cxn modelId="{6F7820AF-C90F-844F-B170-9BD2921EA81D}" type="presParOf" srcId="{777BDECF-073A-A549-8183-9517CF35F93C}" destId="{19AABE15-B3B1-CD45-AD91-47889F61FCB5}" srcOrd="1" destOrd="0" presId="urn:microsoft.com/office/officeart/2005/8/layout/hProcess11"/>
    <dgm:cxn modelId="{3E3784B2-CCC5-524F-B5AA-F6659D7057FE}" type="presParOf" srcId="{777BDECF-073A-A549-8183-9517CF35F93C}" destId="{1CA372A4-A1AB-BE46-BC77-EEE9D60C7666}" srcOrd="2" destOrd="0" presId="urn:microsoft.com/office/officeart/2005/8/layout/hProcess11"/>
    <dgm:cxn modelId="{45E65D5E-89D1-F145-B9FD-428D6B4D4288}" type="presParOf" srcId="{5D6FD569-FF10-2B42-ACCE-A1B0899697CF}" destId="{6C23446F-C7AB-9A4E-B8AC-F36567BEC989}" srcOrd="1" destOrd="0" presId="urn:microsoft.com/office/officeart/2005/8/layout/hProcess11"/>
    <dgm:cxn modelId="{6760CFC7-F3FD-0843-B481-3B332D430E12}" type="presParOf" srcId="{5D6FD569-FF10-2B42-ACCE-A1B0899697CF}" destId="{D3EA3E82-1767-4748-A234-965816F5B65E}" srcOrd="2" destOrd="0" presId="urn:microsoft.com/office/officeart/2005/8/layout/hProcess11"/>
    <dgm:cxn modelId="{610028B1-BA2C-EA4B-8CE6-048E052CBC77}" type="presParOf" srcId="{D3EA3E82-1767-4748-A234-965816F5B65E}" destId="{8C6BFA9B-507C-5D4A-B72B-DC70EAC690A9}" srcOrd="0" destOrd="0" presId="urn:microsoft.com/office/officeart/2005/8/layout/hProcess11"/>
    <dgm:cxn modelId="{7217DFAA-DD8B-624D-946D-06EAA4D1253E}" type="presParOf" srcId="{D3EA3E82-1767-4748-A234-965816F5B65E}" destId="{2C8D348B-0A4B-0A44-BD94-51D425F3DEE8}" srcOrd="1" destOrd="0" presId="urn:microsoft.com/office/officeart/2005/8/layout/hProcess11"/>
    <dgm:cxn modelId="{67645225-E07B-154D-B90D-17AA1D219059}" type="presParOf" srcId="{D3EA3E82-1767-4748-A234-965816F5B65E}" destId="{3A44C3FD-AEBF-764F-B5F1-BF74C4673443}"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7A63EFD-88F9-1240-9C98-C9C2AC6D8E7A}" type="doc">
      <dgm:prSet loTypeId="urn:microsoft.com/office/officeart/2005/8/layout/hProcess11" loCatId="list" qsTypeId="urn:microsoft.com/office/officeart/2005/8/quickstyle/simple3" qsCatId="simple" csTypeId="urn:microsoft.com/office/officeart/2005/8/colors/accent1_2" csCatId="accent1" phldr="1"/>
      <dgm:spPr/>
      <dgm:t>
        <a:bodyPr/>
        <a:lstStyle/>
        <a:p>
          <a:endParaRPr lang="en-GB"/>
        </a:p>
      </dgm:t>
    </dgm:pt>
    <dgm:pt modelId="{2B0A4EC0-B992-EA44-B3F1-2CEDCA9D005A}">
      <dgm:prSet/>
      <dgm:spPr/>
      <dgm:t>
        <a:bodyPr/>
        <a:lstStyle/>
        <a:p>
          <a:r>
            <a:rPr lang="en-US" dirty="0"/>
            <a:t>WC 18/04/26</a:t>
          </a:r>
          <a:endParaRPr lang="en-GB" dirty="0"/>
        </a:p>
      </dgm:t>
    </dgm:pt>
    <dgm:pt modelId="{16F4A439-2AA7-274E-A900-FF42A51A3705}" type="parTrans" cxnId="{6589CBA8-CBF7-FD41-BFEC-F13B1DFA7B7E}">
      <dgm:prSet/>
      <dgm:spPr/>
      <dgm:t>
        <a:bodyPr/>
        <a:lstStyle/>
        <a:p>
          <a:endParaRPr lang="en-GB"/>
        </a:p>
      </dgm:t>
    </dgm:pt>
    <dgm:pt modelId="{D48A50E8-F49A-2D48-8432-3AA2CE86787C}" type="sibTrans" cxnId="{6589CBA8-CBF7-FD41-BFEC-F13B1DFA7B7E}">
      <dgm:prSet/>
      <dgm:spPr/>
      <dgm:t>
        <a:bodyPr/>
        <a:lstStyle/>
        <a:p>
          <a:endParaRPr lang="en-GB"/>
        </a:p>
      </dgm:t>
    </dgm:pt>
    <dgm:pt modelId="{E05F4516-1C1D-7249-9E0E-964547D8E09D}">
      <dgm:prSet/>
      <dgm:spPr/>
      <dgm:t>
        <a:bodyPr/>
        <a:lstStyle/>
        <a:p>
          <a:r>
            <a:rPr lang="en-US" dirty="0"/>
            <a:t>Wider reading: Did you use any additional sources to build upon your initial research?</a:t>
          </a:r>
        </a:p>
      </dgm:t>
    </dgm:pt>
    <dgm:pt modelId="{5C88EA25-6F9E-CD40-A181-494834AAC845}" type="parTrans" cxnId="{5D238C41-A7CE-1B46-A1A7-77D4B5B1F32A}">
      <dgm:prSet/>
      <dgm:spPr/>
      <dgm:t>
        <a:bodyPr/>
        <a:lstStyle/>
        <a:p>
          <a:endParaRPr lang="en-GB"/>
        </a:p>
      </dgm:t>
    </dgm:pt>
    <dgm:pt modelId="{E9639E20-18DF-3446-A17B-8A6FDD5562C8}" type="sibTrans" cxnId="{5D238C41-A7CE-1B46-A1A7-77D4B5B1F32A}">
      <dgm:prSet/>
      <dgm:spPr/>
      <dgm:t>
        <a:bodyPr/>
        <a:lstStyle/>
        <a:p>
          <a:endParaRPr lang="en-GB"/>
        </a:p>
      </dgm:t>
    </dgm:pt>
    <dgm:pt modelId="{854C2A3A-A36A-D64C-85BE-0EA92EF85065}" type="pres">
      <dgm:prSet presAssocID="{67A63EFD-88F9-1240-9C98-C9C2AC6D8E7A}" presName="Name0" presStyleCnt="0">
        <dgm:presLayoutVars>
          <dgm:dir/>
          <dgm:resizeHandles val="exact"/>
        </dgm:presLayoutVars>
      </dgm:prSet>
      <dgm:spPr/>
    </dgm:pt>
    <dgm:pt modelId="{D63593C4-7802-DE4E-8156-374164522CD4}" type="pres">
      <dgm:prSet presAssocID="{67A63EFD-88F9-1240-9C98-C9C2AC6D8E7A}" presName="arrow" presStyleLbl="bgShp" presStyleIdx="0" presStyleCnt="1"/>
      <dgm:spPr/>
    </dgm:pt>
    <dgm:pt modelId="{5D6FD569-FF10-2B42-ACCE-A1B0899697CF}" type="pres">
      <dgm:prSet presAssocID="{67A63EFD-88F9-1240-9C98-C9C2AC6D8E7A}" presName="points" presStyleCnt="0"/>
      <dgm:spPr/>
    </dgm:pt>
    <dgm:pt modelId="{581AAD5B-8242-6442-ABEE-E9A5F6E17F53}" type="pres">
      <dgm:prSet presAssocID="{2B0A4EC0-B992-EA44-B3F1-2CEDCA9D005A}" presName="compositeA" presStyleCnt="0"/>
      <dgm:spPr/>
    </dgm:pt>
    <dgm:pt modelId="{98E1993F-7612-9A47-A713-AFB67B6BC23B}" type="pres">
      <dgm:prSet presAssocID="{2B0A4EC0-B992-EA44-B3F1-2CEDCA9D005A}" presName="textA" presStyleLbl="revTx" presStyleIdx="0" presStyleCnt="2">
        <dgm:presLayoutVars>
          <dgm:bulletEnabled val="1"/>
        </dgm:presLayoutVars>
      </dgm:prSet>
      <dgm:spPr/>
    </dgm:pt>
    <dgm:pt modelId="{FD8C6823-0B9F-F34C-9FE6-21B6B678A9E3}" type="pres">
      <dgm:prSet presAssocID="{2B0A4EC0-B992-EA44-B3F1-2CEDCA9D005A}" presName="circleA" presStyleLbl="node1" presStyleIdx="0" presStyleCnt="2"/>
      <dgm:spPr/>
    </dgm:pt>
    <dgm:pt modelId="{49BFB6E8-ACEE-2D49-B139-846236009DA1}" type="pres">
      <dgm:prSet presAssocID="{2B0A4EC0-B992-EA44-B3F1-2CEDCA9D005A}" presName="spaceA" presStyleCnt="0"/>
      <dgm:spPr/>
    </dgm:pt>
    <dgm:pt modelId="{8259EA6E-8E73-7245-83BC-63C0188C719D}" type="pres">
      <dgm:prSet presAssocID="{D48A50E8-F49A-2D48-8432-3AA2CE86787C}" presName="space" presStyleCnt="0"/>
      <dgm:spPr/>
    </dgm:pt>
    <dgm:pt modelId="{A6DEB992-E695-F741-8E95-79A0FFDF787E}" type="pres">
      <dgm:prSet presAssocID="{E05F4516-1C1D-7249-9E0E-964547D8E09D}" presName="compositeB" presStyleCnt="0"/>
      <dgm:spPr/>
    </dgm:pt>
    <dgm:pt modelId="{A4A4EC36-164F-6D44-A932-35EC213FDEE2}" type="pres">
      <dgm:prSet presAssocID="{E05F4516-1C1D-7249-9E0E-964547D8E09D}" presName="textB" presStyleLbl="revTx" presStyleIdx="1" presStyleCnt="2">
        <dgm:presLayoutVars>
          <dgm:bulletEnabled val="1"/>
        </dgm:presLayoutVars>
      </dgm:prSet>
      <dgm:spPr/>
    </dgm:pt>
    <dgm:pt modelId="{D098FEFE-F362-AE4C-9DD8-6106D35F02B5}" type="pres">
      <dgm:prSet presAssocID="{E05F4516-1C1D-7249-9E0E-964547D8E09D}" presName="circleB" presStyleLbl="node1" presStyleIdx="1" presStyleCnt="2"/>
      <dgm:spPr/>
    </dgm:pt>
    <dgm:pt modelId="{A224C0BA-1E6B-A640-B50D-04A46FF9DF23}" type="pres">
      <dgm:prSet presAssocID="{E05F4516-1C1D-7249-9E0E-964547D8E09D}" presName="spaceB" presStyleCnt="0"/>
      <dgm:spPr/>
    </dgm:pt>
  </dgm:ptLst>
  <dgm:cxnLst>
    <dgm:cxn modelId="{5D238C41-A7CE-1B46-A1A7-77D4B5B1F32A}" srcId="{67A63EFD-88F9-1240-9C98-C9C2AC6D8E7A}" destId="{E05F4516-1C1D-7249-9E0E-964547D8E09D}" srcOrd="1" destOrd="0" parTransId="{5C88EA25-6F9E-CD40-A181-494834AAC845}" sibTransId="{E9639E20-18DF-3446-A17B-8A6FDD5562C8}"/>
    <dgm:cxn modelId="{6589CBA8-CBF7-FD41-BFEC-F13B1DFA7B7E}" srcId="{67A63EFD-88F9-1240-9C98-C9C2AC6D8E7A}" destId="{2B0A4EC0-B992-EA44-B3F1-2CEDCA9D005A}" srcOrd="0" destOrd="0" parTransId="{16F4A439-2AA7-274E-A900-FF42A51A3705}" sibTransId="{D48A50E8-F49A-2D48-8432-3AA2CE86787C}"/>
    <dgm:cxn modelId="{2E4104B7-F556-174C-986D-9EAE172CEF53}" type="presOf" srcId="{E05F4516-1C1D-7249-9E0E-964547D8E09D}" destId="{A4A4EC36-164F-6D44-A932-35EC213FDEE2}" srcOrd="0" destOrd="0" presId="urn:microsoft.com/office/officeart/2005/8/layout/hProcess11"/>
    <dgm:cxn modelId="{2372B5C1-1512-974E-88C9-00DB216424C4}" type="presOf" srcId="{67A63EFD-88F9-1240-9C98-C9C2AC6D8E7A}" destId="{854C2A3A-A36A-D64C-85BE-0EA92EF85065}" srcOrd="0" destOrd="0" presId="urn:microsoft.com/office/officeart/2005/8/layout/hProcess11"/>
    <dgm:cxn modelId="{559F97D8-23AA-EF4D-8846-2A7CA10A5F0A}" type="presOf" srcId="{2B0A4EC0-B992-EA44-B3F1-2CEDCA9D005A}" destId="{98E1993F-7612-9A47-A713-AFB67B6BC23B}" srcOrd="0" destOrd="0" presId="urn:microsoft.com/office/officeart/2005/8/layout/hProcess11"/>
    <dgm:cxn modelId="{9085DF10-DB0A-4A4B-82C2-D93A0749658F}" type="presParOf" srcId="{854C2A3A-A36A-D64C-85BE-0EA92EF85065}" destId="{D63593C4-7802-DE4E-8156-374164522CD4}" srcOrd="0" destOrd="0" presId="urn:microsoft.com/office/officeart/2005/8/layout/hProcess11"/>
    <dgm:cxn modelId="{B3B5133F-128E-4A41-A6A3-1CC004EEA4DD}" type="presParOf" srcId="{854C2A3A-A36A-D64C-85BE-0EA92EF85065}" destId="{5D6FD569-FF10-2B42-ACCE-A1B0899697CF}" srcOrd="1" destOrd="0" presId="urn:microsoft.com/office/officeart/2005/8/layout/hProcess11"/>
    <dgm:cxn modelId="{DCA432A0-4BFC-3F4F-8112-5C8F983BA514}" type="presParOf" srcId="{5D6FD569-FF10-2B42-ACCE-A1B0899697CF}" destId="{581AAD5B-8242-6442-ABEE-E9A5F6E17F53}" srcOrd="0" destOrd="0" presId="urn:microsoft.com/office/officeart/2005/8/layout/hProcess11"/>
    <dgm:cxn modelId="{2C6A0F48-3AFA-374E-8D03-EA7C344E298A}" type="presParOf" srcId="{581AAD5B-8242-6442-ABEE-E9A5F6E17F53}" destId="{98E1993F-7612-9A47-A713-AFB67B6BC23B}" srcOrd="0" destOrd="0" presId="urn:microsoft.com/office/officeart/2005/8/layout/hProcess11"/>
    <dgm:cxn modelId="{3D36402F-1B3F-B947-88FE-B234EA5B280F}" type="presParOf" srcId="{581AAD5B-8242-6442-ABEE-E9A5F6E17F53}" destId="{FD8C6823-0B9F-F34C-9FE6-21B6B678A9E3}" srcOrd="1" destOrd="0" presId="urn:microsoft.com/office/officeart/2005/8/layout/hProcess11"/>
    <dgm:cxn modelId="{F533A42F-5C2F-B642-A063-5C1A9DCD283B}" type="presParOf" srcId="{581AAD5B-8242-6442-ABEE-E9A5F6E17F53}" destId="{49BFB6E8-ACEE-2D49-B139-846236009DA1}" srcOrd="2" destOrd="0" presId="urn:microsoft.com/office/officeart/2005/8/layout/hProcess11"/>
    <dgm:cxn modelId="{34354485-5B19-2A40-B6DF-C47DBFBBC917}" type="presParOf" srcId="{5D6FD569-FF10-2B42-ACCE-A1B0899697CF}" destId="{8259EA6E-8E73-7245-83BC-63C0188C719D}" srcOrd="1" destOrd="0" presId="urn:microsoft.com/office/officeart/2005/8/layout/hProcess11"/>
    <dgm:cxn modelId="{D0792ADD-E374-9741-8FAF-04A6F92CE367}" type="presParOf" srcId="{5D6FD569-FF10-2B42-ACCE-A1B0899697CF}" destId="{A6DEB992-E695-F741-8E95-79A0FFDF787E}" srcOrd="2" destOrd="0" presId="urn:microsoft.com/office/officeart/2005/8/layout/hProcess11"/>
    <dgm:cxn modelId="{9442AA9D-2FFA-4542-97B1-BC0DC09153B4}" type="presParOf" srcId="{A6DEB992-E695-F741-8E95-79A0FFDF787E}" destId="{A4A4EC36-164F-6D44-A932-35EC213FDEE2}" srcOrd="0" destOrd="0" presId="urn:microsoft.com/office/officeart/2005/8/layout/hProcess11"/>
    <dgm:cxn modelId="{B404A6DB-11A9-9240-A93F-3CBA49DFDFE9}" type="presParOf" srcId="{A6DEB992-E695-F741-8E95-79A0FFDF787E}" destId="{D098FEFE-F362-AE4C-9DD8-6106D35F02B5}" srcOrd="1" destOrd="0" presId="urn:microsoft.com/office/officeart/2005/8/layout/hProcess11"/>
    <dgm:cxn modelId="{C6A20C84-FA6B-4A49-A61A-021BFA531819}" type="presParOf" srcId="{A6DEB992-E695-F741-8E95-79A0FFDF787E}" destId="{A224C0BA-1E6B-A640-B50D-04A46FF9DF23}"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67A63EFD-88F9-1240-9C98-C9C2AC6D8E7A}" type="doc">
      <dgm:prSet loTypeId="urn:microsoft.com/office/officeart/2005/8/layout/hProcess11" loCatId="list" qsTypeId="urn:microsoft.com/office/officeart/2005/8/quickstyle/simple3" qsCatId="simple" csTypeId="urn:microsoft.com/office/officeart/2005/8/colors/accent1_2" csCatId="accent1" phldr="1"/>
      <dgm:spPr/>
      <dgm:t>
        <a:bodyPr/>
        <a:lstStyle/>
        <a:p>
          <a:endParaRPr lang="en-GB"/>
        </a:p>
      </dgm:t>
    </dgm:pt>
    <dgm:pt modelId="{7C3FC959-BB1F-3247-9B9B-A1CA00A588B2}">
      <dgm:prSet/>
      <dgm:spPr/>
      <dgm:t>
        <a:bodyPr/>
        <a:lstStyle/>
        <a:p>
          <a:r>
            <a:rPr lang="en-US" dirty="0"/>
            <a:t>WC 25/04/26</a:t>
          </a:r>
          <a:endParaRPr lang="en-GB" dirty="0"/>
        </a:p>
      </dgm:t>
    </dgm:pt>
    <dgm:pt modelId="{E4B26B05-C428-1E47-8F70-CB8E2CC08AEF}" type="parTrans" cxnId="{593F548B-798A-DA4C-B19A-6212B26AA85D}">
      <dgm:prSet/>
      <dgm:spPr/>
      <dgm:t>
        <a:bodyPr/>
        <a:lstStyle/>
        <a:p>
          <a:endParaRPr lang="en-GB"/>
        </a:p>
      </dgm:t>
    </dgm:pt>
    <dgm:pt modelId="{AB246B7C-600D-BA45-AAF7-66B64D8914E2}" type="sibTrans" cxnId="{593F548B-798A-DA4C-B19A-6212B26AA85D}">
      <dgm:prSet/>
      <dgm:spPr/>
      <dgm:t>
        <a:bodyPr/>
        <a:lstStyle/>
        <a:p>
          <a:endParaRPr lang="en-GB"/>
        </a:p>
      </dgm:t>
    </dgm:pt>
    <dgm:pt modelId="{7E42C628-423D-CE47-B11D-F88B8BCEB8E3}">
      <dgm:prSet/>
      <dgm:spPr/>
      <dgm:t>
        <a:bodyPr/>
        <a:lstStyle/>
        <a:p>
          <a:r>
            <a:rPr lang="en-US" dirty="0"/>
            <a:t>Reflection challenges: Did you face any challenges when conducting your research? What would you do differently next time?</a:t>
          </a:r>
        </a:p>
      </dgm:t>
    </dgm:pt>
    <dgm:pt modelId="{BF0F6E3E-EC19-3643-9F99-3A9A5A59CEA8}" type="parTrans" cxnId="{61054B1F-69C6-F541-92C0-EABBC15E6B17}">
      <dgm:prSet/>
      <dgm:spPr/>
      <dgm:t>
        <a:bodyPr/>
        <a:lstStyle/>
        <a:p>
          <a:endParaRPr lang="en-GB"/>
        </a:p>
      </dgm:t>
    </dgm:pt>
    <dgm:pt modelId="{3C63E3E1-4ED5-3A4F-B714-2035E8A1D961}" type="sibTrans" cxnId="{61054B1F-69C6-F541-92C0-EABBC15E6B17}">
      <dgm:prSet/>
      <dgm:spPr/>
      <dgm:t>
        <a:bodyPr/>
        <a:lstStyle/>
        <a:p>
          <a:endParaRPr lang="en-GB"/>
        </a:p>
      </dgm:t>
    </dgm:pt>
    <dgm:pt modelId="{854C2A3A-A36A-D64C-85BE-0EA92EF85065}" type="pres">
      <dgm:prSet presAssocID="{67A63EFD-88F9-1240-9C98-C9C2AC6D8E7A}" presName="Name0" presStyleCnt="0">
        <dgm:presLayoutVars>
          <dgm:dir/>
          <dgm:resizeHandles val="exact"/>
        </dgm:presLayoutVars>
      </dgm:prSet>
      <dgm:spPr/>
    </dgm:pt>
    <dgm:pt modelId="{D63593C4-7802-DE4E-8156-374164522CD4}" type="pres">
      <dgm:prSet presAssocID="{67A63EFD-88F9-1240-9C98-C9C2AC6D8E7A}" presName="arrow" presStyleLbl="bgShp" presStyleIdx="0" presStyleCnt="1"/>
      <dgm:spPr/>
    </dgm:pt>
    <dgm:pt modelId="{5D6FD569-FF10-2B42-ACCE-A1B0899697CF}" type="pres">
      <dgm:prSet presAssocID="{67A63EFD-88F9-1240-9C98-C9C2AC6D8E7A}" presName="points" presStyleCnt="0"/>
      <dgm:spPr/>
    </dgm:pt>
    <dgm:pt modelId="{E6333147-6239-1542-B779-9DFA510ABCBE}" type="pres">
      <dgm:prSet presAssocID="{7C3FC959-BB1F-3247-9B9B-A1CA00A588B2}" presName="compositeA" presStyleCnt="0"/>
      <dgm:spPr/>
    </dgm:pt>
    <dgm:pt modelId="{BB58438A-C10A-1D4D-86CD-6CD5C03AA5E4}" type="pres">
      <dgm:prSet presAssocID="{7C3FC959-BB1F-3247-9B9B-A1CA00A588B2}" presName="textA" presStyleLbl="revTx" presStyleIdx="0" presStyleCnt="2">
        <dgm:presLayoutVars>
          <dgm:bulletEnabled val="1"/>
        </dgm:presLayoutVars>
      </dgm:prSet>
      <dgm:spPr/>
    </dgm:pt>
    <dgm:pt modelId="{EBFC7AF4-0081-8844-8063-BA572C6C847F}" type="pres">
      <dgm:prSet presAssocID="{7C3FC959-BB1F-3247-9B9B-A1CA00A588B2}" presName="circleA" presStyleLbl="node1" presStyleIdx="0" presStyleCnt="2"/>
      <dgm:spPr/>
    </dgm:pt>
    <dgm:pt modelId="{0F7C1B5F-3D91-154C-A6BD-929A66248E01}" type="pres">
      <dgm:prSet presAssocID="{7C3FC959-BB1F-3247-9B9B-A1CA00A588B2}" presName="spaceA" presStyleCnt="0"/>
      <dgm:spPr/>
    </dgm:pt>
    <dgm:pt modelId="{6D9056B4-3AA0-1A44-8BAF-B040DD863BD8}" type="pres">
      <dgm:prSet presAssocID="{AB246B7C-600D-BA45-AAF7-66B64D8914E2}" presName="space" presStyleCnt="0"/>
      <dgm:spPr/>
    </dgm:pt>
    <dgm:pt modelId="{A14BA754-E3C3-0C4D-A8B7-57606ED8A8FF}" type="pres">
      <dgm:prSet presAssocID="{7E42C628-423D-CE47-B11D-F88B8BCEB8E3}" presName="compositeB" presStyleCnt="0"/>
      <dgm:spPr/>
    </dgm:pt>
    <dgm:pt modelId="{C708F642-B886-2C4C-8D7F-682B48E8B224}" type="pres">
      <dgm:prSet presAssocID="{7E42C628-423D-CE47-B11D-F88B8BCEB8E3}" presName="textB" presStyleLbl="revTx" presStyleIdx="1" presStyleCnt="2">
        <dgm:presLayoutVars>
          <dgm:bulletEnabled val="1"/>
        </dgm:presLayoutVars>
      </dgm:prSet>
      <dgm:spPr/>
    </dgm:pt>
    <dgm:pt modelId="{F4C6D06D-273F-1E44-936B-4727DFE75BEC}" type="pres">
      <dgm:prSet presAssocID="{7E42C628-423D-CE47-B11D-F88B8BCEB8E3}" presName="circleB" presStyleLbl="node1" presStyleIdx="1" presStyleCnt="2"/>
      <dgm:spPr/>
    </dgm:pt>
    <dgm:pt modelId="{7F15D918-91D6-7745-802A-E6E89453AB65}" type="pres">
      <dgm:prSet presAssocID="{7E42C628-423D-CE47-B11D-F88B8BCEB8E3}" presName="spaceB" presStyleCnt="0"/>
      <dgm:spPr/>
    </dgm:pt>
  </dgm:ptLst>
  <dgm:cxnLst>
    <dgm:cxn modelId="{61054B1F-69C6-F541-92C0-EABBC15E6B17}" srcId="{67A63EFD-88F9-1240-9C98-C9C2AC6D8E7A}" destId="{7E42C628-423D-CE47-B11D-F88B8BCEB8E3}" srcOrd="1" destOrd="0" parTransId="{BF0F6E3E-EC19-3643-9F99-3A9A5A59CEA8}" sibTransId="{3C63E3E1-4ED5-3A4F-B714-2035E8A1D961}"/>
    <dgm:cxn modelId="{FDE4BD40-2A43-4146-ACDB-3A714182BE56}" type="presOf" srcId="{7C3FC959-BB1F-3247-9B9B-A1CA00A588B2}" destId="{BB58438A-C10A-1D4D-86CD-6CD5C03AA5E4}" srcOrd="0" destOrd="0" presId="urn:microsoft.com/office/officeart/2005/8/layout/hProcess11"/>
    <dgm:cxn modelId="{A9BDE257-6143-D74A-8EF8-667138CD9D66}" type="presOf" srcId="{7E42C628-423D-CE47-B11D-F88B8BCEB8E3}" destId="{C708F642-B886-2C4C-8D7F-682B48E8B224}" srcOrd="0" destOrd="0" presId="urn:microsoft.com/office/officeart/2005/8/layout/hProcess11"/>
    <dgm:cxn modelId="{593F548B-798A-DA4C-B19A-6212B26AA85D}" srcId="{67A63EFD-88F9-1240-9C98-C9C2AC6D8E7A}" destId="{7C3FC959-BB1F-3247-9B9B-A1CA00A588B2}" srcOrd="0" destOrd="0" parTransId="{E4B26B05-C428-1E47-8F70-CB8E2CC08AEF}" sibTransId="{AB246B7C-600D-BA45-AAF7-66B64D8914E2}"/>
    <dgm:cxn modelId="{2372B5C1-1512-974E-88C9-00DB216424C4}" type="presOf" srcId="{67A63EFD-88F9-1240-9C98-C9C2AC6D8E7A}" destId="{854C2A3A-A36A-D64C-85BE-0EA92EF85065}" srcOrd="0" destOrd="0" presId="urn:microsoft.com/office/officeart/2005/8/layout/hProcess11"/>
    <dgm:cxn modelId="{9085DF10-DB0A-4A4B-82C2-D93A0749658F}" type="presParOf" srcId="{854C2A3A-A36A-D64C-85BE-0EA92EF85065}" destId="{D63593C4-7802-DE4E-8156-374164522CD4}" srcOrd="0" destOrd="0" presId="urn:microsoft.com/office/officeart/2005/8/layout/hProcess11"/>
    <dgm:cxn modelId="{B3B5133F-128E-4A41-A6A3-1CC004EEA4DD}" type="presParOf" srcId="{854C2A3A-A36A-D64C-85BE-0EA92EF85065}" destId="{5D6FD569-FF10-2B42-ACCE-A1B0899697CF}" srcOrd="1" destOrd="0" presId="urn:microsoft.com/office/officeart/2005/8/layout/hProcess11"/>
    <dgm:cxn modelId="{2EFE120E-1689-DD4D-9852-D3899994C5D3}" type="presParOf" srcId="{5D6FD569-FF10-2B42-ACCE-A1B0899697CF}" destId="{E6333147-6239-1542-B779-9DFA510ABCBE}" srcOrd="0" destOrd="0" presId="urn:microsoft.com/office/officeart/2005/8/layout/hProcess11"/>
    <dgm:cxn modelId="{32B6106F-1FC2-184D-A958-D233C6B00B67}" type="presParOf" srcId="{E6333147-6239-1542-B779-9DFA510ABCBE}" destId="{BB58438A-C10A-1D4D-86CD-6CD5C03AA5E4}" srcOrd="0" destOrd="0" presId="urn:microsoft.com/office/officeart/2005/8/layout/hProcess11"/>
    <dgm:cxn modelId="{FA11A1BB-F759-FC45-972D-0CF46DA7C2B9}" type="presParOf" srcId="{E6333147-6239-1542-B779-9DFA510ABCBE}" destId="{EBFC7AF4-0081-8844-8063-BA572C6C847F}" srcOrd="1" destOrd="0" presId="urn:microsoft.com/office/officeart/2005/8/layout/hProcess11"/>
    <dgm:cxn modelId="{A2FFB48D-D5A9-9542-BA7A-F5B37653CB7B}" type="presParOf" srcId="{E6333147-6239-1542-B779-9DFA510ABCBE}" destId="{0F7C1B5F-3D91-154C-A6BD-929A66248E01}" srcOrd="2" destOrd="0" presId="urn:microsoft.com/office/officeart/2005/8/layout/hProcess11"/>
    <dgm:cxn modelId="{14E0AA05-EA42-B94B-9239-25A69D1D3875}" type="presParOf" srcId="{5D6FD569-FF10-2B42-ACCE-A1B0899697CF}" destId="{6D9056B4-3AA0-1A44-8BAF-B040DD863BD8}" srcOrd="1" destOrd="0" presId="urn:microsoft.com/office/officeart/2005/8/layout/hProcess11"/>
    <dgm:cxn modelId="{1F115CD7-6FF9-694B-BB79-6FB3328FE089}" type="presParOf" srcId="{5D6FD569-FF10-2B42-ACCE-A1B0899697CF}" destId="{A14BA754-E3C3-0C4D-A8B7-57606ED8A8FF}" srcOrd="2" destOrd="0" presId="urn:microsoft.com/office/officeart/2005/8/layout/hProcess11"/>
    <dgm:cxn modelId="{6CDF6100-C8ED-864F-BCF7-CBDF0345F579}" type="presParOf" srcId="{A14BA754-E3C3-0C4D-A8B7-57606ED8A8FF}" destId="{C708F642-B886-2C4C-8D7F-682B48E8B224}" srcOrd="0" destOrd="0" presId="urn:microsoft.com/office/officeart/2005/8/layout/hProcess11"/>
    <dgm:cxn modelId="{56627B9B-16E2-F943-AFDA-BD79CE4E2C7F}" type="presParOf" srcId="{A14BA754-E3C3-0C4D-A8B7-57606ED8A8FF}" destId="{F4C6D06D-273F-1E44-936B-4727DFE75BEC}" srcOrd="1" destOrd="0" presId="urn:microsoft.com/office/officeart/2005/8/layout/hProcess11"/>
    <dgm:cxn modelId="{495A518D-BC32-544F-89DD-1C3C87B24BAD}" type="presParOf" srcId="{A14BA754-E3C3-0C4D-A8B7-57606ED8A8FF}" destId="{7F15D918-91D6-7745-802A-E6E89453AB65}"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860295-DD64-45F7-8C9B-A4A53C5EB7E5}">
      <dsp:nvSpPr>
        <dsp:cNvPr id="0" name=""/>
        <dsp:cNvSpPr/>
      </dsp:nvSpPr>
      <dsp:spPr>
        <a:xfrm>
          <a:off x="562927" y="788206"/>
          <a:ext cx="1445998" cy="144599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ABA0FB-028C-4047-BA1E-976D8DD6D98F}">
      <dsp:nvSpPr>
        <dsp:cNvPr id="0" name=""/>
        <dsp:cNvSpPr/>
      </dsp:nvSpPr>
      <dsp:spPr>
        <a:xfrm>
          <a:off x="871091" y="1096370"/>
          <a:ext cx="829671" cy="8296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5FD0FC1-FF73-423C-A507-22B467123284}">
      <dsp:nvSpPr>
        <dsp:cNvPr id="0" name=""/>
        <dsp:cNvSpPr/>
      </dsp:nvSpPr>
      <dsp:spPr>
        <a:xfrm>
          <a:off x="10068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b="1" kern="1200"/>
            <a:t>Raw data collected by police</a:t>
          </a:r>
          <a:endParaRPr lang="en-US" sz="1700" kern="1200"/>
        </a:p>
      </dsp:txBody>
      <dsp:txXfrm>
        <a:off x="100682" y="2684598"/>
        <a:ext cx="2370489" cy="720000"/>
      </dsp:txXfrm>
    </dsp:sp>
    <dsp:sp modelId="{E7F65CB9-CF31-4EF8-AC2D-A7CA5FB33552}">
      <dsp:nvSpPr>
        <dsp:cNvPr id="0" name=""/>
        <dsp:cNvSpPr/>
      </dsp:nvSpPr>
      <dsp:spPr>
        <a:xfrm>
          <a:off x="3348252" y="788206"/>
          <a:ext cx="1445998" cy="144599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D1B229-D65A-47E8-98BE-F4C24341B237}">
      <dsp:nvSpPr>
        <dsp:cNvPr id="0" name=""/>
        <dsp:cNvSpPr/>
      </dsp:nvSpPr>
      <dsp:spPr>
        <a:xfrm>
          <a:off x="3656416" y="1096370"/>
          <a:ext cx="829671" cy="8296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8FAAF5-1221-4847-B0C7-94E4B674FB11}">
      <dsp:nvSpPr>
        <dsp:cNvPr id="0" name=""/>
        <dsp:cNvSpPr/>
      </dsp:nvSpPr>
      <dsp:spPr>
        <a:xfrm>
          <a:off x="288600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b="1" kern="1200"/>
            <a:t>Crime Reports</a:t>
          </a:r>
          <a:endParaRPr lang="en-US" sz="1700" kern="1200"/>
        </a:p>
      </dsp:txBody>
      <dsp:txXfrm>
        <a:off x="2886007" y="2684598"/>
        <a:ext cx="2370489" cy="720000"/>
      </dsp:txXfrm>
    </dsp:sp>
    <dsp:sp modelId="{36450DDB-B0A5-4A04-B296-B77845C29E52}">
      <dsp:nvSpPr>
        <dsp:cNvPr id="0" name=""/>
        <dsp:cNvSpPr/>
      </dsp:nvSpPr>
      <dsp:spPr>
        <a:xfrm>
          <a:off x="6133577" y="788206"/>
          <a:ext cx="1445998" cy="144599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69B674-8D1B-418A-B63B-608BFC794935}">
      <dsp:nvSpPr>
        <dsp:cNvPr id="0" name=""/>
        <dsp:cNvSpPr/>
      </dsp:nvSpPr>
      <dsp:spPr>
        <a:xfrm>
          <a:off x="6441741" y="1096370"/>
          <a:ext cx="829671" cy="829671"/>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747D00-34D7-464A-90CD-C1EF365626AB}">
      <dsp:nvSpPr>
        <dsp:cNvPr id="0" name=""/>
        <dsp:cNvSpPr/>
      </dsp:nvSpPr>
      <dsp:spPr>
        <a:xfrm>
          <a:off x="567133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b="1" kern="1200" dirty="0"/>
            <a:t>Social Media</a:t>
          </a:r>
          <a:endParaRPr lang="en-US" sz="1700" kern="1200" dirty="0"/>
        </a:p>
      </dsp:txBody>
      <dsp:txXfrm>
        <a:off x="5671332" y="2684598"/>
        <a:ext cx="2370489" cy="720000"/>
      </dsp:txXfrm>
    </dsp:sp>
    <dsp:sp modelId="{79AF3C4D-ED1A-4ED7-9EA4-A4B358C632F0}">
      <dsp:nvSpPr>
        <dsp:cNvPr id="0" name=""/>
        <dsp:cNvSpPr/>
      </dsp:nvSpPr>
      <dsp:spPr>
        <a:xfrm>
          <a:off x="8918902" y="788206"/>
          <a:ext cx="1445998" cy="144599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297A63-C0C9-46B1-A768-77E7BFB7B1A5}">
      <dsp:nvSpPr>
        <dsp:cNvPr id="0" name=""/>
        <dsp:cNvSpPr/>
      </dsp:nvSpPr>
      <dsp:spPr>
        <a:xfrm>
          <a:off x="9227066" y="1096370"/>
          <a:ext cx="829671" cy="8296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E3E055-3543-4AB7-B87B-B875913FC83F}">
      <dsp:nvSpPr>
        <dsp:cNvPr id="0" name=""/>
        <dsp:cNvSpPr/>
      </dsp:nvSpPr>
      <dsp:spPr>
        <a:xfrm>
          <a:off x="845665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b="1" kern="1200"/>
            <a:t>Emergency calls</a:t>
          </a:r>
          <a:endParaRPr lang="en-US" sz="1700" kern="1200"/>
        </a:p>
      </dsp:txBody>
      <dsp:txXfrm>
        <a:off x="8456657" y="2684598"/>
        <a:ext cx="2370489"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A03CF1-42C4-4952-8100-8BD4D3B369F5}">
      <dsp:nvSpPr>
        <dsp:cNvPr id="0" name=""/>
        <dsp:cNvSpPr/>
      </dsp:nvSpPr>
      <dsp:spPr>
        <a:xfrm>
          <a:off x="718664" y="453902"/>
          <a:ext cx="1955812" cy="19558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244ACF-203A-4128-81B4-DED21C286AFF}">
      <dsp:nvSpPr>
        <dsp:cNvPr id="0" name=""/>
        <dsp:cNvSpPr/>
      </dsp:nvSpPr>
      <dsp:spPr>
        <a:xfrm>
          <a:off x="1135476" y="870715"/>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6CAE76-DE40-496B-96E5-80B0F144B0CE}">
      <dsp:nvSpPr>
        <dsp:cNvPr id="0" name=""/>
        <dsp:cNvSpPr/>
      </dsp:nvSpPr>
      <dsp:spPr>
        <a:xfrm>
          <a:off x="93445"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b="1" kern="1200" dirty="0"/>
            <a:t>Analysed Information</a:t>
          </a:r>
          <a:endParaRPr lang="en-GB" sz="2500" kern="1200" dirty="0"/>
        </a:p>
      </dsp:txBody>
      <dsp:txXfrm>
        <a:off x="93445" y="3018902"/>
        <a:ext cx="3206250" cy="720000"/>
      </dsp:txXfrm>
    </dsp:sp>
    <dsp:sp modelId="{973D862F-4E96-4BCB-A665-A4E49F37B891}">
      <dsp:nvSpPr>
        <dsp:cNvPr id="0" name=""/>
        <dsp:cNvSpPr/>
      </dsp:nvSpPr>
      <dsp:spPr>
        <a:xfrm>
          <a:off x="4486008" y="453902"/>
          <a:ext cx="1955812" cy="19558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4FCA1C-E5E5-40D9-B628-72EF6D5518D4}">
      <dsp:nvSpPr>
        <dsp:cNvPr id="0" name=""/>
        <dsp:cNvSpPr/>
      </dsp:nvSpPr>
      <dsp:spPr>
        <a:xfrm>
          <a:off x="4902820" y="870715"/>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F55AEB-0FE2-463A-86A0-C4C0B7E7FD95}">
      <dsp:nvSpPr>
        <dsp:cNvPr id="0" name=""/>
        <dsp:cNvSpPr/>
      </dsp:nvSpPr>
      <dsp:spPr>
        <a:xfrm>
          <a:off x="3860789"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b="1" kern="1200" dirty="0"/>
            <a:t>Identifies Patterns and Threats</a:t>
          </a:r>
          <a:endParaRPr lang="en-GB" sz="2500" kern="1200" dirty="0"/>
        </a:p>
      </dsp:txBody>
      <dsp:txXfrm>
        <a:off x="3860789" y="3018902"/>
        <a:ext cx="3206250" cy="720000"/>
      </dsp:txXfrm>
    </dsp:sp>
    <dsp:sp modelId="{F8E40F7C-260A-4F03-B6A2-6D16AAF6B738}">
      <dsp:nvSpPr>
        <dsp:cNvPr id="0" name=""/>
        <dsp:cNvSpPr/>
      </dsp:nvSpPr>
      <dsp:spPr>
        <a:xfrm>
          <a:off x="8253352" y="453902"/>
          <a:ext cx="1955812" cy="19558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B39E2D-3492-4194-9A1F-57C757AA09CC}">
      <dsp:nvSpPr>
        <dsp:cNvPr id="0" name=""/>
        <dsp:cNvSpPr/>
      </dsp:nvSpPr>
      <dsp:spPr>
        <a:xfrm>
          <a:off x="8670164" y="870715"/>
          <a:ext cx="1122187" cy="1122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654FD5-E7ED-4F01-83CB-669B2CC262EB}">
      <dsp:nvSpPr>
        <dsp:cNvPr id="0" name=""/>
        <dsp:cNvSpPr/>
      </dsp:nvSpPr>
      <dsp:spPr>
        <a:xfrm>
          <a:off x="7628133"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b="1" kern="1200" dirty="0"/>
            <a:t>Supports Decision Making</a:t>
          </a:r>
          <a:endParaRPr lang="en-GB" sz="2500" kern="1200" dirty="0"/>
        </a:p>
      </dsp:txBody>
      <dsp:txXfrm>
        <a:off x="7628133" y="3018902"/>
        <a:ext cx="32062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9647DA-E7E9-DB40-A9DB-AC56B67B8C1A}">
      <dsp:nvSpPr>
        <dsp:cNvPr id="0" name=""/>
        <dsp:cNvSpPr/>
      </dsp:nvSpPr>
      <dsp:spPr>
        <a:xfrm>
          <a:off x="197" y="351151"/>
          <a:ext cx="2386548" cy="2863857"/>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5738" tIns="0" rIns="235738" bIns="330200" numCol="1" spcCol="1270" anchor="t" anchorCtr="0">
          <a:noAutofit/>
        </a:bodyPr>
        <a:lstStyle/>
        <a:p>
          <a:pPr marL="0" lvl="0" indent="0" algn="l" defTabSz="1155700">
            <a:lnSpc>
              <a:spcPct val="90000"/>
            </a:lnSpc>
            <a:spcBef>
              <a:spcPct val="0"/>
            </a:spcBef>
            <a:spcAft>
              <a:spcPct val="35000"/>
            </a:spcAft>
            <a:buNone/>
          </a:pPr>
          <a:r>
            <a:rPr lang="en-US" sz="2600" kern="1200"/>
            <a:t>Combining multiple data sources</a:t>
          </a:r>
        </a:p>
      </dsp:txBody>
      <dsp:txXfrm>
        <a:off x="197" y="1496694"/>
        <a:ext cx="2386548" cy="1718314"/>
      </dsp:txXfrm>
    </dsp:sp>
    <dsp:sp modelId="{D2B15EED-6D0A-C34D-829A-27BF1A9563FC}">
      <dsp:nvSpPr>
        <dsp:cNvPr id="0" name=""/>
        <dsp:cNvSpPr/>
      </dsp:nvSpPr>
      <dsp:spPr>
        <a:xfrm>
          <a:off x="197" y="351151"/>
          <a:ext cx="2386548" cy="1145543"/>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35738" tIns="165100" rIns="235738" bIns="165100" numCol="1" spcCol="1270" anchor="ctr" anchorCtr="0">
          <a:noAutofit/>
        </a:bodyPr>
        <a:lstStyle/>
        <a:p>
          <a:pPr marL="0" lvl="0" indent="0" algn="l" defTabSz="2578100">
            <a:lnSpc>
              <a:spcPct val="90000"/>
            </a:lnSpc>
            <a:spcBef>
              <a:spcPct val="0"/>
            </a:spcBef>
            <a:spcAft>
              <a:spcPct val="35000"/>
            </a:spcAft>
            <a:buNone/>
          </a:pPr>
          <a:r>
            <a:rPr lang="en-US" sz="5800" kern="1200"/>
            <a:t>01</a:t>
          </a:r>
        </a:p>
      </dsp:txBody>
      <dsp:txXfrm>
        <a:off x="197" y="351151"/>
        <a:ext cx="2386548" cy="1145543"/>
      </dsp:txXfrm>
    </dsp:sp>
    <dsp:sp modelId="{C3F7F7EC-75BA-6D4F-8D09-4A954B63675D}">
      <dsp:nvSpPr>
        <dsp:cNvPr id="0" name=""/>
        <dsp:cNvSpPr/>
      </dsp:nvSpPr>
      <dsp:spPr>
        <a:xfrm>
          <a:off x="2577669" y="351151"/>
          <a:ext cx="2386548" cy="2863857"/>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5738" tIns="0" rIns="235738" bIns="330200" numCol="1" spcCol="1270" anchor="t" anchorCtr="0">
          <a:noAutofit/>
        </a:bodyPr>
        <a:lstStyle/>
        <a:p>
          <a:pPr marL="0" lvl="0" indent="0" algn="l" defTabSz="1155700">
            <a:lnSpc>
              <a:spcPct val="90000"/>
            </a:lnSpc>
            <a:spcBef>
              <a:spcPct val="0"/>
            </a:spcBef>
            <a:spcAft>
              <a:spcPct val="35000"/>
            </a:spcAft>
            <a:buNone/>
          </a:pPr>
          <a:r>
            <a:rPr lang="en-US" sz="2600" kern="1200"/>
            <a:t>Linking police databases</a:t>
          </a:r>
        </a:p>
      </dsp:txBody>
      <dsp:txXfrm>
        <a:off x="2577669" y="1496694"/>
        <a:ext cx="2386548" cy="1718314"/>
      </dsp:txXfrm>
    </dsp:sp>
    <dsp:sp modelId="{52735933-D510-D049-8E0D-50F6282F8718}">
      <dsp:nvSpPr>
        <dsp:cNvPr id="0" name=""/>
        <dsp:cNvSpPr/>
      </dsp:nvSpPr>
      <dsp:spPr>
        <a:xfrm>
          <a:off x="2577669" y="351151"/>
          <a:ext cx="2386548" cy="1145543"/>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35738" tIns="165100" rIns="235738" bIns="165100" numCol="1" spcCol="1270" anchor="ctr" anchorCtr="0">
          <a:noAutofit/>
        </a:bodyPr>
        <a:lstStyle/>
        <a:p>
          <a:pPr marL="0" lvl="0" indent="0" algn="l" defTabSz="2578100">
            <a:lnSpc>
              <a:spcPct val="90000"/>
            </a:lnSpc>
            <a:spcBef>
              <a:spcPct val="0"/>
            </a:spcBef>
            <a:spcAft>
              <a:spcPct val="35000"/>
            </a:spcAft>
            <a:buNone/>
          </a:pPr>
          <a:r>
            <a:rPr lang="en-US" sz="5800" kern="1200"/>
            <a:t>02</a:t>
          </a:r>
        </a:p>
      </dsp:txBody>
      <dsp:txXfrm>
        <a:off x="2577669" y="351151"/>
        <a:ext cx="2386548" cy="1145543"/>
      </dsp:txXfrm>
    </dsp:sp>
    <dsp:sp modelId="{D203CF1F-9E82-8C40-AF15-496BFF035A42}">
      <dsp:nvSpPr>
        <dsp:cNvPr id="0" name=""/>
        <dsp:cNvSpPr/>
      </dsp:nvSpPr>
      <dsp:spPr>
        <a:xfrm>
          <a:off x="5155141" y="351151"/>
          <a:ext cx="2386548" cy="2863857"/>
        </a:xfrm>
        <a:prstGeom prst="rect">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5738" tIns="0" rIns="235738" bIns="330200" numCol="1" spcCol="1270" anchor="t" anchorCtr="0">
          <a:noAutofit/>
        </a:bodyPr>
        <a:lstStyle/>
        <a:p>
          <a:pPr marL="0" lvl="0" indent="0" algn="l" defTabSz="1155700">
            <a:lnSpc>
              <a:spcPct val="90000"/>
            </a:lnSpc>
            <a:spcBef>
              <a:spcPct val="0"/>
            </a:spcBef>
            <a:spcAft>
              <a:spcPct val="35000"/>
            </a:spcAft>
            <a:buNone/>
          </a:pPr>
          <a:r>
            <a:rPr lang="en-US" sz="2600" kern="1200"/>
            <a:t>Sharing between departments</a:t>
          </a:r>
        </a:p>
      </dsp:txBody>
      <dsp:txXfrm>
        <a:off x="5155141" y="1496694"/>
        <a:ext cx="2386548" cy="1718314"/>
      </dsp:txXfrm>
    </dsp:sp>
    <dsp:sp modelId="{42CAA0F2-E891-474F-BF4D-AAB768DE1591}">
      <dsp:nvSpPr>
        <dsp:cNvPr id="0" name=""/>
        <dsp:cNvSpPr/>
      </dsp:nvSpPr>
      <dsp:spPr>
        <a:xfrm>
          <a:off x="5155141" y="351151"/>
          <a:ext cx="2386548" cy="1145543"/>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35738" tIns="165100" rIns="235738" bIns="165100" numCol="1" spcCol="1270" anchor="ctr" anchorCtr="0">
          <a:noAutofit/>
        </a:bodyPr>
        <a:lstStyle/>
        <a:p>
          <a:pPr marL="0" lvl="0" indent="0" algn="l" defTabSz="2578100">
            <a:lnSpc>
              <a:spcPct val="90000"/>
            </a:lnSpc>
            <a:spcBef>
              <a:spcPct val="0"/>
            </a:spcBef>
            <a:spcAft>
              <a:spcPct val="35000"/>
            </a:spcAft>
            <a:buNone/>
          </a:pPr>
          <a:r>
            <a:rPr lang="en-US" sz="5800" kern="1200"/>
            <a:t>03</a:t>
          </a:r>
        </a:p>
      </dsp:txBody>
      <dsp:txXfrm>
        <a:off x="5155141" y="351151"/>
        <a:ext cx="2386548" cy="1145543"/>
      </dsp:txXfrm>
    </dsp:sp>
    <dsp:sp modelId="{74532394-B284-B849-A1CF-E9E0AFA4B8B9}">
      <dsp:nvSpPr>
        <dsp:cNvPr id="0" name=""/>
        <dsp:cNvSpPr/>
      </dsp:nvSpPr>
      <dsp:spPr>
        <a:xfrm>
          <a:off x="7732614" y="351151"/>
          <a:ext cx="2386548" cy="2863857"/>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5738" tIns="0" rIns="235738" bIns="330200" numCol="1" spcCol="1270" anchor="t" anchorCtr="0">
          <a:noAutofit/>
        </a:bodyPr>
        <a:lstStyle/>
        <a:p>
          <a:pPr marL="0" lvl="0" indent="0" algn="l" defTabSz="1155700">
            <a:lnSpc>
              <a:spcPct val="90000"/>
            </a:lnSpc>
            <a:spcBef>
              <a:spcPct val="0"/>
            </a:spcBef>
            <a:spcAft>
              <a:spcPct val="35000"/>
            </a:spcAft>
            <a:buNone/>
          </a:pPr>
          <a:r>
            <a:rPr lang="en-US" sz="2600" kern="1200"/>
            <a:t>Producing actionable intelligence</a:t>
          </a:r>
        </a:p>
      </dsp:txBody>
      <dsp:txXfrm>
        <a:off x="7732614" y="1496694"/>
        <a:ext cx="2386548" cy="1718314"/>
      </dsp:txXfrm>
    </dsp:sp>
    <dsp:sp modelId="{AF28BCEF-35C1-4D49-944D-42C6E695A738}">
      <dsp:nvSpPr>
        <dsp:cNvPr id="0" name=""/>
        <dsp:cNvSpPr/>
      </dsp:nvSpPr>
      <dsp:spPr>
        <a:xfrm>
          <a:off x="7732614" y="351151"/>
          <a:ext cx="2386548" cy="1145543"/>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35738" tIns="165100" rIns="235738" bIns="165100" numCol="1" spcCol="1270" anchor="ctr" anchorCtr="0">
          <a:noAutofit/>
        </a:bodyPr>
        <a:lstStyle/>
        <a:p>
          <a:pPr marL="0" lvl="0" indent="0" algn="l" defTabSz="2578100">
            <a:lnSpc>
              <a:spcPct val="90000"/>
            </a:lnSpc>
            <a:spcBef>
              <a:spcPct val="0"/>
            </a:spcBef>
            <a:spcAft>
              <a:spcPct val="35000"/>
            </a:spcAft>
            <a:buNone/>
          </a:pPr>
          <a:r>
            <a:rPr lang="en-US" sz="5800" kern="1200"/>
            <a:t>04</a:t>
          </a:r>
        </a:p>
      </dsp:txBody>
      <dsp:txXfrm>
        <a:off x="7732614" y="351151"/>
        <a:ext cx="2386548" cy="11455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D378CC-0ADA-914D-9715-C11F1DE19AA8}">
      <dsp:nvSpPr>
        <dsp:cNvPr id="0" name=""/>
        <dsp:cNvSpPr/>
      </dsp:nvSpPr>
      <dsp:spPr>
        <a:xfrm>
          <a:off x="0" y="0"/>
          <a:ext cx="7791907" cy="641908"/>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Improves situational awareness</a:t>
          </a:r>
        </a:p>
      </dsp:txBody>
      <dsp:txXfrm>
        <a:off x="18801" y="18801"/>
        <a:ext cx="7024133" cy="604306"/>
      </dsp:txXfrm>
    </dsp:sp>
    <dsp:sp modelId="{3E8C116E-220D-694B-8EE7-12AD148C8401}">
      <dsp:nvSpPr>
        <dsp:cNvPr id="0" name=""/>
        <dsp:cNvSpPr/>
      </dsp:nvSpPr>
      <dsp:spPr>
        <a:xfrm>
          <a:off x="581863" y="731062"/>
          <a:ext cx="7791907" cy="641908"/>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Faster decision making</a:t>
          </a:r>
        </a:p>
      </dsp:txBody>
      <dsp:txXfrm>
        <a:off x="600664" y="749863"/>
        <a:ext cx="6755201" cy="604306"/>
      </dsp:txXfrm>
    </dsp:sp>
    <dsp:sp modelId="{1AC0DEE4-F36A-F246-A781-5830F6AAF3C9}">
      <dsp:nvSpPr>
        <dsp:cNvPr id="0" name=""/>
        <dsp:cNvSpPr/>
      </dsp:nvSpPr>
      <dsp:spPr>
        <a:xfrm>
          <a:off x="1163726" y="1462125"/>
          <a:ext cx="7791907" cy="641908"/>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Identifies crime patterns</a:t>
          </a:r>
        </a:p>
      </dsp:txBody>
      <dsp:txXfrm>
        <a:off x="1182527" y="1480926"/>
        <a:ext cx="6755201" cy="604306"/>
      </dsp:txXfrm>
    </dsp:sp>
    <dsp:sp modelId="{332DC696-42EE-4E4E-A48F-B5E1F7D80AF5}">
      <dsp:nvSpPr>
        <dsp:cNvPr id="0" name=""/>
        <dsp:cNvSpPr/>
      </dsp:nvSpPr>
      <dsp:spPr>
        <a:xfrm>
          <a:off x="1745589" y="2193188"/>
          <a:ext cx="7791907" cy="641908"/>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Helps prevent crime</a:t>
          </a:r>
        </a:p>
      </dsp:txBody>
      <dsp:txXfrm>
        <a:off x="1764390" y="2211989"/>
        <a:ext cx="6755201" cy="604306"/>
      </dsp:txXfrm>
    </dsp:sp>
    <dsp:sp modelId="{B5FE1D1E-0CD6-FF4E-A665-97657CFD0BBF}">
      <dsp:nvSpPr>
        <dsp:cNvPr id="0" name=""/>
        <dsp:cNvSpPr/>
      </dsp:nvSpPr>
      <dsp:spPr>
        <a:xfrm>
          <a:off x="2327452" y="2924251"/>
          <a:ext cx="7791907" cy="641908"/>
        </a:xfrm>
        <a:prstGeom prst="roundRect">
          <a:avLst>
            <a:gd name="adj" fmla="val 10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Supports proactive policing</a:t>
          </a:r>
        </a:p>
      </dsp:txBody>
      <dsp:txXfrm>
        <a:off x="2346253" y="2943052"/>
        <a:ext cx="6755201" cy="604306"/>
      </dsp:txXfrm>
    </dsp:sp>
    <dsp:sp modelId="{3897953D-4629-2849-871B-8CA2358D6CD0}">
      <dsp:nvSpPr>
        <dsp:cNvPr id="0" name=""/>
        <dsp:cNvSpPr/>
      </dsp:nvSpPr>
      <dsp:spPr>
        <a:xfrm>
          <a:off x="7374666" y="468950"/>
          <a:ext cx="417240" cy="417240"/>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7468545" y="468950"/>
        <a:ext cx="229482" cy="313973"/>
      </dsp:txXfrm>
    </dsp:sp>
    <dsp:sp modelId="{7F1C8F14-7072-9B49-BBD0-F4E235B268B6}">
      <dsp:nvSpPr>
        <dsp:cNvPr id="0" name=""/>
        <dsp:cNvSpPr/>
      </dsp:nvSpPr>
      <dsp:spPr>
        <a:xfrm>
          <a:off x="7956529" y="1200012"/>
          <a:ext cx="417240" cy="417240"/>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8050408" y="1200012"/>
        <a:ext cx="229482" cy="313973"/>
      </dsp:txXfrm>
    </dsp:sp>
    <dsp:sp modelId="{2B27773E-BDDA-A944-B4CF-B740C238C521}">
      <dsp:nvSpPr>
        <dsp:cNvPr id="0" name=""/>
        <dsp:cNvSpPr/>
      </dsp:nvSpPr>
      <dsp:spPr>
        <a:xfrm>
          <a:off x="8538392" y="1920377"/>
          <a:ext cx="417240" cy="417240"/>
        </a:xfrm>
        <a:prstGeom prst="downArrow">
          <a:avLst>
            <a:gd name="adj1" fmla="val 55000"/>
            <a:gd name="adj2" fmla="val 45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8632271" y="1920377"/>
        <a:ext cx="229482" cy="313973"/>
      </dsp:txXfrm>
    </dsp:sp>
    <dsp:sp modelId="{99F78155-69B3-DC49-A598-8AC13E6670F1}">
      <dsp:nvSpPr>
        <dsp:cNvPr id="0" name=""/>
        <dsp:cNvSpPr/>
      </dsp:nvSpPr>
      <dsp:spPr>
        <a:xfrm>
          <a:off x="9120256" y="2658572"/>
          <a:ext cx="417240" cy="417240"/>
        </a:xfrm>
        <a:prstGeom prst="downArrow">
          <a:avLst>
            <a:gd name="adj1" fmla="val 55000"/>
            <a:gd name="adj2" fmla="val 45000"/>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9214135" y="2658572"/>
        <a:ext cx="229482" cy="31397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875998-0CC7-D74F-B3AB-326FA9470F00}">
      <dsp:nvSpPr>
        <dsp:cNvPr id="0" name=""/>
        <dsp:cNvSpPr/>
      </dsp:nvSpPr>
      <dsp:spPr>
        <a:xfrm>
          <a:off x="671988" y="580"/>
          <a:ext cx="2742307" cy="1645384"/>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a:t>Targeted patrols</a:t>
          </a:r>
        </a:p>
      </dsp:txBody>
      <dsp:txXfrm>
        <a:off x="671988" y="580"/>
        <a:ext cx="2742307" cy="1645384"/>
      </dsp:txXfrm>
    </dsp:sp>
    <dsp:sp modelId="{7A1258BD-4DDF-B64B-B14A-D379A2352EC4}">
      <dsp:nvSpPr>
        <dsp:cNvPr id="0" name=""/>
        <dsp:cNvSpPr/>
      </dsp:nvSpPr>
      <dsp:spPr>
        <a:xfrm>
          <a:off x="3688526" y="580"/>
          <a:ext cx="2742307" cy="1645384"/>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a:t>Faster investigations</a:t>
          </a:r>
        </a:p>
      </dsp:txBody>
      <dsp:txXfrm>
        <a:off x="3688526" y="580"/>
        <a:ext cx="2742307" cy="1645384"/>
      </dsp:txXfrm>
    </dsp:sp>
    <dsp:sp modelId="{1101DA34-E35D-D24F-8988-69F2F12DBBE0}">
      <dsp:nvSpPr>
        <dsp:cNvPr id="0" name=""/>
        <dsp:cNvSpPr/>
      </dsp:nvSpPr>
      <dsp:spPr>
        <a:xfrm>
          <a:off x="6705064" y="580"/>
          <a:ext cx="2742307" cy="1645384"/>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Crime/Cyber crime hotspot identification</a:t>
          </a:r>
        </a:p>
      </dsp:txBody>
      <dsp:txXfrm>
        <a:off x="6705064" y="580"/>
        <a:ext cx="2742307" cy="1645384"/>
      </dsp:txXfrm>
    </dsp:sp>
    <dsp:sp modelId="{EE0F70DC-810D-FC42-BE52-4BDFD9B52B6C}">
      <dsp:nvSpPr>
        <dsp:cNvPr id="0" name=""/>
        <dsp:cNvSpPr/>
      </dsp:nvSpPr>
      <dsp:spPr>
        <a:xfrm>
          <a:off x="2180257" y="1920195"/>
          <a:ext cx="2742307" cy="1645384"/>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a:t>Real-time intelligence access</a:t>
          </a:r>
        </a:p>
      </dsp:txBody>
      <dsp:txXfrm>
        <a:off x="2180257" y="1920195"/>
        <a:ext cx="2742307" cy="1645384"/>
      </dsp:txXfrm>
    </dsp:sp>
    <dsp:sp modelId="{159EEC36-B048-3F4C-97BD-CA074B19C40F}">
      <dsp:nvSpPr>
        <dsp:cNvPr id="0" name=""/>
        <dsp:cNvSpPr/>
      </dsp:nvSpPr>
      <dsp:spPr>
        <a:xfrm>
          <a:off x="5196795" y="1920195"/>
          <a:ext cx="2742307" cy="1645384"/>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a:t>Better resource allocation</a:t>
          </a:r>
        </a:p>
      </dsp:txBody>
      <dsp:txXfrm>
        <a:off x="5196795" y="1920195"/>
        <a:ext cx="2742307" cy="164538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4F65E9-7113-7845-8B25-F55C6196115A}">
      <dsp:nvSpPr>
        <dsp:cNvPr id="0" name=""/>
        <dsp:cNvSpPr/>
      </dsp:nvSpPr>
      <dsp:spPr>
        <a:xfrm>
          <a:off x="0" y="59214"/>
          <a:ext cx="6614927" cy="56511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Cybercrime investigations</a:t>
          </a:r>
        </a:p>
      </dsp:txBody>
      <dsp:txXfrm>
        <a:off x="27586" y="86800"/>
        <a:ext cx="6559755" cy="509938"/>
      </dsp:txXfrm>
    </dsp:sp>
    <dsp:sp modelId="{DCF8E59E-5709-F24B-9151-61D8219FADEC}">
      <dsp:nvSpPr>
        <dsp:cNvPr id="0" name=""/>
        <dsp:cNvSpPr/>
      </dsp:nvSpPr>
      <dsp:spPr>
        <a:xfrm>
          <a:off x="0" y="690564"/>
          <a:ext cx="6614927" cy="565110"/>
        </a:xfrm>
        <a:prstGeom prst="round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Digital evidence analysis</a:t>
          </a:r>
        </a:p>
      </dsp:txBody>
      <dsp:txXfrm>
        <a:off x="27586" y="718150"/>
        <a:ext cx="6559755" cy="509938"/>
      </dsp:txXfrm>
    </dsp:sp>
    <dsp:sp modelId="{0FDB9CE5-EAFE-0040-8D4B-5EFECC01AF44}">
      <dsp:nvSpPr>
        <dsp:cNvPr id="0" name=""/>
        <dsp:cNvSpPr/>
      </dsp:nvSpPr>
      <dsp:spPr>
        <a:xfrm>
          <a:off x="0" y="1321914"/>
          <a:ext cx="6614927" cy="565110"/>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Online intelligence gathering</a:t>
          </a:r>
        </a:p>
      </dsp:txBody>
      <dsp:txXfrm>
        <a:off x="27586" y="1349500"/>
        <a:ext cx="6559755" cy="509938"/>
      </dsp:txXfrm>
    </dsp:sp>
    <dsp:sp modelId="{943D36E1-576C-AF48-AF9D-D112E31C5C0D}">
      <dsp:nvSpPr>
        <dsp:cNvPr id="0" name=""/>
        <dsp:cNvSpPr/>
      </dsp:nvSpPr>
      <dsp:spPr>
        <a:xfrm>
          <a:off x="0" y="1953264"/>
          <a:ext cx="6614927" cy="565110"/>
        </a:xfrm>
        <a:prstGeom prst="round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Data analytics</a:t>
          </a:r>
        </a:p>
      </dsp:txBody>
      <dsp:txXfrm>
        <a:off x="27586" y="1980850"/>
        <a:ext cx="6559755" cy="509938"/>
      </dsp:txXfrm>
    </dsp:sp>
    <dsp:sp modelId="{6BF0AB0E-9EE9-1A4B-847E-C4743D759477}">
      <dsp:nvSpPr>
        <dsp:cNvPr id="0" name=""/>
        <dsp:cNvSpPr/>
      </dsp:nvSpPr>
      <dsp:spPr>
        <a:xfrm>
          <a:off x="0" y="2584614"/>
          <a:ext cx="6614927" cy="56511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Detection of organised crime</a:t>
          </a:r>
        </a:p>
      </dsp:txBody>
      <dsp:txXfrm>
        <a:off x="27586" y="2612200"/>
        <a:ext cx="6559755" cy="50993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C0C5A9-8E2C-CA41-AE07-F9F041FF750E}">
      <dsp:nvSpPr>
        <dsp:cNvPr id="0" name=""/>
        <dsp:cNvSpPr/>
      </dsp:nvSpPr>
      <dsp:spPr>
        <a:xfrm>
          <a:off x="0" y="37268"/>
          <a:ext cx="10515600" cy="9828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a:t>Privacy concerns</a:t>
          </a:r>
        </a:p>
      </dsp:txBody>
      <dsp:txXfrm>
        <a:off x="47976" y="85244"/>
        <a:ext cx="10419648" cy="886848"/>
      </dsp:txXfrm>
    </dsp:sp>
    <dsp:sp modelId="{7314DBEC-B9C3-BD41-B05D-CCB998AD90B1}">
      <dsp:nvSpPr>
        <dsp:cNvPr id="0" name=""/>
        <dsp:cNvSpPr/>
      </dsp:nvSpPr>
      <dsp:spPr>
        <a:xfrm>
          <a:off x="0" y="1135269"/>
          <a:ext cx="10515600" cy="9828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a:t>Data Security Risks</a:t>
          </a:r>
        </a:p>
      </dsp:txBody>
      <dsp:txXfrm>
        <a:off x="47976" y="1183245"/>
        <a:ext cx="10419648" cy="886848"/>
      </dsp:txXfrm>
    </dsp:sp>
    <dsp:sp modelId="{FF896CA9-89B8-0E42-B602-894E5572419A}">
      <dsp:nvSpPr>
        <dsp:cNvPr id="0" name=""/>
        <dsp:cNvSpPr/>
      </dsp:nvSpPr>
      <dsp:spPr>
        <a:xfrm>
          <a:off x="0" y="2233269"/>
          <a:ext cx="10515600" cy="9828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a:t>Information Overload</a:t>
          </a:r>
        </a:p>
      </dsp:txBody>
      <dsp:txXfrm>
        <a:off x="47976" y="2281245"/>
        <a:ext cx="10419648" cy="886848"/>
      </dsp:txXfrm>
    </dsp:sp>
    <dsp:sp modelId="{B3936710-7B52-7B45-865E-6B30BEC4ED5A}">
      <dsp:nvSpPr>
        <dsp:cNvPr id="0" name=""/>
        <dsp:cNvSpPr/>
      </dsp:nvSpPr>
      <dsp:spPr>
        <a:xfrm>
          <a:off x="0" y="3331269"/>
          <a:ext cx="10515600" cy="9828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a:t>Public Trust </a:t>
          </a:r>
        </a:p>
      </dsp:txBody>
      <dsp:txXfrm>
        <a:off x="47976" y="3379245"/>
        <a:ext cx="10419648" cy="88684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3593C4-7802-DE4E-8156-374164522CD4}">
      <dsp:nvSpPr>
        <dsp:cNvPr id="0" name=""/>
        <dsp:cNvSpPr/>
      </dsp:nvSpPr>
      <dsp:spPr>
        <a:xfrm>
          <a:off x="0" y="1305401"/>
          <a:ext cx="10515600" cy="1740535"/>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58817A29-91BC-7F46-9EDC-2CA6C972C4CC}">
      <dsp:nvSpPr>
        <dsp:cNvPr id="0" name=""/>
        <dsp:cNvSpPr/>
      </dsp:nvSpPr>
      <dsp:spPr>
        <a:xfrm>
          <a:off x="115" y="0"/>
          <a:ext cx="4616492" cy="1740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136" tIns="199136" rIns="199136" bIns="199136" numCol="1" spcCol="1270" anchor="b" anchorCtr="0">
          <a:noAutofit/>
        </a:bodyPr>
        <a:lstStyle/>
        <a:p>
          <a:pPr marL="0" lvl="0" indent="0" algn="ctr" defTabSz="1244600">
            <a:lnSpc>
              <a:spcPct val="100000"/>
            </a:lnSpc>
            <a:spcBef>
              <a:spcPct val="0"/>
            </a:spcBef>
            <a:spcAft>
              <a:spcPct val="35000"/>
            </a:spcAft>
            <a:buNone/>
          </a:pPr>
          <a:r>
            <a:rPr lang="en-US" sz="2800" kern="1200" dirty="0"/>
            <a:t>WC 01/04/26</a:t>
          </a:r>
          <a:endParaRPr lang="en-GB" sz="2800" kern="1200" dirty="0"/>
        </a:p>
      </dsp:txBody>
      <dsp:txXfrm>
        <a:off x="115" y="0"/>
        <a:ext cx="4616492" cy="1740535"/>
      </dsp:txXfrm>
    </dsp:sp>
    <dsp:sp modelId="{EDDD866C-A853-5C42-9F20-717AC6E6DB07}">
      <dsp:nvSpPr>
        <dsp:cNvPr id="0" name=""/>
        <dsp:cNvSpPr/>
      </dsp:nvSpPr>
      <dsp:spPr>
        <a:xfrm>
          <a:off x="2090794" y="1958102"/>
          <a:ext cx="435133" cy="435133"/>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7C5C4CE8-A97B-5D40-B18D-CBA9C67AF8C1}">
      <dsp:nvSpPr>
        <dsp:cNvPr id="0" name=""/>
        <dsp:cNvSpPr/>
      </dsp:nvSpPr>
      <dsp:spPr>
        <a:xfrm>
          <a:off x="4847432" y="2610802"/>
          <a:ext cx="4616492" cy="1740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136" tIns="199136" rIns="199136" bIns="199136" numCol="1" spcCol="1270" anchor="t" anchorCtr="0">
          <a:noAutofit/>
        </a:bodyPr>
        <a:lstStyle/>
        <a:p>
          <a:pPr marL="0" lvl="0" indent="0" algn="ctr" defTabSz="1244600">
            <a:lnSpc>
              <a:spcPct val="100000"/>
            </a:lnSpc>
            <a:spcBef>
              <a:spcPct val="0"/>
            </a:spcBef>
            <a:spcAft>
              <a:spcPct val="35000"/>
            </a:spcAft>
            <a:buNone/>
          </a:pPr>
          <a:r>
            <a:rPr lang="en-US" sz="2800" kern="1200"/>
            <a:t>Background reading. Where did you access the initial reading and why?</a:t>
          </a:r>
          <a:endParaRPr lang="en-GB" sz="2800" kern="1200" dirty="0"/>
        </a:p>
      </dsp:txBody>
      <dsp:txXfrm>
        <a:off x="4847432" y="2610802"/>
        <a:ext cx="4616492" cy="1740535"/>
      </dsp:txXfrm>
    </dsp:sp>
    <dsp:sp modelId="{6495518A-718B-5F4F-AC17-B3764568F0FA}">
      <dsp:nvSpPr>
        <dsp:cNvPr id="0" name=""/>
        <dsp:cNvSpPr/>
      </dsp:nvSpPr>
      <dsp:spPr>
        <a:xfrm>
          <a:off x="6938111" y="1958102"/>
          <a:ext cx="435133" cy="435133"/>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3593C4-7802-DE4E-8156-374164522CD4}">
      <dsp:nvSpPr>
        <dsp:cNvPr id="0" name=""/>
        <dsp:cNvSpPr/>
      </dsp:nvSpPr>
      <dsp:spPr>
        <a:xfrm>
          <a:off x="0" y="1305401"/>
          <a:ext cx="10515600" cy="1740535"/>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58817A29-91BC-7F46-9EDC-2CA6C972C4CC}">
      <dsp:nvSpPr>
        <dsp:cNvPr id="0" name=""/>
        <dsp:cNvSpPr/>
      </dsp:nvSpPr>
      <dsp:spPr>
        <a:xfrm>
          <a:off x="115" y="0"/>
          <a:ext cx="4616492" cy="1740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4912" tIns="184912" rIns="184912" bIns="184912" numCol="1" spcCol="1270" anchor="b" anchorCtr="0">
          <a:noAutofit/>
        </a:bodyPr>
        <a:lstStyle/>
        <a:p>
          <a:pPr marL="0" lvl="0" indent="0" algn="ctr" defTabSz="1155700">
            <a:lnSpc>
              <a:spcPct val="90000"/>
            </a:lnSpc>
            <a:spcBef>
              <a:spcPct val="0"/>
            </a:spcBef>
            <a:spcAft>
              <a:spcPct val="35000"/>
            </a:spcAft>
            <a:buNone/>
          </a:pPr>
          <a:r>
            <a:rPr lang="en-GB" sz="2600" kern="1200" dirty="0"/>
            <a:t>WC 10/04/26</a:t>
          </a:r>
        </a:p>
      </dsp:txBody>
      <dsp:txXfrm>
        <a:off x="115" y="0"/>
        <a:ext cx="4616492" cy="1740535"/>
      </dsp:txXfrm>
    </dsp:sp>
    <dsp:sp modelId="{EDDD866C-A853-5C42-9F20-717AC6E6DB07}">
      <dsp:nvSpPr>
        <dsp:cNvPr id="0" name=""/>
        <dsp:cNvSpPr/>
      </dsp:nvSpPr>
      <dsp:spPr>
        <a:xfrm>
          <a:off x="2090794" y="1958102"/>
          <a:ext cx="435133" cy="435133"/>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7C5C4CE8-A97B-5D40-B18D-CBA9C67AF8C1}">
      <dsp:nvSpPr>
        <dsp:cNvPr id="0" name=""/>
        <dsp:cNvSpPr/>
      </dsp:nvSpPr>
      <dsp:spPr>
        <a:xfrm>
          <a:off x="4847432" y="2610802"/>
          <a:ext cx="4616492" cy="1740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4912" tIns="184912" rIns="184912" bIns="184912" numCol="1" spcCol="1270" anchor="t" anchorCtr="0">
          <a:noAutofit/>
        </a:bodyPr>
        <a:lstStyle/>
        <a:p>
          <a:pPr marL="0" lvl="0" indent="0" algn="ctr" defTabSz="1155700">
            <a:lnSpc>
              <a:spcPct val="90000"/>
            </a:lnSpc>
            <a:spcBef>
              <a:spcPct val="0"/>
            </a:spcBef>
            <a:spcAft>
              <a:spcPct val="35000"/>
            </a:spcAft>
            <a:buNone/>
          </a:pPr>
          <a:r>
            <a:rPr lang="en-GB" sz="2600" kern="1200" dirty="0"/>
            <a:t>Planning</a:t>
          </a:r>
          <a:r>
            <a:rPr lang="en-GB" sz="2600" kern="1200" baseline="0" dirty="0"/>
            <a:t> : How did you decide which reading was relevant to your presentation?</a:t>
          </a:r>
          <a:endParaRPr lang="en-GB" sz="2600" kern="1200" dirty="0"/>
        </a:p>
      </dsp:txBody>
      <dsp:txXfrm>
        <a:off x="4847432" y="2610802"/>
        <a:ext cx="4616492" cy="1740535"/>
      </dsp:txXfrm>
    </dsp:sp>
    <dsp:sp modelId="{6495518A-718B-5F4F-AC17-B3764568F0FA}">
      <dsp:nvSpPr>
        <dsp:cNvPr id="0" name=""/>
        <dsp:cNvSpPr/>
      </dsp:nvSpPr>
      <dsp:spPr>
        <a:xfrm>
          <a:off x="6938111" y="1958102"/>
          <a:ext cx="435133" cy="435133"/>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3593C4-7802-DE4E-8156-374164522CD4}">
      <dsp:nvSpPr>
        <dsp:cNvPr id="0" name=""/>
        <dsp:cNvSpPr/>
      </dsp:nvSpPr>
      <dsp:spPr>
        <a:xfrm>
          <a:off x="0" y="1305401"/>
          <a:ext cx="10515600" cy="1740535"/>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B4827DBC-7EEB-524C-B6C9-E59862A0199D}">
      <dsp:nvSpPr>
        <dsp:cNvPr id="0" name=""/>
        <dsp:cNvSpPr/>
      </dsp:nvSpPr>
      <dsp:spPr>
        <a:xfrm>
          <a:off x="115" y="0"/>
          <a:ext cx="4616492" cy="1740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4912" tIns="184912" rIns="184912" bIns="184912" numCol="1" spcCol="1270" anchor="b" anchorCtr="0">
          <a:noAutofit/>
        </a:bodyPr>
        <a:lstStyle/>
        <a:p>
          <a:pPr marL="0" lvl="0" indent="0" algn="ctr" defTabSz="1155700">
            <a:lnSpc>
              <a:spcPct val="90000"/>
            </a:lnSpc>
            <a:spcBef>
              <a:spcPct val="0"/>
            </a:spcBef>
            <a:spcAft>
              <a:spcPct val="35000"/>
            </a:spcAft>
            <a:buNone/>
          </a:pPr>
          <a:r>
            <a:rPr lang="en-US" sz="2600" kern="1200" dirty="0"/>
            <a:t>WC 15/04/26</a:t>
          </a:r>
          <a:endParaRPr lang="en-GB" sz="2600" kern="1200" dirty="0"/>
        </a:p>
      </dsp:txBody>
      <dsp:txXfrm>
        <a:off x="115" y="0"/>
        <a:ext cx="4616492" cy="1740535"/>
      </dsp:txXfrm>
    </dsp:sp>
    <dsp:sp modelId="{19AABE15-B3B1-CD45-AD91-47889F61FCB5}">
      <dsp:nvSpPr>
        <dsp:cNvPr id="0" name=""/>
        <dsp:cNvSpPr/>
      </dsp:nvSpPr>
      <dsp:spPr>
        <a:xfrm>
          <a:off x="2090794" y="1958102"/>
          <a:ext cx="435133" cy="435133"/>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8C6BFA9B-507C-5D4A-B72B-DC70EAC690A9}">
      <dsp:nvSpPr>
        <dsp:cNvPr id="0" name=""/>
        <dsp:cNvSpPr/>
      </dsp:nvSpPr>
      <dsp:spPr>
        <a:xfrm>
          <a:off x="4847432" y="2610802"/>
          <a:ext cx="4616492" cy="1740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4912" tIns="184912" rIns="184912" bIns="184912" numCol="1" spcCol="1270" anchor="t" anchorCtr="0">
          <a:noAutofit/>
        </a:bodyPr>
        <a:lstStyle/>
        <a:p>
          <a:pPr marL="0" lvl="0" indent="0" algn="ctr" defTabSz="1155700">
            <a:lnSpc>
              <a:spcPct val="90000"/>
            </a:lnSpc>
            <a:spcBef>
              <a:spcPct val="0"/>
            </a:spcBef>
            <a:spcAft>
              <a:spcPct val="35000"/>
            </a:spcAft>
            <a:buNone/>
          </a:pPr>
          <a:r>
            <a:rPr lang="en-US" sz="2600" kern="1200" dirty="0"/>
            <a:t>Structure: How did you utilize the selected sources to structure your presentation?</a:t>
          </a:r>
        </a:p>
      </dsp:txBody>
      <dsp:txXfrm>
        <a:off x="4847432" y="2610802"/>
        <a:ext cx="4616492" cy="1740535"/>
      </dsp:txXfrm>
    </dsp:sp>
    <dsp:sp modelId="{2C8D348B-0A4B-0A44-BD94-51D425F3DEE8}">
      <dsp:nvSpPr>
        <dsp:cNvPr id="0" name=""/>
        <dsp:cNvSpPr/>
      </dsp:nvSpPr>
      <dsp:spPr>
        <a:xfrm>
          <a:off x="6938111" y="1958102"/>
          <a:ext cx="435133" cy="435133"/>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3593C4-7802-DE4E-8156-374164522CD4}">
      <dsp:nvSpPr>
        <dsp:cNvPr id="0" name=""/>
        <dsp:cNvSpPr/>
      </dsp:nvSpPr>
      <dsp:spPr>
        <a:xfrm>
          <a:off x="0" y="1305401"/>
          <a:ext cx="10515600" cy="1740535"/>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98E1993F-7612-9A47-A713-AFB67B6BC23B}">
      <dsp:nvSpPr>
        <dsp:cNvPr id="0" name=""/>
        <dsp:cNvSpPr/>
      </dsp:nvSpPr>
      <dsp:spPr>
        <a:xfrm>
          <a:off x="115" y="0"/>
          <a:ext cx="4616492" cy="1740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0" tIns="177800" rIns="177800" bIns="177800" numCol="1" spcCol="1270" anchor="b" anchorCtr="0">
          <a:noAutofit/>
        </a:bodyPr>
        <a:lstStyle/>
        <a:p>
          <a:pPr marL="0" lvl="0" indent="0" algn="ctr" defTabSz="1111250">
            <a:lnSpc>
              <a:spcPct val="90000"/>
            </a:lnSpc>
            <a:spcBef>
              <a:spcPct val="0"/>
            </a:spcBef>
            <a:spcAft>
              <a:spcPct val="35000"/>
            </a:spcAft>
            <a:buNone/>
          </a:pPr>
          <a:r>
            <a:rPr lang="en-US" sz="2500" kern="1200" dirty="0"/>
            <a:t>WC 18/04/26</a:t>
          </a:r>
          <a:endParaRPr lang="en-GB" sz="2500" kern="1200" dirty="0"/>
        </a:p>
      </dsp:txBody>
      <dsp:txXfrm>
        <a:off x="115" y="0"/>
        <a:ext cx="4616492" cy="1740535"/>
      </dsp:txXfrm>
    </dsp:sp>
    <dsp:sp modelId="{FD8C6823-0B9F-F34C-9FE6-21B6B678A9E3}">
      <dsp:nvSpPr>
        <dsp:cNvPr id="0" name=""/>
        <dsp:cNvSpPr/>
      </dsp:nvSpPr>
      <dsp:spPr>
        <a:xfrm>
          <a:off x="2090794" y="1958102"/>
          <a:ext cx="435133" cy="435133"/>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A4A4EC36-164F-6D44-A932-35EC213FDEE2}">
      <dsp:nvSpPr>
        <dsp:cNvPr id="0" name=""/>
        <dsp:cNvSpPr/>
      </dsp:nvSpPr>
      <dsp:spPr>
        <a:xfrm>
          <a:off x="4847432" y="2610802"/>
          <a:ext cx="4616492" cy="1740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0" tIns="177800" rIns="177800" bIns="177800" numCol="1" spcCol="1270" anchor="t" anchorCtr="0">
          <a:noAutofit/>
        </a:bodyPr>
        <a:lstStyle/>
        <a:p>
          <a:pPr marL="0" lvl="0" indent="0" algn="ctr" defTabSz="1111250">
            <a:lnSpc>
              <a:spcPct val="90000"/>
            </a:lnSpc>
            <a:spcBef>
              <a:spcPct val="0"/>
            </a:spcBef>
            <a:spcAft>
              <a:spcPct val="35000"/>
            </a:spcAft>
            <a:buNone/>
          </a:pPr>
          <a:r>
            <a:rPr lang="en-US" sz="2500" kern="1200" dirty="0"/>
            <a:t>Wider reading: Did you use any additional sources to build upon your initial research?</a:t>
          </a:r>
        </a:p>
      </dsp:txBody>
      <dsp:txXfrm>
        <a:off x="4847432" y="2610802"/>
        <a:ext cx="4616492" cy="1740535"/>
      </dsp:txXfrm>
    </dsp:sp>
    <dsp:sp modelId="{D098FEFE-F362-AE4C-9DD8-6106D35F02B5}">
      <dsp:nvSpPr>
        <dsp:cNvPr id="0" name=""/>
        <dsp:cNvSpPr/>
      </dsp:nvSpPr>
      <dsp:spPr>
        <a:xfrm>
          <a:off x="6938111" y="1958102"/>
          <a:ext cx="435133" cy="435133"/>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3593C4-7802-DE4E-8156-374164522CD4}">
      <dsp:nvSpPr>
        <dsp:cNvPr id="0" name=""/>
        <dsp:cNvSpPr/>
      </dsp:nvSpPr>
      <dsp:spPr>
        <a:xfrm>
          <a:off x="0" y="1305401"/>
          <a:ext cx="10515600" cy="1740535"/>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BB58438A-C10A-1D4D-86CD-6CD5C03AA5E4}">
      <dsp:nvSpPr>
        <dsp:cNvPr id="0" name=""/>
        <dsp:cNvSpPr/>
      </dsp:nvSpPr>
      <dsp:spPr>
        <a:xfrm>
          <a:off x="115" y="0"/>
          <a:ext cx="4616492" cy="1740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156464" numCol="1" spcCol="1270" anchor="b" anchorCtr="0">
          <a:noAutofit/>
        </a:bodyPr>
        <a:lstStyle/>
        <a:p>
          <a:pPr marL="0" lvl="0" indent="0" algn="ctr" defTabSz="977900">
            <a:lnSpc>
              <a:spcPct val="90000"/>
            </a:lnSpc>
            <a:spcBef>
              <a:spcPct val="0"/>
            </a:spcBef>
            <a:spcAft>
              <a:spcPct val="35000"/>
            </a:spcAft>
            <a:buNone/>
          </a:pPr>
          <a:r>
            <a:rPr lang="en-US" sz="2200" kern="1200" dirty="0"/>
            <a:t>WC 25/04/26</a:t>
          </a:r>
          <a:endParaRPr lang="en-GB" sz="2200" kern="1200" dirty="0"/>
        </a:p>
      </dsp:txBody>
      <dsp:txXfrm>
        <a:off x="115" y="0"/>
        <a:ext cx="4616492" cy="1740535"/>
      </dsp:txXfrm>
    </dsp:sp>
    <dsp:sp modelId="{EBFC7AF4-0081-8844-8063-BA572C6C847F}">
      <dsp:nvSpPr>
        <dsp:cNvPr id="0" name=""/>
        <dsp:cNvSpPr/>
      </dsp:nvSpPr>
      <dsp:spPr>
        <a:xfrm>
          <a:off x="2090794" y="1958102"/>
          <a:ext cx="435133" cy="435133"/>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C708F642-B886-2C4C-8D7F-682B48E8B224}">
      <dsp:nvSpPr>
        <dsp:cNvPr id="0" name=""/>
        <dsp:cNvSpPr/>
      </dsp:nvSpPr>
      <dsp:spPr>
        <a:xfrm>
          <a:off x="4847432" y="2610802"/>
          <a:ext cx="4616492" cy="1740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156464" numCol="1" spcCol="1270" anchor="t" anchorCtr="0">
          <a:noAutofit/>
        </a:bodyPr>
        <a:lstStyle/>
        <a:p>
          <a:pPr marL="0" lvl="0" indent="0" algn="ctr" defTabSz="977900">
            <a:lnSpc>
              <a:spcPct val="90000"/>
            </a:lnSpc>
            <a:spcBef>
              <a:spcPct val="0"/>
            </a:spcBef>
            <a:spcAft>
              <a:spcPct val="35000"/>
            </a:spcAft>
            <a:buNone/>
          </a:pPr>
          <a:r>
            <a:rPr lang="en-US" sz="2200" kern="1200" dirty="0"/>
            <a:t>Reflection challenges: Did you face any challenges when conducting your research? What would you do differently next time?</a:t>
          </a:r>
        </a:p>
      </dsp:txBody>
      <dsp:txXfrm>
        <a:off x="4847432" y="2610802"/>
        <a:ext cx="4616492" cy="1740535"/>
      </dsp:txXfrm>
    </dsp:sp>
    <dsp:sp modelId="{F4C6D06D-273F-1E44-936B-4727DFE75BEC}">
      <dsp:nvSpPr>
        <dsp:cNvPr id="0" name=""/>
        <dsp:cNvSpPr/>
      </dsp:nvSpPr>
      <dsp:spPr>
        <a:xfrm>
          <a:off x="6938111" y="1958102"/>
          <a:ext cx="435133" cy="435133"/>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9.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10.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11.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12.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873CC9-1003-7448-BAD8-AEF8EDAACD85}" type="datetimeFigureOut">
              <a:rPr lang="en-US" smtClean="0"/>
              <a:t>4/29/26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67AFDE-EC04-3F4F-AB81-C8A620FDFDF8}" type="slidenum">
              <a:rPr lang="en-US" smtClean="0"/>
              <a:t>‹#›</a:t>
            </a:fld>
            <a:endParaRPr lang="en-US"/>
          </a:p>
        </p:txBody>
      </p:sp>
    </p:spTree>
    <p:extLst>
      <p:ext uri="{BB962C8B-B14F-4D97-AF65-F5344CB8AC3E}">
        <p14:creationId xmlns:p14="http://schemas.microsoft.com/office/powerpoint/2010/main" val="32101382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doi.org/10.1093/bjc/44.2.188"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How does the integration of information and intelligence enhance the effectiveness of both operational and digital policing?</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presentation aims to discuss how the integration of information and intelligence enhances the effectiveness of both operational and digital policing.</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Policing relies heavily on large amounts of data collected from different sources.</a:t>
            </a:r>
          </a:p>
          <a:p>
            <a:r>
              <a:rPr lang="en-GB" sz="1200" kern="1200" dirty="0">
                <a:solidFill>
                  <a:schemeClr val="tx1"/>
                </a:solidFill>
                <a:effectLst/>
                <a:latin typeface="+mn-lt"/>
                <a:ea typeface="+mn-ea"/>
                <a:cs typeface="+mn-cs"/>
              </a:rPr>
              <a:t>However, this information only becomes useful when it is analysed and transformed into intelligence that can then guide police decision-making.</a:t>
            </a:r>
          </a:p>
          <a:p>
            <a:endParaRPr lang="en-US" dirty="0"/>
          </a:p>
        </p:txBody>
      </p:sp>
      <p:sp>
        <p:nvSpPr>
          <p:cNvPr id="4" name="Slide Number Placeholder 3"/>
          <p:cNvSpPr>
            <a:spLocks noGrp="1"/>
          </p:cNvSpPr>
          <p:nvPr>
            <p:ph type="sldNum" sz="quarter" idx="5"/>
          </p:nvPr>
        </p:nvSpPr>
        <p:spPr/>
        <p:txBody>
          <a:bodyPr/>
          <a:lstStyle/>
          <a:p>
            <a:fld id="{1067AFDE-EC04-3F4F-AB81-C8A620FDFDF8}" type="slidenum">
              <a:rPr lang="en-US" smtClean="0"/>
              <a:t>1</a:t>
            </a:fld>
            <a:endParaRPr lang="en-US"/>
          </a:p>
        </p:txBody>
      </p:sp>
    </p:spTree>
    <p:extLst>
      <p:ext uri="{BB962C8B-B14F-4D97-AF65-F5344CB8AC3E}">
        <p14:creationId xmlns:p14="http://schemas.microsoft.com/office/powerpoint/2010/main" val="34130939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‘’The college of policing refers to information as ‘all information obtained, recorded or processed for a policing purpose’ (CoP, 2013f)</a:t>
            </a:r>
          </a:p>
          <a:p>
            <a:endParaRPr lang="en-US" dirty="0"/>
          </a:p>
          <a:p>
            <a:r>
              <a:rPr lang="en-US" dirty="0"/>
              <a:t>Information can be obtained in many ways an example of this is the police having a phone call from the public advising the police of an incident.</a:t>
            </a:r>
          </a:p>
          <a:p>
            <a:endParaRPr lang="en-US" dirty="0"/>
          </a:p>
          <a:p>
            <a:r>
              <a:rPr lang="en-GB" sz="1200" kern="1200" dirty="0">
                <a:solidFill>
                  <a:schemeClr val="tx1"/>
                </a:solidFill>
                <a:effectLst/>
                <a:latin typeface="+mn-lt"/>
                <a:ea typeface="+mn-ea"/>
                <a:cs typeface="+mn-cs"/>
              </a:rPr>
              <a:t>Information refers to raw data collected by the police. </a:t>
            </a:r>
          </a:p>
          <a:p>
            <a:r>
              <a:rPr lang="en-GB" sz="1200" kern="1200" dirty="0">
                <a:solidFill>
                  <a:schemeClr val="tx1"/>
                </a:solidFill>
                <a:effectLst/>
                <a:latin typeface="+mn-lt"/>
                <a:ea typeface="+mn-ea"/>
                <a:cs typeface="+mn-cs"/>
              </a:rPr>
              <a:t>This may include crime reports, digital data from online platforms such as social media websites example Facebook and emergency calls</a:t>
            </a:r>
          </a:p>
          <a:p>
            <a:endParaRPr lang="en-US" dirty="0"/>
          </a:p>
        </p:txBody>
      </p:sp>
      <p:sp>
        <p:nvSpPr>
          <p:cNvPr id="4" name="Slide Number Placeholder 3"/>
          <p:cNvSpPr>
            <a:spLocks noGrp="1"/>
          </p:cNvSpPr>
          <p:nvPr>
            <p:ph type="sldNum" sz="quarter" idx="5"/>
          </p:nvPr>
        </p:nvSpPr>
        <p:spPr/>
        <p:txBody>
          <a:bodyPr/>
          <a:lstStyle/>
          <a:p>
            <a:fld id="{1067AFDE-EC04-3F4F-AB81-C8A620FDFDF8}" type="slidenum">
              <a:rPr lang="en-US" smtClean="0"/>
              <a:t>2</a:t>
            </a:fld>
            <a:endParaRPr lang="en-US"/>
          </a:p>
        </p:txBody>
      </p:sp>
    </p:spTree>
    <p:extLst>
      <p:ext uri="{BB962C8B-B14F-4D97-AF65-F5344CB8AC3E}">
        <p14:creationId xmlns:p14="http://schemas.microsoft.com/office/powerpoint/2010/main" val="10215388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Intelligence is considered, to be information derived from many sources, some being confidential, these have been recorded, graded and evaluated. The NPCC provides the definition ‘Information that has been subjected to a defined evaluation and risk assessment process in order to assist with the police decision-making’</a:t>
            </a:r>
          </a:p>
          <a:p>
            <a:endParaRPr lang="en-US" dirty="0"/>
          </a:p>
          <a:p>
            <a:r>
              <a:rPr lang="en-US" dirty="0"/>
              <a:t>An example, a neighbourhood policing team receives information from residents in a local street that there has been significant increase in the number of vehicles visiting a particular house during the evenings.</a:t>
            </a:r>
          </a:p>
          <a:p>
            <a:endParaRPr lang="en-US" dirty="0"/>
          </a:p>
          <a:p>
            <a:r>
              <a:rPr lang="en-US" dirty="0"/>
              <a:t>The information suggests that vehicles stay for short periods of time and checks reveal that the tenant of the property has previous convictions of drug supplying offences. </a:t>
            </a:r>
          </a:p>
          <a:p>
            <a:endParaRPr lang="en-US" dirty="0"/>
          </a:p>
          <a:p>
            <a:r>
              <a:rPr lang="en-US" dirty="0"/>
              <a:t>From this the police can evaluate and test the information to assess it, through methods such as surveillance, further developing intelligence. </a:t>
            </a:r>
            <a:r>
              <a:rPr lang="en-GB" sz="1200" b="0" i="0" u="none" strike="noStrike" kern="1200" dirty="0">
                <a:solidFill>
                  <a:schemeClr val="tx1"/>
                </a:solidFill>
                <a:effectLst/>
                <a:latin typeface="+mn-lt"/>
                <a:ea typeface="+mn-ea"/>
                <a:cs typeface="+mn-cs"/>
              </a:rPr>
              <a:t>(Wood et al., 2025, pp.211–212)</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Analysed, verified and interpreted to support decision making </a:t>
            </a:r>
          </a:p>
          <a:p>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Intelligence, on the other hand, is information that has been analysed and interpreted in order, to support decision-making. Intelligence helps police understand crime patterns, identify suspects, and assess potential threats.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In the UK, police use the NDM – National decision model structures how police convert information into intelligence </a:t>
            </a:r>
            <a:endParaRPr lang="en-US" dirty="0"/>
          </a:p>
        </p:txBody>
      </p:sp>
      <p:sp>
        <p:nvSpPr>
          <p:cNvPr id="4" name="Slide Number Placeholder 3"/>
          <p:cNvSpPr>
            <a:spLocks noGrp="1"/>
          </p:cNvSpPr>
          <p:nvPr>
            <p:ph type="sldNum" sz="quarter" idx="5"/>
          </p:nvPr>
        </p:nvSpPr>
        <p:spPr/>
        <p:txBody>
          <a:bodyPr/>
          <a:lstStyle/>
          <a:p>
            <a:fld id="{1067AFDE-EC04-3F4F-AB81-C8A620FDFDF8}" type="slidenum">
              <a:rPr lang="en-US" smtClean="0"/>
              <a:t>3</a:t>
            </a:fld>
            <a:endParaRPr lang="en-US"/>
          </a:p>
        </p:txBody>
      </p:sp>
    </p:spTree>
    <p:extLst>
      <p:ext uri="{BB962C8B-B14F-4D97-AF65-F5344CB8AC3E}">
        <p14:creationId xmlns:p14="http://schemas.microsoft.com/office/powerpoint/2010/main" val="41056038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Connecting multiple information sources and analytical processes so that police officers and analysts can get a clearer picture of crime patterns and threats.</a:t>
            </a:r>
          </a:p>
          <a:p>
            <a:endParaRPr lang="en-US" dirty="0"/>
          </a:p>
          <a:p>
            <a:r>
              <a:rPr lang="en-US" dirty="0"/>
              <a:t>Integration is combining multiple sources of data and intelligence. An example could be linking police databases, sharing between departments and then with the goal of being able to produce actionable intelligence.</a:t>
            </a:r>
          </a:p>
          <a:p>
            <a:endParaRPr lang="en-US" dirty="0"/>
          </a:p>
          <a:p>
            <a:endParaRPr lang="en-US" dirty="0"/>
          </a:p>
        </p:txBody>
      </p:sp>
      <p:sp>
        <p:nvSpPr>
          <p:cNvPr id="4" name="Slide Number Placeholder 3"/>
          <p:cNvSpPr>
            <a:spLocks noGrp="1"/>
          </p:cNvSpPr>
          <p:nvPr>
            <p:ph type="sldNum" sz="quarter" idx="5"/>
          </p:nvPr>
        </p:nvSpPr>
        <p:spPr/>
        <p:txBody>
          <a:bodyPr/>
          <a:lstStyle/>
          <a:p>
            <a:fld id="{1067AFDE-EC04-3F4F-AB81-C8A620FDFDF8}" type="slidenum">
              <a:rPr lang="en-US" smtClean="0"/>
              <a:t>4</a:t>
            </a:fld>
            <a:endParaRPr lang="en-US"/>
          </a:p>
        </p:txBody>
      </p:sp>
    </p:spTree>
    <p:extLst>
      <p:ext uri="{BB962C8B-B14F-4D97-AF65-F5344CB8AC3E}">
        <p14:creationId xmlns:p14="http://schemas.microsoft.com/office/powerpoint/2010/main" val="14437432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integration of information and intelligence is important because modern crime is complex and often involves multiple locations, individuals, and digital technologies.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Without integration, information may remain fragmented across different systems or departments, making it difficult for police to identify connections between crimes.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When data is integrated effectively, police forces gain improved situational awareness and can respond to crime more quickly and strategically.</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allows police forces and agencies to shift from reactive policing, where they respond after crimes occur, to proactive policing that focuses on prevention and early intervention.</a:t>
            </a:r>
          </a:p>
          <a:p>
            <a:endParaRPr lang="en-US" dirty="0"/>
          </a:p>
        </p:txBody>
      </p:sp>
      <p:sp>
        <p:nvSpPr>
          <p:cNvPr id="4" name="Slide Number Placeholder 3"/>
          <p:cNvSpPr>
            <a:spLocks noGrp="1"/>
          </p:cNvSpPr>
          <p:nvPr>
            <p:ph type="sldNum" sz="quarter" idx="5"/>
          </p:nvPr>
        </p:nvSpPr>
        <p:spPr/>
        <p:txBody>
          <a:bodyPr/>
          <a:lstStyle/>
          <a:p>
            <a:fld id="{1067AFDE-EC04-3F4F-AB81-C8A620FDFDF8}" type="slidenum">
              <a:rPr lang="en-US" smtClean="0"/>
              <a:t>5</a:t>
            </a:fld>
            <a:endParaRPr lang="en-US"/>
          </a:p>
        </p:txBody>
      </p:sp>
    </p:spTree>
    <p:extLst>
      <p:ext uri="{BB962C8B-B14F-4D97-AF65-F5344CB8AC3E}">
        <p14:creationId xmlns:p14="http://schemas.microsoft.com/office/powerpoint/2010/main" val="19122294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integration of information and intelligence is fundamental to modern policing because it enables law enforcement agencies to move from reactive responses to proactive, intelligence-led strategies that improve both operational effectiveness and digital crime prevention.</a:t>
            </a:r>
          </a:p>
          <a:p>
            <a:endParaRPr lang="en-US" dirty="0"/>
          </a:p>
          <a:p>
            <a:r>
              <a:rPr lang="en-GB" sz="1200" kern="1200" dirty="0">
                <a:solidFill>
                  <a:schemeClr val="tx1"/>
                </a:solidFill>
                <a:effectLst/>
                <a:latin typeface="+mn-lt"/>
                <a:ea typeface="+mn-ea"/>
                <a:cs typeface="+mn-cs"/>
              </a:rPr>
              <a:t>Integration plays a significant role in improving operational policing, which refers to frontline police activities such as patrols, arrests, and investigations.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One key benefit is targeted patrol strategies. When crime data is analysed and integrated, police can identify crime hotspots and allocate officers to areas where crime is more likely to occur.</a:t>
            </a:r>
          </a:p>
          <a:p>
            <a:r>
              <a:rPr lang="en-GB" sz="1200" kern="1200" dirty="0">
                <a:solidFill>
                  <a:schemeClr val="tx1"/>
                </a:solidFill>
                <a:effectLst/>
                <a:latin typeface="+mn-lt"/>
                <a:ea typeface="+mn-ea"/>
                <a:cs typeface="+mn-cs"/>
              </a:rPr>
              <a:t>Integration also improves investigations. By linking CCTV footage, digital evidence, witness statements, and intelligence databases, investigators can build stronger cases and identify suspects more quickly.</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Additionally, many police officers now have access to mobile devices that allow them to receive real-time intelligence updates while on patrol, helping them respond more effectively to incidents.</a:t>
            </a:r>
          </a:p>
          <a:p>
            <a:endParaRPr lang="en-US" dirty="0"/>
          </a:p>
          <a:p>
            <a:r>
              <a:rPr lang="en-GB" sz="1200" b="0" i="0" u="none" strike="noStrike" kern="1200" dirty="0">
                <a:solidFill>
                  <a:schemeClr val="tx1"/>
                </a:solidFill>
                <a:effectLst/>
                <a:latin typeface="+mn-lt"/>
                <a:ea typeface="+mn-ea"/>
                <a:cs typeface="+mn-cs"/>
                <a:hlinkClick r:id="rId3"/>
              </a:rPr>
              <a:t>https://doi.org/10.1093/bjc/44.2.188</a:t>
            </a:r>
            <a:endParaRPr lang="en-US" dirty="0"/>
          </a:p>
        </p:txBody>
      </p:sp>
      <p:sp>
        <p:nvSpPr>
          <p:cNvPr id="4" name="Slide Number Placeholder 3"/>
          <p:cNvSpPr>
            <a:spLocks noGrp="1"/>
          </p:cNvSpPr>
          <p:nvPr>
            <p:ph type="sldNum" sz="quarter" idx="5"/>
          </p:nvPr>
        </p:nvSpPr>
        <p:spPr/>
        <p:txBody>
          <a:bodyPr/>
          <a:lstStyle/>
          <a:p>
            <a:fld id="{1067AFDE-EC04-3F4F-AB81-C8A620FDFDF8}" type="slidenum">
              <a:rPr lang="en-US" smtClean="0"/>
              <a:t>6</a:t>
            </a:fld>
            <a:endParaRPr lang="en-US"/>
          </a:p>
        </p:txBody>
      </p:sp>
    </p:spTree>
    <p:extLst>
      <p:ext uri="{BB962C8B-B14F-4D97-AF65-F5344CB8AC3E}">
        <p14:creationId xmlns:p14="http://schemas.microsoft.com/office/powerpoint/2010/main" val="23083492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Integration is equally important for digital policing, which focuses on crimes that involve technology and digital environments.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Cybercrime investigations often require the analysis of multiple digital data sources, including online communications, financial transactions, and digital devices.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By integrating digital forensics with traditional intelligence systems, police can detect patterns of online fraud, hacking, or organised cybercrime.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Data analytics tools also allow police forces to examine large datasets in order to identify emerging crime trends or potential threats.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criminal activity increasingly moves online, the integration of digital intelligence is becoming an essential part of modern policing strategies.</a:t>
            </a:r>
          </a:p>
          <a:p>
            <a:endParaRPr lang="en-US" dirty="0"/>
          </a:p>
        </p:txBody>
      </p:sp>
      <p:sp>
        <p:nvSpPr>
          <p:cNvPr id="4" name="Slide Number Placeholder 3"/>
          <p:cNvSpPr>
            <a:spLocks noGrp="1"/>
          </p:cNvSpPr>
          <p:nvPr>
            <p:ph type="sldNum" sz="quarter" idx="5"/>
          </p:nvPr>
        </p:nvSpPr>
        <p:spPr/>
        <p:txBody>
          <a:bodyPr/>
          <a:lstStyle/>
          <a:p>
            <a:fld id="{1067AFDE-EC04-3F4F-AB81-C8A620FDFDF8}" type="slidenum">
              <a:rPr lang="en-US" smtClean="0"/>
              <a:t>7</a:t>
            </a:fld>
            <a:endParaRPr lang="en-US"/>
          </a:p>
        </p:txBody>
      </p:sp>
    </p:spTree>
    <p:extLst>
      <p:ext uri="{BB962C8B-B14F-4D97-AF65-F5344CB8AC3E}">
        <p14:creationId xmlns:p14="http://schemas.microsoft.com/office/powerpoint/2010/main" val="14824683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Police National Database (PND) enables information and intelligence to be shared between police areas. This was established in 2011 following the public inquiry into the murder of two ten year old girls, Jessica Chapman and Holly Wells, in 2002 by Ian Huntley who was a school caretaker in Soham, Cambridgeshire.</a:t>
            </a:r>
          </a:p>
          <a:p>
            <a:endParaRPr lang="en-US" dirty="0"/>
          </a:p>
          <a:p>
            <a:r>
              <a:rPr lang="en-US" dirty="0"/>
              <a:t>The inquiry identified that Huntley was known in various UK police areas for burglary and sexual and violent offences, however due to the inability of the police being unable to share this intelligence, Huntley was able to </a:t>
            </a:r>
            <a:r>
              <a:rPr lang="en-US" dirty="0" err="1"/>
              <a:t>aquire</a:t>
            </a:r>
            <a:r>
              <a:rPr lang="en-US" dirty="0"/>
              <a:t> a caretaker position in the school and gain the trust of the girls. </a:t>
            </a:r>
          </a:p>
          <a:p>
            <a:endParaRPr lang="en-US" dirty="0"/>
          </a:p>
          <a:p>
            <a:r>
              <a:rPr lang="en-US" dirty="0"/>
              <a:t>The report recommended the urgent development of a ‘national information technology system for police intelligence in England and </a:t>
            </a:r>
            <a:r>
              <a:rPr lang="en-US" dirty="0" err="1"/>
              <a:t>Wales’</a:t>
            </a:r>
            <a:r>
              <a:rPr lang="en-US" dirty="0"/>
              <a:t> (Bichard, 2004 p 13)</a:t>
            </a:r>
          </a:p>
          <a:p>
            <a:r>
              <a:rPr lang="en-US" dirty="0"/>
              <a:t>The PND was developed to allow police and other national law enforcement agencies to share information to support public protection. </a:t>
            </a:r>
            <a:r>
              <a:rPr lang="en-GB" sz="1200" b="0" i="0" u="none" strike="noStrike" kern="1200" dirty="0">
                <a:solidFill>
                  <a:schemeClr val="tx1"/>
                </a:solidFill>
                <a:effectLst/>
                <a:latin typeface="+mn-lt"/>
                <a:ea typeface="+mn-ea"/>
                <a:cs typeface="+mn-cs"/>
              </a:rPr>
              <a:t>(Phythian and Kirby, 2022)</a:t>
            </a:r>
          </a:p>
          <a:p>
            <a:endParaRPr lang="en-GB" sz="1200" b="0" i="0" u="none" strike="noStrike" kern="1200" dirty="0">
              <a:solidFill>
                <a:schemeClr val="tx1"/>
              </a:solidFill>
              <a:effectLst/>
              <a:latin typeface="+mn-lt"/>
              <a:ea typeface="+mn-ea"/>
              <a:cs typeface="+mn-cs"/>
            </a:endParaRPr>
          </a:p>
          <a:p>
            <a:r>
              <a:rPr lang="en-US" dirty="0"/>
              <a:t>Automatic number plate recognition ANPR is a critical tool that the police use </a:t>
            </a:r>
          </a:p>
          <a:p>
            <a:r>
              <a:rPr lang="en-US" dirty="0"/>
              <a:t>It is especially effective when used to identify and track vehicles that are used in county lines drug trafficking. Enables police to target these vehicles which lead to arrests and seizures of drugs and also weapons.</a:t>
            </a:r>
          </a:p>
          <a:p>
            <a:endParaRPr lang="en-US" dirty="0"/>
          </a:p>
          <a:p>
            <a:endParaRPr lang="en-US" dirty="0"/>
          </a:p>
          <a:p>
            <a:r>
              <a:rPr lang="en-US" dirty="0"/>
              <a:t>https://</a:t>
            </a:r>
            <a:r>
              <a:rPr lang="en-US" dirty="0" err="1"/>
              <a:t>www.northyorkshire-pfcc.gov.uk</a:t>
            </a:r>
            <a:r>
              <a:rPr lang="en-US" dirty="0"/>
              <a:t>/wp-content/uploads/2019/03/06-–-ANPR-Cross-Border-Crime-–-Police-presentation-V2.pdf</a:t>
            </a:r>
          </a:p>
          <a:p>
            <a:endParaRPr lang="en-US" dirty="0"/>
          </a:p>
          <a:p>
            <a:r>
              <a:rPr lang="en-US" dirty="0"/>
              <a:t>https://</a:t>
            </a:r>
            <a:r>
              <a:rPr lang="en-US" dirty="0" err="1"/>
              <a:t>www.gmp.police.uk</a:t>
            </a:r>
            <a:r>
              <a:rPr lang="en-US" dirty="0"/>
              <a:t>/news/greater-</a:t>
            </a:r>
            <a:r>
              <a:rPr lang="en-US" dirty="0" err="1"/>
              <a:t>manchester</a:t>
            </a:r>
            <a:r>
              <a:rPr lang="en-US" dirty="0"/>
              <a:t>/news/news/2021/march/thirty-seven-arrested-since-launch-of-county-lines-operation-in-january/</a:t>
            </a:r>
          </a:p>
          <a:p>
            <a:endParaRPr lang="en-US" dirty="0"/>
          </a:p>
          <a:p>
            <a:endParaRPr lang="en-US" dirty="0"/>
          </a:p>
        </p:txBody>
      </p:sp>
      <p:sp>
        <p:nvSpPr>
          <p:cNvPr id="4" name="Slide Number Placeholder 3"/>
          <p:cNvSpPr>
            <a:spLocks noGrp="1"/>
          </p:cNvSpPr>
          <p:nvPr>
            <p:ph type="sldNum" sz="quarter" idx="5"/>
          </p:nvPr>
        </p:nvSpPr>
        <p:spPr/>
        <p:txBody>
          <a:bodyPr/>
          <a:lstStyle/>
          <a:p>
            <a:fld id="{1067AFDE-EC04-3F4F-AB81-C8A620FDFDF8}" type="slidenum">
              <a:rPr lang="en-US" smtClean="0"/>
              <a:t>8</a:t>
            </a:fld>
            <a:endParaRPr lang="en-US"/>
          </a:p>
        </p:txBody>
      </p:sp>
    </p:spTree>
    <p:extLst>
      <p:ext uri="{BB962C8B-B14F-4D97-AF65-F5344CB8AC3E}">
        <p14:creationId xmlns:p14="http://schemas.microsoft.com/office/powerpoint/2010/main" val="30093639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Despite its benefits, integrating information and intelligence also presents several challenges.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One major concern is data privacy. Police must ensure that personal information is collected, stored, and shared in accordance with legal frameworks such as the Data Protection Act 2018 </a:t>
            </a:r>
            <a:r>
              <a:rPr lang="en-GB" sz="1200" b="0" i="0" u="none" strike="noStrike" kern="1200" dirty="0">
                <a:solidFill>
                  <a:schemeClr val="tx1"/>
                </a:solidFill>
                <a:effectLst/>
                <a:latin typeface="+mn-lt"/>
                <a:ea typeface="+mn-ea"/>
                <a:cs typeface="+mn-cs"/>
              </a:rPr>
              <a:t>(Home Office, 2025b)</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large volume of data available to police forces can sometimes create information overload, making it difficult for analysts to identify the most relevant intelligence.</a:t>
            </a:r>
          </a:p>
          <a:p>
            <a:endParaRPr lang="en-US" dirty="0"/>
          </a:p>
        </p:txBody>
      </p:sp>
      <p:sp>
        <p:nvSpPr>
          <p:cNvPr id="4" name="Slide Number Placeholder 3"/>
          <p:cNvSpPr>
            <a:spLocks noGrp="1"/>
          </p:cNvSpPr>
          <p:nvPr>
            <p:ph type="sldNum" sz="quarter" idx="5"/>
          </p:nvPr>
        </p:nvSpPr>
        <p:spPr/>
        <p:txBody>
          <a:bodyPr/>
          <a:lstStyle/>
          <a:p>
            <a:fld id="{1067AFDE-EC04-3F4F-AB81-C8A620FDFDF8}" type="slidenum">
              <a:rPr lang="en-US" smtClean="0"/>
              <a:t>9</a:t>
            </a:fld>
            <a:endParaRPr lang="en-US"/>
          </a:p>
        </p:txBody>
      </p:sp>
    </p:spTree>
    <p:extLst>
      <p:ext uri="{BB962C8B-B14F-4D97-AF65-F5344CB8AC3E}">
        <p14:creationId xmlns:p14="http://schemas.microsoft.com/office/powerpoint/2010/main" val="25837794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conclusion, the integration of information and intelligence plays a crucial role in modern policing.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By combining multiple sources of data and applying analytical processes, police forces can make more informed decisions and respond to crime more effectively.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integration enhances operational policing by improving investigations and resource allocation, while also strengthening digital policing through advanced data analysis and cybercrime detection.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However, it is essential that these practices operate within legal and ethical frameworks to ensure public trust and protect individual privacy.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(NPCC, 2020)</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1067AFDE-EC04-3F4F-AB81-C8A620FDFDF8}" type="slidenum">
              <a:rPr lang="en-US" smtClean="0"/>
              <a:t>10</a:t>
            </a:fld>
            <a:endParaRPr lang="en-US"/>
          </a:p>
        </p:txBody>
      </p:sp>
    </p:spTree>
    <p:extLst>
      <p:ext uri="{BB962C8B-B14F-4D97-AF65-F5344CB8AC3E}">
        <p14:creationId xmlns:p14="http://schemas.microsoft.com/office/powerpoint/2010/main" val="31677201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 used the college of policing, government websites and other agency websites and journals for my initial reading to gather information on ‘information and intelligence’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 then researched into why the integration of information and intelligence is important and how it enhances the effectiveness of both operational and digital policing.</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B6114E54-0EC6-3240-BB54-9F452D929EB7}" type="slidenum">
              <a:rPr lang="en-US" smtClean="0"/>
              <a:t>12</a:t>
            </a:fld>
            <a:endParaRPr lang="en-US"/>
          </a:p>
        </p:txBody>
      </p:sp>
    </p:spTree>
    <p:extLst>
      <p:ext uri="{BB962C8B-B14F-4D97-AF65-F5344CB8AC3E}">
        <p14:creationId xmlns:p14="http://schemas.microsoft.com/office/powerpoint/2010/main" val="738936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decided which reading was relevant by researching what information would be relevant to my presentation.</a:t>
            </a:r>
          </a:p>
        </p:txBody>
      </p:sp>
      <p:sp>
        <p:nvSpPr>
          <p:cNvPr id="4" name="Slide Number Placeholder 3"/>
          <p:cNvSpPr>
            <a:spLocks noGrp="1"/>
          </p:cNvSpPr>
          <p:nvPr>
            <p:ph type="sldNum" sz="quarter" idx="5"/>
          </p:nvPr>
        </p:nvSpPr>
        <p:spPr/>
        <p:txBody>
          <a:bodyPr/>
          <a:lstStyle/>
          <a:p>
            <a:fld id="{B6114E54-0EC6-3240-BB54-9F452D929EB7}" type="slidenum">
              <a:rPr lang="en-US" smtClean="0"/>
              <a:t>13</a:t>
            </a:fld>
            <a:endParaRPr lang="en-US"/>
          </a:p>
        </p:txBody>
      </p:sp>
    </p:spTree>
    <p:extLst>
      <p:ext uri="{BB962C8B-B14F-4D97-AF65-F5344CB8AC3E}">
        <p14:creationId xmlns:p14="http://schemas.microsoft.com/office/powerpoint/2010/main" val="6657045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used the selected sources to structure my presentation as I wanted to start with explaining information and intelligence and lead into integration and the benefits of integration and the importance it has enhancing the effectiveness of both operational and digital policing. </a:t>
            </a:r>
          </a:p>
        </p:txBody>
      </p:sp>
      <p:sp>
        <p:nvSpPr>
          <p:cNvPr id="4" name="Slide Number Placeholder 3"/>
          <p:cNvSpPr>
            <a:spLocks noGrp="1"/>
          </p:cNvSpPr>
          <p:nvPr>
            <p:ph type="sldNum" sz="quarter" idx="5"/>
          </p:nvPr>
        </p:nvSpPr>
        <p:spPr/>
        <p:txBody>
          <a:bodyPr/>
          <a:lstStyle/>
          <a:p>
            <a:fld id="{B6114E54-0EC6-3240-BB54-9F452D929EB7}" type="slidenum">
              <a:rPr lang="en-US" smtClean="0"/>
              <a:t>14</a:t>
            </a:fld>
            <a:endParaRPr lang="en-US"/>
          </a:p>
        </p:txBody>
      </p:sp>
    </p:spTree>
    <p:extLst>
      <p:ext uri="{BB962C8B-B14F-4D97-AF65-F5344CB8AC3E}">
        <p14:creationId xmlns:p14="http://schemas.microsoft.com/office/powerpoint/2010/main" val="33169117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used additional sources such as some journals and government websites for more information and data to build upon my initial research. One of my main sources which had the relevant up to date information was the Blackstone ‘s handbook for policing students 2026 but I did try to not get all my information from here and wanted to build up on more academic references.</a:t>
            </a:r>
          </a:p>
        </p:txBody>
      </p:sp>
      <p:sp>
        <p:nvSpPr>
          <p:cNvPr id="4" name="Slide Number Placeholder 3"/>
          <p:cNvSpPr>
            <a:spLocks noGrp="1"/>
          </p:cNvSpPr>
          <p:nvPr>
            <p:ph type="sldNum" sz="quarter" idx="5"/>
          </p:nvPr>
        </p:nvSpPr>
        <p:spPr/>
        <p:txBody>
          <a:bodyPr/>
          <a:lstStyle/>
          <a:p>
            <a:fld id="{B6114E54-0EC6-3240-BB54-9F452D929EB7}" type="slidenum">
              <a:rPr lang="en-US" smtClean="0"/>
              <a:t>15</a:t>
            </a:fld>
            <a:endParaRPr lang="en-US"/>
          </a:p>
        </p:txBody>
      </p:sp>
    </p:spTree>
    <p:extLst>
      <p:ext uri="{BB962C8B-B14F-4D97-AF65-F5344CB8AC3E}">
        <p14:creationId xmlns:p14="http://schemas.microsoft.com/office/powerpoint/2010/main" val="35308759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Some challenges were case studies that I wanted to reference didn’t have any dates or allow to be credible references so I had to change a lot of what I wanted to discuss in my presentation. I found the biggest challenge was finding enough credible sources, something I did struggle with this assignment.</a:t>
            </a:r>
          </a:p>
          <a:p>
            <a:endParaRPr lang="en-US" dirty="0"/>
          </a:p>
          <a:p>
            <a:r>
              <a:rPr lang="en-US" dirty="0"/>
              <a:t>What I would do differently is make a better plan of what I want my presentation to focus on and stick to the plan as I tend to change my mind and change things when I should just focus on the original plan and just make that better instead of changing everything. </a:t>
            </a:r>
          </a:p>
        </p:txBody>
      </p:sp>
      <p:sp>
        <p:nvSpPr>
          <p:cNvPr id="4" name="Slide Number Placeholder 3"/>
          <p:cNvSpPr>
            <a:spLocks noGrp="1"/>
          </p:cNvSpPr>
          <p:nvPr>
            <p:ph type="sldNum" sz="quarter" idx="5"/>
          </p:nvPr>
        </p:nvSpPr>
        <p:spPr/>
        <p:txBody>
          <a:bodyPr/>
          <a:lstStyle/>
          <a:p>
            <a:fld id="{B6114E54-0EC6-3240-BB54-9F452D929EB7}" type="slidenum">
              <a:rPr lang="en-US" smtClean="0"/>
              <a:t>16</a:t>
            </a:fld>
            <a:endParaRPr lang="en-US"/>
          </a:p>
        </p:txBody>
      </p:sp>
    </p:spTree>
    <p:extLst>
      <p:ext uri="{BB962C8B-B14F-4D97-AF65-F5344CB8AC3E}">
        <p14:creationId xmlns:p14="http://schemas.microsoft.com/office/powerpoint/2010/main" val="32937196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D0AEB-5B36-ACF3-7646-A29BE1F7405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6923185-B7BB-69F6-A3EE-3B7C4620157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42B8EA0-C0A2-87A8-2CB8-25DD2FA5C286}"/>
              </a:ext>
            </a:extLst>
          </p:cNvPr>
          <p:cNvSpPr>
            <a:spLocks noGrp="1"/>
          </p:cNvSpPr>
          <p:nvPr>
            <p:ph type="dt" sz="half" idx="10"/>
          </p:nvPr>
        </p:nvSpPr>
        <p:spPr/>
        <p:txBody>
          <a:bodyPr/>
          <a:lstStyle/>
          <a:p>
            <a:fld id="{97D3BF79-298A-7043-A577-C26C891D60E5}" type="datetimeFigureOut">
              <a:rPr lang="en-US" smtClean="0"/>
              <a:t>4/29/26</a:t>
            </a:fld>
            <a:endParaRPr lang="en-US"/>
          </a:p>
        </p:txBody>
      </p:sp>
      <p:sp>
        <p:nvSpPr>
          <p:cNvPr id="5" name="Footer Placeholder 4">
            <a:extLst>
              <a:ext uri="{FF2B5EF4-FFF2-40B4-BE49-F238E27FC236}">
                <a16:creationId xmlns:a16="http://schemas.microsoft.com/office/drawing/2014/main" id="{2A184C70-0677-0821-F603-08049894DC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08DDA6-68C9-D9FA-23C7-DB45DC9CEC40}"/>
              </a:ext>
            </a:extLst>
          </p:cNvPr>
          <p:cNvSpPr>
            <a:spLocks noGrp="1"/>
          </p:cNvSpPr>
          <p:nvPr>
            <p:ph type="sldNum" sz="quarter" idx="12"/>
          </p:nvPr>
        </p:nvSpPr>
        <p:spPr/>
        <p:txBody>
          <a:bodyPr/>
          <a:lstStyle/>
          <a:p>
            <a:fld id="{7F3331AD-C424-B744-A41E-61DB0519F1E8}" type="slidenum">
              <a:rPr lang="en-US" smtClean="0"/>
              <a:t>‹#›</a:t>
            </a:fld>
            <a:endParaRPr lang="en-US"/>
          </a:p>
        </p:txBody>
      </p:sp>
    </p:spTree>
    <p:extLst>
      <p:ext uri="{BB962C8B-B14F-4D97-AF65-F5344CB8AC3E}">
        <p14:creationId xmlns:p14="http://schemas.microsoft.com/office/powerpoint/2010/main" val="18733193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33431-4AEA-E30B-6491-5EBF4EE2026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6A84606-5C2D-0A09-FE4F-33ADFBF4476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67F676A-AB3D-57E3-C652-067B467A4852}"/>
              </a:ext>
            </a:extLst>
          </p:cNvPr>
          <p:cNvSpPr>
            <a:spLocks noGrp="1"/>
          </p:cNvSpPr>
          <p:nvPr>
            <p:ph type="dt" sz="half" idx="10"/>
          </p:nvPr>
        </p:nvSpPr>
        <p:spPr/>
        <p:txBody>
          <a:bodyPr/>
          <a:lstStyle/>
          <a:p>
            <a:fld id="{97D3BF79-298A-7043-A577-C26C891D60E5}" type="datetimeFigureOut">
              <a:rPr lang="en-US" smtClean="0"/>
              <a:t>4/29/26</a:t>
            </a:fld>
            <a:endParaRPr lang="en-US"/>
          </a:p>
        </p:txBody>
      </p:sp>
      <p:sp>
        <p:nvSpPr>
          <p:cNvPr id="5" name="Footer Placeholder 4">
            <a:extLst>
              <a:ext uri="{FF2B5EF4-FFF2-40B4-BE49-F238E27FC236}">
                <a16:creationId xmlns:a16="http://schemas.microsoft.com/office/drawing/2014/main" id="{8E80FEA9-CF0C-D927-7985-9C07D7CC8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A22393D-9107-3BF3-43BA-E6F761DD1AF2}"/>
              </a:ext>
            </a:extLst>
          </p:cNvPr>
          <p:cNvSpPr>
            <a:spLocks noGrp="1"/>
          </p:cNvSpPr>
          <p:nvPr>
            <p:ph type="sldNum" sz="quarter" idx="12"/>
          </p:nvPr>
        </p:nvSpPr>
        <p:spPr/>
        <p:txBody>
          <a:bodyPr/>
          <a:lstStyle/>
          <a:p>
            <a:fld id="{7F3331AD-C424-B744-A41E-61DB0519F1E8}" type="slidenum">
              <a:rPr lang="en-US" smtClean="0"/>
              <a:t>‹#›</a:t>
            </a:fld>
            <a:endParaRPr lang="en-US"/>
          </a:p>
        </p:txBody>
      </p:sp>
    </p:spTree>
    <p:extLst>
      <p:ext uri="{BB962C8B-B14F-4D97-AF65-F5344CB8AC3E}">
        <p14:creationId xmlns:p14="http://schemas.microsoft.com/office/powerpoint/2010/main" val="37732879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E8601-D75C-DC61-972D-12A1C186D7B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6ECECAD-F5D1-87D8-4379-411DEC51C38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2F70BB9-73C5-01A0-2D70-CF1B9781054F}"/>
              </a:ext>
            </a:extLst>
          </p:cNvPr>
          <p:cNvSpPr>
            <a:spLocks noGrp="1"/>
          </p:cNvSpPr>
          <p:nvPr>
            <p:ph type="dt" sz="half" idx="10"/>
          </p:nvPr>
        </p:nvSpPr>
        <p:spPr/>
        <p:txBody>
          <a:bodyPr/>
          <a:lstStyle/>
          <a:p>
            <a:fld id="{97D3BF79-298A-7043-A577-C26C891D60E5}" type="datetimeFigureOut">
              <a:rPr lang="en-US" smtClean="0"/>
              <a:t>4/29/26</a:t>
            </a:fld>
            <a:endParaRPr lang="en-US"/>
          </a:p>
        </p:txBody>
      </p:sp>
      <p:sp>
        <p:nvSpPr>
          <p:cNvPr id="5" name="Footer Placeholder 4">
            <a:extLst>
              <a:ext uri="{FF2B5EF4-FFF2-40B4-BE49-F238E27FC236}">
                <a16:creationId xmlns:a16="http://schemas.microsoft.com/office/drawing/2014/main" id="{6828DC62-A184-9886-9C1A-4D742645DD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33C8BD-DF90-2535-5C4F-49525AA10C89}"/>
              </a:ext>
            </a:extLst>
          </p:cNvPr>
          <p:cNvSpPr>
            <a:spLocks noGrp="1"/>
          </p:cNvSpPr>
          <p:nvPr>
            <p:ph type="sldNum" sz="quarter" idx="12"/>
          </p:nvPr>
        </p:nvSpPr>
        <p:spPr/>
        <p:txBody>
          <a:bodyPr/>
          <a:lstStyle/>
          <a:p>
            <a:fld id="{7F3331AD-C424-B744-A41E-61DB0519F1E8}" type="slidenum">
              <a:rPr lang="en-US" smtClean="0"/>
              <a:t>‹#›</a:t>
            </a:fld>
            <a:endParaRPr lang="en-US"/>
          </a:p>
        </p:txBody>
      </p:sp>
    </p:spTree>
    <p:extLst>
      <p:ext uri="{BB962C8B-B14F-4D97-AF65-F5344CB8AC3E}">
        <p14:creationId xmlns:p14="http://schemas.microsoft.com/office/powerpoint/2010/main" val="42094943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70890-B817-A586-8E90-761688692C6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8D3B850-76CB-876D-FD29-A4E82EC536E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FC14632-7109-36DC-70DC-2660FDE7B66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0C5AABD-AD8A-2832-CE56-EBCC7901ADB6}"/>
              </a:ext>
            </a:extLst>
          </p:cNvPr>
          <p:cNvSpPr>
            <a:spLocks noGrp="1"/>
          </p:cNvSpPr>
          <p:nvPr>
            <p:ph type="dt" sz="half" idx="10"/>
          </p:nvPr>
        </p:nvSpPr>
        <p:spPr/>
        <p:txBody>
          <a:bodyPr/>
          <a:lstStyle/>
          <a:p>
            <a:fld id="{97D3BF79-298A-7043-A577-C26C891D60E5}" type="datetimeFigureOut">
              <a:rPr lang="en-US" smtClean="0"/>
              <a:t>4/29/26</a:t>
            </a:fld>
            <a:endParaRPr lang="en-US"/>
          </a:p>
        </p:txBody>
      </p:sp>
      <p:sp>
        <p:nvSpPr>
          <p:cNvPr id="6" name="Footer Placeholder 5">
            <a:extLst>
              <a:ext uri="{FF2B5EF4-FFF2-40B4-BE49-F238E27FC236}">
                <a16:creationId xmlns:a16="http://schemas.microsoft.com/office/drawing/2014/main" id="{D5638575-A6A1-66C1-6555-E791900D323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2ABCAD5-9649-C384-1101-EE0E3A4B2F4C}"/>
              </a:ext>
            </a:extLst>
          </p:cNvPr>
          <p:cNvSpPr>
            <a:spLocks noGrp="1"/>
          </p:cNvSpPr>
          <p:nvPr>
            <p:ph type="sldNum" sz="quarter" idx="12"/>
          </p:nvPr>
        </p:nvSpPr>
        <p:spPr/>
        <p:txBody>
          <a:bodyPr/>
          <a:lstStyle/>
          <a:p>
            <a:fld id="{7F3331AD-C424-B744-A41E-61DB0519F1E8}" type="slidenum">
              <a:rPr lang="en-US" smtClean="0"/>
              <a:t>‹#›</a:t>
            </a:fld>
            <a:endParaRPr lang="en-US"/>
          </a:p>
        </p:txBody>
      </p:sp>
    </p:spTree>
    <p:extLst>
      <p:ext uri="{BB962C8B-B14F-4D97-AF65-F5344CB8AC3E}">
        <p14:creationId xmlns:p14="http://schemas.microsoft.com/office/powerpoint/2010/main" val="31678288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9FF8F-C615-ABA3-C962-A4B6A24D4BD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47C8DA7-28A4-BBE4-3203-EF87AF5A3D6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0F527BC-B72A-9A71-5828-8F17D4A46AE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6EC4423-6EBD-E6BE-B1E0-163E9662887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0A5516A-C558-91D7-F147-5D3B5AE1897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E963E51-0629-0240-77C8-0EE3040C27B6}"/>
              </a:ext>
            </a:extLst>
          </p:cNvPr>
          <p:cNvSpPr>
            <a:spLocks noGrp="1"/>
          </p:cNvSpPr>
          <p:nvPr>
            <p:ph type="dt" sz="half" idx="10"/>
          </p:nvPr>
        </p:nvSpPr>
        <p:spPr/>
        <p:txBody>
          <a:bodyPr/>
          <a:lstStyle/>
          <a:p>
            <a:fld id="{97D3BF79-298A-7043-A577-C26C891D60E5}" type="datetimeFigureOut">
              <a:rPr lang="en-US" smtClean="0"/>
              <a:t>4/29/26</a:t>
            </a:fld>
            <a:endParaRPr lang="en-US"/>
          </a:p>
        </p:txBody>
      </p:sp>
      <p:sp>
        <p:nvSpPr>
          <p:cNvPr id="8" name="Footer Placeholder 7">
            <a:extLst>
              <a:ext uri="{FF2B5EF4-FFF2-40B4-BE49-F238E27FC236}">
                <a16:creationId xmlns:a16="http://schemas.microsoft.com/office/drawing/2014/main" id="{7245FF20-EC66-98B7-09D3-5D9D4D0DA30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C276E56-6D4B-42B5-9ECE-AE23510029AF}"/>
              </a:ext>
            </a:extLst>
          </p:cNvPr>
          <p:cNvSpPr>
            <a:spLocks noGrp="1"/>
          </p:cNvSpPr>
          <p:nvPr>
            <p:ph type="sldNum" sz="quarter" idx="12"/>
          </p:nvPr>
        </p:nvSpPr>
        <p:spPr/>
        <p:txBody>
          <a:bodyPr/>
          <a:lstStyle/>
          <a:p>
            <a:fld id="{7F3331AD-C424-B744-A41E-61DB0519F1E8}" type="slidenum">
              <a:rPr lang="en-US" smtClean="0"/>
              <a:t>‹#›</a:t>
            </a:fld>
            <a:endParaRPr lang="en-US"/>
          </a:p>
        </p:txBody>
      </p:sp>
    </p:spTree>
    <p:extLst>
      <p:ext uri="{BB962C8B-B14F-4D97-AF65-F5344CB8AC3E}">
        <p14:creationId xmlns:p14="http://schemas.microsoft.com/office/powerpoint/2010/main" val="24455118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2123F-38FF-3B9E-5D18-6B06D07B0F1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D3EE488-AA25-B62E-4588-6CC754E55D03}"/>
              </a:ext>
            </a:extLst>
          </p:cNvPr>
          <p:cNvSpPr>
            <a:spLocks noGrp="1"/>
          </p:cNvSpPr>
          <p:nvPr>
            <p:ph type="dt" sz="half" idx="10"/>
          </p:nvPr>
        </p:nvSpPr>
        <p:spPr/>
        <p:txBody>
          <a:bodyPr/>
          <a:lstStyle/>
          <a:p>
            <a:fld id="{97D3BF79-298A-7043-A577-C26C891D60E5}" type="datetimeFigureOut">
              <a:rPr lang="en-US" smtClean="0"/>
              <a:t>4/29/26</a:t>
            </a:fld>
            <a:endParaRPr lang="en-US"/>
          </a:p>
        </p:txBody>
      </p:sp>
      <p:sp>
        <p:nvSpPr>
          <p:cNvPr id="4" name="Footer Placeholder 3">
            <a:extLst>
              <a:ext uri="{FF2B5EF4-FFF2-40B4-BE49-F238E27FC236}">
                <a16:creationId xmlns:a16="http://schemas.microsoft.com/office/drawing/2014/main" id="{4EB5B6BC-B834-3D00-D644-7FC29D3A35E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28611F8-A065-D1F3-E1BC-B69CDA89621C}"/>
              </a:ext>
            </a:extLst>
          </p:cNvPr>
          <p:cNvSpPr>
            <a:spLocks noGrp="1"/>
          </p:cNvSpPr>
          <p:nvPr>
            <p:ph type="sldNum" sz="quarter" idx="12"/>
          </p:nvPr>
        </p:nvSpPr>
        <p:spPr/>
        <p:txBody>
          <a:bodyPr/>
          <a:lstStyle/>
          <a:p>
            <a:fld id="{7F3331AD-C424-B744-A41E-61DB0519F1E8}" type="slidenum">
              <a:rPr lang="en-US" smtClean="0"/>
              <a:t>‹#›</a:t>
            </a:fld>
            <a:endParaRPr lang="en-US"/>
          </a:p>
        </p:txBody>
      </p:sp>
    </p:spTree>
    <p:extLst>
      <p:ext uri="{BB962C8B-B14F-4D97-AF65-F5344CB8AC3E}">
        <p14:creationId xmlns:p14="http://schemas.microsoft.com/office/powerpoint/2010/main" val="12881444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FB2741-3918-62B8-9186-CACBFD3F6F3B}"/>
              </a:ext>
            </a:extLst>
          </p:cNvPr>
          <p:cNvSpPr>
            <a:spLocks noGrp="1"/>
          </p:cNvSpPr>
          <p:nvPr>
            <p:ph type="dt" sz="half" idx="10"/>
          </p:nvPr>
        </p:nvSpPr>
        <p:spPr/>
        <p:txBody>
          <a:bodyPr/>
          <a:lstStyle/>
          <a:p>
            <a:fld id="{97D3BF79-298A-7043-A577-C26C891D60E5}" type="datetimeFigureOut">
              <a:rPr lang="en-US" smtClean="0"/>
              <a:t>4/29/26</a:t>
            </a:fld>
            <a:endParaRPr lang="en-US"/>
          </a:p>
        </p:txBody>
      </p:sp>
      <p:sp>
        <p:nvSpPr>
          <p:cNvPr id="3" name="Footer Placeholder 2">
            <a:extLst>
              <a:ext uri="{FF2B5EF4-FFF2-40B4-BE49-F238E27FC236}">
                <a16:creationId xmlns:a16="http://schemas.microsoft.com/office/drawing/2014/main" id="{9D2024F0-7EB5-4C62-77D3-2C13F9693A7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4A6F74B-9325-30FF-F352-D3AD27BB9B71}"/>
              </a:ext>
            </a:extLst>
          </p:cNvPr>
          <p:cNvSpPr>
            <a:spLocks noGrp="1"/>
          </p:cNvSpPr>
          <p:nvPr>
            <p:ph type="sldNum" sz="quarter" idx="12"/>
          </p:nvPr>
        </p:nvSpPr>
        <p:spPr/>
        <p:txBody>
          <a:bodyPr/>
          <a:lstStyle/>
          <a:p>
            <a:fld id="{7F3331AD-C424-B744-A41E-61DB0519F1E8}" type="slidenum">
              <a:rPr lang="en-US" smtClean="0"/>
              <a:t>‹#›</a:t>
            </a:fld>
            <a:endParaRPr lang="en-US"/>
          </a:p>
        </p:txBody>
      </p:sp>
    </p:spTree>
    <p:extLst>
      <p:ext uri="{BB962C8B-B14F-4D97-AF65-F5344CB8AC3E}">
        <p14:creationId xmlns:p14="http://schemas.microsoft.com/office/powerpoint/2010/main" val="28833044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DED3C-3EBB-5F22-DE65-B8F7A991454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60A3275-2275-869D-F87F-D56A7D4CC5C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0C40CF5-6291-577D-BC54-BB684AC6B9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EF47078-5EE3-E0D5-19CC-961AE8B76EFF}"/>
              </a:ext>
            </a:extLst>
          </p:cNvPr>
          <p:cNvSpPr>
            <a:spLocks noGrp="1"/>
          </p:cNvSpPr>
          <p:nvPr>
            <p:ph type="dt" sz="half" idx="10"/>
          </p:nvPr>
        </p:nvSpPr>
        <p:spPr/>
        <p:txBody>
          <a:bodyPr/>
          <a:lstStyle/>
          <a:p>
            <a:fld id="{97D3BF79-298A-7043-A577-C26C891D60E5}" type="datetimeFigureOut">
              <a:rPr lang="en-US" smtClean="0"/>
              <a:t>4/29/26</a:t>
            </a:fld>
            <a:endParaRPr lang="en-US"/>
          </a:p>
        </p:txBody>
      </p:sp>
      <p:sp>
        <p:nvSpPr>
          <p:cNvPr id="6" name="Footer Placeholder 5">
            <a:extLst>
              <a:ext uri="{FF2B5EF4-FFF2-40B4-BE49-F238E27FC236}">
                <a16:creationId xmlns:a16="http://schemas.microsoft.com/office/drawing/2014/main" id="{F5EEAD2F-4F90-F970-C7B5-7DA0C5825F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F101466-F218-79DE-BF6E-507668602992}"/>
              </a:ext>
            </a:extLst>
          </p:cNvPr>
          <p:cNvSpPr>
            <a:spLocks noGrp="1"/>
          </p:cNvSpPr>
          <p:nvPr>
            <p:ph type="sldNum" sz="quarter" idx="12"/>
          </p:nvPr>
        </p:nvSpPr>
        <p:spPr/>
        <p:txBody>
          <a:bodyPr/>
          <a:lstStyle/>
          <a:p>
            <a:fld id="{7F3331AD-C424-B744-A41E-61DB0519F1E8}" type="slidenum">
              <a:rPr lang="en-US" smtClean="0"/>
              <a:t>‹#›</a:t>
            </a:fld>
            <a:endParaRPr lang="en-US"/>
          </a:p>
        </p:txBody>
      </p:sp>
    </p:spTree>
    <p:extLst>
      <p:ext uri="{BB962C8B-B14F-4D97-AF65-F5344CB8AC3E}">
        <p14:creationId xmlns:p14="http://schemas.microsoft.com/office/powerpoint/2010/main" val="37065538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BFF53-358C-785C-5240-593EA7ADAD7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1318F6F-02BF-925A-6427-7D67BFBABAA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9FC831C-AD59-E56D-A708-A66D5F322C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473396D-02A8-B13E-033C-1E1CC9184D38}"/>
              </a:ext>
            </a:extLst>
          </p:cNvPr>
          <p:cNvSpPr>
            <a:spLocks noGrp="1"/>
          </p:cNvSpPr>
          <p:nvPr>
            <p:ph type="dt" sz="half" idx="10"/>
          </p:nvPr>
        </p:nvSpPr>
        <p:spPr/>
        <p:txBody>
          <a:bodyPr/>
          <a:lstStyle/>
          <a:p>
            <a:fld id="{97D3BF79-298A-7043-A577-C26C891D60E5}" type="datetimeFigureOut">
              <a:rPr lang="en-US" smtClean="0"/>
              <a:t>4/29/26</a:t>
            </a:fld>
            <a:endParaRPr lang="en-US"/>
          </a:p>
        </p:txBody>
      </p:sp>
      <p:sp>
        <p:nvSpPr>
          <p:cNvPr id="6" name="Footer Placeholder 5">
            <a:extLst>
              <a:ext uri="{FF2B5EF4-FFF2-40B4-BE49-F238E27FC236}">
                <a16:creationId xmlns:a16="http://schemas.microsoft.com/office/drawing/2014/main" id="{F767C61D-B314-E1E0-7933-790417628BF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883F78-3EB1-50ED-8DBB-2CB66471CE63}"/>
              </a:ext>
            </a:extLst>
          </p:cNvPr>
          <p:cNvSpPr>
            <a:spLocks noGrp="1"/>
          </p:cNvSpPr>
          <p:nvPr>
            <p:ph type="sldNum" sz="quarter" idx="12"/>
          </p:nvPr>
        </p:nvSpPr>
        <p:spPr/>
        <p:txBody>
          <a:bodyPr/>
          <a:lstStyle/>
          <a:p>
            <a:fld id="{7F3331AD-C424-B744-A41E-61DB0519F1E8}" type="slidenum">
              <a:rPr lang="en-US" smtClean="0"/>
              <a:t>‹#›</a:t>
            </a:fld>
            <a:endParaRPr lang="en-US"/>
          </a:p>
        </p:txBody>
      </p:sp>
    </p:spTree>
    <p:extLst>
      <p:ext uri="{BB962C8B-B14F-4D97-AF65-F5344CB8AC3E}">
        <p14:creationId xmlns:p14="http://schemas.microsoft.com/office/powerpoint/2010/main" val="37848741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29FAA-3868-1C90-D9B7-12D67958B13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9601A26-E596-70EB-61C5-091A64DA95B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6F23BDF-DD2F-4D59-1B33-0C8139312F08}"/>
              </a:ext>
            </a:extLst>
          </p:cNvPr>
          <p:cNvSpPr>
            <a:spLocks noGrp="1"/>
          </p:cNvSpPr>
          <p:nvPr>
            <p:ph type="dt" sz="half" idx="10"/>
          </p:nvPr>
        </p:nvSpPr>
        <p:spPr/>
        <p:txBody>
          <a:bodyPr/>
          <a:lstStyle/>
          <a:p>
            <a:fld id="{97D3BF79-298A-7043-A577-C26C891D60E5}" type="datetimeFigureOut">
              <a:rPr lang="en-US" smtClean="0"/>
              <a:t>4/29/26</a:t>
            </a:fld>
            <a:endParaRPr lang="en-US"/>
          </a:p>
        </p:txBody>
      </p:sp>
      <p:sp>
        <p:nvSpPr>
          <p:cNvPr id="5" name="Footer Placeholder 4">
            <a:extLst>
              <a:ext uri="{FF2B5EF4-FFF2-40B4-BE49-F238E27FC236}">
                <a16:creationId xmlns:a16="http://schemas.microsoft.com/office/drawing/2014/main" id="{2989FD88-AF96-BBEE-EF58-4BE9ED9D6B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7A417C-96A8-E6CF-DD53-AE03035647BA}"/>
              </a:ext>
            </a:extLst>
          </p:cNvPr>
          <p:cNvSpPr>
            <a:spLocks noGrp="1"/>
          </p:cNvSpPr>
          <p:nvPr>
            <p:ph type="sldNum" sz="quarter" idx="12"/>
          </p:nvPr>
        </p:nvSpPr>
        <p:spPr/>
        <p:txBody>
          <a:bodyPr/>
          <a:lstStyle/>
          <a:p>
            <a:fld id="{7F3331AD-C424-B744-A41E-61DB0519F1E8}" type="slidenum">
              <a:rPr lang="en-US" smtClean="0"/>
              <a:t>‹#›</a:t>
            </a:fld>
            <a:endParaRPr lang="en-US"/>
          </a:p>
        </p:txBody>
      </p:sp>
    </p:spTree>
    <p:extLst>
      <p:ext uri="{BB962C8B-B14F-4D97-AF65-F5344CB8AC3E}">
        <p14:creationId xmlns:p14="http://schemas.microsoft.com/office/powerpoint/2010/main" val="32161381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CF8DF1F-AC19-B078-DB15-684B274135F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054D378-7F6E-13CD-6D15-9B91692791A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99EFCA8-3BCC-42A3-9A4D-7CA52FC4BB51}"/>
              </a:ext>
            </a:extLst>
          </p:cNvPr>
          <p:cNvSpPr>
            <a:spLocks noGrp="1"/>
          </p:cNvSpPr>
          <p:nvPr>
            <p:ph type="dt" sz="half" idx="10"/>
          </p:nvPr>
        </p:nvSpPr>
        <p:spPr/>
        <p:txBody>
          <a:bodyPr/>
          <a:lstStyle/>
          <a:p>
            <a:fld id="{97D3BF79-298A-7043-A577-C26C891D60E5}" type="datetimeFigureOut">
              <a:rPr lang="en-US" smtClean="0"/>
              <a:t>4/29/26</a:t>
            </a:fld>
            <a:endParaRPr lang="en-US"/>
          </a:p>
        </p:txBody>
      </p:sp>
      <p:sp>
        <p:nvSpPr>
          <p:cNvPr id="5" name="Footer Placeholder 4">
            <a:extLst>
              <a:ext uri="{FF2B5EF4-FFF2-40B4-BE49-F238E27FC236}">
                <a16:creationId xmlns:a16="http://schemas.microsoft.com/office/drawing/2014/main" id="{11B757D4-7B80-5EA8-CA16-E51C2BB515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BE8B45-C6EA-CCA1-40DD-50E03A29BEFF}"/>
              </a:ext>
            </a:extLst>
          </p:cNvPr>
          <p:cNvSpPr>
            <a:spLocks noGrp="1"/>
          </p:cNvSpPr>
          <p:nvPr>
            <p:ph type="sldNum" sz="quarter" idx="12"/>
          </p:nvPr>
        </p:nvSpPr>
        <p:spPr/>
        <p:txBody>
          <a:bodyPr/>
          <a:lstStyle/>
          <a:p>
            <a:fld id="{7F3331AD-C424-B744-A41E-61DB0519F1E8}" type="slidenum">
              <a:rPr lang="en-US" smtClean="0"/>
              <a:t>‹#›</a:t>
            </a:fld>
            <a:endParaRPr lang="en-US"/>
          </a:p>
        </p:txBody>
      </p:sp>
    </p:spTree>
    <p:extLst>
      <p:ext uri="{BB962C8B-B14F-4D97-AF65-F5344CB8AC3E}">
        <p14:creationId xmlns:p14="http://schemas.microsoft.com/office/powerpoint/2010/main" val="41471117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F60435-9D4F-B535-F969-0BC79974412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F5439EB-8C2E-861B-1AE6-C4873234775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C7BB98E-1F24-0E11-DF29-70C5C6E0D1D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7D3BF79-298A-7043-A577-C26C891D60E5}" type="datetimeFigureOut">
              <a:rPr lang="en-US" smtClean="0"/>
              <a:t>4/29/26</a:t>
            </a:fld>
            <a:endParaRPr lang="en-US"/>
          </a:p>
        </p:txBody>
      </p:sp>
      <p:sp>
        <p:nvSpPr>
          <p:cNvPr id="5" name="Footer Placeholder 4">
            <a:extLst>
              <a:ext uri="{FF2B5EF4-FFF2-40B4-BE49-F238E27FC236}">
                <a16:creationId xmlns:a16="http://schemas.microsoft.com/office/drawing/2014/main" id="{54EF83E9-1FFE-1EC5-9285-0ADCDFE6AF2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BCFC2F0A-341B-10A5-A120-15FD3C8FB5A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F3331AD-C424-B744-A41E-61DB0519F1E8}" type="slidenum">
              <a:rPr lang="en-US" smtClean="0"/>
              <a:t>‹#›</a:t>
            </a:fld>
            <a:endParaRPr lang="en-US"/>
          </a:p>
        </p:txBody>
      </p:sp>
    </p:spTree>
    <p:extLst>
      <p:ext uri="{BB962C8B-B14F-4D97-AF65-F5344CB8AC3E}">
        <p14:creationId xmlns:p14="http://schemas.microsoft.com/office/powerpoint/2010/main" val="36543843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8" Type="http://schemas.openxmlformats.org/officeDocument/2006/relationships/image" Target="../media/image15.jp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news.npcc.police.uk/releases/innovative-police-drone-technology-trialled-at-isle-of-wight-festival" TargetMode="External"/><Relationship Id="rId3" Type="http://schemas.openxmlformats.org/officeDocument/2006/relationships/hyperlink" Target="https://www.college.police.uk/app/investigation/investigative-strategies/automatic-number-plate-recognition-anpr" TargetMode="External"/><Relationship Id="rId7" Type="http://schemas.openxmlformats.org/officeDocument/2006/relationships/hyperlink" Target="https://pds.police.uk/wp-content/uploads/2020/01/National-Policing-Digital-Strategy-2020-2030.pdf" TargetMode="External"/><Relationship Id="rId2" Type="http://schemas.openxmlformats.org/officeDocument/2006/relationships/hyperlink" Target="https://www.college.police.uk/app/national-decision-model/national-decision-model" TargetMode="External"/><Relationship Id="rId1" Type="http://schemas.openxmlformats.org/officeDocument/2006/relationships/slideLayout" Target="../slideLayouts/slideLayout2.xml"/><Relationship Id="rId6" Type="http://schemas.openxmlformats.org/officeDocument/2006/relationships/hyperlink" Target="https://www.theguardian.com/uk/2003/dec/17/soham.ukcrime2" TargetMode="External"/><Relationship Id="rId5" Type="http://schemas.openxmlformats.org/officeDocument/2006/relationships/hyperlink" Target="https://www.gov.uk/data-protection" TargetMode="External"/><Relationship Id="rId4" Type="http://schemas.openxmlformats.org/officeDocument/2006/relationships/hyperlink" Target="https://www.legislation.gov.uk/ukpga/2018/12/contents" TargetMode="External"/><Relationship Id="rId9" Type="http://schemas.openxmlformats.org/officeDocument/2006/relationships/hyperlink" Target="https://assets.publishing.service.gov.uk/media/5a7b8841ed915d4147620fc5/9999102808.pdf" TargetMode="Externa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2C4BFA1-2075-4901-9E24-E41D1FDD51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5481" y="498348"/>
            <a:ext cx="9902663" cy="5861304"/>
            <a:chOff x="1155481" y="498348"/>
            <a:chExt cx="9902663" cy="5861304"/>
          </a:xfrm>
        </p:grpSpPr>
        <p:sp>
          <p:nvSpPr>
            <p:cNvPr id="9" name="Oval 5">
              <a:extLst>
                <a:ext uri="{FF2B5EF4-FFF2-40B4-BE49-F238E27FC236}">
                  <a16:creationId xmlns:a16="http://schemas.microsoft.com/office/drawing/2014/main" id="{985A7375-E3AF-4F5C-85AE-17E8832952C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55481" y="498348"/>
              <a:ext cx="5861304" cy="5861304"/>
            </a:xfrm>
            <a:prstGeom prst="ellipse">
              <a:avLst/>
            </a:prstGeom>
            <a:solidFill>
              <a:schemeClr val="accent1">
                <a:alpha val="55000"/>
              </a:schemeClr>
            </a:solidFill>
            <a:ln>
              <a:noFill/>
            </a:ln>
          </p:spPr>
          <p:txBody>
            <a:bodyPr/>
            <a:lstStyle/>
            <a:p>
              <a:endParaRPr lang="en-US"/>
            </a:p>
          </p:txBody>
        </p:sp>
        <p:sp>
          <p:nvSpPr>
            <p:cNvPr id="10" name="Oval 9">
              <a:extLst>
                <a:ext uri="{FF2B5EF4-FFF2-40B4-BE49-F238E27FC236}">
                  <a16:creationId xmlns:a16="http://schemas.microsoft.com/office/drawing/2014/main" id="{F0307F65-8304-4FA8-A841-D4D7625411B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5196840" y="498348"/>
              <a:ext cx="5861304" cy="5861304"/>
            </a:xfrm>
            <a:prstGeom prst="ellipse">
              <a:avLst/>
            </a:prstGeom>
            <a:solidFill>
              <a:schemeClr val="accent1">
                <a:alpha val="55000"/>
              </a:schemeClr>
            </a:solidFill>
            <a:ln>
              <a:noFill/>
            </a:ln>
          </p:spPr>
          <p:txBody>
            <a:bodyPr/>
            <a:lstStyle/>
            <a:p>
              <a:endParaRPr lang="en-US"/>
            </a:p>
          </p:txBody>
        </p:sp>
        <p:sp>
          <p:nvSpPr>
            <p:cNvPr id="11" name="Oval 5">
              <a:extLst>
                <a:ext uri="{FF2B5EF4-FFF2-40B4-BE49-F238E27FC236}">
                  <a16:creationId xmlns:a16="http://schemas.microsoft.com/office/drawing/2014/main" id="{C8B8394C-136F-4E05-A002-D93A5E79CD5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3165348" y="498348"/>
              <a:ext cx="5861304" cy="5861304"/>
            </a:xfrm>
            <a:prstGeom prst="ellipse">
              <a:avLst/>
            </a:prstGeom>
            <a:solidFill>
              <a:schemeClr val="accent1">
                <a:alpha val="70000"/>
              </a:schemeClr>
            </a:solidFill>
            <a:ln>
              <a:noFill/>
            </a:ln>
          </p:spPr>
          <p:txBody>
            <a:bodyPr/>
            <a:lstStyle/>
            <a:p>
              <a:endParaRPr lang="en-US"/>
            </a:p>
          </p:txBody>
        </p:sp>
      </p:grpSp>
      <p:sp>
        <p:nvSpPr>
          <p:cNvPr id="17" name="Rectangle 16">
            <a:extLst>
              <a:ext uri="{FF2B5EF4-FFF2-40B4-BE49-F238E27FC236}">
                <a16:creationId xmlns:a16="http://schemas.microsoft.com/office/drawing/2014/main" id="{053FB2EE-284F-4C87-AB3D-BBF87A9FA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14600"/>
            <a:ext cx="12192000"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3C765498-B871-2E63-4413-D064206B2882}"/>
              </a:ext>
            </a:extLst>
          </p:cNvPr>
          <p:cNvSpPr>
            <a:spLocks noGrp="1"/>
          </p:cNvSpPr>
          <p:nvPr>
            <p:ph type="ctrTitle"/>
          </p:nvPr>
        </p:nvSpPr>
        <p:spPr>
          <a:xfrm>
            <a:off x="1524000" y="2776538"/>
            <a:ext cx="9144000" cy="1381188"/>
          </a:xfrm>
        </p:spPr>
        <p:txBody>
          <a:bodyPr anchor="ctr">
            <a:normAutofit fontScale="90000"/>
          </a:bodyPr>
          <a:lstStyle/>
          <a:p>
            <a:r>
              <a:rPr lang="en-GB" sz="4000" b="1" dirty="0">
                <a:solidFill>
                  <a:schemeClr val="bg2"/>
                </a:solidFill>
              </a:rPr>
              <a:t>“How does the integration of information and intelligence enhance the effectiveness of both operational and digital policing?”</a:t>
            </a:r>
            <a:br>
              <a:rPr lang="en-GB" sz="2500" dirty="0">
                <a:solidFill>
                  <a:schemeClr val="bg2"/>
                </a:solidFill>
              </a:rPr>
            </a:br>
            <a:endParaRPr lang="en-US" sz="2500" dirty="0">
              <a:solidFill>
                <a:schemeClr val="bg2"/>
              </a:solidFill>
            </a:endParaRPr>
          </a:p>
        </p:txBody>
      </p:sp>
      <p:sp>
        <p:nvSpPr>
          <p:cNvPr id="3" name="Subtitle 2">
            <a:extLst>
              <a:ext uri="{FF2B5EF4-FFF2-40B4-BE49-F238E27FC236}">
                <a16:creationId xmlns:a16="http://schemas.microsoft.com/office/drawing/2014/main" id="{EB7914E5-727A-93B0-A0E7-04767656D816}"/>
              </a:ext>
            </a:extLst>
          </p:cNvPr>
          <p:cNvSpPr>
            <a:spLocks noGrp="1"/>
          </p:cNvSpPr>
          <p:nvPr>
            <p:ph type="subTitle" idx="1"/>
          </p:nvPr>
        </p:nvSpPr>
        <p:spPr>
          <a:xfrm>
            <a:off x="1524000" y="4495800"/>
            <a:ext cx="9144000" cy="762000"/>
          </a:xfrm>
        </p:spPr>
        <p:txBody>
          <a:bodyPr>
            <a:normAutofit/>
          </a:bodyPr>
          <a:lstStyle/>
          <a:p>
            <a:r>
              <a:rPr lang="en-US" sz="1800" dirty="0"/>
              <a:t>Louisa O’Neill - 2245487</a:t>
            </a:r>
          </a:p>
        </p:txBody>
      </p:sp>
    </p:spTree>
    <p:extLst>
      <p:ext uri="{BB962C8B-B14F-4D97-AF65-F5344CB8AC3E}">
        <p14:creationId xmlns:p14="http://schemas.microsoft.com/office/powerpoint/2010/main" val="205542182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34536"/>
    </mc:Choice>
    <mc:Fallback>
      <p:transition spd="slow" advTm="34536"/>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50509E9-9DD6-667F-7FDE-56569B5AF9D3}"/>
              </a:ext>
            </a:extLst>
          </p:cNvPr>
          <p:cNvSpPr>
            <a:spLocks noGrp="1"/>
          </p:cNvSpPr>
          <p:nvPr>
            <p:ph type="title"/>
          </p:nvPr>
        </p:nvSpPr>
        <p:spPr>
          <a:xfrm>
            <a:off x="1371597" y="348865"/>
            <a:ext cx="10044023" cy="877729"/>
          </a:xfrm>
        </p:spPr>
        <p:txBody>
          <a:bodyPr anchor="ctr">
            <a:normAutofit/>
          </a:bodyPr>
          <a:lstStyle/>
          <a:p>
            <a:pPr algn="ctr"/>
            <a:r>
              <a:rPr lang="en-US" sz="4000" b="1" dirty="0">
                <a:solidFill>
                  <a:srgbClr val="FFFFFF"/>
                </a:solidFill>
                <a:latin typeface="Arial" panose="020B0604020202020204" pitchFamily="34" charset="0"/>
                <a:cs typeface="Arial" panose="020B0604020202020204" pitchFamily="34" charset="0"/>
              </a:rPr>
              <a:t>Information</a:t>
            </a:r>
          </a:p>
        </p:txBody>
      </p:sp>
      <p:graphicFrame>
        <p:nvGraphicFramePr>
          <p:cNvPr id="31" name="Content Placeholder 2">
            <a:extLst>
              <a:ext uri="{FF2B5EF4-FFF2-40B4-BE49-F238E27FC236}">
                <a16:creationId xmlns:a16="http://schemas.microsoft.com/office/drawing/2014/main" id="{6F9BEE85-539A-F41A-51EE-93AA9218C6A8}"/>
              </a:ext>
            </a:extLst>
          </p:cNvPr>
          <p:cNvGraphicFramePr>
            <a:graphicFrameLocks noGrp="1"/>
          </p:cNvGraphicFramePr>
          <p:nvPr>
            <p:ph idx="1"/>
            <p:extLst>
              <p:ext uri="{D42A27DB-BD31-4B8C-83A1-F6EECF244321}">
                <p14:modId xmlns:p14="http://schemas.microsoft.com/office/powerpoint/2010/main" val="181411529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17899919"/>
      </p:ext>
    </p:extLst>
  </p:cSld>
  <p:clrMapOvr>
    <a:masterClrMapping/>
  </p:clrMapOvr>
  <mc:AlternateContent xmlns:mc="http://schemas.openxmlformats.org/markup-compatibility/2006">
    <mc:Choice xmlns:p14="http://schemas.microsoft.com/office/powerpoint/2010/main" Requires="p14">
      <p:transition spd="slow" p14:dur="2000" advTm="32230"/>
    </mc:Choice>
    <mc:Fallback>
      <p:transition spd="slow" advTm="3223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B476CEF-F3AA-C550-9927-82B5DDD17B30}"/>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Rectangle 1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Rectangle 1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91A445D3-88B0-3D27-B09A-51BEFF9CFE66}"/>
              </a:ext>
            </a:extLst>
          </p:cNvPr>
          <p:cNvSpPr>
            <a:spLocks noGrp="1"/>
          </p:cNvSpPr>
          <p:nvPr>
            <p:ph type="title"/>
          </p:nvPr>
        </p:nvSpPr>
        <p:spPr>
          <a:xfrm>
            <a:off x="1371597" y="348865"/>
            <a:ext cx="10044023" cy="877729"/>
          </a:xfrm>
        </p:spPr>
        <p:txBody>
          <a:bodyPr anchor="ctr">
            <a:normAutofit/>
          </a:bodyPr>
          <a:lstStyle/>
          <a:p>
            <a:pPr algn="ctr"/>
            <a:r>
              <a:rPr lang="en-GB" sz="4000" b="1" dirty="0">
                <a:solidFill>
                  <a:srgbClr val="FFFFFF"/>
                </a:solidFill>
                <a:latin typeface="Arial" panose="020B0604020202020204" pitchFamily="34" charset="0"/>
                <a:cs typeface="Arial" panose="020B0604020202020204" pitchFamily="34" charset="0"/>
              </a:rPr>
              <a:t>Intelligence</a:t>
            </a:r>
          </a:p>
        </p:txBody>
      </p:sp>
      <p:graphicFrame>
        <p:nvGraphicFramePr>
          <p:cNvPr id="21" name="Content Placeholder 2">
            <a:extLst>
              <a:ext uri="{FF2B5EF4-FFF2-40B4-BE49-F238E27FC236}">
                <a16:creationId xmlns:a16="http://schemas.microsoft.com/office/drawing/2014/main" id="{186354F4-442A-9171-4C39-84BCB1E51989}"/>
              </a:ext>
            </a:extLst>
          </p:cNvPr>
          <p:cNvGraphicFramePr>
            <a:graphicFrameLocks noGrp="1"/>
          </p:cNvGraphicFramePr>
          <p:nvPr>
            <p:ph idx="1"/>
            <p:extLst>
              <p:ext uri="{D42A27DB-BD31-4B8C-83A1-F6EECF244321}">
                <p14:modId xmlns:p14="http://schemas.microsoft.com/office/powerpoint/2010/main" val="249111855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82563788"/>
      </p:ext>
    </p:extLst>
  </p:cSld>
  <p:clrMapOvr>
    <a:masterClrMapping/>
  </p:clrMapOvr>
  <mc:AlternateContent xmlns:mc="http://schemas.openxmlformats.org/markup-compatibility/2006">
    <mc:Choice xmlns:p14="http://schemas.microsoft.com/office/powerpoint/2010/main" Requires="p14">
      <p:transition spd="slow" p14:dur="2000" advTm="40423"/>
    </mc:Choice>
    <mc:Fallback>
      <p:transition spd="slow" advTm="40423"/>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0A9422FC-D529-3572-3183-45421841942B}"/>
              </a:ext>
            </a:extLst>
          </p:cNvPr>
          <p:cNvSpPr>
            <a:spLocks noGrp="1"/>
          </p:cNvSpPr>
          <p:nvPr>
            <p:ph type="title"/>
          </p:nvPr>
        </p:nvSpPr>
        <p:spPr>
          <a:xfrm>
            <a:off x="804672" y="457200"/>
            <a:ext cx="10579608" cy="1188720"/>
          </a:xfrm>
        </p:spPr>
        <p:txBody>
          <a:bodyPr>
            <a:normAutofit/>
          </a:bodyPr>
          <a:lstStyle/>
          <a:p>
            <a:r>
              <a:rPr lang="en-US" sz="4000" b="1">
                <a:solidFill>
                  <a:schemeClr val="tx2"/>
                </a:solidFill>
                <a:latin typeface="Arial" panose="020B0604020202020204" pitchFamily="34" charset="0"/>
                <a:cs typeface="Arial" panose="020B0604020202020204" pitchFamily="34" charset="0"/>
              </a:rPr>
              <a:t>What is Integration?</a:t>
            </a:r>
          </a:p>
        </p:txBody>
      </p:sp>
      <p:grpSp>
        <p:nvGrpSpPr>
          <p:cNvPr id="33" name="Group 32">
            <a:extLst>
              <a:ext uri="{FF2B5EF4-FFF2-40B4-BE49-F238E27FC236}">
                <a16:creationId xmlns:a16="http://schemas.microsoft.com/office/drawing/2014/main" id="{76566969-F813-4CC5-B3E9-363D85B55C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881264" y="-5116"/>
            <a:ext cx="3318648" cy="2490264"/>
            <a:chOff x="-305" y="-1"/>
            <a:chExt cx="3832880" cy="2876136"/>
          </a:xfrm>
        </p:grpSpPr>
        <p:sp>
          <p:nvSpPr>
            <p:cNvPr id="14" name="Freeform: Shape 13">
              <a:extLst>
                <a:ext uri="{FF2B5EF4-FFF2-40B4-BE49-F238E27FC236}">
                  <a16:creationId xmlns:a16="http://schemas.microsoft.com/office/drawing/2014/main" id="{AF8CF66C-45E2-456B-92B0-9E97A331D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14">
              <a:extLst>
                <a:ext uri="{FF2B5EF4-FFF2-40B4-BE49-F238E27FC236}">
                  <a16:creationId xmlns:a16="http://schemas.microsoft.com/office/drawing/2014/main" id="{D65D590E-D70D-4D25-B853-D5208F2AA3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231501E-3F84-4705-A001-13995FA6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552617E4-47FD-4C38-8F70-93BF9B125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 name="Group 18">
            <a:extLst>
              <a:ext uri="{FF2B5EF4-FFF2-40B4-BE49-F238E27FC236}">
                <a16:creationId xmlns:a16="http://schemas.microsoft.com/office/drawing/2014/main" id="{0217D733-97B6-4C43-AF0C-5E3CB0EA13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07887"/>
            <a:ext cx="2605762" cy="2252847"/>
            <a:chOff x="-305" y="-4155"/>
            <a:chExt cx="2514948" cy="2174333"/>
          </a:xfrm>
        </p:grpSpPr>
        <p:sp>
          <p:nvSpPr>
            <p:cNvPr id="20" name="Freeform: Shape 19">
              <a:extLst>
                <a:ext uri="{FF2B5EF4-FFF2-40B4-BE49-F238E27FC236}">
                  <a16:creationId xmlns:a16="http://schemas.microsoft.com/office/drawing/2014/main" id="{FD288266-7E76-4D4A-BAAC-E233FA013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B697F88A-8624-4BA2-AF06-E6C3A52F03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8CA77163-C052-481C-9DCF-68C23ACAB3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3" name="Freeform: Shape 22">
              <a:extLst>
                <a:ext uri="{FF2B5EF4-FFF2-40B4-BE49-F238E27FC236}">
                  <a16:creationId xmlns:a16="http://schemas.microsoft.com/office/drawing/2014/main" id="{02B425B5-0A0E-4B85-B718-E5DA73431A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aphicFrame>
        <p:nvGraphicFramePr>
          <p:cNvPr id="35" name="Content Placeholder 2">
            <a:extLst>
              <a:ext uri="{FF2B5EF4-FFF2-40B4-BE49-F238E27FC236}">
                <a16:creationId xmlns:a16="http://schemas.microsoft.com/office/drawing/2014/main" id="{E9781B77-A5E6-02AC-04E1-EB07B21E8A11}"/>
              </a:ext>
            </a:extLst>
          </p:cNvPr>
          <p:cNvGraphicFramePr>
            <a:graphicFrameLocks noGrp="1"/>
          </p:cNvGraphicFramePr>
          <p:nvPr>
            <p:ph idx="1"/>
            <p:extLst>
              <p:ext uri="{D42A27DB-BD31-4B8C-83A1-F6EECF244321}">
                <p14:modId xmlns:p14="http://schemas.microsoft.com/office/powerpoint/2010/main" val="974555289"/>
              </p:ext>
            </p:extLst>
          </p:nvPr>
        </p:nvGraphicFramePr>
        <p:xfrm>
          <a:off x="1036320" y="2560320"/>
          <a:ext cx="10119360" cy="35661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34195364"/>
      </p:ext>
    </p:extLst>
  </p:cSld>
  <p:clrMapOvr>
    <a:masterClrMapping/>
  </p:clrMapOvr>
  <mc:AlternateContent xmlns:mc="http://schemas.openxmlformats.org/markup-compatibility/2006">
    <mc:Choice xmlns:p14="http://schemas.microsoft.com/office/powerpoint/2010/main" Requires="p14">
      <p:transition spd="slow" p14:dur="2000" advTm="37080"/>
    </mc:Choice>
    <mc:Fallback>
      <p:transition spd="slow" advTm="3708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75437EEF-643B-392E-B781-FC3C510DFC0C}"/>
              </a:ext>
            </a:extLst>
          </p:cNvPr>
          <p:cNvSpPr>
            <a:spLocks noGrp="1"/>
          </p:cNvSpPr>
          <p:nvPr>
            <p:ph type="title"/>
          </p:nvPr>
        </p:nvSpPr>
        <p:spPr>
          <a:xfrm>
            <a:off x="639339" y="494270"/>
            <a:ext cx="10579608" cy="1188720"/>
          </a:xfrm>
        </p:spPr>
        <p:txBody>
          <a:bodyPr>
            <a:normAutofit/>
          </a:bodyPr>
          <a:lstStyle/>
          <a:p>
            <a:pPr algn="ctr"/>
            <a:r>
              <a:rPr lang="en-US" sz="4000" b="1" dirty="0">
                <a:solidFill>
                  <a:schemeClr val="tx2"/>
                </a:solidFill>
              </a:rPr>
              <a:t>Why Integration Matters</a:t>
            </a:r>
          </a:p>
        </p:txBody>
      </p:sp>
      <p:grpSp>
        <p:nvGrpSpPr>
          <p:cNvPr id="47" name="Group 46">
            <a:extLst>
              <a:ext uri="{FF2B5EF4-FFF2-40B4-BE49-F238E27FC236}">
                <a16:creationId xmlns:a16="http://schemas.microsoft.com/office/drawing/2014/main" id="{B441F8D5-EBCE-4FB9-91A9-3425971C1F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262397" y="134260"/>
            <a:ext cx="3142400" cy="2716805"/>
            <a:chOff x="-305" y="-4155"/>
            <a:chExt cx="2514948" cy="2174333"/>
          </a:xfrm>
        </p:grpSpPr>
        <p:sp>
          <p:nvSpPr>
            <p:cNvPr id="48" name="Freeform: Shape 47">
              <a:extLst>
                <a:ext uri="{FF2B5EF4-FFF2-40B4-BE49-F238E27FC236}">
                  <a16:creationId xmlns:a16="http://schemas.microsoft.com/office/drawing/2014/main" id="{9A5E80E2-35F9-41F3-A2B8-A2F17D956F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Freeform: Shape 48">
              <a:extLst>
                <a:ext uri="{FF2B5EF4-FFF2-40B4-BE49-F238E27FC236}">
                  <a16:creationId xmlns:a16="http://schemas.microsoft.com/office/drawing/2014/main" id="{988BDEEE-0C30-49F3-8D05-B062EF890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Freeform: Shape 49">
              <a:extLst>
                <a:ext uri="{FF2B5EF4-FFF2-40B4-BE49-F238E27FC236}">
                  <a16:creationId xmlns:a16="http://schemas.microsoft.com/office/drawing/2014/main" id="{F21E0C27-19E6-45DC-B154-493480207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51" name="Freeform: Shape 50">
              <a:extLst>
                <a:ext uri="{FF2B5EF4-FFF2-40B4-BE49-F238E27FC236}">
                  <a16:creationId xmlns:a16="http://schemas.microsoft.com/office/drawing/2014/main" id="{A3A55340-18E0-4A23-B406-BD1221643D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53" name="Group 52">
            <a:extLst>
              <a:ext uri="{FF2B5EF4-FFF2-40B4-BE49-F238E27FC236}">
                <a16:creationId xmlns:a16="http://schemas.microsoft.com/office/drawing/2014/main" id="{08701F99-7E4C-4B92-A4B5-307CDFB7A4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5047906"/>
            <a:ext cx="2412221" cy="1810094"/>
            <a:chOff x="-305" y="-1"/>
            <a:chExt cx="3832880" cy="2876136"/>
          </a:xfrm>
        </p:grpSpPr>
        <p:sp>
          <p:nvSpPr>
            <p:cNvPr id="54" name="Freeform: Shape 53">
              <a:extLst>
                <a:ext uri="{FF2B5EF4-FFF2-40B4-BE49-F238E27FC236}">
                  <a16:creationId xmlns:a16="http://schemas.microsoft.com/office/drawing/2014/main" id="{441E616B-C319-43C1-9A9C-A2074B2E8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Shape 54">
              <a:extLst>
                <a:ext uri="{FF2B5EF4-FFF2-40B4-BE49-F238E27FC236}">
                  <a16:creationId xmlns:a16="http://schemas.microsoft.com/office/drawing/2014/main" id="{CC86BD2B-CA73-48DF-9CC8-0152EA6B1B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Freeform: Shape 55">
              <a:extLst>
                <a:ext uri="{FF2B5EF4-FFF2-40B4-BE49-F238E27FC236}">
                  <a16:creationId xmlns:a16="http://schemas.microsoft.com/office/drawing/2014/main" id="{59C1AA9D-3FCF-4B84-94D1-51F0E1517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Shape 56">
              <a:extLst>
                <a:ext uri="{FF2B5EF4-FFF2-40B4-BE49-F238E27FC236}">
                  <a16:creationId xmlns:a16="http://schemas.microsoft.com/office/drawing/2014/main" id="{1D7CE92F-1DE7-4252-A62C-77ACF8C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38" name="Content Placeholder 2">
            <a:extLst>
              <a:ext uri="{FF2B5EF4-FFF2-40B4-BE49-F238E27FC236}">
                <a16:creationId xmlns:a16="http://schemas.microsoft.com/office/drawing/2014/main" id="{E44A9CE8-0DA9-C2B5-92A7-5E348BB5630F}"/>
              </a:ext>
            </a:extLst>
          </p:cNvPr>
          <p:cNvGraphicFramePr>
            <a:graphicFrameLocks noGrp="1"/>
          </p:cNvGraphicFramePr>
          <p:nvPr>
            <p:ph idx="1"/>
            <p:extLst>
              <p:ext uri="{D42A27DB-BD31-4B8C-83A1-F6EECF244321}">
                <p14:modId xmlns:p14="http://schemas.microsoft.com/office/powerpoint/2010/main" val="3997274527"/>
              </p:ext>
            </p:extLst>
          </p:nvPr>
        </p:nvGraphicFramePr>
        <p:xfrm>
          <a:off x="1036320" y="2543633"/>
          <a:ext cx="10119360" cy="35661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96741119"/>
      </p:ext>
    </p:extLst>
  </p:cSld>
  <p:clrMapOvr>
    <a:masterClrMapping/>
  </p:clrMapOvr>
  <mc:AlternateContent xmlns:mc="http://schemas.openxmlformats.org/markup-compatibility/2006">
    <mc:Choice xmlns:p14="http://schemas.microsoft.com/office/powerpoint/2010/main" Requires="p14">
      <p:transition spd="slow" p14:dur="2000" advTm="63120"/>
    </mc:Choice>
    <mc:Fallback>
      <p:transition spd="slow" advTm="6312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42E9818E-639E-C594-2514-3882DB6910DC}"/>
              </a:ext>
            </a:extLst>
          </p:cNvPr>
          <p:cNvSpPr>
            <a:spLocks noGrp="1"/>
          </p:cNvSpPr>
          <p:nvPr>
            <p:ph type="title"/>
          </p:nvPr>
        </p:nvSpPr>
        <p:spPr>
          <a:xfrm>
            <a:off x="804672" y="457200"/>
            <a:ext cx="10579608" cy="1188720"/>
          </a:xfrm>
        </p:spPr>
        <p:txBody>
          <a:bodyPr>
            <a:normAutofit/>
          </a:bodyPr>
          <a:lstStyle/>
          <a:p>
            <a:pPr algn="ctr"/>
            <a:r>
              <a:rPr lang="en-US" sz="4000" b="1" dirty="0">
                <a:solidFill>
                  <a:schemeClr val="tx2"/>
                </a:solidFill>
              </a:rPr>
              <a:t>Operational Policing Benefits</a:t>
            </a:r>
          </a:p>
        </p:txBody>
      </p:sp>
      <p:grpSp>
        <p:nvGrpSpPr>
          <p:cNvPr id="28" name="Group 27">
            <a:extLst>
              <a:ext uri="{FF2B5EF4-FFF2-40B4-BE49-F238E27FC236}">
                <a16:creationId xmlns:a16="http://schemas.microsoft.com/office/drawing/2014/main" id="{B441F8D5-EBCE-4FB9-91A9-3425971C1F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262397" y="134260"/>
            <a:ext cx="3142400" cy="2716805"/>
            <a:chOff x="-305" y="-4155"/>
            <a:chExt cx="2514948" cy="2174333"/>
          </a:xfrm>
        </p:grpSpPr>
        <p:sp>
          <p:nvSpPr>
            <p:cNvPr id="29" name="Freeform: Shape 28">
              <a:extLst>
                <a:ext uri="{FF2B5EF4-FFF2-40B4-BE49-F238E27FC236}">
                  <a16:creationId xmlns:a16="http://schemas.microsoft.com/office/drawing/2014/main" id="{9A5E80E2-35F9-41F3-A2B8-A2F17D956F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988BDEEE-0C30-49F3-8D05-B062EF890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F21E0C27-19E6-45DC-B154-493480207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2" name="Freeform: Shape 31">
              <a:extLst>
                <a:ext uri="{FF2B5EF4-FFF2-40B4-BE49-F238E27FC236}">
                  <a16:creationId xmlns:a16="http://schemas.microsoft.com/office/drawing/2014/main" id="{A3A55340-18E0-4A23-B406-BD1221643D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4" name="Group 33">
            <a:extLst>
              <a:ext uri="{FF2B5EF4-FFF2-40B4-BE49-F238E27FC236}">
                <a16:creationId xmlns:a16="http://schemas.microsoft.com/office/drawing/2014/main" id="{08701F99-7E4C-4B92-A4B5-307CDFB7A4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5047906"/>
            <a:ext cx="2412221" cy="1810094"/>
            <a:chOff x="-305" y="-1"/>
            <a:chExt cx="3832880" cy="2876136"/>
          </a:xfrm>
        </p:grpSpPr>
        <p:sp>
          <p:nvSpPr>
            <p:cNvPr id="35" name="Freeform: Shape 34">
              <a:extLst>
                <a:ext uri="{FF2B5EF4-FFF2-40B4-BE49-F238E27FC236}">
                  <a16:creationId xmlns:a16="http://schemas.microsoft.com/office/drawing/2014/main" id="{441E616B-C319-43C1-9A9C-A2074B2E8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CC86BD2B-CA73-48DF-9CC8-0152EA6B1B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59C1AA9D-3FCF-4B84-94D1-51F0E1517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1D7CE92F-1DE7-4252-A62C-77ACF8C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0690BF37-AA18-273F-7E22-F355FCDC7D59}"/>
              </a:ext>
            </a:extLst>
          </p:cNvPr>
          <p:cNvGraphicFramePr>
            <a:graphicFrameLocks noGrp="1"/>
          </p:cNvGraphicFramePr>
          <p:nvPr>
            <p:ph idx="1"/>
            <p:extLst>
              <p:ext uri="{D42A27DB-BD31-4B8C-83A1-F6EECF244321}">
                <p14:modId xmlns:p14="http://schemas.microsoft.com/office/powerpoint/2010/main" val="528206247"/>
              </p:ext>
            </p:extLst>
          </p:nvPr>
        </p:nvGraphicFramePr>
        <p:xfrm>
          <a:off x="1036320" y="2543633"/>
          <a:ext cx="10119360" cy="35661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61348609"/>
      </p:ext>
    </p:extLst>
  </p:cSld>
  <p:clrMapOvr>
    <a:masterClrMapping/>
  </p:clrMapOvr>
  <mc:AlternateContent xmlns:mc="http://schemas.openxmlformats.org/markup-compatibility/2006">
    <mc:Choice xmlns:p14="http://schemas.microsoft.com/office/powerpoint/2010/main" Requires="p14">
      <p:transition spd="slow" p14:dur="2000" advTm="93590"/>
    </mc:Choice>
    <mc:Fallback>
      <p:transition spd="slow" advTm="9359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2BCB65-282A-1FB4-1101-F4D004A902CD}"/>
              </a:ext>
            </a:extLst>
          </p:cNvPr>
          <p:cNvSpPr>
            <a:spLocks noGrp="1"/>
          </p:cNvSpPr>
          <p:nvPr>
            <p:ph type="title"/>
          </p:nvPr>
        </p:nvSpPr>
        <p:spPr>
          <a:xfrm>
            <a:off x="2695204" y="-755517"/>
            <a:ext cx="6798541" cy="1675623"/>
          </a:xfrm>
        </p:spPr>
        <p:txBody>
          <a:bodyPr anchor="b">
            <a:normAutofit/>
          </a:bodyPr>
          <a:lstStyle/>
          <a:p>
            <a:pPr algn="ctr"/>
            <a:r>
              <a:rPr lang="en-US" sz="4000" b="1" dirty="0"/>
              <a:t>Digital Policing Benefits</a:t>
            </a:r>
          </a:p>
        </p:txBody>
      </p:sp>
      <p:graphicFrame>
        <p:nvGraphicFramePr>
          <p:cNvPr id="26" name="Content Placeholder 2">
            <a:extLst>
              <a:ext uri="{FF2B5EF4-FFF2-40B4-BE49-F238E27FC236}">
                <a16:creationId xmlns:a16="http://schemas.microsoft.com/office/drawing/2014/main" id="{1EC8ADF9-BB09-E098-4B79-BA3CD7245331}"/>
              </a:ext>
            </a:extLst>
          </p:cNvPr>
          <p:cNvGraphicFramePr>
            <a:graphicFrameLocks noGrp="1"/>
          </p:cNvGraphicFramePr>
          <p:nvPr>
            <p:ph idx="1"/>
            <p:extLst>
              <p:ext uri="{D42A27DB-BD31-4B8C-83A1-F6EECF244321}">
                <p14:modId xmlns:p14="http://schemas.microsoft.com/office/powerpoint/2010/main" val="3965551466"/>
              </p:ext>
            </p:extLst>
          </p:nvPr>
        </p:nvGraphicFramePr>
        <p:xfrm>
          <a:off x="3277772" y="1280160"/>
          <a:ext cx="6614927" cy="32089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 name="Picture 12" descr="A person using a cell phone&#10;&#10;AI-generated content may be incorrect.">
            <a:extLst>
              <a:ext uri="{FF2B5EF4-FFF2-40B4-BE49-F238E27FC236}">
                <a16:creationId xmlns:a16="http://schemas.microsoft.com/office/drawing/2014/main" id="{09930350-4E7B-BA4A-A738-7B04C7434E71}"/>
              </a:ext>
            </a:extLst>
          </p:cNvPr>
          <p:cNvPicPr>
            <a:picLocks noChangeAspect="1"/>
          </p:cNvPicPr>
          <p:nvPr/>
        </p:nvPicPr>
        <p:blipFill>
          <a:blip r:embed="rId8"/>
          <a:stretch>
            <a:fillRect/>
          </a:stretch>
        </p:blipFill>
        <p:spPr>
          <a:xfrm>
            <a:off x="3953023" y="4653061"/>
            <a:ext cx="4487592" cy="2040977"/>
          </a:xfrm>
          <a:prstGeom prst="rect">
            <a:avLst/>
          </a:prstGeom>
        </p:spPr>
      </p:pic>
    </p:spTree>
    <p:extLst>
      <p:ext uri="{BB962C8B-B14F-4D97-AF65-F5344CB8AC3E}">
        <p14:creationId xmlns:p14="http://schemas.microsoft.com/office/powerpoint/2010/main" val="2254376666"/>
      </p:ext>
    </p:extLst>
  </p:cSld>
  <p:clrMapOvr>
    <a:masterClrMapping/>
  </p:clrMapOvr>
  <mc:AlternateContent xmlns:mc="http://schemas.openxmlformats.org/markup-compatibility/2006">
    <mc:Choice xmlns:p14="http://schemas.microsoft.com/office/powerpoint/2010/main" Requires="p14">
      <p:transition spd="slow" p14:dur="2000" advTm="68169"/>
    </mc:Choice>
    <mc:Fallback>
      <p:transition spd="slow" advTm="68169"/>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134CC3FF-7AA4-46F4-8B24-2F9383D86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11" y="805742"/>
            <a:ext cx="3647770" cy="3193211"/>
            <a:chOff x="1674895" y="1345036"/>
            <a:chExt cx="5428610" cy="4210939"/>
          </a:xfrm>
        </p:grpSpPr>
        <p:sp>
          <p:nvSpPr>
            <p:cNvPr id="14" name="Rectangle 13">
              <a:extLst>
                <a:ext uri="{FF2B5EF4-FFF2-40B4-BE49-F238E27FC236}">
                  <a16:creationId xmlns:a16="http://schemas.microsoft.com/office/drawing/2014/main" id="{275E42E8-8B96-4FF0-9DCC-7E2084C0FD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8FEA8A4-ED0E-429C-884B-1599153B8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5" y="685805"/>
            <a:ext cx="3624947" cy="3193211"/>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D76B67-B214-C8E4-E0AD-08CE12124B12}"/>
              </a:ext>
            </a:extLst>
          </p:cNvPr>
          <p:cNvSpPr>
            <a:spLocks noGrp="1"/>
          </p:cNvSpPr>
          <p:nvPr>
            <p:ph type="title"/>
          </p:nvPr>
        </p:nvSpPr>
        <p:spPr>
          <a:xfrm>
            <a:off x="740584" y="859808"/>
            <a:ext cx="3543197" cy="2878986"/>
          </a:xfrm>
        </p:spPr>
        <p:txBody>
          <a:bodyPr>
            <a:normAutofit/>
          </a:bodyPr>
          <a:lstStyle/>
          <a:p>
            <a:pPr algn="ctr"/>
            <a:r>
              <a:rPr lang="en-US" sz="3400" b="1">
                <a:solidFill>
                  <a:schemeClr val="bg1"/>
                </a:solidFill>
                <a:latin typeface="Arial" panose="020B0604020202020204" pitchFamily="34" charset="0"/>
                <a:cs typeface="Arial" panose="020B0604020202020204" pitchFamily="34" charset="0"/>
              </a:rPr>
              <a:t>Case Study Examples </a:t>
            </a:r>
            <a:br>
              <a:rPr lang="en-US" sz="3400" b="1">
                <a:solidFill>
                  <a:schemeClr val="bg1"/>
                </a:solidFill>
                <a:latin typeface="Arial" panose="020B0604020202020204" pitchFamily="34" charset="0"/>
                <a:cs typeface="Arial" panose="020B0604020202020204" pitchFamily="34" charset="0"/>
              </a:rPr>
            </a:br>
            <a:r>
              <a:rPr lang="en-US" sz="3400" b="1">
                <a:solidFill>
                  <a:schemeClr val="bg1"/>
                </a:solidFill>
                <a:latin typeface="Arial" panose="020B0604020202020204" pitchFamily="34" charset="0"/>
                <a:cs typeface="Arial" panose="020B0604020202020204" pitchFamily="34" charset="0"/>
              </a:rPr>
              <a:t>Importance of Information and Intelligence  </a:t>
            </a:r>
          </a:p>
        </p:txBody>
      </p:sp>
      <p:grpSp>
        <p:nvGrpSpPr>
          <p:cNvPr id="19" name="Graphic 4">
            <a:extLst>
              <a:ext uri="{FF2B5EF4-FFF2-40B4-BE49-F238E27FC236}">
                <a16:creationId xmlns:a16="http://schemas.microsoft.com/office/drawing/2014/main" id="{5F2AA49C-5AC0-41C7-BFAF-74B8D8293C8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335801"/>
            <a:ext cx="849365" cy="849366"/>
            <a:chOff x="5829300" y="3162300"/>
            <a:chExt cx="532256" cy="532257"/>
          </a:xfrm>
          <a:solidFill>
            <a:srgbClr val="FFFFFF"/>
          </a:solidFill>
        </p:grpSpPr>
        <p:sp>
          <p:nvSpPr>
            <p:cNvPr id="20" name="Freeform: Shape 19">
              <a:extLst>
                <a:ext uri="{FF2B5EF4-FFF2-40B4-BE49-F238E27FC236}">
                  <a16:creationId xmlns:a16="http://schemas.microsoft.com/office/drawing/2014/main" id="{88A750A0-64B5-41B2-B525-A914EB40B3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F8216C77-85C1-4BDC-87A8-7E75933205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471AED48-754E-41AC-9ECC-DB25976447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23" name="Freeform: Shape 22">
              <a:extLst>
                <a:ext uri="{FF2B5EF4-FFF2-40B4-BE49-F238E27FC236}">
                  <a16:creationId xmlns:a16="http://schemas.microsoft.com/office/drawing/2014/main" id="{48005417-D297-404F-82A5-8C4393E85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17F942D6-2D0C-4894-81F0-6F81714BA4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4FAD802E-9670-4B80-876B-3FF64D29A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838AF437-0BFB-40E4-ADA0-5749919AAC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8BC9C3D-CBBE-4D29-9DAC-98B3CAF397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A7016629-22ED-494E-9205-594895DA9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BFF3CC1E-0ED4-4599-9B4E-F057769B96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65A4B3A-F9A7-4FA6-A7F3-EA08E0BA15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783B6A14-A56D-4B95-8395-89CF53A09B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49F0868B-B193-43B6-BB1E-1FF72993EA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pSp>
        <p:nvGrpSpPr>
          <p:cNvPr id="34" name="Graphic 4">
            <a:extLst>
              <a:ext uri="{FF2B5EF4-FFF2-40B4-BE49-F238E27FC236}">
                <a16:creationId xmlns:a16="http://schemas.microsoft.com/office/drawing/2014/main" id="{BB32367D-C4F2-49D5-A586-298C7CA821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335801"/>
            <a:ext cx="849365" cy="849366"/>
            <a:chOff x="5829300" y="3162300"/>
            <a:chExt cx="532256" cy="532257"/>
          </a:xfrm>
          <a:solidFill>
            <a:schemeClr val="bg1"/>
          </a:solidFill>
        </p:grpSpPr>
        <p:sp>
          <p:nvSpPr>
            <p:cNvPr id="35" name="Freeform: Shape 34">
              <a:extLst>
                <a:ext uri="{FF2B5EF4-FFF2-40B4-BE49-F238E27FC236}">
                  <a16:creationId xmlns:a16="http://schemas.microsoft.com/office/drawing/2014/main" id="{E1FF7EE7-ACA2-4BFF-BA75-7FAE93FBB6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8647462E-B5E8-4F02-A1E4-BD0380A22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412CE109-6153-414A-B2D6-C4F9C6FA2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DAF530F5-D68D-4BC8-8984-F1A8B5DEB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2EB69747-F9DD-4B80-B488-D5565D0BC6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73AFB787-B8A4-4269-9DA9-FF4A66030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6E682D93-25A6-4D91-9A81-3F247BBEE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9D5F48B5-53B4-4DA8-B929-6AFF506589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8CA195A3-2A74-4D13-A1B8-24765E26B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B98F1918-C39D-4713-AB21-685A944355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33592273-DEE6-42E1-B824-11D5443323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2D6F82B-B619-4D8B-85AE-0E57103BA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6246C574-90D4-412B-9444-203F7C83C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2751FA5C-EF81-2292-5E62-8781F01CA9A0}"/>
              </a:ext>
            </a:extLst>
          </p:cNvPr>
          <p:cNvSpPr>
            <a:spLocks noGrp="1"/>
          </p:cNvSpPr>
          <p:nvPr>
            <p:ph idx="1"/>
          </p:nvPr>
        </p:nvSpPr>
        <p:spPr>
          <a:xfrm>
            <a:off x="6477270" y="685805"/>
            <a:ext cx="4974771" cy="5534019"/>
          </a:xfrm>
        </p:spPr>
        <p:txBody>
          <a:bodyPr>
            <a:normAutofit/>
          </a:bodyPr>
          <a:lstStyle/>
          <a:p>
            <a:pPr marL="0" indent="0">
              <a:buNone/>
            </a:pPr>
            <a:r>
              <a:rPr lang="en-US" sz="2000" dirty="0">
                <a:solidFill>
                  <a:schemeClr val="bg1"/>
                </a:solidFill>
                <a:latin typeface="Arial" panose="020B0604020202020204" pitchFamily="34" charset="0"/>
                <a:cs typeface="Arial" panose="020B0604020202020204" pitchFamily="34" charset="0"/>
              </a:rPr>
              <a:t> </a:t>
            </a:r>
            <a:r>
              <a:rPr lang="en-US" sz="2000" b="1" dirty="0">
                <a:solidFill>
                  <a:schemeClr val="bg1"/>
                </a:solidFill>
                <a:latin typeface="Arial" panose="020B0604020202020204" pitchFamily="34" charset="0"/>
                <a:cs typeface="Arial" panose="020B0604020202020204" pitchFamily="34" charset="0"/>
              </a:rPr>
              <a:t>The Police National Database (PND)</a:t>
            </a:r>
          </a:p>
          <a:p>
            <a:pPr marL="0" indent="0">
              <a:buNone/>
            </a:pPr>
            <a:r>
              <a:rPr lang="en-US" sz="2000" dirty="0">
                <a:solidFill>
                  <a:schemeClr val="bg1"/>
                </a:solidFill>
                <a:latin typeface="Arial" panose="020B0604020202020204" pitchFamily="34" charset="0"/>
                <a:cs typeface="Arial" panose="020B0604020202020204" pitchFamily="34" charset="0"/>
              </a:rPr>
              <a:t>Enables information and intelligence to be shared</a:t>
            </a:r>
          </a:p>
          <a:p>
            <a:pPr marL="0" indent="0">
              <a:buNone/>
            </a:pPr>
            <a:r>
              <a:rPr lang="en-US" sz="2000" dirty="0">
                <a:solidFill>
                  <a:schemeClr val="bg1"/>
                </a:solidFill>
                <a:latin typeface="Arial" panose="020B0604020202020204" pitchFamily="34" charset="0"/>
                <a:cs typeface="Arial" panose="020B0604020202020204" pitchFamily="34" charset="0"/>
              </a:rPr>
              <a:t>By agencies sharing information</a:t>
            </a:r>
          </a:p>
          <a:p>
            <a:pPr marL="0" indent="0">
              <a:buNone/>
            </a:pPr>
            <a:r>
              <a:rPr lang="en-US" sz="2000" dirty="0">
                <a:solidFill>
                  <a:schemeClr val="bg1"/>
                </a:solidFill>
                <a:latin typeface="Arial" panose="020B0604020202020204" pitchFamily="34" charset="0"/>
                <a:cs typeface="Arial" panose="020B0604020202020204" pitchFamily="34" charset="0"/>
              </a:rPr>
              <a:t>Supports public protection</a:t>
            </a:r>
          </a:p>
          <a:p>
            <a:pPr marL="0" indent="0">
              <a:buNone/>
            </a:pPr>
            <a:endParaRPr lang="en-US" sz="2000" dirty="0">
              <a:solidFill>
                <a:schemeClr val="bg1"/>
              </a:solidFill>
              <a:latin typeface="Arial" panose="020B0604020202020204" pitchFamily="34" charset="0"/>
              <a:cs typeface="Arial" panose="020B0604020202020204" pitchFamily="34" charset="0"/>
            </a:endParaRPr>
          </a:p>
          <a:p>
            <a:endParaRPr lang="en-US" sz="2000" dirty="0">
              <a:solidFill>
                <a:schemeClr val="bg1"/>
              </a:solidFill>
              <a:latin typeface="Arial" panose="020B0604020202020204" pitchFamily="34" charset="0"/>
              <a:cs typeface="Arial" panose="020B0604020202020204" pitchFamily="34" charset="0"/>
            </a:endParaRPr>
          </a:p>
          <a:p>
            <a:pPr marL="0" indent="0" algn="ctr">
              <a:buNone/>
            </a:pPr>
            <a:r>
              <a:rPr lang="en-GB" sz="2000" b="1" dirty="0">
                <a:solidFill>
                  <a:schemeClr val="bg1"/>
                </a:solidFill>
                <a:latin typeface="Arial" panose="020B0604020202020204" pitchFamily="34" charset="0"/>
                <a:cs typeface="Arial" panose="020B0604020202020204" pitchFamily="34" charset="0"/>
              </a:rPr>
              <a:t> Automatic number plate recognition (ANPR)</a:t>
            </a:r>
          </a:p>
          <a:p>
            <a:r>
              <a:rPr lang="en-GB" sz="2000" dirty="0">
                <a:solidFill>
                  <a:schemeClr val="bg1"/>
                </a:solidFill>
                <a:latin typeface="Arial" panose="020B0604020202020204" pitchFamily="34" charset="0"/>
                <a:cs typeface="Arial" panose="020B0604020202020204" pitchFamily="34" charset="0"/>
              </a:rPr>
              <a:t>Police tool to identify and track vehicles</a:t>
            </a:r>
          </a:p>
          <a:p>
            <a:r>
              <a:rPr lang="en-GB" sz="2000" dirty="0">
                <a:solidFill>
                  <a:schemeClr val="bg1"/>
                </a:solidFill>
                <a:latin typeface="Arial" panose="020B0604020202020204" pitchFamily="34" charset="0"/>
                <a:cs typeface="Arial" panose="020B0604020202020204" pitchFamily="34" charset="0"/>
              </a:rPr>
              <a:t>Effective when targeting vehicles who are part of county lines drugs trafficking.</a:t>
            </a:r>
          </a:p>
          <a:p>
            <a:r>
              <a:rPr lang="en-GB" sz="2000" dirty="0">
                <a:solidFill>
                  <a:schemeClr val="bg1"/>
                </a:solidFill>
                <a:latin typeface="Arial" panose="020B0604020202020204" pitchFamily="34" charset="0"/>
                <a:cs typeface="Arial" panose="020B0604020202020204" pitchFamily="34" charset="0"/>
              </a:rPr>
              <a:t>Leads to the arrests of criminals and seizures of drugs and weapons</a:t>
            </a:r>
          </a:p>
          <a:p>
            <a:endParaRPr lang="en-US" sz="2000" dirty="0">
              <a:solidFill>
                <a:schemeClr val="bg1"/>
              </a:solidFill>
            </a:endParaRPr>
          </a:p>
        </p:txBody>
      </p:sp>
    </p:spTree>
    <p:extLst>
      <p:ext uri="{BB962C8B-B14F-4D97-AF65-F5344CB8AC3E}">
        <p14:creationId xmlns:p14="http://schemas.microsoft.com/office/powerpoint/2010/main" val="1621337470"/>
      </p:ext>
    </p:extLst>
  </p:cSld>
  <p:clrMapOvr>
    <a:masterClrMapping/>
  </p:clrMapOvr>
  <mc:AlternateContent xmlns:mc="http://schemas.openxmlformats.org/markup-compatibility/2006">
    <mc:Choice xmlns:p14="http://schemas.microsoft.com/office/powerpoint/2010/main" Requires="p14">
      <p:transition spd="slow" p14:dur="2000" advTm="124855"/>
    </mc:Choice>
    <mc:Fallback>
      <p:transition spd="slow" advTm="124855"/>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87CBB-60A6-C2BD-21AD-2F8CABEA8113}"/>
              </a:ext>
            </a:extLst>
          </p:cNvPr>
          <p:cNvSpPr>
            <a:spLocks noGrp="1"/>
          </p:cNvSpPr>
          <p:nvPr>
            <p:ph type="title"/>
          </p:nvPr>
        </p:nvSpPr>
        <p:spPr/>
        <p:txBody>
          <a:bodyPr/>
          <a:lstStyle/>
          <a:p>
            <a:pPr algn="ctr"/>
            <a:r>
              <a:rPr lang="en-US" b="1" dirty="0"/>
              <a:t>Challenges and Ethics</a:t>
            </a:r>
          </a:p>
        </p:txBody>
      </p:sp>
      <p:graphicFrame>
        <p:nvGraphicFramePr>
          <p:cNvPr id="8" name="Content Placeholder 2">
            <a:extLst>
              <a:ext uri="{FF2B5EF4-FFF2-40B4-BE49-F238E27FC236}">
                <a16:creationId xmlns:a16="http://schemas.microsoft.com/office/drawing/2014/main" id="{E9FC950E-09BF-BF05-0EE8-BEE975642E45}"/>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28806123"/>
      </p:ext>
    </p:extLst>
  </p:cSld>
  <p:clrMapOvr>
    <a:masterClrMapping/>
  </p:clrMapOvr>
  <mc:AlternateContent xmlns:mc="http://schemas.openxmlformats.org/markup-compatibility/2006">
    <mc:Choice xmlns:p14="http://schemas.microsoft.com/office/powerpoint/2010/main" Requires="p14">
      <p:transition spd="slow" p14:dur="2000" advTm="40663"/>
    </mc:Choice>
    <mc:Fallback>
      <p:transition spd="slow" advTm="40663"/>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655E0-4B93-FB03-8355-2546504A98BD}"/>
              </a:ext>
            </a:extLst>
          </p:cNvPr>
          <p:cNvSpPr>
            <a:spLocks noGrp="1"/>
          </p:cNvSpPr>
          <p:nvPr>
            <p:ph type="title"/>
          </p:nvPr>
        </p:nvSpPr>
        <p:spPr/>
        <p:txBody>
          <a:bodyPr/>
          <a:lstStyle/>
          <a:p>
            <a:pPr algn="ctr"/>
            <a:r>
              <a:rPr lang="en-US" b="1" dirty="0"/>
              <a:t>Conclusion</a:t>
            </a:r>
          </a:p>
        </p:txBody>
      </p:sp>
      <p:sp>
        <p:nvSpPr>
          <p:cNvPr id="3" name="Content Placeholder 2">
            <a:extLst>
              <a:ext uri="{FF2B5EF4-FFF2-40B4-BE49-F238E27FC236}">
                <a16:creationId xmlns:a16="http://schemas.microsoft.com/office/drawing/2014/main" id="{370877C4-5CEA-3828-FF7E-12E495C2D480}"/>
              </a:ext>
            </a:extLst>
          </p:cNvPr>
          <p:cNvSpPr>
            <a:spLocks noGrp="1"/>
          </p:cNvSpPr>
          <p:nvPr>
            <p:ph idx="1"/>
          </p:nvPr>
        </p:nvSpPr>
        <p:spPr/>
        <p:txBody>
          <a:bodyPr>
            <a:normAutofit/>
          </a:bodyPr>
          <a:lstStyle/>
          <a:p>
            <a:pPr marL="0" lvl="0" indent="0">
              <a:lnSpc>
                <a:spcPct val="100000"/>
              </a:lnSpc>
              <a:spcBef>
                <a:spcPts val="0"/>
              </a:spcBef>
              <a:buNone/>
              <a:defRPr/>
            </a:pPr>
            <a:r>
              <a:rPr lang="en-GB" sz="1900" dirty="0">
                <a:latin typeface="Arial" panose="020B0604020202020204" pitchFamily="34" charset="0"/>
                <a:cs typeface="Arial" panose="020B0604020202020204" pitchFamily="34" charset="0"/>
              </a:rPr>
              <a:t>In conclusion, the integration of information and intelligence plays a crucial role in policing. </a:t>
            </a:r>
          </a:p>
          <a:p>
            <a:pPr marL="0" lvl="0" indent="0">
              <a:lnSpc>
                <a:spcPct val="100000"/>
              </a:lnSpc>
              <a:spcBef>
                <a:spcPts val="0"/>
              </a:spcBef>
              <a:buNone/>
              <a:defRPr/>
            </a:pPr>
            <a:endParaRPr lang="en-GB" sz="1900" dirty="0">
              <a:latin typeface="Arial" panose="020B0604020202020204" pitchFamily="34" charset="0"/>
              <a:cs typeface="Arial" panose="020B0604020202020204" pitchFamily="34" charset="0"/>
            </a:endParaRPr>
          </a:p>
          <a:p>
            <a:pPr marL="0" lvl="0" indent="0">
              <a:lnSpc>
                <a:spcPct val="100000"/>
              </a:lnSpc>
              <a:spcBef>
                <a:spcPts val="0"/>
              </a:spcBef>
              <a:buNone/>
              <a:defRPr/>
            </a:pPr>
            <a:r>
              <a:rPr lang="en-GB" sz="1900" dirty="0">
                <a:latin typeface="Arial" panose="020B0604020202020204" pitchFamily="34" charset="0"/>
                <a:cs typeface="Arial" panose="020B0604020202020204" pitchFamily="34" charset="0"/>
              </a:rPr>
              <a:t>By combining multiple sources of data and applying analytical processes, police forces can make more informed decisions and respond to crime more effectively. </a:t>
            </a:r>
          </a:p>
          <a:p>
            <a:pPr marL="0" lvl="0" indent="0">
              <a:lnSpc>
                <a:spcPct val="100000"/>
              </a:lnSpc>
              <a:spcBef>
                <a:spcPts val="0"/>
              </a:spcBef>
              <a:buNone/>
              <a:defRPr/>
            </a:pPr>
            <a:endParaRPr lang="en-GB" sz="1900" dirty="0">
              <a:latin typeface="Arial" panose="020B0604020202020204" pitchFamily="34" charset="0"/>
              <a:cs typeface="Arial" panose="020B0604020202020204" pitchFamily="34" charset="0"/>
            </a:endParaRPr>
          </a:p>
          <a:p>
            <a:pPr marL="0" lvl="0" indent="0">
              <a:lnSpc>
                <a:spcPct val="100000"/>
              </a:lnSpc>
              <a:spcBef>
                <a:spcPts val="0"/>
              </a:spcBef>
              <a:buNone/>
              <a:defRPr/>
            </a:pPr>
            <a:r>
              <a:rPr lang="en-GB" sz="1900" dirty="0">
                <a:latin typeface="Arial" panose="020B0604020202020204" pitchFamily="34" charset="0"/>
                <a:cs typeface="Arial" panose="020B0604020202020204" pitchFamily="34" charset="0"/>
              </a:rPr>
              <a:t>This integration enhances operational policing by improving investigations and resource allocation, while also strengthening digital policing through advanced data analysis and cybercrime detection. </a:t>
            </a:r>
          </a:p>
          <a:p>
            <a:pPr marL="0" lvl="0" indent="0">
              <a:lnSpc>
                <a:spcPct val="100000"/>
              </a:lnSpc>
              <a:spcBef>
                <a:spcPts val="0"/>
              </a:spcBef>
              <a:buNone/>
              <a:defRPr/>
            </a:pPr>
            <a:endParaRPr lang="en-GB" sz="1900" dirty="0">
              <a:latin typeface="Arial" panose="020B0604020202020204" pitchFamily="34" charset="0"/>
              <a:cs typeface="Arial" panose="020B0604020202020204" pitchFamily="34" charset="0"/>
            </a:endParaRPr>
          </a:p>
          <a:p>
            <a:pPr marL="0" lvl="0" indent="0">
              <a:lnSpc>
                <a:spcPct val="100000"/>
              </a:lnSpc>
              <a:spcBef>
                <a:spcPts val="0"/>
              </a:spcBef>
              <a:buNone/>
              <a:defRPr/>
            </a:pPr>
            <a:r>
              <a:rPr lang="en-GB" sz="1900" dirty="0">
                <a:latin typeface="Arial" panose="020B0604020202020204" pitchFamily="34" charset="0"/>
                <a:cs typeface="Arial" panose="020B0604020202020204" pitchFamily="34" charset="0"/>
              </a:rPr>
              <a:t>However, it is essential that these practices operate within legal and ethical frameworks to ensure public trust and protect individual privacy.</a:t>
            </a:r>
          </a:p>
          <a:p>
            <a:pPr marL="0" indent="0">
              <a:buNone/>
            </a:pPr>
            <a:endParaRPr lang="en-US" dirty="0"/>
          </a:p>
        </p:txBody>
      </p:sp>
    </p:spTree>
    <p:extLst>
      <p:ext uri="{BB962C8B-B14F-4D97-AF65-F5344CB8AC3E}">
        <p14:creationId xmlns:p14="http://schemas.microsoft.com/office/powerpoint/2010/main" val="548416672"/>
      </p:ext>
    </p:extLst>
  </p:cSld>
  <p:clrMapOvr>
    <a:masterClrMapping/>
  </p:clrMapOvr>
  <mc:AlternateContent xmlns:mc="http://schemas.openxmlformats.org/markup-compatibility/2006">
    <mc:Choice xmlns:p14="http://schemas.microsoft.com/office/powerpoint/2010/main" Requires="p14">
      <p:transition spd="slow" p14:dur="2000" advTm="55898"/>
    </mc:Choice>
    <mc:Fallback>
      <p:transition spd="slow" advTm="55898"/>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8E588-BC0F-60D9-414E-4ABACEE7BF80}"/>
              </a:ext>
            </a:extLst>
          </p:cNvPr>
          <p:cNvSpPr>
            <a:spLocks noGrp="1"/>
          </p:cNvSpPr>
          <p:nvPr>
            <p:ph type="title"/>
          </p:nvPr>
        </p:nvSpPr>
        <p:spPr/>
        <p:txBody>
          <a:bodyPr/>
          <a:lstStyle/>
          <a:p>
            <a:pPr algn="ctr"/>
            <a:r>
              <a:rPr lang="en-US" b="1" dirty="0"/>
              <a:t>References</a:t>
            </a:r>
          </a:p>
        </p:txBody>
      </p:sp>
      <p:sp>
        <p:nvSpPr>
          <p:cNvPr id="3" name="Content Placeholder 2">
            <a:extLst>
              <a:ext uri="{FF2B5EF4-FFF2-40B4-BE49-F238E27FC236}">
                <a16:creationId xmlns:a16="http://schemas.microsoft.com/office/drawing/2014/main" id="{586C2F81-6487-FCD2-A71D-F30FEED25863}"/>
              </a:ext>
            </a:extLst>
          </p:cNvPr>
          <p:cNvSpPr>
            <a:spLocks noGrp="1"/>
          </p:cNvSpPr>
          <p:nvPr>
            <p:ph idx="1"/>
          </p:nvPr>
        </p:nvSpPr>
        <p:spPr>
          <a:xfrm>
            <a:off x="633045" y="1350498"/>
            <a:ext cx="11310426" cy="5507502"/>
          </a:xfrm>
        </p:spPr>
        <p:txBody>
          <a:bodyPr>
            <a:normAutofit fontScale="55000" lnSpcReduction="20000"/>
          </a:bodyPr>
          <a:lstStyle/>
          <a:p>
            <a:r>
              <a:rPr lang="en-GB" dirty="0"/>
              <a:t>College Of Policing (2013). </a:t>
            </a:r>
            <a:r>
              <a:rPr lang="en-GB" i="1" dirty="0"/>
              <a:t>National Decision Model</a:t>
            </a:r>
            <a:r>
              <a:rPr lang="en-GB" dirty="0"/>
              <a:t>. College of Policing . Available at: </a:t>
            </a:r>
            <a:r>
              <a:rPr lang="en-GB" u="sng" dirty="0">
                <a:hlinkClick r:id="rId2"/>
              </a:rPr>
              <a:t>https://www.college.police.uk/app/national-decision-model/national-decision-model</a:t>
            </a:r>
            <a:r>
              <a:rPr lang="en-GB" dirty="0"/>
              <a:t> (Accessed 01/04/2026).</a:t>
            </a:r>
          </a:p>
          <a:p>
            <a:r>
              <a:rPr lang="en-GB" dirty="0"/>
              <a:t>College Of Policing (2023). </a:t>
            </a:r>
            <a:r>
              <a:rPr lang="en-GB" i="1" dirty="0"/>
              <a:t>Automatic number plate recognition (ANPR)</a:t>
            </a:r>
            <a:r>
              <a:rPr lang="en-GB" dirty="0"/>
              <a:t>. College of Policing. Available at: </a:t>
            </a:r>
            <a:r>
              <a:rPr lang="en-GB" u="sng" dirty="0">
                <a:hlinkClick r:id="rId3"/>
              </a:rPr>
              <a:t>https://www.college.police.uk/app/investigation/investigative-strategies/automatic-number-plate-recognition-anpr</a:t>
            </a:r>
            <a:r>
              <a:rPr lang="en-GB" dirty="0"/>
              <a:t> /(Accessed 01/04/2026).</a:t>
            </a:r>
          </a:p>
          <a:p>
            <a:r>
              <a:rPr lang="en-GB" dirty="0"/>
              <a:t>Cope, N. (2004). ‘Intelligence Led Policing or Policing Led Intelligence?’: Integrating Volume Crime Analysis into Policing. </a:t>
            </a:r>
            <a:r>
              <a:rPr lang="en-GB" i="1" dirty="0"/>
              <a:t>British Journal of Criminology</a:t>
            </a:r>
            <a:r>
              <a:rPr lang="en-GB" dirty="0"/>
              <a:t>, [online] 44(2), pp.188–203. </a:t>
            </a:r>
            <a:r>
              <a:rPr lang="en-GB" dirty="0" err="1"/>
              <a:t>doi:https</a:t>
            </a:r>
            <a:r>
              <a:rPr lang="en-GB" dirty="0"/>
              <a:t>://</a:t>
            </a:r>
            <a:r>
              <a:rPr lang="en-GB" dirty="0" err="1"/>
              <a:t>doi.org</a:t>
            </a:r>
            <a:r>
              <a:rPr lang="en-GB" dirty="0"/>
              <a:t>/10.1093/</a:t>
            </a:r>
            <a:r>
              <a:rPr lang="en-GB" dirty="0" err="1"/>
              <a:t>bjc</a:t>
            </a:r>
            <a:r>
              <a:rPr lang="en-GB" dirty="0"/>
              <a:t>/44.2.188.</a:t>
            </a:r>
          </a:p>
          <a:p>
            <a:r>
              <a:rPr lang="en-GB" dirty="0"/>
              <a:t>Home Office (2018). </a:t>
            </a:r>
            <a:r>
              <a:rPr lang="en-GB" i="1" dirty="0"/>
              <a:t>Data Protection Act 2018</a:t>
            </a:r>
            <a:r>
              <a:rPr lang="en-GB" dirty="0"/>
              <a:t>. </a:t>
            </a:r>
            <a:r>
              <a:rPr lang="en-GB" dirty="0" err="1"/>
              <a:t>legislation.gov.uk</a:t>
            </a:r>
            <a:r>
              <a:rPr lang="en-GB" dirty="0"/>
              <a:t>. Available at: </a:t>
            </a:r>
            <a:r>
              <a:rPr lang="en-GB" u="sng" dirty="0">
                <a:hlinkClick r:id="rId4"/>
              </a:rPr>
              <a:t>https://www.legislation.gov.uk/ukpga/2018/12/contents</a:t>
            </a:r>
            <a:r>
              <a:rPr lang="en-GB" dirty="0"/>
              <a:t> (Accessed 10/04/2026).</a:t>
            </a:r>
          </a:p>
          <a:p>
            <a:r>
              <a:rPr lang="en-GB" dirty="0"/>
              <a:t>Home Office (2025). </a:t>
            </a:r>
            <a:r>
              <a:rPr lang="en-GB" i="1" dirty="0"/>
              <a:t>Data Protection </a:t>
            </a:r>
            <a:r>
              <a:rPr lang="en-GB" i="1" dirty="0" err="1"/>
              <a:t>Act</a:t>
            </a:r>
            <a:r>
              <a:rPr lang="en-GB" dirty="0" err="1"/>
              <a:t>.Gov.uk</a:t>
            </a:r>
            <a:r>
              <a:rPr lang="en-GB" dirty="0"/>
              <a:t>. Available at: </a:t>
            </a:r>
            <a:r>
              <a:rPr lang="en-GB" u="sng" dirty="0">
                <a:hlinkClick r:id="rId5"/>
              </a:rPr>
              <a:t>https://www.gov.uk/data-protection</a:t>
            </a:r>
            <a:r>
              <a:rPr lang="en-GB" dirty="0"/>
              <a:t>  (Accessed 10/04/2026).</a:t>
            </a:r>
          </a:p>
          <a:p>
            <a:r>
              <a:rPr lang="en-GB" dirty="0"/>
              <a:t>Morris, S. (2003). </a:t>
            </a:r>
            <a:r>
              <a:rPr lang="en-GB" i="1" dirty="0"/>
              <a:t>Vetting blunders let Huntley slip through net</a:t>
            </a:r>
            <a:r>
              <a:rPr lang="en-GB" dirty="0"/>
              <a:t>. The Guardian. Available at: </a:t>
            </a:r>
            <a:r>
              <a:rPr lang="en-GB" u="sng" dirty="0">
                <a:hlinkClick r:id="rId6"/>
              </a:rPr>
              <a:t>https://www.theguardian.com/uk/2003/dec/17/soham.ukcrime2</a:t>
            </a:r>
            <a:r>
              <a:rPr lang="en-GB" dirty="0"/>
              <a:t> (Accessed 10/04/2026).</a:t>
            </a:r>
          </a:p>
          <a:p>
            <a:r>
              <a:rPr lang="en-GB" dirty="0"/>
              <a:t>NPCC (2020). </a:t>
            </a:r>
            <a:r>
              <a:rPr lang="en-GB" i="1" dirty="0"/>
              <a:t>NATIONAL POLICING DIGITAL STRATEGY</a:t>
            </a:r>
            <a:r>
              <a:rPr lang="en-GB" dirty="0"/>
              <a:t>. Available at: </a:t>
            </a:r>
            <a:r>
              <a:rPr lang="en-GB" u="sng" dirty="0">
                <a:hlinkClick r:id="rId7"/>
              </a:rPr>
              <a:t>https://pds.police.uk/wp-content/uploads/2020/01/National-Policing-Digital-Strategy-2020-2030.pdf</a:t>
            </a:r>
            <a:r>
              <a:rPr lang="en-GB" dirty="0"/>
              <a:t> (Accessed 01/04/2026).</a:t>
            </a:r>
          </a:p>
          <a:p>
            <a:r>
              <a:rPr lang="en-GB" dirty="0"/>
              <a:t>NPCC (2024). </a:t>
            </a:r>
            <a:r>
              <a:rPr lang="en-GB" i="1" dirty="0"/>
              <a:t>First Trial of Innovative Police Drone Technology</a:t>
            </a:r>
            <a:r>
              <a:rPr lang="en-GB" dirty="0"/>
              <a:t>. National Police Chiefs’ Council (NPCC). Available at: </a:t>
            </a:r>
            <a:r>
              <a:rPr lang="en-GB" u="sng" dirty="0">
                <a:hlinkClick r:id="rId8"/>
              </a:rPr>
              <a:t>https://news.npcc.police.uk/releases/innovative-police-drone-technology-trialled-at-isle-of-wight-festival</a:t>
            </a:r>
            <a:r>
              <a:rPr lang="en-GB" dirty="0"/>
              <a:t> (Accessed 01/04/2026).</a:t>
            </a:r>
          </a:p>
          <a:p>
            <a:r>
              <a:rPr lang="en-GB" dirty="0"/>
              <a:t>NPIA (2010). </a:t>
            </a:r>
            <a:r>
              <a:rPr lang="en-GB" i="1" dirty="0"/>
              <a:t>Code of Practice On the Operation and Use of the Police National Database</a:t>
            </a:r>
            <a:r>
              <a:rPr lang="en-GB" dirty="0"/>
              <a:t>. Available at: </a:t>
            </a:r>
            <a:r>
              <a:rPr lang="en-GB" u="sng" dirty="0">
                <a:hlinkClick r:id="rId9"/>
              </a:rPr>
              <a:t>https://assets.publishing.service.gov.uk/media/5a7b8841ed915d4147620fc5/9999102808.pdf</a:t>
            </a:r>
            <a:r>
              <a:rPr lang="en-GB" dirty="0"/>
              <a:t> (Accessed 10/04/2026).</a:t>
            </a:r>
          </a:p>
          <a:p>
            <a:r>
              <a:rPr lang="en-GB" dirty="0"/>
              <a:t>Phythian, R. and Kirby, S. (2022). What Does the UK Police National Database Tell Us about the Future of Police intelligence? </a:t>
            </a:r>
            <a:r>
              <a:rPr lang="en-GB" i="1" dirty="0"/>
              <a:t>Policing: a Journal of Policy and Practice</a:t>
            </a:r>
            <a:r>
              <a:rPr lang="en-GB" dirty="0"/>
              <a:t>, 17. </a:t>
            </a:r>
            <a:r>
              <a:rPr lang="en-GB" dirty="0" err="1"/>
              <a:t>doi:https</a:t>
            </a:r>
            <a:r>
              <a:rPr lang="en-GB" dirty="0"/>
              <a:t>://</a:t>
            </a:r>
            <a:r>
              <a:rPr lang="en-GB" dirty="0" err="1"/>
              <a:t>doi.org</a:t>
            </a:r>
            <a:r>
              <a:rPr lang="en-GB" dirty="0"/>
              <a:t>/10.1093/police/paac074.</a:t>
            </a:r>
          </a:p>
          <a:p>
            <a:r>
              <a:rPr lang="en-GB" dirty="0"/>
              <a:t>Wood, D., Bradshaw, S., Dickens, T., Parker-McLeod, J. and Davis, C. (2025a). </a:t>
            </a:r>
            <a:r>
              <a:rPr lang="en-GB" i="1" dirty="0"/>
              <a:t>Blackstone’s Handbook for Policing Students 2026</a:t>
            </a:r>
            <a:r>
              <a:rPr lang="en-GB" dirty="0"/>
              <a:t>. Oxford University Press, pp.211–212.</a:t>
            </a:r>
          </a:p>
          <a:p>
            <a:r>
              <a:rPr lang="en-GB" dirty="0"/>
              <a:t>Wood, D., Bradshaw, S., Dickens, T., Parker-McLeod, J. and Davis, C. (2025b). </a:t>
            </a:r>
            <a:r>
              <a:rPr lang="en-GB" i="1" dirty="0"/>
              <a:t>Blackstone’s Handbook for Policing Students 2026</a:t>
            </a:r>
            <a:r>
              <a:rPr lang="en-GB" dirty="0"/>
              <a:t>. Oxford University Press, pp.214–219.</a:t>
            </a:r>
          </a:p>
          <a:p>
            <a:endParaRPr lang="en-US" dirty="0"/>
          </a:p>
        </p:txBody>
      </p:sp>
    </p:spTree>
    <p:extLst>
      <p:ext uri="{BB962C8B-B14F-4D97-AF65-F5344CB8AC3E}">
        <p14:creationId xmlns:p14="http://schemas.microsoft.com/office/powerpoint/2010/main" val="9150131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9EFA65-BA65-4724-FCB2-4B5D2D31540D}"/>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1A9998EB-C0CC-C5E4-7DAC-4007F1B1BD7C}"/>
              </a:ext>
            </a:extLst>
          </p:cNvPr>
          <p:cNvSpPr>
            <a:spLocks noGrp="1"/>
          </p:cNvSpPr>
          <p:nvPr>
            <p:ph type="title"/>
          </p:nvPr>
        </p:nvSpPr>
        <p:spPr/>
        <p:txBody>
          <a:bodyPr/>
          <a:lstStyle/>
          <a:p>
            <a:r>
              <a:rPr lang="en-US"/>
              <a:t>Research Timeline</a:t>
            </a:r>
            <a:endParaRPr lang="en-US" dirty="0"/>
          </a:p>
        </p:txBody>
      </p:sp>
      <p:graphicFrame>
        <p:nvGraphicFramePr>
          <p:cNvPr id="13" name="Content Placeholder 12">
            <a:extLst>
              <a:ext uri="{FF2B5EF4-FFF2-40B4-BE49-F238E27FC236}">
                <a16:creationId xmlns:a16="http://schemas.microsoft.com/office/drawing/2014/main" id="{EAFD2E7D-D990-5D89-7868-B3757D3EF732}"/>
              </a:ext>
            </a:extLst>
          </p:cNvPr>
          <p:cNvGraphicFramePr>
            <a:graphicFrameLocks noGrp="1"/>
          </p:cNvGraphicFramePr>
          <p:nvPr>
            <p:ph idx="1"/>
            <p:extLst>
              <p:ext uri="{D42A27DB-BD31-4B8C-83A1-F6EECF244321}">
                <p14:modId xmlns:p14="http://schemas.microsoft.com/office/powerpoint/2010/main" val="344249663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93648221"/>
      </p:ext>
    </p:extLst>
  </p:cSld>
  <p:clrMapOvr>
    <a:masterClrMapping/>
  </p:clrMapOvr>
  <mc:AlternateContent xmlns:mc="http://schemas.openxmlformats.org/markup-compatibility/2006" xmlns:p14="http://schemas.microsoft.com/office/powerpoint/2010/main">
    <mc:Choice Requires="p14">
      <p:transition spd="slow" p14:dur="2000" advTm="38532"/>
    </mc:Choice>
    <mc:Fallback xmlns="">
      <p:transition spd="slow" advTm="38532"/>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832ECE-2E96-AA18-4C5F-8AB13FC2C9FB}"/>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4F541394-6D66-CF2E-1B72-D3FB491127B8}"/>
              </a:ext>
            </a:extLst>
          </p:cNvPr>
          <p:cNvSpPr>
            <a:spLocks noGrp="1"/>
          </p:cNvSpPr>
          <p:nvPr>
            <p:ph type="title"/>
          </p:nvPr>
        </p:nvSpPr>
        <p:spPr/>
        <p:txBody>
          <a:bodyPr/>
          <a:lstStyle/>
          <a:p>
            <a:r>
              <a:rPr lang="en-US" dirty="0"/>
              <a:t>Research Timeline</a:t>
            </a:r>
          </a:p>
        </p:txBody>
      </p:sp>
      <p:graphicFrame>
        <p:nvGraphicFramePr>
          <p:cNvPr id="13" name="Content Placeholder 12">
            <a:extLst>
              <a:ext uri="{FF2B5EF4-FFF2-40B4-BE49-F238E27FC236}">
                <a16:creationId xmlns:a16="http://schemas.microsoft.com/office/drawing/2014/main" id="{184518C4-CE09-C5DC-B650-12E29EDEBC2E}"/>
              </a:ext>
            </a:extLst>
          </p:cNvPr>
          <p:cNvGraphicFramePr>
            <a:graphicFrameLocks noGrp="1"/>
          </p:cNvGraphicFramePr>
          <p:nvPr>
            <p:ph idx="1"/>
            <p:extLst>
              <p:ext uri="{D42A27DB-BD31-4B8C-83A1-F6EECF244321}">
                <p14:modId xmlns:p14="http://schemas.microsoft.com/office/powerpoint/2010/main" val="152722687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89073342"/>
      </p:ext>
    </p:extLst>
  </p:cSld>
  <p:clrMapOvr>
    <a:masterClrMapping/>
  </p:clrMapOvr>
  <p:transition spd="slow" advTm="12569">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055A36-F3ED-561F-75EE-E6EA94CECC27}"/>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2EAA9F09-B15F-7B18-3362-C14EC2C94712}"/>
              </a:ext>
            </a:extLst>
          </p:cNvPr>
          <p:cNvSpPr>
            <a:spLocks noGrp="1"/>
          </p:cNvSpPr>
          <p:nvPr>
            <p:ph type="title"/>
          </p:nvPr>
        </p:nvSpPr>
        <p:spPr/>
        <p:txBody>
          <a:bodyPr/>
          <a:lstStyle/>
          <a:p>
            <a:r>
              <a:rPr lang="en-US" dirty="0"/>
              <a:t>Research Timeline</a:t>
            </a:r>
          </a:p>
        </p:txBody>
      </p:sp>
      <p:graphicFrame>
        <p:nvGraphicFramePr>
          <p:cNvPr id="13" name="Content Placeholder 12">
            <a:extLst>
              <a:ext uri="{FF2B5EF4-FFF2-40B4-BE49-F238E27FC236}">
                <a16:creationId xmlns:a16="http://schemas.microsoft.com/office/drawing/2014/main" id="{877C5E6B-F759-A023-7953-13AB5CDF54CB}"/>
              </a:ext>
            </a:extLst>
          </p:cNvPr>
          <p:cNvGraphicFramePr>
            <a:graphicFrameLocks noGrp="1"/>
          </p:cNvGraphicFramePr>
          <p:nvPr>
            <p:ph idx="1"/>
            <p:extLst>
              <p:ext uri="{D42A27DB-BD31-4B8C-83A1-F6EECF244321}">
                <p14:modId xmlns:p14="http://schemas.microsoft.com/office/powerpoint/2010/main" val="157817160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73003314"/>
      </p:ext>
    </p:extLst>
  </p:cSld>
  <p:clrMapOvr>
    <a:masterClrMapping/>
  </p:clrMapOvr>
  <p:transition spd="slow" advTm="30542">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C73E81-DC9C-9A3F-A229-0CF7CF4B7D79}"/>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07BD6CF4-3F23-A593-1181-B03E9AC5EEB8}"/>
              </a:ext>
            </a:extLst>
          </p:cNvPr>
          <p:cNvSpPr>
            <a:spLocks noGrp="1"/>
          </p:cNvSpPr>
          <p:nvPr>
            <p:ph type="title"/>
          </p:nvPr>
        </p:nvSpPr>
        <p:spPr/>
        <p:txBody>
          <a:bodyPr/>
          <a:lstStyle/>
          <a:p>
            <a:r>
              <a:rPr lang="en-US" dirty="0"/>
              <a:t>Research Timeline</a:t>
            </a:r>
          </a:p>
        </p:txBody>
      </p:sp>
      <p:graphicFrame>
        <p:nvGraphicFramePr>
          <p:cNvPr id="13" name="Content Placeholder 12">
            <a:extLst>
              <a:ext uri="{FF2B5EF4-FFF2-40B4-BE49-F238E27FC236}">
                <a16:creationId xmlns:a16="http://schemas.microsoft.com/office/drawing/2014/main" id="{5BFCD588-5BE5-ACC7-5C6F-2B8108A31D50}"/>
              </a:ext>
            </a:extLst>
          </p:cNvPr>
          <p:cNvGraphicFramePr>
            <a:graphicFrameLocks noGrp="1"/>
          </p:cNvGraphicFramePr>
          <p:nvPr>
            <p:ph idx="1"/>
            <p:extLst>
              <p:ext uri="{D42A27DB-BD31-4B8C-83A1-F6EECF244321}">
                <p14:modId xmlns:p14="http://schemas.microsoft.com/office/powerpoint/2010/main" val="68447342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86161642"/>
      </p:ext>
    </p:extLst>
  </p:cSld>
  <p:clrMapOvr>
    <a:masterClrMapping/>
  </p:clrMapOvr>
  <p:transition spd="slow" advTm="22713">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D6CCFB-0500-E0C0-5E03-FFAE62470932}"/>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8F0EA6AD-5E2B-2616-06E7-81BAE27FFF3C}"/>
              </a:ext>
            </a:extLst>
          </p:cNvPr>
          <p:cNvSpPr>
            <a:spLocks noGrp="1"/>
          </p:cNvSpPr>
          <p:nvPr>
            <p:ph type="title"/>
          </p:nvPr>
        </p:nvSpPr>
        <p:spPr/>
        <p:txBody>
          <a:bodyPr/>
          <a:lstStyle/>
          <a:p>
            <a:r>
              <a:rPr lang="en-US" dirty="0"/>
              <a:t>Research Timeline</a:t>
            </a:r>
          </a:p>
        </p:txBody>
      </p:sp>
      <p:graphicFrame>
        <p:nvGraphicFramePr>
          <p:cNvPr id="13" name="Content Placeholder 12">
            <a:extLst>
              <a:ext uri="{FF2B5EF4-FFF2-40B4-BE49-F238E27FC236}">
                <a16:creationId xmlns:a16="http://schemas.microsoft.com/office/drawing/2014/main" id="{EFBACB8F-695D-6BEE-63D3-C52EBC8E619B}"/>
              </a:ext>
            </a:extLst>
          </p:cNvPr>
          <p:cNvGraphicFramePr>
            <a:graphicFrameLocks noGrp="1"/>
          </p:cNvGraphicFramePr>
          <p:nvPr>
            <p:ph idx="1"/>
            <p:extLst>
              <p:ext uri="{D42A27DB-BD31-4B8C-83A1-F6EECF244321}">
                <p14:modId xmlns:p14="http://schemas.microsoft.com/office/powerpoint/2010/main" val="134030869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03959484"/>
      </p:ext>
    </p:extLst>
  </p:cSld>
  <p:clrMapOvr>
    <a:masterClrMapping/>
  </p:clrMapOvr>
  <p:transition spd="slow" advTm="29656">
    <p:push dir="u"/>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4545</TotalTime>
  <Words>2436</Words>
  <Application>Microsoft Macintosh PowerPoint</Application>
  <PresentationFormat>Widescreen</PresentationFormat>
  <Paragraphs>195</Paragraphs>
  <Slides>16</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Aptos</vt:lpstr>
      <vt:lpstr>Aptos Display</vt:lpstr>
      <vt:lpstr>Arial</vt:lpstr>
      <vt:lpstr>Office Theme</vt:lpstr>
      <vt:lpstr>“How does the integration of information and intelligence enhance the effectiveness of both operational and digital policing?” </vt:lpstr>
      <vt:lpstr>Information</vt:lpstr>
      <vt:lpstr>Intelligence</vt:lpstr>
      <vt:lpstr>What is Integration?</vt:lpstr>
      <vt:lpstr>Why Integration Matters</vt:lpstr>
      <vt:lpstr>Operational Policing Benefits</vt:lpstr>
      <vt:lpstr>Digital Policing Benefits</vt:lpstr>
      <vt:lpstr>Case Study Examples  Importance of Information and Intelligence  </vt:lpstr>
      <vt:lpstr>Challenges and Ethics</vt:lpstr>
      <vt:lpstr>Conclusion</vt:lpstr>
      <vt:lpstr>References</vt:lpstr>
      <vt:lpstr>Research Timeline</vt:lpstr>
      <vt:lpstr>Research Timeline</vt:lpstr>
      <vt:lpstr>Research Timeline</vt:lpstr>
      <vt:lpstr>Research Timeline</vt:lpstr>
      <vt:lpstr>Research Timeline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Louisa O’Neill (2245487)</dc:creator>
  <cp:lastModifiedBy>Louisa O’Neill (2245487)</cp:lastModifiedBy>
  <cp:revision>18</cp:revision>
  <dcterms:created xsi:type="dcterms:W3CDTF">2026-03-13T15:53:07Z</dcterms:created>
  <dcterms:modified xsi:type="dcterms:W3CDTF">2026-04-29T14:30:02Z</dcterms:modified>
</cp:coreProperties>
</file>