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17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9" name="Shape 17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Body Level One…"/>
          <p:cNvSpPr txBox="1"/>
          <p:nvPr>
            <p:ph type="body" sz="half" idx="1"/>
          </p:nvPr>
        </p:nvSpPr>
        <p:spPr>
          <a:xfrm>
            <a:off x="630809" y="1470582"/>
            <a:ext cx="5213810" cy="3751868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0" name="Body Level One…"/>
          <p:cNvSpPr txBox="1"/>
          <p:nvPr>
            <p:ph type="body" sz="half" idx="1"/>
          </p:nvPr>
        </p:nvSpPr>
        <p:spPr>
          <a:xfrm>
            <a:off x="7192651" y="1470580"/>
            <a:ext cx="4242062" cy="4166649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Body Level One…"/>
          <p:cNvSpPr txBox="1"/>
          <p:nvPr>
            <p:ph type="body" idx="1"/>
          </p:nvPr>
        </p:nvSpPr>
        <p:spPr>
          <a:xfrm>
            <a:off x="630809" y="1470580"/>
            <a:ext cx="10803905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1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630809" y="1470580"/>
            <a:ext cx="4535080" cy="386499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10" y="5989011"/>
            <a:ext cx="1641609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Title Text"/>
          <p:cNvSpPr txBox="1"/>
          <p:nvPr>
            <p:ph type="title"/>
          </p:nvPr>
        </p:nvSpPr>
        <p:spPr>
          <a:xfrm>
            <a:off x="358219" y="365125"/>
            <a:ext cx="11481848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1" name="Body Level One…"/>
          <p:cNvSpPr txBox="1"/>
          <p:nvPr>
            <p:ph type="body" idx="1"/>
          </p:nvPr>
        </p:nvSpPr>
        <p:spPr>
          <a:xfrm>
            <a:off x="358219" y="1825625"/>
            <a:ext cx="11481848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10" y="315797"/>
            <a:ext cx="1641609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01656" y="1420925"/>
            <a:ext cx="11594970" cy="1325564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6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pic>
        <p:nvPicPr>
          <p:cNvPr id="162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0" cy="646596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pic>
        <p:nvPicPr>
          <p:cNvPr id="171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5" y="6122994"/>
            <a:ext cx="3694600" cy="646596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Title Text"/>
          <p:cNvSpPr txBox="1"/>
          <p:nvPr>
            <p:ph type="title"/>
          </p:nvPr>
        </p:nvSpPr>
        <p:spPr>
          <a:xfrm>
            <a:off x="609600" y="92074"/>
            <a:ext cx="109728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hwb.gov.wales/api/storage/24d21ea4-fe27-470b-8e39-7d2b7f227737/220804-rse-leaflet-en.pdf" TargetMode="External"/><Relationship Id="rId3" Type="http://schemas.openxmlformats.org/officeDocument/2006/relationships/hyperlink" Target="https://hwb.gov.wales/api/storage/a992ced9-4c61-4a88-a275-388ac418a54c/addysg-cydberthynas-a-rhywioldeb-gwybodaeth.pdf" TargetMode="External"/><Relationship Id="rId4" Type="http://schemas.openxmlformats.org/officeDocument/2006/relationships/image" Target="../media/image18.png"/><Relationship Id="rId5" Type="http://schemas.openxmlformats.org/officeDocument/2006/relationships/image" Target="../media/image19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www.llyw.cymru/sites/default/files/publications/2022-01/cwricwlwm-i-gymru-cod-addysg-cydberthynas-rhywioldeb.pdf" TargetMode="External"/><Relationship Id="rId3" Type="http://schemas.openxmlformats.org/officeDocument/2006/relationships/image" Target="../media/image20.png"/><Relationship Id="rId4" Type="http://schemas.openxmlformats.org/officeDocument/2006/relationships/image" Target="../media/image21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5.png"/><Relationship Id="rId3" Type="http://schemas.openxmlformats.org/officeDocument/2006/relationships/image" Target="../media/image21.png"/><Relationship Id="rId4" Type="http://schemas.openxmlformats.org/officeDocument/2006/relationships/hyperlink" Target="https://www.gov.wales/sites/default/files/publications/2022-01/curriculum-for-wales-relationships-sexuality-education-code.pdf" TargetMode="Externa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rily.co.uk/index.php?mod=education&amp;lang=cymru&amp;filter=category&amp;id=22&amp;page=0" TargetMode="External"/><Relationship Id="rId3" Type="http://schemas.openxmlformats.org/officeDocument/2006/relationships/hyperlink" Target="https://rily.co.uk/index.php?lang=english&amp;mod=education&amp;act=&amp;page=0&amp;filter=category&amp;id=22" TargetMode="External"/><Relationship Id="rId4" Type="http://schemas.openxmlformats.org/officeDocument/2006/relationships/image" Target="../media/image28.png"/><Relationship Id="rId5" Type="http://schemas.openxmlformats.org/officeDocument/2006/relationships/image" Target="../media/image29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spectrumproject.co.uk/primary-pupils/" TargetMode="External"/><Relationship Id="rId3" Type="http://schemas.openxmlformats.org/officeDocument/2006/relationships/image" Target="../media/image30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https://hwb.gov.wales/api/storage/24d21ea4-fe27-470b-8e39-7d2b7f227737/220804-rse-leaflet-en.pdf"/>
          <p:cNvSpPr txBox="1"/>
          <p:nvPr/>
        </p:nvSpPr>
        <p:spPr>
          <a:xfrm>
            <a:off x="8021051" y="3815630"/>
            <a:ext cx="5316429" cy="1209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https://hwb.gov.wales/api/storage/24d21ea4-fe27-470b-8e39-7d2b7f227737/220804-rse-leaflet-en.pdf</a:t>
            </a:r>
          </a:p>
        </p:txBody>
      </p:sp>
      <p:sp>
        <p:nvSpPr>
          <p:cNvPr id="183" name="https://hwb.gov.wales/api/storage/a992ced9-4c61-4a88-a275-388ac418a54c/addysg-cydberthynas-a-rhywioldeb-gwybodaeth.pdf"/>
          <p:cNvSpPr txBox="1"/>
          <p:nvPr/>
        </p:nvSpPr>
        <p:spPr>
          <a:xfrm>
            <a:off x="3936903" y="2230088"/>
            <a:ext cx="6034807" cy="917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https://hwb.gov.wales/api/storage/a992ced9-4c61-4a88-a275-388ac418a54c/addysg-cydberthynas-a-rhywioldeb-gwybodaeth.pdf</a:t>
            </a:r>
          </a:p>
        </p:txBody>
      </p:sp>
      <p:pic>
        <p:nvPicPr>
          <p:cNvPr id="184" name="Screenshot 2024-11-06 at 19.17.58.png" descr="Screenshot 2024-11-06 at 19.17.58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051620" y="4775152"/>
            <a:ext cx="5316429" cy="17944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Screenshot 2024-11-06 at 19.18.33.png" descr="Screenshot 2024-11-06 at 19.18.33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078596" y="196207"/>
            <a:ext cx="4790952" cy="16274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https://www.llyw.cymru/sites/default/files/publications/2022-01/cwricwlwm-i-gymru-cod-addysg-cydberthynas-rhywioldeb.pdf"/>
          <p:cNvSpPr txBox="1"/>
          <p:nvPr/>
        </p:nvSpPr>
        <p:spPr>
          <a:xfrm>
            <a:off x="3276124" y="2824306"/>
            <a:ext cx="5183015" cy="1209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https://www.llyw.cymru/sites/default/files/publications/2022-01/cwricwlwm-i-gymru-cod-addysg-cydberthynas-rhywioldeb.pdf</a:t>
            </a:r>
          </a:p>
        </p:txBody>
      </p:sp>
      <p:sp>
        <p:nvSpPr>
          <p:cNvPr id="188" name="Text"/>
          <p:cNvSpPr txBox="1"/>
          <p:nvPr/>
        </p:nvSpPr>
        <p:spPr>
          <a:xfrm>
            <a:off x="4297384" y="5242684"/>
            <a:ext cx="6670629" cy="6251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</a:p>
        </p:txBody>
      </p:sp>
      <p:pic>
        <p:nvPicPr>
          <p:cNvPr id="189" name="Screenshot 2024-10-29 at 12.25.56.png" descr="Screenshot 2024-10-29 at 12.25.5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171907" y="343333"/>
            <a:ext cx="7047000" cy="2098183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Screenshot 2024-10-29 at 12.26.36.png" descr="Screenshot 2024-10-29 at 12.26.36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460180" y="2559279"/>
            <a:ext cx="3611420" cy="41330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Screenshot 2024-11-06 at 19.27.53.png" descr="Screenshot 2024-11-06 at 19.27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32262" y="467179"/>
            <a:ext cx="9886306" cy="272307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Screenshot 2024-11-06 at 19.28.42.png" descr="Screenshot 2024-11-06 at 19.28.4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949941" y="3001271"/>
            <a:ext cx="9345859" cy="26822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Screenshot 2024-11-06 at 19.29.04.png" descr="Screenshot 2024-11-06 at 19.29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73569" y="1022266"/>
            <a:ext cx="8822308" cy="19068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Screenshot 2024-10-29 at 14.49.40.png" descr="Screenshot 2024-10-29 at 14.49.4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90939" y="157646"/>
            <a:ext cx="7908430" cy="268716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Screenshot 2024-10-29 at 12.26.36.png" descr="Screenshot 2024-10-29 at 12.26.3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308314" y="3529921"/>
            <a:ext cx="2763286" cy="3162428"/>
          </a:xfrm>
          <a:prstGeom prst="rect">
            <a:avLst/>
          </a:prstGeom>
          <a:ln w="12700">
            <a:miter lim="400000"/>
          </a:ln>
        </p:spPr>
      </p:pic>
      <p:sp>
        <p:nvSpPr>
          <p:cNvPr id="199" name="https://www.gov.wales/sites/default/files/publications/2022-01/curriculum-for-wales-relationships-sexuality-education-code.pdf"/>
          <p:cNvSpPr txBox="1"/>
          <p:nvPr/>
        </p:nvSpPr>
        <p:spPr>
          <a:xfrm>
            <a:off x="3046708" y="2736619"/>
            <a:ext cx="6098584" cy="9172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 invalidUrl="" action="" tgtFrame="" tooltip="" history="1" highlightClick="0" endSnd="0"/>
              </a:rPr>
              <a:t>https://www.gov.wales/sites/default/files/publications/2022-01/curriculum-for-wales-relationships-sexuality-education-code.pdf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Screenshot 2024-11-06 at 19.26.17.png" descr="Screenshot 2024-11-06 at 19.26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887804" y="190218"/>
            <a:ext cx="9473978" cy="258295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2" name="Screenshot 2024-11-06 at 19.27.12.png" descr="Screenshot 2024-11-06 at 19.27.1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21745" y="2794641"/>
            <a:ext cx="8698129" cy="40334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https://rily.co.uk/index.php?mod=education&amp;lang=cymru&amp;filter=category&amp;id=22&amp;page=0"/>
          <p:cNvSpPr txBox="1"/>
          <p:nvPr/>
        </p:nvSpPr>
        <p:spPr>
          <a:xfrm>
            <a:off x="3379118" y="2080028"/>
            <a:ext cx="5183016" cy="15014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https://rily.co.uk/index.php?mod=education&amp;lang=cymru&amp;filter=category&amp;id=22&amp;page=0</a:t>
            </a:r>
          </a:p>
          <a:p>
            <a:pPr/>
          </a:p>
        </p:txBody>
      </p:sp>
      <p:sp>
        <p:nvSpPr>
          <p:cNvPr id="205" name="https://rily.co.uk/index.php?lang=english&amp;mod=education&amp;act=&amp;page=0&amp;filter=category&amp;id=22"/>
          <p:cNvSpPr txBox="1"/>
          <p:nvPr/>
        </p:nvSpPr>
        <p:spPr>
          <a:xfrm>
            <a:off x="5247494" y="4912383"/>
            <a:ext cx="6417369" cy="12093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https://rily.co.uk/index.php?lang=english&amp;mod=education&amp;act=&amp;page=0&amp;filter=category&amp;id=22</a:t>
            </a:r>
          </a:p>
        </p:txBody>
      </p:sp>
      <p:pic>
        <p:nvPicPr>
          <p:cNvPr id="206" name="Screenshot 2024-11-06 at 19.30.42.png" descr="Screenshot 2024-11-06 at 19.30.4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872510" y="3970856"/>
            <a:ext cx="9550401" cy="723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Screenshot 2024-11-06 at 19.30.15.png" descr="Screenshot 2024-11-06 at 19.30.15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194143" y="884956"/>
            <a:ext cx="8382001" cy="6223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https://spectrumproject.co.uk/primary-pupils/"/>
          <p:cNvSpPr txBox="1"/>
          <p:nvPr/>
        </p:nvSpPr>
        <p:spPr>
          <a:xfrm>
            <a:off x="2002402" y="1193697"/>
            <a:ext cx="5105483" cy="6251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https://spectrumproject.co.uk/primary-pupils/</a:t>
            </a:r>
          </a:p>
        </p:txBody>
      </p:sp>
      <p:pic>
        <p:nvPicPr>
          <p:cNvPr id="210" name="Screenshot 2024-11-05 at 10.42.23.png" descr="Screenshot 2024-11-05 at 10.42.2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70187" y="844526"/>
            <a:ext cx="5015826" cy="40305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