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660" r:id="rId2"/>
  </p:sldMasterIdLst>
  <p:sldIdLst>
    <p:sldId id="256" r:id="rId3"/>
    <p:sldId id="263" r:id="rId4"/>
    <p:sldId id="268" r:id="rId5"/>
    <p:sldId id="269" r:id="rId6"/>
    <p:sldId id="270" r:id="rId7"/>
    <p:sldId id="257" r:id="rId8"/>
    <p:sldId id="262" r:id="rId9"/>
    <p:sldId id="261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FB29D4-937C-6D80-A239-5CFF678A1FCC}" v="42" dt="2021-10-08T21:42:55.780"/>
    <p1510:client id="{1D8A2BF3-909A-C607-9B2C-4BFF202D3AF0}" v="86" dt="2021-10-05T19:51:06.619"/>
    <p1510:client id="{295F79A3-DAB6-A4D9-B60B-03BD13D615F9}" v="59" dt="2021-10-09T21:35:49.677"/>
    <p1510:client id="{52E443FB-4914-FB1F-C926-3319C48B2CE5}" v="112" dt="2021-10-10T07:32:59.779"/>
    <p1510:client id="{72F89C72-5F34-5B64-3789-43FD02625008}" v="4" dt="2021-10-08T18:35:06.216"/>
    <p1510:client id="{770CBA1E-CD0A-5997-0982-FB408F12868D}" v="3" dt="2021-10-09T20:17:56.926"/>
    <p1510:client id="{7BF57B69-F100-3E7D-F66B-90AB1A05FDA3}" v="280" dt="2021-10-10T08:17:37.137"/>
    <p1510:client id="{7DAC0C16-EC32-8B70-2D6F-77A2526B9964}" v="9" dt="2021-10-05T19:56:48.337"/>
    <p1510:client id="{A13E12E7-43B0-65FA-908A-227A7DF92E3E}" v="32" dt="2021-10-10T07:52:03.774"/>
    <p1510:client id="{A771837C-0ADE-4E8D-9EF8-F01852BED125}" v="7" dt="2021-10-05T19:15:31.143"/>
    <p1510:client id="{AE83026C-7FDE-135E-6518-B10C28D96B0F}" v="135" dt="2021-10-08T20:47:22.195"/>
    <p1510:client id="{B6E9E433-2400-9C02-12F2-74CA7882DB38}" v="39" dt="2021-10-08T22:01:11.225"/>
    <p1510:client id="{EFB8D69C-D585-28D8-F784-E9719CC9888C}" v="331" dt="2021-10-10T07:47:37.475"/>
    <p1510:client id="{F3BA6DBD-0A39-6CD0-5D7A-788D39F491AF}" v="100" dt="2021-10-08T21:16:45.812"/>
    <p1510:client id="{F7797ACD-6AF8-3E0F-3914-C8932562DD92}" v="7" dt="2021-10-06T20:19:01.053"/>
    <p1510:client id="{FBB85E2B-B5D5-C1FE-1715-EBA49804098B}" v="1" dt="2021-10-09T19:06:46.374"/>
    <p1510:client id="{FFC66209-7018-4F1C-35D3-1AD92837ED81}" v="4" dt="2021-10-10T09:17:04.7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sv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sv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4945FB-9E01-41FD-AD01-9CBF92D9E18C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1DC7EB4-FB69-444E-9C11-47F2A5B85B9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1. Remember that you are the presenter, not PowerPoint</a:t>
          </a:r>
          <a:endParaRPr lang="en-US"/>
        </a:p>
      </dgm:t>
    </dgm:pt>
    <dgm:pt modelId="{7D6BF775-807D-40EC-A120-0AEDB5D69DE1}" type="parTrans" cxnId="{D060DB4D-3E72-4614-AF71-55B54F26CEFB}">
      <dgm:prSet/>
      <dgm:spPr/>
      <dgm:t>
        <a:bodyPr/>
        <a:lstStyle/>
        <a:p>
          <a:endParaRPr lang="en-US"/>
        </a:p>
      </dgm:t>
    </dgm:pt>
    <dgm:pt modelId="{776AB6D1-DB76-4D6A-AE61-9C7C5C548BCC}" type="sibTrans" cxnId="{D060DB4D-3E72-4614-AF71-55B54F26CEF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ADD2950-A504-4EA5-8DA7-F753466440D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2. Don’t make your audience read the slides either</a:t>
          </a:r>
          <a:endParaRPr lang="en-US"/>
        </a:p>
      </dgm:t>
    </dgm:pt>
    <dgm:pt modelId="{16590979-EE85-4D11-BA42-AEE5D2812496}" type="parTrans" cxnId="{0DA17E39-4873-4DF2-82D2-CA8A85EC9D10}">
      <dgm:prSet/>
      <dgm:spPr/>
      <dgm:t>
        <a:bodyPr/>
        <a:lstStyle/>
        <a:p>
          <a:endParaRPr lang="en-US"/>
        </a:p>
      </dgm:t>
    </dgm:pt>
    <dgm:pt modelId="{68B5B141-B6D6-4D7C-B057-03B092B6FA0C}" type="sibTrans" cxnId="{0DA17E39-4873-4DF2-82D2-CA8A85EC9D1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9F751C9-9433-43F1-AD3A-763AF8F8219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3. Make sure your presentation is easy on the eyes.</a:t>
          </a:r>
          <a:endParaRPr lang="en-US"/>
        </a:p>
      </dgm:t>
    </dgm:pt>
    <dgm:pt modelId="{3D78B8C2-8358-464E-9386-8A93DC8AB1DB}" type="parTrans" cxnId="{892C53CE-9ACE-43F5-B5B2-77572C3F7C17}">
      <dgm:prSet/>
      <dgm:spPr/>
      <dgm:t>
        <a:bodyPr/>
        <a:lstStyle/>
        <a:p>
          <a:endParaRPr lang="en-US"/>
        </a:p>
      </dgm:t>
    </dgm:pt>
    <dgm:pt modelId="{7D0E9632-9C60-4EC9-9395-CB88A29967D9}" type="sibTrans" cxnId="{892C53CE-9ACE-43F5-B5B2-77572C3F7C1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B550477-2E30-44C1-8FB0-799DB40D0E7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4. Sure you can make the words boomerang onto the slide, but you don’t have to.</a:t>
          </a:r>
          <a:endParaRPr lang="en-US"/>
        </a:p>
      </dgm:t>
    </dgm:pt>
    <dgm:pt modelId="{3D3404AE-60E7-41C4-AF81-0670A02C0956}" type="parTrans" cxnId="{B4B304DF-1EA1-4A71-B4F3-2D93B9A44F9A}">
      <dgm:prSet/>
      <dgm:spPr/>
      <dgm:t>
        <a:bodyPr/>
        <a:lstStyle/>
        <a:p>
          <a:endParaRPr lang="en-US"/>
        </a:p>
      </dgm:t>
    </dgm:pt>
    <dgm:pt modelId="{925CC33F-1A3E-4CF7-AAE5-F486C13AFBE9}" type="sibTrans" cxnId="{B4B304DF-1EA1-4A71-B4F3-2D93B9A44F9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E31D7B1-3618-4516-B13E-63C00479396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5. Proofread, proofread, proofread.</a:t>
          </a:r>
          <a:endParaRPr lang="en-US"/>
        </a:p>
      </dgm:t>
    </dgm:pt>
    <dgm:pt modelId="{5E96F9E8-E7C4-4DD2-BAF3-B148A091F950}" type="parTrans" cxnId="{D385F70C-EC5A-4D1C-859E-20C8AFBB99EA}">
      <dgm:prSet/>
      <dgm:spPr/>
      <dgm:t>
        <a:bodyPr/>
        <a:lstStyle/>
        <a:p>
          <a:endParaRPr lang="en-US"/>
        </a:p>
      </dgm:t>
    </dgm:pt>
    <dgm:pt modelId="{8B500FC9-33B6-47DF-9C24-0D4F949B6CD6}" type="sibTrans" cxnId="{D385F70C-EC5A-4D1C-859E-20C8AFBB99E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6B1582D-5F87-438C-BCF5-583D0848A22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6. Practice, practice, practice.</a:t>
          </a:r>
          <a:endParaRPr lang="en-US"/>
        </a:p>
      </dgm:t>
    </dgm:pt>
    <dgm:pt modelId="{CF0C1399-94CD-48A8-B37C-0BBBCD098CE8}" type="parTrans" cxnId="{FED5E6C8-20AA-4D52-950F-BF5C1F2628A9}">
      <dgm:prSet/>
      <dgm:spPr/>
      <dgm:t>
        <a:bodyPr/>
        <a:lstStyle/>
        <a:p>
          <a:endParaRPr lang="en-US"/>
        </a:p>
      </dgm:t>
    </dgm:pt>
    <dgm:pt modelId="{B0444DDC-963D-4281-BFE2-D4AA5DA66DEB}" type="sibTrans" cxnId="{FED5E6C8-20AA-4D52-950F-BF5C1F2628A9}">
      <dgm:prSet/>
      <dgm:spPr/>
      <dgm:t>
        <a:bodyPr/>
        <a:lstStyle/>
        <a:p>
          <a:endParaRPr lang="en-US"/>
        </a:p>
      </dgm:t>
    </dgm:pt>
    <dgm:pt modelId="{CDEEB208-345E-47AB-AC72-11F93DC416E9}" type="pres">
      <dgm:prSet presAssocID="{CE4945FB-9E01-41FD-AD01-9CBF92D9E18C}" presName="root" presStyleCnt="0">
        <dgm:presLayoutVars>
          <dgm:dir/>
          <dgm:resizeHandles val="exact"/>
        </dgm:presLayoutVars>
      </dgm:prSet>
      <dgm:spPr/>
    </dgm:pt>
    <dgm:pt modelId="{B2BB4124-826B-4DF0-BEC3-9B75AE6BD05A}" type="pres">
      <dgm:prSet presAssocID="{CE4945FB-9E01-41FD-AD01-9CBF92D9E18C}" presName="container" presStyleCnt="0">
        <dgm:presLayoutVars>
          <dgm:dir/>
          <dgm:resizeHandles val="exact"/>
        </dgm:presLayoutVars>
      </dgm:prSet>
      <dgm:spPr/>
    </dgm:pt>
    <dgm:pt modelId="{80DB81A1-4D81-41F7-A267-98EDF55B7C56}" type="pres">
      <dgm:prSet presAssocID="{01DC7EB4-FB69-444E-9C11-47F2A5B85B98}" presName="compNode" presStyleCnt="0"/>
      <dgm:spPr/>
    </dgm:pt>
    <dgm:pt modelId="{DA7E1DA4-AADB-4BFF-A08E-B31154F69CFA}" type="pres">
      <dgm:prSet presAssocID="{01DC7EB4-FB69-444E-9C11-47F2A5B85B98}" presName="iconBgRect" presStyleLbl="bgShp" presStyleIdx="0" presStyleCnt="6"/>
      <dgm:spPr/>
    </dgm:pt>
    <dgm:pt modelId="{E5471FE7-E704-4F66-937E-9F3CE7F748F0}" type="pres">
      <dgm:prSet presAssocID="{01DC7EB4-FB69-444E-9C11-47F2A5B85B98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A55CEC66-7088-4586-AA40-351055D0EDB3}" type="pres">
      <dgm:prSet presAssocID="{01DC7EB4-FB69-444E-9C11-47F2A5B85B98}" presName="spaceRect" presStyleCnt="0"/>
      <dgm:spPr/>
    </dgm:pt>
    <dgm:pt modelId="{3F088DEB-E1DE-4D73-904E-42577547B3EB}" type="pres">
      <dgm:prSet presAssocID="{01DC7EB4-FB69-444E-9C11-47F2A5B85B98}" presName="textRect" presStyleLbl="revTx" presStyleIdx="0" presStyleCnt="6">
        <dgm:presLayoutVars>
          <dgm:chMax val="1"/>
          <dgm:chPref val="1"/>
        </dgm:presLayoutVars>
      </dgm:prSet>
      <dgm:spPr/>
    </dgm:pt>
    <dgm:pt modelId="{13B4CDF1-40F8-49B3-8D6C-94C328E93B86}" type="pres">
      <dgm:prSet presAssocID="{776AB6D1-DB76-4D6A-AE61-9C7C5C548BCC}" presName="sibTrans" presStyleLbl="sibTrans2D1" presStyleIdx="0" presStyleCnt="0"/>
      <dgm:spPr/>
    </dgm:pt>
    <dgm:pt modelId="{12D4804D-4640-4FE0-856F-2C6A9DCED157}" type="pres">
      <dgm:prSet presAssocID="{BADD2950-A504-4EA5-8DA7-F753466440DA}" presName="compNode" presStyleCnt="0"/>
      <dgm:spPr/>
    </dgm:pt>
    <dgm:pt modelId="{B63F90BA-2FF7-44C2-85CF-D640875E1B83}" type="pres">
      <dgm:prSet presAssocID="{BADD2950-A504-4EA5-8DA7-F753466440DA}" presName="iconBgRect" presStyleLbl="bgShp" presStyleIdx="1" presStyleCnt="6"/>
      <dgm:spPr/>
    </dgm:pt>
    <dgm:pt modelId="{5E27B3A4-46B1-42BB-BCD5-3BF7168753EE}" type="pres">
      <dgm:prSet presAssocID="{BADD2950-A504-4EA5-8DA7-F753466440DA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heatre"/>
        </a:ext>
      </dgm:extLst>
    </dgm:pt>
    <dgm:pt modelId="{F8932641-8930-46C2-8ABC-A3398F7872A9}" type="pres">
      <dgm:prSet presAssocID="{BADD2950-A504-4EA5-8DA7-F753466440DA}" presName="spaceRect" presStyleCnt="0"/>
      <dgm:spPr/>
    </dgm:pt>
    <dgm:pt modelId="{CE4A604E-0A3F-4098-B974-EAFE7BD7AC83}" type="pres">
      <dgm:prSet presAssocID="{BADD2950-A504-4EA5-8DA7-F753466440DA}" presName="textRect" presStyleLbl="revTx" presStyleIdx="1" presStyleCnt="6">
        <dgm:presLayoutVars>
          <dgm:chMax val="1"/>
          <dgm:chPref val="1"/>
        </dgm:presLayoutVars>
      </dgm:prSet>
      <dgm:spPr/>
    </dgm:pt>
    <dgm:pt modelId="{7FC2B93C-79A7-4254-B8AB-467F9B3F3A10}" type="pres">
      <dgm:prSet presAssocID="{68B5B141-B6D6-4D7C-B057-03B092B6FA0C}" presName="sibTrans" presStyleLbl="sibTrans2D1" presStyleIdx="0" presStyleCnt="0"/>
      <dgm:spPr/>
    </dgm:pt>
    <dgm:pt modelId="{C555DC67-A30A-4423-AF14-9A9FC2A1DC2F}" type="pres">
      <dgm:prSet presAssocID="{09F751C9-9433-43F1-AD3A-763AF8F82195}" presName="compNode" presStyleCnt="0"/>
      <dgm:spPr/>
    </dgm:pt>
    <dgm:pt modelId="{392B8D97-9DA6-4BCE-81A0-36A9141A911C}" type="pres">
      <dgm:prSet presAssocID="{09F751C9-9433-43F1-AD3A-763AF8F82195}" presName="iconBgRect" presStyleLbl="bgShp" presStyleIdx="2" presStyleCnt="6"/>
      <dgm:spPr/>
    </dgm:pt>
    <dgm:pt modelId="{6BFD3815-E293-46C3-B77C-702C4A5324F7}" type="pres">
      <dgm:prSet presAssocID="{09F751C9-9433-43F1-AD3A-763AF8F82195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A8ED3DAC-941E-4174-AC98-82C4BE6544E1}" type="pres">
      <dgm:prSet presAssocID="{09F751C9-9433-43F1-AD3A-763AF8F82195}" presName="spaceRect" presStyleCnt="0"/>
      <dgm:spPr/>
    </dgm:pt>
    <dgm:pt modelId="{E07185CE-459E-476F-82AD-409EA414B74B}" type="pres">
      <dgm:prSet presAssocID="{09F751C9-9433-43F1-AD3A-763AF8F82195}" presName="textRect" presStyleLbl="revTx" presStyleIdx="2" presStyleCnt="6">
        <dgm:presLayoutVars>
          <dgm:chMax val="1"/>
          <dgm:chPref val="1"/>
        </dgm:presLayoutVars>
      </dgm:prSet>
      <dgm:spPr/>
    </dgm:pt>
    <dgm:pt modelId="{4227038A-6CC4-4CC8-95C9-03BF480D84CA}" type="pres">
      <dgm:prSet presAssocID="{7D0E9632-9C60-4EC9-9395-CB88A29967D9}" presName="sibTrans" presStyleLbl="sibTrans2D1" presStyleIdx="0" presStyleCnt="0"/>
      <dgm:spPr/>
    </dgm:pt>
    <dgm:pt modelId="{E87C0519-3822-4D5C-A881-427040687F2A}" type="pres">
      <dgm:prSet presAssocID="{1B550477-2E30-44C1-8FB0-799DB40D0E76}" presName="compNode" presStyleCnt="0"/>
      <dgm:spPr/>
    </dgm:pt>
    <dgm:pt modelId="{BEC030F3-EF46-4EC1-AEF2-7B33EE83833B}" type="pres">
      <dgm:prSet presAssocID="{1B550477-2E30-44C1-8FB0-799DB40D0E76}" presName="iconBgRect" presStyleLbl="bgShp" presStyleIdx="3" presStyleCnt="6"/>
      <dgm:spPr/>
    </dgm:pt>
    <dgm:pt modelId="{545EBFDE-DEC3-4B99-B7BB-C42F58F783A6}" type="pres">
      <dgm:prSet presAssocID="{1B550477-2E30-44C1-8FB0-799DB40D0E76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owser Window"/>
        </a:ext>
      </dgm:extLst>
    </dgm:pt>
    <dgm:pt modelId="{0103C4CA-9B94-491A-AE82-6D43AA90A989}" type="pres">
      <dgm:prSet presAssocID="{1B550477-2E30-44C1-8FB0-799DB40D0E76}" presName="spaceRect" presStyleCnt="0"/>
      <dgm:spPr/>
    </dgm:pt>
    <dgm:pt modelId="{DEF106CB-B78B-47E7-9CCD-E18165CCAE79}" type="pres">
      <dgm:prSet presAssocID="{1B550477-2E30-44C1-8FB0-799DB40D0E76}" presName="textRect" presStyleLbl="revTx" presStyleIdx="3" presStyleCnt="6">
        <dgm:presLayoutVars>
          <dgm:chMax val="1"/>
          <dgm:chPref val="1"/>
        </dgm:presLayoutVars>
      </dgm:prSet>
      <dgm:spPr/>
    </dgm:pt>
    <dgm:pt modelId="{DD44876B-29D1-425F-900E-293D79E18324}" type="pres">
      <dgm:prSet presAssocID="{925CC33F-1A3E-4CF7-AAE5-F486C13AFBE9}" presName="sibTrans" presStyleLbl="sibTrans2D1" presStyleIdx="0" presStyleCnt="0"/>
      <dgm:spPr/>
    </dgm:pt>
    <dgm:pt modelId="{2EABD3E4-3DAE-4820-A85E-0FA8DBA28BB6}" type="pres">
      <dgm:prSet presAssocID="{3E31D7B1-3618-4516-B13E-63C00479396C}" presName="compNode" presStyleCnt="0"/>
      <dgm:spPr/>
    </dgm:pt>
    <dgm:pt modelId="{CCC8D04E-A84E-4091-B5C1-2D080453F5CF}" type="pres">
      <dgm:prSet presAssocID="{3E31D7B1-3618-4516-B13E-63C00479396C}" presName="iconBgRect" presStyleLbl="bgShp" presStyleIdx="4" presStyleCnt="6"/>
      <dgm:spPr/>
    </dgm:pt>
    <dgm:pt modelId="{53F2B4EB-65FB-4846-9DCA-20774507432E}" type="pres">
      <dgm:prSet presAssocID="{3E31D7B1-3618-4516-B13E-63C00479396C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608045E1-99CB-48F1-9045-AA7002EE9D9A}" type="pres">
      <dgm:prSet presAssocID="{3E31D7B1-3618-4516-B13E-63C00479396C}" presName="spaceRect" presStyleCnt="0"/>
      <dgm:spPr/>
    </dgm:pt>
    <dgm:pt modelId="{0288D5FC-1FF6-4F7F-880E-D70B496532AD}" type="pres">
      <dgm:prSet presAssocID="{3E31D7B1-3618-4516-B13E-63C00479396C}" presName="textRect" presStyleLbl="revTx" presStyleIdx="4" presStyleCnt="6">
        <dgm:presLayoutVars>
          <dgm:chMax val="1"/>
          <dgm:chPref val="1"/>
        </dgm:presLayoutVars>
      </dgm:prSet>
      <dgm:spPr/>
    </dgm:pt>
    <dgm:pt modelId="{0166BA28-BED2-4AA0-B897-697A4DD42F3D}" type="pres">
      <dgm:prSet presAssocID="{8B500FC9-33B6-47DF-9C24-0D4F949B6CD6}" presName="sibTrans" presStyleLbl="sibTrans2D1" presStyleIdx="0" presStyleCnt="0"/>
      <dgm:spPr/>
    </dgm:pt>
    <dgm:pt modelId="{EDE8DA06-12A6-444B-9FE1-BD6866F236B3}" type="pres">
      <dgm:prSet presAssocID="{06B1582D-5F87-438C-BCF5-583D0848A222}" presName="compNode" presStyleCnt="0"/>
      <dgm:spPr/>
    </dgm:pt>
    <dgm:pt modelId="{9D228470-01D0-4A26-9A42-CDB21FF68D82}" type="pres">
      <dgm:prSet presAssocID="{06B1582D-5F87-438C-BCF5-583D0848A222}" presName="iconBgRect" presStyleLbl="bgShp" presStyleIdx="5" presStyleCnt="6"/>
      <dgm:spPr/>
    </dgm:pt>
    <dgm:pt modelId="{A22809A2-A102-47ED-9890-8A679F2C5C11}" type="pres">
      <dgm:prSet presAssocID="{06B1582D-5F87-438C-BCF5-583D0848A222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D632814E-91F0-401A-A3E0-7158A58B00A0}" type="pres">
      <dgm:prSet presAssocID="{06B1582D-5F87-438C-BCF5-583D0848A222}" presName="spaceRect" presStyleCnt="0"/>
      <dgm:spPr/>
    </dgm:pt>
    <dgm:pt modelId="{9665D4D3-65CD-44FF-A73D-3ED114444F77}" type="pres">
      <dgm:prSet presAssocID="{06B1582D-5F87-438C-BCF5-583D0848A222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D385F70C-EC5A-4D1C-859E-20C8AFBB99EA}" srcId="{CE4945FB-9E01-41FD-AD01-9CBF92D9E18C}" destId="{3E31D7B1-3618-4516-B13E-63C00479396C}" srcOrd="4" destOrd="0" parTransId="{5E96F9E8-E7C4-4DD2-BAF3-B148A091F950}" sibTransId="{8B500FC9-33B6-47DF-9C24-0D4F949B6CD6}"/>
    <dgm:cxn modelId="{C5332113-0CA5-4CC4-8259-FD3E165640A7}" type="presOf" srcId="{68B5B141-B6D6-4D7C-B057-03B092B6FA0C}" destId="{7FC2B93C-79A7-4254-B8AB-467F9B3F3A10}" srcOrd="0" destOrd="0" presId="urn:microsoft.com/office/officeart/2018/2/layout/IconCircleList"/>
    <dgm:cxn modelId="{0DA17E39-4873-4DF2-82D2-CA8A85EC9D10}" srcId="{CE4945FB-9E01-41FD-AD01-9CBF92D9E18C}" destId="{BADD2950-A504-4EA5-8DA7-F753466440DA}" srcOrd="1" destOrd="0" parTransId="{16590979-EE85-4D11-BA42-AEE5D2812496}" sibTransId="{68B5B141-B6D6-4D7C-B057-03B092B6FA0C}"/>
    <dgm:cxn modelId="{935B3D46-868A-4373-9173-3878608C811F}" type="presOf" srcId="{09F751C9-9433-43F1-AD3A-763AF8F82195}" destId="{E07185CE-459E-476F-82AD-409EA414B74B}" srcOrd="0" destOrd="0" presId="urn:microsoft.com/office/officeart/2018/2/layout/IconCircleList"/>
    <dgm:cxn modelId="{D060DB4D-3E72-4614-AF71-55B54F26CEFB}" srcId="{CE4945FB-9E01-41FD-AD01-9CBF92D9E18C}" destId="{01DC7EB4-FB69-444E-9C11-47F2A5B85B98}" srcOrd="0" destOrd="0" parTransId="{7D6BF775-807D-40EC-A120-0AEDB5D69DE1}" sibTransId="{776AB6D1-DB76-4D6A-AE61-9C7C5C548BCC}"/>
    <dgm:cxn modelId="{4D65B34F-A029-411E-9DE5-B41A70726B12}" type="presOf" srcId="{CE4945FB-9E01-41FD-AD01-9CBF92D9E18C}" destId="{CDEEB208-345E-47AB-AC72-11F93DC416E9}" srcOrd="0" destOrd="0" presId="urn:microsoft.com/office/officeart/2018/2/layout/IconCircleList"/>
    <dgm:cxn modelId="{DB3B6678-3BA6-41D4-9EA8-45319B70093E}" type="presOf" srcId="{8B500FC9-33B6-47DF-9C24-0D4F949B6CD6}" destId="{0166BA28-BED2-4AA0-B897-697A4DD42F3D}" srcOrd="0" destOrd="0" presId="urn:microsoft.com/office/officeart/2018/2/layout/IconCircleList"/>
    <dgm:cxn modelId="{DDD77059-BC4E-4673-AC79-11BCEFE0BBAB}" type="presOf" srcId="{776AB6D1-DB76-4D6A-AE61-9C7C5C548BCC}" destId="{13B4CDF1-40F8-49B3-8D6C-94C328E93B86}" srcOrd="0" destOrd="0" presId="urn:microsoft.com/office/officeart/2018/2/layout/IconCircleList"/>
    <dgm:cxn modelId="{D3540D7F-DBBE-4B8C-86E4-467A548DAA9B}" type="presOf" srcId="{7D0E9632-9C60-4EC9-9395-CB88A29967D9}" destId="{4227038A-6CC4-4CC8-95C9-03BF480D84CA}" srcOrd="0" destOrd="0" presId="urn:microsoft.com/office/officeart/2018/2/layout/IconCircleList"/>
    <dgm:cxn modelId="{7DA06F8A-903E-4C9B-B569-6D776F9A9BA2}" type="presOf" srcId="{925CC33F-1A3E-4CF7-AAE5-F486C13AFBE9}" destId="{DD44876B-29D1-425F-900E-293D79E18324}" srcOrd="0" destOrd="0" presId="urn:microsoft.com/office/officeart/2018/2/layout/IconCircleList"/>
    <dgm:cxn modelId="{6788D09E-E7BC-4047-AA04-83C3CF5C0FC4}" type="presOf" srcId="{1B550477-2E30-44C1-8FB0-799DB40D0E76}" destId="{DEF106CB-B78B-47E7-9CCD-E18165CCAE79}" srcOrd="0" destOrd="0" presId="urn:microsoft.com/office/officeart/2018/2/layout/IconCircleList"/>
    <dgm:cxn modelId="{15B8A9AE-5250-4C46-8266-78B5B4927BE0}" type="presOf" srcId="{3E31D7B1-3618-4516-B13E-63C00479396C}" destId="{0288D5FC-1FF6-4F7F-880E-D70B496532AD}" srcOrd="0" destOrd="0" presId="urn:microsoft.com/office/officeart/2018/2/layout/IconCircleList"/>
    <dgm:cxn modelId="{FED5E6C8-20AA-4D52-950F-BF5C1F2628A9}" srcId="{CE4945FB-9E01-41FD-AD01-9CBF92D9E18C}" destId="{06B1582D-5F87-438C-BCF5-583D0848A222}" srcOrd="5" destOrd="0" parTransId="{CF0C1399-94CD-48A8-B37C-0BBBCD098CE8}" sibTransId="{B0444DDC-963D-4281-BFE2-D4AA5DA66DEB}"/>
    <dgm:cxn modelId="{892C53CE-9ACE-43F5-B5B2-77572C3F7C17}" srcId="{CE4945FB-9E01-41FD-AD01-9CBF92D9E18C}" destId="{09F751C9-9433-43F1-AD3A-763AF8F82195}" srcOrd="2" destOrd="0" parTransId="{3D78B8C2-8358-464E-9386-8A93DC8AB1DB}" sibTransId="{7D0E9632-9C60-4EC9-9395-CB88A29967D9}"/>
    <dgm:cxn modelId="{8596AAD4-0BE6-4732-9FAA-A504B8323EA4}" type="presOf" srcId="{06B1582D-5F87-438C-BCF5-583D0848A222}" destId="{9665D4D3-65CD-44FF-A73D-3ED114444F77}" srcOrd="0" destOrd="0" presId="urn:microsoft.com/office/officeart/2018/2/layout/IconCircleList"/>
    <dgm:cxn modelId="{8DF77FD8-7581-456E-952E-323382D62269}" type="presOf" srcId="{01DC7EB4-FB69-444E-9C11-47F2A5B85B98}" destId="{3F088DEB-E1DE-4D73-904E-42577547B3EB}" srcOrd="0" destOrd="0" presId="urn:microsoft.com/office/officeart/2018/2/layout/IconCircleList"/>
    <dgm:cxn modelId="{6F6FC4D8-A958-450E-ABBB-41A89415A479}" type="presOf" srcId="{BADD2950-A504-4EA5-8DA7-F753466440DA}" destId="{CE4A604E-0A3F-4098-B974-EAFE7BD7AC83}" srcOrd="0" destOrd="0" presId="urn:microsoft.com/office/officeart/2018/2/layout/IconCircleList"/>
    <dgm:cxn modelId="{B4B304DF-1EA1-4A71-B4F3-2D93B9A44F9A}" srcId="{CE4945FB-9E01-41FD-AD01-9CBF92D9E18C}" destId="{1B550477-2E30-44C1-8FB0-799DB40D0E76}" srcOrd="3" destOrd="0" parTransId="{3D3404AE-60E7-41C4-AF81-0670A02C0956}" sibTransId="{925CC33F-1A3E-4CF7-AAE5-F486C13AFBE9}"/>
    <dgm:cxn modelId="{5FF92942-10E8-4085-B3CF-07A6D2FFA071}" type="presParOf" srcId="{CDEEB208-345E-47AB-AC72-11F93DC416E9}" destId="{B2BB4124-826B-4DF0-BEC3-9B75AE6BD05A}" srcOrd="0" destOrd="0" presId="urn:microsoft.com/office/officeart/2018/2/layout/IconCircleList"/>
    <dgm:cxn modelId="{39718B89-2981-4DBA-9B74-FCB39726AFDA}" type="presParOf" srcId="{B2BB4124-826B-4DF0-BEC3-9B75AE6BD05A}" destId="{80DB81A1-4D81-41F7-A267-98EDF55B7C56}" srcOrd="0" destOrd="0" presId="urn:microsoft.com/office/officeart/2018/2/layout/IconCircleList"/>
    <dgm:cxn modelId="{729560C6-9C03-4CA6-A05D-B55ADEE48A43}" type="presParOf" srcId="{80DB81A1-4D81-41F7-A267-98EDF55B7C56}" destId="{DA7E1DA4-AADB-4BFF-A08E-B31154F69CFA}" srcOrd="0" destOrd="0" presId="urn:microsoft.com/office/officeart/2018/2/layout/IconCircleList"/>
    <dgm:cxn modelId="{9E91DA74-80A5-430C-B3DC-AC1E07E82E51}" type="presParOf" srcId="{80DB81A1-4D81-41F7-A267-98EDF55B7C56}" destId="{E5471FE7-E704-4F66-937E-9F3CE7F748F0}" srcOrd="1" destOrd="0" presId="urn:microsoft.com/office/officeart/2018/2/layout/IconCircleList"/>
    <dgm:cxn modelId="{11984821-DBCC-4612-B19D-8122765B095F}" type="presParOf" srcId="{80DB81A1-4D81-41F7-A267-98EDF55B7C56}" destId="{A55CEC66-7088-4586-AA40-351055D0EDB3}" srcOrd="2" destOrd="0" presId="urn:microsoft.com/office/officeart/2018/2/layout/IconCircleList"/>
    <dgm:cxn modelId="{FC4E12B5-1A90-416E-BA7C-435EBCD13391}" type="presParOf" srcId="{80DB81A1-4D81-41F7-A267-98EDF55B7C56}" destId="{3F088DEB-E1DE-4D73-904E-42577547B3EB}" srcOrd="3" destOrd="0" presId="urn:microsoft.com/office/officeart/2018/2/layout/IconCircleList"/>
    <dgm:cxn modelId="{DB4AF85D-7A33-41D7-8EBA-19219A835CCD}" type="presParOf" srcId="{B2BB4124-826B-4DF0-BEC3-9B75AE6BD05A}" destId="{13B4CDF1-40F8-49B3-8D6C-94C328E93B86}" srcOrd="1" destOrd="0" presId="urn:microsoft.com/office/officeart/2018/2/layout/IconCircleList"/>
    <dgm:cxn modelId="{891D9F08-028D-4045-9A91-A6F3897CE7D9}" type="presParOf" srcId="{B2BB4124-826B-4DF0-BEC3-9B75AE6BD05A}" destId="{12D4804D-4640-4FE0-856F-2C6A9DCED157}" srcOrd="2" destOrd="0" presId="urn:microsoft.com/office/officeart/2018/2/layout/IconCircleList"/>
    <dgm:cxn modelId="{5B068977-C356-4859-BD68-EB14BF341407}" type="presParOf" srcId="{12D4804D-4640-4FE0-856F-2C6A9DCED157}" destId="{B63F90BA-2FF7-44C2-85CF-D640875E1B83}" srcOrd="0" destOrd="0" presId="urn:microsoft.com/office/officeart/2018/2/layout/IconCircleList"/>
    <dgm:cxn modelId="{6B4CFEE9-5496-418F-87FC-EC624DEB388D}" type="presParOf" srcId="{12D4804D-4640-4FE0-856F-2C6A9DCED157}" destId="{5E27B3A4-46B1-42BB-BCD5-3BF7168753EE}" srcOrd="1" destOrd="0" presId="urn:microsoft.com/office/officeart/2018/2/layout/IconCircleList"/>
    <dgm:cxn modelId="{B2B10524-220D-434A-B35C-544D11A261AB}" type="presParOf" srcId="{12D4804D-4640-4FE0-856F-2C6A9DCED157}" destId="{F8932641-8930-46C2-8ABC-A3398F7872A9}" srcOrd="2" destOrd="0" presId="urn:microsoft.com/office/officeart/2018/2/layout/IconCircleList"/>
    <dgm:cxn modelId="{ADE71DEB-AFC4-42D6-A785-DDA5AD982E26}" type="presParOf" srcId="{12D4804D-4640-4FE0-856F-2C6A9DCED157}" destId="{CE4A604E-0A3F-4098-B974-EAFE7BD7AC83}" srcOrd="3" destOrd="0" presId="urn:microsoft.com/office/officeart/2018/2/layout/IconCircleList"/>
    <dgm:cxn modelId="{32EE6D66-A608-45B9-A957-880D12E4559B}" type="presParOf" srcId="{B2BB4124-826B-4DF0-BEC3-9B75AE6BD05A}" destId="{7FC2B93C-79A7-4254-B8AB-467F9B3F3A10}" srcOrd="3" destOrd="0" presId="urn:microsoft.com/office/officeart/2018/2/layout/IconCircleList"/>
    <dgm:cxn modelId="{F0FB98AE-70AA-4DEF-8345-CEEBDF1C8B49}" type="presParOf" srcId="{B2BB4124-826B-4DF0-BEC3-9B75AE6BD05A}" destId="{C555DC67-A30A-4423-AF14-9A9FC2A1DC2F}" srcOrd="4" destOrd="0" presId="urn:microsoft.com/office/officeart/2018/2/layout/IconCircleList"/>
    <dgm:cxn modelId="{893EFB7E-93B3-46C1-99C7-FF4188ED8B23}" type="presParOf" srcId="{C555DC67-A30A-4423-AF14-9A9FC2A1DC2F}" destId="{392B8D97-9DA6-4BCE-81A0-36A9141A911C}" srcOrd="0" destOrd="0" presId="urn:microsoft.com/office/officeart/2018/2/layout/IconCircleList"/>
    <dgm:cxn modelId="{D4E303E8-CDF4-4807-A2FD-8C825F2C55BE}" type="presParOf" srcId="{C555DC67-A30A-4423-AF14-9A9FC2A1DC2F}" destId="{6BFD3815-E293-46C3-B77C-702C4A5324F7}" srcOrd="1" destOrd="0" presId="urn:microsoft.com/office/officeart/2018/2/layout/IconCircleList"/>
    <dgm:cxn modelId="{EA216728-7592-45D3-81C4-97EA14F197AF}" type="presParOf" srcId="{C555DC67-A30A-4423-AF14-9A9FC2A1DC2F}" destId="{A8ED3DAC-941E-4174-AC98-82C4BE6544E1}" srcOrd="2" destOrd="0" presId="urn:microsoft.com/office/officeart/2018/2/layout/IconCircleList"/>
    <dgm:cxn modelId="{59FB0CF8-6527-44E4-AE3E-313704FB130C}" type="presParOf" srcId="{C555DC67-A30A-4423-AF14-9A9FC2A1DC2F}" destId="{E07185CE-459E-476F-82AD-409EA414B74B}" srcOrd="3" destOrd="0" presId="urn:microsoft.com/office/officeart/2018/2/layout/IconCircleList"/>
    <dgm:cxn modelId="{69A745F2-6F9B-4844-9751-4DB4ABF36A3B}" type="presParOf" srcId="{B2BB4124-826B-4DF0-BEC3-9B75AE6BD05A}" destId="{4227038A-6CC4-4CC8-95C9-03BF480D84CA}" srcOrd="5" destOrd="0" presId="urn:microsoft.com/office/officeart/2018/2/layout/IconCircleList"/>
    <dgm:cxn modelId="{5763C970-3C3A-4DB0-A45B-51277AD559CC}" type="presParOf" srcId="{B2BB4124-826B-4DF0-BEC3-9B75AE6BD05A}" destId="{E87C0519-3822-4D5C-A881-427040687F2A}" srcOrd="6" destOrd="0" presId="urn:microsoft.com/office/officeart/2018/2/layout/IconCircleList"/>
    <dgm:cxn modelId="{7C10E047-1FC1-47D1-814F-14A6DF30B586}" type="presParOf" srcId="{E87C0519-3822-4D5C-A881-427040687F2A}" destId="{BEC030F3-EF46-4EC1-AEF2-7B33EE83833B}" srcOrd="0" destOrd="0" presId="urn:microsoft.com/office/officeart/2018/2/layout/IconCircleList"/>
    <dgm:cxn modelId="{E6CCEA21-8206-4643-BC15-F787FE0D15A3}" type="presParOf" srcId="{E87C0519-3822-4D5C-A881-427040687F2A}" destId="{545EBFDE-DEC3-4B99-B7BB-C42F58F783A6}" srcOrd="1" destOrd="0" presId="urn:microsoft.com/office/officeart/2018/2/layout/IconCircleList"/>
    <dgm:cxn modelId="{9136CA32-61AC-4E46-B4B0-97551B73BB12}" type="presParOf" srcId="{E87C0519-3822-4D5C-A881-427040687F2A}" destId="{0103C4CA-9B94-491A-AE82-6D43AA90A989}" srcOrd="2" destOrd="0" presId="urn:microsoft.com/office/officeart/2018/2/layout/IconCircleList"/>
    <dgm:cxn modelId="{CC2CBC41-5AE4-4D62-A177-D1EC404B6110}" type="presParOf" srcId="{E87C0519-3822-4D5C-A881-427040687F2A}" destId="{DEF106CB-B78B-47E7-9CCD-E18165CCAE79}" srcOrd="3" destOrd="0" presId="urn:microsoft.com/office/officeart/2018/2/layout/IconCircleList"/>
    <dgm:cxn modelId="{F0BC6D89-4B76-4C32-B72D-32A288A75E39}" type="presParOf" srcId="{B2BB4124-826B-4DF0-BEC3-9B75AE6BD05A}" destId="{DD44876B-29D1-425F-900E-293D79E18324}" srcOrd="7" destOrd="0" presId="urn:microsoft.com/office/officeart/2018/2/layout/IconCircleList"/>
    <dgm:cxn modelId="{EE3A848F-1D47-4579-A7DC-23442B86E116}" type="presParOf" srcId="{B2BB4124-826B-4DF0-BEC3-9B75AE6BD05A}" destId="{2EABD3E4-3DAE-4820-A85E-0FA8DBA28BB6}" srcOrd="8" destOrd="0" presId="urn:microsoft.com/office/officeart/2018/2/layout/IconCircleList"/>
    <dgm:cxn modelId="{46123B54-8531-40B0-8D08-083C3F91ADA9}" type="presParOf" srcId="{2EABD3E4-3DAE-4820-A85E-0FA8DBA28BB6}" destId="{CCC8D04E-A84E-4091-B5C1-2D080453F5CF}" srcOrd="0" destOrd="0" presId="urn:microsoft.com/office/officeart/2018/2/layout/IconCircleList"/>
    <dgm:cxn modelId="{4FBD9BE7-C11B-4D60-A279-76085A98FAC9}" type="presParOf" srcId="{2EABD3E4-3DAE-4820-A85E-0FA8DBA28BB6}" destId="{53F2B4EB-65FB-4846-9DCA-20774507432E}" srcOrd="1" destOrd="0" presId="urn:microsoft.com/office/officeart/2018/2/layout/IconCircleList"/>
    <dgm:cxn modelId="{46B3FDB1-9B95-4919-860A-9ABB259E9BC2}" type="presParOf" srcId="{2EABD3E4-3DAE-4820-A85E-0FA8DBA28BB6}" destId="{608045E1-99CB-48F1-9045-AA7002EE9D9A}" srcOrd="2" destOrd="0" presId="urn:microsoft.com/office/officeart/2018/2/layout/IconCircleList"/>
    <dgm:cxn modelId="{F106579A-5126-41AE-8CC1-51DE2564D46D}" type="presParOf" srcId="{2EABD3E4-3DAE-4820-A85E-0FA8DBA28BB6}" destId="{0288D5FC-1FF6-4F7F-880E-D70B496532AD}" srcOrd="3" destOrd="0" presId="urn:microsoft.com/office/officeart/2018/2/layout/IconCircleList"/>
    <dgm:cxn modelId="{95AEF227-4906-4A9A-9A2B-743D2D68AEEF}" type="presParOf" srcId="{B2BB4124-826B-4DF0-BEC3-9B75AE6BD05A}" destId="{0166BA28-BED2-4AA0-B897-697A4DD42F3D}" srcOrd="9" destOrd="0" presId="urn:microsoft.com/office/officeart/2018/2/layout/IconCircleList"/>
    <dgm:cxn modelId="{A9EC09E1-6936-4555-A169-4012D946EE8A}" type="presParOf" srcId="{B2BB4124-826B-4DF0-BEC3-9B75AE6BD05A}" destId="{EDE8DA06-12A6-444B-9FE1-BD6866F236B3}" srcOrd="10" destOrd="0" presId="urn:microsoft.com/office/officeart/2018/2/layout/IconCircleList"/>
    <dgm:cxn modelId="{4ED4F55E-54A6-4539-9FF7-ED9DE8BD69B7}" type="presParOf" srcId="{EDE8DA06-12A6-444B-9FE1-BD6866F236B3}" destId="{9D228470-01D0-4A26-9A42-CDB21FF68D82}" srcOrd="0" destOrd="0" presId="urn:microsoft.com/office/officeart/2018/2/layout/IconCircleList"/>
    <dgm:cxn modelId="{39388D43-DC70-41E3-999E-3CC5AD2908F2}" type="presParOf" srcId="{EDE8DA06-12A6-444B-9FE1-BD6866F236B3}" destId="{A22809A2-A102-47ED-9890-8A679F2C5C11}" srcOrd="1" destOrd="0" presId="urn:microsoft.com/office/officeart/2018/2/layout/IconCircleList"/>
    <dgm:cxn modelId="{231CDA50-D090-4C28-8206-13A8D3055915}" type="presParOf" srcId="{EDE8DA06-12A6-444B-9FE1-BD6866F236B3}" destId="{D632814E-91F0-401A-A3E0-7158A58B00A0}" srcOrd="2" destOrd="0" presId="urn:microsoft.com/office/officeart/2018/2/layout/IconCircleList"/>
    <dgm:cxn modelId="{095A2DDE-8749-432C-941F-3FF079F2FA8D}" type="presParOf" srcId="{EDE8DA06-12A6-444B-9FE1-BD6866F236B3}" destId="{9665D4D3-65CD-44FF-A73D-3ED114444F7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6907D87-A3BA-41C6-8A19-778D1FA1218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o-RO"/>
        </a:p>
      </dgm:t>
    </dgm:pt>
    <dgm:pt modelId="{D4433413-6AFA-4BAA-82F6-E1BC27C13BC5}">
      <dgm:prSet phldrT="[Text]" phldr="1"/>
      <dgm:spPr/>
      <dgm:t>
        <a:bodyPr/>
        <a:lstStyle/>
        <a:p>
          <a:endParaRPr lang="ro-RO"/>
        </a:p>
      </dgm:t>
    </dgm:pt>
    <dgm:pt modelId="{2E11E177-3881-4C73-8BD6-6B8719EEBA8B}" type="parTrans" cxnId="{2C3370D4-458A-4D89-8C5E-0AD9E3BFB5E7}">
      <dgm:prSet/>
      <dgm:spPr/>
      <dgm:t>
        <a:bodyPr/>
        <a:lstStyle/>
        <a:p>
          <a:endParaRPr lang="ro-RO"/>
        </a:p>
      </dgm:t>
    </dgm:pt>
    <dgm:pt modelId="{AF5FEE50-FD23-413B-9623-53D26876F446}" type="sibTrans" cxnId="{2C3370D4-458A-4D89-8C5E-0AD9E3BFB5E7}">
      <dgm:prSet/>
      <dgm:spPr/>
      <dgm:t>
        <a:bodyPr/>
        <a:lstStyle/>
        <a:p>
          <a:endParaRPr lang="ro-RO"/>
        </a:p>
      </dgm:t>
    </dgm:pt>
    <dgm:pt modelId="{9A611428-B248-479E-A884-822EABFC107F}">
      <dgm:prSet phldrT="[Text]" phldr="1"/>
      <dgm:spPr/>
      <dgm:t>
        <a:bodyPr/>
        <a:lstStyle/>
        <a:p>
          <a:endParaRPr lang="ro-RO"/>
        </a:p>
      </dgm:t>
    </dgm:pt>
    <dgm:pt modelId="{D23A4B97-22B0-41A0-BB3B-B2B9A3264789}" type="parTrans" cxnId="{DF6E0D0B-B199-40D9-9A31-4EB9D5C9B076}">
      <dgm:prSet/>
      <dgm:spPr/>
      <dgm:t>
        <a:bodyPr/>
        <a:lstStyle/>
        <a:p>
          <a:endParaRPr lang="ro-RO"/>
        </a:p>
      </dgm:t>
    </dgm:pt>
    <dgm:pt modelId="{DBA214E1-8337-422F-9EE8-C8382098BE14}" type="sibTrans" cxnId="{DF6E0D0B-B199-40D9-9A31-4EB9D5C9B076}">
      <dgm:prSet/>
      <dgm:spPr/>
      <dgm:t>
        <a:bodyPr/>
        <a:lstStyle/>
        <a:p>
          <a:endParaRPr lang="ro-RO"/>
        </a:p>
      </dgm:t>
    </dgm:pt>
    <dgm:pt modelId="{7C53BC79-600B-43FD-9F2A-FE4D648C14C5}">
      <dgm:prSet phldrT="[Text]" phldr="1"/>
      <dgm:spPr/>
      <dgm:t>
        <a:bodyPr/>
        <a:lstStyle/>
        <a:p>
          <a:endParaRPr lang="ro-RO"/>
        </a:p>
      </dgm:t>
    </dgm:pt>
    <dgm:pt modelId="{F6ADB4DA-72B2-409D-9E9A-67FEFB1FE906}" type="parTrans" cxnId="{AAB2CBA4-29A8-4876-91FC-64A60270501B}">
      <dgm:prSet/>
      <dgm:spPr/>
      <dgm:t>
        <a:bodyPr/>
        <a:lstStyle/>
        <a:p>
          <a:endParaRPr lang="ro-RO"/>
        </a:p>
      </dgm:t>
    </dgm:pt>
    <dgm:pt modelId="{DFB304B1-89AD-4F77-A305-837B5C258269}" type="sibTrans" cxnId="{AAB2CBA4-29A8-4876-91FC-64A60270501B}">
      <dgm:prSet/>
      <dgm:spPr/>
      <dgm:t>
        <a:bodyPr/>
        <a:lstStyle/>
        <a:p>
          <a:endParaRPr lang="ro-RO"/>
        </a:p>
      </dgm:t>
    </dgm:pt>
    <dgm:pt modelId="{7BBE5255-25B0-4E61-98EE-15D2B658579B}">
      <dgm:prSet phldrT="[Text]" phldr="1"/>
      <dgm:spPr/>
      <dgm:t>
        <a:bodyPr/>
        <a:lstStyle/>
        <a:p>
          <a:endParaRPr lang="ro-RO"/>
        </a:p>
      </dgm:t>
    </dgm:pt>
    <dgm:pt modelId="{62436E24-8FD1-4CD5-B566-DA9C864EA780}" type="parTrans" cxnId="{79471B77-5460-4C33-800F-E2FD8D721439}">
      <dgm:prSet/>
      <dgm:spPr/>
      <dgm:t>
        <a:bodyPr/>
        <a:lstStyle/>
        <a:p>
          <a:endParaRPr lang="ro-RO"/>
        </a:p>
      </dgm:t>
    </dgm:pt>
    <dgm:pt modelId="{4D1963ED-3349-4E38-BC41-706CB84F59EF}" type="sibTrans" cxnId="{79471B77-5460-4C33-800F-E2FD8D721439}">
      <dgm:prSet/>
      <dgm:spPr/>
      <dgm:t>
        <a:bodyPr/>
        <a:lstStyle/>
        <a:p>
          <a:endParaRPr lang="ro-RO"/>
        </a:p>
      </dgm:t>
    </dgm:pt>
    <dgm:pt modelId="{4E9FD7D2-3E54-4357-82D0-1EE31B4DFA2C}" type="pres">
      <dgm:prSet presAssocID="{D6907D87-A3BA-41C6-8A19-778D1FA1218D}" presName="diagram" presStyleCnt="0">
        <dgm:presLayoutVars>
          <dgm:dir/>
          <dgm:resizeHandles val="exact"/>
        </dgm:presLayoutVars>
      </dgm:prSet>
      <dgm:spPr/>
    </dgm:pt>
    <dgm:pt modelId="{E6124A2E-EE0A-4C7A-A813-FE2B6F3FBC2F}" type="pres">
      <dgm:prSet presAssocID="{D4433413-6AFA-4BAA-82F6-E1BC27C13BC5}" presName="node" presStyleLbl="node1" presStyleIdx="0" presStyleCnt="4">
        <dgm:presLayoutVars>
          <dgm:bulletEnabled val="1"/>
        </dgm:presLayoutVars>
      </dgm:prSet>
      <dgm:spPr/>
    </dgm:pt>
    <dgm:pt modelId="{072AD00E-9131-42EC-905F-0C81FD186319}" type="pres">
      <dgm:prSet presAssocID="{AF5FEE50-FD23-413B-9623-53D26876F446}" presName="sibTrans" presStyleCnt="0"/>
      <dgm:spPr/>
    </dgm:pt>
    <dgm:pt modelId="{11149205-7DAA-4629-AEFB-6F94A8AE67FA}" type="pres">
      <dgm:prSet presAssocID="{9A611428-B248-479E-A884-822EABFC107F}" presName="node" presStyleLbl="node1" presStyleIdx="1" presStyleCnt="4">
        <dgm:presLayoutVars>
          <dgm:bulletEnabled val="1"/>
        </dgm:presLayoutVars>
      </dgm:prSet>
      <dgm:spPr/>
    </dgm:pt>
    <dgm:pt modelId="{BE52AA8C-3A8C-454E-B672-7C7E79C15B3E}" type="pres">
      <dgm:prSet presAssocID="{DBA214E1-8337-422F-9EE8-C8382098BE14}" presName="sibTrans" presStyleCnt="0"/>
      <dgm:spPr/>
    </dgm:pt>
    <dgm:pt modelId="{A4C216A4-99F5-40BC-8BDF-3DBA9C3E322C}" type="pres">
      <dgm:prSet presAssocID="{7C53BC79-600B-43FD-9F2A-FE4D648C14C5}" presName="node" presStyleLbl="node1" presStyleIdx="2" presStyleCnt="4">
        <dgm:presLayoutVars>
          <dgm:bulletEnabled val="1"/>
        </dgm:presLayoutVars>
      </dgm:prSet>
      <dgm:spPr/>
    </dgm:pt>
    <dgm:pt modelId="{CEFCFE24-DEC3-4174-8848-A7347E514FD6}" type="pres">
      <dgm:prSet presAssocID="{DFB304B1-89AD-4F77-A305-837B5C258269}" presName="sibTrans" presStyleCnt="0"/>
      <dgm:spPr/>
    </dgm:pt>
    <dgm:pt modelId="{2B5B0A86-6DBE-47DC-8534-18728D837F02}" type="pres">
      <dgm:prSet presAssocID="{7BBE5255-25B0-4E61-98EE-15D2B658579B}" presName="node" presStyleLbl="node1" presStyleIdx="3" presStyleCnt="4">
        <dgm:presLayoutVars>
          <dgm:bulletEnabled val="1"/>
        </dgm:presLayoutVars>
      </dgm:prSet>
      <dgm:spPr/>
    </dgm:pt>
  </dgm:ptLst>
  <dgm:cxnLst>
    <dgm:cxn modelId="{DF6E0D0B-B199-40D9-9A31-4EB9D5C9B076}" srcId="{D6907D87-A3BA-41C6-8A19-778D1FA1218D}" destId="{9A611428-B248-479E-A884-822EABFC107F}" srcOrd="1" destOrd="0" parTransId="{D23A4B97-22B0-41A0-BB3B-B2B9A3264789}" sibTransId="{DBA214E1-8337-422F-9EE8-C8382098BE14}"/>
    <dgm:cxn modelId="{A275D718-7673-4DF5-8491-8471B54C5ADA}" type="presOf" srcId="{7C53BC79-600B-43FD-9F2A-FE4D648C14C5}" destId="{A4C216A4-99F5-40BC-8BDF-3DBA9C3E322C}" srcOrd="0" destOrd="0" presId="urn:microsoft.com/office/officeart/2005/8/layout/default"/>
    <dgm:cxn modelId="{745C952F-96E9-4346-9334-1E5A625067AF}" type="presOf" srcId="{9A611428-B248-479E-A884-822EABFC107F}" destId="{11149205-7DAA-4629-AEFB-6F94A8AE67FA}" srcOrd="0" destOrd="0" presId="urn:microsoft.com/office/officeart/2005/8/layout/default"/>
    <dgm:cxn modelId="{79471B77-5460-4C33-800F-E2FD8D721439}" srcId="{D6907D87-A3BA-41C6-8A19-778D1FA1218D}" destId="{7BBE5255-25B0-4E61-98EE-15D2B658579B}" srcOrd="3" destOrd="0" parTransId="{62436E24-8FD1-4CD5-B566-DA9C864EA780}" sibTransId="{4D1963ED-3349-4E38-BC41-706CB84F59EF}"/>
    <dgm:cxn modelId="{3E15F57A-DAB1-4BE4-A078-A45E7CC09C85}" type="presOf" srcId="{D4433413-6AFA-4BAA-82F6-E1BC27C13BC5}" destId="{E6124A2E-EE0A-4C7A-A813-FE2B6F3FBC2F}" srcOrd="0" destOrd="0" presId="urn:microsoft.com/office/officeart/2005/8/layout/default"/>
    <dgm:cxn modelId="{0BF68A7D-CABB-4071-B0C4-2586AABD38D7}" type="presOf" srcId="{D6907D87-A3BA-41C6-8A19-778D1FA1218D}" destId="{4E9FD7D2-3E54-4357-82D0-1EE31B4DFA2C}" srcOrd="0" destOrd="0" presId="urn:microsoft.com/office/officeart/2005/8/layout/default"/>
    <dgm:cxn modelId="{AF93D985-EEA2-4D89-9BC1-0B104DAE6180}" type="presOf" srcId="{7BBE5255-25B0-4E61-98EE-15D2B658579B}" destId="{2B5B0A86-6DBE-47DC-8534-18728D837F02}" srcOrd="0" destOrd="0" presId="urn:microsoft.com/office/officeart/2005/8/layout/default"/>
    <dgm:cxn modelId="{AAB2CBA4-29A8-4876-91FC-64A60270501B}" srcId="{D6907D87-A3BA-41C6-8A19-778D1FA1218D}" destId="{7C53BC79-600B-43FD-9F2A-FE4D648C14C5}" srcOrd="2" destOrd="0" parTransId="{F6ADB4DA-72B2-409D-9E9A-67FEFB1FE906}" sibTransId="{DFB304B1-89AD-4F77-A305-837B5C258269}"/>
    <dgm:cxn modelId="{2C3370D4-458A-4D89-8C5E-0AD9E3BFB5E7}" srcId="{D6907D87-A3BA-41C6-8A19-778D1FA1218D}" destId="{D4433413-6AFA-4BAA-82F6-E1BC27C13BC5}" srcOrd="0" destOrd="0" parTransId="{2E11E177-3881-4C73-8BD6-6B8719EEBA8B}" sibTransId="{AF5FEE50-FD23-413B-9623-53D26876F446}"/>
    <dgm:cxn modelId="{96576D3B-1A9E-45EF-A0DF-2CD997DB57F4}" type="presParOf" srcId="{4E9FD7D2-3E54-4357-82D0-1EE31B4DFA2C}" destId="{E6124A2E-EE0A-4C7A-A813-FE2B6F3FBC2F}" srcOrd="0" destOrd="0" presId="urn:microsoft.com/office/officeart/2005/8/layout/default"/>
    <dgm:cxn modelId="{D28BF3A1-9299-4445-8325-1CB9C2A31EC8}" type="presParOf" srcId="{4E9FD7D2-3E54-4357-82D0-1EE31B4DFA2C}" destId="{072AD00E-9131-42EC-905F-0C81FD186319}" srcOrd="1" destOrd="0" presId="urn:microsoft.com/office/officeart/2005/8/layout/default"/>
    <dgm:cxn modelId="{4B6C086A-3ED7-435F-B41C-E5E58AAA39DB}" type="presParOf" srcId="{4E9FD7D2-3E54-4357-82D0-1EE31B4DFA2C}" destId="{11149205-7DAA-4629-AEFB-6F94A8AE67FA}" srcOrd="2" destOrd="0" presId="urn:microsoft.com/office/officeart/2005/8/layout/default"/>
    <dgm:cxn modelId="{A1D75BC1-C79B-4465-B288-EEFF5E95AE05}" type="presParOf" srcId="{4E9FD7D2-3E54-4357-82D0-1EE31B4DFA2C}" destId="{BE52AA8C-3A8C-454E-B672-7C7E79C15B3E}" srcOrd="3" destOrd="0" presId="urn:microsoft.com/office/officeart/2005/8/layout/default"/>
    <dgm:cxn modelId="{F57E1D9E-FE85-443C-A36E-E106FDD0B918}" type="presParOf" srcId="{4E9FD7D2-3E54-4357-82D0-1EE31B4DFA2C}" destId="{A4C216A4-99F5-40BC-8BDF-3DBA9C3E322C}" srcOrd="4" destOrd="0" presId="urn:microsoft.com/office/officeart/2005/8/layout/default"/>
    <dgm:cxn modelId="{141B0899-6C1F-40DF-9B57-DBE3B940ECFB}" type="presParOf" srcId="{4E9FD7D2-3E54-4357-82D0-1EE31B4DFA2C}" destId="{CEFCFE24-DEC3-4174-8848-A7347E514FD6}" srcOrd="5" destOrd="0" presId="urn:microsoft.com/office/officeart/2005/8/layout/default"/>
    <dgm:cxn modelId="{3D417C52-EDA0-4718-B43F-C07A6F89C7DE}" type="presParOf" srcId="{4E9FD7D2-3E54-4357-82D0-1EE31B4DFA2C}" destId="{2B5B0A86-6DBE-47DC-8534-18728D837F02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E1DA4-AADB-4BFF-A08E-B31154F69CFA}">
      <dsp:nvSpPr>
        <dsp:cNvPr id="0" name=""/>
        <dsp:cNvSpPr/>
      </dsp:nvSpPr>
      <dsp:spPr>
        <a:xfrm>
          <a:off x="142923" y="525815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471FE7-E704-4F66-937E-9F3CE7F748F0}">
      <dsp:nvSpPr>
        <dsp:cNvPr id="0" name=""/>
        <dsp:cNvSpPr/>
      </dsp:nvSpPr>
      <dsp:spPr>
        <a:xfrm>
          <a:off x="319155" y="702048"/>
          <a:ext cx="486738" cy="48673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088DEB-E1DE-4D73-904E-42577547B3EB}">
      <dsp:nvSpPr>
        <dsp:cNvPr id="0" name=""/>
        <dsp:cNvSpPr/>
      </dsp:nvSpPr>
      <dsp:spPr>
        <a:xfrm>
          <a:off x="1161956" y="525815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1. Remember that you are the presenter, not PowerPoint</a:t>
          </a:r>
          <a:endParaRPr lang="en-US" sz="1300" kern="1200"/>
        </a:p>
      </dsp:txBody>
      <dsp:txXfrm>
        <a:off x="1161956" y="525815"/>
        <a:ext cx="1978122" cy="839203"/>
      </dsp:txXfrm>
    </dsp:sp>
    <dsp:sp modelId="{B63F90BA-2FF7-44C2-85CF-D640875E1B83}">
      <dsp:nvSpPr>
        <dsp:cNvPr id="0" name=""/>
        <dsp:cNvSpPr/>
      </dsp:nvSpPr>
      <dsp:spPr>
        <a:xfrm>
          <a:off x="3484751" y="525815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27B3A4-46B1-42BB-BCD5-3BF7168753EE}">
      <dsp:nvSpPr>
        <dsp:cNvPr id="0" name=""/>
        <dsp:cNvSpPr/>
      </dsp:nvSpPr>
      <dsp:spPr>
        <a:xfrm>
          <a:off x="3660984" y="702048"/>
          <a:ext cx="486738" cy="48673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4A604E-0A3F-4098-B974-EAFE7BD7AC83}">
      <dsp:nvSpPr>
        <dsp:cNvPr id="0" name=""/>
        <dsp:cNvSpPr/>
      </dsp:nvSpPr>
      <dsp:spPr>
        <a:xfrm>
          <a:off x="4503784" y="525815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2. Don’t make your audience read the slides either</a:t>
          </a:r>
          <a:endParaRPr lang="en-US" sz="1300" kern="1200"/>
        </a:p>
      </dsp:txBody>
      <dsp:txXfrm>
        <a:off x="4503784" y="525815"/>
        <a:ext cx="1978122" cy="839203"/>
      </dsp:txXfrm>
    </dsp:sp>
    <dsp:sp modelId="{392B8D97-9DA6-4BCE-81A0-36A9141A911C}">
      <dsp:nvSpPr>
        <dsp:cNvPr id="0" name=""/>
        <dsp:cNvSpPr/>
      </dsp:nvSpPr>
      <dsp:spPr>
        <a:xfrm>
          <a:off x="142923" y="2284369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FD3815-E293-46C3-B77C-702C4A5324F7}">
      <dsp:nvSpPr>
        <dsp:cNvPr id="0" name=""/>
        <dsp:cNvSpPr/>
      </dsp:nvSpPr>
      <dsp:spPr>
        <a:xfrm>
          <a:off x="319155" y="2460602"/>
          <a:ext cx="486738" cy="48673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7185CE-459E-476F-82AD-409EA414B74B}">
      <dsp:nvSpPr>
        <dsp:cNvPr id="0" name=""/>
        <dsp:cNvSpPr/>
      </dsp:nvSpPr>
      <dsp:spPr>
        <a:xfrm>
          <a:off x="1161956" y="2284369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3. Make sure your presentation is easy on the eyes.</a:t>
          </a:r>
          <a:endParaRPr lang="en-US" sz="1300" kern="1200"/>
        </a:p>
      </dsp:txBody>
      <dsp:txXfrm>
        <a:off x="1161956" y="2284369"/>
        <a:ext cx="1978122" cy="839203"/>
      </dsp:txXfrm>
    </dsp:sp>
    <dsp:sp modelId="{BEC030F3-EF46-4EC1-AEF2-7B33EE83833B}">
      <dsp:nvSpPr>
        <dsp:cNvPr id="0" name=""/>
        <dsp:cNvSpPr/>
      </dsp:nvSpPr>
      <dsp:spPr>
        <a:xfrm>
          <a:off x="3484751" y="2284369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5EBFDE-DEC3-4B99-B7BB-C42F58F783A6}">
      <dsp:nvSpPr>
        <dsp:cNvPr id="0" name=""/>
        <dsp:cNvSpPr/>
      </dsp:nvSpPr>
      <dsp:spPr>
        <a:xfrm>
          <a:off x="3660984" y="2460602"/>
          <a:ext cx="486738" cy="48673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F106CB-B78B-47E7-9CCD-E18165CCAE79}">
      <dsp:nvSpPr>
        <dsp:cNvPr id="0" name=""/>
        <dsp:cNvSpPr/>
      </dsp:nvSpPr>
      <dsp:spPr>
        <a:xfrm>
          <a:off x="4503784" y="2284369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4. Sure you can make the words boomerang onto the slide, but you don’t have to.</a:t>
          </a:r>
          <a:endParaRPr lang="en-US" sz="1300" kern="1200"/>
        </a:p>
      </dsp:txBody>
      <dsp:txXfrm>
        <a:off x="4503784" y="2284369"/>
        <a:ext cx="1978122" cy="839203"/>
      </dsp:txXfrm>
    </dsp:sp>
    <dsp:sp modelId="{CCC8D04E-A84E-4091-B5C1-2D080453F5CF}">
      <dsp:nvSpPr>
        <dsp:cNvPr id="0" name=""/>
        <dsp:cNvSpPr/>
      </dsp:nvSpPr>
      <dsp:spPr>
        <a:xfrm>
          <a:off x="142923" y="4042923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F2B4EB-65FB-4846-9DCA-20774507432E}">
      <dsp:nvSpPr>
        <dsp:cNvPr id="0" name=""/>
        <dsp:cNvSpPr/>
      </dsp:nvSpPr>
      <dsp:spPr>
        <a:xfrm>
          <a:off x="319155" y="4219156"/>
          <a:ext cx="486738" cy="48673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88D5FC-1FF6-4F7F-880E-D70B496532AD}">
      <dsp:nvSpPr>
        <dsp:cNvPr id="0" name=""/>
        <dsp:cNvSpPr/>
      </dsp:nvSpPr>
      <dsp:spPr>
        <a:xfrm>
          <a:off x="1161956" y="4042923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5. Proofread, proofread, proofread.</a:t>
          </a:r>
          <a:endParaRPr lang="en-US" sz="1300" kern="1200"/>
        </a:p>
      </dsp:txBody>
      <dsp:txXfrm>
        <a:off x="1161956" y="4042923"/>
        <a:ext cx="1978122" cy="839203"/>
      </dsp:txXfrm>
    </dsp:sp>
    <dsp:sp modelId="{9D228470-01D0-4A26-9A42-CDB21FF68D82}">
      <dsp:nvSpPr>
        <dsp:cNvPr id="0" name=""/>
        <dsp:cNvSpPr/>
      </dsp:nvSpPr>
      <dsp:spPr>
        <a:xfrm>
          <a:off x="3484751" y="4042923"/>
          <a:ext cx="839203" cy="839203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2809A2-A102-47ED-9890-8A679F2C5C11}">
      <dsp:nvSpPr>
        <dsp:cNvPr id="0" name=""/>
        <dsp:cNvSpPr/>
      </dsp:nvSpPr>
      <dsp:spPr>
        <a:xfrm>
          <a:off x="3660984" y="4219156"/>
          <a:ext cx="486738" cy="48673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65D4D3-65CD-44FF-A73D-3ED114444F77}">
      <dsp:nvSpPr>
        <dsp:cNvPr id="0" name=""/>
        <dsp:cNvSpPr/>
      </dsp:nvSpPr>
      <dsp:spPr>
        <a:xfrm>
          <a:off x="4503784" y="4042923"/>
          <a:ext cx="1978122" cy="8392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6. Practice, practice, practice.</a:t>
          </a:r>
          <a:endParaRPr lang="en-US" sz="1300" kern="1200"/>
        </a:p>
      </dsp:txBody>
      <dsp:txXfrm>
        <a:off x="4503784" y="4042923"/>
        <a:ext cx="1978122" cy="8392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24A2E-EE0A-4C7A-A813-FE2B6F3FBC2F}">
      <dsp:nvSpPr>
        <dsp:cNvPr id="0" name=""/>
        <dsp:cNvSpPr/>
      </dsp:nvSpPr>
      <dsp:spPr>
        <a:xfrm>
          <a:off x="12" y="15202"/>
          <a:ext cx="49880" cy="299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o-RO" sz="500" kern="1200"/>
        </a:p>
      </dsp:txBody>
      <dsp:txXfrm>
        <a:off x="12" y="15202"/>
        <a:ext cx="49880" cy="29928"/>
      </dsp:txXfrm>
    </dsp:sp>
    <dsp:sp modelId="{11149205-7DAA-4629-AEFB-6F94A8AE67FA}">
      <dsp:nvSpPr>
        <dsp:cNvPr id="0" name=""/>
        <dsp:cNvSpPr/>
      </dsp:nvSpPr>
      <dsp:spPr>
        <a:xfrm>
          <a:off x="54881" y="15202"/>
          <a:ext cx="49880" cy="299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o-RO" sz="500" kern="1200"/>
        </a:p>
      </dsp:txBody>
      <dsp:txXfrm>
        <a:off x="54881" y="15202"/>
        <a:ext cx="49880" cy="29928"/>
      </dsp:txXfrm>
    </dsp:sp>
    <dsp:sp modelId="{A4C216A4-99F5-40BC-8BDF-3DBA9C3E322C}">
      <dsp:nvSpPr>
        <dsp:cNvPr id="0" name=""/>
        <dsp:cNvSpPr/>
      </dsp:nvSpPr>
      <dsp:spPr>
        <a:xfrm>
          <a:off x="12" y="50119"/>
          <a:ext cx="49880" cy="299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o-RO" sz="500" kern="1200"/>
        </a:p>
      </dsp:txBody>
      <dsp:txXfrm>
        <a:off x="12" y="50119"/>
        <a:ext cx="49880" cy="29928"/>
      </dsp:txXfrm>
    </dsp:sp>
    <dsp:sp modelId="{2B5B0A86-6DBE-47DC-8534-18728D837F02}">
      <dsp:nvSpPr>
        <dsp:cNvPr id="0" name=""/>
        <dsp:cNvSpPr/>
      </dsp:nvSpPr>
      <dsp:spPr>
        <a:xfrm>
          <a:off x="54881" y="50119"/>
          <a:ext cx="49880" cy="299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o-RO" sz="500" kern="1200"/>
        </a:p>
      </dsp:txBody>
      <dsp:txXfrm>
        <a:off x="54881" y="50119"/>
        <a:ext cx="49880" cy="299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406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154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940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101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10/10/2021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300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905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113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934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32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566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09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894839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889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126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076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367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6062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10/10/2021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6725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8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3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4" descr="CPU with binary numbers and blueprint">
            <a:extLst>
              <a:ext uri="{FF2B5EF4-FFF2-40B4-BE49-F238E27FC236}">
                <a16:creationId xmlns:a16="http://schemas.microsoft.com/office/drawing/2014/main" id="{D5FDAB4B-3C81-413A-83D6-3FBDFB463C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9091" r="9091"/>
          <a:stretch/>
        </p:blipFill>
        <p:spPr>
          <a:xfrm>
            <a:off x="55610" y="222824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dirty="0">
                <a:solidFill>
                  <a:schemeClr val="tx1"/>
                </a:solidFill>
              </a:rPr>
              <a:t>Digital Skills and Research Methods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Component 1 Research Methods – Presentation</a:t>
            </a:r>
          </a:p>
          <a:p>
            <a:r>
              <a:rPr lang="en-US">
                <a:solidFill>
                  <a:schemeClr val="tx1"/>
                </a:solidFill>
              </a:rPr>
              <a:t>Module code:BMSW4003</a:t>
            </a:r>
          </a:p>
        </p:txBody>
      </p:sp>
      <p:sp>
        <p:nvSpPr>
          <p:cNvPr id="29" name="Rectangle 25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CasetăText 3">
            <a:extLst>
              <a:ext uri="{FF2B5EF4-FFF2-40B4-BE49-F238E27FC236}">
                <a16:creationId xmlns:a16="http://schemas.microsoft.com/office/drawing/2014/main" id="{012A519C-84FA-4BDD-8E3C-BEE571132BDA}"/>
              </a:ext>
            </a:extLst>
          </p:cNvPr>
          <p:cNvSpPr txBox="1"/>
          <p:nvPr/>
        </p:nvSpPr>
        <p:spPr>
          <a:xfrm>
            <a:off x="9486900" y="5257800"/>
            <a:ext cx="2743200" cy="16312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ro-RO"/>
              <a:t>University of Wales Saint David </a:t>
            </a:r>
          </a:p>
          <a:p>
            <a:pPr>
              <a:spcAft>
                <a:spcPts val="600"/>
              </a:spcAft>
            </a:pPr>
            <a:r>
              <a:rPr lang="ro-RO"/>
              <a:t>Professor Abdi Rahmen</a:t>
            </a:r>
          </a:p>
          <a:p>
            <a:pPr>
              <a:spcAft>
                <a:spcPts val="600"/>
              </a:spcAft>
            </a:pPr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20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decorated, spectacles&#10;&#10;Description automatically generated">
            <a:extLst>
              <a:ext uri="{FF2B5EF4-FFF2-40B4-BE49-F238E27FC236}">
                <a16:creationId xmlns:a16="http://schemas.microsoft.com/office/drawing/2014/main" id="{8F9FE2F1-4394-41DF-8837-8797F569A32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t="28602" r="1364" b="29654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9" name="Rectangle 22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FD19F3-0860-4532-B979-435A724581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700"/>
              <a:t>Student name: Shamim Abdullah 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700"/>
              <a:t>Student ID: 2110434</a:t>
            </a:r>
          </a:p>
        </p:txBody>
      </p:sp>
    </p:spTree>
    <p:extLst>
      <p:ext uri="{BB962C8B-B14F-4D97-AF65-F5344CB8AC3E}">
        <p14:creationId xmlns:p14="http://schemas.microsoft.com/office/powerpoint/2010/main" val="32482179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12291B7D-66A3-4C9A-8E3C-2C13C0FCC8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703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6928AA10-B79C-459E-8914-D6922DB72F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877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FDD7D210-8AED-458E-B5A2-030B8C7AD2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17" r="-1" b="1515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9062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AB5349C7-BA1F-4A55-9D91-4F78E494170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3750" r="23750"/>
          <a:stretch/>
        </p:blipFill>
        <p:spPr/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2367EB5-6E7E-4C14-8C78-BF8AB8702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3634" y="4017034"/>
            <a:ext cx="5084979" cy="11415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Student name : Salah Mheidean </a:t>
            </a:r>
          </a:p>
          <a:p>
            <a:r>
              <a:rPr lang="en-US" sz="2400" dirty="0"/>
              <a:t>Student ID : 2109425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1D465F-B6ED-4545-A466-C9E8F4F22D4F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707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8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8" name="Picture 10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20" name="Oval 12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22" name="Picture 14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24" name="Picture 16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57B325C-3E35-45CF-9D07-3BCB281F3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DB7CFD-1C92-4289-8C9A-270432545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1925" y="1325880"/>
            <a:ext cx="3352375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SIZE</a:t>
            </a:r>
          </a:p>
        </p:txBody>
      </p:sp>
      <p:sp>
        <p:nvSpPr>
          <p:cNvPr id="23" name="Freeform 36">
            <a:extLst>
              <a:ext uri="{FF2B5EF4-FFF2-40B4-BE49-F238E27FC236}">
                <a16:creationId xmlns:a16="http://schemas.microsoft.com/office/drawing/2014/main" id="{C24BEC42-AFF3-40D1-93A2-A27A42E1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63681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608F427C-1EC9-4280-9367-F2B3AA063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809954" cy="6858000"/>
          </a:xfrm>
          <a:custGeom>
            <a:avLst/>
            <a:gdLst>
              <a:gd name="connsiteX0" fmla="*/ 6465239 w 7809954"/>
              <a:gd name="connsiteY0" fmla="*/ 0 h 6858000"/>
              <a:gd name="connsiteX1" fmla="*/ 7808777 w 7809954"/>
              <a:gd name="connsiteY1" fmla="*/ 0 h 6858000"/>
              <a:gd name="connsiteX2" fmla="*/ 7783732 w 7809954"/>
              <a:gd name="connsiteY2" fmla="*/ 155676 h 6858000"/>
              <a:gd name="connsiteX3" fmla="*/ 7759863 w 7809954"/>
              <a:gd name="connsiteY3" fmla="*/ 310667 h 6858000"/>
              <a:gd name="connsiteX4" fmla="*/ 7736499 w 7809954"/>
              <a:gd name="connsiteY4" fmla="*/ 466344 h 6858000"/>
              <a:gd name="connsiteX5" fmla="*/ 7716496 w 7809954"/>
              <a:gd name="connsiteY5" fmla="*/ 622706 h 6858000"/>
              <a:gd name="connsiteX6" fmla="*/ 7696325 w 7809954"/>
              <a:gd name="connsiteY6" fmla="*/ 778383 h 6858000"/>
              <a:gd name="connsiteX7" fmla="*/ 7677499 w 7809954"/>
              <a:gd name="connsiteY7" fmla="*/ 934745 h 6858000"/>
              <a:gd name="connsiteX8" fmla="*/ 7661363 w 7809954"/>
              <a:gd name="connsiteY8" fmla="*/ 1089050 h 6858000"/>
              <a:gd name="connsiteX9" fmla="*/ 7646067 w 7809954"/>
              <a:gd name="connsiteY9" fmla="*/ 1245413 h 6858000"/>
              <a:gd name="connsiteX10" fmla="*/ 7632115 w 7809954"/>
              <a:gd name="connsiteY10" fmla="*/ 1401089 h 6858000"/>
              <a:gd name="connsiteX11" fmla="*/ 7620013 w 7809954"/>
              <a:gd name="connsiteY11" fmla="*/ 1554023 h 6858000"/>
              <a:gd name="connsiteX12" fmla="*/ 7607910 w 7809954"/>
              <a:gd name="connsiteY12" fmla="*/ 1709013 h 6858000"/>
              <a:gd name="connsiteX13" fmla="*/ 7597825 w 7809954"/>
              <a:gd name="connsiteY13" fmla="*/ 1861947 h 6858000"/>
              <a:gd name="connsiteX14" fmla="*/ 7589925 w 7809954"/>
              <a:gd name="connsiteY14" fmla="*/ 2014880 h 6858000"/>
              <a:gd name="connsiteX15" fmla="*/ 7581688 w 7809954"/>
              <a:gd name="connsiteY15" fmla="*/ 2167128 h 6858000"/>
              <a:gd name="connsiteX16" fmla="*/ 7574797 w 7809954"/>
              <a:gd name="connsiteY16" fmla="*/ 2318004 h 6858000"/>
              <a:gd name="connsiteX17" fmla="*/ 7569922 w 7809954"/>
              <a:gd name="connsiteY17" fmla="*/ 2467508 h 6858000"/>
              <a:gd name="connsiteX18" fmla="*/ 7565720 w 7809954"/>
              <a:gd name="connsiteY18" fmla="*/ 2617013 h 6858000"/>
              <a:gd name="connsiteX19" fmla="*/ 7561686 w 7809954"/>
              <a:gd name="connsiteY19" fmla="*/ 2765145 h 6858000"/>
              <a:gd name="connsiteX20" fmla="*/ 7559837 w 7809954"/>
              <a:gd name="connsiteY20" fmla="*/ 2911221 h 6858000"/>
              <a:gd name="connsiteX21" fmla="*/ 7557820 w 7809954"/>
              <a:gd name="connsiteY21" fmla="*/ 3057296 h 6858000"/>
              <a:gd name="connsiteX22" fmla="*/ 7556811 w 7809954"/>
              <a:gd name="connsiteY22" fmla="*/ 3201314 h 6858000"/>
              <a:gd name="connsiteX23" fmla="*/ 7557820 w 7809954"/>
              <a:gd name="connsiteY23" fmla="*/ 3343960 h 6858000"/>
              <a:gd name="connsiteX24" fmla="*/ 7557820 w 7809954"/>
              <a:gd name="connsiteY24" fmla="*/ 3485235 h 6858000"/>
              <a:gd name="connsiteX25" fmla="*/ 7559837 w 7809954"/>
              <a:gd name="connsiteY25" fmla="*/ 3625138 h 6858000"/>
              <a:gd name="connsiteX26" fmla="*/ 7562862 w 7809954"/>
              <a:gd name="connsiteY26" fmla="*/ 3762298 h 6858000"/>
              <a:gd name="connsiteX27" fmla="*/ 7565720 w 7809954"/>
              <a:gd name="connsiteY27" fmla="*/ 3898087 h 6858000"/>
              <a:gd name="connsiteX28" fmla="*/ 7568914 w 7809954"/>
              <a:gd name="connsiteY28" fmla="*/ 4031132 h 6858000"/>
              <a:gd name="connsiteX29" fmla="*/ 7573788 w 7809954"/>
              <a:gd name="connsiteY29" fmla="*/ 4163491 h 6858000"/>
              <a:gd name="connsiteX30" fmla="*/ 7578999 w 7809954"/>
              <a:gd name="connsiteY30" fmla="*/ 4293793 h 6858000"/>
              <a:gd name="connsiteX31" fmla="*/ 7583705 w 7809954"/>
              <a:gd name="connsiteY31" fmla="*/ 4421352 h 6858000"/>
              <a:gd name="connsiteX32" fmla="*/ 7596985 w 7809954"/>
              <a:gd name="connsiteY32" fmla="*/ 4670298 h 6858000"/>
              <a:gd name="connsiteX33" fmla="*/ 7611104 w 7809954"/>
              <a:gd name="connsiteY33" fmla="*/ 4908956 h 6858000"/>
              <a:gd name="connsiteX34" fmla="*/ 7625896 w 7809954"/>
              <a:gd name="connsiteY34" fmla="*/ 5138013 h 6858000"/>
              <a:gd name="connsiteX35" fmla="*/ 7642201 w 7809954"/>
              <a:gd name="connsiteY35" fmla="*/ 5354726 h 6858000"/>
              <a:gd name="connsiteX36" fmla="*/ 7659178 w 7809954"/>
              <a:gd name="connsiteY36" fmla="*/ 5561838 h 6858000"/>
              <a:gd name="connsiteX37" fmla="*/ 7677499 w 7809954"/>
              <a:gd name="connsiteY37" fmla="*/ 5753862 h 6858000"/>
              <a:gd name="connsiteX38" fmla="*/ 7695485 w 7809954"/>
              <a:gd name="connsiteY38" fmla="*/ 5934227 h 6858000"/>
              <a:gd name="connsiteX39" fmla="*/ 7713470 w 7809954"/>
              <a:gd name="connsiteY39" fmla="*/ 6100191 h 6858000"/>
              <a:gd name="connsiteX40" fmla="*/ 7730447 w 7809954"/>
              <a:gd name="connsiteY40" fmla="*/ 6252438 h 6858000"/>
              <a:gd name="connsiteX41" fmla="*/ 7746584 w 7809954"/>
              <a:gd name="connsiteY41" fmla="*/ 6387541 h 6858000"/>
              <a:gd name="connsiteX42" fmla="*/ 7761880 w 7809954"/>
              <a:gd name="connsiteY42" fmla="*/ 6509613 h 6858000"/>
              <a:gd name="connsiteX43" fmla="*/ 7774655 w 7809954"/>
              <a:gd name="connsiteY43" fmla="*/ 6612483 h 6858000"/>
              <a:gd name="connsiteX44" fmla="*/ 7786757 w 7809954"/>
              <a:gd name="connsiteY44" fmla="*/ 6698894 h 6858000"/>
              <a:gd name="connsiteX45" fmla="*/ 7804071 w 7809954"/>
              <a:gd name="connsiteY45" fmla="*/ 6817538 h 6858000"/>
              <a:gd name="connsiteX46" fmla="*/ 7809954 w 7809954"/>
              <a:gd name="connsiteY46" fmla="*/ 6858000 h 6858000"/>
              <a:gd name="connsiteX47" fmla="*/ 7157124 w 7809954"/>
              <a:gd name="connsiteY47" fmla="*/ 6858000 h 6858000"/>
              <a:gd name="connsiteX48" fmla="*/ 7157124 w 7809954"/>
              <a:gd name="connsiteY48" fmla="*/ 6858000 h 6858000"/>
              <a:gd name="connsiteX49" fmla="*/ 0 w 7809954"/>
              <a:gd name="connsiteY49" fmla="*/ 6858000 h 6858000"/>
              <a:gd name="connsiteX50" fmla="*/ 0 w 7809954"/>
              <a:gd name="connsiteY50" fmla="*/ 0 h 6858000"/>
              <a:gd name="connsiteX51" fmla="*/ 6465239 w 780995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809954" h="6858000">
                <a:moveTo>
                  <a:pt x="6465239" y="0"/>
                </a:moveTo>
                <a:lnTo>
                  <a:pt x="7808777" y="0"/>
                </a:lnTo>
                <a:lnTo>
                  <a:pt x="7783732" y="155676"/>
                </a:lnTo>
                <a:lnTo>
                  <a:pt x="7759863" y="310667"/>
                </a:lnTo>
                <a:lnTo>
                  <a:pt x="7736499" y="466344"/>
                </a:lnTo>
                <a:lnTo>
                  <a:pt x="7716496" y="622706"/>
                </a:lnTo>
                <a:lnTo>
                  <a:pt x="7696325" y="778383"/>
                </a:lnTo>
                <a:lnTo>
                  <a:pt x="7677499" y="934745"/>
                </a:lnTo>
                <a:lnTo>
                  <a:pt x="7661363" y="1089050"/>
                </a:lnTo>
                <a:lnTo>
                  <a:pt x="7646067" y="1245413"/>
                </a:lnTo>
                <a:lnTo>
                  <a:pt x="7632115" y="1401089"/>
                </a:lnTo>
                <a:lnTo>
                  <a:pt x="7620013" y="1554023"/>
                </a:lnTo>
                <a:lnTo>
                  <a:pt x="7607910" y="1709013"/>
                </a:lnTo>
                <a:lnTo>
                  <a:pt x="7597825" y="1861947"/>
                </a:lnTo>
                <a:lnTo>
                  <a:pt x="7589925" y="2014880"/>
                </a:lnTo>
                <a:lnTo>
                  <a:pt x="7581688" y="2167128"/>
                </a:lnTo>
                <a:lnTo>
                  <a:pt x="7574797" y="2318004"/>
                </a:lnTo>
                <a:lnTo>
                  <a:pt x="7569922" y="2467508"/>
                </a:lnTo>
                <a:lnTo>
                  <a:pt x="7565720" y="2617013"/>
                </a:lnTo>
                <a:lnTo>
                  <a:pt x="7561686" y="2765145"/>
                </a:lnTo>
                <a:lnTo>
                  <a:pt x="7559837" y="2911221"/>
                </a:lnTo>
                <a:lnTo>
                  <a:pt x="7557820" y="3057296"/>
                </a:lnTo>
                <a:lnTo>
                  <a:pt x="7556811" y="3201314"/>
                </a:lnTo>
                <a:lnTo>
                  <a:pt x="7557820" y="3343960"/>
                </a:lnTo>
                <a:lnTo>
                  <a:pt x="7557820" y="3485235"/>
                </a:lnTo>
                <a:lnTo>
                  <a:pt x="7559837" y="3625138"/>
                </a:lnTo>
                <a:lnTo>
                  <a:pt x="7562862" y="3762298"/>
                </a:lnTo>
                <a:lnTo>
                  <a:pt x="7565720" y="3898087"/>
                </a:lnTo>
                <a:lnTo>
                  <a:pt x="7568914" y="4031132"/>
                </a:lnTo>
                <a:lnTo>
                  <a:pt x="7573788" y="4163491"/>
                </a:lnTo>
                <a:lnTo>
                  <a:pt x="7578999" y="4293793"/>
                </a:lnTo>
                <a:lnTo>
                  <a:pt x="7583705" y="4421352"/>
                </a:lnTo>
                <a:lnTo>
                  <a:pt x="7596985" y="4670298"/>
                </a:lnTo>
                <a:lnTo>
                  <a:pt x="7611104" y="4908956"/>
                </a:lnTo>
                <a:lnTo>
                  <a:pt x="7625896" y="5138013"/>
                </a:lnTo>
                <a:lnTo>
                  <a:pt x="7642201" y="5354726"/>
                </a:lnTo>
                <a:lnTo>
                  <a:pt x="7659178" y="5561838"/>
                </a:lnTo>
                <a:lnTo>
                  <a:pt x="7677499" y="5753862"/>
                </a:lnTo>
                <a:lnTo>
                  <a:pt x="7695485" y="5934227"/>
                </a:lnTo>
                <a:lnTo>
                  <a:pt x="7713470" y="6100191"/>
                </a:lnTo>
                <a:lnTo>
                  <a:pt x="7730447" y="6252438"/>
                </a:lnTo>
                <a:lnTo>
                  <a:pt x="7746584" y="6387541"/>
                </a:lnTo>
                <a:lnTo>
                  <a:pt x="7761880" y="6509613"/>
                </a:lnTo>
                <a:lnTo>
                  <a:pt x="7774655" y="6612483"/>
                </a:lnTo>
                <a:lnTo>
                  <a:pt x="7786757" y="6698894"/>
                </a:lnTo>
                <a:lnTo>
                  <a:pt x="7804071" y="6817538"/>
                </a:lnTo>
                <a:lnTo>
                  <a:pt x="7809954" y="6858000"/>
                </a:lnTo>
                <a:lnTo>
                  <a:pt x="7157124" y="6858000"/>
                </a:lnTo>
                <a:lnTo>
                  <a:pt x="7157124" y="6858000"/>
                </a:lnTo>
                <a:lnTo>
                  <a:pt x="0" y="6858000"/>
                </a:lnTo>
                <a:lnTo>
                  <a:pt x="0" y="0"/>
                </a:lnTo>
                <a:lnTo>
                  <a:pt x="646523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98810A7-E114-447A-A7D6-69B27CFB5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D0310C7B-5E80-4814-9D0F-9185ED88F0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643854" y="1884617"/>
            <a:ext cx="6270662" cy="3088301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5428905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CB4B3-73D5-42C6-ABDD-C9444A0B4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Six </a:t>
            </a:r>
          </a:p>
        </p:txBody>
      </p:sp>
      <p:pic>
        <p:nvPicPr>
          <p:cNvPr id="5" name="Picture 5" descr="Text, letter&#10;&#10;Description automatically generated">
            <a:extLst>
              <a:ext uri="{FF2B5EF4-FFF2-40B4-BE49-F238E27FC236}">
                <a16:creationId xmlns:a16="http://schemas.microsoft.com/office/drawing/2014/main" id="{6CAFBEF9-A20F-47F3-87A3-1F23A5F8249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52363" y="1865717"/>
            <a:ext cx="3630462" cy="4801138"/>
          </a:xfrm>
        </p:spPr>
      </p:pic>
      <p:graphicFrame>
        <p:nvGraphicFramePr>
          <p:cNvPr id="15" name="Content Placeholder 3">
            <a:extLst>
              <a:ext uri="{FF2B5EF4-FFF2-40B4-BE49-F238E27FC236}">
                <a16:creationId xmlns:a16="http://schemas.microsoft.com/office/drawing/2014/main" id="{4A3E7055-EFEF-4284-9A1A-A19F634AE94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44335093"/>
              </p:ext>
            </p:extLst>
          </p:nvPr>
        </p:nvGraphicFramePr>
        <p:xfrm>
          <a:off x="5467587" y="1409111"/>
          <a:ext cx="6624831" cy="5407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545170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5CD99AEB-6BC5-49FA-BC58-96F5236CD3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345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EC80FB3-B827-475E-9F50-C77B2AEFAA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2B1435E-BAB8-43AB-AF6A-C15D437DC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30120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3" descr="O imagine care conține persoană, închidere&#10;&#10;Descriere generată automat">
            <a:extLst>
              <a:ext uri="{FF2B5EF4-FFF2-40B4-BE49-F238E27FC236}">
                <a16:creationId xmlns:a16="http://schemas.microsoft.com/office/drawing/2014/main" id="{493F70F8-4B84-4714-A31D-E8DA6384CE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3205" y="40182"/>
            <a:ext cx="2743200" cy="2866383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A797D272-0C68-49CF-A1FD-932E448D0C5C}"/>
              </a:ext>
            </a:extLst>
          </p:cNvPr>
          <p:cNvSpPr txBox="1"/>
          <p:nvPr/>
        </p:nvSpPr>
        <p:spPr>
          <a:xfrm>
            <a:off x="9515605" y="2960318"/>
            <a:ext cx="274319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dirty="0"/>
              <a:t>Cristina Anton (2110293 )</a:t>
            </a:r>
          </a:p>
        </p:txBody>
      </p:sp>
      <p:sp>
        <p:nvSpPr>
          <p:cNvPr id="5" name="CasetăText 4">
            <a:extLst>
              <a:ext uri="{FF2B5EF4-FFF2-40B4-BE49-F238E27FC236}">
                <a16:creationId xmlns:a16="http://schemas.microsoft.com/office/drawing/2014/main" id="{5F1AA3D7-B3B6-47F3-8C87-DAAE407DD844}"/>
              </a:ext>
            </a:extLst>
          </p:cNvPr>
          <p:cNvSpPr txBox="1"/>
          <p:nvPr/>
        </p:nvSpPr>
        <p:spPr>
          <a:xfrm>
            <a:off x="2010429" y="1206675"/>
            <a:ext cx="6292238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ro-RO" dirty="0"/>
          </a:p>
          <a:p>
            <a:r>
              <a:rPr lang="ro-RO" dirty="0"/>
              <a:t>OBJECTS </a:t>
            </a:r>
          </a:p>
        </p:txBody>
      </p:sp>
      <p:sp>
        <p:nvSpPr>
          <p:cNvPr id="6" name="CasetăText 5">
            <a:extLst>
              <a:ext uri="{FF2B5EF4-FFF2-40B4-BE49-F238E27FC236}">
                <a16:creationId xmlns:a16="http://schemas.microsoft.com/office/drawing/2014/main" id="{D50EEDEB-F8B7-454F-A5BF-53C2BC502F15}"/>
              </a:ext>
            </a:extLst>
          </p:cNvPr>
          <p:cNvSpPr txBox="1"/>
          <p:nvPr/>
        </p:nvSpPr>
        <p:spPr>
          <a:xfrm>
            <a:off x="1018002" y="2699099"/>
            <a:ext cx="666802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ro-RO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</p:txBody>
      </p:sp>
      <p:graphicFrame>
        <p:nvGraphicFramePr>
          <p:cNvPr id="7" name="Nomogramă 7">
            <a:extLst>
              <a:ext uri="{FF2B5EF4-FFF2-40B4-BE49-F238E27FC236}">
                <a16:creationId xmlns:a16="http://schemas.microsoft.com/office/drawing/2014/main" id="{0F9CB6D7-8FC9-4B6B-B0BA-AC30BC8658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5052617"/>
              </p:ext>
            </p:extLst>
          </p:nvPr>
        </p:nvGraphicFramePr>
        <p:xfrm>
          <a:off x="11802259" y="6504923"/>
          <a:ext cx="104775" cy="95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8" name="CasetăText 37">
            <a:extLst>
              <a:ext uri="{FF2B5EF4-FFF2-40B4-BE49-F238E27FC236}">
                <a16:creationId xmlns:a16="http://schemas.microsoft.com/office/drawing/2014/main" id="{F0A2AABD-F691-4AE2-8898-1D2AE2DAA414}"/>
              </a:ext>
            </a:extLst>
          </p:cNvPr>
          <p:cNvSpPr txBox="1"/>
          <p:nvPr/>
        </p:nvSpPr>
        <p:spPr>
          <a:xfrm>
            <a:off x="5638800" y="5581650"/>
            <a:ext cx="2743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o-RO" dirty="0" err="1">
                <a:ea typeface="+mn-lt"/>
                <a:cs typeface="+mn-lt"/>
              </a:rPr>
              <a:t>Class</a:t>
            </a:r>
            <a:r>
              <a:rPr lang="ro-RO" dirty="0">
                <a:ea typeface="+mn-lt"/>
                <a:cs typeface="+mn-lt"/>
              </a:rPr>
              <a:t>, 2019)</a:t>
            </a:r>
            <a:endParaRPr lang="ro-RO" dirty="0"/>
          </a:p>
          <a:p>
            <a:pPr algn="l"/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</p:txBody>
      </p:sp>
      <p:sp>
        <p:nvSpPr>
          <p:cNvPr id="17" name="CasetăText 16">
            <a:extLst>
              <a:ext uri="{FF2B5EF4-FFF2-40B4-BE49-F238E27FC236}">
                <a16:creationId xmlns:a16="http://schemas.microsoft.com/office/drawing/2014/main" id="{E8E0387F-F9C2-4140-A99E-FD52FF2E6CB0}"/>
              </a:ext>
            </a:extLst>
          </p:cNvPr>
          <p:cNvSpPr txBox="1"/>
          <p:nvPr/>
        </p:nvSpPr>
        <p:spPr>
          <a:xfrm>
            <a:off x="4724400" y="32003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ro-RO" dirty="0"/>
          </a:p>
        </p:txBody>
      </p:sp>
      <p:sp>
        <p:nvSpPr>
          <p:cNvPr id="18" name="Dreptunghi 17">
            <a:extLst>
              <a:ext uri="{FF2B5EF4-FFF2-40B4-BE49-F238E27FC236}">
                <a16:creationId xmlns:a16="http://schemas.microsoft.com/office/drawing/2014/main" id="{338E7F10-7B04-47C3-819F-E9ACFA8CD6CA}"/>
              </a:ext>
            </a:extLst>
          </p:cNvPr>
          <p:cNvSpPr/>
          <p:nvPr/>
        </p:nvSpPr>
        <p:spPr>
          <a:xfrm>
            <a:off x="891228" y="2056974"/>
            <a:ext cx="5754804" cy="34005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dirty="0" err="1"/>
              <a:t>Objects</a:t>
            </a:r>
            <a:r>
              <a:rPr lang="ro-RO" dirty="0"/>
              <a:t> are </a:t>
            </a:r>
            <a:r>
              <a:rPr lang="ro-RO" dirty="0" err="1"/>
              <a:t>anything</a:t>
            </a:r>
            <a:r>
              <a:rPr lang="ro-RO" dirty="0"/>
              <a:t> </a:t>
            </a:r>
            <a:r>
              <a:rPr lang="ro-RO" dirty="0" err="1"/>
              <a:t>you</a:t>
            </a:r>
            <a:r>
              <a:rPr lang="ro-RO" dirty="0"/>
              <a:t> </a:t>
            </a:r>
            <a:r>
              <a:rPr lang="ro-RO" dirty="0" err="1"/>
              <a:t>can</a:t>
            </a:r>
            <a:r>
              <a:rPr lang="ro-RO" dirty="0"/>
              <a:t> </a:t>
            </a:r>
            <a:r>
              <a:rPr lang="ro-RO" dirty="0" err="1"/>
              <a:t>add</a:t>
            </a:r>
            <a:r>
              <a:rPr lang="ro-RO" dirty="0"/>
              <a:t> </a:t>
            </a:r>
            <a:r>
              <a:rPr lang="ro-RO" dirty="0" err="1"/>
              <a:t>to</a:t>
            </a:r>
            <a:r>
              <a:rPr lang="ro-RO" dirty="0"/>
              <a:t> PowerPoint:</a:t>
            </a:r>
          </a:p>
          <a:p>
            <a:pPr algn="ctr"/>
            <a:r>
              <a:rPr lang="ro-RO" dirty="0"/>
              <a:t>-A text </a:t>
            </a:r>
            <a:r>
              <a:rPr lang="ro-RO" dirty="0" err="1"/>
              <a:t>tag</a:t>
            </a:r>
            <a:r>
              <a:rPr lang="ro-RO" dirty="0"/>
              <a:t> </a:t>
            </a:r>
            <a:r>
              <a:rPr lang="ro-RO" dirty="0" err="1"/>
              <a:t>is</a:t>
            </a:r>
            <a:r>
              <a:rPr lang="ro-RO" dirty="0"/>
              <a:t> an </a:t>
            </a:r>
            <a:r>
              <a:rPr lang="ro-RO" dirty="0" err="1"/>
              <a:t>object</a:t>
            </a:r>
            <a:r>
              <a:rPr lang="ro-RO" dirty="0"/>
              <a:t>.</a:t>
            </a:r>
          </a:p>
          <a:p>
            <a:pPr algn="ctr"/>
            <a:r>
              <a:rPr lang="ro-RO" dirty="0"/>
              <a:t>-An </a:t>
            </a:r>
            <a:r>
              <a:rPr lang="ro-RO" dirty="0" err="1"/>
              <a:t>image</a:t>
            </a:r>
            <a:r>
              <a:rPr lang="ro-RO" dirty="0"/>
              <a:t> </a:t>
            </a:r>
            <a:r>
              <a:rPr lang="ro-RO" dirty="0" err="1"/>
              <a:t>is</a:t>
            </a:r>
            <a:r>
              <a:rPr lang="ro-RO" dirty="0"/>
              <a:t> an </a:t>
            </a:r>
            <a:r>
              <a:rPr lang="ro-RO" dirty="0" err="1"/>
              <a:t>objects</a:t>
            </a:r>
          </a:p>
          <a:p>
            <a:pPr algn="ctr"/>
            <a:r>
              <a:rPr lang="ro-RO" dirty="0"/>
              <a:t>-</a:t>
            </a:r>
            <a:r>
              <a:rPr lang="ro-RO" dirty="0" err="1"/>
              <a:t>Graphs</a:t>
            </a:r>
            <a:r>
              <a:rPr lang="ro-RO" dirty="0"/>
              <a:t> </a:t>
            </a:r>
            <a:r>
              <a:rPr lang="ro-RO" dirty="0" err="1"/>
              <a:t>and</a:t>
            </a:r>
            <a:r>
              <a:rPr lang="ro-RO" dirty="0"/>
              <a:t> </a:t>
            </a:r>
            <a:r>
              <a:rPr lang="ro-RO" dirty="0" err="1"/>
              <a:t>diagrams</a:t>
            </a:r>
            <a:r>
              <a:rPr lang="ro-RO" dirty="0"/>
              <a:t> are </a:t>
            </a:r>
            <a:r>
              <a:rPr lang="ro-RO" dirty="0" err="1"/>
              <a:t>objects</a:t>
            </a:r>
            <a:r>
              <a:rPr lang="ro-RO" dirty="0"/>
              <a:t> </a:t>
            </a:r>
          </a:p>
          <a:p>
            <a:pPr algn="ctr"/>
            <a:r>
              <a:rPr lang="ro-RO" dirty="0" err="1"/>
              <a:t>Any</a:t>
            </a:r>
            <a:r>
              <a:rPr lang="ro-RO" dirty="0"/>
              <a:t> element in a </a:t>
            </a:r>
            <a:r>
              <a:rPr lang="ro-RO" dirty="0" err="1"/>
              <a:t>slide</a:t>
            </a:r>
            <a:r>
              <a:rPr lang="ro-RO" dirty="0"/>
              <a:t> show </a:t>
            </a:r>
            <a:r>
              <a:rPr lang="ro-RO" dirty="0" err="1"/>
              <a:t>is</a:t>
            </a:r>
            <a:r>
              <a:rPr lang="ro-RO" dirty="0"/>
              <a:t> an </a:t>
            </a:r>
            <a:r>
              <a:rPr lang="ro-RO" dirty="0" err="1"/>
              <a:t>object</a:t>
            </a:r>
          </a:p>
          <a:p>
            <a:pPr algn="ctr"/>
            <a:endParaRPr lang="ro-RO" dirty="0"/>
          </a:p>
          <a:p>
            <a:pPr algn="ctr"/>
            <a:endParaRPr lang="ro-RO" dirty="0"/>
          </a:p>
          <a:p>
            <a:pPr algn="ctr"/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2897747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ank you for listening. Perfect gift&quot; Clock by Swedgirl | Redbubble">
            <a:extLst>
              <a:ext uri="{FF2B5EF4-FFF2-40B4-BE49-F238E27FC236}">
                <a16:creationId xmlns:a16="http://schemas.microsoft.com/office/drawing/2014/main" id="{7010721D-B36B-4FCC-8983-EC40AC625A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5" r="6511" b="1"/>
          <a:stretch/>
        </p:blipFill>
        <p:spPr bwMode="auto">
          <a:xfrm>
            <a:off x="6092952" y="10"/>
            <a:ext cx="6099048" cy="6867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2196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159</Words>
  <Application>Microsoft Office PowerPoint</Application>
  <PresentationFormat>Widescreen</PresentationFormat>
  <Paragraphs>32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Wingdings 3</vt:lpstr>
      <vt:lpstr>Ion</vt:lpstr>
      <vt:lpstr>office theme</vt:lpstr>
      <vt:lpstr>Digital Skills and Research Methods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SIZE</vt:lpstr>
      <vt:lpstr>Six 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salah kadir</dc:creator>
  <cp:lastModifiedBy>salah kadir</cp:lastModifiedBy>
  <cp:revision>200</cp:revision>
  <dcterms:created xsi:type="dcterms:W3CDTF">2021-10-05T18:14:40Z</dcterms:created>
  <dcterms:modified xsi:type="dcterms:W3CDTF">2021-10-10T09:43:51Z</dcterms:modified>
</cp:coreProperties>
</file>