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18" r:id="rId4"/>
  </p:sldMasterIdLst>
  <p:notesMasterIdLst>
    <p:notesMasterId r:id="rId6"/>
  </p:notesMasterIdLst>
  <p:handoutMasterIdLst>
    <p:handoutMasterId r:id="rId7"/>
  </p:handout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35" autoAdjust="0"/>
  </p:normalViewPr>
  <p:slideViewPr>
    <p:cSldViewPr snapToGrid="0" snapToObjects="1">
      <p:cViewPr varScale="1">
        <p:scale>
          <a:sx n="113" d="100"/>
          <a:sy n="113" d="100"/>
        </p:scale>
        <p:origin x="55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>
        <p:scale>
          <a:sx n="100" d="100"/>
          <a:sy n="100" d="100"/>
        </p:scale>
        <p:origin x="2592" y="-84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C73E014-A6AA-472C-8E12-1D9B2DEC572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AA60B8-51CB-4CEB-8F1F-B3D7B7F00CB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2B26F-7429-404A-9C5E-0E429E02A42E}" type="datetimeFigureOut">
              <a:rPr lang="en-US" smtClean="0"/>
              <a:t>5/18/23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E884C44-A5E4-4BDA-B29B-03462F06884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0CB09A-41E4-4E88-82E6-007D8262516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7AED79-B44F-46F7-9A9D-EC94587FA36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2312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5A0E3A-0C98-4EA0-AAC9-F2996360A904}" type="datetimeFigureOut">
              <a:rPr lang="en-US" smtClean="0"/>
              <a:t>5/18/23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AAE1FE-786B-4B83-86A4-F53D629261B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4988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C7A07-96C3-42AF-943D-953C86C3DA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557"/>
            <a:ext cx="9144000" cy="2387600"/>
          </a:xfrm>
        </p:spPr>
        <p:txBody>
          <a:bodyPr anchor="b">
            <a:normAutofit/>
          </a:bodyPr>
          <a:lstStyle>
            <a:lvl1pPr algn="ctr">
              <a:lnSpc>
                <a:spcPct val="90000"/>
              </a:lnSpc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EE38DF-F503-4E79-B1B0-16489708A1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3232"/>
            <a:ext cx="9144000" cy="1655762"/>
          </a:xfrm>
        </p:spPr>
        <p:txBody>
          <a:bodyPr>
            <a:normAutofit/>
          </a:bodyPr>
          <a:lstStyle>
            <a:lvl1pPr marL="0" indent="0" algn="ctr">
              <a:lnSpc>
                <a:spcPts val="3200"/>
              </a:lnSpc>
              <a:buNone/>
              <a:defRPr sz="2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1D965B-87A4-4F43-BE02-800BCCDF42E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 anchor="ctr" anchorCtr="0"/>
          <a:lstStyle/>
          <a:p>
            <a:fld id="{403CB87E-4591-47A1-9046-CF63F17215EF}" type="datetime2">
              <a:rPr lang="en-US" smtClean="0"/>
              <a:t>Thursday, May 18,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9ED35B-CBF1-40D9-BAA7-CF9E1E22B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67328" y="6217920"/>
            <a:ext cx="7196328" cy="640080"/>
          </a:xfrm>
        </p:spPr>
        <p:txBody>
          <a:bodyPr anchor="ctr" anchorCtr="0"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26653A-450D-4BDE-8718-99F2D93142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03152" y="0"/>
            <a:ext cx="685800" cy="685800"/>
          </a:xfrm>
        </p:spPr>
        <p:txBody>
          <a:bodyPr/>
          <a:lstStyle>
            <a:lvl1pPr algn="ctr">
              <a:defRPr/>
            </a:lvl1pPr>
          </a:lstStyle>
          <a:p>
            <a:fld id="{3A4F6043-7A67-491B-98BC-F933DED7226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111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914413-82C1-4EBC-8C6B-BC5F842D1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lnSpc>
                <a:spcPct val="9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F029A-192E-4A44-ACC7-6C5212C777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625" y="1825625"/>
            <a:ext cx="10543031" cy="4206383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1A7D4-E57E-4789-896B-B2A051BF94F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33DE70B-B772-416E-A790-995760B1742E}" type="datetime2">
              <a:rPr lang="en-US" smtClean="0"/>
              <a:t>Thursday, May 18,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7B63EE-3B35-4F8A-BDA3-E778BFE14C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339EF2-7937-4C30-A883-7F7BD0280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838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AF4BC-D1E9-40F0-A26B-9EA9B6B69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1081941"/>
            <a:ext cx="10543032" cy="2852737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7974A6-FAB9-47DA-8F1A-701DFC8DF3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3961666"/>
            <a:ext cx="10543032" cy="1500187"/>
          </a:xfrm>
        </p:spPr>
        <p:txBody>
          <a:bodyPr>
            <a:noAutofit/>
          </a:bodyPr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64E2B4-314C-4D4F-8938-E437A2EF5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760CDE-A6F1-4138-AF12-ED09E8E5FB6B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42F23-6986-4A36-97F0-13F305A2D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4BA1B9-2423-42BD-A553-DC5703F624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6671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64F76-994F-4AB5-B17B-46C0C2FA5A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A69B3B-A540-4556-98C8-1F49704A79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24" y="1825625"/>
            <a:ext cx="5599176" cy="4206382"/>
          </a:xfrm>
        </p:spPr>
        <p:txBody>
          <a:bodyPr/>
          <a:lstStyle>
            <a:lvl1pPr marL="457200" indent="-457200">
              <a:buFont typeface="Wingdings 2" panose="05020102010507070707" pitchFamily="18" charset="2"/>
              <a:buChar char="¬"/>
              <a:defRPr/>
            </a:lvl1pPr>
            <a:lvl2pPr marL="800100" indent="-342900">
              <a:buFont typeface="Wingdings 2" panose="05020102010507070707" pitchFamily="18" charset="2"/>
              <a:buChar char="¬"/>
              <a:defRPr/>
            </a:lvl2pPr>
            <a:lvl3pPr marL="1257300" indent="-342900">
              <a:buFont typeface="Wingdings 2" panose="05020102010507070707" pitchFamily="18" charset="2"/>
              <a:buChar char="¬"/>
              <a:defRPr/>
            </a:lvl3pPr>
            <a:lvl4pPr marL="1657350" indent="-285750">
              <a:buFont typeface="Wingdings 2" panose="05020102010507070707" pitchFamily="18" charset="2"/>
              <a:buChar char="¬"/>
              <a:defRPr/>
            </a:lvl4pPr>
            <a:lvl5pPr marL="2114550" indent="-28575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C72438-7C63-48F2-9D6F-2461BFD6D5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4791456" cy="4206382"/>
          </a:xfrm>
        </p:spPr>
        <p:txBody>
          <a:bodyPr/>
          <a:lstStyle>
            <a:lvl1pPr marL="228600" indent="-228600">
              <a:buFont typeface="Wingdings 2" panose="05020102010507070707" pitchFamily="18" charset="2"/>
              <a:buChar char="¬"/>
              <a:defRPr/>
            </a:lvl1pPr>
            <a:lvl2pPr marL="685800" indent="-228600">
              <a:buFont typeface="Wingdings 2" panose="05020102010507070707" pitchFamily="18" charset="2"/>
              <a:buChar char="¬"/>
              <a:defRPr/>
            </a:lvl2pPr>
            <a:lvl3pPr marL="1143000" indent="-228600">
              <a:buFont typeface="Wingdings 2" panose="05020102010507070707" pitchFamily="18" charset="2"/>
              <a:buChar char="¬"/>
              <a:defRPr/>
            </a:lvl3pPr>
            <a:lvl4pPr marL="1600200" indent="-228600">
              <a:buFont typeface="Wingdings 2" panose="05020102010507070707" pitchFamily="18" charset="2"/>
              <a:buChar char="¬"/>
              <a:defRPr/>
            </a:lvl4pPr>
            <a:lvl5pPr marL="2057400" indent="-228600">
              <a:buFont typeface="Wingdings 2" panose="05020102010507070707" pitchFamily="18" charset="2"/>
              <a:buChar char="¬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FA1B49-6AAA-4DA7-970F-B75899F1AB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5F8B1-DB7B-4D28-A97D-40FB2DD1EF78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E3649A-B9A2-4737-B47E-758DC1406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0C1407-C705-451C-878E-8175DCCD50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376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F9955-0460-4A20-8FC6-300595560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95DDA7-4AAD-4EBE-880C-200E5F10A6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681163"/>
            <a:ext cx="5549697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17496-E470-4CF6-884C-F07390A468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0624" y="2505075"/>
            <a:ext cx="5549697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C438EA-D381-4F22-A911-ECDD6D04FB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70321" y="1681163"/>
            <a:ext cx="4993335" cy="823912"/>
          </a:xfrm>
        </p:spPr>
        <p:txBody>
          <a:bodyPr anchor="b">
            <a:normAutofit/>
          </a:bodyPr>
          <a:lstStyle>
            <a:lvl1pPr marL="0" indent="0"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F255FA-A04D-49F2-8DB4-3CC082D0DBC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70321" y="2505075"/>
            <a:ext cx="4993335" cy="3526932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6298F3-0AEC-4811-99A4-B78AE3A70B1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14039161-23B8-4738-9069-73EBE8884FDD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A7690B4-8A9A-4717-8B0B-2C92129265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328F00A-44BE-4E0A-B1CE-1FC489654F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6023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1F235-FBFF-453E-B90A-5758ED47C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938306"/>
            <a:ext cx="10543032" cy="1325563"/>
          </a:xfrm>
        </p:spPr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43A871-5A76-4349-99F0-C46C7738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94D44-7693-499F-AC6C-11696134FE3F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72E803-8BD9-40A2-8389-C19DA1148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414ED-B772-4B84-813E-E34C9A97C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41722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E562BDD-CBFF-4046-A6B2-A9ECCB7EA1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AF2AE-472C-4EF3-ABB2-24BAA9AE3CF7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90B5F6-6C28-4A86-AFD0-D7F93D4619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910D5C-1634-451B-8D99-4D47EB3A1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21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12261-8522-4437-B612-7C7100D18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10543032" cy="1600200"/>
          </a:xfrm>
        </p:spPr>
        <p:txBody>
          <a:bodyPr anchor="b">
            <a:noAutofit/>
          </a:bodyPr>
          <a:lstStyle>
            <a:lvl1pPr>
              <a:defRPr sz="5200">
                <a:latin typeface="Dante (Headings)2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AA0AF-3F50-42BD-84B4-E70C3D004F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199340"/>
            <a:ext cx="5780468" cy="3661710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9C702B-2C4D-4590-8BEE-31940145C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94813E-250B-4422-AE46-5E1AB964A41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EAEA162C-A7C1-4263-9453-1BAFF8C39559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CB5B81-E9CC-45F3-8EF1-35D2C8FF1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DA7E97-5A73-4602-9582-6CDACB918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71834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5334B-3019-4CA1-B658-779001922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457200"/>
            <a:ext cx="4489180" cy="160020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D3CC12-FD6B-41A3-BF67-D600CC4383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DB2BD5-DC18-460B-BFCC-5B2447D2B0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20624" y="2199340"/>
            <a:ext cx="4489180" cy="3669647"/>
          </a:xfrm>
        </p:spPr>
        <p:txBody>
          <a:bodyPr>
            <a:normAutofit/>
          </a:bodyPr>
          <a:lstStyle>
            <a:lvl1pPr marL="0" indent="0">
              <a:buNone/>
              <a:defRPr sz="2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AF6305-9768-4792-866C-91238D45695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0624" y="6217920"/>
            <a:ext cx="2743200" cy="640080"/>
          </a:xfrm>
        </p:spPr>
        <p:txBody>
          <a:bodyPr/>
          <a:lstStyle/>
          <a:p>
            <a:fld id="{64DF6793-3458-4587-8168-65F0C37A92D2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DBF050-0FF1-499F-936E-FAAE50DC3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902C2E-1542-46B4-85B1-7A4B3F7724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017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D930A-6467-4C46-BA13-A0F5EC12FF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5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41977A-7872-4BE8-8C5C-D2099BEDBB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B8191-8A0C-4077-9A2D-0255BF81A9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A17F0E-8070-4DFE-A821-9A699EDBAD7E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441B40-57AC-45F3-9AAC-DC2BEBB12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6D65F4-29FA-451A-878F-768E426A7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4287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76A9FC-D582-4FC8-B641-9F77B4DD15B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3A1683-12F6-4BA6-AD1A-F98C609514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1141D6-1E1A-4A54-A9B4-57F86865FC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D34AE-C7BF-46E5-A968-01C6641F6476}" type="datetime2">
              <a:rPr lang="en-US" smtClean="0"/>
              <a:t>Thursday, May 18, 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7541D6-4702-4421-AEB2-D6CA3AADB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3C9F43-CD60-4C38-94C9-0E6D3B7224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4F6043-7A67-491B-98BC-F933DED7226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891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586836B-C327-49CB-ADF2-2E730C4A91BF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8310F61-136C-42B3-981B-FDE3DD0A8135}"/>
              </a:ext>
            </a:extLst>
          </p:cNvPr>
          <p:cNvSpPr/>
          <p:nvPr/>
        </p:nvSpPr>
        <p:spPr>
          <a:xfrm>
            <a:off x="1478322" y="709375"/>
            <a:ext cx="10713675" cy="5419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2AF870-601F-4570-A8A9-1003F8939C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0624" y="365125"/>
            <a:ext cx="105430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CCCECD-B6E7-4C40-8A84-65FD5A3F0A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0624" y="1825625"/>
            <a:ext cx="105430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3EFA4D-0E39-4E26-B43C-5D1084B3BA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20624" y="6217920"/>
            <a:ext cx="2743200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8352ED3-3C46-4C9A-9738-67B2D875E7E2}" type="datetime2">
              <a:rPr lang="en-US" smtClean="0"/>
              <a:pPr/>
              <a:t>Thursday, May 18, 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8851EA-2F2C-4012-8B96-51179BDD11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767328" y="6217920"/>
            <a:ext cx="7196328" cy="6400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BB8ACB-7A60-4D76-A149-0C57A30E01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03152" y="0"/>
            <a:ext cx="685800" cy="685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fld id="{3A4F6043-7A67-491B-98BC-F933DED7226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5659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5" r:id="rId1"/>
    <p:sldLayoutId id="2147483816" r:id="rId2"/>
    <p:sldLayoutId id="2147483817" r:id="rId3"/>
    <p:sldLayoutId id="2147483807" r:id="rId4"/>
    <p:sldLayoutId id="2147483808" r:id="rId5"/>
    <p:sldLayoutId id="2147483809" r:id="rId6"/>
    <p:sldLayoutId id="2147483810" r:id="rId7"/>
    <p:sldLayoutId id="2147483811" r:id="rId8"/>
    <p:sldLayoutId id="2147483812" r:id="rId9"/>
    <p:sldLayoutId id="2147483813" r:id="rId10"/>
    <p:sldLayoutId id="214748381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Wingdings 2" panose="05020102010507070707" pitchFamily="18" charset="2"/>
        <a:buChar char="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accent2"/>
        </a:buClr>
        <a:buFont typeface="Wingdings 2" panose="05020102010507070707" pitchFamily="18" charset="2"/>
        <a:buChar char="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DE3D5-AE6A-EF4B-905A-060C8CE35E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3219"/>
            <a:ext cx="9144000" cy="555672"/>
          </a:xfrm>
        </p:spPr>
        <p:txBody>
          <a:bodyPr>
            <a:normAutofit fontScale="90000"/>
          </a:bodyPr>
          <a:lstStyle/>
          <a:p>
            <a:r>
              <a:rPr lang="en-US" dirty="0"/>
              <a:t>        Room Reservation.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78BA15-C36F-DD42-8B0C-1E4F2F673E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94510" y="1508760"/>
            <a:ext cx="3429000" cy="4090234"/>
          </a:xfrm>
        </p:spPr>
        <p:txBody>
          <a:bodyPr>
            <a:normAutofit/>
          </a:bodyPr>
          <a:lstStyle/>
          <a:p>
            <a:r>
              <a:rPr lang="en-US" sz="1800" dirty="0"/>
              <a:t>Name: Shamima Begum</a:t>
            </a:r>
          </a:p>
          <a:p>
            <a:endParaRPr lang="en-US" sz="1800" dirty="0"/>
          </a:p>
          <a:p>
            <a:r>
              <a:rPr lang="en-US" sz="1800" dirty="0"/>
              <a:t>Student Number: 2130973</a:t>
            </a:r>
          </a:p>
          <a:p>
            <a:endParaRPr lang="en-US" sz="1800" dirty="0"/>
          </a:p>
          <a:p>
            <a:r>
              <a:rPr lang="en-US" sz="1800" dirty="0"/>
              <a:t>Lecturer Name: Rodrigo Fernandes Aguilera</a:t>
            </a:r>
          </a:p>
          <a:p>
            <a:endParaRPr lang="en-US" sz="1800" dirty="0"/>
          </a:p>
          <a:p>
            <a:r>
              <a:rPr lang="en-US" sz="1800" dirty="0"/>
              <a:t>Module: Foreign Languages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5874BF-4895-F84C-BCAE-C164A3723250}"/>
              </a:ext>
            </a:extLst>
          </p:cNvPr>
          <p:cNvSpPr txBox="1"/>
          <p:nvPr/>
        </p:nvSpPr>
        <p:spPr>
          <a:xfrm>
            <a:off x="9460089" y="2438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F1E1AA-4F74-9642-8FE5-A80DADD8B2DE}"/>
              </a:ext>
            </a:extLst>
          </p:cNvPr>
          <p:cNvSpPr txBox="1"/>
          <p:nvPr/>
        </p:nvSpPr>
        <p:spPr>
          <a:xfrm>
            <a:off x="8895644" y="303671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7" name="Easterly Road.m4a" descr="Easterly Road.m4a">
            <a:hlinkClick r:id="" action="ppaction://media"/>
            <a:extLst>
              <a:ext uri="{FF2B5EF4-FFF2-40B4-BE49-F238E27FC236}">
                <a16:creationId xmlns:a16="http://schemas.microsoft.com/office/drawing/2014/main" id="{D2AF5514-E1A4-874E-8E9D-468F6A371B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484533" y="1806222"/>
            <a:ext cx="3429000" cy="3307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700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89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setVTI">
  <a:themeElements>
    <a:clrScheme name="Yellow Orange">
      <a:dk1>
        <a:srgbClr val="000000"/>
      </a:dk1>
      <a:lt1>
        <a:srgbClr val="FFFFFF"/>
      </a:lt1>
      <a:dk2>
        <a:srgbClr val="5E5E5E"/>
      </a:dk2>
      <a:lt2>
        <a:srgbClr val="DDDDDD"/>
      </a:lt2>
      <a:accent1>
        <a:srgbClr val="418AB3"/>
      </a:accent1>
      <a:accent2>
        <a:srgbClr val="A6B727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Dante">
      <a:majorFont>
        <a:latin typeface="Dante"/>
        <a:ea typeface=""/>
        <a:cs typeface=""/>
      </a:majorFont>
      <a:minorFont>
        <a:latin typeface="Dan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setVTI" id="{17A3166B-76FF-4669-8F6D-D4251AE158D8}" vid="{4532814A-B5F8-4CFD-BC69-A007D492DA4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  <Status xmlns="71af3243-3dd4-4a8d-8c0d-dd76da1f02a5">Not started</Statu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b385d60f68dd989dca1fdc827799d853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911b479caf7b199da365455750e4572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9791FE0-E525-44F5-B24B-E8E5757CF5F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6428C60-BADF-461E-ACB1-6AC412BA55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E7010E9-D0D4-4763-90A3-DBAE37445A5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</Words>
  <Application>Microsoft Macintosh PowerPoint</Application>
  <PresentationFormat>Widescreen</PresentationFormat>
  <Paragraphs>8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Dante</vt:lpstr>
      <vt:lpstr>Dante (Headings)2</vt:lpstr>
      <vt:lpstr>Wingdings 2</vt:lpstr>
      <vt:lpstr>OffsetVTI</vt:lpstr>
      <vt:lpstr>        Room Reservation.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Microsoft Office User</dc:creator>
  <cp:lastModifiedBy/>
  <cp:revision>1</cp:revision>
  <dcterms:created xsi:type="dcterms:W3CDTF">2023-05-18T16:47:57Z</dcterms:created>
  <dcterms:modified xsi:type="dcterms:W3CDTF">2023-05-18T17:22:11Z</dcterms:modified>
</cp:coreProperties>
</file>