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51"/>
  </p:sldMasterIdLst>
  <p:sldIdLst>
    <p:sldId id="256" r:id="rId52"/>
    <p:sldId id="258" r:id="rId53"/>
    <p:sldId id="257" r:id="rId54"/>
    <p:sldId id="259" r:id="rId55"/>
    <p:sldId id="260" r:id="rId56"/>
    <p:sldId id="261" r:id="rId57"/>
    <p:sldId id="262" r:id="rId58"/>
    <p:sldId id="263" r:id="rId59"/>
    <p:sldId id="264" r:id="rId60"/>
    <p:sldId id="265" r:id="rId61"/>
    <p:sldId id="266" r:id="rId62"/>
    <p:sldId id="267" r:id="rId63"/>
    <p:sldId id="268" r:id="rId64"/>
    <p:sldId id="269" r:id="rId65"/>
    <p:sldId id="270" r:id="rId66"/>
    <p:sldId id="271" r:id="rId67"/>
    <p:sldId id="273" r:id="rId68"/>
    <p:sldId id="276" r:id="rId69"/>
    <p:sldId id="275" r:id="rId70"/>
    <p:sldId id="277" r:id="rId71"/>
    <p:sldId id="279" r:id="rId72"/>
    <p:sldId id="278" r:id="rId73"/>
    <p:sldId id="272" r:id="rId74"/>
    <p:sldId id="274" r:id="rId7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p:cViewPr varScale="1">
        <p:scale>
          <a:sx n="53" d="100"/>
          <a:sy n="53" d="100"/>
        </p:scale>
        <p:origin x="607"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customXml" Target="../customXml/item39.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customXml" Target="../customXml/item42.xml"/><Relationship Id="rId47" Type="http://schemas.openxmlformats.org/officeDocument/2006/relationships/customXml" Target="../customXml/item47.xml"/><Relationship Id="rId50" Type="http://schemas.openxmlformats.org/officeDocument/2006/relationships/customXml" Target="../customXml/item50.xml"/><Relationship Id="rId55" Type="http://schemas.openxmlformats.org/officeDocument/2006/relationships/slide" Target="slides/slide4.xml"/><Relationship Id="rId63" Type="http://schemas.openxmlformats.org/officeDocument/2006/relationships/slide" Target="slides/slide12.xml"/><Relationship Id="rId68" Type="http://schemas.openxmlformats.org/officeDocument/2006/relationships/slide" Target="slides/slide17.xml"/><Relationship Id="rId76" Type="http://schemas.openxmlformats.org/officeDocument/2006/relationships/presProps" Target="presProps.xml"/><Relationship Id="rId7" Type="http://schemas.openxmlformats.org/officeDocument/2006/relationships/customXml" Target="../customXml/item7.xml"/><Relationship Id="rId71"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customXml" Target="../customXml/item40.xml"/><Relationship Id="rId45" Type="http://schemas.openxmlformats.org/officeDocument/2006/relationships/customXml" Target="../customXml/item45.xml"/><Relationship Id="rId53" Type="http://schemas.openxmlformats.org/officeDocument/2006/relationships/slide" Target="slides/slide2.xml"/><Relationship Id="rId58" Type="http://schemas.openxmlformats.org/officeDocument/2006/relationships/slide" Target="slides/slide7.xml"/><Relationship Id="rId66" Type="http://schemas.openxmlformats.org/officeDocument/2006/relationships/slide" Target="slides/slide15.xml"/><Relationship Id="rId74" Type="http://schemas.openxmlformats.org/officeDocument/2006/relationships/slide" Target="slides/slide23.xml"/><Relationship Id="rId79" Type="http://schemas.openxmlformats.org/officeDocument/2006/relationships/tableStyles" Target="tableStyles.xml"/><Relationship Id="rId5" Type="http://schemas.openxmlformats.org/officeDocument/2006/relationships/customXml" Target="../customXml/item5.xml"/><Relationship Id="rId61" Type="http://schemas.openxmlformats.org/officeDocument/2006/relationships/slide" Target="slides/slide10.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slide" Target="slides/slide1.xml"/><Relationship Id="rId60" Type="http://schemas.openxmlformats.org/officeDocument/2006/relationships/slide" Target="slides/slide9.xml"/><Relationship Id="rId65" Type="http://schemas.openxmlformats.org/officeDocument/2006/relationships/slide" Target="slides/slide14.xml"/><Relationship Id="rId73" Type="http://schemas.openxmlformats.org/officeDocument/2006/relationships/slide" Target="slides/slide22.xml"/><Relationship Id="rId78"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slide" Target="slides/slide5.xml"/><Relationship Id="rId64" Type="http://schemas.openxmlformats.org/officeDocument/2006/relationships/slide" Target="slides/slide13.xml"/><Relationship Id="rId69" Type="http://schemas.openxmlformats.org/officeDocument/2006/relationships/slide" Target="slides/slide18.xml"/><Relationship Id="rId77" Type="http://schemas.openxmlformats.org/officeDocument/2006/relationships/viewProps" Target="viewProps.xml"/><Relationship Id="rId8" Type="http://schemas.openxmlformats.org/officeDocument/2006/relationships/customXml" Target="../customXml/item8.xml"/><Relationship Id="rId51" Type="http://schemas.openxmlformats.org/officeDocument/2006/relationships/slideMaster" Target="slideMasters/slideMaster1.xml"/><Relationship Id="rId72" Type="http://schemas.openxmlformats.org/officeDocument/2006/relationships/slide" Target="slides/slide21.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slide" Target="slides/slide8.xml"/><Relationship Id="rId67" Type="http://schemas.openxmlformats.org/officeDocument/2006/relationships/slide" Target="slides/slide16.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slide" Target="slides/slide3.xml"/><Relationship Id="rId62" Type="http://schemas.openxmlformats.org/officeDocument/2006/relationships/slide" Target="slides/slide11.xml"/><Relationship Id="rId70" Type="http://schemas.openxmlformats.org/officeDocument/2006/relationships/slide" Target="slides/slide19.xml"/><Relationship Id="rId75"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slide" Target="slides/slide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61550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9730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6500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0589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4536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7598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50073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1675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10297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3196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45754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00486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084250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0855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262855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45509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9/17/2020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2186779"/>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xml"/><Relationship Id="rId2" Type="http://schemas.openxmlformats.org/officeDocument/2006/relationships/tags" Target="../tags/tag1.xml"/><Relationship Id="rId1" Type="http://schemas.openxmlformats.org/officeDocument/2006/relationships/customXml" Target="../../customXml/item44.xml"/><Relationship Id="rId6" Type="http://schemas.microsoft.com/office/2007/relationships/media" Target="../media/media1.mp4"/><Relationship Id="rId5" Type="http://schemas.openxmlformats.org/officeDocument/2006/relationships/tags" Target="../tags/tag2.xml"/><Relationship Id="rId4" Type="http://schemas.openxmlformats.org/officeDocument/2006/relationships/customXml" Target="../../customXml/item27.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3.xml"/><Relationship Id="rId1" Type="http://schemas.openxmlformats.org/officeDocument/2006/relationships/customXml" Target="../../customXml/item1.xml"/><Relationship Id="rId6" Type="http://schemas.microsoft.com/office/2007/relationships/media" Target="../media/media2.mp4"/><Relationship Id="rId5" Type="http://schemas.openxmlformats.org/officeDocument/2006/relationships/tags" Target="../tags/tag4.xml"/><Relationship Id="rId4" Type="http://schemas.openxmlformats.org/officeDocument/2006/relationships/customXml" Target="../../customXml/item43.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5.xml"/><Relationship Id="rId1" Type="http://schemas.openxmlformats.org/officeDocument/2006/relationships/customXml" Target="../../customXml/item42.xml"/><Relationship Id="rId6" Type="http://schemas.microsoft.com/office/2007/relationships/media" Target="../media/media3.mp4"/><Relationship Id="rId5" Type="http://schemas.openxmlformats.org/officeDocument/2006/relationships/tags" Target="../tags/tag6.xml"/><Relationship Id="rId4" Type="http://schemas.openxmlformats.org/officeDocument/2006/relationships/customXml" Target="../../customXml/item45.xml"/></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7.xml"/><Relationship Id="rId1" Type="http://schemas.openxmlformats.org/officeDocument/2006/relationships/customXml" Target="../../customXml/item21.xml"/><Relationship Id="rId6" Type="http://schemas.microsoft.com/office/2007/relationships/media" Target="../media/media4.mp4"/><Relationship Id="rId5" Type="http://schemas.openxmlformats.org/officeDocument/2006/relationships/tags" Target="../tags/tag8.xml"/><Relationship Id="rId4" Type="http://schemas.openxmlformats.org/officeDocument/2006/relationships/customXml" Target="../../customXml/item2.xml"/></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microsoft.com/office/2007/relationships/media" Target="../media/media5.mp4"/><Relationship Id="rId7" Type="http://schemas.openxmlformats.org/officeDocument/2006/relationships/slideLayout" Target="../slideLayouts/slideLayout2.xml"/><Relationship Id="rId2" Type="http://schemas.openxmlformats.org/officeDocument/2006/relationships/tags" Target="../tags/tag9.xml"/><Relationship Id="rId1" Type="http://schemas.openxmlformats.org/officeDocument/2006/relationships/customXml" Target="../../customXml/item47.xml"/><Relationship Id="rId6" Type="http://schemas.openxmlformats.org/officeDocument/2006/relationships/tags" Target="../tags/tag10.xml"/><Relationship Id="rId5" Type="http://schemas.openxmlformats.org/officeDocument/2006/relationships/customXml" Target="../../customXml/item11.xml"/><Relationship Id="rId4" Type="http://schemas.openxmlformats.org/officeDocument/2006/relationships/video" Target="../media/media5.mp4"/></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customXml" Target="../../customXml/item4.xml"/><Relationship Id="rId6" Type="http://schemas.microsoft.com/office/2007/relationships/media" Target="../media/media6.mp4"/><Relationship Id="rId5" Type="http://schemas.openxmlformats.org/officeDocument/2006/relationships/tags" Target="../tags/tag12.xml"/><Relationship Id="rId4" Type="http://schemas.openxmlformats.org/officeDocument/2006/relationships/customXml" Target="../../customXml/item5.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customXml" Target="../../customXml/item29.xml"/><Relationship Id="rId6" Type="http://schemas.microsoft.com/office/2007/relationships/media" Target="../media/media7.mp4"/><Relationship Id="rId5" Type="http://schemas.openxmlformats.org/officeDocument/2006/relationships/tags" Target="../tags/tag14.xml"/><Relationship Id="rId4" Type="http://schemas.openxmlformats.org/officeDocument/2006/relationships/customXml" Target="../../customXml/item3.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5.xml"/><Relationship Id="rId1" Type="http://schemas.openxmlformats.org/officeDocument/2006/relationships/customXml" Target="../../customXml/item48.xml"/><Relationship Id="rId6" Type="http://schemas.microsoft.com/office/2007/relationships/media" Target="../media/media8.mp4"/><Relationship Id="rId5" Type="http://schemas.openxmlformats.org/officeDocument/2006/relationships/tags" Target="../tags/tag16.xml"/><Relationship Id="rId4" Type="http://schemas.openxmlformats.org/officeDocument/2006/relationships/customXml" Target="../../customXml/item40.xml"/></Relationships>
</file>

<file path=ppt/slides/_rels/slide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customXml" Target="../../customXml/item25.xml"/><Relationship Id="rId6" Type="http://schemas.microsoft.com/office/2007/relationships/media" Target="../media/media9.mp4"/><Relationship Id="rId5" Type="http://schemas.openxmlformats.org/officeDocument/2006/relationships/tags" Target="../tags/tag18.xml"/><Relationship Id="rId4" Type="http://schemas.openxmlformats.org/officeDocument/2006/relationships/customXml" Target="../../customXml/item12.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9.xml"/><Relationship Id="rId1" Type="http://schemas.openxmlformats.org/officeDocument/2006/relationships/customXml" Target="../../customXml/item6.xml"/><Relationship Id="rId6" Type="http://schemas.microsoft.com/office/2007/relationships/media" Target="../media/media10.mp4"/><Relationship Id="rId5" Type="http://schemas.openxmlformats.org/officeDocument/2006/relationships/tags" Target="../tags/tag20.xml"/><Relationship Id="rId4" Type="http://schemas.openxmlformats.org/officeDocument/2006/relationships/customXml" Target="../../customXml/item37.xml"/></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21.xml"/><Relationship Id="rId1" Type="http://schemas.openxmlformats.org/officeDocument/2006/relationships/customXml" Target="../../customXml/item33.xml"/><Relationship Id="rId6" Type="http://schemas.microsoft.com/office/2007/relationships/media" Target="../media/media11.mp4"/><Relationship Id="rId5" Type="http://schemas.openxmlformats.org/officeDocument/2006/relationships/tags" Target="../tags/tag22.xml"/><Relationship Id="rId4" Type="http://schemas.openxmlformats.org/officeDocument/2006/relationships/customXml" Target="../../customXml/item10.xml"/></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23.xml"/><Relationship Id="rId1" Type="http://schemas.openxmlformats.org/officeDocument/2006/relationships/customXml" Target="../../customXml/item50.xml"/><Relationship Id="rId6" Type="http://schemas.microsoft.com/office/2007/relationships/media" Target="../media/media12.mp4"/><Relationship Id="rId5" Type="http://schemas.openxmlformats.org/officeDocument/2006/relationships/tags" Target="../tags/tag24.xml"/><Relationship Id="rId4" Type="http://schemas.openxmlformats.org/officeDocument/2006/relationships/customXml" Target="../../customXml/item46.xml"/></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1.xml"/><Relationship Id="rId2" Type="http://schemas.openxmlformats.org/officeDocument/2006/relationships/tags" Target="../tags/tag25.xml"/><Relationship Id="rId1" Type="http://schemas.openxmlformats.org/officeDocument/2006/relationships/customXml" Target="../../customXml/item13.xml"/><Relationship Id="rId6" Type="http://schemas.microsoft.com/office/2007/relationships/media" Target="../media/media13.mp4"/><Relationship Id="rId5" Type="http://schemas.openxmlformats.org/officeDocument/2006/relationships/tags" Target="../tags/tag26.xml"/><Relationship Id="rId4" Type="http://schemas.openxmlformats.org/officeDocument/2006/relationships/customXml" Target="../../customXml/item49.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1.xml"/><Relationship Id="rId2" Type="http://schemas.openxmlformats.org/officeDocument/2006/relationships/tags" Target="../tags/tag27.xml"/><Relationship Id="rId1" Type="http://schemas.openxmlformats.org/officeDocument/2006/relationships/customXml" Target="../../customXml/item30.xml"/><Relationship Id="rId6" Type="http://schemas.microsoft.com/office/2007/relationships/media" Target="../media/media14.mp4"/><Relationship Id="rId5" Type="http://schemas.openxmlformats.org/officeDocument/2006/relationships/tags" Target="../tags/tag28.xml"/><Relationship Id="rId4" Type="http://schemas.openxmlformats.org/officeDocument/2006/relationships/customXml" Target="../../customXml/item36.xml"/></Relationships>
</file>

<file path=ppt/slides/_rels/slide1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1.xml"/><Relationship Id="rId2" Type="http://schemas.openxmlformats.org/officeDocument/2006/relationships/tags" Target="../tags/tag29.xml"/><Relationship Id="rId1" Type="http://schemas.openxmlformats.org/officeDocument/2006/relationships/customXml" Target="../../customXml/item24.xml"/><Relationship Id="rId6" Type="http://schemas.microsoft.com/office/2007/relationships/media" Target="../media/media15.mp4"/><Relationship Id="rId5" Type="http://schemas.openxmlformats.org/officeDocument/2006/relationships/tags" Target="../tags/tag30.xml"/><Relationship Id="rId4" Type="http://schemas.openxmlformats.org/officeDocument/2006/relationships/customXml" Target="../../customXml/item16.xml"/></Relationships>
</file>

<file path=ppt/slides/_rels/slide1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1.xml"/><Relationship Id="rId2" Type="http://schemas.openxmlformats.org/officeDocument/2006/relationships/tags" Target="../tags/tag31.xml"/><Relationship Id="rId1" Type="http://schemas.openxmlformats.org/officeDocument/2006/relationships/customXml" Target="../../customXml/item15.xml"/><Relationship Id="rId6" Type="http://schemas.microsoft.com/office/2007/relationships/media" Target="../media/media16.mp4"/><Relationship Id="rId5" Type="http://schemas.openxmlformats.org/officeDocument/2006/relationships/tags" Target="../tags/tag32.xml"/><Relationship Id="rId4" Type="http://schemas.openxmlformats.org/officeDocument/2006/relationships/customXml" Target="../../customXml/item39.xml"/></Relationships>
</file>

<file path=ppt/slides/_rels/slide1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1.xml"/><Relationship Id="rId2" Type="http://schemas.openxmlformats.org/officeDocument/2006/relationships/tags" Target="../tags/tag33.xml"/><Relationship Id="rId1" Type="http://schemas.openxmlformats.org/officeDocument/2006/relationships/customXml" Target="../../customXml/item18.xml"/><Relationship Id="rId6" Type="http://schemas.microsoft.com/office/2007/relationships/media" Target="../media/media17.mp4"/><Relationship Id="rId5" Type="http://schemas.openxmlformats.org/officeDocument/2006/relationships/tags" Target="../tags/tag34.xml"/><Relationship Id="rId4" Type="http://schemas.openxmlformats.org/officeDocument/2006/relationships/customXml" Target="../../customXml/item22.xml"/></Relationships>
</file>

<file path=ppt/slides/_rels/slide1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1.xml"/><Relationship Id="rId2" Type="http://schemas.openxmlformats.org/officeDocument/2006/relationships/tags" Target="../tags/tag35.xml"/><Relationship Id="rId1" Type="http://schemas.openxmlformats.org/officeDocument/2006/relationships/customXml" Target="../../customXml/item34.xml"/><Relationship Id="rId6" Type="http://schemas.microsoft.com/office/2007/relationships/media" Target="../media/media18.mp4"/><Relationship Id="rId5" Type="http://schemas.openxmlformats.org/officeDocument/2006/relationships/tags" Target="../tags/tag36.xml"/><Relationship Id="rId4" Type="http://schemas.openxmlformats.org/officeDocument/2006/relationships/customXml" Target="../../customXml/item7.xml"/></Relationships>
</file>

<file path=ppt/slides/_rels/slide1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1.xml"/><Relationship Id="rId2" Type="http://schemas.openxmlformats.org/officeDocument/2006/relationships/tags" Target="../tags/tag37.xml"/><Relationship Id="rId1" Type="http://schemas.openxmlformats.org/officeDocument/2006/relationships/customXml" Target="../../customXml/item26.xml"/><Relationship Id="rId6" Type="http://schemas.microsoft.com/office/2007/relationships/media" Target="../media/media19.mp4"/><Relationship Id="rId5" Type="http://schemas.openxmlformats.org/officeDocument/2006/relationships/tags" Target="../tags/tag38.xml"/><Relationship Id="rId4" Type="http://schemas.openxmlformats.org/officeDocument/2006/relationships/customXml" Target="../../customXml/item17.xml"/></Relationships>
</file>

<file path=ppt/slides/_rels/slide2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1.xml"/><Relationship Id="rId2" Type="http://schemas.openxmlformats.org/officeDocument/2006/relationships/tags" Target="../tags/tag39.xml"/><Relationship Id="rId1" Type="http://schemas.openxmlformats.org/officeDocument/2006/relationships/customXml" Target="../../customXml/item31.xml"/><Relationship Id="rId6" Type="http://schemas.microsoft.com/office/2007/relationships/media" Target="../media/media20.mp4"/><Relationship Id="rId5" Type="http://schemas.openxmlformats.org/officeDocument/2006/relationships/tags" Target="../tags/tag40.xml"/><Relationship Id="rId4" Type="http://schemas.openxmlformats.org/officeDocument/2006/relationships/customXml" Target="../../customXml/item32.xml"/></Relationships>
</file>

<file path=ppt/slides/_rels/slide2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1.xml"/><Relationship Id="rId2" Type="http://schemas.openxmlformats.org/officeDocument/2006/relationships/tags" Target="../tags/tag41.xml"/><Relationship Id="rId1" Type="http://schemas.openxmlformats.org/officeDocument/2006/relationships/customXml" Target="../../customXml/item9.xml"/><Relationship Id="rId6" Type="http://schemas.microsoft.com/office/2007/relationships/media" Target="../media/media21.mp4"/><Relationship Id="rId5" Type="http://schemas.openxmlformats.org/officeDocument/2006/relationships/tags" Target="../tags/tag42.xml"/><Relationship Id="rId4" Type="http://schemas.openxmlformats.org/officeDocument/2006/relationships/customXml" Target="../../customXml/item35.xml"/></Relationships>
</file>

<file path=ppt/slides/_rels/slide2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video" Target="NULL" TargetMode="External"/><Relationship Id="rId7" Type="http://schemas.openxmlformats.org/officeDocument/2006/relationships/slideLayout" Target="../slideLayouts/slideLayout7.xml"/><Relationship Id="rId2" Type="http://schemas.openxmlformats.org/officeDocument/2006/relationships/tags" Target="../tags/tag43.xml"/><Relationship Id="rId1" Type="http://schemas.openxmlformats.org/officeDocument/2006/relationships/customXml" Target="../../customXml/item41.xml"/><Relationship Id="rId6" Type="http://schemas.microsoft.com/office/2007/relationships/media" Target="../media/media22.mp4"/><Relationship Id="rId5" Type="http://schemas.openxmlformats.org/officeDocument/2006/relationships/tags" Target="../tags/tag44.xml"/><Relationship Id="rId4" Type="http://schemas.openxmlformats.org/officeDocument/2006/relationships/customXml" Target="../../customXml/item38.xml"/><Relationship Id="rId9" Type="http://schemas.openxmlformats.org/officeDocument/2006/relationships/image" Target="../media/image1.png"/></Relationships>
</file>

<file path=ppt/slides/_rels/slide23.xml.rels><?xml version="1.0" encoding="UTF-8" standalone="yes"?>
<Relationships xmlns="http://schemas.openxmlformats.org/package/2006/relationships"><Relationship Id="rId8" Type="http://schemas.openxmlformats.org/officeDocument/2006/relationships/hyperlink" Target="http://cdn.basw.co.uk/upload/basw_24624-5.pdf" TargetMode="External"/><Relationship Id="rId3" Type="http://schemas.openxmlformats.org/officeDocument/2006/relationships/video" Target="NULL" TargetMode="External"/><Relationship Id="rId7" Type="http://schemas.openxmlformats.org/officeDocument/2006/relationships/slideLayout" Target="../slideLayouts/slideLayout3.xml"/><Relationship Id="rId12" Type="http://schemas.openxmlformats.org/officeDocument/2006/relationships/image" Target="../media/image1.png"/><Relationship Id="rId2" Type="http://schemas.openxmlformats.org/officeDocument/2006/relationships/tags" Target="../tags/tag45.xml"/><Relationship Id="rId1" Type="http://schemas.openxmlformats.org/officeDocument/2006/relationships/customXml" Target="../../customXml/item8.xml"/><Relationship Id="rId6" Type="http://schemas.microsoft.com/office/2007/relationships/media" Target="../media/media23.mp4"/><Relationship Id="rId11" Type="http://schemas.openxmlformats.org/officeDocument/2006/relationships/hyperlink" Target="https://socialcare.wales/cms_assets/file-uploads/Induction-Framework-Resources.pdf" TargetMode="External"/><Relationship Id="rId5" Type="http://schemas.openxmlformats.org/officeDocument/2006/relationships/tags" Target="../tags/tag46.xml"/><Relationship Id="rId10" Type="http://schemas.openxmlformats.org/officeDocument/2006/relationships/hyperlink" Target="http://www.cieh-cymruwales.org/uploadedFiles/Core/Policy/Professional_practice/making_connections_2006.pdf" TargetMode="External"/><Relationship Id="rId4" Type="http://schemas.openxmlformats.org/officeDocument/2006/relationships/customXml" Target="../../customXml/item19.xml"/><Relationship Id="rId9" Type="http://schemas.openxmlformats.org/officeDocument/2006/relationships/hyperlink" Target="https://www.basw.co.uk/news/article/?id=741"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cdn.basw.co.uk/upload/basw_24624-5.pdf%20Accessed%20on%2002/03/2018" TargetMode="External"/><Relationship Id="rId3" Type="http://schemas.openxmlformats.org/officeDocument/2006/relationships/video" Target="NULL" TargetMode="External"/><Relationship Id="rId7" Type="http://schemas.openxmlformats.org/officeDocument/2006/relationships/slideLayout" Target="../slideLayouts/slideLayout7.xml"/><Relationship Id="rId12" Type="http://schemas.openxmlformats.org/officeDocument/2006/relationships/image" Target="../media/image1.png"/><Relationship Id="rId2" Type="http://schemas.openxmlformats.org/officeDocument/2006/relationships/tags" Target="../tags/tag47.xml"/><Relationship Id="rId1" Type="http://schemas.openxmlformats.org/officeDocument/2006/relationships/customXml" Target="../../customXml/item20.xml"/><Relationship Id="rId6" Type="http://schemas.microsoft.com/office/2007/relationships/media" Target="../media/media24.mp4"/><Relationship Id="rId11" Type="http://schemas.openxmlformats.org/officeDocument/2006/relationships/hyperlink" Target="http://www.cieh-cymruwales.org/uploadedFiles/Core/Policy/Professional_practice/making_connections_2006.pdf" TargetMode="External"/><Relationship Id="rId5" Type="http://schemas.openxmlformats.org/officeDocument/2006/relationships/tags" Target="../tags/tag48.xml"/><Relationship Id="rId10" Type="http://schemas.openxmlformats.org/officeDocument/2006/relationships/hyperlink" Target="http://www.communitycare.co.uk/2017/06/19/top-tips-managing-professional-boundaries-social-work/" TargetMode="External"/><Relationship Id="rId4" Type="http://schemas.openxmlformats.org/officeDocument/2006/relationships/customXml" Target="../../customXml/item28.xml"/><Relationship Id="rId9" Type="http://schemas.openxmlformats.org/officeDocument/2006/relationships/hyperlink" Target="https://www.basw.co.uk/news/article/?id=74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SJSS6004: </a:t>
            </a:r>
            <a:r>
              <a:rPr lang="en-GB" dirty="0"/>
              <a:t>Professional Practice in Advocacy</a:t>
            </a:r>
          </a:p>
        </p:txBody>
      </p:sp>
      <p:sp>
        <p:nvSpPr>
          <p:cNvPr id="3" name="Subtitle 2"/>
          <p:cNvSpPr>
            <a:spLocks noGrp="1"/>
          </p:cNvSpPr>
          <p:nvPr>
            <p:ph type="subTitle" idx="1"/>
          </p:nvPr>
        </p:nvSpPr>
        <p:spPr/>
        <p:txBody>
          <a:bodyPr>
            <a:normAutofit/>
          </a:bodyPr>
          <a:lstStyle/>
          <a:p>
            <a:r>
              <a:rPr lang="en-GB" dirty="0"/>
              <a:t>Professional Boundaries in Social Care Work: Links to Policy and Practice</a:t>
            </a:r>
          </a:p>
          <a:p>
            <a:r>
              <a:rPr lang="en-GB"/>
              <a:t>Phillip Morgan</a:t>
            </a:r>
            <a:endParaRPr lang="en-GB" dirty="0"/>
          </a:p>
        </p:txBody>
      </p:sp>
      <p:pic>
        <p:nvPicPr>
          <p:cNvPr id="4" name="tmp1B4F">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2.2358"/>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1700133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Managing Professional Boundaries</a:t>
            </a:r>
          </a:p>
        </p:txBody>
      </p:sp>
      <p:sp>
        <p:nvSpPr>
          <p:cNvPr id="3" name="Content Placeholder 2"/>
          <p:cNvSpPr>
            <a:spLocks noGrp="1"/>
          </p:cNvSpPr>
          <p:nvPr>
            <p:ph idx="1"/>
          </p:nvPr>
        </p:nvSpPr>
        <p:spPr/>
        <p:txBody>
          <a:bodyPr>
            <a:normAutofit fontScale="55000" lnSpcReduction="20000"/>
          </a:bodyPr>
          <a:lstStyle/>
          <a:p>
            <a:endParaRPr lang="en-GB" dirty="0"/>
          </a:p>
          <a:p>
            <a:r>
              <a:rPr lang="en-GB" sz="4200" dirty="0"/>
              <a:t>Advocates Must (as with all other social care workers) </a:t>
            </a:r>
          </a:p>
          <a:p>
            <a:r>
              <a:rPr lang="en-GB" sz="4200" dirty="0"/>
              <a:t>Understand and act within key boundaries and maintain a professional relationship with clients</a:t>
            </a:r>
          </a:p>
          <a:p>
            <a:r>
              <a:rPr lang="en-GB" sz="4200" dirty="0"/>
              <a:t>Are expected to uphold key boundaries to protect themselves, their clients and the organisation they work for.</a:t>
            </a:r>
          </a:p>
          <a:p>
            <a:r>
              <a:rPr lang="en-GB" sz="4200" dirty="0"/>
              <a:t>Ensure that relationships between social workers and clients remain professional.</a:t>
            </a:r>
          </a:p>
          <a:p>
            <a:r>
              <a:rPr lang="en-GB" sz="4200" dirty="0"/>
              <a:t>Even when working on very personal and difficult issues</a:t>
            </a:r>
          </a:p>
          <a:p>
            <a:endParaRPr lang="en-GB" dirty="0"/>
          </a:p>
          <a:p>
            <a:pPr marL="0" indent="0" algn="r">
              <a:buNone/>
            </a:pPr>
            <a:r>
              <a:rPr lang="en-GB" sz="4200" dirty="0"/>
              <a:t>(Hardy, 2017)</a:t>
            </a:r>
          </a:p>
        </p:txBody>
      </p:sp>
      <p:pic>
        <p:nvPicPr>
          <p:cNvPr id="4" name="tmp9B5D">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6.895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878319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4"/>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4"/>
                                        </p:tgtEl>
                                      </p:cBhvr>
                                    </p:cmd>
                                  </p:childTnLst>
                                </p:cTn>
                              </p:par>
                            </p:childTnLst>
                          </p:cTn>
                        </p:par>
                      </p:childTnLst>
                    </p:cTn>
                  </p:par>
                </p:childTnLst>
              </p:cTn>
              <p:nextCondLst>
                <p:cond evt="onClick" delay="0">
                  <p:tgtEl>
                    <p:spTgt spid="4"/>
                  </p:tgtEl>
                </p:cond>
              </p:nextCondLst>
            </p:seq>
            <p:video>
              <p:cMediaNode vol="80000">
                <p:cTn id="30"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a:t>
            </a:r>
            <a:br>
              <a:rPr lang="en-GB" dirty="0"/>
            </a:br>
            <a:r>
              <a:rPr lang="en-GB" dirty="0"/>
              <a:t> Professional Boundaries?</a:t>
            </a:r>
          </a:p>
        </p:txBody>
      </p:sp>
      <p:sp>
        <p:nvSpPr>
          <p:cNvPr id="3" name="Content Placeholder 2"/>
          <p:cNvSpPr>
            <a:spLocks noGrp="1"/>
          </p:cNvSpPr>
          <p:nvPr>
            <p:ph idx="1"/>
          </p:nvPr>
        </p:nvSpPr>
        <p:spPr/>
        <p:txBody>
          <a:bodyPr>
            <a:normAutofit/>
          </a:bodyPr>
          <a:lstStyle/>
          <a:p>
            <a:r>
              <a:rPr lang="en-GB" dirty="0"/>
              <a:t>Examples and Implications for practice:</a:t>
            </a:r>
          </a:p>
          <a:p>
            <a:pPr marL="457200" indent="-457200">
              <a:buFont typeface="+mj-lt"/>
              <a:buAutoNum type="arabicPeriod"/>
            </a:pPr>
            <a:r>
              <a:rPr lang="en-GB" b="1" u="sng" dirty="0"/>
              <a:t>Client focus. </a:t>
            </a:r>
            <a:r>
              <a:rPr lang="en-GB" dirty="0"/>
              <a:t>You are expected to place the needs of service users on your caseload at the centre of any decisions that you make about them and their lives</a:t>
            </a:r>
          </a:p>
          <a:p>
            <a:pPr marL="457200" indent="-457200">
              <a:buFont typeface="+mj-lt"/>
              <a:buAutoNum type="arabicPeriod"/>
            </a:pPr>
            <a:r>
              <a:rPr lang="en-GB" b="1" u="sng" dirty="0"/>
              <a:t>Self-disclosure. </a:t>
            </a:r>
            <a:r>
              <a:rPr lang="en-GB" dirty="0"/>
              <a:t>Information about yourself and your personal life should not be disclosed to clients.</a:t>
            </a:r>
          </a:p>
          <a:p>
            <a:pPr marL="457200" indent="-457200">
              <a:buFont typeface="+mj-lt"/>
              <a:buAutoNum type="arabicPeriod"/>
            </a:pPr>
            <a:r>
              <a:rPr lang="en-GB" b="1" u="sng" dirty="0"/>
              <a:t>Dual relationships. </a:t>
            </a:r>
            <a:r>
              <a:rPr lang="en-GB" dirty="0"/>
              <a:t>You should not hold more than one type of relationship with a client, for example, they cannot work for you, be a family member or receive extra private support from you, as well as be one of your clients.</a:t>
            </a:r>
          </a:p>
          <a:p>
            <a:pPr marL="0" lvl="0" indent="0" algn="r">
              <a:buClr>
                <a:prstClr val="white"/>
              </a:buClr>
              <a:buNone/>
            </a:pPr>
            <a:r>
              <a:rPr lang="en-GB" sz="1600" dirty="0">
                <a:solidFill>
                  <a:srgbClr val="D06F1E">
                    <a:lumMod val="50000"/>
                  </a:srgbClr>
                </a:solidFill>
              </a:rPr>
              <a:t>(Hardy, 2017)</a:t>
            </a:r>
          </a:p>
          <a:p>
            <a:pPr marL="457200" indent="-457200" algn="r">
              <a:buFont typeface="+mj-lt"/>
              <a:buAutoNum type="arabicPeriod"/>
            </a:pPr>
            <a:endParaRPr lang="en-GB" dirty="0"/>
          </a:p>
          <a:p>
            <a:endParaRPr lang="en-GB" dirty="0"/>
          </a:p>
        </p:txBody>
      </p:sp>
      <p:pic>
        <p:nvPicPr>
          <p:cNvPr id="4" name="tmpB9ED">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67.777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331193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video>
              <p:cMediaNode vol="80000">
                <p:cTn id="22"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a:t>
            </a:r>
            <a:br>
              <a:rPr lang="en-GB" dirty="0"/>
            </a:br>
            <a:r>
              <a:rPr lang="en-GB" dirty="0"/>
              <a:t> Professional Boundaries?</a:t>
            </a:r>
          </a:p>
        </p:txBody>
      </p:sp>
      <p:sp>
        <p:nvSpPr>
          <p:cNvPr id="3" name="Content Placeholder 2"/>
          <p:cNvSpPr>
            <a:spLocks noGrp="1"/>
          </p:cNvSpPr>
          <p:nvPr>
            <p:ph idx="1"/>
          </p:nvPr>
        </p:nvSpPr>
        <p:spPr>
          <a:xfrm>
            <a:off x="408977" y="2001562"/>
            <a:ext cx="8596668" cy="3880773"/>
          </a:xfrm>
        </p:spPr>
        <p:txBody>
          <a:bodyPr>
            <a:normAutofit/>
          </a:bodyPr>
          <a:lstStyle/>
          <a:p>
            <a:r>
              <a:rPr lang="en-GB" sz="2000" dirty="0"/>
              <a:t>Examples and Implications for practice (continued):</a:t>
            </a:r>
          </a:p>
          <a:p>
            <a:pPr marL="457200" lvl="1" indent="0">
              <a:buNone/>
            </a:pPr>
            <a:r>
              <a:rPr lang="en-GB" sz="2000" dirty="0">
                <a:solidFill>
                  <a:schemeClr val="tx1"/>
                </a:solidFill>
              </a:rPr>
              <a:t>4. </a:t>
            </a:r>
            <a:r>
              <a:rPr lang="en-GB" sz="2000" b="1" dirty="0"/>
              <a:t>Working within your competence</a:t>
            </a:r>
            <a:r>
              <a:rPr lang="en-GB" sz="2000" dirty="0"/>
              <a:t>. It is important that you understand the limitations of your role and of your personal capabilities, and when to refer to other professionals or to seek further support and advice for yourself and your clients.</a:t>
            </a:r>
          </a:p>
          <a:p>
            <a:pPr marL="457200" lvl="1" indent="0">
              <a:buNone/>
            </a:pPr>
            <a:r>
              <a:rPr lang="en-GB" sz="2000" dirty="0">
                <a:solidFill>
                  <a:schemeClr val="tx1"/>
                </a:solidFill>
              </a:rPr>
              <a:t>5. </a:t>
            </a:r>
            <a:r>
              <a:rPr lang="en-GB" sz="2000" b="1" dirty="0"/>
              <a:t>Looking after self. </a:t>
            </a:r>
            <a:r>
              <a:rPr lang="en-GB" sz="2000" dirty="0"/>
              <a:t>It is your responsibility to ensure that you are in a fit state to do the job that you are required to do. This covers not only your behaviour outside work but also how you manage your stress and emotions within work and caused by your work.</a:t>
            </a:r>
          </a:p>
          <a:p>
            <a:pPr marL="0" lvl="0" indent="0" algn="r">
              <a:buClr>
                <a:prstClr val="white"/>
              </a:buClr>
              <a:buNone/>
            </a:pPr>
            <a:r>
              <a:rPr lang="en-GB" sz="2000" dirty="0"/>
              <a:t>(Hardy, 2017)</a:t>
            </a:r>
          </a:p>
          <a:p>
            <a:pPr marL="457200" lvl="1" indent="0" algn="r">
              <a:buNone/>
            </a:pPr>
            <a:endParaRPr lang="en-GB" dirty="0"/>
          </a:p>
          <a:p>
            <a:endParaRPr lang="en-GB" dirty="0"/>
          </a:p>
        </p:txBody>
      </p:sp>
      <p:pic>
        <p:nvPicPr>
          <p:cNvPr id="4" name="tmp4640">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8.8049"/>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89658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 restart="whenNotActive" fill="hold" evtFilter="cancelBubble" nodeType="interactiveSeq">
                <p:stCondLst>
                  <p:cond evt="onClick" delay="0">
                    <p:tgtEl>
                      <p:spTgt spid="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4"/>
                                        </p:tgtEl>
                                      </p:cBhvr>
                                    </p:cmd>
                                  </p:childTnLst>
                                </p:cTn>
                              </p:par>
                            </p:childTnLst>
                          </p:cTn>
                        </p:par>
                      </p:childTnLst>
                    </p:cTn>
                  </p:par>
                </p:childTnLst>
              </p:cTn>
              <p:nextCondLst>
                <p:cond evt="onClick" delay="0">
                  <p:tgtEl>
                    <p:spTgt spid="4"/>
                  </p:tgtEl>
                </p:cond>
              </p:nextCondLst>
            </p:seq>
            <p:video>
              <p:cMediaNode vol="80000">
                <p:cTn id="16"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Crossing or Breaking Boundaries</a:t>
            </a:r>
          </a:p>
        </p:txBody>
      </p:sp>
      <p:sp>
        <p:nvSpPr>
          <p:cNvPr id="3" name="Content Placeholder 2"/>
          <p:cNvSpPr>
            <a:spLocks noGrp="1"/>
          </p:cNvSpPr>
          <p:nvPr>
            <p:ph idx="1"/>
          </p:nvPr>
        </p:nvSpPr>
        <p:spPr/>
        <p:txBody>
          <a:bodyPr>
            <a:normAutofit/>
          </a:bodyPr>
          <a:lstStyle/>
          <a:p>
            <a:r>
              <a:rPr lang="en-GB" dirty="0"/>
              <a:t>The reality of work in the social care sector is that boundaries will get crossed at various points, due to:</a:t>
            </a:r>
          </a:p>
          <a:p>
            <a:r>
              <a:rPr lang="en-GB" dirty="0"/>
              <a:t>human error</a:t>
            </a:r>
          </a:p>
          <a:p>
            <a:r>
              <a:rPr lang="en-GB" dirty="0"/>
              <a:t>tiredness, stress</a:t>
            </a:r>
          </a:p>
          <a:p>
            <a:r>
              <a:rPr lang="en-GB" dirty="0"/>
              <a:t>manipulation by clients</a:t>
            </a:r>
          </a:p>
          <a:p>
            <a:r>
              <a:rPr lang="en-GB" dirty="0"/>
              <a:t>difficult situations</a:t>
            </a:r>
          </a:p>
          <a:p>
            <a:r>
              <a:rPr lang="en-GB" dirty="0"/>
              <a:t>bad luck or just a bad day at the office</a:t>
            </a:r>
          </a:p>
          <a:p>
            <a:pPr marL="0" indent="0" algn="r">
              <a:buNone/>
            </a:pPr>
            <a:r>
              <a:rPr lang="en-GB" dirty="0"/>
              <a:t>(Community Care, 2017)</a:t>
            </a:r>
          </a:p>
        </p:txBody>
      </p:sp>
      <p:pic>
        <p:nvPicPr>
          <p:cNvPr id="4" name="tmp7FDA">
            <a:hlinkClick r:id="" action="ppaction://media"/>
          </p:cNvPr>
          <p:cNvPicPr>
            <a:picLocks noChangeAspect="1"/>
          </p:cNvPicPr>
          <p:nvPr>
            <a:videoFile r:link="rId4"/>
            <p:custDataLst>
              <p:custData r:id="rId5"/>
              <p:tags r:id="rId6"/>
            </p:custDataLst>
            <p:extLst>
              <p:ext uri="{DAA4B4D4-6D71-4841-9C94-3DE7FCFB9230}">
                <p14:media xmlns:p14="http://schemas.microsoft.com/office/powerpoint/2010/main" r:embed="rId3"/>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38721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5" restart="whenNotActive" fill="hold" evtFilter="cancelBubble" nodeType="interactiveSeq">
                <p:stCondLst>
                  <p:cond evt="onClick" delay="0">
                    <p:tgtEl>
                      <p:spTgt spid="4"/>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4"/>
                                        </p:tgtEl>
                                      </p:cBhvr>
                                    </p:cmd>
                                  </p:childTnLst>
                                </p:cTn>
                              </p:par>
                            </p:childTnLst>
                          </p:cTn>
                        </p:par>
                      </p:childTnLst>
                    </p:cTn>
                  </p:par>
                </p:childTnLst>
              </p:cTn>
              <p:nextCondLst>
                <p:cond evt="onClick" delay="0">
                  <p:tgtEl>
                    <p:spTgt spid="4"/>
                  </p:tgtEl>
                </p:cond>
              </p:nextCondLst>
            </p:seq>
            <p:video>
              <p:cMediaNode vol="80000">
                <p:cTn id="30"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Crossing or Breaking Boundaries</a:t>
            </a:r>
          </a:p>
        </p:txBody>
      </p:sp>
      <p:sp>
        <p:nvSpPr>
          <p:cNvPr id="3" name="Content Placeholder 2"/>
          <p:cNvSpPr>
            <a:spLocks noGrp="1"/>
          </p:cNvSpPr>
          <p:nvPr>
            <p:ph idx="1"/>
          </p:nvPr>
        </p:nvSpPr>
        <p:spPr/>
        <p:txBody>
          <a:bodyPr>
            <a:normAutofit/>
          </a:bodyPr>
          <a:lstStyle/>
          <a:p>
            <a:pPr marL="0" indent="0">
              <a:buNone/>
            </a:pPr>
            <a:endParaRPr lang="en-GB" dirty="0"/>
          </a:p>
          <a:p>
            <a:r>
              <a:rPr lang="en-GB" dirty="0"/>
              <a:t>It is your job to:-</a:t>
            </a:r>
          </a:p>
          <a:p>
            <a:r>
              <a:rPr lang="en-GB" dirty="0"/>
              <a:t>spot potential and actual boundary crossings and to take appropriate action.</a:t>
            </a:r>
          </a:p>
          <a:p>
            <a:r>
              <a:rPr lang="en-GB" dirty="0"/>
              <a:t>Discussion question:</a:t>
            </a:r>
          </a:p>
          <a:p>
            <a:r>
              <a:rPr lang="en-GB" dirty="0"/>
              <a:t>What do you consider might be appropriate action?</a:t>
            </a:r>
          </a:p>
          <a:p>
            <a:pPr marL="0" lvl="0" indent="0" algn="r">
              <a:buClr>
                <a:prstClr val="white"/>
              </a:buClr>
              <a:buNone/>
            </a:pPr>
            <a:r>
              <a:rPr lang="en-GB" dirty="0">
                <a:solidFill>
                  <a:srgbClr val="D06F1E">
                    <a:lumMod val="50000"/>
                  </a:srgbClr>
                </a:solidFill>
              </a:rPr>
              <a:t>(Community Care, 2017)</a:t>
            </a:r>
          </a:p>
          <a:p>
            <a:pPr marL="0" indent="0" algn="r">
              <a:buNone/>
            </a:pPr>
            <a:endParaRPr lang="en-GB" dirty="0"/>
          </a:p>
        </p:txBody>
      </p:sp>
      <p:pic>
        <p:nvPicPr>
          <p:cNvPr id="4" name="tmp780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7.619"/>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469692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9" restart="whenNotActive" fill="hold" evtFilter="cancelBubble" nodeType="interactiveSeq">
                <p:stCondLst>
                  <p:cond evt="onClick" delay="0">
                    <p:tgtEl>
                      <p:spTgt spid="4"/>
                    </p:tgtEl>
                  </p:cond>
                </p:stCondLst>
                <p:endSync evt="end" delay="0">
                  <p:rtn val="all"/>
                </p:endSync>
                <p:childTnLst>
                  <p:par>
                    <p:cTn id="20" fill="hold">
                      <p:stCondLst>
                        <p:cond delay="0"/>
                      </p:stCondLst>
                      <p:childTnLst>
                        <p:par>
                          <p:cTn id="21" fill="hold">
                            <p:stCondLst>
                              <p:cond delay="0"/>
                            </p:stCondLst>
                            <p:childTnLst>
                              <p:par>
                                <p:cTn id="22" presetID="2" presetClass="mediacall" presetSubtype="0" fill="hold" nodeType="clickEffect">
                                  <p:stCondLst>
                                    <p:cond delay="0"/>
                                  </p:stCondLst>
                                  <p:childTnLst>
                                    <p:cmd type="call" cmd="togglePause">
                                      <p:cBhvr>
                                        <p:cTn id="23" dur="1" fill="hold"/>
                                        <p:tgtEl>
                                          <p:spTgt spid="4"/>
                                        </p:tgtEl>
                                      </p:cBhvr>
                                    </p:cmd>
                                  </p:childTnLst>
                                </p:cTn>
                              </p:par>
                            </p:childTnLst>
                          </p:cTn>
                        </p:par>
                      </p:childTnLst>
                    </p:cTn>
                  </p:par>
                </p:childTnLst>
              </p:cTn>
              <p:nextCondLst>
                <p:cond evt="onClick" delay="0">
                  <p:tgtEl>
                    <p:spTgt spid="4"/>
                  </p:tgtEl>
                </p:cond>
              </p:nextCondLst>
            </p:seq>
            <p:video>
              <p:cMediaNode vol="80000">
                <p:cTn id="24"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Patterns &amp; Build ups</a:t>
            </a:r>
          </a:p>
        </p:txBody>
      </p:sp>
      <p:sp>
        <p:nvSpPr>
          <p:cNvPr id="3" name="Content Placeholder 2"/>
          <p:cNvSpPr>
            <a:spLocks noGrp="1"/>
          </p:cNvSpPr>
          <p:nvPr>
            <p:ph idx="1"/>
          </p:nvPr>
        </p:nvSpPr>
        <p:spPr>
          <a:xfrm>
            <a:off x="677334" y="1703389"/>
            <a:ext cx="8596668" cy="3880773"/>
          </a:xfrm>
        </p:spPr>
        <p:txBody>
          <a:bodyPr>
            <a:normAutofit/>
          </a:bodyPr>
          <a:lstStyle/>
          <a:p>
            <a:r>
              <a:rPr lang="en-GB" dirty="0"/>
              <a:t>Build ups of:</a:t>
            </a:r>
          </a:p>
          <a:p>
            <a:r>
              <a:rPr lang="en-GB" dirty="0"/>
              <a:t>Behaviour between you and your client</a:t>
            </a:r>
          </a:p>
          <a:p>
            <a:r>
              <a:rPr lang="en-GB" dirty="0"/>
              <a:t>Much of which will be an internal process (both you and your client)</a:t>
            </a:r>
          </a:p>
          <a:p>
            <a:pPr marL="0" indent="0" algn="ctr">
              <a:buNone/>
            </a:pPr>
            <a:r>
              <a:rPr lang="en-GB" b="1" i="1" dirty="0"/>
              <a:t>‘It is not practical for us to challenge everything that a client says or does that might be a crossed boundary and so we have to work in a world where we are essentially doing an ongoing dynamic risk assessment of the situation, intervening where necessary’.</a:t>
            </a:r>
          </a:p>
        </p:txBody>
      </p:sp>
      <p:pic>
        <p:nvPicPr>
          <p:cNvPr id="4" name="tmp53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9.895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15815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4"/>
                    </p:tgtEl>
                  </p:cond>
                </p:stCondLst>
                <p:endSync evt="end" delay="0">
                  <p:rtn val="all"/>
                </p:endSync>
                <p:childTnLst>
                  <p:par>
                    <p:cTn id="16" fill="hold">
                      <p:stCondLst>
                        <p:cond delay="0"/>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4"/>
                                        </p:tgtEl>
                                      </p:cBhvr>
                                    </p:cmd>
                                  </p:childTnLst>
                                </p:cTn>
                              </p:par>
                            </p:childTnLst>
                          </p:cTn>
                        </p:par>
                      </p:childTnLst>
                    </p:cTn>
                  </p:par>
                </p:childTnLst>
              </p:cTn>
              <p:nextCondLst>
                <p:cond evt="onClick" delay="0">
                  <p:tgtEl>
                    <p:spTgt spid="4"/>
                  </p:tgtEl>
                </p:cond>
              </p:nextCondLst>
            </p:seq>
            <p:video>
              <p:cMediaNode vol="80000">
                <p:cTn id="20"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2481" y="1173030"/>
            <a:ext cx="8534400" cy="1782145"/>
          </a:xfrm>
        </p:spPr>
        <p:txBody>
          <a:bodyPr/>
          <a:lstStyle/>
          <a:p>
            <a:r>
              <a:rPr lang="en-GB" b="1" dirty="0"/>
              <a:t>Personal versus Professional</a:t>
            </a:r>
            <a:br>
              <a:rPr lang="en-GB" b="1" dirty="0"/>
            </a:br>
            <a:endParaRPr lang="en-GB" dirty="0"/>
          </a:p>
        </p:txBody>
      </p:sp>
      <p:sp>
        <p:nvSpPr>
          <p:cNvPr id="3" name="Content Placeholder 2"/>
          <p:cNvSpPr>
            <a:spLocks noGrp="1"/>
          </p:cNvSpPr>
          <p:nvPr>
            <p:ph idx="1"/>
          </p:nvPr>
        </p:nvSpPr>
        <p:spPr>
          <a:xfrm>
            <a:off x="1604357" y="2813858"/>
            <a:ext cx="7430313" cy="3146367"/>
          </a:xfrm>
        </p:spPr>
        <p:txBody>
          <a:bodyPr>
            <a:normAutofit/>
          </a:bodyPr>
          <a:lstStyle/>
          <a:p>
            <a:r>
              <a:rPr lang="en-GB" b="1" dirty="0">
                <a:solidFill>
                  <a:srgbClr val="FF0000"/>
                </a:solidFill>
              </a:rPr>
              <a:t>In your peer study groups discuss and agree</a:t>
            </a:r>
            <a:r>
              <a:rPr lang="en-GB" dirty="0"/>
              <a:t>:</a:t>
            </a:r>
          </a:p>
          <a:p>
            <a:r>
              <a:rPr lang="en-GB" dirty="0"/>
              <a:t>What is the key to managing boundaries within PCP?</a:t>
            </a:r>
          </a:p>
          <a:p>
            <a:r>
              <a:rPr lang="en-GB" dirty="0"/>
              <a:t>Feedback to the group</a:t>
            </a:r>
          </a:p>
          <a:p>
            <a:pPr marL="0" indent="0" algn="r">
              <a:buNone/>
            </a:pPr>
            <a:endParaRPr lang="en-GB" dirty="0"/>
          </a:p>
          <a:p>
            <a:pPr marL="0" indent="0" algn="r">
              <a:buNone/>
            </a:pPr>
            <a:r>
              <a:rPr lang="en-GB" dirty="0"/>
              <a:t>(BASW, 2017)</a:t>
            </a:r>
          </a:p>
          <a:p>
            <a:endParaRPr lang="en-GB" dirty="0"/>
          </a:p>
          <a:p>
            <a:endParaRPr lang="en-GB" dirty="0"/>
          </a:p>
        </p:txBody>
      </p:sp>
      <p:pic>
        <p:nvPicPr>
          <p:cNvPr id="4" name="tmp6254">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5.489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92541070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Personal versus professional</a:t>
            </a:r>
            <a:br>
              <a:rPr lang="en-GB" b="1" dirty="0"/>
            </a:br>
            <a:endParaRPr lang="en-GB" dirty="0"/>
          </a:p>
        </p:txBody>
      </p:sp>
      <p:sp>
        <p:nvSpPr>
          <p:cNvPr id="3" name="Content Placeholder 2"/>
          <p:cNvSpPr>
            <a:spLocks noGrp="1"/>
          </p:cNvSpPr>
          <p:nvPr>
            <p:ph idx="1"/>
          </p:nvPr>
        </p:nvSpPr>
        <p:spPr/>
        <p:txBody>
          <a:bodyPr>
            <a:normAutofit/>
          </a:bodyPr>
          <a:lstStyle/>
          <a:p>
            <a:r>
              <a:rPr lang="en-GB" sz="2400" dirty="0"/>
              <a:t>The key to managing many of these boundaries is understanding the difference between a professional and a personal relationship and ensuring that your behaviour always remains on the right side of the line</a:t>
            </a:r>
          </a:p>
        </p:txBody>
      </p:sp>
      <p:pic>
        <p:nvPicPr>
          <p:cNvPr id="4" name="tmp135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1.5804"/>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0393602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Professional Relationships </a:t>
            </a:r>
          </a:p>
        </p:txBody>
      </p:sp>
      <p:sp>
        <p:nvSpPr>
          <p:cNvPr id="3" name="Content Placeholder 2"/>
          <p:cNvSpPr>
            <a:spLocks noGrp="1"/>
          </p:cNvSpPr>
          <p:nvPr>
            <p:ph idx="1"/>
          </p:nvPr>
        </p:nvSpPr>
        <p:spPr/>
        <p:txBody>
          <a:bodyPr>
            <a:normAutofit/>
          </a:bodyPr>
          <a:lstStyle/>
          <a:p>
            <a:r>
              <a:rPr lang="en-GB" dirty="0"/>
              <a:t>are time bound</a:t>
            </a:r>
          </a:p>
          <a:p>
            <a:r>
              <a:rPr lang="en-GB" dirty="0"/>
              <a:t> have a distinct role and purpose</a:t>
            </a:r>
          </a:p>
          <a:p>
            <a:r>
              <a:rPr lang="en-GB" dirty="0"/>
              <a:t> have some structure</a:t>
            </a:r>
          </a:p>
          <a:p>
            <a:r>
              <a:rPr lang="en-GB" dirty="0"/>
              <a:t>one participant holds the power and is specifically trained and supported for the role?</a:t>
            </a:r>
          </a:p>
          <a:p>
            <a:r>
              <a:rPr lang="en-GB" dirty="0"/>
              <a:t>there is a power imbalance in favour of the professional?</a:t>
            </a:r>
          </a:p>
          <a:p>
            <a:r>
              <a:rPr lang="en-GB" dirty="0"/>
              <a:t> the professional has a responsibility for the welfare of the non-professional and there are rules and boundaries that guide the relationship.</a:t>
            </a:r>
          </a:p>
          <a:p>
            <a:pPr marL="0" indent="0" algn="r">
              <a:buNone/>
            </a:pPr>
            <a:r>
              <a:rPr lang="en-GB" dirty="0"/>
              <a:t>(BASW, 2017)</a:t>
            </a:r>
          </a:p>
        </p:txBody>
      </p:sp>
      <p:pic>
        <p:nvPicPr>
          <p:cNvPr id="4" name="tmpA093">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7.172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26510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27" restart="whenNotActive" fill="hold" evtFilter="cancelBubble" nodeType="interactiveSeq">
                <p:stCondLst>
                  <p:cond evt="onClick" delay="0">
                    <p:tgtEl>
                      <p:spTgt spid="4"/>
                    </p:tgtEl>
                  </p:cond>
                </p:stCondLst>
                <p:endSync evt="end" delay="0">
                  <p:rtn val="all"/>
                </p:endSync>
                <p:childTnLst>
                  <p:par>
                    <p:cTn id="28" fill="hold">
                      <p:stCondLst>
                        <p:cond delay="0"/>
                      </p:stCondLst>
                      <p:childTnLst>
                        <p:par>
                          <p:cTn id="29" fill="hold">
                            <p:stCondLst>
                              <p:cond delay="0"/>
                            </p:stCondLst>
                            <p:childTnLst>
                              <p:par>
                                <p:cTn id="30" presetID="2" presetClass="mediacall" presetSubtype="0" fill="hold" nodeType="clickEffect">
                                  <p:stCondLst>
                                    <p:cond delay="0"/>
                                  </p:stCondLst>
                                  <p:childTnLst>
                                    <p:cmd type="call" cmd="togglePause">
                                      <p:cBhvr>
                                        <p:cTn id="31" dur="1" fill="hold"/>
                                        <p:tgtEl>
                                          <p:spTgt spid="4"/>
                                        </p:tgtEl>
                                      </p:cBhvr>
                                    </p:cmd>
                                  </p:childTnLst>
                                </p:cTn>
                              </p:par>
                            </p:childTnLst>
                          </p:cTn>
                        </p:par>
                      </p:childTnLst>
                    </p:cTn>
                  </p:par>
                </p:childTnLst>
              </p:cTn>
              <p:nextCondLst>
                <p:cond evt="onClick" delay="0">
                  <p:tgtEl>
                    <p:spTgt spid="4"/>
                  </p:tgtEl>
                </p:cond>
              </p:nextCondLst>
            </p:seq>
            <p:video>
              <p:cMediaNode vol="80000">
                <p:cTn id="32"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Caution</a:t>
            </a:r>
          </a:p>
        </p:txBody>
      </p:sp>
      <p:sp>
        <p:nvSpPr>
          <p:cNvPr id="3" name="Content Placeholder 2"/>
          <p:cNvSpPr>
            <a:spLocks noGrp="1"/>
          </p:cNvSpPr>
          <p:nvPr>
            <p:ph idx="1"/>
          </p:nvPr>
        </p:nvSpPr>
        <p:spPr>
          <a:xfrm>
            <a:off x="814505" y="1621366"/>
            <a:ext cx="8534400" cy="3615267"/>
          </a:xfrm>
        </p:spPr>
        <p:txBody>
          <a:bodyPr>
            <a:normAutofit/>
          </a:bodyPr>
          <a:lstStyle/>
          <a:p>
            <a:pPr marL="0" indent="0">
              <a:buNone/>
            </a:pPr>
            <a:r>
              <a:rPr lang="en-GB" dirty="0"/>
              <a:t>Consequences of blurring boundaries:</a:t>
            </a:r>
          </a:p>
          <a:p>
            <a:pPr marL="0" indent="0">
              <a:buNone/>
            </a:pPr>
            <a:r>
              <a:rPr lang="en-GB" dirty="0"/>
              <a:t>It becomes much harder for you to maintain other professional boundaries. </a:t>
            </a:r>
          </a:p>
          <a:p>
            <a:r>
              <a:rPr lang="en-GB" dirty="0"/>
              <a:t>When you do behave in a professional manner, clients will be:</a:t>
            </a:r>
          </a:p>
          <a:p>
            <a:r>
              <a:rPr lang="en-GB" dirty="0"/>
              <a:t>Surprised, unhappy and resentful as:</a:t>
            </a:r>
          </a:p>
          <a:p>
            <a:r>
              <a:rPr lang="en-GB" b="1" i="1" dirty="0"/>
              <a:t>‘they may have been expecting a personal response’</a:t>
            </a:r>
            <a:r>
              <a:rPr lang="en-GB" dirty="0"/>
              <a:t>.</a:t>
            </a:r>
          </a:p>
          <a:p>
            <a:r>
              <a:rPr lang="en-GB" dirty="0"/>
              <a:t> Much harder for you to make the decisions that your role or your service requires you to make if they are detrimental to the client.</a:t>
            </a:r>
          </a:p>
          <a:p>
            <a:pPr marL="0" indent="0" algn="r">
              <a:buNone/>
            </a:pPr>
            <a:r>
              <a:rPr lang="en-GB" dirty="0"/>
              <a:t>(BASW, 2017; Hardy, 2017)</a:t>
            </a:r>
          </a:p>
        </p:txBody>
      </p:sp>
      <p:pic>
        <p:nvPicPr>
          <p:cNvPr id="4" name="tmpE66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46.986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26010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video>
              <p:cMediaNode vol="80000">
                <p:cTn id="22"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Caution</a:t>
            </a:r>
          </a:p>
        </p:txBody>
      </p:sp>
      <p:sp>
        <p:nvSpPr>
          <p:cNvPr id="3" name="Content Placeholder 2"/>
          <p:cNvSpPr>
            <a:spLocks noGrp="1"/>
          </p:cNvSpPr>
          <p:nvPr>
            <p:ph idx="1"/>
          </p:nvPr>
        </p:nvSpPr>
        <p:spPr/>
        <p:txBody>
          <a:bodyPr/>
          <a:lstStyle/>
          <a:p>
            <a:r>
              <a:rPr lang="en-GB" dirty="0"/>
              <a:t>According to Hardy (2017)</a:t>
            </a:r>
          </a:p>
          <a:p>
            <a:pPr marL="0" indent="0" algn="ctr">
              <a:buNone/>
            </a:pPr>
            <a:r>
              <a:rPr lang="en-GB" b="1" i="1" dirty="0"/>
              <a:t>‘You and your client need to be clear that you are not literally, potentially or figuratively their friend, parent, partner or child, and it is your responsibility to ensure that this is not the case’.</a:t>
            </a:r>
          </a:p>
        </p:txBody>
      </p:sp>
      <p:pic>
        <p:nvPicPr>
          <p:cNvPr id="5" name="tmp29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1.213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2716890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544" y="1043609"/>
            <a:ext cx="9296398" cy="3043241"/>
          </a:xfrm>
        </p:spPr>
        <p:txBody>
          <a:bodyPr>
            <a:normAutofit fontScale="90000"/>
          </a:bodyPr>
          <a:lstStyle/>
          <a:p>
            <a:r>
              <a:rPr lang="en-GB" dirty="0"/>
              <a:t>I’m surprised the words ‘transparent and honest’ were not mentioned. Surely there is a responsibility to let clients know where the SWs (Advocate’s) boundaries are.</a:t>
            </a:r>
          </a:p>
        </p:txBody>
      </p:sp>
      <p:sp>
        <p:nvSpPr>
          <p:cNvPr id="4" name="Text Placeholder 3"/>
          <p:cNvSpPr>
            <a:spLocks noGrp="1"/>
          </p:cNvSpPr>
          <p:nvPr>
            <p:ph type="body" idx="1"/>
          </p:nvPr>
        </p:nvSpPr>
        <p:spPr/>
        <p:txBody>
          <a:bodyPr>
            <a:normAutofit/>
          </a:bodyPr>
          <a:lstStyle/>
          <a:p>
            <a:r>
              <a:rPr lang="en-GB" sz="2800" dirty="0">
                <a:solidFill>
                  <a:schemeClr val="tx1"/>
                </a:solidFill>
              </a:rPr>
              <a:t>Feedback to Hardy’s (2017) work</a:t>
            </a:r>
          </a:p>
        </p:txBody>
      </p:sp>
      <p:pic>
        <p:nvPicPr>
          <p:cNvPr id="5" name="tmpAC41">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9.1224"/>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0744793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566332"/>
            <a:ext cx="9296398" cy="2370668"/>
          </a:xfrm>
        </p:spPr>
        <p:txBody>
          <a:bodyPr>
            <a:normAutofit fontScale="90000"/>
          </a:bodyPr>
          <a:lstStyle/>
          <a:p>
            <a:r>
              <a:rPr lang="en-GB" dirty="0"/>
              <a:t>This may sound self-evident but if SWs have difficulties around boundaries then it stands to reason that clients will – if these are not made clear ( surely that is a form of respect?) then there is a risk many clients will feel manipulated by SW’s?</a:t>
            </a:r>
          </a:p>
        </p:txBody>
      </p:sp>
      <p:sp>
        <p:nvSpPr>
          <p:cNvPr id="3" name="Text Placeholder 2"/>
          <p:cNvSpPr>
            <a:spLocks noGrp="1"/>
          </p:cNvSpPr>
          <p:nvPr>
            <p:ph type="body" sz="quarter" idx="13"/>
          </p:nvPr>
        </p:nvSpPr>
        <p:spPr>
          <a:xfrm>
            <a:off x="1752597" y="4200698"/>
            <a:ext cx="8839202" cy="584200"/>
          </a:xfrm>
        </p:spPr>
        <p:txBody>
          <a:bodyPr>
            <a:normAutofit/>
          </a:bodyPr>
          <a:lstStyle/>
          <a:p>
            <a:r>
              <a:rPr lang="en-GB" dirty="0"/>
              <a:t>Anon, 2017</a:t>
            </a:r>
          </a:p>
        </p:txBody>
      </p:sp>
      <p:sp>
        <p:nvSpPr>
          <p:cNvPr id="4" name="Text Placeholder 3"/>
          <p:cNvSpPr>
            <a:spLocks noGrp="1"/>
          </p:cNvSpPr>
          <p:nvPr>
            <p:ph type="body" idx="1"/>
          </p:nvPr>
        </p:nvSpPr>
        <p:spPr/>
        <p:txBody>
          <a:bodyPr/>
          <a:lstStyle/>
          <a:p>
            <a:pPr lvl="0">
              <a:buClr>
                <a:prstClr val="white"/>
              </a:buClr>
            </a:pPr>
            <a:r>
              <a:rPr lang="en-GB" sz="2800" dirty="0">
                <a:solidFill>
                  <a:prstClr val="white"/>
                </a:solidFill>
              </a:rPr>
              <a:t>Feedback to Hardy’s (2017) work</a:t>
            </a:r>
          </a:p>
          <a:p>
            <a:endParaRPr lang="en-GB" dirty="0"/>
          </a:p>
        </p:txBody>
      </p:sp>
      <p:pic>
        <p:nvPicPr>
          <p:cNvPr id="5" name="tmp4DA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3.535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9518476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591" y="1341784"/>
            <a:ext cx="7856451" cy="6082748"/>
          </a:xfrm>
        </p:spPr>
        <p:txBody>
          <a:bodyPr>
            <a:normAutofit fontScale="90000"/>
          </a:bodyPr>
          <a:lstStyle/>
          <a:p>
            <a:pPr algn="r"/>
            <a:r>
              <a:rPr lang="en-GB" dirty="0"/>
              <a:t>“one participant holds the power and is specifically trained and supported for the role; there is a power imbalance in favour of the professional” – surely this is completely unprofessional?</a:t>
            </a:r>
            <a:br>
              <a:rPr lang="en-GB" dirty="0"/>
            </a:br>
            <a:r>
              <a:rPr lang="en-GB" dirty="0"/>
              <a:t>(Amanda XXXX, 2017)</a:t>
            </a:r>
            <a:br>
              <a:rPr lang="en-GB" dirty="0"/>
            </a:br>
            <a:br>
              <a:rPr lang="en-GB" dirty="0"/>
            </a:br>
            <a:r>
              <a:rPr lang="en-GB" dirty="0">
                <a:solidFill>
                  <a:prstClr val="white"/>
                </a:solidFill>
              </a:rPr>
              <a:t>Feedback to Hardy’s (2017) work</a:t>
            </a:r>
            <a:br>
              <a:rPr lang="en-GB" dirty="0">
                <a:solidFill>
                  <a:prstClr val="white"/>
                </a:solidFill>
              </a:rPr>
            </a:br>
            <a:endParaRPr lang="en-GB" dirty="0"/>
          </a:p>
        </p:txBody>
      </p:sp>
      <p:pic>
        <p:nvPicPr>
          <p:cNvPr id="5" name="tmpE35B">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1.266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5024590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602" y="1917700"/>
            <a:ext cx="8094134" cy="3022600"/>
          </a:xfrm>
        </p:spPr>
        <p:txBody>
          <a:bodyPr>
            <a:normAutofit fontScale="90000"/>
          </a:bodyPr>
          <a:lstStyle/>
          <a:p>
            <a:r>
              <a:rPr lang="en-GB" dirty="0"/>
              <a:t>Sometimes giving very guided personal information develops relationships and gains trust for the person you are working with to open up. But it has to be carefully considered. I have been caught out and learnt the hard way.</a:t>
            </a:r>
          </a:p>
        </p:txBody>
      </p:sp>
      <p:sp>
        <p:nvSpPr>
          <p:cNvPr id="3" name="Text Placeholder 2"/>
          <p:cNvSpPr>
            <a:spLocks noGrp="1"/>
          </p:cNvSpPr>
          <p:nvPr>
            <p:ph type="body" sz="quarter" idx="13"/>
          </p:nvPr>
        </p:nvSpPr>
        <p:spPr>
          <a:xfrm>
            <a:off x="7688700" y="6031245"/>
            <a:ext cx="2020378" cy="381000"/>
          </a:xfrm>
        </p:spPr>
        <p:txBody>
          <a:bodyPr>
            <a:normAutofit/>
          </a:bodyPr>
          <a:lstStyle/>
          <a:p>
            <a:r>
              <a:rPr lang="en-GB" dirty="0"/>
              <a:t>Jackie XXXX, 2017</a:t>
            </a:r>
          </a:p>
        </p:txBody>
      </p:sp>
      <p:sp>
        <p:nvSpPr>
          <p:cNvPr id="4" name="Text Placeholder 3"/>
          <p:cNvSpPr>
            <a:spLocks noGrp="1"/>
          </p:cNvSpPr>
          <p:nvPr>
            <p:ph type="body" idx="1"/>
          </p:nvPr>
        </p:nvSpPr>
        <p:spPr/>
        <p:txBody>
          <a:bodyPr/>
          <a:lstStyle/>
          <a:p>
            <a:pPr lvl="0">
              <a:buClr>
                <a:prstClr val="white"/>
              </a:buClr>
            </a:pPr>
            <a:r>
              <a:rPr lang="en-GB" sz="2800" dirty="0">
                <a:solidFill>
                  <a:prstClr val="white"/>
                </a:solidFill>
              </a:rPr>
              <a:t>Feedback to Hardy’s (2017) work</a:t>
            </a:r>
          </a:p>
          <a:p>
            <a:endParaRPr lang="en-GB" dirty="0"/>
          </a:p>
        </p:txBody>
      </p:sp>
      <p:pic>
        <p:nvPicPr>
          <p:cNvPr id="5" name="tmpA11E">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60.933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9432083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Accepting 'risk' is part of personalisation, says Chief Social Worker for Adults</a:t>
            </a:r>
            <a:br>
              <a:rPr lang="en-GB" b="1" dirty="0"/>
            </a:br>
            <a:endParaRPr lang="en-GB" dirty="0"/>
          </a:p>
        </p:txBody>
      </p:sp>
      <p:sp>
        <p:nvSpPr>
          <p:cNvPr id="3" name="Text Placeholder 2"/>
          <p:cNvSpPr>
            <a:spLocks noGrp="1"/>
          </p:cNvSpPr>
          <p:nvPr>
            <p:ph type="body" sz="quarter" idx="13"/>
          </p:nvPr>
        </p:nvSpPr>
        <p:spPr/>
        <p:txBody>
          <a:bodyPr>
            <a:normAutofit/>
          </a:bodyPr>
          <a:lstStyle/>
          <a:p>
            <a:r>
              <a:rPr lang="en-GB" dirty="0"/>
              <a:t>(Romeo, 2017)</a:t>
            </a:r>
          </a:p>
        </p:txBody>
      </p:sp>
      <p:sp>
        <p:nvSpPr>
          <p:cNvPr id="4" name="Text Placeholder 3"/>
          <p:cNvSpPr>
            <a:spLocks noGrp="1"/>
          </p:cNvSpPr>
          <p:nvPr>
            <p:ph type="body" idx="1"/>
          </p:nvPr>
        </p:nvSpPr>
        <p:spPr/>
        <p:txBody>
          <a:bodyPr/>
          <a:lstStyle/>
          <a:p>
            <a:r>
              <a:rPr lang="en-GB" dirty="0"/>
              <a:t>British Association of Social Workers (BASW)</a:t>
            </a:r>
          </a:p>
        </p:txBody>
      </p:sp>
      <p:pic>
        <p:nvPicPr>
          <p:cNvPr id="5" name="tmp493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6.68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8881716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Stated that: social workers along with other agencies such as the police and the NHS need to adopt a less “risk-averse” approach to helping people.</a:t>
            </a:r>
          </a:p>
        </p:txBody>
      </p:sp>
      <p:sp>
        <p:nvSpPr>
          <p:cNvPr id="3" name="Text Placeholder 2"/>
          <p:cNvSpPr>
            <a:spLocks noGrp="1"/>
          </p:cNvSpPr>
          <p:nvPr>
            <p:ph type="body" sz="quarter" idx="13"/>
          </p:nvPr>
        </p:nvSpPr>
        <p:spPr/>
        <p:txBody>
          <a:bodyPr>
            <a:normAutofit/>
          </a:bodyPr>
          <a:lstStyle/>
          <a:p>
            <a:r>
              <a:rPr lang="en-GB" dirty="0"/>
              <a:t>(Romeo, 2017)</a:t>
            </a:r>
          </a:p>
        </p:txBody>
      </p:sp>
      <p:sp>
        <p:nvSpPr>
          <p:cNvPr id="4" name="Text Placeholder 3"/>
          <p:cNvSpPr>
            <a:spLocks noGrp="1"/>
          </p:cNvSpPr>
          <p:nvPr>
            <p:ph type="body" idx="1"/>
          </p:nvPr>
        </p:nvSpPr>
        <p:spPr/>
        <p:txBody>
          <a:bodyPr>
            <a:normAutofit/>
          </a:bodyPr>
          <a:lstStyle/>
          <a:p>
            <a:r>
              <a:rPr lang="en-GB" sz="3200" cap="all" dirty="0">
                <a:ln w="3175" cmpd="sng">
                  <a:noFill/>
                </a:ln>
                <a:solidFill>
                  <a:schemeClr val="tx1"/>
                </a:solidFill>
                <a:latin typeface="+mj-lt"/>
                <a:ea typeface="+mj-ea"/>
                <a:cs typeface="+mj-cs"/>
              </a:rPr>
              <a:t>Risk Management </a:t>
            </a:r>
          </a:p>
        </p:txBody>
      </p:sp>
      <p:pic>
        <p:nvPicPr>
          <p:cNvPr id="5" name="tmpE1E">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8.1451"/>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650905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“made a statement about safeguarding and said ‘what good is it making someone safer if it merely makes them miserable?’</a:t>
            </a:r>
          </a:p>
        </p:txBody>
      </p:sp>
      <p:sp>
        <p:nvSpPr>
          <p:cNvPr id="3" name="Text Placeholder 2"/>
          <p:cNvSpPr>
            <a:spLocks noGrp="1"/>
          </p:cNvSpPr>
          <p:nvPr>
            <p:ph type="body" sz="quarter" idx="13"/>
          </p:nvPr>
        </p:nvSpPr>
        <p:spPr/>
        <p:txBody>
          <a:bodyPr>
            <a:normAutofit fontScale="92500"/>
          </a:bodyPr>
          <a:lstStyle/>
          <a:p>
            <a:r>
              <a:rPr lang="en-GB" dirty="0"/>
              <a:t>Lord Justice Munby [President of the Family Division in England and Wales] (2017)</a:t>
            </a:r>
          </a:p>
        </p:txBody>
      </p:sp>
      <p:sp>
        <p:nvSpPr>
          <p:cNvPr id="4" name="Text Placeholder 3"/>
          <p:cNvSpPr>
            <a:spLocks noGrp="1"/>
          </p:cNvSpPr>
          <p:nvPr>
            <p:ph type="body" idx="1"/>
          </p:nvPr>
        </p:nvSpPr>
        <p:spPr/>
        <p:txBody>
          <a:bodyPr/>
          <a:lstStyle/>
          <a:p>
            <a:endParaRPr lang="en-GB" dirty="0"/>
          </a:p>
        </p:txBody>
      </p:sp>
      <p:pic>
        <p:nvPicPr>
          <p:cNvPr id="5" name="tmpB915">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4.5999"/>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8318544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“We all want to make sure we have the life we want even though sometimes there are lots of risk and difficulty in that. We want as much choice and control over our lives as we can.”</a:t>
            </a:r>
          </a:p>
        </p:txBody>
      </p:sp>
      <p:sp>
        <p:nvSpPr>
          <p:cNvPr id="3" name="Text Placeholder 2"/>
          <p:cNvSpPr>
            <a:spLocks noGrp="1"/>
          </p:cNvSpPr>
          <p:nvPr>
            <p:ph type="body" sz="quarter" idx="13"/>
          </p:nvPr>
        </p:nvSpPr>
        <p:spPr>
          <a:xfrm>
            <a:off x="1436272" y="4279900"/>
            <a:ext cx="8534400" cy="381000"/>
          </a:xfrm>
        </p:spPr>
        <p:txBody>
          <a:bodyPr>
            <a:normAutofit/>
          </a:bodyPr>
          <a:lstStyle/>
          <a:p>
            <a:r>
              <a:rPr lang="en-GB" dirty="0"/>
              <a:t>Lord Justice Munby [President of the Family Division in England and Wales] (2017)</a:t>
            </a:r>
          </a:p>
          <a:p>
            <a:endParaRPr lang="en-GB" dirty="0"/>
          </a:p>
        </p:txBody>
      </p:sp>
      <p:sp>
        <p:nvSpPr>
          <p:cNvPr id="4" name="Text Placeholder 3"/>
          <p:cNvSpPr>
            <a:spLocks noGrp="1"/>
          </p:cNvSpPr>
          <p:nvPr>
            <p:ph type="body" idx="1"/>
          </p:nvPr>
        </p:nvSpPr>
        <p:spPr/>
        <p:txBody>
          <a:bodyPr/>
          <a:lstStyle/>
          <a:p>
            <a:r>
              <a:rPr lang="en-GB" sz="3200" cap="all" dirty="0">
                <a:ln w="3175" cmpd="sng">
                  <a:noFill/>
                </a:ln>
                <a:solidFill>
                  <a:schemeClr val="tx1"/>
                </a:solidFill>
                <a:latin typeface="+mj-lt"/>
                <a:ea typeface="+mj-ea"/>
                <a:cs typeface="+mj-cs"/>
              </a:rPr>
              <a:t>Risk and Caring</a:t>
            </a:r>
          </a:p>
        </p:txBody>
      </p:sp>
      <p:pic>
        <p:nvPicPr>
          <p:cNvPr id="5" name="tmp3AA9">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0.0997"/>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04417961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2035" y="1553631"/>
            <a:ext cx="9296398" cy="2370668"/>
          </a:xfrm>
        </p:spPr>
        <p:txBody>
          <a:bodyPr>
            <a:normAutofit fontScale="90000"/>
          </a:bodyPr>
          <a:lstStyle/>
          <a:p>
            <a:br>
              <a:rPr lang="en-GB" dirty="0"/>
            </a:br>
            <a:r>
              <a:rPr lang="en-GB" dirty="0"/>
              <a:t>A new era in the way public services work together as a team, responsive to citizens, </a:t>
            </a:r>
            <a:br>
              <a:rPr lang="en-GB" dirty="0"/>
            </a:br>
            <a:r>
              <a:rPr lang="en-GB" dirty="0"/>
              <a:t>focussed on meeting people’s needs first time regardless of who provides the </a:t>
            </a:r>
            <a:br>
              <a:rPr lang="en-GB" dirty="0"/>
            </a:br>
            <a:r>
              <a:rPr lang="en-GB" dirty="0"/>
              <a:t>service</a:t>
            </a:r>
            <a:br>
              <a:rPr lang="en-GB" dirty="0"/>
            </a:br>
            <a:endParaRPr lang="en-GB" dirty="0"/>
          </a:p>
        </p:txBody>
      </p:sp>
      <p:sp>
        <p:nvSpPr>
          <p:cNvPr id="3" name="Text Placeholder 2"/>
          <p:cNvSpPr>
            <a:spLocks noGrp="1"/>
          </p:cNvSpPr>
          <p:nvPr>
            <p:ph type="body" sz="quarter" idx="13"/>
          </p:nvPr>
        </p:nvSpPr>
        <p:spPr>
          <a:xfrm>
            <a:off x="6798365" y="5012269"/>
            <a:ext cx="1991300" cy="584200"/>
          </a:xfrm>
        </p:spPr>
        <p:txBody>
          <a:bodyPr>
            <a:normAutofit/>
          </a:bodyPr>
          <a:lstStyle/>
          <a:p>
            <a:pPr algn="r"/>
            <a:r>
              <a:rPr lang="en-GB" dirty="0"/>
              <a:t>(</a:t>
            </a:r>
            <a:r>
              <a:rPr lang="en-GB"/>
              <a:t>Essex A.M. </a:t>
            </a:r>
            <a:r>
              <a:rPr lang="en-GB" dirty="0"/>
              <a:t>, 2008)</a:t>
            </a:r>
          </a:p>
        </p:txBody>
      </p:sp>
      <p:sp>
        <p:nvSpPr>
          <p:cNvPr id="4" name="Text Placeholder 3"/>
          <p:cNvSpPr>
            <a:spLocks noGrp="1"/>
          </p:cNvSpPr>
          <p:nvPr>
            <p:ph type="body" idx="1"/>
          </p:nvPr>
        </p:nvSpPr>
        <p:spPr/>
        <p:txBody>
          <a:bodyPr/>
          <a:lstStyle/>
          <a:p>
            <a:r>
              <a:rPr lang="en-GB" sz="2900" cap="all" dirty="0">
                <a:ln w="3175" cmpd="sng">
                  <a:noFill/>
                </a:ln>
                <a:solidFill>
                  <a:prstClr val="white"/>
                </a:solidFill>
                <a:ea typeface="+mj-ea"/>
                <a:cs typeface="+mj-cs"/>
              </a:rPr>
              <a:t>A new era?</a:t>
            </a:r>
            <a:endParaRPr lang="en-GB" dirty="0"/>
          </a:p>
        </p:txBody>
      </p:sp>
      <p:pic>
        <p:nvPicPr>
          <p:cNvPr id="5" name="tmpF36B">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7.266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5883041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8"/>
          <a:stretch>
            <a:fillRect/>
          </a:stretch>
        </p:blipFill>
        <p:spPr>
          <a:xfrm>
            <a:off x="3810000" y="1286933"/>
            <a:ext cx="4394200" cy="4394200"/>
          </a:xfrm>
          <a:prstGeom prst="rect">
            <a:avLst/>
          </a:prstGeom>
        </p:spPr>
      </p:pic>
      <p:sp>
        <p:nvSpPr>
          <p:cNvPr id="4" name="TextBox 3"/>
          <p:cNvSpPr txBox="1"/>
          <p:nvPr/>
        </p:nvSpPr>
        <p:spPr>
          <a:xfrm>
            <a:off x="769603" y="952586"/>
            <a:ext cx="2557797" cy="923330"/>
          </a:xfrm>
          <a:prstGeom prst="rect">
            <a:avLst/>
          </a:prstGeom>
          <a:noFill/>
        </p:spPr>
        <p:txBody>
          <a:bodyPr wrap="square" rtlCol="0">
            <a:spAutoFit/>
          </a:bodyPr>
          <a:lstStyle/>
          <a:p>
            <a:r>
              <a:rPr lang="en-GB" b="1" dirty="0"/>
              <a:t>Key components of the professional learning model</a:t>
            </a:r>
          </a:p>
        </p:txBody>
      </p:sp>
      <p:sp>
        <p:nvSpPr>
          <p:cNvPr id="5" name="TextBox 4"/>
          <p:cNvSpPr txBox="1"/>
          <p:nvPr/>
        </p:nvSpPr>
        <p:spPr>
          <a:xfrm>
            <a:off x="9525000" y="5343435"/>
            <a:ext cx="2388637" cy="1200329"/>
          </a:xfrm>
          <a:prstGeom prst="rect">
            <a:avLst/>
          </a:prstGeom>
          <a:noFill/>
        </p:spPr>
        <p:txBody>
          <a:bodyPr wrap="square" rtlCol="0">
            <a:spAutoFit/>
          </a:bodyPr>
          <a:lstStyle/>
          <a:p>
            <a:r>
              <a:rPr lang="en-GB" dirty="0"/>
              <a:t>Lewis, 2016. Minister for Education &amp; Skills. Welsh Government. </a:t>
            </a:r>
          </a:p>
        </p:txBody>
      </p:sp>
      <p:pic>
        <p:nvPicPr>
          <p:cNvPr id="6" name="tmp3832">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52.2666"/>
                </p14:media>
              </p:ext>
            </p:extLst>
          </p:nvPr>
        </p:nvPicPr>
        <p:blipFill>
          <a:blip r:embed="rId9"/>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62453908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280437"/>
            <a:ext cx="8534401" cy="1604347"/>
          </a:xfrm>
        </p:spPr>
        <p:txBody>
          <a:bodyPr/>
          <a:lstStyle/>
          <a:p>
            <a:r>
              <a:rPr lang="en-GB" dirty="0"/>
              <a:t>Useful links:</a:t>
            </a:r>
            <a:br>
              <a:rPr lang="en-GB" dirty="0"/>
            </a:br>
            <a:endParaRPr lang="en-GB" dirty="0"/>
          </a:p>
        </p:txBody>
      </p:sp>
      <p:sp>
        <p:nvSpPr>
          <p:cNvPr id="3" name="Text Placeholder 2"/>
          <p:cNvSpPr>
            <a:spLocks noGrp="1"/>
          </p:cNvSpPr>
          <p:nvPr>
            <p:ph type="body" idx="1"/>
          </p:nvPr>
        </p:nvSpPr>
        <p:spPr>
          <a:xfrm>
            <a:off x="684213" y="1884784"/>
            <a:ext cx="8534400" cy="4109616"/>
          </a:xfrm>
        </p:spPr>
        <p:txBody>
          <a:bodyPr>
            <a:normAutofit fontScale="92500" lnSpcReduction="10000"/>
          </a:bodyPr>
          <a:lstStyle/>
          <a:p>
            <a:r>
              <a:rPr lang="en-GB" dirty="0"/>
              <a:t>BASW: </a:t>
            </a:r>
            <a:r>
              <a:rPr lang="en-GB" dirty="0">
                <a:hlinkClick r:id="rId8"/>
              </a:rPr>
              <a:t>http://cdn.basw.co.uk/upload/basw_24624-5.pdf</a:t>
            </a:r>
            <a:r>
              <a:rPr lang="en-GB" dirty="0"/>
              <a:t> </a:t>
            </a:r>
          </a:p>
          <a:p>
            <a:r>
              <a:rPr lang="en-GB" dirty="0"/>
              <a:t>Professional Boundaries Report: Centre for Health and Social care Research</a:t>
            </a:r>
          </a:p>
          <a:p>
            <a:r>
              <a:rPr lang="en-GB" dirty="0"/>
              <a:t>http://cdn.basw.co.uk/upload/basw_30648-7.pdf </a:t>
            </a:r>
          </a:p>
          <a:p>
            <a:r>
              <a:rPr lang="en-GB" dirty="0"/>
              <a:t>BASW: Accepting Risk </a:t>
            </a:r>
            <a:r>
              <a:rPr lang="en-GB" dirty="0">
                <a:hlinkClick r:id="rId9"/>
              </a:rPr>
              <a:t>https://www.basw.co.uk/news/article/?id=741</a:t>
            </a:r>
            <a:endParaRPr lang="en-GB" dirty="0"/>
          </a:p>
          <a:p>
            <a:r>
              <a:rPr lang="en-GB" dirty="0"/>
              <a:t>WAG Making the Connections - Delivering Beyond Boundaries:</a:t>
            </a:r>
          </a:p>
          <a:p>
            <a:r>
              <a:rPr lang="en-GB" dirty="0"/>
              <a:t>Transforming Public Services in Wales. </a:t>
            </a:r>
            <a:r>
              <a:rPr lang="en-GB" dirty="0">
                <a:hlinkClick r:id="rId10"/>
              </a:rPr>
              <a:t> http://www.cieh-cymruwales.org/uploadedFiles/Core/Policy/Professional_practice/making_connections_2006.pdf</a:t>
            </a:r>
            <a:r>
              <a:rPr lang="en-GB" dirty="0"/>
              <a:t>  </a:t>
            </a:r>
          </a:p>
          <a:p>
            <a:r>
              <a:rPr lang="en-GB" dirty="0"/>
              <a:t>All Wales induction framework for health and social care Resources, legislation, policy links and relevant reviews to subject area 2017</a:t>
            </a:r>
          </a:p>
          <a:p>
            <a:r>
              <a:rPr lang="en-GB" dirty="0">
                <a:hlinkClick r:id="rId11"/>
              </a:rPr>
              <a:t>https://socialcare.wales/cms_assets/file-uploads/Induction-Framework-Resources.pdf</a:t>
            </a:r>
            <a:r>
              <a:rPr lang="en-GB" dirty="0"/>
              <a:t> </a:t>
            </a:r>
          </a:p>
        </p:txBody>
      </p:sp>
      <p:pic>
        <p:nvPicPr>
          <p:cNvPr id="4" name="tmp221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3.2131"/>
                </p14:media>
              </p:ext>
            </p:extLst>
          </p:nvPr>
        </p:nvPicPr>
        <p:blipFill>
          <a:blip r:embed="rId12"/>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1136739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6490" y="578498"/>
            <a:ext cx="10860832" cy="3453189"/>
          </a:xfrm>
          <a:prstGeom prst="rect">
            <a:avLst/>
          </a:prstGeom>
          <a:noFill/>
        </p:spPr>
        <p:txBody>
          <a:bodyPr wrap="square" rtlCol="0">
            <a:spAutoFit/>
          </a:bodyPr>
          <a:lstStyle/>
          <a:p>
            <a:pPr>
              <a:lnSpc>
                <a:spcPct val="107000"/>
              </a:lnSpc>
              <a:spcAft>
                <a:spcPts val="800"/>
              </a:spcAft>
            </a:pPr>
            <a:r>
              <a:rPr lang="en-GB" b="1">
                <a:latin typeface="Calibri" panose="020F0502020204030204" pitchFamily="34" charset="0"/>
                <a:ea typeface="Calibri" panose="020F0502020204030204" pitchFamily="34" charset="0"/>
                <a:cs typeface="Times New Roman" panose="02020603050405020304" pitchFamily="18" charset="0"/>
              </a:rPr>
              <a:t>Reference list:</a:t>
            </a:r>
            <a:endParaRPr lang="en-GB">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BASW (2017) Professional Boundaries: Guidance for social workers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http://cdn.basw.co.uk/upload/basw_24624-5.pdf Accessed on 02/03/2018</a:t>
            </a:r>
            <a:endParaRPr lang="en-GB">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BASW (2017) Accepting ‘Risk’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https://www.basw.co.uk/news/article/?id=741</a:t>
            </a:r>
            <a:r>
              <a:rPr lang="en-GB">
                <a:latin typeface="Calibri" panose="020F0502020204030204" pitchFamily="34" charset="0"/>
                <a:ea typeface="Calibri" panose="020F0502020204030204" pitchFamily="34" charset="0"/>
                <a:cs typeface="Times New Roman" panose="02020603050405020304" pitchFamily="18" charset="0"/>
              </a:rPr>
              <a:t> Accessed on 02/03/2018</a:t>
            </a: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Hardy, R. (2017) Community Care.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http://www.communitycare.co.uk/2017/06/19/top-tips-managing-professional-boundaries-social-work/</a:t>
            </a:r>
            <a:r>
              <a:rPr lang="en-GB">
                <a:latin typeface="Calibri" panose="020F0502020204030204" pitchFamily="34" charset="0"/>
                <a:ea typeface="Calibri" panose="020F0502020204030204" pitchFamily="34" charset="0"/>
                <a:cs typeface="Times New Roman" panose="02020603050405020304" pitchFamily="18" charset="0"/>
              </a:rPr>
              <a:t> Accessed on 02/03/2018 </a:t>
            </a:r>
          </a:p>
          <a:p>
            <a:pPr>
              <a:lnSpc>
                <a:spcPct val="107000"/>
              </a:lnSpc>
              <a:spcAft>
                <a:spcPts val="800"/>
              </a:spcAft>
            </a:pPr>
            <a:r>
              <a:rPr lang="en-GB">
                <a:latin typeface="Calibri" panose="020F0502020204030204" pitchFamily="34" charset="0"/>
                <a:ea typeface="Calibri" panose="020F0502020204030204" pitchFamily="34" charset="0"/>
                <a:cs typeface="Times New Roman" panose="02020603050405020304" pitchFamily="18" charset="0"/>
              </a:rPr>
              <a:t>WAG (2006) Making the Connections - Delivering Beyond Boundaries: Transforming Public Services in Wales Available at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http://www.cieh-cymruwales.org/uploadedFiles/Core/Policy/Professional_practice/making_connections_2006.pdf</a:t>
            </a:r>
            <a:r>
              <a:rPr lang="en-GB">
                <a:latin typeface="Calibri" panose="020F0502020204030204" pitchFamily="34" charset="0"/>
                <a:ea typeface="Calibri" panose="020F0502020204030204" pitchFamily="34" charset="0"/>
                <a:cs typeface="Times New Roman" panose="02020603050405020304" pitchFamily="18" charset="0"/>
              </a:rPr>
              <a:t> Accessed on 02/03/2018</a:t>
            </a:r>
            <a:endParaRPr lang="en-GB">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tmpB2E5">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4.7777"/>
                </p14:media>
              </p:ext>
            </p:extLst>
          </p:nvPr>
        </p:nvPicPr>
        <p:blipFill>
          <a:blip r:embed="rId12"/>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26539078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ATHENA.CUSTOMXMLID" val="{EB370509-9469-4030-8037-2B7346BCC132}"/>
  <p:tag name="ATHENA.CUSTOMXMLCONTENT" val="&lt;?xml version=&quot;1.0&quot;?&gt;&lt;athena xmlns=&quot;http://schemas.microsoft.com/edu/athena&quot; version=&quot;0.1.3517.0&quot;&gt;&lt;timings duration=&quot;24664&quot;/&gt;&lt;/athena&gt;"/>
</p:tagLst>
</file>

<file path=ppt/tags/tag2.xml><?xml version="1.0" encoding="utf-8"?>
<p:tagLst xmlns:a="http://schemas.openxmlformats.org/drawingml/2006/main" xmlns:r="http://schemas.openxmlformats.org/officeDocument/2006/relationships" xmlns:p="http://schemas.openxmlformats.org/presentationml/2006/main">
  <p:tag name="ATHENA.CUSTOMXMLID" val="{BCCCFD7D-C40A-4B32-A0ED-C718DE8A0252}"/>
  <p:tag name="ATHENA.CUSTOMXMLCONTENT" val="&lt;?xml version=&quot;1.0&quot;?&gt;&lt;athena xmlns=&quot;http://schemas.microsoft.com/edu/athena&quot; version=&quot;0.1.3517.0&quot;&gt;&lt;media streamable=&quot;true&quot; recordStart=&quot;0&quot; recordEnd=&quot;24664&quot; recordLength=&quot;24696&quot; audioOnly=&quot;true&quot;/&gt;&lt;/athena&gt;"/>
</p:tagLst>
</file>

<file path=ppt/tags/tag3.xml><?xml version="1.0" encoding="utf-8"?>
<p:tagLst xmlns:a="http://schemas.openxmlformats.org/drawingml/2006/main" xmlns:r="http://schemas.openxmlformats.org/officeDocument/2006/relationships" xmlns:p="http://schemas.openxmlformats.org/presentationml/2006/main">
  <p:tag name="ATHENA.CUSTOMXMLID" val="{42099831-1A52-451E-9122-D1B587126093}"/>
  <p:tag name="ATHENA.CUSTOMXMLCONTENT" val="&lt;?xml version=&quot;1.0&quot;?&gt;&lt;athena xmlns=&quot;http://schemas.microsoft.com/edu/athena&quot; version=&quot;0.1.3517.0&quot;&gt;&lt;timings duration=&quot;65839&quot;/&gt;&lt;/athena&gt;"/>
</p:tagLst>
</file>

<file path=ppt/tags/tag4.xml><?xml version="1.0" encoding="utf-8"?>
<p:tagLst xmlns:a="http://schemas.openxmlformats.org/drawingml/2006/main" xmlns:r="http://schemas.openxmlformats.org/officeDocument/2006/relationships" xmlns:p="http://schemas.openxmlformats.org/presentationml/2006/main">
  <p:tag name="ATHENA.CUSTOMXMLID" val="{C8B94D13-9257-4247-9C6B-BDE0C63D0C93}"/>
  <p:tag name="ATHENA.CUSTOMXMLCONTENT" val="&lt;?xml version=&quot;1.0&quot;?&gt;&lt;athena xmlns=&quot;http://schemas.microsoft.com/edu/athena&quot; version=&quot;0.1.3517.0&quot;&gt;&lt;media streamable=&quot;true&quot; recordStart=&quot;0&quot; recordEnd=&quot;65839&quot; recordLength=&quot;65845&quot; audioOnly=&quot;true&quot;/&gt;&lt;/athena&gt;"/>
</p:tagLst>
</file>

<file path=ppt/tags/tag5.xml><?xml version="1.0" encoding="utf-8"?>
<p:tagLst xmlns:a="http://schemas.openxmlformats.org/drawingml/2006/main" xmlns:r="http://schemas.openxmlformats.org/officeDocument/2006/relationships" xmlns:p="http://schemas.openxmlformats.org/presentationml/2006/main">
  <p:tag name="ATHENA.CUSTOMXMLID" val="{1BE903BE-B28D-445A-9D98-D56779603175}"/>
  <p:tag name="ATHENA.CUSTOMXMLCONTENT" val="&lt;?xml version=&quot;1.0&quot;?&gt;&lt;athena xmlns=&quot;http://schemas.microsoft.com/edu/athena&quot; version=&quot;0.1.3517.0&quot;&gt;&lt;timings duration=&quot;30790&quot;/&gt;&lt;/athena&gt;"/>
</p:tagLst>
</file>

<file path=ppt/tags/tag6.xml><?xml version="1.0" encoding="utf-8"?>
<p:tagLst xmlns:a="http://schemas.openxmlformats.org/drawingml/2006/main" xmlns:r="http://schemas.openxmlformats.org/officeDocument/2006/relationships" xmlns:p="http://schemas.openxmlformats.org/presentationml/2006/main">
  <p:tag name="ATHENA.CUSTOMXMLID" val="{0990B3DE-38E7-45DD-87F0-E4EDCFF5F6BB}"/>
  <p:tag name="ATHENA.CUSTOMXMLCONTENT" val="&lt;?xml version=&quot;1.0&quot;?&gt;&lt;athena xmlns=&quot;http://schemas.microsoft.com/edu/athena&quot; version=&quot;0.1.3517.0&quot;&gt;&lt;media streamable=&quot;true&quot; recordStart=&quot;0&quot; recordEnd=&quot;30790&quot; recordLength=&quot;30857&quot; audioOnly=&quot;true&quot;/&gt;&lt;/athena&gt;"/>
</p:tagLst>
</file>

<file path=ppt/tags/tag7.xml><?xml version="1.0" encoding="utf-8"?>
<p:tagLst xmlns:a="http://schemas.openxmlformats.org/drawingml/2006/main" xmlns:r="http://schemas.openxmlformats.org/officeDocument/2006/relationships" xmlns:p="http://schemas.openxmlformats.org/presentationml/2006/main">
  <p:tag name="ATHENA.CUSTOMXMLID" val="{C0FA7216-F09D-4812-8470-58A403D1CC68}"/>
  <p:tag name="ATHENA.CUSTOMXMLCONTENT" val="&lt;?xml version=&quot;1.0&quot;?&gt;&lt;athena xmlns=&quot;http://schemas.microsoft.com/edu/athena&quot; version=&quot;0.1.3517.0&quot;&gt;&lt;timings duration=&quot;74917&quot;/&gt;&lt;/athena&gt;"/>
</p:tagLst>
</file>

<file path=ppt/tags/tag8.xml><?xml version="1.0" encoding="utf-8"?>
<p:tagLst xmlns:a="http://schemas.openxmlformats.org/drawingml/2006/main" xmlns:r="http://schemas.openxmlformats.org/officeDocument/2006/relationships" xmlns:p="http://schemas.openxmlformats.org/presentationml/2006/main">
  <p:tag name="ATHENA.CUSTOMXMLID" val="{517B0838-91C1-4E8A-B68B-EC9EA3D14C13}"/>
  <p:tag name="ATHENA.CUSTOMXMLCONTENT" val="&lt;?xml version=&quot;1.0&quot;?&gt;&lt;athena xmlns=&quot;http://schemas.microsoft.com/edu/athena&quot; version=&quot;0.1.3517.0&quot;&gt;&lt;media streamable=&quot;true&quot; recordStart=&quot;0&quot; recordEnd=&quot;74917&quot; recordLength=&quot;74955&quot; audioOnly=&quot;true&quot;/&gt;&lt;/athena&gt;"/>
</p:tagLst>
</file>

<file path=ppt/tags/tag9.xml><?xml version="1.0" encoding="utf-8"?>
<p:tagLst xmlns:a="http://schemas.openxmlformats.org/drawingml/2006/main" xmlns:r="http://schemas.openxmlformats.org/officeDocument/2006/relationships" xmlns:p="http://schemas.openxmlformats.org/presentationml/2006/main">
  <p:tag name="ATHENA.CUSTOMXMLID" val="{A6CC3D87-2A60-4EB5-A20A-B0660526500E}"/>
  <p:tag name="ATHENA.CUSTOMXMLCONTENT" val="&lt;?xml version=&quot;1.0&quot;?&gt;&lt;athena xmlns=&quot;http://schemas.microsoft.com/edu/athena&quot; version=&quot;0.1.3517.0&quot;&gt;&lt;timings duration=&quot;58484&quot;/&gt;&lt;/athena&gt;"/>
</p:tagLst>
</file>

<file path=ppt/tags/tag10.xml><?xml version="1.0" encoding="utf-8"?>
<p:tagLst xmlns:a="http://schemas.openxmlformats.org/drawingml/2006/main" xmlns:r="http://schemas.openxmlformats.org/officeDocument/2006/relationships" xmlns:p="http://schemas.openxmlformats.org/presentationml/2006/main">
  <p:tag name="ATHENA.CUSTOMXMLID" val="{3A622363-46B7-4CD4-B6E3-FDFA122B8EB6}"/>
  <p:tag name="ATHENA.CUSTOMXMLCONTENT" val="&lt;?xml version=&quot;1.0&quot;?&gt;&lt;athena xmlns=&quot;http://schemas.microsoft.com/edu/athena&quot; version=&quot;0.1.3517.0&quot;&gt;&lt;media streamable=&quot;true&quot; recordStart=&quot;0&quot; recordEnd=&quot;58484&quot; recordLength=&quot;58484&quot; audioOnly=&quot;true&quot;/&gt;&lt;/athena&gt;"/>
</p:tagLst>
</file>

<file path=ppt/tags/tag11.xml><?xml version="1.0" encoding="utf-8"?>
<p:tagLst xmlns:a="http://schemas.openxmlformats.org/drawingml/2006/main" xmlns:r="http://schemas.openxmlformats.org/officeDocument/2006/relationships" xmlns:p="http://schemas.openxmlformats.org/presentationml/2006/main">
  <p:tag name="ATHENA.CUSTOMXMLID" val="{E2DD56B0-4F14-41E0-B16C-51A0795C93D8}"/>
  <p:tag name="ATHENA.CUSTOMXMLCONTENT" val="&lt;?xml version=&quot;1.0&quot;?&gt;&lt;athena xmlns=&quot;http://schemas.microsoft.com/edu/athena&quot; version=&quot;0.1.3517.0&quot;&gt;&lt;timings duration=&quot;50610&quot;/&gt;&lt;/athena&gt;"/>
</p:tagLst>
</file>

<file path=ppt/tags/tag12.xml><?xml version="1.0" encoding="utf-8"?>
<p:tagLst xmlns:a="http://schemas.openxmlformats.org/drawingml/2006/main" xmlns:r="http://schemas.openxmlformats.org/officeDocument/2006/relationships" xmlns:p="http://schemas.openxmlformats.org/presentationml/2006/main">
  <p:tag name="ATHENA.CUSTOMXMLID" val="{73DD89AE-1F10-4132-90DE-AB40DF4F5FFD}"/>
  <p:tag name="ATHENA.CUSTOMXMLCONTENT" val="&lt;?xml version=&quot;1.0&quot;?&gt;&lt;athena xmlns=&quot;http://schemas.microsoft.com/edu/athena&quot; version=&quot;0.1.3517.0&quot;&gt;&lt;media streamable=&quot;true&quot; recordStart=&quot;0&quot; recordEnd=&quot;50610&quot; recordLength=&quot;50647&quot; audioOnly=&quot;true&quot;/&gt;&lt;/athena&gt;"/>
</p:tagLst>
</file>

<file path=ppt/tags/tag13.xml><?xml version="1.0" encoding="utf-8"?>
<p:tagLst xmlns:a="http://schemas.openxmlformats.org/drawingml/2006/main" xmlns:r="http://schemas.openxmlformats.org/officeDocument/2006/relationships" xmlns:p="http://schemas.openxmlformats.org/presentationml/2006/main">
  <p:tag name="ATHENA.CUSTOMXMLID" val="{7871B3FF-7130-4126-BC6F-BB7F422D2C02}"/>
  <p:tag name="ATHENA.CUSTOMXMLCONTENT" val="&lt;?xml version=&quot;1.0&quot;?&gt;&lt;athena xmlns=&quot;http://schemas.microsoft.com/edu/athena&quot; version=&quot;0.1.3517.0&quot;&gt;&lt;timings duration=&quot;64396&quot;/&gt;&lt;/athena&gt;"/>
</p:tagLst>
</file>

<file path=ppt/tags/tag14.xml><?xml version="1.0" encoding="utf-8"?>
<p:tagLst xmlns:a="http://schemas.openxmlformats.org/drawingml/2006/main" xmlns:r="http://schemas.openxmlformats.org/officeDocument/2006/relationships" xmlns:p="http://schemas.openxmlformats.org/presentationml/2006/main">
  <p:tag name="ATHENA.CUSTOMXMLID" val="{BFA5592A-6D69-4087-8723-DECE4DA2989B}"/>
  <p:tag name="ATHENA.CUSTOMXMLCONTENT" val="&lt;?xml version=&quot;1.0&quot;?&gt;&lt;athena xmlns=&quot;http://schemas.microsoft.com/edu/athena&quot; version=&quot;0.1.3517.0&quot;&gt;&lt;media streamable=&quot;true&quot; recordStart=&quot;0&quot; recordEnd=&quot;64396&quot; recordLength=&quot;64435&quot; audioOnly=&quot;true&quot;/&gt;&lt;/athena&gt;"/>
</p:tagLst>
</file>

<file path=ppt/tags/tag15.xml><?xml version="1.0" encoding="utf-8"?>
<p:tagLst xmlns:a="http://schemas.openxmlformats.org/drawingml/2006/main" xmlns:r="http://schemas.openxmlformats.org/officeDocument/2006/relationships" xmlns:p="http://schemas.openxmlformats.org/presentationml/2006/main">
  <p:tag name="ATHENA.CUSTOMXMLID" val="{D9C93088-A09E-4A34-B460-2020868B2608}"/>
  <p:tag name="ATHENA.CUSTOMXMLCONTENT" val="&lt;?xml version=&quot;1.0&quot;?&gt;&lt;athena xmlns=&quot;http://schemas.microsoft.com/edu/athena&quot; version=&quot;0.1.3517.0&quot;&gt;&lt;timings duration=&quot;38329&quot;/&gt;&lt;/athena&gt;"/>
</p:tagLst>
</file>

<file path=ppt/tags/tag16.xml><?xml version="1.0" encoding="utf-8"?>
<p:tagLst xmlns:a="http://schemas.openxmlformats.org/drawingml/2006/main" xmlns:r="http://schemas.openxmlformats.org/officeDocument/2006/relationships" xmlns:p="http://schemas.openxmlformats.org/presentationml/2006/main">
  <p:tag name="ATHENA.CUSTOMXMLID" val="{75113FC8-74D7-4528-BB45-6BA1F9091F3E}"/>
  <p:tag name="ATHENA.CUSTOMXMLCONTENT" val="&lt;?xml version=&quot;1.0&quot;?&gt;&lt;athena xmlns=&quot;http://schemas.microsoft.com/edu/athena&quot; version=&quot;0.1.3517.0&quot;&gt;&lt;media streamable=&quot;true&quot; recordStart=&quot;0&quot; recordEnd=&quot;38329&quot; recordLength=&quot;38354&quot; audioOnly=&quot;true&quot;/&gt;&lt;/athena&gt;"/>
</p:tagLst>
</file>

<file path=ppt/tags/tag17.xml><?xml version="1.0" encoding="utf-8"?>
<p:tagLst xmlns:a="http://schemas.openxmlformats.org/drawingml/2006/main" xmlns:r="http://schemas.openxmlformats.org/officeDocument/2006/relationships" xmlns:p="http://schemas.openxmlformats.org/presentationml/2006/main">
  <p:tag name="ATHENA.CUSTOMXMLID" val="{A4D08B31-0457-4987-BB9D-C11206E4CB3B}"/>
  <p:tag name="ATHENA.CUSTOMXMLCONTENT" val="&lt;?xml version=&quot;1.0&quot;?&gt;&lt;athena xmlns=&quot;http://schemas.microsoft.com/edu/athena&quot; version=&quot;0.1.3517.0&quot;&gt;&lt;timings duration=&quot;30003&quot;/&gt;&lt;/athena&gt;"/>
</p:tagLst>
</file>

<file path=ppt/tags/tag18.xml><?xml version="1.0" encoding="utf-8"?>
<p:tagLst xmlns:a="http://schemas.openxmlformats.org/drawingml/2006/main" xmlns:r="http://schemas.openxmlformats.org/officeDocument/2006/relationships" xmlns:p="http://schemas.openxmlformats.org/presentationml/2006/main">
  <p:tag name="ATHENA.CUSTOMXMLID" val="{6DF63E00-898E-4A79-AE90-2629D6BF0B21}"/>
  <p:tag name="ATHENA.CUSTOMXMLCONTENT" val="&lt;?xml version=&quot;1.0&quot;?&gt;&lt;athena xmlns=&quot;http://schemas.microsoft.com/edu/athena&quot; version=&quot;0.1.3517.0&quot;&gt;&lt;media streamable=&quot;true&quot; recordStart=&quot;0&quot; recordEnd=&quot;30003&quot; recordLength=&quot;30024&quot; audioOnly=&quot;true&quot;/&gt;&lt;/athena&gt;"/>
</p:tagLst>
</file>

<file path=ppt/tags/tag19.xml><?xml version="1.0" encoding="utf-8"?>
<p:tagLst xmlns:a="http://schemas.openxmlformats.org/drawingml/2006/main" xmlns:r="http://schemas.openxmlformats.org/officeDocument/2006/relationships" xmlns:p="http://schemas.openxmlformats.org/presentationml/2006/main">
  <p:tag name="ATHENA.CUSTOMXMLID" val="{2C77456F-54EC-4278-A79B-5005D87BD586}"/>
  <p:tag name="ATHENA.CUSTOMXMLCONTENT" val="&lt;?xml version=&quot;1.0&quot;?&gt;&lt;athena xmlns=&quot;http://schemas.microsoft.com/edu/athena&quot; version=&quot;0.1.3517.0&quot;&gt;&lt;timings duration=&quot;77907&quot;/&gt;&lt;/athena&gt;"/>
</p:tagLst>
</file>

<file path=ppt/tags/tag20.xml><?xml version="1.0" encoding="utf-8"?>
<p:tagLst xmlns:a="http://schemas.openxmlformats.org/drawingml/2006/main" xmlns:r="http://schemas.openxmlformats.org/officeDocument/2006/relationships" xmlns:p="http://schemas.openxmlformats.org/presentationml/2006/main">
  <p:tag name="ATHENA.CUSTOMXMLID" val="{0E8A3C22-0DD5-421D-B30B-50E8EC47A2D5}"/>
  <p:tag name="ATHENA.CUSTOMXMLCONTENT" val="&lt;?xml version=&quot;1.0&quot;?&gt;&lt;athena xmlns=&quot;http://schemas.microsoft.com/edu/athena&quot; version=&quot;0.1.3517.0&quot;&gt;&lt;media streamable=&quot;true&quot; recordStart=&quot;0&quot; recordEnd=&quot;77907&quot; recordLength=&quot;77944&quot; audioOnly=&quot;true&quot;/&gt;&lt;/athena&gt;"/>
</p:tagLst>
</file>

<file path=ppt/tags/tag21.xml><?xml version="1.0" encoding="utf-8"?>
<p:tagLst xmlns:a="http://schemas.openxmlformats.org/drawingml/2006/main" xmlns:r="http://schemas.openxmlformats.org/officeDocument/2006/relationships" xmlns:p="http://schemas.openxmlformats.org/presentationml/2006/main">
  <p:tag name="ATHENA.CUSTOMXMLID" val="{0E4B0C9D-FFC5-40DB-961B-C9FE41A398FE}"/>
  <p:tag name="ATHENA.CUSTOMXMLCONTENT" val="&lt;?xml version=&quot;1.0&quot;?&gt;&lt;athena xmlns=&quot;http://schemas.microsoft.com/edu/athena&quot; version=&quot;0.1.3517.0&quot;&gt;&lt;timings duration=&quot;55029&quot;/&gt;&lt;/athena&gt;"/>
</p:tagLst>
</file>

<file path=ppt/tags/tag22.xml><?xml version="1.0" encoding="utf-8"?>
<p:tagLst xmlns:a="http://schemas.openxmlformats.org/drawingml/2006/main" xmlns:r="http://schemas.openxmlformats.org/officeDocument/2006/relationships" xmlns:p="http://schemas.openxmlformats.org/presentationml/2006/main">
  <p:tag name="ATHENA.CUSTOMXMLID" val="{64BC9E0A-5B28-4BD8-B991-71F46EA001FB}"/>
  <p:tag name="ATHENA.CUSTOMXMLCONTENT" val="&lt;?xml version=&quot;1.0&quot;?&gt;&lt;athena xmlns=&quot;http://schemas.microsoft.com/edu/athena&quot; version=&quot;0.1.3517.0&quot;&gt;&lt;media streamable=&quot;true&quot; recordStart=&quot;0&quot; recordEnd=&quot;55029&quot; recordLength=&quot;55075&quot; audioOnly=&quot;true&quot;/&gt;&lt;/athena&gt;"/>
</p:tagLst>
</file>

<file path=ppt/tags/tag23.xml><?xml version="1.0" encoding="utf-8"?>
<p:tagLst xmlns:a="http://schemas.openxmlformats.org/drawingml/2006/main" xmlns:r="http://schemas.openxmlformats.org/officeDocument/2006/relationships" xmlns:p="http://schemas.openxmlformats.org/presentationml/2006/main">
  <p:tag name="ATHENA.CUSTOMXMLID" val="{8C024A03-14FB-4156-9E61-1F534F7DC8FA}"/>
  <p:tag name="ATHENA.CUSTOMXMLCONTENT" val="&lt;?xml version=&quot;1.0&quot;?&gt;&lt;athena xmlns=&quot;http://schemas.microsoft.com/edu/athena&quot; version=&quot;0.1.3517.0&quot;&gt;&lt;timings duration=&quot;26185&quot;/&gt;&lt;/athena&gt;"/>
</p:tagLst>
</file>

<file path=ppt/tags/tag24.xml><?xml version="1.0" encoding="utf-8"?>
<p:tagLst xmlns:a="http://schemas.openxmlformats.org/drawingml/2006/main" xmlns:r="http://schemas.openxmlformats.org/officeDocument/2006/relationships" xmlns:p="http://schemas.openxmlformats.org/presentationml/2006/main">
  <p:tag name="ATHENA.CUSTOMXMLID" val="{6A85BF1E-B1AB-4A7E-B157-0DA183960D41}"/>
  <p:tag name="ATHENA.CUSTOMXMLCONTENT" val="&lt;?xml version=&quot;1.0&quot;?&gt;&lt;athena xmlns=&quot;http://schemas.microsoft.com/edu/athena&quot; version=&quot;0.1.3517.0&quot;&gt;&lt;media streamable=&quot;true&quot; recordStart=&quot;0&quot; recordEnd=&quot;26185&quot; recordLength=&quot;26236&quot; audioOnly=&quot;true&quot;/&gt;&lt;/athena&gt;"/>
</p:tagLst>
</file>

<file path=ppt/tags/tag25.xml><?xml version="1.0" encoding="utf-8"?>
<p:tagLst xmlns:a="http://schemas.openxmlformats.org/drawingml/2006/main" xmlns:r="http://schemas.openxmlformats.org/officeDocument/2006/relationships" xmlns:p="http://schemas.openxmlformats.org/presentationml/2006/main">
  <p:tag name="ATHENA.CUSTOMXMLID" val="{DE24F0EA-7E1A-4035-8068-66F1E9999987}"/>
  <p:tag name="ATHENA.CUSTOMXMLCONTENT" val="&lt;?xml version=&quot;1.0&quot;?&gt;&lt;athena xmlns=&quot;http://schemas.microsoft.com/edu/athena&quot; version=&quot;0.1.3517.0&quot;&gt;&lt;timings duration=&quot;37077&quot;/&gt;&lt;/athena&gt;"/>
</p:tagLst>
</file>

<file path=ppt/tags/tag26.xml><?xml version="1.0" encoding="utf-8"?>
<p:tagLst xmlns:a="http://schemas.openxmlformats.org/drawingml/2006/main" xmlns:r="http://schemas.openxmlformats.org/officeDocument/2006/relationships" xmlns:p="http://schemas.openxmlformats.org/presentationml/2006/main">
  <p:tag name="ATHENA.CUSTOMXMLID" val="{8492BD5D-A5F5-4112-9C9A-4BC3711C4BF2}"/>
  <p:tag name="ATHENA.CUSTOMXMLCONTENT" val="&lt;?xml version=&quot;1.0&quot;?&gt;&lt;athena xmlns=&quot;http://schemas.microsoft.com/edu/athena&quot; version=&quot;0.1.3517.0&quot;&gt;&lt;media streamable=&quot;true&quot; recordStart=&quot;0&quot; recordEnd=&quot;37077&quot; recordLength=&quot;37086&quot; audioOnly=&quot;true&quot;/&gt;&lt;/athena&gt;"/>
</p:tagLst>
</file>

<file path=ppt/tags/tag27.xml><?xml version="1.0" encoding="utf-8"?>
<p:tagLst xmlns:a="http://schemas.openxmlformats.org/drawingml/2006/main" xmlns:r="http://schemas.openxmlformats.org/officeDocument/2006/relationships" xmlns:p="http://schemas.openxmlformats.org/presentationml/2006/main">
  <p:tag name="ATHENA.CUSTOMXMLID" val="{3A573709-35B4-470A-ACB4-C3889D7C5716}"/>
  <p:tag name="ATHENA.CUSTOMXMLCONTENT" val="&lt;?xml version=&quot;1.0&quot;?&gt;&lt;athena xmlns=&quot;http://schemas.microsoft.com/edu/athena&quot; version=&quot;0.1.3517.0&quot;&gt;&lt;timings duration=&quot;33271&quot;/&gt;&lt;/athena&gt;"/>
</p:tagLst>
</file>

<file path=ppt/tags/tag28.xml><?xml version="1.0" encoding="utf-8"?>
<p:tagLst xmlns:a="http://schemas.openxmlformats.org/drawingml/2006/main" xmlns:r="http://schemas.openxmlformats.org/officeDocument/2006/relationships" xmlns:p="http://schemas.openxmlformats.org/presentationml/2006/main">
  <p:tag name="ATHENA.CUSTOMXMLID" val="{6DD76FE6-C822-43BF-9838-F6459F753A2A}"/>
  <p:tag name="ATHENA.CUSTOMXMLCONTENT" val="&lt;?xml version=&quot;1.0&quot;?&gt;&lt;athena xmlns=&quot;http://schemas.microsoft.com/edu/athena&quot; version=&quot;0.1.3517.0&quot;&gt;&lt;media streamable=&quot;true&quot; recordStart=&quot;0&quot; recordEnd=&quot;33271&quot; recordLength=&quot;33294&quot; audioOnly=&quot;true&quot;/&gt;&lt;/athena&gt;"/>
</p:tagLst>
</file>

<file path=ppt/tags/tag29.xml><?xml version="1.0" encoding="utf-8"?>
<p:tagLst xmlns:a="http://schemas.openxmlformats.org/drawingml/2006/main" xmlns:r="http://schemas.openxmlformats.org/officeDocument/2006/relationships" xmlns:p="http://schemas.openxmlformats.org/presentationml/2006/main">
  <p:tag name="ATHENA.CUSTOMXMLID" val="{242115C1-F34D-4189-84F8-9388BFFA4FA6}"/>
  <p:tag name="ATHENA.CUSTOMXMLCONTENT" val="&lt;?xml version=&quot;1.0&quot;?&gt;&lt;athena xmlns=&quot;http://schemas.microsoft.com/edu/athena&quot; version=&quot;0.1.3517.0&quot;&gt;&lt;timings duration=&quot;39682&quot;/&gt;&lt;/athena&gt;"/>
</p:tagLst>
</file>

<file path=ppt/tags/tag30.xml><?xml version="1.0" encoding="utf-8"?>
<p:tagLst xmlns:a="http://schemas.openxmlformats.org/drawingml/2006/main" xmlns:r="http://schemas.openxmlformats.org/officeDocument/2006/relationships" xmlns:p="http://schemas.openxmlformats.org/presentationml/2006/main">
  <p:tag name="ATHENA.CUSTOMXMLID" val="{512E4797-D277-4F31-9DCD-14DE5672C8C8}"/>
  <p:tag name="ATHENA.CUSTOMXMLCONTENT" val="&lt;?xml version=&quot;1.0&quot;?&gt;&lt;athena xmlns=&quot;http://schemas.microsoft.com/edu/athena&quot; version=&quot;0.1.3517.0&quot;&gt;&lt;media streamable=&quot;true&quot; recordStart=&quot;0&quot; recordEnd=&quot;39682&quot; recordLength=&quot;39733&quot; audioOnly=&quot;true&quot;/&gt;&lt;/athena&gt;"/>
</p:tagLst>
</file>

<file path=ppt/tags/tag31.xml><?xml version="1.0" encoding="utf-8"?>
<p:tagLst xmlns:a="http://schemas.openxmlformats.org/drawingml/2006/main" xmlns:r="http://schemas.openxmlformats.org/officeDocument/2006/relationships" xmlns:p="http://schemas.openxmlformats.org/presentationml/2006/main">
  <p:tag name="ATHENA.CUSTOMXMLID" val="{8C776454-BB8F-4AA8-9EF3-83AB4476DBD3}"/>
  <p:tag name="ATHENA.CUSTOMXMLCONTENT" val="&lt;?xml version=&quot;1.0&quot;?&gt;&lt;athena xmlns=&quot;http://schemas.microsoft.com/edu/athena&quot; version=&quot;0.1.3517.0&quot;&gt;&lt;timings duration=&quot;38539&quot;/&gt;&lt;/athena&gt;"/>
</p:tagLst>
</file>

<file path=ppt/tags/tag32.xml><?xml version="1.0" encoding="utf-8"?>
<p:tagLst xmlns:a="http://schemas.openxmlformats.org/drawingml/2006/main" xmlns:r="http://schemas.openxmlformats.org/officeDocument/2006/relationships" xmlns:p="http://schemas.openxmlformats.org/presentationml/2006/main">
  <p:tag name="ATHENA.CUSTOMXMLID" val="{464A4EAF-3631-453E-8DC0-ECCA09FB1860}"/>
  <p:tag name="ATHENA.CUSTOMXMLCONTENT" val="&lt;?xml version=&quot;1.0&quot;?&gt;&lt;athena xmlns=&quot;http://schemas.microsoft.com/edu/athena&quot; version=&quot;0.1.3517.0&quot;&gt;&lt;media streamable=&quot;true&quot; recordStart=&quot;0&quot; recordEnd=&quot;38539&quot; recordLength=&quot;38599&quot; audioOnly=&quot;true&quot;/&gt;&lt;/athena&gt;"/>
</p:tagLst>
</file>

<file path=ppt/tags/tag33.xml><?xml version="1.0" encoding="utf-8"?>
<p:tagLst xmlns:a="http://schemas.openxmlformats.org/drawingml/2006/main" xmlns:r="http://schemas.openxmlformats.org/officeDocument/2006/relationships" xmlns:p="http://schemas.openxmlformats.org/presentationml/2006/main">
  <p:tag name="ATHENA.CUSTOMXMLID" val="{C1E953DD-73ED-42CB-B4C5-0248C3251332}"/>
  <p:tag name="ATHENA.CUSTOMXMLCONTENT" val="&lt;?xml version=&quot;1.0&quot;?&gt;&lt;athena xmlns=&quot;http://schemas.microsoft.com/edu/athena&quot; version=&quot;0.1.3517.0&quot;&gt;&lt;timings duration=&quot;41831&quot;/&gt;&lt;/athena&gt;"/>
</p:tagLst>
</file>

<file path=ppt/tags/tag34.xml><?xml version="1.0" encoding="utf-8"?>
<p:tagLst xmlns:a="http://schemas.openxmlformats.org/drawingml/2006/main" xmlns:r="http://schemas.openxmlformats.org/officeDocument/2006/relationships" xmlns:p="http://schemas.openxmlformats.org/presentationml/2006/main">
  <p:tag name="ATHENA.CUSTOMXMLID" val="{1C677C11-E350-4889-BFA3-2157F28DFF86}"/>
  <p:tag name="ATHENA.CUSTOMXMLCONTENT" val="&lt;?xml version=&quot;1.0&quot;?&gt;&lt;athena xmlns=&quot;http://schemas.microsoft.com/edu/athena&quot; version=&quot;0.1.3517.0&quot;&gt;&lt;media streamable=&quot;true&quot; recordStart=&quot;0&quot; recordEnd=&quot;41831&quot; recordLength=&quot;41857&quot; audioOnly=&quot;true&quot;/&gt;&lt;/athena&gt;"/>
</p:tagLst>
</file>

<file path=ppt/tags/tag35.xml><?xml version="1.0" encoding="utf-8"?>
<p:tagLst xmlns:a="http://schemas.openxmlformats.org/drawingml/2006/main" xmlns:r="http://schemas.openxmlformats.org/officeDocument/2006/relationships" xmlns:p="http://schemas.openxmlformats.org/presentationml/2006/main">
  <p:tag name="ATHENA.CUSTOMXMLID" val="{25D5BD4A-C099-4569-B79A-E60A5A42581A}"/>
  <p:tag name="ATHENA.CUSTOMXMLCONTENT" val="&lt;?xml version=&quot;1.0&quot;?&gt;&lt;athena xmlns=&quot;http://schemas.microsoft.com/edu/athena&quot; version=&quot;0.1.3517.0&quot;&gt;&lt;timings duration=&quot;34728&quot;/&gt;&lt;/athena&gt;"/>
</p:tagLst>
</file>

<file path=ppt/tags/tag36.xml><?xml version="1.0" encoding="utf-8"?>
<p:tagLst xmlns:a="http://schemas.openxmlformats.org/drawingml/2006/main" xmlns:r="http://schemas.openxmlformats.org/officeDocument/2006/relationships" xmlns:p="http://schemas.openxmlformats.org/presentationml/2006/main">
  <p:tag name="ATHENA.CUSTOMXMLID" val="{E8685C3B-A763-44B0-936C-E24E065C6F30}"/>
  <p:tag name="ATHENA.CUSTOMXMLCONTENT" val="&lt;?xml version=&quot;1.0&quot;?&gt;&lt;athena xmlns=&quot;http://schemas.microsoft.com/edu/athena&quot; version=&quot;0.1.3517.0&quot;&gt;&lt;media streamable=&quot;true&quot; recordStart=&quot;0&quot; recordEnd=&quot;34728&quot; recordLength=&quot;34766&quot; audioOnly=&quot;true&quot;/&gt;&lt;/athena&gt;"/>
</p:tagLst>
</file>

<file path=ppt/tags/tag37.xml><?xml version="1.0" encoding="utf-8"?>
<p:tagLst xmlns:a="http://schemas.openxmlformats.org/drawingml/2006/main" xmlns:r="http://schemas.openxmlformats.org/officeDocument/2006/relationships" xmlns:p="http://schemas.openxmlformats.org/presentationml/2006/main">
  <p:tag name="ATHENA.CUSTOMXMLID" val="{1BCC6BFD-F378-4000-8554-39BD73F00CF2}"/>
  <p:tag name="ATHENA.CUSTOMXMLCONTENT" val="&lt;?xml version=&quot;1.0&quot;?&gt;&lt;athena xmlns=&quot;http://schemas.microsoft.com/edu/athena&quot; version=&quot;0.1.3517.0&quot;&gt;&lt;timings duration=&quot;24852&quot;/&gt;&lt;/athena&gt;"/>
</p:tagLst>
</file>

<file path=ppt/tags/tag38.xml><?xml version="1.0" encoding="utf-8"?>
<p:tagLst xmlns:a="http://schemas.openxmlformats.org/drawingml/2006/main" xmlns:r="http://schemas.openxmlformats.org/officeDocument/2006/relationships" xmlns:p="http://schemas.openxmlformats.org/presentationml/2006/main">
  <p:tag name="ATHENA.CUSTOMXMLID" val="{48AFDD56-FD6C-402C-A905-EEB234E46BD3}"/>
  <p:tag name="ATHENA.CUSTOMXMLCONTENT" val="&lt;?xml version=&quot;1.0&quot;?&gt;&lt;athena xmlns=&quot;http://schemas.microsoft.com/edu/athena&quot; version=&quot;0.1.3517.0&quot;&gt;&lt;media streamable=&quot;true&quot; recordStart=&quot;0&quot; recordEnd=&quot;24852&quot; recordLength=&quot;24866&quot; audioOnly=&quot;true&quot;/&gt;&lt;/athena&gt;"/>
</p:tagLst>
</file>

<file path=ppt/tags/tag39.xml><?xml version="1.0" encoding="utf-8"?>
<p:tagLst xmlns:a="http://schemas.openxmlformats.org/drawingml/2006/main" xmlns:r="http://schemas.openxmlformats.org/officeDocument/2006/relationships" xmlns:p="http://schemas.openxmlformats.org/presentationml/2006/main">
  <p:tag name="ATHENA.CUSTOMXMLID" val="{10FB5D7C-85C9-4E4D-B8EA-14BF54FAD53F}"/>
  <p:tag name="ATHENA.CUSTOMXMLCONTENT" val="&lt;?xml version=&quot;1.0&quot;?&gt;&lt;athena xmlns=&quot;http://schemas.microsoft.com/edu/athena&quot; version=&quot;0.1.3517.0&quot;&gt;&lt;timings duration=&quot;39666&quot;/&gt;&lt;/athena&gt;"/>
</p:tagLst>
</file>

<file path=ppt/tags/tag40.xml><?xml version="1.0" encoding="utf-8"?>
<p:tagLst xmlns:a="http://schemas.openxmlformats.org/drawingml/2006/main" xmlns:r="http://schemas.openxmlformats.org/officeDocument/2006/relationships" xmlns:p="http://schemas.openxmlformats.org/presentationml/2006/main">
  <p:tag name="ATHENA.CUSTOMXMLID" val="{CDB7C884-10F7-420B-BC65-D627542B66EB}"/>
  <p:tag name="ATHENA.CUSTOMXMLCONTENT" val="&lt;?xml version=&quot;1.0&quot;?&gt;&lt;athena xmlns=&quot;http://schemas.microsoft.com/edu/athena&quot; version=&quot;0.1.3517.0&quot;&gt;&lt;media streamable=&quot;true&quot; recordStart=&quot;0&quot; recordEnd=&quot;39666&quot; recordLength=&quot;39686&quot; audioOnly=&quot;true&quot;/&gt;&lt;/athena&gt;"/>
</p:tagLst>
</file>

<file path=ppt/tags/tag41.xml><?xml version="1.0" encoding="utf-8"?>
<p:tagLst xmlns:a="http://schemas.openxmlformats.org/drawingml/2006/main" xmlns:r="http://schemas.openxmlformats.org/officeDocument/2006/relationships" xmlns:p="http://schemas.openxmlformats.org/presentationml/2006/main">
  <p:tag name="ATHENA.CUSTOMXMLID" val="{214738BE-3227-43BF-B2DD-7F145CCE235A}"/>
  <p:tag name="ATHENA.CUSTOMXMLCONTENT" val="&lt;?xml version=&quot;1.0&quot;?&gt;&lt;athena xmlns=&quot;http://schemas.microsoft.com/edu/athena&quot; version=&quot;0.1.3517.0&quot;&gt;&lt;timings duration=&quot;42496&quot;/&gt;&lt;/athena&gt;"/>
</p:tagLst>
</file>

<file path=ppt/tags/tag42.xml><?xml version="1.0" encoding="utf-8"?>
<p:tagLst xmlns:a="http://schemas.openxmlformats.org/drawingml/2006/main" xmlns:r="http://schemas.openxmlformats.org/officeDocument/2006/relationships" xmlns:p="http://schemas.openxmlformats.org/presentationml/2006/main">
  <p:tag name="ATHENA.CUSTOMXMLID" val="{2CB2A215-D295-4FF1-B0E9-49C1399F5CE4}"/>
  <p:tag name="ATHENA.CUSTOMXMLCONTENT" val="&lt;?xml version=&quot;1.0&quot;?&gt;&lt;athena xmlns=&quot;http://schemas.microsoft.com/edu/athena&quot; version=&quot;0.1.3517.0&quot;&gt;&lt;media streamable=&quot;true&quot; recordStart=&quot;0&quot; recordEnd=&quot;42496&quot; recordLength=&quot;42533&quot; audioOnly=&quot;true&quot;/&gt;&lt;/athena&gt;"/>
</p:tagLst>
</file>

<file path=ppt/tags/tag43.xml><?xml version="1.0" encoding="utf-8"?>
<p:tagLst xmlns:a="http://schemas.openxmlformats.org/drawingml/2006/main" xmlns:r="http://schemas.openxmlformats.org/officeDocument/2006/relationships" xmlns:p="http://schemas.openxmlformats.org/presentationml/2006/main">
  <p:tag name="ATHENA.CUSTOMXMLID" val="{A97CF31A-3FA0-471A-8306-BB3EEF8F16C5}"/>
  <p:tag name="ATHENA.CUSTOMXMLCONTENT" val="&lt;?xml version=&quot;1.0&quot;?&gt;&lt;athena xmlns=&quot;http://schemas.microsoft.com/edu/athena&quot; version=&quot;0.1.3517.0&quot;&gt;&lt;timings duration=&quot;55681&quot;/&gt;&lt;/athena&gt;"/>
</p:tagLst>
</file>

<file path=ppt/tags/tag44.xml><?xml version="1.0" encoding="utf-8"?>
<p:tagLst xmlns:a="http://schemas.openxmlformats.org/drawingml/2006/main" xmlns:r="http://schemas.openxmlformats.org/officeDocument/2006/relationships" xmlns:p="http://schemas.openxmlformats.org/presentationml/2006/main">
  <p:tag name="ATHENA.CUSTOMXMLID" val="{24DFD568-E915-4126-9DD6-18B8B6366374}"/>
  <p:tag name="ATHENA.CUSTOMXMLCONTENT" val="&lt;?xml version=&quot;1.0&quot;?&gt;&lt;athena xmlns=&quot;http://schemas.microsoft.com/edu/athena&quot; version=&quot;0.1.3517.0&quot;&gt;&lt;media streamable=&quot;true&quot; recordStart=&quot;0&quot; recordEnd=&quot;55681&quot; recordLength=&quot;55733&quot; audioOnly=&quot;true&quot;/&gt;&lt;/athena&gt;"/>
</p:tagLst>
</file>

<file path=ppt/tags/tag45.xml><?xml version="1.0" encoding="utf-8"?>
<p:tagLst xmlns:a="http://schemas.openxmlformats.org/drawingml/2006/main" xmlns:r="http://schemas.openxmlformats.org/officeDocument/2006/relationships" xmlns:p="http://schemas.openxmlformats.org/presentationml/2006/main">
  <p:tag name="ATHENA.CUSTOMXMLID" val="{76A63B84-DE34-4037-8DD7-DB693849CB9F}"/>
  <p:tag name="ATHENA.CUSTOMXMLCONTENT" val="&lt;?xml version=&quot;1.0&quot;?&gt;&lt;athena xmlns=&quot;http://schemas.microsoft.com/edu/athena&quot; version=&quot;0.1.3517.0&quot;&gt;&lt;timings duration=&quot;26213&quot;/&gt;&lt;/athena&gt;"/>
</p:tagLst>
</file>

<file path=ppt/tags/tag46.xml><?xml version="1.0" encoding="utf-8"?>
<p:tagLst xmlns:a="http://schemas.openxmlformats.org/drawingml/2006/main" xmlns:r="http://schemas.openxmlformats.org/officeDocument/2006/relationships" xmlns:p="http://schemas.openxmlformats.org/presentationml/2006/main">
  <p:tag name="ATHENA.CUSTOMXMLID" val="{78EE62F3-D2E4-4047-831F-8E63E2D27A4A}"/>
  <p:tag name="ATHENA.CUSTOMXMLCONTENT" val="&lt;?xml version=&quot;1.0&quot;?&gt;&lt;athena xmlns=&quot;http://schemas.microsoft.com/edu/athena&quot; version=&quot;0.1.3517.0&quot;&gt;&lt;media streamable=&quot;true&quot; recordStart=&quot;0&quot; recordEnd=&quot;26213&quot; recordLength=&quot;26236&quot; audioOnly=&quot;true&quot;/&gt;&lt;/athena&gt;"/>
</p:tagLst>
</file>

<file path=ppt/tags/tag47.xml><?xml version="1.0" encoding="utf-8"?>
<p:tagLst xmlns:a="http://schemas.openxmlformats.org/drawingml/2006/main" xmlns:r="http://schemas.openxmlformats.org/officeDocument/2006/relationships" xmlns:p="http://schemas.openxmlformats.org/presentationml/2006/main">
  <p:tag name="ATHENA.CUSTOMXMLID" val="{D38F39A1-8523-4D61-9F72-8653C0BF9D49}"/>
  <p:tag name="ATHENA.CUSTOMXMLCONTENT" val="&lt;?xml version=&quot;1.0&quot;?&gt;&lt;athena xmlns=&quot;http://schemas.microsoft.com/edu/athena&quot; version=&quot;0.1.3517.0&quot;&gt;&lt;timings duration=&quot;31393&quot;/&gt;&lt;/athena&gt;"/>
</p:tagLst>
</file>

<file path=ppt/tags/tag48.xml><?xml version="1.0" encoding="utf-8"?>
<p:tagLst xmlns:a="http://schemas.openxmlformats.org/drawingml/2006/main" xmlns:r="http://schemas.openxmlformats.org/officeDocument/2006/relationships" xmlns:p="http://schemas.openxmlformats.org/presentationml/2006/main">
  <p:tag name="ATHENA.CUSTOMXMLID" val="{FBD09271-DD41-4A19-96C3-FE416251710C}"/>
  <p:tag name="ATHENA.CUSTOMXMLCONTENT" val="&lt;?xml version=&quot;1.0&quot;?&gt;&lt;athena xmlns=&quot;http://schemas.microsoft.com/edu/athena&quot; version=&quot;0.1.3517.0&quot;&gt;&lt;media streamable=&quot;true&quot; recordStart=&quot;0&quot; recordEnd=&quot;31393&quot; recordLength=&quot;31417&quot; audioOnly=&quot;true&quot;/&gt;&lt;/athena&gt;"/>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item1.xml><?xml version="1.0" encoding="utf-8"?>
<athena xmlns="http://schemas.microsoft.com/edu/athena" version="0.1.3517.0">
  <timings duration="65839"/>
</athena>
</file>

<file path=customXml/item2.xml><?xml version="1.0" encoding="utf-8"?>
<athena xmlns="http://schemas.microsoft.com/edu/athena" version="0.1.3517.0">
  <media streamable="true" recordStart="0" recordEnd="74917" recordLength="74955" audioOnly="true"/>
</athena>
</file>

<file path=customXml/item3.xml><?xml version="1.0" encoding="utf-8"?>
<athena xmlns="http://schemas.microsoft.com/edu/athena" version="0.1.3517.0">
  <media streamable="true" recordStart="0" recordEnd="64396" recordLength="64435" audioOnly="true"/>
</athena>
</file>

<file path=customXml/item4.xml><?xml version="1.0" encoding="utf-8"?>
<athena xmlns="http://schemas.microsoft.com/edu/athena" version="0.1.3517.0">
  <timings duration="50610"/>
</athena>
</file>

<file path=customXml/item5.xml><?xml version="1.0" encoding="utf-8"?>
<athena xmlns="http://schemas.microsoft.com/edu/athena" version="0.1.3517.0">
  <media streamable="true" recordStart="0" recordEnd="50610" recordLength="50647" audioOnly="true"/>
</athena>
</file>

<file path=customXml/item6.xml><?xml version="1.0" encoding="utf-8"?>
<athena xmlns="http://schemas.microsoft.com/edu/athena" version="0.1.3517.0">
  <timings duration="77907"/>
</athena>
</file>

<file path=customXml/item7.xml><?xml version="1.0" encoding="utf-8"?>
<athena xmlns="http://schemas.microsoft.com/edu/athena" version="0.1.3517.0">
  <media streamable="true" recordStart="0" recordEnd="34728" recordLength="34766" audioOnly="true"/>
</athena>
</file>

<file path=customXml/item8.xml><?xml version="1.0" encoding="utf-8"?>
<athena xmlns="http://schemas.microsoft.com/edu/athena" version="0.1.3517.0">
  <timings duration="26213"/>
</athena>
</file>

<file path=customXml/item9.xml><?xml version="1.0" encoding="utf-8"?>
<athena xmlns="http://schemas.microsoft.com/edu/athena" version="0.1.3517.0">
  <timings duration="42496"/>
</athena>
</file>

<file path=customXml/item10.xml><?xml version="1.0" encoding="utf-8"?>
<athena xmlns="http://schemas.microsoft.com/edu/athena" version="0.1.3517.0">
  <media streamable="true" recordStart="0" recordEnd="55029" recordLength="55075" audioOnly="true"/>
</athena>
</file>

<file path=customXml/item11.xml><?xml version="1.0" encoding="utf-8"?>
<athena xmlns="http://schemas.microsoft.com/edu/athena" version="0.1.3517.0">
  <media streamable="true" recordStart="0" recordEnd="58484" recordLength="58484" audioOnly="true"/>
</athena>
</file>

<file path=customXml/item12.xml><?xml version="1.0" encoding="utf-8"?>
<athena xmlns="http://schemas.microsoft.com/edu/athena" version="0.1.3517.0">
  <media streamable="true" recordStart="0" recordEnd="30003" recordLength="30024" audioOnly="true"/>
</athena>
</file>

<file path=customXml/item13.xml><?xml version="1.0" encoding="utf-8"?>
<athena xmlns="http://schemas.microsoft.com/edu/athena" version="0.1.3517.0">
  <timings duration="37077"/>
</athena>
</file>

<file path=customXml/item14.xml><?xml version="1.0" encoding="utf-8"?>
<athena xmlns="http://schemas.microsoft.com/edu/athena" version="0.1.3517.0">
  <media streamable="true" recordStart="0" recordEnd="30186" recordLength="30237" audioOnly="true"/>
</athena>
</file>

<file path=customXml/item15.xml><?xml version="1.0" encoding="utf-8"?>
<athena xmlns="http://schemas.microsoft.com/edu/athena" version="0.1.3517.0">
  <timings duration="38539"/>
</athena>
</file>

<file path=customXml/item16.xml><?xml version="1.0" encoding="utf-8"?>
<athena xmlns="http://schemas.microsoft.com/edu/athena" version="0.1.3517.0">
  <media streamable="true" recordStart="0" recordEnd="39682" recordLength="39733" audioOnly="true"/>
</athena>
</file>

<file path=customXml/item17.xml><?xml version="1.0" encoding="utf-8"?>
<athena xmlns="http://schemas.microsoft.com/edu/athena" version="0.1.3517.0">
  <media streamable="true" recordStart="0" recordEnd="24852" recordLength="24866" audioOnly="true"/>
</athena>
</file>

<file path=customXml/item18.xml><?xml version="1.0" encoding="utf-8"?>
<athena xmlns="http://schemas.microsoft.com/edu/athena" version="0.1.3517.0">
  <timings duration="41831"/>
</athena>
</file>

<file path=customXml/item19.xml><?xml version="1.0" encoding="utf-8"?>
<athena xmlns="http://schemas.microsoft.com/edu/athena" version="0.1.3517.0">
  <media streamable="true" recordStart="0" recordEnd="26213" recordLength="26236" audioOnly="true"/>
</athena>
</file>

<file path=customXml/item20.xml><?xml version="1.0" encoding="utf-8"?>
<athena xmlns="http://schemas.microsoft.com/edu/athena" version="0.1.3517.0">
  <timings duration="31393"/>
</athena>
</file>

<file path=customXml/item21.xml><?xml version="1.0" encoding="utf-8"?>
<athena xmlns="http://schemas.microsoft.com/edu/athena" version="0.1.3517.0">
  <timings duration="74917"/>
</athena>
</file>

<file path=customXml/item22.xml><?xml version="1.0" encoding="utf-8"?>
<athena xmlns="http://schemas.microsoft.com/edu/athena" version="0.1.3517.0">
  <media streamable="true" recordStart="0" recordEnd="41831" recordLength="41857" audioOnly="true"/>
</athena>
</file>

<file path=customXml/item23.xml><?xml version="1.0" encoding="utf-8"?>
<athena xmlns="http://schemas.microsoft.com/edu/athena" version="0.1.3517.0">
  <timings duration="30186"/>
</athena>
</file>

<file path=customXml/item24.xml><?xml version="1.0" encoding="utf-8"?>
<athena xmlns="http://schemas.microsoft.com/edu/athena" version="0.1.3517.0">
  <timings duration="39682"/>
</athena>
</file>

<file path=customXml/item25.xml><?xml version="1.0" encoding="utf-8"?>
<athena xmlns="http://schemas.microsoft.com/edu/athena" version="0.1.3517.0">
  <timings duration="30003"/>
</athena>
</file>

<file path=customXml/item26.xml><?xml version="1.0" encoding="utf-8"?>
<athena xmlns="http://schemas.microsoft.com/edu/athena" version="0.1.3517.0">
  <timings duration="24852"/>
</athena>
</file>

<file path=customXml/item27.xml><?xml version="1.0" encoding="utf-8"?>
<athena xmlns="http://schemas.microsoft.com/edu/athena" version="0.1.3517.0">
  <media streamable="true" recordStart="0" recordEnd="24664" recordLength="24696" audioOnly="true"/>
</athena>
</file>

<file path=customXml/item28.xml><?xml version="1.0" encoding="utf-8"?>
<athena xmlns="http://schemas.microsoft.com/edu/athena" version="0.1.3517.0">
  <media streamable="true" recordStart="0" recordEnd="31393" recordLength="31417" audioOnly="true"/>
</athena>
</file>

<file path=customXml/item29.xml><?xml version="1.0" encoding="utf-8"?>
<athena xmlns="http://schemas.microsoft.com/edu/athena" version="0.1.3517.0">
  <timings duration="64396"/>
</athena>
</file>

<file path=customXml/item30.xml><?xml version="1.0" encoding="utf-8"?>
<athena xmlns="http://schemas.microsoft.com/edu/athena" version="0.1.3517.0">
  <timings duration="33271"/>
</athena>
</file>

<file path=customXml/item31.xml><?xml version="1.0" encoding="utf-8"?>
<athena xmlns="http://schemas.microsoft.com/edu/athena" version="0.1.3517.0">
  <timings duration="39666"/>
</athena>
</file>

<file path=customXml/item32.xml><?xml version="1.0" encoding="utf-8"?>
<athena xmlns="http://schemas.microsoft.com/edu/athena" version="0.1.3517.0">
  <media streamable="true" recordStart="0" recordEnd="39666" recordLength="39686" audioOnly="true"/>
</athena>
</file>

<file path=customXml/item33.xml><?xml version="1.0" encoding="utf-8"?>
<athena xmlns="http://schemas.microsoft.com/edu/athena" version="0.1.3517.0">
  <timings duration="55029"/>
</athena>
</file>

<file path=customXml/item34.xml><?xml version="1.0" encoding="utf-8"?>
<athena xmlns="http://schemas.microsoft.com/edu/athena" version="0.1.3517.0">
  <timings duration="34728"/>
</athena>
</file>

<file path=customXml/item35.xml><?xml version="1.0" encoding="utf-8"?>
<athena xmlns="http://schemas.microsoft.com/edu/athena" version="0.1.3517.0">
  <media streamable="true" recordStart="0" recordEnd="42496" recordLength="42533" audioOnly="true"/>
</athena>
</file>

<file path=customXml/item36.xml><?xml version="1.0" encoding="utf-8"?>
<athena xmlns="http://schemas.microsoft.com/edu/athena" version="0.1.3517.0">
  <media streamable="true" recordStart="0" recordEnd="33271" recordLength="33294" audioOnly="true"/>
</athena>
</file>

<file path=customXml/item37.xml><?xml version="1.0" encoding="utf-8"?>
<athena xmlns="http://schemas.microsoft.com/edu/athena" version="0.1.3517.0">
  <media streamable="true" recordStart="0" recordEnd="77907" recordLength="77944" audioOnly="true"/>
</athena>
</file>

<file path=customXml/item38.xml><?xml version="1.0" encoding="utf-8"?>
<athena xmlns="http://schemas.microsoft.com/edu/athena" version="0.1.3517.0">
  <media streamable="true" recordStart="0" recordEnd="55681" recordLength="55733" audioOnly="true"/>
</athena>
</file>

<file path=customXml/item39.xml><?xml version="1.0" encoding="utf-8"?>
<athena xmlns="http://schemas.microsoft.com/edu/athena" version="0.1.3517.0">
  <media streamable="true" recordStart="0" recordEnd="38539" recordLength="38599" audioOnly="true"/>
</athena>
</file>

<file path=customXml/item40.xml><?xml version="1.0" encoding="utf-8"?>
<athena xmlns="http://schemas.microsoft.com/edu/athena" version="0.1.3517.0">
  <media streamable="true" recordStart="0" recordEnd="38329" recordLength="38354" audioOnly="true"/>
</athena>
</file>

<file path=customXml/item41.xml><?xml version="1.0" encoding="utf-8"?>
<athena xmlns="http://schemas.microsoft.com/edu/athena" version="0.1.3517.0">
  <timings duration="55681"/>
</athena>
</file>

<file path=customXml/item42.xml><?xml version="1.0" encoding="utf-8"?>
<athena xmlns="http://schemas.microsoft.com/edu/athena" version="0.1.3517.0">
  <timings duration="30790"/>
</athena>
</file>

<file path=customXml/item43.xml><?xml version="1.0" encoding="utf-8"?>
<athena xmlns="http://schemas.microsoft.com/edu/athena" version="0.1.3517.0">
  <media streamable="true" recordStart="0" recordEnd="65839" recordLength="65845" audioOnly="true"/>
</athena>
</file>

<file path=customXml/item44.xml><?xml version="1.0" encoding="utf-8"?>
<athena xmlns="http://schemas.microsoft.com/edu/athena" version="0.1.3517.0">
  <timings duration="24664"/>
</athena>
</file>

<file path=customXml/item45.xml><?xml version="1.0" encoding="utf-8"?>
<athena xmlns="http://schemas.microsoft.com/edu/athena" version="0.1.3517.0">
  <media streamable="true" recordStart="0" recordEnd="30790" recordLength="30857" audioOnly="true"/>
</athena>
</file>

<file path=customXml/item46.xml><?xml version="1.0" encoding="utf-8"?>
<athena xmlns="http://schemas.microsoft.com/edu/athena" version="0.1.3517.0">
  <media streamable="true" recordStart="0" recordEnd="26185" recordLength="26236" audioOnly="true"/>
</athena>
</file>

<file path=customXml/item47.xml><?xml version="1.0" encoding="utf-8"?>
<athena xmlns="http://schemas.microsoft.com/edu/athena" version="0.1.3517.0">
  <timings duration="58484"/>
</athena>
</file>

<file path=customXml/item48.xml><?xml version="1.0" encoding="utf-8"?>
<athena xmlns="http://schemas.microsoft.com/edu/athena" version="0.1.3517.0">
  <timings duration="38329"/>
</athena>
</file>

<file path=customXml/item49.xml><?xml version="1.0" encoding="utf-8"?>
<athena xmlns="http://schemas.microsoft.com/edu/athena" version="0.1.3517.0">
  <media streamable="true" recordStart="0" recordEnd="37077" recordLength="37086" audioOnly="true"/>
</athena>
</file>

<file path=customXml/item50.xml><?xml version="1.0" encoding="utf-8"?>
<athena xmlns="http://schemas.microsoft.com/edu/athena" version="0.1.3517.0">
  <timings duration="26185"/>
</athena>
</file>

<file path=customXml/itemProps1.xml><?xml version="1.0" encoding="utf-8"?>
<ds:datastoreItem xmlns:ds="http://schemas.openxmlformats.org/officeDocument/2006/customXml" ds:itemID="{42099831-1A52-451E-9122-D1B587126093}">
  <ds:schemaRefs>
    <ds:schemaRef ds:uri="http://schemas.microsoft.com/edu/athena"/>
  </ds:schemaRefs>
</ds:datastoreItem>
</file>

<file path=customXml/itemProps2.xml><?xml version="1.0" encoding="utf-8"?>
<ds:datastoreItem xmlns:ds="http://schemas.openxmlformats.org/officeDocument/2006/customXml" ds:itemID="{517B0838-91C1-4E8A-B68B-EC9EA3D14C13}">
  <ds:schemaRefs>
    <ds:schemaRef ds:uri="http://schemas.microsoft.com/edu/athena"/>
  </ds:schemaRefs>
</ds:datastoreItem>
</file>

<file path=customXml/itemProps3.xml><?xml version="1.0" encoding="utf-8"?>
<ds:datastoreItem xmlns:ds="http://schemas.openxmlformats.org/officeDocument/2006/customXml" ds:itemID="{BFA5592A-6D69-4087-8723-DECE4DA2989B}">
  <ds:schemaRefs>
    <ds:schemaRef ds:uri="http://schemas.microsoft.com/edu/athena"/>
  </ds:schemaRefs>
</ds:datastoreItem>
</file>

<file path=customXml/itemProps4.xml><?xml version="1.0" encoding="utf-8"?>
<ds:datastoreItem xmlns:ds="http://schemas.openxmlformats.org/officeDocument/2006/customXml" ds:itemID="{E2DD56B0-4F14-41E0-B16C-51A0795C93D8}">
  <ds:schemaRefs>
    <ds:schemaRef ds:uri="http://schemas.microsoft.com/edu/athena"/>
  </ds:schemaRefs>
</ds:datastoreItem>
</file>

<file path=customXml/itemProps5.xml><?xml version="1.0" encoding="utf-8"?>
<ds:datastoreItem xmlns:ds="http://schemas.openxmlformats.org/officeDocument/2006/customXml" ds:itemID="{73DD89AE-1F10-4132-90DE-AB40DF4F5FFD}">
  <ds:schemaRefs>
    <ds:schemaRef ds:uri="http://schemas.microsoft.com/edu/athena"/>
  </ds:schemaRefs>
</ds:datastoreItem>
</file>

<file path=customXml/itemProps6.xml><?xml version="1.0" encoding="utf-8"?>
<ds:datastoreItem xmlns:ds="http://schemas.openxmlformats.org/officeDocument/2006/customXml" ds:itemID="{2C77456F-54EC-4278-A79B-5005D87BD586}">
  <ds:schemaRefs>
    <ds:schemaRef ds:uri="http://schemas.microsoft.com/edu/athena"/>
  </ds:schemaRefs>
</ds:datastoreItem>
</file>

<file path=customXml/itemProps7.xml><?xml version="1.0" encoding="utf-8"?>
<ds:datastoreItem xmlns:ds="http://schemas.openxmlformats.org/officeDocument/2006/customXml" ds:itemID="{E8685C3B-A763-44B0-936C-E24E065C6F30}">
  <ds:schemaRefs>
    <ds:schemaRef ds:uri="http://schemas.microsoft.com/edu/athena"/>
  </ds:schemaRefs>
</ds:datastoreItem>
</file>

<file path=customXml/itemProps8.xml><?xml version="1.0" encoding="utf-8"?>
<ds:datastoreItem xmlns:ds="http://schemas.openxmlformats.org/officeDocument/2006/customXml" ds:itemID="{76A63B84-DE34-4037-8DD7-DB693849CB9F}">
  <ds:schemaRefs>
    <ds:schemaRef ds:uri="http://schemas.microsoft.com/edu/athena"/>
  </ds:schemaRefs>
</ds:datastoreItem>
</file>

<file path=customXml/itemProps9.xml><?xml version="1.0" encoding="utf-8"?>
<ds:datastoreItem xmlns:ds="http://schemas.openxmlformats.org/officeDocument/2006/customXml" ds:itemID="{214738BE-3227-43BF-B2DD-7F145CCE235A}">
  <ds:schemaRefs>
    <ds:schemaRef ds:uri="http://schemas.microsoft.com/edu/athena"/>
  </ds:schemaRefs>
</ds:datastoreItem>
</file>

<file path=customXml/itemProps10.xml><?xml version="1.0" encoding="utf-8"?>
<ds:datastoreItem xmlns:ds="http://schemas.openxmlformats.org/officeDocument/2006/customXml" ds:itemID="{64BC9E0A-5B28-4BD8-B991-71F46EA001FB}">
  <ds:schemaRefs>
    <ds:schemaRef ds:uri="http://schemas.microsoft.com/edu/athena"/>
  </ds:schemaRefs>
</ds:datastoreItem>
</file>

<file path=customXml/itemProps11.xml><?xml version="1.0" encoding="utf-8"?>
<ds:datastoreItem xmlns:ds="http://schemas.openxmlformats.org/officeDocument/2006/customXml" ds:itemID="{3A622363-46B7-4CD4-B6E3-FDFA122B8EB6}">
  <ds:schemaRefs>
    <ds:schemaRef ds:uri="http://schemas.microsoft.com/edu/athena"/>
  </ds:schemaRefs>
</ds:datastoreItem>
</file>

<file path=customXml/itemProps12.xml><?xml version="1.0" encoding="utf-8"?>
<ds:datastoreItem xmlns:ds="http://schemas.openxmlformats.org/officeDocument/2006/customXml" ds:itemID="{6DF63E00-898E-4A79-AE90-2629D6BF0B21}">
  <ds:schemaRefs>
    <ds:schemaRef ds:uri="http://schemas.microsoft.com/edu/athena"/>
  </ds:schemaRefs>
</ds:datastoreItem>
</file>

<file path=customXml/itemProps13.xml><?xml version="1.0" encoding="utf-8"?>
<ds:datastoreItem xmlns:ds="http://schemas.openxmlformats.org/officeDocument/2006/customXml" ds:itemID="{DE24F0EA-7E1A-4035-8068-66F1E9999987}">
  <ds:schemaRefs>
    <ds:schemaRef ds:uri="http://schemas.microsoft.com/edu/athena"/>
  </ds:schemaRefs>
</ds:datastoreItem>
</file>

<file path=customXml/itemProps14.xml><?xml version="1.0" encoding="utf-8"?>
<ds:datastoreItem xmlns:ds="http://schemas.openxmlformats.org/officeDocument/2006/customXml" ds:itemID="{C6D559A4-E264-48F7-B19A-0DD9A83C1DCC}">
  <ds:schemaRefs>
    <ds:schemaRef ds:uri="http://schemas.microsoft.com/edu/athena"/>
  </ds:schemaRefs>
</ds:datastoreItem>
</file>

<file path=customXml/itemProps15.xml><?xml version="1.0" encoding="utf-8"?>
<ds:datastoreItem xmlns:ds="http://schemas.openxmlformats.org/officeDocument/2006/customXml" ds:itemID="{8C776454-BB8F-4AA8-9EF3-83AB4476DBD3}">
  <ds:schemaRefs>
    <ds:schemaRef ds:uri="http://schemas.microsoft.com/edu/athena"/>
  </ds:schemaRefs>
</ds:datastoreItem>
</file>

<file path=customXml/itemProps16.xml><?xml version="1.0" encoding="utf-8"?>
<ds:datastoreItem xmlns:ds="http://schemas.openxmlformats.org/officeDocument/2006/customXml" ds:itemID="{512E4797-D277-4F31-9DCD-14DE5672C8C8}">
  <ds:schemaRefs>
    <ds:schemaRef ds:uri="http://schemas.microsoft.com/edu/athena"/>
  </ds:schemaRefs>
</ds:datastoreItem>
</file>

<file path=customXml/itemProps17.xml><?xml version="1.0" encoding="utf-8"?>
<ds:datastoreItem xmlns:ds="http://schemas.openxmlformats.org/officeDocument/2006/customXml" ds:itemID="{48AFDD56-FD6C-402C-A905-EEB234E46BD3}">
  <ds:schemaRefs>
    <ds:schemaRef ds:uri="http://schemas.microsoft.com/edu/athena"/>
  </ds:schemaRefs>
</ds:datastoreItem>
</file>

<file path=customXml/itemProps18.xml><?xml version="1.0" encoding="utf-8"?>
<ds:datastoreItem xmlns:ds="http://schemas.openxmlformats.org/officeDocument/2006/customXml" ds:itemID="{C1E953DD-73ED-42CB-B4C5-0248C3251332}">
  <ds:schemaRefs>
    <ds:schemaRef ds:uri="http://schemas.microsoft.com/edu/athena"/>
  </ds:schemaRefs>
</ds:datastoreItem>
</file>

<file path=customXml/itemProps19.xml><?xml version="1.0" encoding="utf-8"?>
<ds:datastoreItem xmlns:ds="http://schemas.openxmlformats.org/officeDocument/2006/customXml" ds:itemID="{78EE62F3-D2E4-4047-831F-8E63E2D27A4A}">
  <ds:schemaRefs>
    <ds:schemaRef ds:uri="http://schemas.microsoft.com/edu/athena"/>
  </ds:schemaRefs>
</ds:datastoreItem>
</file>

<file path=customXml/itemProps20.xml><?xml version="1.0" encoding="utf-8"?>
<ds:datastoreItem xmlns:ds="http://schemas.openxmlformats.org/officeDocument/2006/customXml" ds:itemID="{D38F39A1-8523-4D61-9F72-8653C0BF9D49}">
  <ds:schemaRefs>
    <ds:schemaRef ds:uri="http://schemas.microsoft.com/edu/athena"/>
  </ds:schemaRefs>
</ds:datastoreItem>
</file>

<file path=customXml/itemProps21.xml><?xml version="1.0" encoding="utf-8"?>
<ds:datastoreItem xmlns:ds="http://schemas.openxmlformats.org/officeDocument/2006/customXml" ds:itemID="{C0FA7216-F09D-4812-8470-58A403D1CC68}">
  <ds:schemaRefs>
    <ds:schemaRef ds:uri="http://schemas.microsoft.com/edu/athena"/>
  </ds:schemaRefs>
</ds:datastoreItem>
</file>

<file path=customXml/itemProps22.xml><?xml version="1.0" encoding="utf-8"?>
<ds:datastoreItem xmlns:ds="http://schemas.openxmlformats.org/officeDocument/2006/customXml" ds:itemID="{1C677C11-E350-4889-BFA3-2157F28DFF86}">
  <ds:schemaRefs>
    <ds:schemaRef ds:uri="http://schemas.microsoft.com/edu/athena"/>
  </ds:schemaRefs>
</ds:datastoreItem>
</file>

<file path=customXml/itemProps23.xml><?xml version="1.0" encoding="utf-8"?>
<ds:datastoreItem xmlns:ds="http://schemas.openxmlformats.org/officeDocument/2006/customXml" ds:itemID="{31030A8A-3E57-45E1-842D-0C8EB370FB14}">
  <ds:schemaRefs>
    <ds:schemaRef ds:uri="http://schemas.microsoft.com/edu/athena"/>
  </ds:schemaRefs>
</ds:datastoreItem>
</file>

<file path=customXml/itemProps24.xml><?xml version="1.0" encoding="utf-8"?>
<ds:datastoreItem xmlns:ds="http://schemas.openxmlformats.org/officeDocument/2006/customXml" ds:itemID="{242115C1-F34D-4189-84F8-9388BFFA4FA6}">
  <ds:schemaRefs>
    <ds:schemaRef ds:uri="http://schemas.microsoft.com/edu/athena"/>
  </ds:schemaRefs>
</ds:datastoreItem>
</file>

<file path=customXml/itemProps25.xml><?xml version="1.0" encoding="utf-8"?>
<ds:datastoreItem xmlns:ds="http://schemas.openxmlformats.org/officeDocument/2006/customXml" ds:itemID="{A4D08B31-0457-4987-BB9D-C11206E4CB3B}">
  <ds:schemaRefs>
    <ds:schemaRef ds:uri="http://schemas.microsoft.com/edu/athena"/>
  </ds:schemaRefs>
</ds:datastoreItem>
</file>

<file path=customXml/itemProps26.xml><?xml version="1.0" encoding="utf-8"?>
<ds:datastoreItem xmlns:ds="http://schemas.openxmlformats.org/officeDocument/2006/customXml" ds:itemID="{1BCC6BFD-F378-4000-8554-39BD73F00CF2}">
  <ds:schemaRefs>
    <ds:schemaRef ds:uri="http://schemas.microsoft.com/edu/athena"/>
  </ds:schemaRefs>
</ds:datastoreItem>
</file>

<file path=customXml/itemProps27.xml><?xml version="1.0" encoding="utf-8"?>
<ds:datastoreItem xmlns:ds="http://schemas.openxmlformats.org/officeDocument/2006/customXml" ds:itemID="{BCCCFD7D-C40A-4B32-A0ED-C718DE8A0252}">
  <ds:schemaRefs>
    <ds:schemaRef ds:uri="http://schemas.microsoft.com/edu/athena"/>
  </ds:schemaRefs>
</ds:datastoreItem>
</file>

<file path=customXml/itemProps28.xml><?xml version="1.0" encoding="utf-8"?>
<ds:datastoreItem xmlns:ds="http://schemas.openxmlformats.org/officeDocument/2006/customXml" ds:itemID="{FBD09271-DD41-4A19-96C3-FE416251710C}">
  <ds:schemaRefs>
    <ds:schemaRef ds:uri="http://schemas.microsoft.com/edu/athena"/>
  </ds:schemaRefs>
</ds:datastoreItem>
</file>

<file path=customXml/itemProps29.xml><?xml version="1.0" encoding="utf-8"?>
<ds:datastoreItem xmlns:ds="http://schemas.openxmlformats.org/officeDocument/2006/customXml" ds:itemID="{7871B3FF-7130-4126-BC6F-BB7F422D2C02}">
  <ds:schemaRefs>
    <ds:schemaRef ds:uri="http://schemas.microsoft.com/edu/athena"/>
  </ds:schemaRefs>
</ds:datastoreItem>
</file>

<file path=customXml/itemProps30.xml><?xml version="1.0" encoding="utf-8"?>
<ds:datastoreItem xmlns:ds="http://schemas.openxmlformats.org/officeDocument/2006/customXml" ds:itemID="{3A573709-35B4-470A-ACB4-C3889D7C5716}">
  <ds:schemaRefs>
    <ds:schemaRef ds:uri="http://schemas.microsoft.com/edu/athena"/>
  </ds:schemaRefs>
</ds:datastoreItem>
</file>

<file path=customXml/itemProps31.xml><?xml version="1.0" encoding="utf-8"?>
<ds:datastoreItem xmlns:ds="http://schemas.openxmlformats.org/officeDocument/2006/customXml" ds:itemID="{10FB5D7C-85C9-4E4D-B8EA-14BF54FAD53F}">
  <ds:schemaRefs>
    <ds:schemaRef ds:uri="http://schemas.microsoft.com/edu/athena"/>
  </ds:schemaRefs>
</ds:datastoreItem>
</file>

<file path=customXml/itemProps32.xml><?xml version="1.0" encoding="utf-8"?>
<ds:datastoreItem xmlns:ds="http://schemas.openxmlformats.org/officeDocument/2006/customXml" ds:itemID="{CDB7C884-10F7-420B-BC65-D627542B66EB}">
  <ds:schemaRefs>
    <ds:schemaRef ds:uri="http://schemas.microsoft.com/edu/athena"/>
  </ds:schemaRefs>
</ds:datastoreItem>
</file>

<file path=customXml/itemProps33.xml><?xml version="1.0" encoding="utf-8"?>
<ds:datastoreItem xmlns:ds="http://schemas.openxmlformats.org/officeDocument/2006/customXml" ds:itemID="{0E4B0C9D-FFC5-40DB-961B-C9FE41A398FE}">
  <ds:schemaRefs>
    <ds:schemaRef ds:uri="http://schemas.microsoft.com/edu/athena"/>
  </ds:schemaRefs>
</ds:datastoreItem>
</file>

<file path=customXml/itemProps34.xml><?xml version="1.0" encoding="utf-8"?>
<ds:datastoreItem xmlns:ds="http://schemas.openxmlformats.org/officeDocument/2006/customXml" ds:itemID="{25D5BD4A-C099-4569-B79A-E60A5A42581A}">
  <ds:schemaRefs>
    <ds:schemaRef ds:uri="http://schemas.microsoft.com/edu/athena"/>
  </ds:schemaRefs>
</ds:datastoreItem>
</file>

<file path=customXml/itemProps35.xml><?xml version="1.0" encoding="utf-8"?>
<ds:datastoreItem xmlns:ds="http://schemas.openxmlformats.org/officeDocument/2006/customXml" ds:itemID="{2CB2A215-D295-4FF1-B0E9-49C1399F5CE4}">
  <ds:schemaRefs>
    <ds:schemaRef ds:uri="http://schemas.microsoft.com/edu/athena"/>
  </ds:schemaRefs>
</ds:datastoreItem>
</file>

<file path=customXml/itemProps36.xml><?xml version="1.0" encoding="utf-8"?>
<ds:datastoreItem xmlns:ds="http://schemas.openxmlformats.org/officeDocument/2006/customXml" ds:itemID="{6DD76FE6-C822-43BF-9838-F6459F753A2A}">
  <ds:schemaRefs>
    <ds:schemaRef ds:uri="http://schemas.microsoft.com/edu/athena"/>
  </ds:schemaRefs>
</ds:datastoreItem>
</file>

<file path=customXml/itemProps37.xml><?xml version="1.0" encoding="utf-8"?>
<ds:datastoreItem xmlns:ds="http://schemas.openxmlformats.org/officeDocument/2006/customXml" ds:itemID="{0E8A3C22-0DD5-421D-B30B-50E8EC47A2D5}">
  <ds:schemaRefs>
    <ds:schemaRef ds:uri="http://schemas.microsoft.com/edu/athena"/>
  </ds:schemaRefs>
</ds:datastoreItem>
</file>

<file path=customXml/itemProps38.xml><?xml version="1.0" encoding="utf-8"?>
<ds:datastoreItem xmlns:ds="http://schemas.openxmlformats.org/officeDocument/2006/customXml" ds:itemID="{24DFD568-E915-4126-9DD6-18B8B6366374}">
  <ds:schemaRefs>
    <ds:schemaRef ds:uri="http://schemas.microsoft.com/edu/athena"/>
  </ds:schemaRefs>
</ds:datastoreItem>
</file>

<file path=customXml/itemProps39.xml><?xml version="1.0" encoding="utf-8"?>
<ds:datastoreItem xmlns:ds="http://schemas.openxmlformats.org/officeDocument/2006/customXml" ds:itemID="{464A4EAF-3631-453E-8DC0-ECCA09FB1860}">
  <ds:schemaRefs>
    <ds:schemaRef ds:uri="http://schemas.microsoft.com/edu/athena"/>
  </ds:schemaRefs>
</ds:datastoreItem>
</file>

<file path=customXml/itemProps40.xml><?xml version="1.0" encoding="utf-8"?>
<ds:datastoreItem xmlns:ds="http://schemas.openxmlformats.org/officeDocument/2006/customXml" ds:itemID="{75113FC8-74D7-4528-BB45-6BA1F9091F3E}">
  <ds:schemaRefs>
    <ds:schemaRef ds:uri="http://schemas.microsoft.com/edu/athena"/>
  </ds:schemaRefs>
</ds:datastoreItem>
</file>

<file path=customXml/itemProps41.xml><?xml version="1.0" encoding="utf-8"?>
<ds:datastoreItem xmlns:ds="http://schemas.openxmlformats.org/officeDocument/2006/customXml" ds:itemID="{A97CF31A-3FA0-471A-8306-BB3EEF8F16C5}">
  <ds:schemaRefs>
    <ds:schemaRef ds:uri="http://schemas.microsoft.com/edu/athena"/>
  </ds:schemaRefs>
</ds:datastoreItem>
</file>

<file path=customXml/itemProps42.xml><?xml version="1.0" encoding="utf-8"?>
<ds:datastoreItem xmlns:ds="http://schemas.openxmlformats.org/officeDocument/2006/customXml" ds:itemID="{1BE903BE-B28D-445A-9D98-D56779603175}">
  <ds:schemaRefs>
    <ds:schemaRef ds:uri="http://schemas.microsoft.com/edu/athena"/>
  </ds:schemaRefs>
</ds:datastoreItem>
</file>

<file path=customXml/itemProps43.xml><?xml version="1.0" encoding="utf-8"?>
<ds:datastoreItem xmlns:ds="http://schemas.openxmlformats.org/officeDocument/2006/customXml" ds:itemID="{C8B94D13-9257-4247-9C6B-BDE0C63D0C93}">
  <ds:schemaRefs>
    <ds:schemaRef ds:uri="http://schemas.microsoft.com/edu/athena"/>
  </ds:schemaRefs>
</ds:datastoreItem>
</file>

<file path=customXml/itemProps44.xml><?xml version="1.0" encoding="utf-8"?>
<ds:datastoreItem xmlns:ds="http://schemas.openxmlformats.org/officeDocument/2006/customXml" ds:itemID="{EB370509-9469-4030-8037-2B7346BCC132}">
  <ds:schemaRefs>
    <ds:schemaRef ds:uri="http://schemas.microsoft.com/edu/athena"/>
  </ds:schemaRefs>
</ds:datastoreItem>
</file>

<file path=customXml/itemProps45.xml><?xml version="1.0" encoding="utf-8"?>
<ds:datastoreItem xmlns:ds="http://schemas.openxmlformats.org/officeDocument/2006/customXml" ds:itemID="{0990B3DE-38E7-45DD-87F0-E4EDCFF5F6BB}">
  <ds:schemaRefs>
    <ds:schemaRef ds:uri="http://schemas.microsoft.com/edu/athena"/>
  </ds:schemaRefs>
</ds:datastoreItem>
</file>

<file path=customXml/itemProps46.xml><?xml version="1.0" encoding="utf-8"?>
<ds:datastoreItem xmlns:ds="http://schemas.openxmlformats.org/officeDocument/2006/customXml" ds:itemID="{6A85BF1E-B1AB-4A7E-B157-0DA183960D41}">
  <ds:schemaRefs>
    <ds:schemaRef ds:uri="http://schemas.microsoft.com/edu/athena"/>
  </ds:schemaRefs>
</ds:datastoreItem>
</file>

<file path=customXml/itemProps47.xml><?xml version="1.0" encoding="utf-8"?>
<ds:datastoreItem xmlns:ds="http://schemas.openxmlformats.org/officeDocument/2006/customXml" ds:itemID="{A6CC3D87-2A60-4EB5-A20A-B0660526500E}">
  <ds:schemaRefs>
    <ds:schemaRef ds:uri="http://schemas.microsoft.com/edu/athena"/>
  </ds:schemaRefs>
</ds:datastoreItem>
</file>

<file path=customXml/itemProps48.xml><?xml version="1.0" encoding="utf-8"?>
<ds:datastoreItem xmlns:ds="http://schemas.openxmlformats.org/officeDocument/2006/customXml" ds:itemID="{D9C93088-A09E-4A34-B460-2020868B2608}">
  <ds:schemaRefs>
    <ds:schemaRef ds:uri="http://schemas.microsoft.com/edu/athena"/>
  </ds:schemaRefs>
</ds:datastoreItem>
</file>

<file path=customXml/itemProps49.xml><?xml version="1.0" encoding="utf-8"?>
<ds:datastoreItem xmlns:ds="http://schemas.openxmlformats.org/officeDocument/2006/customXml" ds:itemID="{8492BD5D-A5F5-4112-9C9A-4BC3711C4BF2}">
  <ds:schemaRefs>
    <ds:schemaRef ds:uri="http://schemas.microsoft.com/edu/athena"/>
  </ds:schemaRefs>
</ds:datastoreItem>
</file>

<file path=customXml/itemProps50.xml><?xml version="1.0" encoding="utf-8"?>
<ds:datastoreItem xmlns:ds="http://schemas.openxmlformats.org/officeDocument/2006/customXml" ds:itemID="{8C024A03-14FB-4156-9E61-1F534F7DC8FA}">
  <ds:schemaRefs>
    <ds:schemaRef ds:uri="http://schemas.microsoft.com/edu/athena"/>
  </ds:schemaRefs>
</ds:datastoreItem>
</file>

<file path=docProps/app.xml><?xml version="1.0" encoding="utf-8"?>
<Properties xmlns="http://schemas.openxmlformats.org/officeDocument/2006/extended-properties" xmlns:vt="http://schemas.openxmlformats.org/officeDocument/2006/docPropsVTypes">
  <Template>Facet</Template>
  <TotalTime>149</TotalTime>
  <Words>1420</Words>
  <Application>Microsoft Office PowerPoint</Application>
  <PresentationFormat>Widescreen</PresentationFormat>
  <Paragraphs>109</Paragraphs>
  <Slides>24</Slides>
  <Notes>0</Notes>
  <HiddenSlides>0</HiddenSlides>
  <MMClips>24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Trebuchet MS</vt:lpstr>
      <vt:lpstr>Wingdings 3</vt:lpstr>
      <vt:lpstr>Facet</vt:lpstr>
      <vt:lpstr>SJSS6004: Professional Practice in Advocacy</vt:lpstr>
      <vt:lpstr>Managing Professional Boundaries</vt:lpstr>
      <vt:lpstr>What are –  Professional Boundaries?</vt:lpstr>
      <vt:lpstr>What are –  Professional Boundaries?</vt:lpstr>
      <vt:lpstr>Crossing or Breaking Boundaries</vt:lpstr>
      <vt:lpstr>Crossing or Breaking Boundaries</vt:lpstr>
      <vt:lpstr>Patterns &amp; Build ups</vt:lpstr>
      <vt:lpstr>Personal versus Professional </vt:lpstr>
      <vt:lpstr>Personal versus professional </vt:lpstr>
      <vt:lpstr>Professional Relationships </vt:lpstr>
      <vt:lpstr>Caution</vt:lpstr>
      <vt:lpstr>Caution</vt:lpstr>
      <vt:lpstr>I’m surprised the words ‘transparent and honest’ were not mentioned. Surely there is a responsibility to let clients know where the SWs (Advocate’s) boundaries are.</vt:lpstr>
      <vt:lpstr>This may sound self-evident but if SWs have difficulties around boundaries then it stands to reason that clients will – if these are not made clear ( surely that is a form of respect?) then there is a risk many clients will feel manipulated by SW’s?</vt:lpstr>
      <vt:lpstr>“one participant holds the power and is specifically trained and supported for the role; there is a power imbalance in favour of the professional” – surely this is completely unprofessional? (Amanda XXXX, 2017)  Feedback to Hardy’s (2017) work </vt:lpstr>
      <vt:lpstr>Sometimes giving very guided personal information develops relationships and gains trust for the person you are working with to open up. But it has to be carefully considered. I have been caught out and learnt the hard way.</vt:lpstr>
      <vt:lpstr>Accepting 'risk' is part of personalisation, says Chief Social Worker for Adults </vt:lpstr>
      <vt:lpstr>Stated that: social workers along with other agencies such as the police and the NHS need to adopt a less “risk-averse” approach to helping people.</vt:lpstr>
      <vt:lpstr>“made a statement about safeguarding and said ‘what good is it making someone safer if it merely makes them miserable?’</vt:lpstr>
      <vt:lpstr>“We all want to make sure we have the life we want even though sometimes there are lots of risk and difficulty in that. We want as much choice and control over our lives as we can.”</vt:lpstr>
      <vt:lpstr> A new era in the way public services work together as a team, responsive to citizens,  focussed on meeting people’s needs first time regardless of who provides the  service </vt:lpstr>
      <vt:lpstr>PowerPoint Presentation</vt:lpstr>
      <vt:lpstr>Useful links: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ECAY5002: Professional Practice in Advocacy</dc:title>
  <dc:creator>Phill Morgan</dc:creator>
  <cp:lastModifiedBy>Phillip Morgan</cp:lastModifiedBy>
  <cp:revision>18</cp:revision>
  <dcterms:created xsi:type="dcterms:W3CDTF">2018-03-02T11:01:48Z</dcterms:created>
  <dcterms:modified xsi:type="dcterms:W3CDTF">2020-09-17T08:41:56Z</dcterms:modified>
</cp:coreProperties>
</file>