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21"/>
  </p:notesMasterIdLst>
  <p:sldIdLst>
    <p:sldId id="256" r:id="rId2"/>
    <p:sldId id="257" r:id="rId3"/>
    <p:sldId id="258" r:id="rId4"/>
    <p:sldId id="267" r:id="rId5"/>
    <p:sldId id="259" r:id="rId6"/>
    <p:sldId id="271" r:id="rId7"/>
    <p:sldId id="268" r:id="rId8"/>
    <p:sldId id="273" r:id="rId9"/>
    <p:sldId id="272" r:id="rId10"/>
    <p:sldId id="269" r:id="rId11"/>
    <p:sldId id="270" r:id="rId12"/>
    <p:sldId id="261" r:id="rId13"/>
    <p:sldId id="260" r:id="rId14"/>
    <p:sldId id="263" r:id="rId15"/>
    <p:sldId id="264" r:id="rId16"/>
    <p:sldId id="275" r:id="rId17"/>
    <p:sldId id="276" r:id="rId18"/>
    <p:sldId id="274" r:id="rId19"/>
    <p:sldId id="266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/>
    <p:restoredTop sz="94694"/>
  </p:normalViewPr>
  <p:slideViewPr>
    <p:cSldViewPr snapToGrid="0">
      <p:cViewPr varScale="1">
        <p:scale>
          <a:sx n="121" d="100"/>
          <a:sy n="121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7D24D2-5F18-4B0E-982F-AA92144B26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C6B1DD-E615-41E9-968B-CDCAB5452AD8}">
      <dgm:prSet/>
      <dgm:spPr/>
      <dgm:t>
        <a:bodyPr/>
        <a:lstStyle/>
        <a:p>
          <a:r>
            <a:rPr lang="en-GB"/>
            <a:t>LRC is a learning programme </a:t>
          </a:r>
          <a:endParaRPr lang="en-US"/>
        </a:p>
      </dgm:t>
    </dgm:pt>
    <dgm:pt modelId="{D9671FA8-A0AF-42FE-A1ED-CE1C7B82AB3C}" type="parTrans" cxnId="{6406ED11-0C61-4FAC-BC4D-FBA284DE4659}">
      <dgm:prSet/>
      <dgm:spPr/>
      <dgm:t>
        <a:bodyPr/>
        <a:lstStyle/>
        <a:p>
          <a:endParaRPr lang="en-US"/>
        </a:p>
      </dgm:t>
    </dgm:pt>
    <dgm:pt modelId="{EFA74FFE-6D5D-4BE2-947C-BAB02A891127}" type="sibTrans" cxnId="{6406ED11-0C61-4FAC-BC4D-FBA284DE4659}">
      <dgm:prSet/>
      <dgm:spPr/>
      <dgm:t>
        <a:bodyPr/>
        <a:lstStyle/>
        <a:p>
          <a:endParaRPr lang="en-US"/>
        </a:p>
      </dgm:t>
    </dgm:pt>
    <dgm:pt modelId="{A282904A-EED1-4F22-AD3A-B93A031065A5}">
      <dgm:prSet/>
      <dgm:spPr/>
      <dgm:t>
        <a:bodyPr/>
        <a:lstStyle/>
        <a:p>
          <a:r>
            <a:rPr lang="en-GB"/>
            <a:t>The training centre provides focus on a suitable career path</a:t>
          </a:r>
          <a:endParaRPr lang="en-US"/>
        </a:p>
      </dgm:t>
    </dgm:pt>
    <dgm:pt modelId="{338573A8-8558-4C8F-8BD6-095E47B90A1A}" type="parTrans" cxnId="{A20CE87A-40E7-4C5B-8736-F56EA11D491C}">
      <dgm:prSet/>
      <dgm:spPr/>
      <dgm:t>
        <a:bodyPr/>
        <a:lstStyle/>
        <a:p>
          <a:endParaRPr lang="en-US"/>
        </a:p>
      </dgm:t>
    </dgm:pt>
    <dgm:pt modelId="{64BFF997-1707-4F4A-BA9D-6DFCD837ECEF}" type="sibTrans" cxnId="{A20CE87A-40E7-4C5B-8736-F56EA11D491C}">
      <dgm:prSet/>
      <dgm:spPr/>
      <dgm:t>
        <a:bodyPr/>
        <a:lstStyle/>
        <a:p>
          <a:endParaRPr lang="en-US"/>
        </a:p>
      </dgm:t>
    </dgm:pt>
    <dgm:pt modelId="{E7C476E4-5C01-4964-8B6B-95967BA55937}">
      <dgm:prSet/>
      <dgm:spPr/>
      <dgm:t>
        <a:bodyPr/>
        <a:lstStyle/>
        <a:p>
          <a:r>
            <a:rPr lang="en-GB"/>
            <a:t>Also, the programme caters for those to have the ability to find work</a:t>
          </a:r>
          <a:endParaRPr lang="en-US"/>
        </a:p>
      </dgm:t>
    </dgm:pt>
    <dgm:pt modelId="{5EFAD626-79C8-4127-BD14-13F25827E3BD}" type="parTrans" cxnId="{022C7F9F-9C1A-421A-8F2A-8A9658B3931F}">
      <dgm:prSet/>
      <dgm:spPr/>
      <dgm:t>
        <a:bodyPr/>
        <a:lstStyle/>
        <a:p>
          <a:endParaRPr lang="en-US"/>
        </a:p>
      </dgm:t>
    </dgm:pt>
    <dgm:pt modelId="{0C78A8DA-9230-49D5-AD54-1CF1587FBB33}" type="sibTrans" cxnId="{022C7F9F-9C1A-421A-8F2A-8A9658B3931F}">
      <dgm:prSet/>
      <dgm:spPr/>
      <dgm:t>
        <a:bodyPr/>
        <a:lstStyle/>
        <a:p>
          <a:endParaRPr lang="en-US"/>
        </a:p>
      </dgm:t>
    </dgm:pt>
    <dgm:pt modelId="{92AFF1B0-55AE-4151-92C7-09CECB8F031F}">
      <dgm:prSet/>
      <dgm:spPr/>
      <dgm:t>
        <a:bodyPr/>
        <a:lstStyle/>
        <a:p>
          <a:r>
            <a:rPr lang="en-GB" dirty="0"/>
            <a:t>Young people can get referrals for the help and support from the centre and other agencies</a:t>
          </a:r>
          <a:endParaRPr lang="en-US" dirty="0"/>
        </a:p>
      </dgm:t>
    </dgm:pt>
    <dgm:pt modelId="{59202369-891C-493B-B74A-03D923AC099C}" type="parTrans" cxnId="{0300A5C7-63A9-4AB7-8E0D-A8858B6D995C}">
      <dgm:prSet/>
      <dgm:spPr/>
      <dgm:t>
        <a:bodyPr/>
        <a:lstStyle/>
        <a:p>
          <a:endParaRPr lang="en-US"/>
        </a:p>
      </dgm:t>
    </dgm:pt>
    <dgm:pt modelId="{EC580DFC-EE00-467D-B7C6-113A7771DC10}" type="sibTrans" cxnId="{0300A5C7-63A9-4AB7-8E0D-A8858B6D995C}">
      <dgm:prSet/>
      <dgm:spPr/>
      <dgm:t>
        <a:bodyPr/>
        <a:lstStyle/>
        <a:p>
          <a:endParaRPr lang="en-US"/>
        </a:p>
      </dgm:t>
    </dgm:pt>
    <dgm:pt modelId="{8DCDB7D4-6746-4011-B347-605BE6883B2A}" type="pres">
      <dgm:prSet presAssocID="{DC7D24D2-5F18-4B0E-982F-AA92144B2645}" presName="root" presStyleCnt="0">
        <dgm:presLayoutVars>
          <dgm:dir/>
          <dgm:resizeHandles val="exact"/>
        </dgm:presLayoutVars>
      </dgm:prSet>
      <dgm:spPr/>
    </dgm:pt>
    <dgm:pt modelId="{A7AB134D-0D60-4232-9812-5DABF0CE8CD0}" type="pres">
      <dgm:prSet presAssocID="{3DC6B1DD-E615-41E9-968B-CDCAB5452AD8}" presName="compNode" presStyleCnt="0"/>
      <dgm:spPr/>
    </dgm:pt>
    <dgm:pt modelId="{0C761DCA-1B38-4A9F-AFC7-E1EB2EED2B1C}" type="pres">
      <dgm:prSet presAssocID="{3DC6B1DD-E615-41E9-968B-CDCAB5452AD8}" presName="bgRect" presStyleLbl="bgShp" presStyleIdx="0" presStyleCnt="4"/>
      <dgm:spPr/>
    </dgm:pt>
    <dgm:pt modelId="{C3D24128-56C3-4255-B4A2-66DFAA5437AF}" type="pres">
      <dgm:prSet presAssocID="{3DC6B1DD-E615-41E9-968B-CDCAB5452AD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0F74F9-EFCA-4F97-B774-B0CFC3E8E254}" type="pres">
      <dgm:prSet presAssocID="{3DC6B1DD-E615-41E9-968B-CDCAB5452AD8}" presName="spaceRect" presStyleCnt="0"/>
      <dgm:spPr/>
    </dgm:pt>
    <dgm:pt modelId="{09220296-F392-499B-95B6-D200584938F6}" type="pres">
      <dgm:prSet presAssocID="{3DC6B1DD-E615-41E9-968B-CDCAB5452AD8}" presName="parTx" presStyleLbl="revTx" presStyleIdx="0" presStyleCnt="4">
        <dgm:presLayoutVars>
          <dgm:chMax val="0"/>
          <dgm:chPref val="0"/>
        </dgm:presLayoutVars>
      </dgm:prSet>
      <dgm:spPr/>
    </dgm:pt>
    <dgm:pt modelId="{49846AFC-4721-4033-9E77-3B1E06BC97D1}" type="pres">
      <dgm:prSet presAssocID="{EFA74FFE-6D5D-4BE2-947C-BAB02A891127}" presName="sibTrans" presStyleCnt="0"/>
      <dgm:spPr/>
    </dgm:pt>
    <dgm:pt modelId="{BE71FDBD-13BA-4165-8BF5-31186C177F97}" type="pres">
      <dgm:prSet presAssocID="{A282904A-EED1-4F22-AD3A-B93A031065A5}" presName="compNode" presStyleCnt="0"/>
      <dgm:spPr/>
    </dgm:pt>
    <dgm:pt modelId="{8FD44E95-1F48-494B-B25D-073D88BF1207}" type="pres">
      <dgm:prSet presAssocID="{A282904A-EED1-4F22-AD3A-B93A031065A5}" presName="bgRect" presStyleLbl="bgShp" presStyleIdx="1" presStyleCnt="4"/>
      <dgm:spPr/>
    </dgm:pt>
    <dgm:pt modelId="{BF9387E1-4139-4335-A44F-7306309E11F9}" type="pres">
      <dgm:prSet presAssocID="{A282904A-EED1-4F22-AD3A-B93A031065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ACED98F-0E81-49AD-8AFE-39FBEA5ACF50}" type="pres">
      <dgm:prSet presAssocID="{A282904A-EED1-4F22-AD3A-B93A031065A5}" presName="spaceRect" presStyleCnt="0"/>
      <dgm:spPr/>
    </dgm:pt>
    <dgm:pt modelId="{A2BF4FDB-AF7C-4F9A-8D79-C90E7421CDD3}" type="pres">
      <dgm:prSet presAssocID="{A282904A-EED1-4F22-AD3A-B93A031065A5}" presName="parTx" presStyleLbl="revTx" presStyleIdx="1" presStyleCnt="4">
        <dgm:presLayoutVars>
          <dgm:chMax val="0"/>
          <dgm:chPref val="0"/>
        </dgm:presLayoutVars>
      </dgm:prSet>
      <dgm:spPr/>
    </dgm:pt>
    <dgm:pt modelId="{F7AFD660-C416-4AEF-B9A6-208450A3B161}" type="pres">
      <dgm:prSet presAssocID="{64BFF997-1707-4F4A-BA9D-6DFCD837ECEF}" presName="sibTrans" presStyleCnt="0"/>
      <dgm:spPr/>
    </dgm:pt>
    <dgm:pt modelId="{B4D93BC8-E781-47C6-8102-559B25AA49DC}" type="pres">
      <dgm:prSet presAssocID="{E7C476E4-5C01-4964-8B6B-95967BA55937}" presName="compNode" presStyleCnt="0"/>
      <dgm:spPr/>
    </dgm:pt>
    <dgm:pt modelId="{F0AC65BD-27CA-493D-8EC3-E4F092294097}" type="pres">
      <dgm:prSet presAssocID="{E7C476E4-5C01-4964-8B6B-95967BA55937}" presName="bgRect" presStyleLbl="bgShp" presStyleIdx="2" presStyleCnt="4"/>
      <dgm:spPr/>
    </dgm:pt>
    <dgm:pt modelId="{9AC3EBE8-D036-439D-82E6-81C6170C3A31}" type="pres">
      <dgm:prSet presAssocID="{E7C476E4-5C01-4964-8B6B-95967BA5593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BC02D6A-CAFF-43F5-B096-0C8B6D35ADB5}" type="pres">
      <dgm:prSet presAssocID="{E7C476E4-5C01-4964-8B6B-95967BA55937}" presName="spaceRect" presStyleCnt="0"/>
      <dgm:spPr/>
    </dgm:pt>
    <dgm:pt modelId="{6655F3AA-5BC3-4F0B-B6F6-AA695458CE47}" type="pres">
      <dgm:prSet presAssocID="{E7C476E4-5C01-4964-8B6B-95967BA55937}" presName="parTx" presStyleLbl="revTx" presStyleIdx="2" presStyleCnt="4">
        <dgm:presLayoutVars>
          <dgm:chMax val="0"/>
          <dgm:chPref val="0"/>
        </dgm:presLayoutVars>
      </dgm:prSet>
      <dgm:spPr/>
    </dgm:pt>
    <dgm:pt modelId="{D1345FBC-9067-4EAD-A021-EB85B815AFFA}" type="pres">
      <dgm:prSet presAssocID="{0C78A8DA-9230-49D5-AD54-1CF1587FBB33}" presName="sibTrans" presStyleCnt="0"/>
      <dgm:spPr/>
    </dgm:pt>
    <dgm:pt modelId="{F53676F8-D3B2-4E83-AA29-40C233194287}" type="pres">
      <dgm:prSet presAssocID="{92AFF1B0-55AE-4151-92C7-09CECB8F031F}" presName="compNode" presStyleCnt="0"/>
      <dgm:spPr/>
    </dgm:pt>
    <dgm:pt modelId="{5DAB3C01-A26F-471F-B309-E4B15FA04C16}" type="pres">
      <dgm:prSet presAssocID="{92AFF1B0-55AE-4151-92C7-09CECB8F031F}" presName="bgRect" presStyleLbl="bgShp" presStyleIdx="3" presStyleCnt="4"/>
      <dgm:spPr/>
    </dgm:pt>
    <dgm:pt modelId="{2C5513C3-F746-4227-818E-06E13F84D25D}" type="pres">
      <dgm:prSet presAssocID="{92AFF1B0-55AE-4151-92C7-09CECB8F03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6275FF4-7B77-4151-AC6F-E13EE2FCFC61}" type="pres">
      <dgm:prSet presAssocID="{92AFF1B0-55AE-4151-92C7-09CECB8F031F}" presName="spaceRect" presStyleCnt="0"/>
      <dgm:spPr/>
    </dgm:pt>
    <dgm:pt modelId="{C980C657-335D-4AB2-AF96-ADE9016CD086}" type="pres">
      <dgm:prSet presAssocID="{92AFF1B0-55AE-4151-92C7-09CECB8F031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406ED11-0C61-4FAC-BC4D-FBA284DE4659}" srcId="{DC7D24D2-5F18-4B0E-982F-AA92144B2645}" destId="{3DC6B1DD-E615-41E9-968B-CDCAB5452AD8}" srcOrd="0" destOrd="0" parTransId="{D9671FA8-A0AF-42FE-A1ED-CE1C7B82AB3C}" sibTransId="{EFA74FFE-6D5D-4BE2-947C-BAB02A891127}"/>
    <dgm:cxn modelId="{3FED5126-A71B-41D4-B60C-75832E90F66E}" type="presOf" srcId="{E7C476E4-5C01-4964-8B6B-95967BA55937}" destId="{6655F3AA-5BC3-4F0B-B6F6-AA695458CE47}" srcOrd="0" destOrd="0" presId="urn:microsoft.com/office/officeart/2018/2/layout/IconVerticalSolidList"/>
    <dgm:cxn modelId="{138CF557-2B53-44E0-BB56-DCECEAD13452}" type="presOf" srcId="{92AFF1B0-55AE-4151-92C7-09CECB8F031F}" destId="{C980C657-335D-4AB2-AF96-ADE9016CD086}" srcOrd="0" destOrd="0" presId="urn:microsoft.com/office/officeart/2018/2/layout/IconVerticalSolidList"/>
    <dgm:cxn modelId="{A20CE87A-40E7-4C5B-8736-F56EA11D491C}" srcId="{DC7D24D2-5F18-4B0E-982F-AA92144B2645}" destId="{A282904A-EED1-4F22-AD3A-B93A031065A5}" srcOrd="1" destOrd="0" parTransId="{338573A8-8558-4C8F-8BD6-095E47B90A1A}" sibTransId="{64BFF997-1707-4F4A-BA9D-6DFCD837ECEF}"/>
    <dgm:cxn modelId="{E5A8FE9B-78B0-416C-BBF0-F8D47AD39F17}" type="presOf" srcId="{DC7D24D2-5F18-4B0E-982F-AA92144B2645}" destId="{8DCDB7D4-6746-4011-B347-605BE6883B2A}" srcOrd="0" destOrd="0" presId="urn:microsoft.com/office/officeart/2018/2/layout/IconVerticalSolidList"/>
    <dgm:cxn modelId="{022C7F9F-9C1A-421A-8F2A-8A9658B3931F}" srcId="{DC7D24D2-5F18-4B0E-982F-AA92144B2645}" destId="{E7C476E4-5C01-4964-8B6B-95967BA55937}" srcOrd="2" destOrd="0" parTransId="{5EFAD626-79C8-4127-BD14-13F25827E3BD}" sibTransId="{0C78A8DA-9230-49D5-AD54-1CF1587FBB33}"/>
    <dgm:cxn modelId="{0300A5C7-63A9-4AB7-8E0D-A8858B6D995C}" srcId="{DC7D24D2-5F18-4B0E-982F-AA92144B2645}" destId="{92AFF1B0-55AE-4151-92C7-09CECB8F031F}" srcOrd="3" destOrd="0" parTransId="{59202369-891C-493B-B74A-03D923AC099C}" sibTransId="{EC580DFC-EE00-467D-B7C6-113A7771DC10}"/>
    <dgm:cxn modelId="{17DDAEC9-7BCF-4E87-84AF-30580DA43C28}" type="presOf" srcId="{A282904A-EED1-4F22-AD3A-B93A031065A5}" destId="{A2BF4FDB-AF7C-4F9A-8D79-C90E7421CDD3}" srcOrd="0" destOrd="0" presId="urn:microsoft.com/office/officeart/2018/2/layout/IconVerticalSolidList"/>
    <dgm:cxn modelId="{7A5CE4E4-5D50-479F-B120-9A1B4E992A40}" type="presOf" srcId="{3DC6B1DD-E615-41E9-968B-CDCAB5452AD8}" destId="{09220296-F392-499B-95B6-D200584938F6}" srcOrd="0" destOrd="0" presId="urn:microsoft.com/office/officeart/2018/2/layout/IconVerticalSolidList"/>
    <dgm:cxn modelId="{9D539348-E81B-4F67-8AEA-DCB51A8C5CC9}" type="presParOf" srcId="{8DCDB7D4-6746-4011-B347-605BE6883B2A}" destId="{A7AB134D-0D60-4232-9812-5DABF0CE8CD0}" srcOrd="0" destOrd="0" presId="urn:microsoft.com/office/officeart/2018/2/layout/IconVerticalSolidList"/>
    <dgm:cxn modelId="{C49ED263-D2B7-4058-8229-40E1D139128F}" type="presParOf" srcId="{A7AB134D-0D60-4232-9812-5DABF0CE8CD0}" destId="{0C761DCA-1B38-4A9F-AFC7-E1EB2EED2B1C}" srcOrd="0" destOrd="0" presId="urn:microsoft.com/office/officeart/2018/2/layout/IconVerticalSolidList"/>
    <dgm:cxn modelId="{182BBD6F-EF5A-44F1-A835-204E2F7ABDEA}" type="presParOf" srcId="{A7AB134D-0D60-4232-9812-5DABF0CE8CD0}" destId="{C3D24128-56C3-4255-B4A2-66DFAA5437AF}" srcOrd="1" destOrd="0" presId="urn:microsoft.com/office/officeart/2018/2/layout/IconVerticalSolidList"/>
    <dgm:cxn modelId="{F4297EB9-1D94-4FC6-A30A-A58E5D1057DE}" type="presParOf" srcId="{A7AB134D-0D60-4232-9812-5DABF0CE8CD0}" destId="{E40F74F9-EFCA-4F97-B774-B0CFC3E8E254}" srcOrd="2" destOrd="0" presId="urn:microsoft.com/office/officeart/2018/2/layout/IconVerticalSolidList"/>
    <dgm:cxn modelId="{FE8D31AB-1C66-4EC5-86ED-DF399D7E045F}" type="presParOf" srcId="{A7AB134D-0D60-4232-9812-5DABF0CE8CD0}" destId="{09220296-F392-499B-95B6-D200584938F6}" srcOrd="3" destOrd="0" presId="urn:microsoft.com/office/officeart/2018/2/layout/IconVerticalSolidList"/>
    <dgm:cxn modelId="{C6CD2150-D2A2-4ABB-A3E6-CB55DE64531E}" type="presParOf" srcId="{8DCDB7D4-6746-4011-B347-605BE6883B2A}" destId="{49846AFC-4721-4033-9E77-3B1E06BC97D1}" srcOrd="1" destOrd="0" presId="urn:microsoft.com/office/officeart/2018/2/layout/IconVerticalSolidList"/>
    <dgm:cxn modelId="{DFC802ED-0A7D-4C2C-A6D1-24124A3C5854}" type="presParOf" srcId="{8DCDB7D4-6746-4011-B347-605BE6883B2A}" destId="{BE71FDBD-13BA-4165-8BF5-31186C177F97}" srcOrd="2" destOrd="0" presId="urn:microsoft.com/office/officeart/2018/2/layout/IconVerticalSolidList"/>
    <dgm:cxn modelId="{1F195589-754E-4EB5-9AEE-0AEAFBA52538}" type="presParOf" srcId="{BE71FDBD-13BA-4165-8BF5-31186C177F97}" destId="{8FD44E95-1F48-494B-B25D-073D88BF1207}" srcOrd="0" destOrd="0" presId="urn:microsoft.com/office/officeart/2018/2/layout/IconVerticalSolidList"/>
    <dgm:cxn modelId="{E63C0345-F0F2-406A-B72D-A0CE64B21F19}" type="presParOf" srcId="{BE71FDBD-13BA-4165-8BF5-31186C177F97}" destId="{BF9387E1-4139-4335-A44F-7306309E11F9}" srcOrd="1" destOrd="0" presId="urn:microsoft.com/office/officeart/2018/2/layout/IconVerticalSolidList"/>
    <dgm:cxn modelId="{284F8A6F-7429-4545-91C8-5DE268CC34B7}" type="presParOf" srcId="{BE71FDBD-13BA-4165-8BF5-31186C177F97}" destId="{6ACED98F-0E81-49AD-8AFE-39FBEA5ACF50}" srcOrd="2" destOrd="0" presId="urn:microsoft.com/office/officeart/2018/2/layout/IconVerticalSolidList"/>
    <dgm:cxn modelId="{739C9A7E-61E8-4BF8-B49D-F6E39F2E0B91}" type="presParOf" srcId="{BE71FDBD-13BA-4165-8BF5-31186C177F97}" destId="{A2BF4FDB-AF7C-4F9A-8D79-C90E7421CDD3}" srcOrd="3" destOrd="0" presId="urn:microsoft.com/office/officeart/2018/2/layout/IconVerticalSolidList"/>
    <dgm:cxn modelId="{F1340009-13DC-429A-8839-7559D0150D96}" type="presParOf" srcId="{8DCDB7D4-6746-4011-B347-605BE6883B2A}" destId="{F7AFD660-C416-4AEF-B9A6-208450A3B161}" srcOrd="3" destOrd="0" presId="urn:microsoft.com/office/officeart/2018/2/layout/IconVerticalSolidList"/>
    <dgm:cxn modelId="{1E3949E4-92E0-43D7-B3DB-7301090C4043}" type="presParOf" srcId="{8DCDB7D4-6746-4011-B347-605BE6883B2A}" destId="{B4D93BC8-E781-47C6-8102-559B25AA49DC}" srcOrd="4" destOrd="0" presId="urn:microsoft.com/office/officeart/2018/2/layout/IconVerticalSolidList"/>
    <dgm:cxn modelId="{191F56E4-515C-4B2F-95D3-1422248E6325}" type="presParOf" srcId="{B4D93BC8-E781-47C6-8102-559B25AA49DC}" destId="{F0AC65BD-27CA-493D-8EC3-E4F092294097}" srcOrd="0" destOrd="0" presId="urn:microsoft.com/office/officeart/2018/2/layout/IconVerticalSolidList"/>
    <dgm:cxn modelId="{8B8F14BF-932F-47FE-AE11-C140C48405F8}" type="presParOf" srcId="{B4D93BC8-E781-47C6-8102-559B25AA49DC}" destId="{9AC3EBE8-D036-439D-82E6-81C6170C3A31}" srcOrd="1" destOrd="0" presId="urn:microsoft.com/office/officeart/2018/2/layout/IconVerticalSolidList"/>
    <dgm:cxn modelId="{E5D0570B-896C-429E-BDFD-D843DA5CE142}" type="presParOf" srcId="{B4D93BC8-E781-47C6-8102-559B25AA49DC}" destId="{FBC02D6A-CAFF-43F5-B096-0C8B6D35ADB5}" srcOrd="2" destOrd="0" presId="urn:microsoft.com/office/officeart/2018/2/layout/IconVerticalSolidList"/>
    <dgm:cxn modelId="{8BF13D1C-C137-49D9-B6D4-38E501EB87A5}" type="presParOf" srcId="{B4D93BC8-E781-47C6-8102-559B25AA49DC}" destId="{6655F3AA-5BC3-4F0B-B6F6-AA695458CE47}" srcOrd="3" destOrd="0" presId="urn:microsoft.com/office/officeart/2018/2/layout/IconVerticalSolidList"/>
    <dgm:cxn modelId="{B6823E1D-2C22-4DEB-9CFC-D9FAFB650C95}" type="presParOf" srcId="{8DCDB7D4-6746-4011-B347-605BE6883B2A}" destId="{D1345FBC-9067-4EAD-A021-EB85B815AFFA}" srcOrd="5" destOrd="0" presId="urn:microsoft.com/office/officeart/2018/2/layout/IconVerticalSolidList"/>
    <dgm:cxn modelId="{6522DB17-D6C5-4627-846D-14F559D23A75}" type="presParOf" srcId="{8DCDB7D4-6746-4011-B347-605BE6883B2A}" destId="{F53676F8-D3B2-4E83-AA29-40C233194287}" srcOrd="6" destOrd="0" presId="urn:microsoft.com/office/officeart/2018/2/layout/IconVerticalSolidList"/>
    <dgm:cxn modelId="{ACA21DE2-E9C9-41D9-994C-0298D98FCB2D}" type="presParOf" srcId="{F53676F8-D3B2-4E83-AA29-40C233194287}" destId="{5DAB3C01-A26F-471F-B309-E4B15FA04C16}" srcOrd="0" destOrd="0" presId="urn:microsoft.com/office/officeart/2018/2/layout/IconVerticalSolidList"/>
    <dgm:cxn modelId="{9DC76CE0-1538-458D-AC24-51E0B5D7DA7C}" type="presParOf" srcId="{F53676F8-D3B2-4E83-AA29-40C233194287}" destId="{2C5513C3-F746-4227-818E-06E13F84D25D}" srcOrd="1" destOrd="0" presId="urn:microsoft.com/office/officeart/2018/2/layout/IconVerticalSolidList"/>
    <dgm:cxn modelId="{ED306BFD-B868-4E2B-8A19-654D90AE25D6}" type="presParOf" srcId="{F53676F8-D3B2-4E83-AA29-40C233194287}" destId="{96275FF4-7B77-4151-AC6F-E13EE2FCFC61}" srcOrd="2" destOrd="0" presId="urn:microsoft.com/office/officeart/2018/2/layout/IconVerticalSolidList"/>
    <dgm:cxn modelId="{11A86D58-0ABA-447C-907D-00C950DDE054}" type="presParOf" srcId="{F53676F8-D3B2-4E83-AA29-40C233194287}" destId="{C980C657-335D-4AB2-AF96-ADE9016CD0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AD8823-D605-4564-8E22-D63455E34978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A663E73-55EB-4D82-AE8A-159136C2D1E9}">
      <dgm:prSet/>
      <dgm:spPr/>
      <dgm:t>
        <a:bodyPr/>
        <a:lstStyle/>
        <a:p>
          <a:r>
            <a:rPr lang="en-US" dirty="0"/>
            <a:t>SOME OF THE EFFECTS OF ACEs ON OUR PHYSICAL  AND MENTAL HEALTH ARE:</a:t>
          </a:r>
        </a:p>
      </dgm:t>
    </dgm:pt>
    <dgm:pt modelId="{50F72BEA-097F-49AD-A9C4-45663DD25AC3}" type="parTrans" cxnId="{F9B1139E-62B2-43FB-A3CE-CB4C2797392E}">
      <dgm:prSet/>
      <dgm:spPr/>
      <dgm:t>
        <a:bodyPr/>
        <a:lstStyle/>
        <a:p>
          <a:endParaRPr lang="en-US"/>
        </a:p>
      </dgm:t>
    </dgm:pt>
    <dgm:pt modelId="{802BFB39-B58C-40D0-AE1A-FC7D04B4CBDD}" type="sibTrans" cxnId="{F9B1139E-62B2-43FB-A3CE-CB4C2797392E}">
      <dgm:prSet/>
      <dgm:spPr/>
      <dgm:t>
        <a:bodyPr/>
        <a:lstStyle/>
        <a:p>
          <a:endParaRPr lang="en-US"/>
        </a:p>
      </dgm:t>
    </dgm:pt>
    <dgm:pt modelId="{BB1BA22C-D996-4CA7-8ED3-6286B7A64D13}">
      <dgm:prSet/>
      <dgm:spPr/>
      <dgm:t>
        <a:bodyPr/>
        <a:lstStyle/>
        <a:p>
          <a:r>
            <a:rPr lang="en-US"/>
            <a:t>AN INCREASE IN RISK OF CERTAIN HEALTH PROMBLEMS IN ADULTHOOD.</a:t>
          </a:r>
        </a:p>
      </dgm:t>
    </dgm:pt>
    <dgm:pt modelId="{8674761E-BBCA-4856-837C-93BFA4E19E37}" type="parTrans" cxnId="{8C5DDA0D-291F-4A65-B334-98A9F876EB8A}">
      <dgm:prSet/>
      <dgm:spPr/>
      <dgm:t>
        <a:bodyPr/>
        <a:lstStyle/>
        <a:p>
          <a:endParaRPr lang="en-US"/>
        </a:p>
      </dgm:t>
    </dgm:pt>
    <dgm:pt modelId="{1D2C7B4B-98BD-4891-8A99-7E553CCF489A}" type="sibTrans" cxnId="{8C5DDA0D-291F-4A65-B334-98A9F876EB8A}">
      <dgm:prSet/>
      <dgm:spPr/>
      <dgm:t>
        <a:bodyPr/>
        <a:lstStyle/>
        <a:p>
          <a:endParaRPr lang="en-US"/>
        </a:p>
      </dgm:t>
    </dgm:pt>
    <dgm:pt modelId="{3F71AF96-20D9-4A1B-A9F2-BE63F6226EFC}">
      <dgm:prSet/>
      <dgm:spPr/>
      <dgm:t>
        <a:bodyPr/>
        <a:lstStyle/>
        <a:p>
          <a:r>
            <a:rPr lang="en-US"/>
            <a:t>SUCH AS CANCER AND HEART DISEASE, AS WELL AS INCREASING THE RISK OF MENTAL HEALTH DIFFCULITES.</a:t>
          </a:r>
        </a:p>
      </dgm:t>
    </dgm:pt>
    <dgm:pt modelId="{3D52B6C6-F90F-411A-B17C-7D2C76C14A0C}" type="parTrans" cxnId="{457B6732-503C-4DE7-A204-00DF71E2935B}">
      <dgm:prSet/>
      <dgm:spPr/>
      <dgm:t>
        <a:bodyPr/>
        <a:lstStyle/>
        <a:p>
          <a:endParaRPr lang="en-US"/>
        </a:p>
      </dgm:t>
    </dgm:pt>
    <dgm:pt modelId="{ED9E47F8-AF0F-4625-BAC5-5A7AD0D3ED92}" type="sibTrans" cxnId="{457B6732-503C-4DE7-A204-00DF71E2935B}">
      <dgm:prSet/>
      <dgm:spPr/>
      <dgm:t>
        <a:bodyPr/>
        <a:lstStyle/>
        <a:p>
          <a:endParaRPr lang="en-US"/>
        </a:p>
      </dgm:t>
    </dgm:pt>
    <dgm:pt modelId="{B75D3659-B8B5-445D-943A-9CFF88DC69DF}">
      <dgm:prSet/>
      <dgm:spPr/>
      <dgm:t>
        <a:bodyPr/>
        <a:lstStyle/>
        <a:p>
          <a:r>
            <a:rPr lang="en-US"/>
            <a:t>VIOLENCE AND BECOMING A VICTIM OF VIOLENCE.</a:t>
          </a:r>
        </a:p>
      </dgm:t>
    </dgm:pt>
    <dgm:pt modelId="{12F59EB6-4A8F-4046-B04F-47DF4D70F0A4}" type="parTrans" cxnId="{B09D4FA4-05BD-4262-B8B3-8C1F24B6B869}">
      <dgm:prSet/>
      <dgm:spPr/>
      <dgm:t>
        <a:bodyPr/>
        <a:lstStyle/>
        <a:p>
          <a:endParaRPr lang="en-US"/>
        </a:p>
      </dgm:t>
    </dgm:pt>
    <dgm:pt modelId="{B46D14D1-A177-4DCD-8028-6E1B14D84F21}" type="sibTrans" cxnId="{B09D4FA4-05BD-4262-B8B3-8C1F24B6B869}">
      <dgm:prSet/>
      <dgm:spPr/>
      <dgm:t>
        <a:bodyPr/>
        <a:lstStyle/>
        <a:p>
          <a:endParaRPr lang="en-US"/>
        </a:p>
      </dgm:t>
    </dgm:pt>
    <dgm:pt modelId="{91FC464B-B7A9-440F-A641-8C44C09BA76A}" type="pres">
      <dgm:prSet presAssocID="{A3AD8823-D605-4564-8E22-D63455E34978}" presName="cycle" presStyleCnt="0">
        <dgm:presLayoutVars>
          <dgm:dir/>
          <dgm:resizeHandles val="exact"/>
        </dgm:presLayoutVars>
      </dgm:prSet>
      <dgm:spPr/>
    </dgm:pt>
    <dgm:pt modelId="{2FFB82D6-4CC0-41D4-9FAD-AA32F6F29F47}" type="pres">
      <dgm:prSet presAssocID="{5A663E73-55EB-4D82-AE8A-159136C2D1E9}" presName="dummy" presStyleCnt="0"/>
      <dgm:spPr/>
    </dgm:pt>
    <dgm:pt modelId="{60C0911C-8D37-4FCD-9B33-F31FFCBFDF74}" type="pres">
      <dgm:prSet presAssocID="{5A663E73-55EB-4D82-AE8A-159136C2D1E9}" presName="node" presStyleLbl="revTx" presStyleIdx="0" presStyleCnt="4">
        <dgm:presLayoutVars>
          <dgm:bulletEnabled val="1"/>
        </dgm:presLayoutVars>
      </dgm:prSet>
      <dgm:spPr/>
    </dgm:pt>
    <dgm:pt modelId="{D3D86E03-D29F-42F5-A503-C617677FF1D9}" type="pres">
      <dgm:prSet presAssocID="{802BFB39-B58C-40D0-AE1A-FC7D04B4CBDD}" presName="sibTrans" presStyleLbl="node1" presStyleIdx="0" presStyleCnt="4"/>
      <dgm:spPr/>
    </dgm:pt>
    <dgm:pt modelId="{CF199860-F6A3-4068-A078-DC302046B38A}" type="pres">
      <dgm:prSet presAssocID="{BB1BA22C-D996-4CA7-8ED3-6286B7A64D13}" presName="dummy" presStyleCnt="0"/>
      <dgm:spPr/>
    </dgm:pt>
    <dgm:pt modelId="{8D23DE55-DC1A-4BDD-89EE-9E7F4B678A18}" type="pres">
      <dgm:prSet presAssocID="{BB1BA22C-D996-4CA7-8ED3-6286B7A64D13}" presName="node" presStyleLbl="revTx" presStyleIdx="1" presStyleCnt="4">
        <dgm:presLayoutVars>
          <dgm:bulletEnabled val="1"/>
        </dgm:presLayoutVars>
      </dgm:prSet>
      <dgm:spPr/>
    </dgm:pt>
    <dgm:pt modelId="{FBAF7F6C-746F-4DE6-A414-D3755B3CFD54}" type="pres">
      <dgm:prSet presAssocID="{1D2C7B4B-98BD-4891-8A99-7E553CCF489A}" presName="sibTrans" presStyleLbl="node1" presStyleIdx="1" presStyleCnt="4"/>
      <dgm:spPr/>
    </dgm:pt>
    <dgm:pt modelId="{2F5EE829-2834-490E-9C50-EC73A79C9C48}" type="pres">
      <dgm:prSet presAssocID="{3F71AF96-20D9-4A1B-A9F2-BE63F6226EFC}" presName="dummy" presStyleCnt="0"/>
      <dgm:spPr/>
    </dgm:pt>
    <dgm:pt modelId="{37EE0350-616F-4788-BAA8-6D4FA5C77A24}" type="pres">
      <dgm:prSet presAssocID="{3F71AF96-20D9-4A1B-A9F2-BE63F6226EFC}" presName="node" presStyleLbl="revTx" presStyleIdx="2" presStyleCnt="4">
        <dgm:presLayoutVars>
          <dgm:bulletEnabled val="1"/>
        </dgm:presLayoutVars>
      </dgm:prSet>
      <dgm:spPr/>
    </dgm:pt>
    <dgm:pt modelId="{CE5E906A-F7F1-4BFB-8B53-C8BBF7DDCAE4}" type="pres">
      <dgm:prSet presAssocID="{ED9E47F8-AF0F-4625-BAC5-5A7AD0D3ED92}" presName="sibTrans" presStyleLbl="node1" presStyleIdx="2" presStyleCnt="4"/>
      <dgm:spPr/>
    </dgm:pt>
    <dgm:pt modelId="{8784EB70-9617-41D6-84AF-4C547AE56260}" type="pres">
      <dgm:prSet presAssocID="{B75D3659-B8B5-445D-943A-9CFF88DC69DF}" presName="dummy" presStyleCnt="0"/>
      <dgm:spPr/>
    </dgm:pt>
    <dgm:pt modelId="{AE6606BE-937F-498C-B047-C38F7AAB65A2}" type="pres">
      <dgm:prSet presAssocID="{B75D3659-B8B5-445D-943A-9CFF88DC69DF}" presName="node" presStyleLbl="revTx" presStyleIdx="3" presStyleCnt="4">
        <dgm:presLayoutVars>
          <dgm:bulletEnabled val="1"/>
        </dgm:presLayoutVars>
      </dgm:prSet>
      <dgm:spPr/>
    </dgm:pt>
    <dgm:pt modelId="{FDE610C9-5ED3-49E3-9564-7A73513A7157}" type="pres">
      <dgm:prSet presAssocID="{B46D14D1-A177-4DCD-8028-6E1B14D84F21}" presName="sibTrans" presStyleLbl="node1" presStyleIdx="3" presStyleCnt="4"/>
      <dgm:spPr/>
    </dgm:pt>
  </dgm:ptLst>
  <dgm:cxnLst>
    <dgm:cxn modelId="{8C5DDA0D-291F-4A65-B334-98A9F876EB8A}" srcId="{A3AD8823-D605-4564-8E22-D63455E34978}" destId="{BB1BA22C-D996-4CA7-8ED3-6286B7A64D13}" srcOrd="1" destOrd="0" parTransId="{8674761E-BBCA-4856-837C-93BFA4E19E37}" sibTransId="{1D2C7B4B-98BD-4891-8A99-7E553CCF489A}"/>
    <dgm:cxn modelId="{43842A13-CD44-4847-8CF9-A25A4025EC36}" type="presOf" srcId="{5A663E73-55EB-4D82-AE8A-159136C2D1E9}" destId="{60C0911C-8D37-4FCD-9B33-F31FFCBFDF74}" srcOrd="0" destOrd="0" presId="urn:microsoft.com/office/officeart/2005/8/layout/cycle1"/>
    <dgm:cxn modelId="{17F91814-C1A4-42BE-B6F5-90BAD057BCC4}" type="presOf" srcId="{B75D3659-B8B5-445D-943A-9CFF88DC69DF}" destId="{AE6606BE-937F-498C-B047-C38F7AAB65A2}" srcOrd="0" destOrd="0" presId="urn:microsoft.com/office/officeart/2005/8/layout/cycle1"/>
    <dgm:cxn modelId="{457B6732-503C-4DE7-A204-00DF71E2935B}" srcId="{A3AD8823-D605-4564-8E22-D63455E34978}" destId="{3F71AF96-20D9-4A1B-A9F2-BE63F6226EFC}" srcOrd="2" destOrd="0" parTransId="{3D52B6C6-F90F-411A-B17C-7D2C76C14A0C}" sibTransId="{ED9E47F8-AF0F-4625-BAC5-5A7AD0D3ED92}"/>
    <dgm:cxn modelId="{04B41B4B-EB19-4406-802E-14BF20EFBE87}" type="presOf" srcId="{BB1BA22C-D996-4CA7-8ED3-6286B7A64D13}" destId="{8D23DE55-DC1A-4BDD-89EE-9E7F4B678A18}" srcOrd="0" destOrd="0" presId="urn:microsoft.com/office/officeart/2005/8/layout/cycle1"/>
    <dgm:cxn modelId="{A9893D73-5BF6-4B60-BDD0-8D5581B030E1}" type="presOf" srcId="{A3AD8823-D605-4564-8E22-D63455E34978}" destId="{91FC464B-B7A9-440F-A641-8C44C09BA76A}" srcOrd="0" destOrd="0" presId="urn:microsoft.com/office/officeart/2005/8/layout/cycle1"/>
    <dgm:cxn modelId="{A5B66A76-0551-4238-ABAC-229B98E1545A}" type="presOf" srcId="{802BFB39-B58C-40D0-AE1A-FC7D04B4CBDD}" destId="{D3D86E03-D29F-42F5-A503-C617677FF1D9}" srcOrd="0" destOrd="0" presId="urn:microsoft.com/office/officeart/2005/8/layout/cycle1"/>
    <dgm:cxn modelId="{8CE7A47B-16D1-4A55-B197-832CD0C236FC}" type="presOf" srcId="{1D2C7B4B-98BD-4891-8A99-7E553CCF489A}" destId="{FBAF7F6C-746F-4DE6-A414-D3755B3CFD54}" srcOrd="0" destOrd="0" presId="urn:microsoft.com/office/officeart/2005/8/layout/cycle1"/>
    <dgm:cxn modelId="{EB49967C-5C71-4986-B4A5-DB42738A41AA}" type="presOf" srcId="{ED9E47F8-AF0F-4625-BAC5-5A7AD0D3ED92}" destId="{CE5E906A-F7F1-4BFB-8B53-C8BBF7DDCAE4}" srcOrd="0" destOrd="0" presId="urn:microsoft.com/office/officeart/2005/8/layout/cycle1"/>
    <dgm:cxn modelId="{F9B1139E-62B2-43FB-A3CE-CB4C2797392E}" srcId="{A3AD8823-D605-4564-8E22-D63455E34978}" destId="{5A663E73-55EB-4D82-AE8A-159136C2D1E9}" srcOrd="0" destOrd="0" parTransId="{50F72BEA-097F-49AD-A9C4-45663DD25AC3}" sibTransId="{802BFB39-B58C-40D0-AE1A-FC7D04B4CBDD}"/>
    <dgm:cxn modelId="{B09D4FA4-05BD-4262-B8B3-8C1F24B6B869}" srcId="{A3AD8823-D605-4564-8E22-D63455E34978}" destId="{B75D3659-B8B5-445D-943A-9CFF88DC69DF}" srcOrd="3" destOrd="0" parTransId="{12F59EB6-4A8F-4046-B04F-47DF4D70F0A4}" sibTransId="{B46D14D1-A177-4DCD-8028-6E1B14D84F21}"/>
    <dgm:cxn modelId="{41ADFCA4-FAC6-4D50-9A1C-962D1C6A80A1}" type="presOf" srcId="{3F71AF96-20D9-4A1B-A9F2-BE63F6226EFC}" destId="{37EE0350-616F-4788-BAA8-6D4FA5C77A24}" srcOrd="0" destOrd="0" presId="urn:microsoft.com/office/officeart/2005/8/layout/cycle1"/>
    <dgm:cxn modelId="{73E7C2DF-A748-4499-96C9-8112642B6169}" type="presOf" srcId="{B46D14D1-A177-4DCD-8028-6E1B14D84F21}" destId="{FDE610C9-5ED3-49E3-9564-7A73513A7157}" srcOrd="0" destOrd="0" presId="urn:microsoft.com/office/officeart/2005/8/layout/cycle1"/>
    <dgm:cxn modelId="{4975A614-D825-46FC-9ED2-556DDC263A4E}" type="presParOf" srcId="{91FC464B-B7A9-440F-A641-8C44C09BA76A}" destId="{2FFB82D6-4CC0-41D4-9FAD-AA32F6F29F47}" srcOrd="0" destOrd="0" presId="urn:microsoft.com/office/officeart/2005/8/layout/cycle1"/>
    <dgm:cxn modelId="{3ADC2EA8-8D48-4561-B108-9F1186FBDD51}" type="presParOf" srcId="{91FC464B-B7A9-440F-A641-8C44C09BA76A}" destId="{60C0911C-8D37-4FCD-9B33-F31FFCBFDF74}" srcOrd="1" destOrd="0" presId="urn:microsoft.com/office/officeart/2005/8/layout/cycle1"/>
    <dgm:cxn modelId="{FC2B975E-BF47-4F58-B703-E3769DC14B70}" type="presParOf" srcId="{91FC464B-B7A9-440F-A641-8C44C09BA76A}" destId="{D3D86E03-D29F-42F5-A503-C617677FF1D9}" srcOrd="2" destOrd="0" presId="urn:microsoft.com/office/officeart/2005/8/layout/cycle1"/>
    <dgm:cxn modelId="{0A2B8AB6-2BB6-4FAD-96B3-FC3D6DA077BB}" type="presParOf" srcId="{91FC464B-B7A9-440F-A641-8C44C09BA76A}" destId="{CF199860-F6A3-4068-A078-DC302046B38A}" srcOrd="3" destOrd="0" presId="urn:microsoft.com/office/officeart/2005/8/layout/cycle1"/>
    <dgm:cxn modelId="{2B6DBFBD-1D4E-4E58-84B4-8C3ED34751C9}" type="presParOf" srcId="{91FC464B-B7A9-440F-A641-8C44C09BA76A}" destId="{8D23DE55-DC1A-4BDD-89EE-9E7F4B678A18}" srcOrd="4" destOrd="0" presId="urn:microsoft.com/office/officeart/2005/8/layout/cycle1"/>
    <dgm:cxn modelId="{553CC22F-13E4-486D-9F11-D8834A68A82E}" type="presParOf" srcId="{91FC464B-B7A9-440F-A641-8C44C09BA76A}" destId="{FBAF7F6C-746F-4DE6-A414-D3755B3CFD54}" srcOrd="5" destOrd="0" presId="urn:microsoft.com/office/officeart/2005/8/layout/cycle1"/>
    <dgm:cxn modelId="{0F4B265C-B8EB-4D6E-8FBF-6C2D10D36AD8}" type="presParOf" srcId="{91FC464B-B7A9-440F-A641-8C44C09BA76A}" destId="{2F5EE829-2834-490E-9C50-EC73A79C9C48}" srcOrd="6" destOrd="0" presId="urn:microsoft.com/office/officeart/2005/8/layout/cycle1"/>
    <dgm:cxn modelId="{42A91965-64D0-4638-81AC-CD37DC8C82D1}" type="presParOf" srcId="{91FC464B-B7A9-440F-A641-8C44C09BA76A}" destId="{37EE0350-616F-4788-BAA8-6D4FA5C77A24}" srcOrd="7" destOrd="0" presId="urn:microsoft.com/office/officeart/2005/8/layout/cycle1"/>
    <dgm:cxn modelId="{B872247F-32B6-4AD1-BBDE-38456CC75FDD}" type="presParOf" srcId="{91FC464B-B7A9-440F-A641-8C44C09BA76A}" destId="{CE5E906A-F7F1-4BFB-8B53-C8BBF7DDCAE4}" srcOrd="8" destOrd="0" presId="urn:microsoft.com/office/officeart/2005/8/layout/cycle1"/>
    <dgm:cxn modelId="{202D3163-1851-4858-A972-3C8E1CE35604}" type="presParOf" srcId="{91FC464B-B7A9-440F-A641-8C44C09BA76A}" destId="{8784EB70-9617-41D6-84AF-4C547AE56260}" srcOrd="9" destOrd="0" presId="urn:microsoft.com/office/officeart/2005/8/layout/cycle1"/>
    <dgm:cxn modelId="{824E2302-3DE7-4EF6-BE37-C1F420231598}" type="presParOf" srcId="{91FC464B-B7A9-440F-A641-8C44C09BA76A}" destId="{AE6606BE-937F-498C-B047-C38F7AAB65A2}" srcOrd="10" destOrd="0" presId="urn:microsoft.com/office/officeart/2005/8/layout/cycle1"/>
    <dgm:cxn modelId="{9BC23670-F375-4D4B-A1FC-4E22B933B9C7}" type="presParOf" srcId="{91FC464B-B7A9-440F-A641-8C44C09BA76A}" destId="{FDE610C9-5ED3-49E3-9564-7A73513A7157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7EC2AB-3715-44F2-90F8-4A3A852282C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9C9305-03B2-4E05-A833-67EF64F94D79}">
      <dgm:prSet/>
      <dgm:spPr/>
      <dgm:t>
        <a:bodyPr/>
        <a:lstStyle/>
        <a:p>
          <a:r>
            <a:rPr lang="en-GB"/>
            <a:t>PSYCHOLOGICAL ABUSE</a:t>
          </a:r>
          <a:endParaRPr lang="en-US"/>
        </a:p>
      </dgm:t>
    </dgm:pt>
    <dgm:pt modelId="{C6B06E05-33B1-495E-98F6-2D20078696F6}" type="parTrans" cxnId="{FE02E19A-A505-4111-88E5-FD9EBC44F538}">
      <dgm:prSet/>
      <dgm:spPr/>
      <dgm:t>
        <a:bodyPr/>
        <a:lstStyle/>
        <a:p>
          <a:endParaRPr lang="en-US"/>
        </a:p>
      </dgm:t>
    </dgm:pt>
    <dgm:pt modelId="{5EAC203F-D07D-4C2F-987E-1D30B0E5F6EA}" type="sibTrans" cxnId="{FE02E19A-A505-4111-88E5-FD9EBC44F538}">
      <dgm:prSet/>
      <dgm:spPr/>
      <dgm:t>
        <a:bodyPr/>
        <a:lstStyle/>
        <a:p>
          <a:endParaRPr lang="en-US"/>
        </a:p>
      </dgm:t>
    </dgm:pt>
    <dgm:pt modelId="{0D44BCEC-8B16-4B7A-AA52-80DB9107A87B}">
      <dgm:prSet/>
      <dgm:spPr/>
      <dgm:t>
        <a:bodyPr/>
        <a:lstStyle/>
        <a:p>
          <a:r>
            <a:rPr lang="en-GB"/>
            <a:t>PHYSICAL ABUSE</a:t>
          </a:r>
          <a:endParaRPr lang="en-US"/>
        </a:p>
      </dgm:t>
    </dgm:pt>
    <dgm:pt modelId="{A56375FD-EFC2-4788-AFE0-23FF588F38BF}" type="parTrans" cxnId="{D980807B-C514-419E-9E60-C245888AE013}">
      <dgm:prSet/>
      <dgm:spPr/>
      <dgm:t>
        <a:bodyPr/>
        <a:lstStyle/>
        <a:p>
          <a:endParaRPr lang="en-US"/>
        </a:p>
      </dgm:t>
    </dgm:pt>
    <dgm:pt modelId="{5DF5B693-4D78-444F-8DAF-042A326A160F}" type="sibTrans" cxnId="{D980807B-C514-419E-9E60-C245888AE013}">
      <dgm:prSet/>
      <dgm:spPr/>
      <dgm:t>
        <a:bodyPr/>
        <a:lstStyle/>
        <a:p>
          <a:endParaRPr lang="en-US"/>
        </a:p>
      </dgm:t>
    </dgm:pt>
    <dgm:pt modelId="{F61B1EEE-30B1-4BDB-BEE3-F9EF2F2F9DEE}">
      <dgm:prSet/>
      <dgm:spPr/>
      <dgm:t>
        <a:bodyPr/>
        <a:lstStyle/>
        <a:p>
          <a:r>
            <a:rPr lang="en-GB"/>
            <a:t>SEXUAL ABUSE</a:t>
          </a:r>
          <a:endParaRPr lang="en-US"/>
        </a:p>
      </dgm:t>
    </dgm:pt>
    <dgm:pt modelId="{E14CB8AF-C68A-4B1D-B391-372BBDBE7C2F}" type="parTrans" cxnId="{0B358F1C-2E6E-41D3-89F6-1BCF1BB8CBA0}">
      <dgm:prSet/>
      <dgm:spPr/>
      <dgm:t>
        <a:bodyPr/>
        <a:lstStyle/>
        <a:p>
          <a:endParaRPr lang="en-US"/>
        </a:p>
      </dgm:t>
    </dgm:pt>
    <dgm:pt modelId="{FA9EBDFA-CD48-44C5-8CF2-60A5E3877A2D}" type="sibTrans" cxnId="{0B358F1C-2E6E-41D3-89F6-1BCF1BB8CBA0}">
      <dgm:prSet/>
      <dgm:spPr/>
      <dgm:t>
        <a:bodyPr/>
        <a:lstStyle/>
        <a:p>
          <a:endParaRPr lang="en-US"/>
        </a:p>
      </dgm:t>
    </dgm:pt>
    <dgm:pt modelId="{33187317-93E5-4273-A71F-C748A1EB6C73}">
      <dgm:prSet/>
      <dgm:spPr/>
      <dgm:t>
        <a:bodyPr/>
        <a:lstStyle/>
        <a:p>
          <a:r>
            <a:rPr lang="en-GB"/>
            <a:t>EMOTIONAL NEGLECT</a:t>
          </a:r>
          <a:endParaRPr lang="en-US"/>
        </a:p>
      </dgm:t>
    </dgm:pt>
    <dgm:pt modelId="{227F2AE5-A175-40A9-A00E-407B073F74E7}" type="parTrans" cxnId="{21EF40E2-EF17-42BF-A71F-52BC1939147B}">
      <dgm:prSet/>
      <dgm:spPr/>
      <dgm:t>
        <a:bodyPr/>
        <a:lstStyle/>
        <a:p>
          <a:endParaRPr lang="en-US"/>
        </a:p>
      </dgm:t>
    </dgm:pt>
    <dgm:pt modelId="{71471448-857C-47E4-8BA2-30E29DBBF1D4}" type="sibTrans" cxnId="{21EF40E2-EF17-42BF-A71F-52BC1939147B}">
      <dgm:prSet/>
      <dgm:spPr/>
      <dgm:t>
        <a:bodyPr/>
        <a:lstStyle/>
        <a:p>
          <a:endParaRPr lang="en-US"/>
        </a:p>
      </dgm:t>
    </dgm:pt>
    <dgm:pt modelId="{E2660375-80F7-4DBC-9E71-171BA1A5C2F4}">
      <dgm:prSet/>
      <dgm:spPr/>
      <dgm:t>
        <a:bodyPr/>
        <a:lstStyle/>
        <a:p>
          <a:r>
            <a:rPr lang="en-GB"/>
            <a:t>PHYSICAL NEGLECT</a:t>
          </a:r>
          <a:endParaRPr lang="en-US"/>
        </a:p>
      </dgm:t>
    </dgm:pt>
    <dgm:pt modelId="{C1ED767E-13FF-4430-B88F-777FCD74A8A9}" type="parTrans" cxnId="{B13C17B8-8022-4405-B270-110B257A9802}">
      <dgm:prSet/>
      <dgm:spPr/>
      <dgm:t>
        <a:bodyPr/>
        <a:lstStyle/>
        <a:p>
          <a:endParaRPr lang="en-US"/>
        </a:p>
      </dgm:t>
    </dgm:pt>
    <dgm:pt modelId="{13126ECC-6285-4AAB-9DA7-B695651E5040}" type="sibTrans" cxnId="{B13C17B8-8022-4405-B270-110B257A9802}">
      <dgm:prSet/>
      <dgm:spPr/>
      <dgm:t>
        <a:bodyPr/>
        <a:lstStyle/>
        <a:p>
          <a:endParaRPr lang="en-US"/>
        </a:p>
      </dgm:t>
    </dgm:pt>
    <dgm:pt modelId="{09C60A42-7430-4D91-B405-F7B5541ED6FE}">
      <dgm:prSet/>
      <dgm:spPr/>
      <dgm:t>
        <a:bodyPr/>
        <a:lstStyle/>
        <a:p>
          <a:r>
            <a:rPr lang="en-GB"/>
            <a:t>LOSS OF A PARENT (FOR ANY REASON)</a:t>
          </a:r>
          <a:endParaRPr lang="en-US"/>
        </a:p>
      </dgm:t>
    </dgm:pt>
    <dgm:pt modelId="{0FB78089-8600-4530-B5FD-65041D91A3AA}" type="parTrans" cxnId="{5229C95E-D30F-403B-8703-311D53E29CDE}">
      <dgm:prSet/>
      <dgm:spPr/>
      <dgm:t>
        <a:bodyPr/>
        <a:lstStyle/>
        <a:p>
          <a:endParaRPr lang="en-US"/>
        </a:p>
      </dgm:t>
    </dgm:pt>
    <dgm:pt modelId="{DF8D36FB-B751-4D26-96A6-526EBC73A23B}" type="sibTrans" cxnId="{5229C95E-D30F-403B-8703-311D53E29CDE}">
      <dgm:prSet/>
      <dgm:spPr/>
      <dgm:t>
        <a:bodyPr/>
        <a:lstStyle/>
        <a:p>
          <a:endParaRPr lang="en-US"/>
        </a:p>
      </dgm:t>
    </dgm:pt>
    <dgm:pt modelId="{B4CF8C29-1FF0-4822-B46A-C60E49D85995}">
      <dgm:prSet/>
      <dgm:spPr/>
      <dgm:t>
        <a:bodyPr/>
        <a:lstStyle/>
        <a:p>
          <a:r>
            <a:rPr lang="en-GB"/>
            <a:t>MOTHER TREATED VIOENTLY</a:t>
          </a:r>
          <a:endParaRPr lang="en-US"/>
        </a:p>
      </dgm:t>
    </dgm:pt>
    <dgm:pt modelId="{18143168-EF30-45E4-9964-8C9298DC694E}" type="parTrans" cxnId="{E29C2B46-FCDF-4BE3-9A0A-1D6436A6FF82}">
      <dgm:prSet/>
      <dgm:spPr/>
      <dgm:t>
        <a:bodyPr/>
        <a:lstStyle/>
        <a:p>
          <a:endParaRPr lang="en-US"/>
        </a:p>
      </dgm:t>
    </dgm:pt>
    <dgm:pt modelId="{8DABDD7B-B001-4687-A7F7-CD20C9A6FB61}" type="sibTrans" cxnId="{E29C2B46-FCDF-4BE3-9A0A-1D6436A6FF82}">
      <dgm:prSet/>
      <dgm:spPr/>
      <dgm:t>
        <a:bodyPr/>
        <a:lstStyle/>
        <a:p>
          <a:endParaRPr lang="en-US"/>
        </a:p>
      </dgm:t>
    </dgm:pt>
    <dgm:pt modelId="{63B9AE50-FA4B-4C8A-B900-FD718B514F84}">
      <dgm:prSet/>
      <dgm:spPr/>
      <dgm:t>
        <a:bodyPr/>
        <a:lstStyle/>
        <a:p>
          <a:r>
            <a:rPr lang="en-GB"/>
            <a:t>SUBSTANCE ABUSE </a:t>
          </a:r>
          <a:endParaRPr lang="en-US"/>
        </a:p>
      </dgm:t>
    </dgm:pt>
    <dgm:pt modelId="{3C5C54C4-4E63-438F-B5A5-374B43AE407C}" type="parTrans" cxnId="{84640382-F3E4-4C9E-8689-081F74A4BE36}">
      <dgm:prSet/>
      <dgm:spPr/>
      <dgm:t>
        <a:bodyPr/>
        <a:lstStyle/>
        <a:p>
          <a:endParaRPr lang="en-US"/>
        </a:p>
      </dgm:t>
    </dgm:pt>
    <dgm:pt modelId="{05FBA7A7-51EF-466F-9488-F64ED3B80519}" type="sibTrans" cxnId="{84640382-F3E4-4C9E-8689-081F74A4BE36}">
      <dgm:prSet/>
      <dgm:spPr/>
      <dgm:t>
        <a:bodyPr/>
        <a:lstStyle/>
        <a:p>
          <a:endParaRPr lang="en-US"/>
        </a:p>
      </dgm:t>
    </dgm:pt>
    <dgm:pt modelId="{9673E76A-4239-472F-9F85-EEAC3B54628D}">
      <dgm:prSet/>
      <dgm:spPr/>
      <dgm:t>
        <a:bodyPr/>
        <a:lstStyle/>
        <a:p>
          <a:r>
            <a:rPr lang="en-GB"/>
            <a:t>MENTAL ILLNESS</a:t>
          </a:r>
          <a:endParaRPr lang="en-US"/>
        </a:p>
      </dgm:t>
    </dgm:pt>
    <dgm:pt modelId="{72DC251F-4F8A-42BC-9767-9C0F6B41AF76}" type="parTrans" cxnId="{62EEB45A-E05B-4452-89DD-FE796D549501}">
      <dgm:prSet/>
      <dgm:spPr/>
      <dgm:t>
        <a:bodyPr/>
        <a:lstStyle/>
        <a:p>
          <a:endParaRPr lang="en-US"/>
        </a:p>
      </dgm:t>
    </dgm:pt>
    <dgm:pt modelId="{E60B3807-CA5F-486A-9746-0288C1545E32}" type="sibTrans" cxnId="{62EEB45A-E05B-4452-89DD-FE796D549501}">
      <dgm:prSet/>
      <dgm:spPr/>
      <dgm:t>
        <a:bodyPr/>
        <a:lstStyle/>
        <a:p>
          <a:endParaRPr lang="en-US"/>
        </a:p>
      </dgm:t>
    </dgm:pt>
    <dgm:pt modelId="{48AB6F3D-BC2A-4B2B-97D9-F773A6A15347}">
      <dgm:prSet/>
      <dgm:spPr/>
      <dgm:t>
        <a:bodyPr/>
        <a:lstStyle/>
        <a:p>
          <a:r>
            <a:rPr lang="en-GB"/>
            <a:t>CRIMINAL BEHAVIOUR IN THE HOUSEHOLD</a:t>
          </a:r>
          <a:endParaRPr lang="en-US"/>
        </a:p>
      </dgm:t>
    </dgm:pt>
    <dgm:pt modelId="{E17C894F-4DC0-494D-8D25-CFD9A2F27398}" type="parTrans" cxnId="{C0C67446-B07C-4136-A66E-1455DE06723D}">
      <dgm:prSet/>
      <dgm:spPr/>
      <dgm:t>
        <a:bodyPr/>
        <a:lstStyle/>
        <a:p>
          <a:endParaRPr lang="en-US"/>
        </a:p>
      </dgm:t>
    </dgm:pt>
    <dgm:pt modelId="{6C244CD5-2C1B-4431-96E3-EABBCDEDB3BA}" type="sibTrans" cxnId="{C0C67446-B07C-4136-A66E-1455DE06723D}">
      <dgm:prSet/>
      <dgm:spPr/>
      <dgm:t>
        <a:bodyPr/>
        <a:lstStyle/>
        <a:p>
          <a:endParaRPr lang="en-US"/>
        </a:p>
      </dgm:t>
    </dgm:pt>
    <dgm:pt modelId="{AA9D3380-8B5B-49EC-AD84-0E423BD3D44E}" type="pres">
      <dgm:prSet presAssocID="{FE7EC2AB-3715-44F2-90F8-4A3A852282C2}" presName="Name0" presStyleCnt="0">
        <dgm:presLayoutVars>
          <dgm:dir/>
          <dgm:resizeHandles val="exact"/>
        </dgm:presLayoutVars>
      </dgm:prSet>
      <dgm:spPr/>
    </dgm:pt>
    <dgm:pt modelId="{03605AA0-694B-4C77-B6D4-1B767152BAFB}" type="pres">
      <dgm:prSet presAssocID="{FE7EC2AB-3715-44F2-90F8-4A3A852282C2}" presName="cycle" presStyleCnt="0"/>
      <dgm:spPr/>
    </dgm:pt>
    <dgm:pt modelId="{EFB76349-7BFA-44FC-9859-53976FDF7622}" type="pres">
      <dgm:prSet presAssocID="{879C9305-03B2-4E05-A833-67EF64F94D79}" presName="nodeFirstNode" presStyleLbl="node1" presStyleIdx="0" presStyleCnt="10">
        <dgm:presLayoutVars>
          <dgm:bulletEnabled val="1"/>
        </dgm:presLayoutVars>
      </dgm:prSet>
      <dgm:spPr/>
    </dgm:pt>
    <dgm:pt modelId="{D0932D63-2CF6-4202-8E2F-522C591D11B8}" type="pres">
      <dgm:prSet presAssocID="{5EAC203F-D07D-4C2F-987E-1D30B0E5F6EA}" presName="sibTransFirstNode" presStyleLbl="bgShp" presStyleIdx="0" presStyleCnt="1"/>
      <dgm:spPr/>
    </dgm:pt>
    <dgm:pt modelId="{244A2C45-3E96-40EC-A323-CFE7716ADCCC}" type="pres">
      <dgm:prSet presAssocID="{0D44BCEC-8B16-4B7A-AA52-80DB9107A87B}" presName="nodeFollowingNodes" presStyleLbl="node1" presStyleIdx="1" presStyleCnt="10">
        <dgm:presLayoutVars>
          <dgm:bulletEnabled val="1"/>
        </dgm:presLayoutVars>
      </dgm:prSet>
      <dgm:spPr/>
    </dgm:pt>
    <dgm:pt modelId="{41B21BAE-8752-4038-AFE8-72332C2F5253}" type="pres">
      <dgm:prSet presAssocID="{F61B1EEE-30B1-4BDB-BEE3-F9EF2F2F9DEE}" presName="nodeFollowingNodes" presStyleLbl="node1" presStyleIdx="2" presStyleCnt="10">
        <dgm:presLayoutVars>
          <dgm:bulletEnabled val="1"/>
        </dgm:presLayoutVars>
      </dgm:prSet>
      <dgm:spPr/>
    </dgm:pt>
    <dgm:pt modelId="{D348C694-FF26-4EA3-AA20-F9D0AC58743C}" type="pres">
      <dgm:prSet presAssocID="{33187317-93E5-4273-A71F-C748A1EB6C73}" presName="nodeFollowingNodes" presStyleLbl="node1" presStyleIdx="3" presStyleCnt="10">
        <dgm:presLayoutVars>
          <dgm:bulletEnabled val="1"/>
        </dgm:presLayoutVars>
      </dgm:prSet>
      <dgm:spPr/>
    </dgm:pt>
    <dgm:pt modelId="{80C78A5B-D555-4668-8CAD-7156010F82BE}" type="pres">
      <dgm:prSet presAssocID="{E2660375-80F7-4DBC-9E71-171BA1A5C2F4}" presName="nodeFollowingNodes" presStyleLbl="node1" presStyleIdx="4" presStyleCnt="10">
        <dgm:presLayoutVars>
          <dgm:bulletEnabled val="1"/>
        </dgm:presLayoutVars>
      </dgm:prSet>
      <dgm:spPr/>
    </dgm:pt>
    <dgm:pt modelId="{676B8377-663A-4BF6-9E54-5BB070146887}" type="pres">
      <dgm:prSet presAssocID="{09C60A42-7430-4D91-B405-F7B5541ED6FE}" presName="nodeFollowingNodes" presStyleLbl="node1" presStyleIdx="5" presStyleCnt="10">
        <dgm:presLayoutVars>
          <dgm:bulletEnabled val="1"/>
        </dgm:presLayoutVars>
      </dgm:prSet>
      <dgm:spPr/>
    </dgm:pt>
    <dgm:pt modelId="{AA75D3A3-F9A6-4DA5-9C06-0FE74CC4D264}" type="pres">
      <dgm:prSet presAssocID="{B4CF8C29-1FF0-4822-B46A-C60E49D85995}" presName="nodeFollowingNodes" presStyleLbl="node1" presStyleIdx="6" presStyleCnt="10">
        <dgm:presLayoutVars>
          <dgm:bulletEnabled val="1"/>
        </dgm:presLayoutVars>
      </dgm:prSet>
      <dgm:spPr/>
    </dgm:pt>
    <dgm:pt modelId="{FA5F8795-B1B2-4797-B039-EF13F10522E2}" type="pres">
      <dgm:prSet presAssocID="{63B9AE50-FA4B-4C8A-B900-FD718B514F84}" presName="nodeFollowingNodes" presStyleLbl="node1" presStyleIdx="7" presStyleCnt="10">
        <dgm:presLayoutVars>
          <dgm:bulletEnabled val="1"/>
        </dgm:presLayoutVars>
      </dgm:prSet>
      <dgm:spPr/>
    </dgm:pt>
    <dgm:pt modelId="{5A101D3F-EC99-4D1F-A6FC-B65C7DD34F5F}" type="pres">
      <dgm:prSet presAssocID="{9673E76A-4239-472F-9F85-EEAC3B54628D}" presName="nodeFollowingNodes" presStyleLbl="node1" presStyleIdx="8" presStyleCnt="10">
        <dgm:presLayoutVars>
          <dgm:bulletEnabled val="1"/>
        </dgm:presLayoutVars>
      </dgm:prSet>
      <dgm:spPr/>
    </dgm:pt>
    <dgm:pt modelId="{8C417F6D-342E-4ADF-8E20-738A071AFF5D}" type="pres">
      <dgm:prSet presAssocID="{48AB6F3D-BC2A-4B2B-97D9-F773A6A15347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0FBD3C03-9846-404F-AAEB-E79D59766BB8}" type="presOf" srcId="{33187317-93E5-4273-A71F-C748A1EB6C73}" destId="{D348C694-FF26-4EA3-AA20-F9D0AC58743C}" srcOrd="0" destOrd="0" presId="urn:microsoft.com/office/officeart/2005/8/layout/cycle3"/>
    <dgm:cxn modelId="{A5B41F0E-3E43-439A-BFB4-79463CF6E923}" type="presOf" srcId="{F61B1EEE-30B1-4BDB-BEE3-F9EF2F2F9DEE}" destId="{41B21BAE-8752-4038-AFE8-72332C2F5253}" srcOrd="0" destOrd="0" presId="urn:microsoft.com/office/officeart/2005/8/layout/cycle3"/>
    <dgm:cxn modelId="{8007C20E-343D-4673-A8A4-371E0A703073}" type="presOf" srcId="{5EAC203F-D07D-4C2F-987E-1D30B0E5F6EA}" destId="{D0932D63-2CF6-4202-8E2F-522C591D11B8}" srcOrd="0" destOrd="0" presId="urn:microsoft.com/office/officeart/2005/8/layout/cycle3"/>
    <dgm:cxn modelId="{0B358F1C-2E6E-41D3-89F6-1BCF1BB8CBA0}" srcId="{FE7EC2AB-3715-44F2-90F8-4A3A852282C2}" destId="{F61B1EEE-30B1-4BDB-BEE3-F9EF2F2F9DEE}" srcOrd="2" destOrd="0" parTransId="{E14CB8AF-C68A-4B1D-B391-372BBDBE7C2F}" sibTransId="{FA9EBDFA-CD48-44C5-8CF2-60A5E3877A2D}"/>
    <dgm:cxn modelId="{E29C2B46-FCDF-4BE3-9A0A-1D6436A6FF82}" srcId="{FE7EC2AB-3715-44F2-90F8-4A3A852282C2}" destId="{B4CF8C29-1FF0-4822-B46A-C60E49D85995}" srcOrd="6" destOrd="0" parTransId="{18143168-EF30-45E4-9964-8C9298DC694E}" sibTransId="{8DABDD7B-B001-4687-A7F7-CD20C9A6FB61}"/>
    <dgm:cxn modelId="{C0C67446-B07C-4136-A66E-1455DE06723D}" srcId="{FE7EC2AB-3715-44F2-90F8-4A3A852282C2}" destId="{48AB6F3D-BC2A-4B2B-97D9-F773A6A15347}" srcOrd="9" destOrd="0" parTransId="{E17C894F-4DC0-494D-8D25-CFD9A2F27398}" sibTransId="{6C244CD5-2C1B-4431-96E3-EABBCDEDB3BA}"/>
    <dgm:cxn modelId="{65C33B50-4E8B-4CFF-85E1-ED4C80BFEA16}" type="presOf" srcId="{9673E76A-4239-472F-9F85-EEAC3B54628D}" destId="{5A101D3F-EC99-4D1F-A6FC-B65C7DD34F5F}" srcOrd="0" destOrd="0" presId="urn:microsoft.com/office/officeart/2005/8/layout/cycle3"/>
    <dgm:cxn modelId="{62EEB45A-E05B-4452-89DD-FE796D549501}" srcId="{FE7EC2AB-3715-44F2-90F8-4A3A852282C2}" destId="{9673E76A-4239-472F-9F85-EEAC3B54628D}" srcOrd="8" destOrd="0" parTransId="{72DC251F-4F8A-42BC-9767-9C0F6B41AF76}" sibTransId="{E60B3807-CA5F-486A-9746-0288C1545E32}"/>
    <dgm:cxn modelId="{5229C95E-D30F-403B-8703-311D53E29CDE}" srcId="{FE7EC2AB-3715-44F2-90F8-4A3A852282C2}" destId="{09C60A42-7430-4D91-B405-F7B5541ED6FE}" srcOrd="5" destOrd="0" parTransId="{0FB78089-8600-4530-B5FD-65041D91A3AA}" sibTransId="{DF8D36FB-B751-4D26-96A6-526EBC73A23B}"/>
    <dgm:cxn modelId="{F5C90565-265C-42CF-97ED-2EE7DE4691D4}" type="presOf" srcId="{E2660375-80F7-4DBC-9E71-171BA1A5C2F4}" destId="{80C78A5B-D555-4668-8CAD-7156010F82BE}" srcOrd="0" destOrd="0" presId="urn:microsoft.com/office/officeart/2005/8/layout/cycle3"/>
    <dgm:cxn modelId="{606D2075-9635-46C6-9633-EE6CE0041356}" type="presOf" srcId="{B4CF8C29-1FF0-4822-B46A-C60E49D85995}" destId="{AA75D3A3-F9A6-4DA5-9C06-0FE74CC4D264}" srcOrd="0" destOrd="0" presId="urn:microsoft.com/office/officeart/2005/8/layout/cycle3"/>
    <dgm:cxn modelId="{B449E679-8F24-484A-A3E1-88A97C91D265}" type="presOf" srcId="{09C60A42-7430-4D91-B405-F7B5541ED6FE}" destId="{676B8377-663A-4BF6-9E54-5BB070146887}" srcOrd="0" destOrd="0" presId="urn:microsoft.com/office/officeart/2005/8/layout/cycle3"/>
    <dgm:cxn modelId="{BFED537A-26B6-4E4D-AE7E-DB05F5754F5D}" type="presOf" srcId="{48AB6F3D-BC2A-4B2B-97D9-F773A6A15347}" destId="{8C417F6D-342E-4ADF-8E20-738A071AFF5D}" srcOrd="0" destOrd="0" presId="urn:microsoft.com/office/officeart/2005/8/layout/cycle3"/>
    <dgm:cxn modelId="{D980807B-C514-419E-9E60-C245888AE013}" srcId="{FE7EC2AB-3715-44F2-90F8-4A3A852282C2}" destId="{0D44BCEC-8B16-4B7A-AA52-80DB9107A87B}" srcOrd="1" destOrd="0" parTransId="{A56375FD-EFC2-4788-AFE0-23FF588F38BF}" sibTransId="{5DF5B693-4D78-444F-8DAF-042A326A160F}"/>
    <dgm:cxn modelId="{84640382-F3E4-4C9E-8689-081F74A4BE36}" srcId="{FE7EC2AB-3715-44F2-90F8-4A3A852282C2}" destId="{63B9AE50-FA4B-4C8A-B900-FD718B514F84}" srcOrd="7" destOrd="0" parTransId="{3C5C54C4-4E63-438F-B5A5-374B43AE407C}" sibTransId="{05FBA7A7-51EF-466F-9488-F64ED3B80519}"/>
    <dgm:cxn modelId="{FE02E19A-A505-4111-88E5-FD9EBC44F538}" srcId="{FE7EC2AB-3715-44F2-90F8-4A3A852282C2}" destId="{879C9305-03B2-4E05-A833-67EF64F94D79}" srcOrd="0" destOrd="0" parTransId="{C6B06E05-33B1-495E-98F6-2D20078696F6}" sibTransId="{5EAC203F-D07D-4C2F-987E-1D30B0E5F6EA}"/>
    <dgm:cxn modelId="{B13C17B8-8022-4405-B270-110B257A9802}" srcId="{FE7EC2AB-3715-44F2-90F8-4A3A852282C2}" destId="{E2660375-80F7-4DBC-9E71-171BA1A5C2F4}" srcOrd="4" destOrd="0" parTransId="{C1ED767E-13FF-4430-B88F-777FCD74A8A9}" sibTransId="{13126ECC-6285-4AAB-9DA7-B695651E5040}"/>
    <dgm:cxn modelId="{A138A3BE-6E16-41DA-AAB4-860AFAD584BC}" type="presOf" srcId="{0D44BCEC-8B16-4B7A-AA52-80DB9107A87B}" destId="{244A2C45-3E96-40EC-A323-CFE7716ADCCC}" srcOrd="0" destOrd="0" presId="urn:microsoft.com/office/officeart/2005/8/layout/cycle3"/>
    <dgm:cxn modelId="{855E6BD7-264F-4B73-ACD6-679D537A41E6}" type="presOf" srcId="{879C9305-03B2-4E05-A833-67EF64F94D79}" destId="{EFB76349-7BFA-44FC-9859-53976FDF7622}" srcOrd="0" destOrd="0" presId="urn:microsoft.com/office/officeart/2005/8/layout/cycle3"/>
    <dgm:cxn modelId="{21EF40E2-EF17-42BF-A71F-52BC1939147B}" srcId="{FE7EC2AB-3715-44F2-90F8-4A3A852282C2}" destId="{33187317-93E5-4273-A71F-C748A1EB6C73}" srcOrd="3" destOrd="0" parTransId="{227F2AE5-A175-40A9-A00E-407B073F74E7}" sibTransId="{71471448-857C-47E4-8BA2-30E29DBBF1D4}"/>
    <dgm:cxn modelId="{FEB078EF-BFA3-49D5-A304-668021779352}" type="presOf" srcId="{FE7EC2AB-3715-44F2-90F8-4A3A852282C2}" destId="{AA9D3380-8B5B-49EC-AD84-0E423BD3D44E}" srcOrd="0" destOrd="0" presId="urn:microsoft.com/office/officeart/2005/8/layout/cycle3"/>
    <dgm:cxn modelId="{38DFA5F6-A997-4A45-B874-4B550AC243E8}" type="presOf" srcId="{63B9AE50-FA4B-4C8A-B900-FD718B514F84}" destId="{FA5F8795-B1B2-4797-B039-EF13F10522E2}" srcOrd="0" destOrd="0" presId="urn:microsoft.com/office/officeart/2005/8/layout/cycle3"/>
    <dgm:cxn modelId="{58C5B587-D259-4EF5-8E1B-899B17B624B5}" type="presParOf" srcId="{AA9D3380-8B5B-49EC-AD84-0E423BD3D44E}" destId="{03605AA0-694B-4C77-B6D4-1B767152BAFB}" srcOrd="0" destOrd="0" presId="urn:microsoft.com/office/officeart/2005/8/layout/cycle3"/>
    <dgm:cxn modelId="{84052B1E-3654-4E2D-8A73-2A3ACFBA9AAD}" type="presParOf" srcId="{03605AA0-694B-4C77-B6D4-1B767152BAFB}" destId="{EFB76349-7BFA-44FC-9859-53976FDF7622}" srcOrd="0" destOrd="0" presId="urn:microsoft.com/office/officeart/2005/8/layout/cycle3"/>
    <dgm:cxn modelId="{7C930C38-579A-4FAA-8B34-D24BEA24AA37}" type="presParOf" srcId="{03605AA0-694B-4C77-B6D4-1B767152BAFB}" destId="{D0932D63-2CF6-4202-8E2F-522C591D11B8}" srcOrd="1" destOrd="0" presId="urn:microsoft.com/office/officeart/2005/8/layout/cycle3"/>
    <dgm:cxn modelId="{C9CA1D88-81A4-46D3-80F6-7CAA69872BAF}" type="presParOf" srcId="{03605AA0-694B-4C77-B6D4-1B767152BAFB}" destId="{244A2C45-3E96-40EC-A323-CFE7716ADCCC}" srcOrd="2" destOrd="0" presId="urn:microsoft.com/office/officeart/2005/8/layout/cycle3"/>
    <dgm:cxn modelId="{E95F1191-046D-4407-98D3-A33EA0F5ED95}" type="presParOf" srcId="{03605AA0-694B-4C77-B6D4-1B767152BAFB}" destId="{41B21BAE-8752-4038-AFE8-72332C2F5253}" srcOrd="3" destOrd="0" presId="urn:microsoft.com/office/officeart/2005/8/layout/cycle3"/>
    <dgm:cxn modelId="{A0D0CAA6-2322-4743-ACF4-947B3E6A3444}" type="presParOf" srcId="{03605AA0-694B-4C77-B6D4-1B767152BAFB}" destId="{D348C694-FF26-4EA3-AA20-F9D0AC58743C}" srcOrd="4" destOrd="0" presId="urn:microsoft.com/office/officeart/2005/8/layout/cycle3"/>
    <dgm:cxn modelId="{496CEEFE-F9AD-499F-B54A-F718D053AFF2}" type="presParOf" srcId="{03605AA0-694B-4C77-B6D4-1B767152BAFB}" destId="{80C78A5B-D555-4668-8CAD-7156010F82BE}" srcOrd="5" destOrd="0" presId="urn:microsoft.com/office/officeart/2005/8/layout/cycle3"/>
    <dgm:cxn modelId="{9398E4D8-956D-4820-825C-4E24AA5E88D6}" type="presParOf" srcId="{03605AA0-694B-4C77-B6D4-1B767152BAFB}" destId="{676B8377-663A-4BF6-9E54-5BB070146887}" srcOrd="6" destOrd="0" presId="urn:microsoft.com/office/officeart/2005/8/layout/cycle3"/>
    <dgm:cxn modelId="{4BB9AF76-E66D-40C5-8F57-7293EEC871F3}" type="presParOf" srcId="{03605AA0-694B-4C77-B6D4-1B767152BAFB}" destId="{AA75D3A3-F9A6-4DA5-9C06-0FE74CC4D264}" srcOrd="7" destOrd="0" presId="urn:microsoft.com/office/officeart/2005/8/layout/cycle3"/>
    <dgm:cxn modelId="{EB0792F8-4FEC-4CA0-9FF6-9D6F7436B3AC}" type="presParOf" srcId="{03605AA0-694B-4C77-B6D4-1B767152BAFB}" destId="{FA5F8795-B1B2-4797-B039-EF13F10522E2}" srcOrd="8" destOrd="0" presId="urn:microsoft.com/office/officeart/2005/8/layout/cycle3"/>
    <dgm:cxn modelId="{348B5AB5-D021-4292-961E-6EBD9CB5C174}" type="presParOf" srcId="{03605AA0-694B-4C77-B6D4-1B767152BAFB}" destId="{5A101D3F-EC99-4D1F-A6FC-B65C7DD34F5F}" srcOrd="9" destOrd="0" presId="urn:microsoft.com/office/officeart/2005/8/layout/cycle3"/>
    <dgm:cxn modelId="{DFDCD2BC-3966-4152-9D4A-3863F147E57A}" type="presParOf" srcId="{03605AA0-694B-4C77-B6D4-1B767152BAFB}" destId="{8C417F6D-342E-4ADF-8E20-738A071AFF5D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DADD2E-167B-4CB4-8B1F-E806401D99A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15FE9-586C-4F45-9C0C-FEE7297B2130}">
      <dgm:prSet/>
      <dgm:spPr/>
      <dgm:t>
        <a:bodyPr/>
        <a:lstStyle/>
        <a:p>
          <a:r>
            <a:rPr lang="en-GB"/>
            <a:t>LEARNING PROGRAMME</a:t>
          </a:r>
          <a:endParaRPr lang="en-US"/>
        </a:p>
      </dgm:t>
    </dgm:pt>
    <dgm:pt modelId="{54842ED8-BDCF-4631-B01D-1EB4228DBAB2}" type="parTrans" cxnId="{2C0C2A0F-F143-4F01-9F29-8CB352C09416}">
      <dgm:prSet/>
      <dgm:spPr/>
      <dgm:t>
        <a:bodyPr/>
        <a:lstStyle/>
        <a:p>
          <a:endParaRPr lang="en-US"/>
        </a:p>
      </dgm:t>
    </dgm:pt>
    <dgm:pt modelId="{436B3585-FAE2-4292-A96F-201B8E06643F}" type="sibTrans" cxnId="{2C0C2A0F-F143-4F01-9F29-8CB352C09416}">
      <dgm:prSet/>
      <dgm:spPr/>
      <dgm:t>
        <a:bodyPr/>
        <a:lstStyle/>
        <a:p>
          <a:endParaRPr lang="en-US"/>
        </a:p>
      </dgm:t>
    </dgm:pt>
    <dgm:pt modelId="{37067A96-05C5-430B-911E-6685CFEDE61B}">
      <dgm:prSet/>
      <dgm:spPr/>
      <dgm:t>
        <a:bodyPr/>
        <a:lstStyle/>
        <a:p>
          <a:r>
            <a:rPr lang="en-GB"/>
            <a:t>EDUCATIONAL VISITS</a:t>
          </a:r>
          <a:endParaRPr lang="en-US"/>
        </a:p>
      </dgm:t>
    </dgm:pt>
    <dgm:pt modelId="{39B118AA-3343-401C-B047-7CA8825BA867}" type="parTrans" cxnId="{BD5455B9-7E98-40EC-B594-2950E9D02183}">
      <dgm:prSet/>
      <dgm:spPr/>
      <dgm:t>
        <a:bodyPr/>
        <a:lstStyle/>
        <a:p>
          <a:endParaRPr lang="en-US"/>
        </a:p>
      </dgm:t>
    </dgm:pt>
    <dgm:pt modelId="{D00DBC28-455E-4FFF-8605-48878D7FD51C}" type="sibTrans" cxnId="{BD5455B9-7E98-40EC-B594-2950E9D02183}">
      <dgm:prSet/>
      <dgm:spPr/>
      <dgm:t>
        <a:bodyPr/>
        <a:lstStyle/>
        <a:p>
          <a:endParaRPr lang="en-US"/>
        </a:p>
      </dgm:t>
    </dgm:pt>
    <dgm:pt modelId="{9E14CD77-CCDF-4B41-90A6-0039458B42E5}">
      <dgm:prSet/>
      <dgm:spPr/>
      <dgm:t>
        <a:bodyPr/>
        <a:lstStyle/>
        <a:p>
          <a:r>
            <a:rPr lang="en-GB"/>
            <a:t>GUEST SPEAKERS</a:t>
          </a:r>
          <a:endParaRPr lang="en-US"/>
        </a:p>
      </dgm:t>
    </dgm:pt>
    <dgm:pt modelId="{53AC79B1-F1A6-4637-916F-6AB7664E8895}" type="parTrans" cxnId="{2A8C6ABE-F160-4A94-A6EF-61425940BF02}">
      <dgm:prSet/>
      <dgm:spPr/>
      <dgm:t>
        <a:bodyPr/>
        <a:lstStyle/>
        <a:p>
          <a:endParaRPr lang="en-US"/>
        </a:p>
      </dgm:t>
    </dgm:pt>
    <dgm:pt modelId="{EF1B120C-344A-4D5C-A721-BCEAE0DE9881}" type="sibTrans" cxnId="{2A8C6ABE-F160-4A94-A6EF-61425940BF02}">
      <dgm:prSet/>
      <dgm:spPr/>
      <dgm:t>
        <a:bodyPr/>
        <a:lstStyle/>
        <a:p>
          <a:endParaRPr lang="en-US"/>
        </a:p>
      </dgm:t>
    </dgm:pt>
    <dgm:pt modelId="{7714B8C8-A4D0-476A-BA11-5E4FEE7298C1}">
      <dgm:prSet/>
      <dgm:spPr/>
      <dgm:t>
        <a:bodyPr/>
        <a:lstStyle/>
        <a:p>
          <a:r>
            <a:rPr lang="en-GB"/>
            <a:t>WORK SHOPS</a:t>
          </a:r>
          <a:endParaRPr lang="en-US"/>
        </a:p>
      </dgm:t>
    </dgm:pt>
    <dgm:pt modelId="{BAAF54F3-8EB9-45D5-9444-A47ED84C4BB1}" type="parTrans" cxnId="{278A1111-77B7-4D1F-9350-AE4EE096AF05}">
      <dgm:prSet/>
      <dgm:spPr/>
      <dgm:t>
        <a:bodyPr/>
        <a:lstStyle/>
        <a:p>
          <a:endParaRPr lang="en-US"/>
        </a:p>
      </dgm:t>
    </dgm:pt>
    <dgm:pt modelId="{5C0EA30D-29D3-445C-9080-29FBE68EC597}" type="sibTrans" cxnId="{278A1111-77B7-4D1F-9350-AE4EE096AF05}">
      <dgm:prSet/>
      <dgm:spPr/>
      <dgm:t>
        <a:bodyPr/>
        <a:lstStyle/>
        <a:p>
          <a:endParaRPr lang="en-US"/>
        </a:p>
      </dgm:t>
    </dgm:pt>
    <dgm:pt modelId="{65FE3DD9-7A33-481C-A2CD-FFC449B93054}">
      <dgm:prSet/>
      <dgm:spPr/>
      <dgm:t>
        <a:bodyPr/>
        <a:lstStyle/>
        <a:p>
          <a:r>
            <a:rPr lang="en-GB"/>
            <a:t>ONE TO ONE CHATS</a:t>
          </a:r>
          <a:endParaRPr lang="en-US"/>
        </a:p>
      </dgm:t>
    </dgm:pt>
    <dgm:pt modelId="{0392B5F7-6179-4990-A8F8-BBBB3686B915}" type="parTrans" cxnId="{3BBCA357-0FDB-4704-BB68-D90B8BEC8319}">
      <dgm:prSet/>
      <dgm:spPr/>
      <dgm:t>
        <a:bodyPr/>
        <a:lstStyle/>
        <a:p>
          <a:endParaRPr lang="en-US"/>
        </a:p>
      </dgm:t>
    </dgm:pt>
    <dgm:pt modelId="{2A13DF40-CDCE-4B81-98A7-289D40693181}" type="sibTrans" cxnId="{3BBCA357-0FDB-4704-BB68-D90B8BEC8319}">
      <dgm:prSet/>
      <dgm:spPr/>
      <dgm:t>
        <a:bodyPr/>
        <a:lstStyle/>
        <a:p>
          <a:endParaRPr lang="en-US"/>
        </a:p>
      </dgm:t>
    </dgm:pt>
    <dgm:pt modelId="{E7466F7A-BE55-45D2-8505-1BCCD28B90EB}">
      <dgm:prSet/>
      <dgm:spPr/>
      <dgm:t>
        <a:bodyPr/>
        <a:lstStyle/>
        <a:p>
          <a:r>
            <a:rPr lang="en-GB"/>
            <a:t>OTHER AGENICES</a:t>
          </a:r>
          <a:endParaRPr lang="en-US"/>
        </a:p>
      </dgm:t>
    </dgm:pt>
    <dgm:pt modelId="{F217813B-EFD9-4C6C-B165-A261589936DB}" type="parTrans" cxnId="{E318C2DD-BD13-49C8-B1E1-D7EAED116C64}">
      <dgm:prSet/>
      <dgm:spPr/>
      <dgm:t>
        <a:bodyPr/>
        <a:lstStyle/>
        <a:p>
          <a:endParaRPr lang="en-US"/>
        </a:p>
      </dgm:t>
    </dgm:pt>
    <dgm:pt modelId="{99E731D4-51F2-420A-8096-38E839B009EE}" type="sibTrans" cxnId="{E318C2DD-BD13-49C8-B1E1-D7EAED116C64}">
      <dgm:prSet/>
      <dgm:spPr/>
      <dgm:t>
        <a:bodyPr/>
        <a:lstStyle/>
        <a:p>
          <a:endParaRPr lang="en-US"/>
        </a:p>
      </dgm:t>
    </dgm:pt>
    <dgm:pt modelId="{A00DA26F-A928-4EFF-89EB-FCD7A1D952D2}" type="pres">
      <dgm:prSet presAssocID="{3CDADD2E-167B-4CB4-8B1F-E806401D99AF}" presName="diagram" presStyleCnt="0">
        <dgm:presLayoutVars>
          <dgm:dir/>
          <dgm:resizeHandles val="exact"/>
        </dgm:presLayoutVars>
      </dgm:prSet>
      <dgm:spPr/>
    </dgm:pt>
    <dgm:pt modelId="{A9F23DC0-51EF-457F-B9F0-C53D5B66B3F3}" type="pres">
      <dgm:prSet presAssocID="{99E15FE9-586C-4F45-9C0C-FEE7297B2130}" presName="node" presStyleLbl="node1" presStyleIdx="0" presStyleCnt="6">
        <dgm:presLayoutVars>
          <dgm:bulletEnabled val="1"/>
        </dgm:presLayoutVars>
      </dgm:prSet>
      <dgm:spPr/>
    </dgm:pt>
    <dgm:pt modelId="{950F3815-9397-491A-B15C-ED71E354A927}" type="pres">
      <dgm:prSet presAssocID="{436B3585-FAE2-4292-A96F-201B8E06643F}" presName="sibTrans" presStyleCnt="0"/>
      <dgm:spPr/>
    </dgm:pt>
    <dgm:pt modelId="{754072BF-F5BE-4E80-8CAD-796512ED5A61}" type="pres">
      <dgm:prSet presAssocID="{37067A96-05C5-430B-911E-6685CFEDE61B}" presName="node" presStyleLbl="node1" presStyleIdx="1" presStyleCnt="6">
        <dgm:presLayoutVars>
          <dgm:bulletEnabled val="1"/>
        </dgm:presLayoutVars>
      </dgm:prSet>
      <dgm:spPr/>
    </dgm:pt>
    <dgm:pt modelId="{7DCD8FEA-E58C-4E5F-9D58-7CE468E4899B}" type="pres">
      <dgm:prSet presAssocID="{D00DBC28-455E-4FFF-8605-48878D7FD51C}" presName="sibTrans" presStyleCnt="0"/>
      <dgm:spPr/>
    </dgm:pt>
    <dgm:pt modelId="{7C8B504E-B5B1-40A3-9FC6-C0BF280B1FB6}" type="pres">
      <dgm:prSet presAssocID="{9E14CD77-CCDF-4B41-90A6-0039458B42E5}" presName="node" presStyleLbl="node1" presStyleIdx="2" presStyleCnt="6">
        <dgm:presLayoutVars>
          <dgm:bulletEnabled val="1"/>
        </dgm:presLayoutVars>
      </dgm:prSet>
      <dgm:spPr/>
    </dgm:pt>
    <dgm:pt modelId="{8B0AE579-37ED-4EE9-A440-2D0D76E9DD84}" type="pres">
      <dgm:prSet presAssocID="{EF1B120C-344A-4D5C-A721-BCEAE0DE9881}" presName="sibTrans" presStyleCnt="0"/>
      <dgm:spPr/>
    </dgm:pt>
    <dgm:pt modelId="{AE069342-1DFB-4079-B1D0-1990569088C9}" type="pres">
      <dgm:prSet presAssocID="{7714B8C8-A4D0-476A-BA11-5E4FEE7298C1}" presName="node" presStyleLbl="node1" presStyleIdx="3" presStyleCnt="6">
        <dgm:presLayoutVars>
          <dgm:bulletEnabled val="1"/>
        </dgm:presLayoutVars>
      </dgm:prSet>
      <dgm:spPr/>
    </dgm:pt>
    <dgm:pt modelId="{46763A4A-7912-41BF-B5D3-038EDFDB1F61}" type="pres">
      <dgm:prSet presAssocID="{5C0EA30D-29D3-445C-9080-29FBE68EC597}" presName="sibTrans" presStyleCnt="0"/>
      <dgm:spPr/>
    </dgm:pt>
    <dgm:pt modelId="{A2B94C30-8077-4A45-AE39-66768DF3158F}" type="pres">
      <dgm:prSet presAssocID="{65FE3DD9-7A33-481C-A2CD-FFC449B93054}" presName="node" presStyleLbl="node1" presStyleIdx="4" presStyleCnt="6">
        <dgm:presLayoutVars>
          <dgm:bulletEnabled val="1"/>
        </dgm:presLayoutVars>
      </dgm:prSet>
      <dgm:spPr/>
    </dgm:pt>
    <dgm:pt modelId="{1F935B7E-36BC-4D0B-A4DF-DDDA3805B00B}" type="pres">
      <dgm:prSet presAssocID="{2A13DF40-CDCE-4B81-98A7-289D40693181}" presName="sibTrans" presStyleCnt="0"/>
      <dgm:spPr/>
    </dgm:pt>
    <dgm:pt modelId="{49D1F3CA-5B73-4EA8-A3F5-A43C45AFE3AB}" type="pres">
      <dgm:prSet presAssocID="{E7466F7A-BE55-45D2-8505-1BCCD28B90EB}" presName="node" presStyleLbl="node1" presStyleIdx="5" presStyleCnt="6">
        <dgm:presLayoutVars>
          <dgm:bulletEnabled val="1"/>
        </dgm:presLayoutVars>
      </dgm:prSet>
      <dgm:spPr/>
    </dgm:pt>
  </dgm:ptLst>
  <dgm:cxnLst>
    <dgm:cxn modelId="{2C0C2A0F-F143-4F01-9F29-8CB352C09416}" srcId="{3CDADD2E-167B-4CB4-8B1F-E806401D99AF}" destId="{99E15FE9-586C-4F45-9C0C-FEE7297B2130}" srcOrd="0" destOrd="0" parTransId="{54842ED8-BDCF-4631-B01D-1EB4228DBAB2}" sibTransId="{436B3585-FAE2-4292-A96F-201B8E06643F}"/>
    <dgm:cxn modelId="{BE3BB50F-9008-497E-9F1E-980E093F2C3C}" type="presOf" srcId="{65FE3DD9-7A33-481C-A2CD-FFC449B93054}" destId="{A2B94C30-8077-4A45-AE39-66768DF3158F}" srcOrd="0" destOrd="0" presId="urn:microsoft.com/office/officeart/2005/8/layout/default"/>
    <dgm:cxn modelId="{278A1111-77B7-4D1F-9350-AE4EE096AF05}" srcId="{3CDADD2E-167B-4CB4-8B1F-E806401D99AF}" destId="{7714B8C8-A4D0-476A-BA11-5E4FEE7298C1}" srcOrd="3" destOrd="0" parTransId="{BAAF54F3-8EB9-45D5-9444-A47ED84C4BB1}" sibTransId="{5C0EA30D-29D3-445C-9080-29FBE68EC597}"/>
    <dgm:cxn modelId="{DF75C727-9D27-4508-B04D-5A2B56429F41}" type="presOf" srcId="{E7466F7A-BE55-45D2-8505-1BCCD28B90EB}" destId="{49D1F3CA-5B73-4EA8-A3F5-A43C45AFE3AB}" srcOrd="0" destOrd="0" presId="urn:microsoft.com/office/officeart/2005/8/layout/default"/>
    <dgm:cxn modelId="{3BBCA357-0FDB-4704-BB68-D90B8BEC8319}" srcId="{3CDADD2E-167B-4CB4-8B1F-E806401D99AF}" destId="{65FE3DD9-7A33-481C-A2CD-FFC449B93054}" srcOrd="4" destOrd="0" parTransId="{0392B5F7-6179-4990-A8F8-BBBB3686B915}" sibTransId="{2A13DF40-CDCE-4B81-98A7-289D40693181}"/>
    <dgm:cxn modelId="{C6247375-A8AA-4C86-A2A1-0E19093ECD65}" type="presOf" srcId="{7714B8C8-A4D0-476A-BA11-5E4FEE7298C1}" destId="{AE069342-1DFB-4079-B1D0-1990569088C9}" srcOrd="0" destOrd="0" presId="urn:microsoft.com/office/officeart/2005/8/layout/default"/>
    <dgm:cxn modelId="{7581B17E-651F-4FE6-8AD7-16A47FFC6B98}" type="presOf" srcId="{9E14CD77-CCDF-4B41-90A6-0039458B42E5}" destId="{7C8B504E-B5B1-40A3-9FC6-C0BF280B1FB6}" srcOrd="0" destOrd="0" presId="urn:microsoft.com/office/officeart/2005/8/layout/default"/>
    <dgm:cxn modelId="{101A0380-9BF0-43F7-A73A-D034F4C80B5C}" type="presOf" srcId="{37067A96-05C5-430B-911E-6685CFEDE61B}" destId="{754072BF-F5BE-4E80-8CAD-796512ED5A61}" srcOrd="0" destOrd="0" presId="urn:microsoft.com/office/officeart/2005/8/layout/default"/>
    <dgm:cxn modelId="{CE1EE989-1FD0-4AAF-8A9B-418F72EE4488}" type="presOf" srcId="{3CDADD2E-167B-4CB4-8B1F-E806401D99AF}" destId="{A00DA26F-A928-4EFF-89EB-FCD7A1D952D2}" srcOrd="0" destOrd="0" presId="urn:microsoft.com/office/officeart/2005/8/layout/default"/>
    <dgm:cxn modelId="{BC790994-03C3-49C3-BBC8-4EACB6D20F9B}" type="presOf" srcId="{99E15FE9-586C-4F45-9C0C-FEE7297B2130}" destId="{A9F23DC0-51EF-457F-B9F0-C53D5B66B3F3}" srcOrd="0" destOrd="0" presId="urn:microsoft.com/office/officeart/2005/8/layout/default"/>
    <dgm:cxn modelId="{BD5455B9-7E98-40EC-B594-2950E9D02183}" srcId="{3CDADD2E-167B-4CB4-8B1F-E806401D99AF}" destId="{37067A96-05C5-430B-911E-6685CFEDE61B}" srcOrd="1" destOrd="0" parTransId="{39B118AA-3343-401C-B047-7CA8825BA867}" sibTransId="{D00DBC28-455E-4FFF-8605-48878D7FD51C}"/>
    <dgm:cxn modelId="{2A8C6ABE-F160-4A94-A6EF-61425940BF02}" srcId="{3CDADD2E-167B-4CB4-8B1F-E806401D99AF}" destId="{9E14CD77-CCDF-4B41-90A6-0039458B42E5}" srcOrd="2" destOrd="0" parTransId="{53AC79B1-F1A6-4637-916F-6AB7664E8895}" sibTransId="{EF1B120C-344A-4D5C-A721-BCEAE0DE9881}"/>
    <dgm:cxn modelId="{E318C2DD-BD13-49C8-B1E1-D7EAED116C64}" srcId="{3CDADD2E-167B-4CB4-8B1F-E806401D99AF}" destId="{E7466F7A-BE55-45D2-8505-1BCCD28B90EB}" srcOrd="5" destOrd="0" parTransId="{F217813B-EFD9-4C6C-B165-A261589936DB}" sibTransId="{99E731D4-51F2-420A-8096-38E839B009EE}"/>
    <dgm:cxn modelId="{2D16AA5C-7519-47DA-9DF5-1B8091D6853A}" type="presParOf" srcId="{A00DA26F-A928-4EFF-89EB-FCD7A1D952D2}" destId="{A9F23DC0-51EF-457F-B9F0-C53D5B66B3F3}" srcOrd="0" destOrd="0" presId="urn:microsoft.com/office/officeart/2005/8/layout/default"/>
    <dgm:cxn modelId="{FF91A421-0F6E-4537-9B6B-71AFEDD351B0}" type="presParOf" srcId="{A00DA26F-A928-4EFF-89EB-FCD7A1D952D2}" destId="{950F3815-9397-491A-B15C-ED71E354A927}" srcOrd="1" destOrd="0" presId="urn:microsoft.com/office/officeart/2005/8/layout/default"/>
    <dgm:cxn modelId="{59D2A559-1686-4AB3-80C2-1CE373C61799}" type="presParOf" srcId="{A00DA26F-A928-4EFF-89EB-FCD7A1D952D2}" destId="{754072BF-F5BE-4E80-8CAD-796512ED5A61}" srcOrd="2" destOrd="0" presId="urn:microsoft.com/office/officeart/2005/8/layout/default"/>
    <dgm:cxn modelId="{58AA5CDD-7521-430A-A6AC-587C9014B783}" type="presParOf" srcId="{A00DA26F-A928-4EFF-89EB-FCD7A1D952D2}" destId="{7DCD8FEA-E58C-4E5F-9D58-7CE468E4899B}" srcOrd="3" destOrd="0" presId="urn:microsoft.com/office/officeart/2005/8/layout/default"/>
    <dgm:cxn modelId="{A5EED84E-790E-4BED-B922-0067C203221C}" type="presParOf" srcId="{A00DA26F-A928-4EFF-89EB-FCD7A1D952D2}" destId="{7C8B504E-B5B1-40A3-9FC6-C0BF280B1FB6}" srcOrd="4" destOrd="0" presId="urn:microsoft.com/office/officeart/2005/8/layout/default"/>
    <dgm:cxn modelId="{907FA0B3-3C9A-4823-8A98-16F39A1DF831}" type="presParOf" srcId="{A00DA26F-A928-4EFF-89EB-FCD7A1D952D2}" destId="{8B0AE579-37ED-4EE9-A440-2D0D76E9DD84}" srcOrd="5" destOrd="0" presId="urn:microsoft.com/office/officeart/2005/8/layout/default"/>
    <dgm:cxn modelId="{5433F127-A207-453A-AA54-7979655937BF}" type="presParOf" srcId="{A00DA26F-A928-4EFF-89EB-FCD7A1D952D2}" destId="{AE069342-1DFB-4079-B1D0-1990569088C9}" srcOrd="6" destOrd="0" presId="urn:microsoft.com/office/officeart/2005/8/layout/default"/>
    <dgm:cxn modelId="{85E84D05-26C3-4105-A2DD-8BEB4887D965}" type="presParOf" srcId="{A00DA26F-A928-4EFF-89EB-FCD7A1D952D2}" destId="{46763A4A-7912-41BF-B5D3-038EDFDB1F61}" srcOrd="7" destOrd="0" presId="urn:microsoft.com/office/officeart/2005/8/layout/default"/>
    <dgm:cxn modelId="{9170A1DF-5252-4437-94F9-5875696377E0}" type="presParOf" srcId="{A00DA26F-A928-4EFF-89EB-FCD7A1D952D2}" destId="{A2B94C30-8077-4A45-AE39-66768DF3158F}" srcOrd="8" destOrd="0" presId="urn:microsoft.com/office/officeart/2005/8/layout/default"/>
    <dgm:cxn modelId="{07D8CDDC-36CD-43BB-8A55-BE3DCE5BDCC9}" type="presParOf" srcId="{A00DA26F-A928-4EFF-89EB-FCD7A1D952D2}" destId="{1F935B7E-36BC-4D0B-A4DF-DDDA3805B00B}" srcOrd="9" destOrd="0" presId="urn:microsoft.com/office/officeart/2005/8/layout/default"/>
    <dgm:cxn modelId="{D11956C6-7C20-43FB-8A4F-144CCA679476}" type="presParOf" srcId="{A00DA26F-A928-4EFF-89EB-FCD7A1D952D2}" destId="{49D1F3CA-5B73-4EA8-A3F5-A43C45AFE3A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1C99C0-8594-4C15-9AFA-EA32EBA9F546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E39B11-2DA9-4494-AD89-FE3AE92A0734}">
      <dgm:prSet/>
      <dgm:spPr/>
      <dgm:t>
        <a:bodyPr/>
        <a:lstStyle/>
        <a:p>
          <a:r>
            <a:rPr lang="en-GB"/>
            <a:t>YOUNG MINDS</a:t>
          </a:r>
          <a:endParaRPr lang="en-US"/>
        </a:p>
      </dgm:t>
    </dgm:pt>
    <dgm:pt modelId="{B58FFAE8-3AB2-4425-89D8-F4C67670E998}" type="parTrans" cxnId="{0AA9F877-4B23-4175-BB9A-BB1DD47D2C93}">
      <dgm:prSet/>
      <dgm:spPr/>
      <dgm:t>
        <a:bodyPr/>
        <a:lstStyle/>
        <a:p>
          <a:endParaRPr lang="en-US"/>
        </a:p>
      </dgm:t>
    </dgm:pt>
    <dgm:pt modelId="{5C9EB9ED-A42D-4AF5-990A-95BA53133B4C}" type="sibTrans" cxnId="{0AA9F877-4B23-4175-BB9A-BB1DD47D2C93}">
      <dgm:prSet/>
      <dgm:spPr/>
      <dgm:t>
        <a:bodyPr/>
        <a:lstStyle/>
        <a:p>
          <a:endParaRPr lang="en-US"/>
        </a:p>
      </dgm:t>
    </dgm:pt>
    <dgm:pt modelId="{6746C0C9-5437-4FDE-87B0-0C7530EBFE69}">
      <dgm:prSet/>
      <dgm:spPr/>
      <dgm:t>
        <a:bodyPr/>
        <a:lstStyle/>
        <a:p>
          <a:r>
            <a:rPr lang="en-GB"/>
            <a:t>COUNTY LINES WALES</a:t>
          </a:r>
          <a:endParaRPr lang="en-US"/>
        </a:p>
      </dgm:t>
    </dgm:pt>
    <dgm:pt modelId="{F226BED8-9B0F-4A2B-9D0E-71C69F9BA97E}" type="parTrans" cxnId="{3B3C7FA2-E349-4B28-8103-BA6FF24019B0}">
      <dgm:prSet/>
      <dgm:spPr/>
      <dgm:t>
        <a:bodyPr/>
        <a:lstStyle/>
        <a:p>
          <a:endParaRPr lang="en-US"/>
        </a:p>
      </dgm:t>
    </dgm:pt>
    <dgm:pt modelId="{98D9D8BB-B951-4738-948F-72001BA5E882}" type="sibTrans" cxnId="{3B3C7FA2-E349-4B28-8103-BA6FF24019B0}">
      <dgm:prSet/>
      <dgm:spPr/>
      <dgm:t>
        <a:bodyPr/>
        <a:lstStyle/>
        <a:p>
          <a:endParaRPr lang="en-US"/>
        </a:p>
      </dgm:t>
    </dgm:pt>
    <dgm:pt modelId="{A90323E1-9149-4A19-956A-69D244FC354A}">
      <dgm:prSet/>
      <dgm:spPr/>
      <dgm:t>
        <a:bodyPr/>
        <a:lstStyle/>
        <a:p>
          <a:r>
            <a:rPr lang="en-GB"/>
            <a:t>CAMHS</a:t>
          </a:r>
          <a:endParaRPr lang="en-US"/>
        </a:p>
      </dgm:t>
    </dgm:pt>
    <dgm:pt modelId="{10F5C3CD-EB53-417A-AB3F-3F6707FBFDE2}" type="parTrans" cxnId="{7A2F04E9-F5D1-4592-B3DB-0D4234AB8C68}">
      <dgm:prSet/>
      <dgm:spPr/>
      <dgm:t>
        <a:bodyPr/>
        <a:lstStyle/>
        <a:p>
          <a:endParaRPr lang="en-US"/>
        </a:p>
      </dgm:t>
    </dgm:pt>
    <dgm:pt modelId="{4A774555-DB2A-4799-A71C-CBBF23E11ADC}" type="sibTrans" cxnId="{7A2F04E9-F5D1-4592-B3DB-0D4234AB8C68}">
      <dgm:prSet/>
      <dgm:spPr/>
      <dgm:t>
        <a:bodyPr/>
        <a:lstStyle/>
        <a:p>
          <a:endParaRPr lang="en-US"/>
        </a:p>
      </dgm:t>
    </dgm:pt>
    <dgm:pt modelId="{D343DCF3-5DE1-4D2E-83ED-AA5F63069EDB}" type="pres">
      <dgm:prSet presAssocID="{6C1C99C0-8594-4C15-9AFA-EA32EBA9F54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6D66276-24F0-4F96-BF74-5150E478C7C1}" type="pres">
      <dgm:prSet presAssocID="{DDE39B11-2DA9-4494-AD89-FE3AE92A0734}" presName="root" presStyleCnt="0"/>
      <dgm:spPr/>
    </dgm:pt>
    <dgm:pt modelId="{AEF7AD4A-E219-4531-B6DC-0C682AC217C7}" type="pres">
      <dgm:prSet presAssocID="{DDE39B11-2DA9-4494-AD89-FE3AE92A0734}" presName="rootComposite" presStyleCnt="0"/>
      <dgm:spPr/>
    </dgm:pt>
    <dgm:pt modelId="{2B9963BF-5000-4149-8041-2D8029643AAE}" type="pres">
      <dgm:prSet presAssocID="{DDE39B11-2DA9-4494-AD89-FE3AE92A0734}" presName="rootText" presStyleLbl="node1" presStyleIdx="0" presStyleCnt="3"/>
      <dgm:spPr/>
    </dgm:pt>
    <dgm:pt modelId="{F12B0679-3640-4151-94CC-4D8789BAB35B}" type="pres">
      <dgm:prSet presAssocID="{DDE39B11-2DA9-4494-AD89-FE3AE92A0734}" presName="rootConnector" presStyleLbl="node1" presStyleIdx="0" presStyleCnt="3"/>
      <dgm:spPr/>
    </dgm:pt>
    <dgm:pt modelId="{6876C048-E0F1-400B-91A6-A7BF8A181C77}" type="pres">
      <dgm:prSet presAssocID="{DDE39B11-2DA9-4494-AD89-FE3AE92A0734}" presName="childShape" presStyleCnt="0"/>
      <dgm:spPr/>
    </dgm:pt>
    <dgm:pt modelId="{B30AA286-B4F3-4531-9EA8-3256CE07A34E}" type="pres">
      <dgm:prSet presAssocID="{6746C0C9-5437-4FDE-87B0-0C7530EBFE69}" presName="root" presStyleCnt="0"/>
      <dgm:spPr/>
    </dgm:pt>
    <dgm:pt modelId="{AB4FFB81-3D38-47DA-A3F1-F38562F1E02F}" type="pres">
      <dgm:prSet presAssocID="{6746C0C9-5437-4FDE-87B0-0C7530EBFE69}" presName="rootComposite" presStyleCnt="0"/>
      <dgm:spPr/>
    </dgm:pt>
    <dgm:pt modelId="{60190412-659D-4E6E-BC0F-443FA493264A}" type="pres">
      <dgm:prSet presAssocID="{6746C0C9-5437-4FDE-87B0-0C7530EBFE69}" presName="rootText" presStyleLbl="node1" presStyleIdx="1" presStyleCnt="3"/>
      <dgm:spPr/>
    </dgm:pt>
    <dgm:pt modelId="{388464C3-0E56-4847-9F5F-E61DBD9CBD97}" type="pres">
      <dgm:prSet presAssocID="{6746C0C9-5437-4FDE-87B0-0C7530EBFE69}" presName="rootConnector" presStyleLbl="node1" presStyleIdx="1" presStyleCnt="3"/>
      <dgm:spPr/>
    </dgm:pt>
    <dgm:pt modelId="{3D5CD0F0-08B9-4056-A52B-05C43CD9C33D}" type="pres">
      <dgm:prSet presAssocID="{6746C0C9-5437-4FDE-87B0-0C7530EBFE69}" presName="childShape" presStyleCnt="0"/>
      <dgm:spPr/>
    </dgm:pt>
    <dgm:pt modelId="{512A205C-8A35-4D46-8307-66E31DC2D68B}" type="pres">
      <dgm:prSet presAssocID="{A90323E1-9149-4A19-956A-69D244FC354A}" presName="root" presStyleCnt="0"/>
      <dgm:spPr/>
    </dgm:pt>
    <dgm:pt modelId="{01E07E8A-4574-404A-92C7-DA9E2F8ABD00}" type="pres">
      <dgm:prSet presAssocID="{A90323E1-9149-4A19-956A-69D244FC354A}" presName="rootComposite" presStyleCnt="0"/>
      <dgm:spPr/>
    </dgm:pt>
    <dgm:pt modelId="{F0853F02-CA7B-4B91-A0C4-F0ECF5480871}" type="pres">
      <dgm:prSet presAssocID="{A90323E1-9149-4A19-956A-69D244FC354A}" presName="rootText" presStyleLbl="node1" presStyleIdx="2" presStyleCnt="3"/>
      <dgm:spPr/>
    </dgm:pt>
    <dgm:pt modelId="{DA7412A4-AF12-46B1-B293-684D91E1D46E}" type="pres">
      <dgm:prSet presAssocID="{A90323E1-9149-4A19-956A-69D244FC354A}" presName="rootConnector" presStyleLbl="node1" presStyleIdx="2" presStyleCnt="3"/>
      <dgm:spPr/>
    </dgm:pt>
    <dgm:pt modelId="{66BB7706-47EE-4DF2-9E09-464C2E61D611}" type="pres">
      <dgm:prSet presAssocID="{A90323E1-9149-4A19-956A-69D244FC354A}" presName="childShape" presStyleCnt="0"/>
      <dgm:spPr/>
    </dgm:pt>
  </dgm:ptLst>
  <dgm:cxnLst>
    <dgm:cxn modelId="{B808EF30-9A24-401A-8424-F433F268BDF7}" type="presOf" srcId="{6C1C99C0-8594-4C15-9AFA-EA32EBA9F546}" destId="{D343DCF3-5DE1-4D2E-83ED-AA5F63069EDB}" srcOrd="0" destOrd="0" presId="urn:microsoft.com/office/officeart/2005/8/layout/hierarchy3"/>
    <dgm:cxn modelId="{37E9353D-136C-4D85-8638-7FADD3E254E1}" type="presOf" srcId="{A90323E1-9149-4A19-956A-69D244FC354A}" destId="{DA7412A4-AF12-46B1-B293-684D91E1D46E}" srcOrd="1" destOrd="0" presId="urn:microsoft.com/office/officeart/2005/8/layout/hierarchy3"/>
    <dgm:cxn modelId="{41EDD66C-AD91-4646-A4C6-99E2801B1D97}" type="presOf" srcId="{DDE39B11-2DA9-4494-AD89-FE3AE92A0734}" destId="{2B9963BF-5000-4149-8041-2D8029643AAE}" srcOrd="0" destOrd="0" presId="urn:microsoft.com/office/officeart/2005/8/layout/hierarchy3"/>
    <dgm:cxn modelId="{22AD4971-1FA3-42BF-B8CF-9ECBAF23592E}" type="presOf" srcId="{6746C0C9-5437-4FDE-87B0-0C7530EBFE69}" destId="{60190412-659D-4E6E-BC0F-443FA493264A}" srcOrd="0" destOrd="0" presId="urn:microsoft.com/office/officeart/2005/8/layout/hierarchy3"/>
    <dgm:cxn modelId="{0AA9F877-4B23-4175-BB9A-BB1DD47D2C93}" srcId="{6C1C99C0-8594-4C15-9AFA-EA32EBA9F546}" destId="{DDE39B11-2DA9-4494-AD89-FE3AE92A0734}" srcOrd="0" destOrd="0" parTransId="{B58FFAE8-3AB2-4425-89D8-F4C67670E998}" sibTransId="{5C9EB9ED-A42D-4AF5-990A-95BA53133B4C}"/>
    <dgm:cxn modelId="{AD5A987C-7389-4447-BFDC-B35C85416C35}" type="presOf" srcId="{6746C0C9-5437-4FDE-87B0-0C7530EBFE69}" destId="{388464C3-0E56-4847-9F5F-E61DBD9CBD97}" srcOrd="1" destOrd="0" presId="urn:microsoft.com/office/officeart/2005/8/layout/hierarchy3"/>
    <dgm:cxn modelId="{663F60A2-AABF-4A88-B25C-C136B9494357}" type="presOf" srcId="{DDE39B11-2DA9-4494-AD89-FE3AE92A0734}" destId="{F12B0679-3640-4151-94CC-4D8789BAB35B}" srcOrd="1" destOrd="0" presId="urn:microsoft.com/office/officeart/2005/8/layout/hierarchy3"/>
    <dgm:cxn modelId="{3B3C7FA2-E349-4B28-8103-BA6FF24019B0}" srcId="{6C1C99C0-8594-4C15-9AFA-EA32EBA9F546}" destId="{6746C0C9-5437-4FDE-87B0-0C7530EBFE69}" srcOrd="1" destOrd="0" parTransId="{F226BED8-9B0F-4A2B-9D0E-71C69F9BA97E}" sibTransId="{98D9D8BB-B951-4738-948F-72001BA5E882}"/>
    <dgm:cxn modelId="{94CCFED0-ADC8-4449-81F7-566200CF3B96}" type="presOf" srcId="{A90323E1-9149-4A19-956A-69D244FC354A}" destId="{F0853F02-CA7B-4B91-A0C4-F0ECF5480871}" srcOrd="0" destOrd="0" presId="urn:microsoft.com/office/officeart/2005/8/layout/hierarchy3"/>
    <dgm:cxn modelId="{7A2F04E9-F5D1-4592-B3DB-0D4234AB8C68}" srcId="{6C1C99C0-8594-4C15-9AFA-EA32EBA9F546}" destId="{A90323E1-9149-4A19-956A-69D244FC354A}" srcOrd="2" destOrd="0" parTransId="{10F5C3CD-EB53-417A-AB3F-3F6707FBFDE2}" sibTransId="{4A774555-DB2A-4799-A71C-CBBF23E11ADC}"/>
    <dgm:cxn modelId="{8D158AC3-135B-4AF8-859B-706BC7E70C56}" type="presParOf" srcId="{D343DCF3-5DE1-4D2E-83ED-AA5F63069EDB}" destId="{26D66276-24F0-4F96-BF74-5150E478C7C1}" srcOrd="0" destOrd="0" presId="urn:microsoft.com/office/officeart/2005/8/layout/hierarchy3"/>
    <dgm:cxn modelId="{55010DBC-2B0C-4A31-8C15-420B45DF2017}" type="presParOf" srcId="{26D66276-24F0-4F96-BF74-5150E478C7C1}" destId="{AEF7AD4A-E219-4531-B6DC-0C682AC217C7}" srcOrd="0" destOrd="0" presId="urn:microsoft.com/office/officeart/2005/8/layout/hierarchy3"/>
    <dgm:cxn modelId="{1656E4A8-5E6F-4E66-8D20-8C49BAE2D318}" type="presParOf" srcId="{AEF7AD4A-E219-4531-B6DC-0C682AC217C7}" destId="{2B9963BF-5000-4149-8041-2D8029643AAE}" srcOrd="0" destOrd="0" presId="urn:microsoft.com/office/officeart/2005/8/layout/hierarchy3"/>
    <dgm:cxn modelId="{BBCE0FAD-8E30-4A36-B217-27D35750AF60}" type="presParOf" srcId="{AEF7AD4A-E219-4531-B6DC-0C682AC217C7}" destId="{F12B0679-3640-4151-94CC-4D8789BAB35B}" srcOrd="1" destOrd="0" presId="urn:microsoft.com/office/officeart/2005/8/layout/hierarchy3"/>
    <dgm:cxn modelId="{92C7B51D-1539-442C-A27B-95A992F1D215}" type="presParOf" srcId="{26D66276-24F0-4F96-BF74-5150E478C7C1}" destId="{6876C048-E0F1-400B-91A6-A7BF8A181C77}" srcOrd="1" destOrd="0" presId="urn:microsoft.com/office/officeart/2005/8/layout/hierarchy3"/>
    <dgm:cxn modelId="{0C6AF4AC-F2CF-48E1-B7CF-B3A95C106E09}" type="presParOf" srcId="{D343DCF3-5DE1-4D2E-83ED-AA5F63069EDB}" destId="{B30AA286-B4F3-4531-9EA8-3256CE07A34E}" srcOrd="1" destOrd="0" presId="urn:microsoft.com/office/officeart/2005/8/layout/hierarchy3"/>
    <dgm:cxn modelId="{C96D30FB-CDAE-4A6D-9AD5-4AFE60CF5BCE}" type="presParOf" srcId="{B30AA286-B4F3-4531-9EA8-3256CE07A34E}" destId="{AB4FFB81-3D38-47DA-A3F1-F38562F1E02F}" srcOrd="0" destOrd="0" presId="urn:microsoft.com/office/officeart/2005/8/layout/hierarchy3"/>
    <dgm:cxn modelId="{AEB08EA7-71C4-4EC6-AD13-BDBDC1FAC12C}" type="presParOf" srcId="{AB4FFB81-3D38-47DA-A3F1-F38562F1E02F}" destId="{60190412-659D-4E6E-BC0F-443FA493264A}" srcOrd="0" destOrd="0" presId="urn:microsoft.com/office/officeart/2005/8/layout/hierarchy3"/>
    <dgm:cxn modelId="{C972156D-11A0-424B-93F1-8A27BEBFBC74}" type="presParOf" srcId="{AB4FFB81-3D38-47DA-A3F1-F38562F1E02F}" destId="{388464C3-0E56-4847-9F5F-E61DBD9CBD97}" srcOrd="1" destOrd="0" presId="urn:microsoft.com/office/officeart/2005/8/layout/hierarchy3"/>
    <dgm:cxn modelId="{8AF6391C-01CB-4A35-8BB5-7CC27F136FA5}" type="presParOf" srcId="{B30AA286-B4F3-4531-9EA8-3256CE07A34E}" destId="{3D5CD0F0-08B9-4056-A52B-05C43CD9C33D}" srcOrd="1" destOrd="0" presId="urn:microsoft.com/office/officeart/2005/8/layout/hierarchy3"/>
    <dgm:cxn modelId="{7DC51E4E-C440-44BB-8180-69543051C2CC}" type="presParOf" srcId="{D343DCF3-5DE1-4D2E-83ED-AA5F63069EDB}" destId="{512A205C-8A35-4D46-8307-66E31DC2D68B}" srcOrd="2" destOrd="0" presId="urn:microsoft.com/office/officeart/2005/8/layout/hierarchy3"/>
    <dgm:cxn modelId="{718D81DC-6185-48DD-9CDC-455E7AD88C81}" type="presParOf" srcId="{512A205C-8A35-4D46-8307-66E31DC2D68B}" destId="{01E07E8A-4574-404A-92C7-DA9E2F8ABD00}" srcOrd="0" destOrd="0" presId="urn:microsoft.com/office/officeart/2005/8/layout/hierarchy3"/>
    <dgm:cxn modelId="{3BFB57F3-E199-427C-A442-5C3E1DDC257E}" type="presParOf" srcId="{01E07E8A-4574-404A-92C7-DA9E2F8ABD00}" destId="{F0853F02-CA7B-4B91-A0C4-F0ECF5480871}" srcOrd="0" destOrd="0" presId="urn:microsoft.com/office/officeart/2005/8/layout/hierarchy3"/>
    <dgm:cxn modelId="{E59DB559-57F5-4920-9C12-721ED53D1531}" type="presParOf" srcId="{01E07E8A-4574-404A-92C7-DA9E2F8ABD00}" destId="{DA7412A4-AF12-46B1-B293-684D91E1D46E}" srcOrd="1" destOrd="0" presId="urn:microsoft.com/office/officeart/2005/8/layout/hierarchy3"/>
    <dgm:cxn modelId="{77CFD411-30DC-4B0B-B499-D15B9040B2D1}" type="presParOf" srcId="{512A205C-8A35-4D46-8307-66E31DC2D68B}" destId="{66BB7706-47EE-4DF2-9E09-464C2E61D61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61DCA-1B38-4A9F-AFC7-E1EB2EED2B1C}">
      <dsp:nvSpPr>
        <dsp:cNvPr id="0" name=""/>
        <dsp:cNvSpPr/>
      </dsp:nvSpPr>
      <dsp:spPr>
        <a:xfrm>
          <a:off x="0" y="1520"/>
          <a:ext cx="10515600" cy="7703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D24128-56C3-4255-B4A2-66DFAA5437AF}">
      <dsp:nvSpPr>
        <dsp:cNvPr id="0" name=""/>
        <dsp:cNvSpPr/>
      </dsp:nvSpPr>
      <dsp:spPr>
        <a:xfrm>
          <a:off x="233041" y="174856"/>
          <a:ext cx="423711" cy="423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20296-F392-499B-95B6-D200584938F6}">
      <dsp:nvSpPr>
        <dsp:cNvPr id="0" name=""/>
        <dsp:cNvSpPr/>
      </dsp:nvSpPr>
      <dsp:spPr>
        <a:xfrm>
          <a:off x="889793" y="1520"/>
          <a:ext cx="9625806" cy="77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2" tIns="81532" rIns="81532" bIns="8153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LRC is a learning programme </a:t>
          </a:r>
          <a:endParaRPr lang="en-US" sz="2100" kern="1200"/>
        </a:p>
      </dsp:txBody>
      <dsp:txXfrm>
        <a:off x="889793" y="1520"/>
        <a:ext cx="9625806" cy="770383"/>
      </dsp:txXfrm>
    </dsp:sp>
    <dsp:sp modelId="{8FD44E95-1F48-494B-B25D-073D88BF1207}">
      <dsp:nvSpPr>
        <dsp:cNvPr id="0" name=""/>
        <dsp:cNvSpPr/>
      </dsp:nvSpPr>
      <dsp:spPr>
        <a:xfrm>
          <a:off x="0" y="964499"/>
          <a:ext cx="10515600" cy="7703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387E1-4139-4335-A44F-7306309E11F9}">
      <dsp:nvSpPr>
        <dsp:cNvPr id="0" name=""/>
        <dsp:cNvSpPr/>
      </dsp:nvSpPr>
      <dsp:spPr>
        <a:xfrm>
          <a:off x="233041" y="1137836"/>
          <a:ext cx="423711" cy="423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F4FDB-AF7C-4F9A-8D79-C90E7421CDD3}">
      <dsp:nvSpPr>
        <dsp:cNvPr id="0" name=""/>
        <dsp:cNvSpPr/>
      </dsp:nvSpPr>
      <dsp:spPr>
        <a:xfrm>
          <a:off x="889793" y="964499"/>
          <a:ext cx="9625806" cy="77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2" tIns="81532" rIns="81532" bIns="8153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training centre provides focus on a suitable career path</a:t>
          </a:r>
          <a:endParaRPr lang="en-US" sz="2100" kern="1200"/>
        </a:p>
      </dsp:txBody>
      <dsp:txXfrm>
        <a:off x="889793" y="964499"/>
        <a:ext cx="9625806" cy="770383"/>
      </dsp:txXfrm>
    </dsp:sp>
    <dsp:sp modelId="{F0AC65BD-27CA-493D-8EC3-E4F092294097}">
      <dsp:nvSpPr>
        <dsp:cNvPr id="0" name=""/>
        <dsp:cNvSpPr/>
      </dsp:nvSpPr>
      <dsp:spPr>
        <a:xfrm>
          <a:off x="0" y="1927479"/>
          <a:ext cx="10515600" cy="7703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3EBE8-D036-439D-82E6-81C6170C3A31}">
      <dsp:nvSpPr>
        <dsp:cNvPr id="0" name=""/>
        <dsp:cNvSpPr/>
      </dsp:nvSpPr>
      <dsp:spPr>
        <a:xfrm>
          <a:off x="233041" y="2100815"/>
          <a:ext cx="423711" cy="423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5F3AA-5BC3-4F0B-B6F6-AA695458CE47}">
      <dsp:nvSpPr>
        <dsp:cNvPr id="0" name=""/>
        <dsp:cNvSpPr/>
      </dsp:nvSpPr>
      <dsp:spPr>
        <a:xfrm>
          <a:off x="889793" y="1927479"/>
          <a:ext cx="9625806" cy="77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2" tIns="81532" rIns="81532" bIns="8153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Also, the programme caters for those to have the ability to find work</a:t>
          </a:r>
          <a:endParaRPr lang="en-US" sz="2100" kern="1200"/>
        </a:p>
      </dsp:txBody>
      <dsp:txXfrm>
        <a:off x="889793" y="1927479"/>
        <a:ext cx="9625806" cy="770383"/>
      </dsp:txXfrm>
    </dsp:sp>
    <dsp:sp modelId="{5DAB3C01-A26F-471F-B309-E4B15FA04C16}">
      <dsp:nvSpPr>
        <dsp:cNvPr id="0" name=""/>
        <dsp:cNvSpPr/>
      </dsp:nvSpPr>
      <dsp:spPr>
        <a:xfrm>
          <a:off x="0" y="2890459"/>
          <a:ext cx="10515600" cy="7703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5513C3-F746-4227-818E-06E13F84D25D}">
      <dsp:nvSpPr>
        <dsp:cNvPr id="0" name=""/>
        <dsp:cNvSpPr/>
      </dsp:nvSpPr>
      <dsp:spPr>
        <a:xfrm>
          <a:off x="233041" y="3063795"/>
          <a:ext cx="423711" cy="4237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0C657-335D-4AB2-AF96-ADE9016CD086}">
      <dsp:nvSpPr>
        <dsp:cNvPr id="0" name=""/>
        <dsp:cNvSpPr/>
      </dsp:nvSpPr>
      <dsp:spPr>
        <a:xfrm>
          <a:off x="889793" y="2890459"/>
          <a:ext cx="9625806" cy="77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2" tIns="81532" rIns="81532" bIns="8153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Young people can get referrals for the help and support from the centre and other agencies</a:t>
          </a:r>
          <a:endParaRPr lang="en-US" sz="2100" kern="1200" dirty="0"/>
        </a:p>
      </dsp:txBody>
      <dsp:txXfrm>
        <a:off x="889793" y="2890459"/>
        <a:ext cx="9625806" cy="7703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0911C-8D37-4FCD-9B33-F31FFCBFDF74}">
      <dsp:nvSpPr>
        <dsp:cNvPr id="0" name=""/>
        <dsp:cNvSpPr/>
      </dsp:nvSpPr>
      <dsp:spPr>
        <a:xfrm>
          <a:off x="3509443" y="204838"/>
          <a:ext cx="1991817" cy="1991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SOME OF THE EFFECTS OF ACEs ON OUR PHYSICAL  AND MENTAL HEALTH ARE:</a:t>
          </a:r>
        </a:p>
      </dsp:txBody>
      <dsp:txXfrm>
        <a:off x="3509443" y="204838"/>
        <a:ext cx="1991817" cy="1991817"/>
      </dsp:txXfrm>
    </dsp:sp>
    <dsp:sp modelId="{D3D86E03-D29F-42F5-A503-C617677FF1D9}">
      <dsp:nvSpPr>
        <dsp:cNvPr id="0" name=""/>
        <dsp:cNvSpPr/>
      </dsp:nvSpPr>
      <dsp:spPr>
        <a:xfrm>
          <a:off x="-465" y="79092"/>
          <a:ext cx="5627472" cy="5627472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3DE55-DC1A-4BDD-89EE-9E7F4B678A18}">
      <dsp:nvSpPr>
        <dsp:cNvPr id="0" name=""/>
        <dsp:cNvSpPr/>
      </dsp:nvSpPr>
      <dsp:spPr>
        <a:xfrm>
          <a:off x="3509443" y="3589001"/>
          <a:ext cx="1991817" cy="1991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AN INCREASE IN RISK OF CERTAIN HEALTH PROMBLEMS IN ADULTHOOD.</a:t>
          </a:r>
        </a:p>
      </dsp:txBody>
      <dsp:txXfrm>
        <a:off x="3509443" y="3589001"/>
        <a:ext cx="1991817" cy="1991817"/>
      </dsp:txXfrm>
    </dsp:sp>
    <dsp:sp modelId="{FBAF7F6C-746F-4DE6-A414-D3755B3CFD54}">
      <dsp:nvSpPr>
        <dsp:cNvPr id="0" name=""/>
        <dsp:cNvSpPr/>
      </dsp:nvSpPr>
      <dsp:spPr>
        <a:xfrm>
          <a:off x="-465" y="79092"/>
          <a:ext cx="5627472" cy="5627472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E0350-616F-4788-BAA8-6D4FA5C77A24}">
      <dsp:nvSpPr>
        <dsp:cNvPr id="0" name=""/>
        <dsp:cNvSpPr/>
      </dsp:nvSpPr>
      <dsp:spPr>
        <a:xfrm>
          <a:off x="125280" y="3589001"/>
          <a:ext cx="1991817" cy="1991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SUCH AS CANCER AND HEART DISEASE, AS WELL AS INCREASING THE RISK OF MENTAL HEALTH DIFFCULITES.</a:t>
          </a:r>
        </a:p>
      </dsp:txBody>
      <dsp:txXfrm>
        <a:off x="125280" y="3589001"/>
        <a:ext cx="1991817" cy="1991817"/>
      </dsp:txXfrm>
    </dsp:sp>
    <dsp:sp modelId="{CE5E906A-F7F1-4BFB-8B53-C8BBF7DDCAE4}">
      <dsp:nvSpPr>
        <dsp:cNvPr id="0" name=""/>
        <dsp:cNvSpPr/>
      </dsp:nvSpPr>
      <dsp:spPr>
        <a:xfrm>
          <a:off x="-465" y="79092"/>
          <a:ext cx="5627472" cy="5627472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606BE-937F-498C-B047-C38F7AAB65A2}">
      <dsp:nvSpPr>
        <dsp:cNvPr id="0" name=""/>
        <dsp:cNvSpPr/>
      </dsp:nvSpPr>
      <dsp:spPr>
        <a:xfrm>
          <a:off x="125280" y="204838"/>
          <a:ext cx="1991817" cy="1991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VIOLENCE AND BECOMING A VICTIM OF VIOLENCE.</a:t>
          </a:r>
        </a:p>
      </dsp:txBody>
      <dsp:txXfrm>
        <a:off x="125280" y="204838"/>
        <a:ext cx="1991817" cy="1991817"/>
      </dsp:txXfrm>
    </dsp:sp>
    <dsp:sp modelId="{FDE610C9-5ED3-49E3-9564-7A73513A7157}">
      <dsp:nvSpPr>
        <dsp:cNvPr id="0" name=""/>
        <dsp:cNvSpPr/>
      </dsp:nvSpPr>
      <dsp:spPr>
        <a:xfrm>
          <a:off x="-465" y="79092"/>
          <a:ext cx="5627472" cy="5627472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32D63-2CF6-4202-8E2F-522C591D11B8}">
      <dsp:nvSpPr>
        <dsp:cNvPr id="0" name=""/>
        <dsp:cNvSpPr/>
      </dsp:nvSpPr>
      <dsp:spPr>
        <a:xfrm>
          <a:off x="3375490" y="-48496"/>
          <a:ext cx="3764618" cy="3764618"/>
        </a:xfrm>
        <a:prstGeom prst="circularArrow">
          <a:avLst>
            <a:gd name="adj1" fmla="val 5544"/>
            <a:gd name="adj2" fmla="val 330680"/>
            <a:gd name="adj3" fmla="val 14840199"/>
            <a:gd name="adj4" fmla="val 16766586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76349-7BFA-44FC-9859-53976FDF7622}">
      <dsp:nvSpPr>
        <dsp:cNvPr id="0" name=""/>
        <dsp:cNvSpPr/>
      </dsp:nvSpPr>
      <dsp:spPr>
        <a:xfrm>
          <a:off x="4808525" y="1162"/>
          <a:ext cx="898549" cy="4492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PSYCHOLOGICAL ABUSE</a:t>
          </a:r>
          <a:endParaRPr lang="en-US" sz="700" kern="1200"/>
        </a:p>
      </dsp:txBody>
      <dsp:txXfrm>
        <a:off x="4830457" y="23094"/>
        <a:ext cx="854685" cy="405410"/>
      </dsp:txXfrm>
    </dsp:sp>
    <dsp:sp modelId="{244A2C45-3E96-40EC-A323-CFE7716ADCCC}">
      <dsp:nvSpPr>
        <dsp:cNvPr id="0" name=""/>
        <dsp:cNvSpPr/>
      </dsp:nvSpPr>
      <dsp:spPr>
        <a:xfrm>
          <a:off x="5752144" y="307763"/>
          <a:ext cx="898549" cy="4492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PHYSICAL ABUSE</a:t>
          </a:r>
          <a:endParaRPr lang="en-US" sz="700" kern="1200"/>
        </a:p>
      </dsp:txBody>
      <dsp:txXfrm>
        <a:off x="5774076" y="329695"/>
        <a:ext cx="854685" cy="405410"/>
      </dsp:txXfrm>
    </dsp:sp>
    <dsp:sp modelId="{41B21BAE-8752-4038-AFE8-72332C2F5253}">
      <dsp:nvSpPr>
        <dsp:cNvPr id="0" name=""/>
        <dsp:cNvSpPr/>
      </dsp:nvSpPr>
      <dsp:spPr>
        <a:xfrm>
          <a:off x="6335333" y="1110453"/>
          <a:ext cx="898549" cy="44927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SEXUAL ABUSE</a:t>
          </a:r>
          <a:endParaRPr lang="en-US" sz="700" kern="1200"/>
        </a:p>
      </dsp:txBody>
      <dsp:txXfrm>
        <a:off x="6357265" y="1132385"/>
        <a:ext cx="854685" cy="405410"/>
      </dsp:txXfrm>
    </dsp:sp>
    <dsp:sp modelId="{D348C694-FF26-4EA3-AA20-F9D0AC58743C}">
      <dsp:nvSpPr>
        <dsp:cNvPr id="0" name=""/>
        <dsp:cNvSpPr/>
      </dsp:nvSpPr>
      <dsp:spPr>
        <a:xfrm>
          <a:off x="6335333" y="2102634"/>
          <a:ext cx="898549" cy="4492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EMOTIONAL NEGLECT</a:t>
          </a:r>
          <a:endParaRPr lang="en-US" sz="700" kern="1200"/>
        </a:p>
      </dsp:txBody>
      <dsp:txXfrm>
        <a:off x="6357265" y="2124566"/>
        <a:ext cx="854685" cy="405410"/>
      </dsp:txXfrm>
    </dsp:sp>
    <dsp:sp modelId="{80C78A5B-D555-4668-8CAD-7156010F82BE}">
      <dsp:nvSpPr>
        <dsp:cNvPr id="0" name=""/>
        <dsp:cNvSpPr/>
      </dsp:nvSpPr>
      <dsp:spPr>
        <a:xfrm>
          <a:off x="5752144" y="2905324"/>
          <a:ext cx="898549" cy="44927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PHYSICAL NEGLECT</a:t>
          </a:r>
          <a:endParaRPr lang="en-US" sz="700" kern="1200"/>
        </a:p>
      </dsp:txBody>
      <dsp:txXfrm>
        <a:off x="5774076" y="2927256"/>
        <a:ext cx="854685" cy="405410"/>
      </dsp:txXfrm>
    </dsp:sp>
    <dsp:sp modelId="{676B8377-663A-4BF6-9E54-5BB070146887}">
      <dsp:nvSpPr>
        <dsp:cNvPr id="0" name=""/>
        <dsp:cNvSpPr/>
      </dsp:nvSpPr>
      <dsp:spPr>
        <a:xfrm>
          <a:off x="4808525" y="3211925"/>
          <a:ext cx="898549" cy="4492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LOSS OF A PARENT (FOR ANY REASON)</a:t>
          </a:r>
          <a:endParaRPr lang="en-US" sz="700" kern="1200"/>
        </a:p>
      </dsp:txBody>
      <dsp:txXfrm>
        <a:off x="4830457" y="3233857"/>
        <a:ext cx="854685" cy="405410"/>
      </dsp:txXfrm>
    </dsp:sp>
    <dsp:sp modelId="{AA75D3A3-F9A6-4DA5-9C06-0FE74CC4D264}">
      <dsp:nvSpPr>
        <dsp:cNvPr id="0" name=""/>
        <dsp:cNvSpPr/>
      </dsp:nvSpPr>
      <dsp:spPr>
        <a:xfrm>
          <a:off x="3864905" y="2905324"/>
          <a:ext cx="898549" cy="4492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MOTHER TREATED VIOENTLY</a:t>
          </a:r>
          <a:endParaRPr lang="en-US" sz="700" kern="1200"/>
        </a:p>
      </dsp:txBody>
      <dsp:txXfrm>
        <a:off x="3886837" y="2927256"/>
        <a:ext cx="854685" cy="405410"/>
      </dsp:txXfrm>
    </dsp:sp>
    <dsp:sp modelId="{FA5F8795-B1B2-4797-B039-EF13F10522E2}">
      <dsp:nvSpPr>
        <dsp:cNvPr id="0" name=""/>
        <dsp:cNvSpPr/>
      </dsp:nvSpPr>
      <dsp:spPr>
        <a:xfrm>
          <a:off x="3281716" y="2102634"/>
          <a:ext cx="898549" cy="44927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SUBSTANCE ABUSE </a:t>
          </a:r>
          <a:endParaRPr lang="en-US" sz="700" kern="1200"/>
        </a:p>
      </dsp:txBody>
      <dsp:txXfrm>
        <a:off x="3303648" y="2124566"/>
        <a:ext cx="854685" cy="405410"/>
      </dsp:txXfrm>
    </dsp:sp>
    <dsp:sp modelId="{5A101D3F-EC99-4D1F-A6FC-B65C7DD34F5F}">
      <dsp:nvSpPr>
        <dsp:cNvPr id="0" name=""/>
        <dsp:cNvSpPr/>
      </dsp:nvSpPr>
      <dsp:spPr>
        <a:xfrm>
          <a:off x="3281716" y="1110453"/>
          <a:ext cx="898549" cy="4492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MENTAL ILLNESS</a:t>
          </a:r>
          <a:endParaRPr lang="en-US" sz="700" kern="1200"/>
        </a:p>
      </dsp:txBody>
      <dsp:txXfrm>
        <a:off x="3303648" y="1132385"/>
        <a:ext cx="854685" cy="405410"/>
      </dsp:txXfrm>
    </dsp:sp>
    <dsp:sp modelId="{8C417F6D-342E-4ADF-8E20-738A071AFF5D}">
      <dsp:nvSpPr>
        <dsp:cNvPr id="0" name=""/>
        <dsp:cNvSpPr/>
      </dsp:nvSpPr>
      <dsp:spPr>
        <a:xfrm>
          <a:off x="3864905" y="307763"/>
          <a:ext cx="898549" cy="44927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CRIMINAL BEHAVIOUR IN THE HOUSEHOLD</a:t>
          </a:r>
          <a:endParaRPr lang="en-US" sz="700" kern="1200"/>
        </a:p>
      </dsp:txBody>
      <dsp:txXfrm>
        <a:off x="3886837" y="329695"/>
        <a:ext cx="854685" cy="4054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23DC0-51EF-457F-B9F0-C53D5B66B3F3}">
      <dsp:nvSpPr>
        <dsp:cNvPr id="0" name=""/>
        <dsp:cNvSpPr/>
      </dsp:nvSpPr>
      <dsp:spPr>
        <a:xfrm>
          <a:off x="755808" y="2247"/>
          <a:ext cx="2813744" cy="16882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LEARNING PROGRAMME</a:t>
          </a:r>
          <a:endParaRPr lang="en-US" sz="2900" kern="1200"/>
        </a:p>
      </dsp:txBody>
      <dsp:txXfrm>
        <a:off x="755808" y="2247"/>
        <a:ext cx="2813744" cy="1688246"/>
      </dsp:txXfrm>
    </dsp:sp>
    <dsp:sp modelId="{754072BF-F5BE-4E80-8CAD-796512ED5A61}">
      <dsp:nvSpPr>
        <dsp:cNvPr id="0" name=""/>
        <dsp:cNvSpPr/>
      </dsp:nvSpPr>
      <dsp:spPr>
        <a:xfrm>
          <a:off x="3850927" y="2247"/>
          <a:ext cx="2813744" cy="1688246"/>
        </a:xfrm>
        <a:prstGeom prst="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EDUCATIONAL VISITS</a:t>
          </a:r>
          <a:endParaRPr lang="en-US" sz="2900" kern="1200"/>
        </a:p>
      </dsp:txBody>
      <dsp:txXfrm>
        <a:off x="3850927" y="2247"/>
        <a:ext cx="2813744" cy="1688246"/>
      </dsp:txXfrm>
    </dsp:sp>
    <dsp:sp modelId="{7C8B504E-B5B1-40A3-9FC6-C0BF280B1FB6}">
      <dsp:nvSpPr>
        <dsp:cNvPr id="0" name=""/>
        <dsp:cNvSpPr/>
      </dsp:nvSpPr>
      <dsp:spPr>
        <a:xfrm>
          <a:off x="6946046" y="2247"/>
          <a:ext cx="2813744" cy="1688246"/>
        </a:xfrm>
        <a:prstGeom prst="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GUEST SPEAKERS</a:t>
          </a:r>
          <a:endParaRPr lang="en-US" sz="2900" kern="1200"/>
        </a:p>
      </dsp:txBody>
      <dsp:txXfrm>
        <a:off x="6946046" y="2247"/>
        <a:ext cx="2813744" cy="1688246"/>
      </dsp:txXfrm>
    </dsp:sp>
    <dsp:sp modelId="{AE069342-1DFB-4079-B1D0-1990569088C9}">
      <dsp:nvSpPr>
        <dsp:cNvPr id="0" name=""/>
        <dsp:cNvSpPr/>
      </dsp:nvSpPr>
      <dsp:spPr>
        <a:xfrm>
          <a:off x="755808" y="1971868"/>
          <a:ext cx="2813744" cy="1688246"/>
        </a:xfrm>
        <a:prstGeom prst="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WORK SHOPS</a:t>
          </a:r>
          <a:endParaRPr lang="en-US" sz="2900" kern="1200"/>
        </a:p>
      </dsp:txBody>
      <dsp:txXfrm>
        <a:off x="755808" y="1971868"/>
        <a:ext cx="2813744" cy="1688246"/>
      </dsp:txXfrm>
    </dsp:sp>
    <dsp:sp modelId="{A2B94C30-8077-4A45-AE39-66768DF3158F}">
      <dsp:nvSpPr>
        <dsp:cNvPr id="0" name=""/>
        <dsp:cNvSpPr/>
      </dsp:nvSpPr>
      <dsp:spPr>
        <a:xfrm>
          <a:off x="3850927" y="1971868"/>
          <a:ext cx="2813744" cy="1688246"/>
        </a:xfrm>
        <a:prstGeom prst="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ONE TO ONE CHATS</a:t>
          </a:r>
          <a:endParaRPr lang="en-US" sz="2900" kern="1200"/>
        </a:p>
      </dsp:txBody>
      <dsp:txXfrm>
        <a:off x="3850927" y="1971868"/>
        <a:ext cx="2813744" cy="1688246"/>
      </dsp:txXfrm>
    </dsp:sp>
    <dsp:sp modelId="{49D1F3CA-5B73-4EA8-A3F5-A43C45AFE3AB}">
      <dsp:nvSpPr>
        <dsp:cNvPr id="0" name=""/>
        <dsp:cNvSpPr/>
      </dsp:nvSpPr>
      <dsp:spPr>
        <a:xfrm>
          <a:off x="6946046" y="1971868"/>
          <a:ext cx="2813744" cy="1688246"/>
        </a:xfrm>
        <a:prstGeom prst="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OTHER AGENICES</a:t>
          </a:r>
          <a:endParaRPr lang="en-US" sz="2900" kern="1200"/>
        </a:p>
      </dsp:txBody>
      <dsp:txXfrm>
        <a:off x="6946046" y="1971868"/>
        <a:ext cx="2813744" cy="1688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963BF-5000-4149-8041-2D8029643AAE}">
      <dsp:nvSpPr>
        <dsp:cNvPr id="0" name=""/>
        <dsp:cNvSpPr/>
      </dsp:nvSpPr>
      <dsp:spPr>
        <a:xfrm>
          <a:off x="1283" y="1080250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YOUNG MINDS</a:t>
          </a:r>
          <a:endParaRPr lang="en-US" sz="3500" kern="1200"/>
        </a:p>
      </dsp:txBody>
      <dsp:txXfrm>
        <a:off x="45271" y="1124238"/>
        <a:ext cx="2915747" cy="1413885"/>
      </dsp:txXfrm>
    </dsp:sp>
    <dsp:sp modelId="{60190412-659D-4E6E-BC0F-443FA493264A}">
      <dsp:nvSpPr>
        <dsp:cNvPr id="0" name=""/>
        <dsp:cNvSpPr/>
      </dsp:nvSpPr>
      <dsp:spPr>
        <a:xfrm>
          <a:off x="3755938" y="1080250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COUNTY LINES WALES</a:t>
          </a:r>
          <a:endParaRPr lang="en-US" sz="3500" kern="1200"/>
        </a:p>
      </dsp:txBody>
      <dsp:txXfrm>
        <a:off x="3799926" y="1124238"/>
        <a:ext cx="2915747" cy="1413885"/>
      </dsp:txXfrm>
    </dsp:sp>
    <dsp:sp modelId="{F0853F02-CA7B-4B91-A0C4-F0ECF5480871}">
      <dsp:nvSpPr>
        <dsp:cNvPr id="0" name=""/>
        <dsp:cNvSpPr/>
      </dsp:nvSpPr>
      <dsp:spPr>
        <a:xfrm>
          <a:off x="7510592" y="1080250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CAMHS</a:t>
          </a:r>
          <a:endParaRPr lang="en-US" sz="3500" kern="1200"/>
        </a:p>
      </dsp:txBody>
      <dsp:txXfrm>
        <a:off x="7554580" y="1124238"/>
        <a:ext cx="2915747" cy="14138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7F287-6222-0444-BB44-EAED4A98E92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77F942-BB8F-184F-BC49-D451E8806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249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793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99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03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2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290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126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356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7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446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714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3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8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chalkboard/c/case-study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olcatteacher.blogspot.com/2012/05/10-terrible-traits-of-lousy-leaders.html" TargetMode="External"/><Relationship Id="rId5" Type="http://schemas.openxmlformats.org/officeDocument/2006/relationships/image" Target="../media/image17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sulaimansait.blogspot.com/2011/12/cry-against-child-sexual-abuse.html" TargetMode="Externa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pu.pressbooks.pub/nevr/chapter/chapter-19/" TargetMode="External"/><Relationship Id="rId5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www.frontiersin.org/articles/10.3389/fpsyg.2020.02068/ful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https://www.frontiersin.org/articles/10.3389/fnagi.2014.00228/full" TargetMode="Externa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22.png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hioemployerlawblog.com/2016/07/eeoc-offers-guidance-for-youthwork.html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s://en.wikipedia.org/wiki/Friends-International" TargetMode="External"/><Relationship Id="rId9" Type="http://schemas.openxmlformats.org/officeDocument/2006/relationships/hyperlink" Target="https://creativecommons.org/licenses/by-nc-nd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sq.pressbooks.pub/traumainformedpractice/chapter/6-2-the-teacher-must-survive-self-care-and-managing-secondary-trauma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7.png"/><Relationship Id="rId7" Type="http://schemas.openxmlformats.org/officeDocument/2006/relationships/hyperlink" Target="http://agreekadventure.com/exploring-benefits-outdoor-activiti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8.png"/><Relationship Id="rId9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academia.stackexchange.com/questions/68132/is-this-a-good-way-to-finish-a-phd-current-status-conference/68174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anelli-rural.gov.uk/lrc-training/" TargetMode="External"/><Relationship Id="rId2" Type="http://schemas.openxmlformats.org/officeDocument/2006/relationships/hyperlink" Target="https://www.cdc.gov/violenceprevention/aces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ft.nhs.uk/rmch/services/camhs/young-people/adverse-childhood-experiences-aces-and-attachment/" TargetMode="External"/><Relationship Id="rId4" Type="http://schemas.openxmlformats.org/officeDocument/2006/relationships/hyperlink" Target="https://www.etswales.org.uk/youth-work-no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3">
            <a:extLst>
              <a:ext uri="{FF2B5EF4-FFF2-40B4-BE49-F238E27FC236}">
                <a16:creationId xmlns:a16="http://schemas.microsoft.com/office/drawing/2014/main" id="{413B5EF9-BCE8-4711-B064-8BFF3DF7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5" b="1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>
                <a:solidFill>
                  <a:srgbClr val="FFFFFF"/>
                </a:solidFill>
                <a:cs typeface="Calibri Light"/>
              </a:rPr>
              <a:t>NARDINE BRAUN </a:t>
            </a:r>
            <a:br>
              <a:rPr lang="en-GB" sz="4000">
                <a:solidFill>
                  <a:srgbClr val="FFFFFF"/>
                </a:solidFill>
                <a:cs typeface="Calibri Light"/>
              </a:rPr>
            </a:br>
            <a:r>
              <a:rPr lang="en-GB" sz="4000">
                <a:solidFill>
                  <a:srgbClr val="FFFFFF"/>
                </a:solidFill>
                <a:cs typeface="Calibri Light"/>
              </a:rPr>
              <a:t>1901564</a:t>
            </a:r>
            <a:br>
              <a:rPr lang="en-GB" sz="4000">
                <a:solidFill>
                  <a:srgbClr val="FFFFFF"/>
                </a:solidFill>
                <a:cs typeface="Calibri Light"/>
              </a:rPr>
            </a:br>
            <a:r>
              <a:rPr lang="en-GB" sz="4000">
                <a:solidFill>
                  <a:srgbClr val="FFFFFF"/>
                </a:solidFill>
                <a:cs typeface="Calibri Light"/>
              </a:rPr>
              <a:t>WEL COME TO MY PRESENTATION ON </a:t>
            </a:r>
            <a:br>
              <a:rPr lang="en-GB" sz="4000">
                <a:solidFill>
                  <a:srgbClr val="FFFFFF"/>
                </a:solidFill>
                <a:cs typeface="Calibri Light"/>
              </a:rPr>
            </a:br>
            <a:r>
              <a:rPr lang="en-GB" sz="4000">
                <a:solidFill>
                  <a:srgbClr val="FFFFFF"/>
                </a:solidFill>
                <a:cs typeface="Calibri Light"/>
              </a:rPr>
              <a:t>ECYW6003</a:t>
            </a:r>
            <a:br>
              <a:rPr lang="en-GB" sz="4000">
                <a:solidFill>
                  <a:srgbClr val="FFFFFF"/>
                </a:solidFill>
                <a:cs typeface="Calibri Light"/>
              </a:rPr>
            </a:br>
            <a:r>
              <a:rPr lang="en-GB" sz="4000">
                <a:solidFill>
                  <a:srgbClr val="FFFFFF"/>
                </a:solidFill>
                <a:cs typeface="Calibri Light"/>
              </a:rPr>
              <a:t>YOUNG PEOPLE IN FOCUS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Thank you for joining me this morning.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8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" name="Picture 4" descr="Red toy person in front of two lines of white figures">
            <a:extLst>
              <a:ext uri="{FF2B5EF4-FFF2-40B4-BE49-F238E27FC236}">
                <a16:creationId xmlns:a16="http://schemas.microsoft.com/office/drawing/2014/main" id="{6EA3968F-D21F-9A85-7FF5-44FDA542CF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14598" r="6" b="6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803F9C-4FBE-65A3-33D5-6D8064636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742950" indent="-742950" algn="ctr">
              <a:lnSpc>
                <a:spcPct val="90000"/>
              </a:lnSpc>
            </a:pPr>
            <a:r>
              <a:rPr lang="en-US" sz="5200" dirty="0">
                <a:solidFill>
                  <a:srgbClr val="FFFFFF"/>
                </a:solidFill>
              </a:rPr>
              <a:t>Identify a specific group of young people- I have chosen  a person at the LRC-</a:t>
            </a:r>
            <a:r>
              <a:rPr lang="en-US" sz="5200" dirty="0" err="1">
                <a:solidFill>
                  <a:srgbClr val="FFFFFF"/>
                </a:solidFill>
              </a:rPr>
              <a:t>Llanelli</a:t>
            </a:r>
            <a:r>
              <a:rPr lang="en-US" sz="5200" dirty="0">
                <a:solidFill>
                  <a:srgbClr val="FFFFFF"/>
                </a:solidFill>
              </a:rPr>
              <a:t> Rural Council.</a:t>
            </a:r>
          </a:p>
        </p:txBody>
      </p:sp>
    </p:spTree>
    <p:extLst>
      <p:ext uri="{BB962C8B-B14F-4D97-AF65-F5344CB8AC3E}">
        <p14:creationId xmlns:p14="http://schemas.microsoft.com/office/powerpoint/2010/main" val="373071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3489A2D2-B3AA-488C-B20E-15DBB9754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94385" y="0"/>
            <a:ext cx="3997615" cy="6816079"/>
            <a:chOff x="8059620" y="41922"/>
            <a:chExt cx="3997615" cy="6816077"/>
          </a:xfrm>
        </p:grpSpPr>
        <p:pic>
          <p:nvPicPr>
            <p:cNvPr id="119" name="Picture 118">
              <a:extLst>
                <a:ext uri="{FF2B5EF4-FFF2-40B4-BE49-F238E27FC236}">
                  <a16:creationId xmlns:a16="http://schemas.microsoft.com/office/drawing/2014/main" id="{7C8EAD1A-FDD8-42C1-BC99-CCB0CC62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20" name="Picture 119">
              <a:extLst>
                <a:ext uri="{FF2B5EF4-FFF2-40B4-BE49-F238E27FC236}">
                  <a16:creationId xmlns:a16="http://schemas.microsoft.com/office/drawing/2014/main" id="{E897C8CE-9AE7-4BB3-B76A-13264EA7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B20F21-7BD6-D6B5-AC1A-F0F59D1EA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10606072" cy="19008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cs typeface="Sabon Next LT"/>
              </a:rPr>
              <a:t>BACKGROUND INFORMATION</a:t>
            </a:r>
          </a:p>
        </p:txBody>
      </p:sp>
      <p:sp>
        <p:nvSpPr>
          <p:cNvPr id="100" name="Content Placeholder 99">
            <a:extLst>
              <a:ext uri="{FF2B5EF4-FFF2-40B4-BE49-F238E27FC236}">
                <a16:creationId xmlns:a16="http://schemas.microsoft.com/office/drawing/2014/main" id="{226A198C-86DF-FD4E-5E6F-140FFB085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0802"/>
            <a:ext cx="4647901" cy="34238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Person is A is very vulnerable – why?</a:t>
            </a:r>
          </a:p>
          <a:p>
            <a:r>
              <a:rPr lang="en-US" sz="1800" dirty="0"/>
              <a:t>Started to have behavior problems why?</a:t>
            </a:r>
          </a:p>
          <a:p>
            <a:endParaRPr lang="en-US" sz="1800" dirty="0"/>
          </a:p>
          <a:p>
            <a:r>
              <a:rPr lang="en-US" sz="1800" dirty="0"/>
              <a:t>Death of parent</a:t>
            </a:r>
          </a:p>
          <a:p>
            <a:r>
              <a:rPr lang="en-US" sz="1800" dirty="0"/>
              <a:t>Breakdown of the other parent relationship</a:t>
            </a:r>
          </a:p>
          <a:p>
            <a:r>
              <a:rPr lang="en-US" sz="1800" dirty="0"/>
              <a:t>Started having issues with school </a:t>
            </a:r>
          </a:p>
          <a:p>
            <a:endParaRPr lang="en-US" sz="1800" dirty="0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36F020B8-D627-2DFA-32A4-9120FBDFDC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078" b="-2"/>
          <a:stretch/>
        </p:blipFill>
        <p:spPr>
          <a:xfrm>
            <a:off x="6626806" y="2590801"/>
            <a:ext cx="4817466" cy="34238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8434EC-6F4C-645B-F88D-B2E9A212A4D1}"/>
              </a:ext>
            </a:extLst>
          </p:cNvPr>
          <p:cNvSpPr txBox="1"/>
          <p:nvPr/>
        </p:nvSpPr>
        <p:spPr>
          <a:xfrm>
            <a:off x="8827851" y="5814558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3737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D57399-898A-A7A6-9265-C3104F5B7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Sabon Next LT"/>
              </a:rPr>
              <a:t>REFERRAL TO THE LRC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A27B7D-277C-0EAA-3469-CCE99CAFB0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623944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5211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BB11B77-16CE-4796-9677-F0ED67FCE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F26510D-AF6F-45BA-9996-9EA0F14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5E04EA3F-927A-42F5-96EF-44DCE9786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1395F3-DEED-9C93-8A6E-F10856EB0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930" y="744909"/>
            <a:ext cx="4323376" cy="29126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dirty="0"/>
              <a:t>PARENTAL INFLUENCES AND  OTHER FACTORS  </a:t>
            </a:r>
          </a:p>
        </p:txBody>
      </p:sp>
      <p:pic>
        <p:nvPicPr>
          <p:cNvPr id="4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BC9526E3-67A9-38A7-B358-9A5CEF3BC7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3229" y="921507"/>
            <a:ext cx="6402214" cy="50097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374411-3AA1-B340-57D1-148FBC0F2B82}"/>
              </a:ext>
            </a:extLst>
          </p:cNvPr>
          <p:cNvSpPr txBox="1"/>
          <p:nvPr/>
        </p:nvSpPr>
        <p:spPr>
          <a:xfrm>
            <a:off x="4227118" y="5731184"/>
            <a:ext cx="277832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3184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91D96BF-0605-446D-9590-F9A64BF8E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B79C2449-D531-4936-82F1-C560A1281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E881F028-6F1E-42D8-B367-94F963C44C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9AA56F-6B75-DD97-7531-7C1122477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US" dirty="0">
                <a:cs typeface="Sabon Next LT"/>
              </a:rPr>
              <a:t>HOW  DO ACEs AFFECT WELLBEING? </a:t>
            </a:r>
            <a:r>
              <a:rPr lang="en-US" sz="2000" dirty="0">
                <a:cs typeface="Sabon Next LT"/>
              </a:rPr>
              <a:t>(NHS Wales, n.d.)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356B66F-B468-0B2F-A028-F04D6AADDC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484641"/>
              </p:ext>
            </p:extLst>
          </p:nvPr>
        </p:nvGraphicFramePr>
        <p:xfrm>
          <a:off x="6184458" y="343433"/>
          <a:ext cx="5626542" cy="5785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602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5641CC-523B-5249-491E-A4FE2BB02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 dirty="0">
                <a:cs typeface="Sabon Next LT"/>
              </a:rPr>
              <a:t>WHAT ARE ACEs?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6349E-5EE0-78B2-0985-5AFE0A3C0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/>
              <a:t>ADVERSE CHILDHOOD EXPERIENCES </a:t>
            </a:r>
          </a:p>
          <a:p>
            <a:r>
              <a:rPr lang="en-GB" sz="1800" dirty="0"/>
              <a:t>VIOLENCE</a:t>
            </a:r>
          </a:p>
          <a:p>
            <a:r>
              <a:rPr lang="en-GB" sz="1800" dirty="0"/>
              <a:t>ABUSE-PHYSICAL-EMOTIONAL-MENTAL</a:t>
            </a:r>
          </a:p>
          <a:p>
            <a:r>
              <a:rPr lang="en-GB" sz="1800" dirty="0"/>
              <a:t>NEGLECT </a:t>
            </a:r>
            <a:r>
              <a:rPr lang="en-GB" sz="1400" dirty="0"/>
              <a:t>(CDC, 2021)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059AB56-BA34-D6C9-A29C-174C53744A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412" r="7035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EF938F-5686-395B-A949-CB100C923B5E}"/>
              </a:ext>
            </a:extLst>
          </p:cNvPr>
          <p:cNvSpPr txBox="1"/>
          <p:nvPr/>
        </p:nvSpPr>
        <p:spPr>
          <a:xfrm>
            <a:off x="9553137" y="6657946"/>
            <a:ext cx="263886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1474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FB7DD83-8C23-4292-86EE-35D1060B0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5E40D2E-9E51-4518-B6A8-4690070D5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34262310-19F0-4D31-AB6F-CF8460C40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AAC59120-25F8-4F4F-AF1A-739438F5A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2A6AA4-80B4-FC0D-95A6-E76E82789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Sabon Next LT"/>
              </a:rPr>
              <a:t>STATISTICS ON ACEs </a:t>
            </a:r>
            <a:r>
              <a:rPr lang="en-GB" sz="2000" dirty="0">
                <a:solidFill>
                  <a:srgbClr val="FFFFFF"/>
                </a:solidFill>
                <a:cs typeface="Sabon Next LT"/>
              </a:rPr>
              <a:t>(CDC, 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35625-D1C0-09B0-18AA-29390FA7F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IN A 2014 UK STUDY ON ACEs, 47%OF PEOPLE EXPERIENCED AT LEAST ONE ACE WITH 9% OF THE POPULATION HAVING 4 OR MORE ACES</a:t>
            </a:r>
          </a:p>
        </p:txBody>
      </p:sp>
    </p:spTree>
    <p:extLst>
      <p:ext uri="{BB962C8B-B14F-4D97-AF65-F5344CB8AC3E}">
        <p14:creationId xmlns:p14="http://schemas.microsoft.com/office/powerpoint/2010/main" val="3035448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8" name="Picture 1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49" name="Rectangle 13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0" name="Rectangle 15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51" name="Group 17">
            <a:extLst>
              <a:ext uri="{FF2B5EF4-FFF2-40B4-BE49-F238E27FC236}">
                <a16:creationId xmlns:a16="http://schemas.microsoft.com/office/drawing/2014/main" id="{5BB11B77-16CE-4796-9677-F0ED67FCE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F26510D-AF6F-45BA-9996-9EA0F14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52" name="Picture 19">
              <a:extLst>
                <a:ext uri="{FF2B5EF4-FFF2-40B4-BE49-F238E27FC236}">
                  <a16:creationId xmlns:a16="http://schemas.microsoft.com/office/drawing/2014/main" id="{5E04EA3F-927A-42F5-96EF-44DCE9786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99F317-8D68-FCCC-039E-355648B46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930" y="744909"/>
            <a:ext cx="4323376" cy="29126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IMPACT OF ACES </a:t>
            </a:r>
            <a:r>
              <a:rPr lang="en-US" sz="2000" dirty="0"/>
              <a:t>(CDC, 2021)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7A51F55-2385-BB4E-42BD-AAF19A1B31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3229" y="1001533"/>
            <a:ext cx="6402214" cy="48496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D12659-A778-DF02-744A-6A0CB2882EEA}"/>
              </a:ext>
            </a:extLst>
          </p:cNvPr>
          <p:cNvSpPr txBox="1"/>
          <p:nvPr/>
        </p:nvSpPr>
        <p:spPr>
          <a:xfrm>
            <a:off x="4369786" y="5651157"/>
            <a:ext cx="26356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1168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418713-1958-360A-C0E9-693517DC8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Sabon Next LT"/>
              </a:rPr>
              <a:t>ACEs: THE 10 AREAS OF TRAUMA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504A71D-8DF7-104A-564B-A142032F1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665267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14304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62BFBC-0E19-4E6F-B0C7-CD5C519BC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C2A007-4AE9-49C4-B364-5FDF34596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078F960-6916-4F42-8EF7-539F7BCF6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DDD393C-0974-429B-BE40-48457E19E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813CD98-5EBE-426D-A4AC-FA5518B0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453545A-B2D3-41EE-A91C-DBF43402D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2EF80-3E0C-9C3D-D7AF-C45650AD3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318" y="914400"/>
            <a:ext cx="4952681" cy="5105400"/>
          </a:xfrm>
        </p:spPr>
        <p:txBody>
          <a:bodyPr anchor="ctr">
            <a:normAutofit/>
          </a:bodyPr>
          <a:lstStyle/>
          <a:p>
            <a:r>
              <a:rPr lang="en-GB" dirty="0">
                <a:cs typeface="Sabon Next LT"/>
              </a:rPr>
              <a:t>PEOPLE WITH SIX OR MORE ACEs DIE NEARLY 20 YEARS EARLER ON AVERAGE THAN THOSE WITHOUT ACEs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D05B1-8E24-6843-BA2A-245200528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1" y="914400"/>
            <a:ext cx="4800600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(60.6YEARS, 95% CI=56.2, 65.1, VS 79.1 YEARS, 95% CI=78.4, 79.9). AVERAGE YLL PER DEATH WAS NEARLY THREE TIMES GREATER AMONG PEOPLE WITH SIX OR MORE ACES (25.2 YEARS) THAN THOSE WITHOUT ACES (9.2 YEARS).</a:t>
            </a:r>
          </a:p>
        </p:txBody>
      </p:sp>
    </p:spTree>
    <p:extLst>
      <p:ext uri="{BB962C8B-B14F-4D97-AF65-F5344CB8AC3E}">
        <p14:creationId xmlns:p14="http://schemas.microsoft.com/office/powerpoint/2010/main" val="2812949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F5EFE88-F6A7-4B53-AF99-227DFC56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5394E9-D225-43D7-9663-F27655BF9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131" y="0"/>
            <a:ext cx="603193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181F2-0555-7A2E-E011-98DB3B23E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4909"/>
            <a:ext cx="4785546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What is adolescence? ( 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167B5BB-22C6-4BD3-9F8F-0E0545D40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76F06372-9CD6-4CD5-9168-5EA973F1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06B13F8A-4773-4693-9469-E9DD71014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4CEDEBF-6D2C-4434-98F5-687E35B2CF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49320" y="156704"/>
            <a:ext cx="5339643" cy="2784858"/>
          </a:xfrm>
          <a:prstGeom prst="rect">
            <a:avLst/>
          </a:prstGeom>
        </p:spPr>
      </p:pic>
      <p:pic>
        <p:nvPicPr>
          <p:cNvPr id="7" name="Picture 7" descr="Table&#10;&#10;Description automatically generated">
            <a:extLst>
              <a:ext uri="{FF2B5EF4-FFF2-40B4-BE49-F238E27FC236}">
                <a16:creationId xmlns:a16="http://schemas.microsoft.com/office/drawing/2014/main" id="{AF0E16E9-7814-7148-5B0E-93F49808DB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44313" y="3434593"/>
            <a:ext cx="5337561" cy="2529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E843C0-3A7B-CBEF-ABD5-6BDC09A181C3}"/>
              </a:ext>
            </a:extLst>
          </p:cNvPr>
          <p:cNvSpPr txBox="1"/>
          <p:nvPr/>
        </p:nvSpPr>
        <p:spPr>
          <a:xfrm>
            <a:off x="8877399" y="31527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D857F8-CDD4-4190-5E93-7760B45026A8}"/>
              </a:ext>
            </a:extLst>
          </p:cNvPr>
          <p:cNvSpPr txBox="1"/>
          <p:nvPr/>
        </p:nvSpPr>
        <p:spPr>
          <a:xfrm>
            <a:off x="9075930" y="5969430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2504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6494AE-DE0A-25C4-C2D1-4CBB4708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Sabon Next LT"/>
              </a:rPr>
              <a:t>HOW THE LRC HELP AND INTERVENTIONS</a:t>
            </a:r>
            <a:endParaRPr lang="en-GB" dirty="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F8C5F0B-F817-8F09-C8F3-3A8FFE0749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826197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80127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3E9EFB-5C2B-299B-92B9-FBDD844A5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Sabon Next LT"/>
              </a:rPr>
              <a:t>OTHER AGENCIES WILL HELP</a:t>
            </a:r>
            <a:br>
              <a:rPr lang="en-GB" dirty="0">
                <a:cs typeface="Sabon Next LT"/>
              </a:rPr>
            </a:br>
            <a:endParaRPr lang="en-GB">
              <a:cs typeface="Sabon Next 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E26D0-636C-3FE8-4645-39C6F4A866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458875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06248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44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8" name="Picture 46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59" name="Rectangle 4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0" name="Rectangle 5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FA0747C-9754-DCEB-14BE-78295ABE8A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727" r="16729" b="2"/>
          <a:stretch/>
        </p:blipFill>
        <p:spPr>
          <a:xfrm>
            <a:off x="20" y="10"/>
            <a:ext cx="6095980" cy="6856614"/>
          </a:xfrm>
          <a:prstGeom prst="rect">
            <a:avLst/>
          </a:prstGeom>
        </p:spPr>
      </p:pic>
      <p:pic>
        <p:nvPicPr>
          <p:cNvPr id="3" name="Picture 5" descr="Logo&#10;&#10;Description automatically generated">
            <a:extLst>
              <a:ext uri="{FF2B5EF4-FFF2-40B4-BE49-F238E27FC236}">
                <a16:creationId xmlns:a16="http://schemas.microsoft.com/office/drawing/2014/main" id="{E77D7F3D-967D-71F9-1206-9DD0C6E771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alphaModFix amt="6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7594" r="10887" b="-1"/>
          <a:stretch/>
        </p:blipFill>
        <p:spPr>
          <a:xfrm>
            <a:off x="6094418" y="10"/>
            <a:ext cx="6097582" cy="6856614"/>
          </a:xfrm>
          <a:prstGeom prst="rect">
            <a:avLst/>
          </a:prstGeom>
        </p:spPr>
      </p:pic>
      <p:grpSp>
        <p:nvGrpSpPr>
          <p:cNvPr id="61" name="Group 52">
            <a:extLst>
              <a:ext uri="{FF2B5EF4-FFF2-40B4-BE49-F238E27FC236}">
                <a16:creationId xmlns:a16="http://schemas.microsoft.com/office/drawing/2014/main" id="{7E0BD6BA-AC5F-41D8-B6B1-5D293D98B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04EB65F9-0754-401F-857A-869F31CFB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7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37EEF00B-092B-4DEB-948D-0128E8A35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536BED-7FCA-435E-9288-5AF239B65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WHAT IS THE PURPOSE OF YOUTH WORK? </a:t>
            </a:r>
            <a:r>
              <a:rPr lang="en-US" sz="2000" dirty="0">
                <a:solidFill>
                  <a:srgbClr val="FFFFFF"/>
                </a:solidFill>
              </a:rPr>
              <a:t>(NOS,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C2BB4B-43DC-8DAF-8146-1FE379938973}"/>
              </a:ext>
            </a:extLst>
          </p:cNvPr>
          <p:cNvSpPr txBox="1"/>
          <p:nvPr/>
        </p:nvSpPr>
        <p:spPr>
          <a:xfrm>
            <a:off x="3479579" y="6656569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ECF58-26C8-B9E0-F541-430C78301895}"/>
              </a:ext>
            </a:extLst>
          </p:cNvPr>
          <p:cNvSpPr txBox="1"/>
          <p:nvPr/>
        </p:nvSpPr>
        <p:spPr>
          <a:xfrm>
            <a:off x="9391233" y="6656569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83380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AB5E6C-A333-4B8A-92E2-99E87DAB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28B84FC-AFF9-A4BD-06D6-FF56563587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22" r="26792"/>
          <a:stretch/>
        </p:blipFill>
        <p:spPr>
          <a:xfrm>
            <a:off x="20" y="10"/>
            <a:ext cx="6094455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32222D-F8F5-5C87-DE91-A8CC6B8B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 sz="4100" dirty="0">
                <a:solidFill>
                  <a:srgbClr val="FFFFFF"/>
                </a:solidFill>
                <a:cs typeface="Sabon Next LT"/>
              </a:rPr>
              <a:t>YOUTHWORKERS HELP YOUNG PEOPLE WITH ACEs TO TRY AND MINIMISE THEIR IMPACT </a:t>
            </a:r>
            <a:r>
              <a:rPr lang="en-US" sz="2000" dirty="0">
                <a:solidFill>
                  <a:srgbClr val="FFFFFF"/>
                </a:solidFill>
                <a:cs typeface="Sabon Next LT"/>
              </a:rPr>
              <a:t>(NOS, 2019)</a:t>
            </a:r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8" name="Picture 9" descr="Overview of Module – Fit for Online Learning">
            <a:extLst>
              <a:ext uri="{FF2B5EF4-FFF2-40B4-BE49-F238E27FC236}">
                <a16:creationId xmlns:a16="http://schemas.microsoft.com/office/drawing/2014/main" id="{75BBB356-732C-F3BD-0260-0C485852B20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l="8318" r="7925" b="5"/>
          <a:stretch/>
        </p:blipFill>
        <p:spPr>
          <a:xfrm>
            <a:off x="6094475" y="10"/>
            <a:ext cx="6094475" cy="6857990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08F8D8B-6AF1-4B82-9475-839DD1516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5DBCDBF5-612F-4CD4-8F6B-3013D8541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DD54F697-51B1-4B46-9CE0-6D0B1FC15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705D01E-014B-B668-9C39-40846B3E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1800" y="726538"/>
            <a:ext cx="4495800" cy="50170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800">
              <a:solidFill>
                <a:srgbClr val="FFFFFF"/>
              </a:solidFill>
            </a:endParaRPr>
          </a:p>
          <a:p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B34DE2-C963-CB48-5A70-706DED915941}"/>
              </a:ext>
            </a:extLst>
          </p:cNvPr>
          <p:cNvSpPr txBox="1"/>
          <p:nvPr/>
        </p:nvSpPr>
        <p:spPr>
          <a:xfrm>
            <a:off x="3478054" y="6656569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967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B2DA967-6A56-4C0C-B301-7A44B57B7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77000" y="0"/>
            <a:ext cx="5711952" cy="5071492"/>
            <a:chOff x="4464881" y="0"/>
            <a:chExt cx="7724071" cy="6858000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41D87A74-AFC0-41FC-91E9-F89D8367E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C7729B3-A812-4638-993C-9E50096ED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E17843-C124-1ED7-790C-42337746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76" y="304801"/>
            <a:ext cx="9601200" cy="23018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MY ROLE AT THE LRC HELPED YOUNG PEOPLE WITH ACEs</a:t>
            </a:r>
          </a:p>
        </p:txBody>
      </p:sp>
      <p:pic>
        <p:nvPicPr>
          <p:cNvPr id="8" name="Picture 8" descr="royalty free craft photos free download | Piqsels">
            <a:extLst>
              <a:ext uri="{FF2B5EF4-FFF2-40B4-BE49-F238E27FC236}">
                <a16:creationId xmlns:a16="http://schemas.microsoft.com/office/drawing/2014/main" id="{F463FCD0-FDBC-D8BB-4850-06BB11147D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9238" b="-2"/>
          <a:stretch/>
        </p:blipFill>
        <p:spPr>
          <a:xfrm>
            <a:off x="-3048" y="3886201"/>
            <a:ext cx="4055958" cy="297180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B84C8C7-F827-E21D-B9D5-D3826377FF5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-3" b="8801"/>
          <a:stretch/>
        </p:blipFill>
        <p:spPr>
          <a:xfrm>
            <a:off x="4046870" y="3886201"/>
            <a:ext cx="4086124" cy="2971800"/>
          </a:xfrm>
          <a:prstGeom prst="rect">
            <a:avLst/>
          </a:prstGeom>
        </p:spPr>
      </p:pic>
      <p:pic>
        <p:nvPicPr>
          <p:cNvPr id="4" name="Picture 4" descr="Forum Group · Free image on Pixabay">
            <a:extLst>
              <a:ext uri="{FF2B5EF4-FFF2-40B4-BE49-F238E27FC236}">
                <a16:creationId xmlns:a16="http://schemas.microsoft.com/office/drawing/2014/main" id="{BDA5D14C-9362-7A2F-E940-9E094BBA9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r="4124" b="2"/>
          <a:stretch/>
        </p:blipFill>
        <p:spPr>
          <a:xfrm>
            <a:off x="8132994" y="3886201"/>
            <a:ext cx="4055958" cy="2971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B7B15A-D70F-8DCB-0AF3-29AE98348B51}"/>
              </a:ext>
            </a:extLst>
          </p:cNvPr>
          <p:cNvSpPr txBox="1"/>
          <p:nvPr/>
        </p:nvSpPr>
        <p:spPr>
          <a:xfrm>
            <a:off x="5516573" y="6657946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59498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905C581-3E86-4ADD-9EDD-5FA87B461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6466C3C0-1744-A4B2-E779-DA97F482C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41" r="-1" b="495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CEBCC6D-7AE9-84F8-3ACF-0CF1EA772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2" y="3429000"/>
            <a:ext cx="9954076" cy="2514600"/>
          </a:xfrm>
        </p:spPr>
        <p:txBody>
          <a:bodyPr anchor="ctr">
            <a:normAutofit/>
          </a:bodyPr>
          <a:lstStyle/>
          <a:p>
            <a:pPr algn="ctr"/>
            <a:endParaRPr lang="en-GB" sz="180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018A9D-1DEB-4AEB-6ACD-70B956FDB52D}"/>
              </a:ext>
            </a:extLst>
          </p:cNvPr>
          <p:cNvSpPr txBox="1"/>
          <p:nvPr/>
        </p:nvSpPr>
        <p:spPr>
          <a:xfrm>
            <a:off x="9572531" y="6656569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811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E7DB-027A-901E-BE01-F4CBADC11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A8ED7-3B46-0686-34ED-55D13FA71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64" y="1928429"/>
            <a:ext cx="11274612" cy="419576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CAMHS Wales (n.d.) [Online] Available at:</a:t>
            </a:r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https://cavuhb.nhs.wales/our-services/children-young-people-family-health-services/cypf-emotional-wellbeing-mental-health/child-and-adolescent-mental-health-services-camhs/</a:t>
            </a:r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25/1/23)</a:t>
            </a:r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Cdc (2021). Adverse Childhood Experiences. Available at:</a:t>
            </a:r>
          </a:p>
          <a:p>
            <a:pPr marL="0" indent="0">
              <a:buNone/>
            </a:pPr>
            <a:r>
              <a:rPr lang="en-GB" dirty="0">
                <a:solidFill>
                  <a:srgbClr val="D13D6E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https://www.cdc.gov/violenceprevention/aces/index.html</a:t>
            </a:r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25/1/23)</a:t>
            </a:r>
          </a:p>
          <a:p>
            <a:pPr marL="0" indent="0">
              <a:buNone/>
            </a:pPr>
            <a:r>
              <a:rPr lang="en-GB" dirty="0"/>
              <a:t>LRC (n.d.) [Online] Available at: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https://www.llanelli-rural.gov.uk/lrc-training/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 25/1/23)</a:t>
            </a:r>
          </a:p>
          <a:p>
            <a:pPr marL="0" indent="0">
              <a:buNone/>
            </a:pPr>
            <a:r>
              <a:rPr lang="en-GB" dirty="0"/>
              <a:t>National Standards in Youth Work Wales (2019) [Online] Available at: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https://www.etswales.org.uk/youth-work-nos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25/1/23)</a:t>
            </a:r>
          </a:p>
          <a:p>
            <a:pPr marL="0" indent="0">
              <a:buNone/>
            </a:pPr>
            <a:r>
              <a:rPr lang="en-GB" dirty="0"/>
              <a:t>NHS (2023). Adverse Childhood Experiences and Attachment [Online] Available at: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https://mft.nhs.uk/rmch/services/camhs/young-people/adverse-childhood-experiences-aces-and-attachment/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25/1/23)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658467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</TotalTime>
  <Words>721</Words>
  <Application>Microsoft Macintosh PowerPoint</Application>
  <PresentationFormat>Widescreen</PresentationFormat>
  <Paragraphs>84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Avenir Next LT Pro</vt:lpstr>
      <vt:lpstr>AvenirNext LT Pro Medium</vt:lpstr>
      <vt:lpstr>Calibri</vt:lpstr>
      <vt:lpstr>Sabon Next LT</vt:lpstr>
      <vt:lpstr>DappledVTI</vt:lpstr>
      <vt:lpstr>NARDINE BRAUN  1901564 WEL COME TO MY PRESENTATION ON  ECYW6003 YOUNG PEOPLE IN FOCUS</vt:lpstr>
      <vt:lpstr>Identify a specific group of young people- I have chosen  a person at the LRC-Llanelli Rural Council.</vt:lpstr>
      <vt:lpstr>BACKGROUND INFORMATION</vt:lpstr>
      <vt:lpstr>REFERRAL TO THE LRC</vt:lpstr>
      <vt:lpstr>PARENTAL INFLUENCES AND  OTHER FACTORS  </vt:lpstr>
      <vt:lpstr>HOW  DO ACEs AFFECT WELLBEING? (NHS Wales, n.d.)</vt:lpstr>
      <vt:lpstr>WHAT ARE ACEs? </vt:lpstr>
      <vt:lpstr>STATISTICS ON ACEs (CDC, 2021)</vt:lpstr>
      <vt:lpstr>IMPACT OF ACES (CDC, 2021)</vt:lpstr>
      <vt:lpstr>ACEs: THE 10 AREAS OF TRAUMA</vt:lpstr>
      <vt:lpstr>PEOPLE WITH SIX OR MORE ACEs DIE NEARLY 20 YEARS EARLER ON AVERAGE THAN THOSE WITHOUT ACEs</vt:lpstr>
      <vt:lpstr>What is adolescence? ( </vt:lpstr>
      <vt:lpstr>HOW THE LRC HELP AND INTERVENTIONS</vt:lpstr>
      <vt:lpstr>OTHER AGENCIES WILL HELP </vt:lpstr>
      <vt:lpstr>WHAT IS THE PURPOSE OF YOUTH WORK? (NOS, 2019)</vt:lpstr>
      <vt:lpstr>YOUTHWORKERS HELP YOUNG PEOPLE WITH ACEs TO TRY AND MINIMISE THEIR IMPACT (NOS, 2019)</vt:lpstr>
      <vt:lpstr>MY ROLE AT THE LRC HELPED YOUNG PEOPLE WITH ACEs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jo kelleher</cp:lastModifiedBy>
  <cp:revision>533</cp:revision>
  <dcterms:created xsi:type="dcterms:W3CDTF">2023-01-17T17:25:05Z</dcterms:created>
  <dcterms:modified xsi:type="dcterms:W3CDTF">2023-01-27T16:18:35Z</dcterms:modified>
</cp:coreProperties>
</file>