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923" r:id="rId4"/>
  </p:sldMasterIdLst>
  <p:notesMasterIdLst>
    <p:notesMasterId r:id="rId25"/>
  </p:notesMasterIdLst>
  <p:handoutMasterIdLst>
    <p:handoutMasterId r:id="rId26"/>
  </p:handoutMasterIdLst>
  <p:sldIdLst>
    <p:sldId id="269" r:id="rId5"/>
    <p:sldId id="272" r:id="rId6"/>
    <p:sldId id="258" r:id="rId7"/>
    <p:sldId id="278" r:id="rId8"/>
    <p:sldId id="283" r:id="rId9"/>
    <p:sldId id="259" r:id="rId10"/>
    <p:sldId id="280" r:id="rId11"/>
    <p:sldId id="281" r:id="rId12"/>
    <p:sldId id="279" r:id="rId13"/>
    <p:sldId id="284" r:id="rId14"/>
    <p:sldId id="265" r:id="rId15"/>
    <p:sldId id="286" r:id="rId16"/>
    <p:sldId id="287" r:id="rId17"/>
    <p:sldId id="288" r:id="rId18"/>
    <p:sldId id="285" r:id="rId19"/>
    <p:sldId id="290" r:id="rId20"/>
    <p:sldId id="276" r:id="rId21"/>
    <p:sldId id="291" r:id="rId22"/>
    <p:sldId id="292" r:id="rId23"/>
    <p:sldId id="273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F39A418-C943-DD85-ADF2-615A2809C342}" name="Michaele Watts" initials="mlw" userId="Michaele Watts" providerId="None"/>
  <p188:author id="{DC3CAF61-3D39-8A1C-6AB6-F5CBCFCBEA47}" name="Vanessa Buzgheia (ALLEGIS GROUP HOLDINGS INC)" initials="" userId="S::v-vabuzgheia@microsoft.com::f3934b54-4599-40d0-96a8-d6208686f730" providerId="AD"/>
  <p188:author id="{9941987A-41B7-49AC-EE6E-03F2D0BD95BA}" name="Daria Naidenov" initials="DN" userId="S::danaidenov@microsoft.com::ab38ab5f-bdf0-4774-ae5a-d2782abb2027" providerId="AD"/>
  <p188:author id="{05079B93-9652-6626-7181-414354FAD15D}" name="Sher Dionisio" initials="SD" userId="Sher Dionisio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81"/>
    <p:restoredTop sz="94650"/>
  </p:normalViewPr>
  <p:slideViewPr>
    <p:cSldViewPr snapToGrid="0">
      <p:cViewPr>
        <p:scale>
          <a:sx n="100" d="100"/>
          <a:sy n="100" d="100"/>
        </p:scale>
        <p:origin x="58" y="2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95" d="100"/>
          <a:sy n="95" d="100"/>
        </p:scale>
        <p:origin x="3720" y="19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3/22/26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3/22/26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4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9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20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sv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sv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sv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4.jp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16611C47-FD23-DB44-05A2-E9FA5C0AF05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11112392" y="684369"/>
            <a:ext cx="1094136" cy="32973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5109526"/>
            <a:ext cx="10923935" cy="74771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634028" y="12215"/>
            <a:ext cx="1499574" cy="620712"/>
          </a:xfrm>
        </p:spPr>
        <p:txBody>
          <a:bodyPr/>
          <a:lstStyle/>
          <a:p>
            <a:fld id="{F6DBBB59-6616-794F-B1DC-24A73B0A2B42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224098" y="12215"/>
            <a:ext cx="3777267" cy="620712"/>
          </a:xfrm>
        </p:spPr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29963" y="12215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8" y="5871529"/>
            <a:ext cx="10923935" cy="581474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1AC6E47-82C7-BBE8-C329-45EEADAF41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8" y="620711"/>
            <a:ext cx="10923935" cy="4365714"/>
          </a:xfrm>
          <a:custGeom>
            <a:avLst/>
            <a:gdLst>
              <a:gd name="connsiteX0" fmla="*/ 0 w 10923935"/>
              <a:gd name="connsiteY0" fmla="*/ 0 h 4365714"/>
              <a:gd name="connsiteX1" fmla="*/ 10923935 w 10923935"/>
              <a:gd name="connsiteY1" fmla="*/ 0 h 4365714"/>
              <a:gd name="connsiteX2" fmla="*/ 10923935 w 10923935"/>
              <a:gd name="connsiteY2" fmla="*/ 590024 h 4365714"/>
              <a:gd name="connsiteX3" fmla="*/ 10854449 w 10923935"/>
              <a:gd name="connsiteY3" fmla="*/ 666477 h 4365714"/>
              <a:gd name="connsiteX4" fmla="*/ 10478364 w 10923935"/>
              <a:gd name="connsiteY4" fmla="*/ 1714096 h 4365714"/>
              <a:gd name="connsiteX5" fmla="*/ 10854449 w 10923935"/>
              <a:gd name="connsiteY5" fmla="*/ 2761715 h 4365714"/>
              <a:gd name="connsiteX6" fmla="*/ 10923935 w 10923935"/>
              <a:gd name="connsiteY6" fmla="*/ 2838168 h 4365714"/>
              <a:gd name="connsiteX7" fmla="*/ 10923935 w 10923935"/>
              <a:gd name="connsiteY7" fmla="*/ 4365714 h 4365714"/>
              <a:gd name="connsiteX8" fmla="*/ 0 w 10923935"/>
              <a:gd name="connsiteY8" fmla="*/ 4365714 h 4365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23935" h="4365714">
                <a:moveTo>
                  <a:pt x="0" y="0"/>
                </a:moveTo>
                <a:lnTo>
                  <a:pt x="10923935" y="0"/>
                </a:lnTo>
                <a:lnTo>
                  <a:pt x="10923935" y="590024"/>
                </a:lnTo>
                <a:lnTo>
                  <a:pt x="10854449" y="666477"/>
                </a:lnTo>
                <a:cubicBezTo>
                  <a:pt x="10619501" y="951169"/>
                  <a:pt x="10478364" y="1316150"/>
                  <a:pt x="10478364" y="1714096"/>
                </a:cubicBezTo>
                <a:cubicBezTo>
                  <a:pt x="10478364" y="2112042"/>
                  <a:pt x="10619501" y="2477023"/>
                  <a:pt x="10854449" y="2761715"/>
                </a:cubicBezTo>
                <a:lnTo>
                  <a:pt x="10923935" y="2838168"/>
                </a:lnTo>
                <a:lnTo>
                  <a:pt x="10923935" y="4365714"/>
                </a:lnTo>
                <a:lnTo>
                  <a:pt x="0" y="4365714"/>
                </a:ln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 l="-5874" t="-14218" r="-5875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C8190E47-8ECA-FEFE-B132-694A0DDC28E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11112392" y="684369"/>
            <a:ext cx="1094136" cy="3297397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72CDF722-8006-7272-24D3-C4374135FFD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11112392" y="684369"/>
            <a:ext cx="1094136" cy="32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7520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635000"/>
            <a:ext cx="10923935" cy="746759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8" y="1761565"/>
            <a:ext cx="10923935" cy="4094721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AFFA3-7AF2-C145-8DE8-B53BDDA151E3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5195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9478" y="634998"/>
            <a:ext cx="4328485" cy="3724959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9477" y="4740958"/>
            <a:ext cx="4328486" cy="1116284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96E1AF4-6FE8-93A0-25DF-72E86DC5921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6604" y="634998"/>
            <a:ext cx="5950914" cy="5588003"/>
          </a:xfrm>
          <a:custGeom>
            <a:avLst/>
            <a:gdLst>
              <a:gd name="connsiteX0" fmla="*/ 0 w 5950914"/>
              <a:gd name="connsiteY0" fmla="*/ 0 h 5588003"/>
              <a:gd name="connsiteX1" fmla="*/ 5950914 w 5950914"/>
              <a:gd name="connsiteY1" fmla="*/ 0 h 5588003"/>
              <a:gd name="connsiteX2" fmla="*/ 5950914 w 5950914"/>
              <a:gd name="connsiteY2" fmla="*/ 5588003 h 5588003"/>
              <a:gd name="connsiteX3" fmla="*/ 0 w 5950914"/>
              <a:gd name="connsiteY3" fmla="*/ 5588003 h 5588003"/>
              <a:gd name="connsiteX4" fmla="*/ 0 w 5950914"/>
              <a:gd name="connsiteY4" fmla="*/ 5260978 h 5588003"/>
              <a:gd name="connsiteX5" fmla="*/ 84015 w 5950914"/>
              <a:gd name="connsiteY5" fmla="*/ 5168539 h 5588003"/>
              <a:gd name="connsiteX6" fmla="*/ 460100 w 5950914"/>
              <a:gd name="connsiteY6" fmla="*/ 4120920 h 5588003"/>
              <a:gd name="connsiteX7" fmla="*/ 84015 w 5950914"/>
              <a:gd name="connsiteY7" fmla="*/ 3073301 h 5588003"/>
              <a:gd name="connsiteX8" fmla="*/ 0 w 5950914"/>
              <a:gd name="connsiteY8" fmla="*/ 2980862 h 5588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50914" h="5588003">
                <a:moveTo>
                  <a:pt x="0" y="0"/>
                </a:moveTo>
                <a:lnTo>
                  <a:pt x="5950914" y="0"/>
                </a:lnTo>
                <a:lnTo>
                  <a:pt x="5950914" y="5588003"/>
                </a:lnTo>
                <a:lnTo>
                  <a:pt x="0" y="5588003"/>
                </a:lnTo>
                <a:lnTo>
                  <a:pt x="0" y="5260978"/>
                </a:lnTo>
                <a:lnTo>
                  <a:pt x="84015" y="5168539"/>
                </a:lnTo>
                <a:cubicBezTo>
                  <a:pt x="318963" y="4883847"/>
                  <a:pt x="460100" y="4518866"/>
                  <a:pt x="460100" y="4120920"/>
                </a:cubicBezTo>
                <a:cubicBezTo>
                  <a:pt x="460100" y="3722975"/>
                  <a:pt x="318963" y="3357993"/>
                  <a:pt x="84015" y="3073301"/>
                </a:cubicBezTo>
                <a:lnTo>
                  <a:pt x="0" y="2980862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l="-10900" t="-11363" r="-246" b="-11363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7A170104-655E-7BC7-EDEB-7FE447A5435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3108959"/>
            <a:ext cx="1094136" cy="3297397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18986" y="6237288"/>
            <a:ext cx="953462" cy="633144"/>
          </a:xfrm>
        </p:spPr>
        <p:txBody>
          <a:bodyPr/>
          <a:lstStyle>
            <a:lvl1pPr>
              <a:defRPr>
                <a:solidFill>
                  <a:schemeClr val="accent1"/>
                </a:solidFill>
                <a:effectLst/>
              </a:defRPr>
            </a:lvl1pPr>
          </a:lstStyle>
          <a:p>
            <a:fld id="{04C4789F-A5B9-9A4A-96FA-A3504C908003}" type="datetime1">
              <a:rPr lang="en-US" smtClean="0"/>
              <a:pPr/>
              <a:t>3/22/26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82941" y="6237288"/>
            <a:ext cx="2818434" cy="620712"/>
          </a:xfrm>
        </p:spPr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8E57794D-BF6E-D207-E751-3015B338C5C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3108959"/>
            <a:ext cx="1094136" cy="3297397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6A058256-1378-09D6-D900-D002D9E8C42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3108959"/>
            <a:ext cx="1094136" cy="32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7903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0E46E7A6-51C5-D1B3-E8DA-1092D2C7AFA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11112392" y="3108959"/>
            <a:ext cx="1094136" cy="32973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634999"/>
            <a:ext cx="4328068" cy="3346768"/>
          </a:xfrm>
        </p:spPr>
        <p:txBody>
          <a:bodyPr anchor="t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353868"/>
            <a:ext cx="4328068" cy="1503374"/>
          </a:xfrm>
        </p:spPr>
        <p:txBody>
          <a:bodyPr anchor="b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634031" y="6238241"/>
            <a:ext cx="932216" cy="619759"/>
          </a:xfrm>
        </p:spPr>
        <p:txBody>
          <a:bodyPr/>
          <a:lstStyle/>
          <a:p>
            <a:fld id="{AA3718EF-A3C1-5F40-B99E-7AFD8194F6B8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571629" y="6238241"/>
            <a:ext cx="2834307" cy="619759"/>
          </a:xfrm>
        </p:spPr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411319" y="6238241"/>
            <a:ext cx="550780" cy="619759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0DD8530-A295-563B-35D6-AAA22BA4729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32704" y="634998"/>
            <a:ext cx="5961841" cy="5588001"/>
          </a:xfrm>
          <a:custGeom>
            <a:avLst/>
            <a:gdLst>
              <a:gd name="connsiteX0" fmla="*/ 0 w 5961841"/>
              <a:gd name="connsiteY0" fmla="*/ 0 h 5588001"/>
              <a:gd name="connsiteX1" fmla="*/ 5961841 w 5961841"/>
              <a:gd name="connsiteY1" fmla="*/ 0 h 5588001"/>
              <a:gd name="connsiteX2" fmla="*/ 5961841 w 5961841"/>
              <a:gd name="connsiteY2" fmla="*/ 3000321 h 5588001"/>
              <a:gd name="connsiteX3" fmla="*/ 5892350 w 5961841"/>
              <a:gd name="connsiteY3" fmla="*/ 3076780 h 5588001"/>
              <a:gd name="connsiteX4" fmla="*/ 5516264 w 5961841"/>
              <a:gd name="connsiteY4" fmla="*/ 4124399 h 5588001"/>
              <a:gd name="connsiteX5" fmla="*/ 5892350 w 5961841"/>
              <a:gd name="connsiteY5" fmla="*/ 5172018 h 5588001"/>
              <a:gd name="connsiteX6" fmla="*/ 5961841 w 5961841"/>
              <a:gd name="connsiteY6" fmla="*/ 5248478 h 5588001"/>
              <a:gd name="connsiteX7" fmla="*/ 5961841 w 5961841"/>
              <a:gd name="connsiteY7" fmla="*/ 5588001 h 5588001"/>
              <a:gd name="connsiteX8" fmla="*/ 0 w 5961841"/>
              <a:gd name="connsiteY8" fmla="*/ 5588001 h 558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61841" h="5588001">
                <a:moveTo>
                  <a:pt x="0" y="0"/>
                </a:moveTo>
                <a:lnTo>
                  <a:pt x="5961841" y="0"/>
                </a:lnTo>
                <a:lnTo>
                  <a:pt x="5961841" y="3000321"/>
                </a:lnTo>
                <a:lnTo>
                  <a:pt x="5892350" y="3076780"/>
                </a:lnTo>
                <a:cubicBezTo>
                  <a:pt x="5657401" y="3361472"/>
                  <a:pt x="5516264" y="3726454"/>
                  <a:pt x="5516264" y="4124399"/>
                </a:cubicBezTo>
                <a:cubicBezTo>
                  <a:pt x="5516264" y="4522345"/>
                  <a:pt x="5657401" y="4887326"/>
                  <a:pt x="5892350" y="5172018"/>
                </a:cubicBezTo>
                <a:lnTo>
                  <a:pt x="5961841" y="5248478"/>
                </a:lnTo>
                <a:lnTo>
                  <a:pt x="5961841" y="5588001"/>
                </a:lnTo>
                <a:lnTo>
                  <a:pt x="0" y="5588001"/>
                </a:ln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 l="-1" t="-11364" r="-10635" b="-11364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7F6549F6-475C-FA8C-431A-8BC413FB781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11112392" y="3108959"/>
            <a:ext cx="1094136" cy="3297397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684F18DB-2227-3C59-6701-626170B89C1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11112392" y="3108959"/>
            <a:ext cx="1094136" cy="32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7193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381760"/>
            <a:ext cx="4714883" cy="4093526"/>
          </a:xfrm>
        </p:spPr>
        <p:txBody>
          <a:bodyPr anchor="ctr">
            <a:noAutofit/>
          </a:bodyPr>
          <a:lstStyle>
            <a:lvl1pPr algn="l">
              <a:lnSpc>
                <a:spcPct val="9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8" y="635000"/>
            <a:ext cx="6209067" cy="366716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b="1" i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05AA8FA-4E79-0647-B532-D7AD556E3364}" type="datetime1">
              <a:rPr lang="en-US" smtClean="0"/>
              <a:pPr/>
              <a:t>3/22/26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Brand proposal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239F0CDE-4606-F841-A33F-8A19220E921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24515" y="1240797"/>
            <a:ext cx="6581772" cy="4376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1511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635000"/>
            <a:ext cx="8095017" cy="375702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8" y="4728526"/>
            <a:ext cx="7538426" cy="1114428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F68B9-6BB7-9D4A-99F3-0513B2017523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24597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373816"/>
            <a:ext cx="7924802" cy="2607950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3" y="4353867"/>
            <a:ext cx="7924802" cy="1099871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9948A6-5242-6042-9F4C-DE70E7840F72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2342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801368"/>
            <a:ext cx="4714883" cy="4242245"/>
          </a:xfrm>
        </p:spPr>
        <p:txBody>
          <a:bodyPr anchor="b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Picture Placeholder 60">
            <a:extLst>
              <a:ext uri="{FF2B5EF4-FFF2-40B4-BE49-F238E27FC236}">
                <a16:creationId xmlns:a16="http://schemas.microsoft.com/office/drawing/2014/main" id="{E551A7A3-1727-A90A-2D5E-00BB1956EBB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5916" y="-1"/>
            <a:ext cx="4946650" cy="5857240"/>
          </a:xfrm>
          <a:custGeom>
            <a:avLst/>
            <a:gdLst>
              <a:gd name="connsiteX0" fmla="*/ 2928621 w 4946650"/>
              <a:gd name="connsiteY0" fmla="*/ 0 h 5857240"/>
              <a:gd name="connsiteX1" fmla="*/ 4791496 w 4946650"/>
              <a:gd name="connsiteY1" fmla="*/ 668755 h 5857240"/>
              <a:gd name="connsiteX2" fmla="*/ 4946650 w 4946650"/>
              <a:gd name="connsiteY2" fmla="*/ 809768 h 5857240"/>
              <a:gd name="connsiteX3" fmla="*/ 4946650 w 4946650"/>
              <a:gd name="connsiteY3" fmla="*/ 5047474 h 5857240"/>
              <a:gd name="connsiteX4" fmla="*/ 4791496 w 4946650"/>
              <a:gd name="connsiteY4" fmla="*/ 5188487 h 5857240"/>
              <a:gd name="connsiteX5" fmla="*/ 3191069 w 4946650"/>
              <a:gd name="connsiteY5" fmla="*/ 5845642 h 5857240"/>
              <a:gd name="connsiteX6" fmla="*/ 2928666 w 4946650"/>
              <a:gd name="connsiteY6" fmla="*/ 5857240 h 5857240"/>
              <a:gd name="connsiteX7" fmla="*/ 2928581 w 4946650"/>
              <a:gd name="connsiteY7" fmla="*/ 5857240 h 5857240"/>
              <a:gd name="connsiteX8" fmla="*/ 2629186 w 4946650"/>
              <a:gd name="connsiteY8" fmla="*/ 5842122 h 5857240"/>
              <a:gd name="connsiteX9" fmla="*/ 0 w 4946650"/>
              <a:gd name="connsiteY9" fmla="*/ 2928621 h 5857240"/>
              <a:gd name="connsiteX10" fmla="*/ 2928621 w 4946650"/>
              <a:gd name="connsiteY10" fmla="*/ 0 h 5857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946650" h="5857240">
                <a:moveTo>
                  <a:pt x="2928621" y="0"/>
                </a:moveTo>
                <a:cubicBezTo>
                  <a:pt x="3636248" y="0"/>
                  <a:pt x="4285258" y="250970"/>
                  <a:pt x="4791496" y="668755"/>
                </a:cubicBezTo>
                <a:lnTo>
                  <a:pt x="4946650" y="809768"/>
                </a:lnTo>
                <a:lnTo>
                  <a:pt x="4946650" y="5047474"/>
                </a:lnTo>
                <a:lnTo>
                  <a:pt x="4791496" y="5188487"/>
                </a:lnTo>
                <a:cubicBezTo>
                  <a:pt x="4348538" y="5554050"/>
                  <a:pt x="3796270" y="5791893"/>
                  <a:pt x="3191069" y="5845642"/>
                </a:cubicBezTo>
                <a:lnTo>
                  <a:pt x="2928666" y="5857240"/>
                </a:lnTo>
                <a:lnTo>
                  <a:pt x="2928581" y="5857240"/>
                </a:lnTo>
                <a:lnTo>
                  <a:pt x="2629186" y="5842122"/>
                </a:lnTo>
                <a:cubicBezTo>
                  <a:pt x="1152412" y="5692147"/>
                  <a:pt x="0" y="4444965"/>
                  <a:pt x="0" y="2928621"/>
                </a:cubicBezTo>
                <a:cubicBezTo>
                  <a:pt x="0" y="1311188"/>
                  <a:pt x="1311188" y="0"/>
                  <a:pt x="2928621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l="-115" r="-115"/>
            </a:stretch>
          </a:blipFill>
        </p:spPr>
        <p:txBody>
          <a:bodyPr wrap="square" tIns="45720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E20D163-75DF-7341-9416-28A6544E64C8}" type="datetime1">
              <a:rPr lang="en-US" smtClean="0"/>
              <a:pPr/>
              <a:t>3/22/26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Brand proposal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0A14F8C-0968-53B4-FC21-9837A2AB4FE9}"/>
              </a:ext>
            </a:extLst>
          </p:cNvPr>
          <p:cNvSpPr/>
          <p:nvPr userDrawn="1"/>
        </p:nvSpPr>
        <p:spPr>
          <a:xfrm>
            <a:off x="11436854" y="0"/>
            <a:ext cx="755146" cy="5857241"/>
          </a:xfrm>
          <a:custGeom>
            <a:avLst/>
            <a:gdLst>
              <a:gd name="connsiteX0" fmla="*/ 755146 w 755146"/>
              <a:gd name="connsiteY0" fmla="*/ 3864479 h 5857241"/>
              <a:gd name="connsiteX1" fmla="*/ 755146 w 755146"/>
              <a:gd name="connsiteY1" fmla="*/ 5857241 h 5857241"/>
              <a:gd name="connsiteX2" fmla="*/ 0 w 755146"/>
              <a:gd name="connsiteY2" fmla="*/ 5857241 h 5857241"/>
              <a:gd name="connsiteX3" fmla="*/ 0 w 755146"/>
              <a:gd name="connsiteY3" fmla="*/ 5047474 h 5857241"/>
              <a:gd name="connsiteX4" fmla="*/ 52819 w 755146"/>
              <a:gd name="connsiteY4" fmla="*/ 4999469 h 5857241"/>
              <a:gd name="connsiteX5" fmla="*/ 680447 w 755146"/>
              <a:gd name="connsiteY5" fmla="*/ 4068573 h 5857241"/>
              <a:gd name="connsiteX6" fmla="*/ 0 w 755146"/>
              <a:gd name="connsiteY6" fmla="*/ 0 h 5857241"/>
              <a:gd name="connsiteX7" fmla="*/ 755146 w 755146"/>
              <a:gd name="connsiteY7" fmla="*/ 0 h 5857241"/>
              <a:gd name="connsiteX8" fmla="*/ 755146 w 755146"/>
              <a:gd name="connsiteY8" fmla="*/ 1992764 h 5857241"/>
              <a:gd name="connsiteX9" fmla="*/ 680447 w 755146"/>
              <a:gd name="connsiteY9" fmla="*/ 1788670 h 5857241"/>
              <a:gd name="connsiteX10" fmla="*/ 52819 w 755146"/>
              <a:gd name="connsiteY10" fmla="*/ 857773 h 5857241"/>
              <a:gd name="connsiteX11" fmla="*/ 0 w 755146"/>
              <a:gd name="connsiteY11" fmla="*/ 809768 h 58572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55146" h="5857241">
                <a:moveTo>
                  <a:pt x="755146" y="3864479"/>
                </a:moveTo>
                <a:lnTo>
                  <a:pt x="755146" y="5857241"/>
                </a:lnTo>
                <a:lnTo>
                  <a:pt x="0" y="5857241"/>
                </a:lnTo>
                <a:lnTo>
                  <a:pt x="0" y="5047474"/>
                </a:lnTo>
                <a:lnTo>
                  <a:pt x="52819" y="4999469"/>
                </a:lnTo>
                <a:cubicBezTo>
                  <a:pt x="317807" y="4734481"/>
                  <a:pt x="532250" y="4418949"/>
                  <a:pt x="680447" y="4068573"/>
                </a:cubicBezTo>
                <a:close/>
                <a:moveTo>
                  <a:pt x="0" y="0"/>
                </a:moveTo>
                <a:lnTo>
                  <a:pt x="755146" y="0"/>
                </a:lnTo>
                <a:lnTo>
                  <a:pt x="755146" y="1992764"/>
                </a:lnTo>
                <a:lnTo>
                  <a:pt x="680447" y="1788670"/>
                </a:lnTo>
                <a:cubicBezTo>
                  <a:pt x="532250" y="1438294"/>
                  <a:pt x="317807" y="1122761"/>
                  <a:pt x="52819" y="857773"/>
                </a:cubicBezTo>
                <a:lnTo>
                  <a:pt x="0" y="80976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2709404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  <p15:guide id="7" orient="horz" pos="3672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634999"/>
            <a:ext cx="9038001" cy="148018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8" y="2333860"/>
            <a:ext cx="9038001" cy="352338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600"/>
            </a:lvl1pPr>
            <a:lvl2pPr marL="685800" indent="-4572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632AB-D200-AE4A-8FF8-246AD1144EA1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255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634999"/>
            <a:ext cx="4714867" cy="74676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85B48ED-478C-BDC1-D20E-89B0C95ADE9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6604" y="634998"/>
            <a:ext cx="5465012" cy="5602289"/>
          </a:xfrm>
          <a:custGeom>
            <a:avLst/>
            <a:gdLst>
              <a:gd name="connsiteX0" fmla="*/ 0 w 5465012"/>
              <a:gd name="connsiteY0" fmla="*/ 0 h 5602289"/>
              <a:gd name="connsiteX1" fmla="*/ 5465012 w 5465012"/>
              <a:gd name="connsiteY1" fmla="*/ 0 h 5602289"/>
              <a:gd name="connsiteX2" fmla="*/ 5465012 w 5465012"/>
              <a:gd name="connsiteY2" fmla="*/ 5602289 h 5602289"/>
              <a:gd name="connsiteX3" fmla="*/ 0 w 5465012"/>
              <a:gd name="connsiteY3" fmla="*/ 5602289 h 5602289"/>
              <a:gd name="connsiteX4" fmla="*/ 0 w 5465012"/>
              <a:gd name="connsiteY4" fmla="*/ 5260978 h 5602289"/>
              <a:gd name="connsiteX5" fmla="*/ 84015 w 5465012"/>
              <a:gd name="connsiteY5" fmla="*/ 5168539 h 5602289"/>
              <a:gd name="connsiteX6" fmla="*/ 460100 w 5465012"/>
              <a:gd name="connsiteY6" fmla="*/ 4120920 h 5602289"/>
              <a:gd name="connsiteX7" fmla="*/ 84015 w 5465012"/>
              <a:gd name="connsiteY7" fmla="*/ 3073301 h 5602289"/>
              <a:gd name="connsiteX8" fmla="*/ 0 w 5465012"/>
              <a:gd name="connsiteY8" fmla="*/ 2980862 h 56022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65012" h="5602289">
                <a:moveTo>
                  <a:pt x="0" y="0"/>
                </a:moveTo>
                <a:lnTo>
                  <a:pt x="5465012" y="0"/>
                </a:lnTo>
                <a:lnTo>
                  <a:pt x="5465012" y="5602289"/>
                </a:lnTo>
                <a:lnTo>
                  <a:pt x="0" y="5602289"/>
                </a:lnTo>
                <a:lnTo>
                  <a:pt x="0" y="5260978"/>
                </a:lnTo>
                <a:lnTo>
                  <a:pt x="84015" y="5168539"/>
                </a:lnTo>
                <a:cubicBezTo>
                  <a:pt x="318963" y="4883847"/>
                  <a:pt x="460100" y="4518866"/>
                  <a:pt x="460100" y="4120920"/>
                </a:cubicBezTo>
                <a:cubicBezTo>
                  <a:pt x="460100" y="3722975"/>
                  <a:pt x="318963" y="3357993"/>
                  <a:pt x="84015" y="3073301"/>
                </a:cubicBezTo>
                <a:lnTo>
                  <a:pt x="0" y="2980862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l="-11904" t="-11334" r="-303" b="-11080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7999" y="1748476"/>
            <a:ext cx="4699963" cy="4107810"/>
          </a:xfrm>
        </p:spPr>
        <p:txBody>
          <a:bodyPr>
            <a:normAutofit/>
          </a:bodyPr>
          <a:lstStyle>
            <a:lvl1pPr marL="457200" indent="-457200">
              <a:lnSpc>
                <a:spcPct val="90000"/>
              </a:lnSpc>
              <a:buFont typeface="+mj-lt"/>
              <a:buAutoNum type="arabicPeriod"/>
              <a:defRPr sz="1800"/>
            </a:lvl1pPr>
            <a:lvl2pPr marL="571500" indent="-342900">
              <a:lnSpc>
                <a:spcPct val="90000"/>
              </a:lnSpc>
              <a:buFont typeface="+mj-lt"/>
              <a:buAutoNum type="arabicPeriod"/>
              <a:defRPr sz="1800"/>
            </a:lvl2pPr>
            <a:lvl3pPr marL="800100" indent="-342900">
              <a:lnSpc>
                <a:spcPct val="90000"/>
              </a:lnSpc>
              <a:buFont typeface="+mj-lt"/>
              <a:buAutoNum type="arabicPeriod"/>
              <a:defRPr sz="1800"/>
            </a:lvl3pPr>
            <a:lvl4pPr marL="1028700" indent="-342900">
              <a:lnSpc>
                <a:spcPct val="90000"/>
              </a:lnSpc>
              <a:buFont typeface="+mj-lt"/>
              <a:buAutoNum type="arabicPeriod"/>
              <a:defRPr sz="1800"/>
            </a:lvl4pPr>
            <a:lvl5pPr>
              <a:lnSpc>
                <a:spcPct val="90000"/>
              </a:lnSpc>
              <a:buFont typeface="+mj-lt"/>
              <a:buAutoNum type="arabicPeriod"/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F100A1B2-AD6B-0AD8-23CB-7082BE561D3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3108959"/>
            <a:ext cx="1094136" cy="3297397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58000" y="6237288"/>
            <a:ext cx="928064" cy="620712"/>
          </a:xfrm>
        </p:spPr>
        <p:txBody>
          <a:bodyPr/>
          <a:lstStyle/>
          <a:p>
            <a:fld id="{05572CD2-BFD3-8448-8917-159E5D0C05A2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95593" y="6237288"/>
            <a:ext cx="3205782" cy="620712"/>
          </a:xfrm>
        </p:spPr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2912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3660" y="654240"/>
            <a:ext cx="3774301" cy="746760"/>
          </a:xfrm>
        </p:spPr>
        <p:txBody>
          <a:bodyPr anchor="t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95592" y="1748475"/>
            <a:ext cx="3762370" cy="4107811"/>
          </a:xfrm>
        </p:spPr>
        <p:txBody>
          <a:bodyPr>
            <a:normAutofit/>
          </a:bodyPr>
          <a:lstStyle>
            <a:lvl1pPr marL="457200" indent="-457200">
              <a:lnSpc>
                <a:spcPct val="140000"/>
              </a:lnSpc>
              <a:buFont typeface="+mj-lt"/>
              <a:buAutoNum type="arabicPeriod"/>
              <a:defRPr sz="2000" b="1">
                <a:solidFill>
                  <a:schemeClr val="accent1"/>
                </a:solidFill>
              </a:defRPr>
            </a:lvl1pPr>
            <a:lvl2pPr marL="457200" indent="0">
              <a:lnSpc>
                <a:spcPct val="140000"/>
              </a:lnSpc>
              <a:buFont typeface="+mj-lt"/>
              <a:buNone/>
              <a:defRPr sz="2000">
                <a:solidFill>
                  <a:schemeClr val="accent1"/>
                </a:solidFill>
              </a:defRPr>
            </a:lvl2pPr>
            <a:lvl3pPr marL="914400" indent="0">
              <a:lnSpc>
                <a:spcPct val="140000"/>
              </a:lnSpc>
              <a:buFont typeface="+mj-lt"/>
              <a:buNone/>
              <a:defRPr sz="2000">
                <a:solidFill>
                  <a:schemeClr val="accent1"/>
                </a:solidFill>
              </a:defRPr>
            </a:lvl3pPr>
            <a:lvl4pPr marL="1371600" indent="0">
              <a:lnSpc>
                <a:spcPct val="140000"/>
              </a:lnSpc>
              <a:buFont typeface="+mj-lt"/>
              <a:buNone/>
              <a:defRPr sz="2000">
                <a:solidFill>
                  <a:schemeClr val="accent1"/>
                </a:solidFill>
              </a:defRPr>
            </a:lvl4pPr>
            <a:lvl5pPr marL="1828800" indent="0">
              <a:lnSpc>
                <a:spcPct val="140000"/>
              </a:lnSpc>
              <a:buFont typeface="+mj-lt"/>
              <a:buNone/>
              <a:defRPr sz="20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58000" y="6237288"/>
            <a:ext cx="928064" cy="620712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9413636-1A06-C24F-9111-094EE03CB84B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95592" y="6237288"/>
            <a:ext cx="3205779" cy="620712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Brand proposal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FF583734-2162-546C-6889-AB4BAA3A290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98713" y="0"/>
            <a:ext cx="431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9511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2129475"/>
            <a:ext cx="4719431" cy="259905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3095" y="2129475"/>
            <a:ext cx="4714867" cy="2599051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5C3E-A01B-5747-9820-A22D97A21573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2881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2129475"/>
            <a:ext cx="4328499" cy="372776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2129475"/>
            <a:ext cx="5266077" cy="37277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C09D-8915-734F-8E43-FF864771946F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1870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1381759"/>
            <a:ext cx="4328493" cy="447548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05" y="1381760"/>
            <a:ext cx="6209058" cy="44754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226B7-530E-6044-8027-3A2605A8A002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40984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1001715"/>
            <a:ext cx="4328500" cy="485552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001714"/>
            <a:ext cx="6209052" cy="485552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79605-F630-3E42-AE6D-DF4C25250507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9371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0" y="1001714"/>
            <a:ext cx="3399383" cy="4855527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19788" y="1001714"/>
            <a:ext cx="7138176" cy="485552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C1E20-8BCD-C146-81D4-38E754D51C12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44913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5492" y="635000"/>
            <a:ext cx="5652469" cy="746759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905493" y="1748476"/>
            <a:ext cx="5652469" cy="4108764"/>
          </a:xfrm>
        </p:spPr>
        <p:txBody>
          <a:bodyPr/>
          <a:lstStyle>
            <a:lvl1pPr>
              <a:defRPr b="0" i="0">
                <a:solidFill>
                  <a:schemeClr val="tx1"/>
                </a:solidFill>
                <a:latin typeface="+mn-lt"/>
              </a:defRPr>
            </a:lvl1pPr>
            <a:lvl2pPr>
              <a:defRPr b="0" i="0">
                <a:solidFill>
                  <a:schemeClr val="tx1"/>
                </a:solidFill>
                <a:latin typeface="+mn-lt"/>
              </a:defRPr>
            </a:lvl2pPr>
            <a:lvl3pPr>
              <a:defRPr b="0" i="0">
                <a:solidFill>
                  <a:schemeClr val="tx1"/>
                </a:solidFill>
                <a:latin typeface="+mn-lt"/>
              </a:defRPr>
            </a:lvl3pPr>
            <a:lvl4pPr>
              <a:defRPr b="0" i="0">
                <a:solidFill>
                  <a:schemeClr val="tx1"/>
                </a:solidFill>
                <a:latin typeface="+mn-lt"/>
              </a:defRPr>
            </a:lvl4pPr>
            <a:lvl5pPr>
              <a:defRPr b="0" i="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3A111B-5EAA-7341-A48B-4AF64D37F0EE}" type="datetime1">
              <a:rPr lang="en-US" smtClean="0"/>
              <a:pPr/>
              <a:t>3/22/26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Brand proposal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03" name="Graphic 102">
            <a:extLst>
              <a:ext uri="{FF2B5EF4-FFF2-40B4-BE49-F238E27FC236}">
                <a16:creationId xmlns:a16="http://schemas.microsoft.com/office/drawing/2014/main" id="{AF9DC207-1245-F373-F162-ABF4FF3F324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502"/>
          <a:stretch>
            <a:fillRect/>
          </a:stretch>
        </p:blipFill>
        <p:spPr>
          <a:xfrm flipH="1">
            <a:off x="1" y="1788008"/>
            <a:ext cx="4903311" cy="4376406"/>
          </a:xfrm>
          <a:custGeom>
            <a:avLst/>
            <a:gdLst>
              <a:gd name="connsiteX0" fmla="*/ 4903311 w 4903311"/>
              <a:gd name="connsiteY0" fmla="*/ 0 h 4376406"/>
              <a:gd name="connsiteX1" fmla="*/ 0 w 4903311"/>
              <a:gd name="connsiteY1" fmla="*/ 0 h 4376406"/>
              <a:gd name="connsiteX2" fmla="*/ 0 w 4903311"/>
              <a:gd name="connsiteY2" fmla="*/ 4376406 h 4376406"/>
              <a:gd name="connsiteX3" fmla="*/ 4903311 w 4903311"/>
              <a:gd name="connsiteY3" fmla="*/ 4376406 h 4376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3311" h="4376406">
                <a:moveTo>
                  <a:pt x="4903311" y="0"/>
                </a:moveTo>
                <a:lnTo>
                  <a:pt x="0" y="0"/>
                </a:lnTo>
                <a:lnTo>
                  <a:pt x="0" y="4376406"/>
                </a:lnTo>
                <a:lnTo>
                  <a:pt x="4903311" y="437640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66222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5000"/>
            <a:ext cx="10923933" cy="74675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1F6B327F-976B-5170-4A98-7112B016E9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8" y="1761565"/>
            <a:ext cx="10923935" cy="4094721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48910" y="6237288"/>
            <a:ext cx="1499574" cy="620712"/>
          </a:xfrm>
        </p:spPr>
        <p:txBody>
          <a:bodyPr/>
          <a:lstStyle/>
          <a:p>
            <a:fld id="{433C421A-0634-BE48-B165-8DC2169407EC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30" name="Graphic 29">
            <a:extLst>
              <a:ext uri="{FF2B5EF4-FFF2-40B4-BE49-F238E27FC236}">
                <a16:creationId xmlns:a16="http://schemas.microsoft.com/office/drawing/2014/main" id="{ACE0B156-FCC4-15B0-EDFE-3DE561317C0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37648"/>
          <a:stretch>
            <a:fillRect/>
          </a:stretch>
        </p:blipFill>
        <p:spPr>
          <a:xfrm flipH="1" flipV="1">
            <a:off x="0" y="6241735"/>
            <a:ext cx="4791064" cy="616266"/>
          </a:xfrm>
          <a:custGeom>
            <a:avLst/>
            <a:gdLst>
              <a:gd name="connsiteX0" fmla="*/ 4791064 w 4791064"/>
              <a:gd name="connsiteY0" fmla="*/ 616266 h 616266"/>
              <a:gd name="connsiteX1" fmla="*/ 0 w 4791064"/>
              <a:gd name="connsiteY1" fmla="*/ 616266 h 616266"/>
              <a:gd name="connsiteX2" fmla="*/ 0 w 4791064"/>
              <a:gd name="connsiteY2" fmla="*/ 0 h 616266"/>
              <a:gd name="connsiteX3" fmla="*/ 4791064 w 4791064"/>
              <a:gd name="connsiteY3" fmla="*/ 0 h 6162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1064" h="616266">
                <a:moveTo>
                  <a:pt x="4791064" y="616266"/>
                </a:moveTo>
                <a:lnTo>
                  <a:pt x="0" y="616266"/>
                </a:lnTo>
                <a:lnTo>
                  <a:pt x="0" y="0"/>
                </a:lnTo>
                <a:lnTo>
                  <a:pt x="4791064" y="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217696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5502" y="635000"/>
            <a:ext cx="5652462" cy="73342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3" name="Picture Placeholder 52" descr="Several people with masks walking around">
            <a:extLst>
              <a:ext uri="{FF2B5EF4-FFF2-40B4-BE49-F238E27FC236}">
                <a16:creationId xmlns:a16="http://schemas.microsoft.com/office/drawing/2014/main" id="{BFB3BD5B-8198-59F6-0219-A25DDB45A93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5454" y="634999"/>
            <a:ext cx="4328496" cy="5588001"/>
          </a:xfrm>
          <a:custGeom>
            <a:avLst/>
            <a:gdLst>
              <a:gd name="connsiteX0" fmla="*/ 0 w 4328496"/>
              <a:gd name="connsiteY0" fmla="*/ 0 h 5588001"/>
              <a:gd name="connsiteX1" fmla="*/ 4328496 w 4328496"/>
              <a:gd name="connsiteY1" fmla="*/ 0 h 5588001"/>
              <a:gd name="connsiteX2" fmla="*/ 4328496 w 4328496"/>
              <a:gd name="connsiteY2" fmla="*/ 5588001 h 5588001"/>
              <a:gd name="connsiteX3" fmla="*/ 0 w 4328496"/>
              <a:gd name="connsiteY3" fmla="*/ 5588001 h 5588001"/>
              <a:gd name="connsiteX4" fmla="*/ 0 w 4328496"/>
              <a:gd name="connsiteY4" fmla="*/ 5288782 h 5588001"/>
              <a:gd name="connsiteX5" fmla="*/ 2037 w 4328496"/>
              <a:gd name="connsiteY5" fmla="*/ 5286930 h 5588001"/>
              <a:gd name="connsiteX6" fmla="*/ 486464 w 4328496"/>
              <a:gd name="connsiteY6" fmla="*/ 4117420 h 5588001"/>
              <a:gd name="connsiteX7" fmla="*/ 2037 w 4328496"/>
              <a:gd name="connsiteY7" fmla="*/ 2947910 h 5588001"/>
              <a:gd name="connsiteX8" fmla="*/ 0 w 4328496"/>
              <a:gd name="connsiteY8" fmla="*/ 2946059 h 558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28496" h="5588001">
                <a:moveTo>
                  <a:pt x="0" y="0"/>
                </a:moveTo>
                <a:lnTo>
                  <a:pt x="4328496" y="0"/>
                </a:lnTo>
                <a:lnTo>
                  <a:pt x="4328496" y="5588001"/>
                </a:lnTo>
                <a:lnTo>
                  <a:pt x="0" y="5588001"/>
                </a:lnTo>
                <a:lnTo>
                  <a:pt x="0" y="5288782"/>
                </a:lnTo>
                <a:lnTo>
                  <a:pt x="2037" y="5286930"/>
                </a:lnTo>
                <a:cubicBezTo>
                  <a:pt x="301341" y="4987626"/>
                  <a:pt x="486464" y="4574142"/>
                  <a:pt x="486464" y="4117420"/>
                </a:cubicBezTo>
                <a:cubicBezTo>
                  <a:pt x="486464" y="3660698"/>
                  <a:pt x="301341" y="3247214"/>
                  <a:pt x="2037" y="2947910"/>
                </a:cubicBezTo>
                <a:lnTo>
                  <a:pt x="0" y="2946059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l="-394" t="-11364" r="-15644" b="-11364"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01" y="1748474"/>
            <a:ext cx="5652462" cy="410876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/>
            </a:lvl1pPr>
            <a:lvl2pPr>
              <a:lnSpc>
                <a:spcPct val="120000"/>
              </a:lnSpc>
              <a:defRPr sz="1600"/>
            </a:lvl2pPr>
            <a:lvl3pPr>
              <a:lnSpc>
                <a:spcPct val="120000"/>
              </a:lnSpc>
              <a:defRPr sz="1600"/>
            </a:lvl3pPr>
            <a:lvl4pPr>
              <a:lnSpc>
                <a:spcPct val="120000"/>
              </a:lnSpc>
              <a:defRPr sz="1600"/>
            </a:lvl4pPr>
            <a:lvl5pPr>
              <a:lnSpc>
                <a:spcPct val="12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4D616745-A57B-4ACD-D68B-FE62834A26F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3108959"/>
            <a:ext cx="1094136" cy="3297397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348911" y="6237288"/>
            <a:ext cx="1051131" cy="620712"/>
          </a:xfrm>
        </p:spPr>
        <p:txBody>
          <a:bodyPr/>
          <a:lstStyle/>
          <a:p>
            <a:fld id="{E3C5FFB9-0DC3-2B48-9463-B067A67E3ADF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224098" y="6237288"/>
            <a:ext cx="3390891" cy="620712"/>
          </a:xfrm>
        </p:spPr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4490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634998"/>
            <a:ext cx="6209067" cy="1503377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510477"/>
            <a:ext cx="6209066" cy="334676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CA96459-E838-8646-A931-ACDFD8BDADD1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514605" y="6237288"/>
            <a:ext cx="3385515" cy="620712"/>
          </a:xfrm>
        </p:spPr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291887" y="6237288"/>
            <a:ext cx="551208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5910D02F-8887-F500-8C27-E1397CA81D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634998"/>
            <a:ext cx="4157428" cy="5588001"/>
          </a:xfrm>
          <a:custGeom>
            <a:avLst/>
            <a:gdLst>
              <a:gd name="connsiteX0" fmla="*/ 0 w 4157428"/>
              <a:gd name="connsiteY0" fmla="*/ 0 h 5588001"/>
              <a:gd name="connsiteX1" fmla="*/ 4157428 w 4157428"/>
              <a:gd name="connsiteY1" fmla="*/ 0 h 5588001"/>
              <a:gd name="connsiteX2" fmla="*/ 4157428 w 4157428"/>
              <a:gd name="connsiteY2" fmla="*/ 3000317 h 5588001"/>
              <a:gd name="connsiteX3" fmla="*/ 4087934 w 4157428"/>
              <a:gd name="connsiteY3" fmla="*/ 3076780 h 5588001"/>
              <a:gd name="connsiteX4" fmla="*/ 3711848 w 4157428"/>
              <a:gd name="connsiteY4" fmla="*/ 4124399 h 5588001"/>
              <a:gd name="connsiteX5" fmla="*/ 4087934 w 4157428"/>
              <a:gd name="connsiteY5" fmla="*/ 5172018 h 5588001"/>
              <a:gd name="connsiteX6" fmla="*/ 4157428 w 4157428"/>
              <a:gd name="connsiteY6" fmla="*/ 5248481 h 5588001"/>
              <a:gd name="connsiteX7" fmla="*/ 4157428 w 4157428"/>
              <a:gd name="connsiteY7" fmla="*/ 5588001 h 5588001"/>
              <a:gd name="connsiteX8" fmla="*/ 0 w 4157428"/>
              <a:gd name="connsiteY8" fmla="*/ 5588001 h 558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57428" h="5588001">
                <a:moveTo>
                  <a:pt x="0" y="0"/>
                </a:moveTo>
                <a:lnTo>
                  <a:pt x="4157428" y="0"/>
                </a:lnTo>
                <a:lnTo>
                  <a:pt x="4157428" y="3000317"/>
                </a:lnTo>
                <a:lnTo>
                  <a:pt x="4087934" y="3076780"/>
                </a:lnTo>
                <a:cubicBezTo>
                  <a:pt x="3852985" y="3361472"/>
                  <a:pt x="3711848" y="3726454"/>
                  <a:pt x="3711848" y="4124399"/>
                </a:cubicBezTo>
                <a:cubicBezTo>
                  <a:pt x="3711848" y="4522345"/>
                  <a:pt x="3852985" y="4887326"/>
                  <a:pt x="4087934" y="5172018"/>
                </a:cubicBezTo>
                <a:lnTo>
                  <a:pt x="4157428" y="5248481"/>
                </a:lnTo>
                <a:lnTo>
                  <a:pt x="4157428" y="5588001"/>
                </a:lnTo>
                <a:lnTo>
                  <a:pt x="0" y="558800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l="-394" t="-11364" r="-15644" b="-11364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E388173A-F9A7-63D1-B4B1-B89617F9004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11112392" y="3108959"/>
            <a:ext cx="1094136" cy="32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8193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5736" y="634999"/>
            <a:ext cx="6812227" cy="113666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6FD17FF-728F-5726-43E5-A768C377369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6" y="634999"/>
            <a:ext cx="3389323" cy="5602289"/>
          </a:xfrm>
          <a:custGeom>
            <a:avLst/>
            <a:gdLst>
              <a:gd name="connsiteX0" fmla="*/ 0 w 3389323"/>
              <a:gd name="connsiteY0" fmla="*/ 0 h 5602289"/>
              <a:gd name="connsiteX1" fmla="*/ 3389323 w 3389323"/>
              <a:gd name="connsiteY1" fmla="*/ 0 h 5602289"/>
              <a:gd name="connsiteX2" fmla="*/ 3389323 w 3389323"/>
              <a:gd name="connsiteY2" fmla="*/ 5602289 h 5602289"/>
              <a:gd name="connsiteX3" fmla="*/ 0 w 3389323"/>
              <a:gd name="connsiteY3" fmla="*/ 5602289 h 5602289"/>
              <a:gd name="connsiteX4" fmla="*/ 0 w 3389323"/>
              <a:gd name="connsiteY4" fmla="*/ 5260977 h 5602289"/>
              <a:gd name="connsiteX5" fmla="*/ 84015 w 3389323"/>
              <a:gd name="connsiteY5" fmla="*/ 5168538 h 5602289"/>
              <a:gd name="connsiteX6" fmla="*/ 460100 w 3389323"/>
              <a:gd name="connsiteY6" fmla="*/ 4120919 h 5602289"/>
              <a:gd name="connsiteX7" fmla="*/ 84015 w 3389323"/>
              <a:gd name="connsiteY7" fmla="*/ 3073300 h 5602289"/>
              <a:gd name="connsiteX8" fmla="*/ 0 w 3389323"/>
              <a:gd name="connsiteY8" fmla="*/ 2980861 h 56022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389323" h="5602289">
                <a:moveTo>
                  <a:pt x="0" y="0"/>
                </a:moveTo>
                <a:lnTo>
                  <a:pt x="3389323" y="0"/>
                </a:lnTo>
                <a:lnTo>
                  <a:pt x="3389323" y="5602289"/>
                </a:lnTo>
                <a:lnTo>
                  <a:pt x="0" y="5602289"/>
                </a:lnTo>
                <a:lnTo>
                  <a:pt x="0" y="5260977"/>
                </a:lnTo>
                <a:lnTo>
                  <a:pt x="84015" y="5168538"/>
                </a:lnTo>
                <a:cubicBezTo>
                  <a:pt x="318963" y="4883846"/>
                  <a:pt x="460100" y="4518865"/>
                  <a:pt x="460100" y="4120919"/>
                </a:cubicBezTo>
                <a:cubicBezTo>
                  <a:pt x="460100" y="3722974"/>
                  <a:pt x="318963" y="3357992"/>
                  <a:pt x="84015" y="3073300"/>
                </a:cubicBezTo>
                <a:lnTo>
                  <a:pt x="0" y="298086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l="-18705" t="-11334" r="-2" b="-11080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5736" y="2128521"/>
            <a:ext cx="6812227" cy="37287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251576"/>
            <a:ext cx="1154384" cy="620711"/>
          </a:xfrm>
        </p:spPr>
        <p:txBody>
          <a:bodyPr/>
          <a:lstStyle/>
          <a:p>
            <a:fld id="{4C09C8D8-3638-B54E-B13C-9FC33C36B39E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1CC6FC9B-FE5B-88C4-534F-82F52FEA794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3108959"/>
            <a:ext cx="1094136" cy="32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097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635000"/>
            <a:ext cx="7152042" cy="74675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6" y="1762759"/>
            <a:ext cx="7152043" cy="40944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4193311-8D96-4D41-863A-523563DF56FD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019552" y="6237288"/>
            <a:ext cx="2818160" cy="635953"/>
          </a:xfrm>
        </p:spPr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224096" y="6237288"/>
            <a:ext cx="561973" cy="635953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0F33DD16-D93D-295B-880C-56770D4B6A8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3" y="634999"/>
            <a:ext cx="3466240" cy="5588002"/>
          </a:xfrm>
          <a:custGeom>
            <a:avLst/>
            <a:gdLst>
              <a:gd name="connsiteX0" fmla="*/ 0 w 3466240"/>
              <a:gd name="connsiteY0" fmla="*/ 0 h 5588002"/>
              <a:gd name="connsiteX1" fmla="*/ 3466240 w 3466240"/>
              <a:gd name="connsiteY1" fmla="*/ 0 h 5588002"/>
              <a:gd name="connsiteX2" fmla="*/ 3466240 w 3466240"/>
              <a:gd name="connsiteY2" fmla="*/ 3000315 h 5588002"/>
              <a:gd name="connsiteX3" fmla="*/ 3396745 w 3466240"/>
              <a:gd name="connsiteY3" fmla="*/ 3076779 h 5588002"/>
              <a:gd name="connsiteX4" fmla="*/ 3020659 w 3466240"/>
              <a:gd name="connsiteY4" fmla="*/ 4124398 h 5588002"/>
              <a:gd name="connsiteX5" fmla="*/ 3396745 w 3466240"/>
              <a:gd name="connsiteY5" fmla="*/ 5172017 h 5588002"/>
              <a:gd name="connsiteX6" fmla="*/ 3466240 w 3466240"/>
              <a:gd name="connsiteY6" fmla="*/ 5248481 h 5588002"/>
              <a:gd name="connsiteX7" fmla="*/ 3466240 w 3466240"/>
              <a:gd name="connsiteY7" fmla="*/ 5588002 h 5588002"/>
              <a:gd name="connsiteX8" fmla="*/ 0 w 3466240"/>
              <a:gd name="connsiteY8" fmla="*/ 5588002 h 558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66240" h="5588002">
                <a:moveTo>
                  <a:pt x="0" y="0"/>
                </a:moveTo>
                <a:lnTo>
                  <a:pt x="3466240" y="0"/>
                </a:lnTo>
                <a:lnTo>
                  <a:pt x="3466240" y="3000315"/>
                </a:lnTo>
                <a:lnTo>
                  <a:pt x="3396745" y="3076779"/>
                </a:lnTo>
                <a:cubicBezTo>
                  <a:pt x="3161796" y="3361471"/>
                  <a:pt x="3020659" y="3726453"/>
                  <a:pt x="3020659" y="4124398"/>
                </a:cubicBezTo>
                <a:cubicBezTo>
                  <a:pt x="3020659" y="4522344"/>
                  <a:pt x="3161796" y="4887325"/>
                  <a:pt x="3396745" y="5172017"/>
                </a:cubicBezTo>
                <a:lnTo>
                  <a:pt x="3466240" y="5248481"/>
                </a:lnTo>
                <a:lnTo>
                  <a:pt x="3466240" y="5588002"/>
                </a:lnTo>
                <a:lnTo>
                  <a:pt x="0" y="5588002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t="-11363" r="-18291" b="-11363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69449D72-9BAF-C34D-A135-AAB55ABECD2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11112392" y="3108959"/>
            <a:ext cx="1094136" cy="32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373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746" y="620713"/>
            <a:ext cx="4304217" cy="1127762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542B9F5-60D3-9580-D728-4F3607CBC6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6" y="620712"/>
            <a:ext cx="5977473" cy="5602289"/>
          </a:xfrm>
          <a:custGeom>
            <a:avLst/>
            <a:gdLst>
              <a:gd name="connsiteX0" fmla="*/ 0 w 5977473"/>
              <a:gd name="connsiteY0" fmla="*/ 0 h 5602289"/>
              <a:gd name="connsiteX1" fmla="*/ 5977473 w 5977473"/>
              <a:gd name="connsiteY1" fmla="*/ 0 h 5602289"/>
              <a:gd name="connsiteX2" fmla="*/ 5977473 w 5977473"/>
              <a:gd name="connsiteY2" fmla="*/ 5602289 h 5602289"/>
              <a:gd name="connsiteX3" fmla="*/ 0 w 5977473"/>
              <a:gd name="connsiteY3" fmla="*/ 5602289 h 5602289"/>
              <a:gd name="connsiteX4" fmla="*/ 0 w 5977473"/>
              <a:gd name="connsiteY4" fmla="*/ 5275264 h 5602289"/>
              <a:gd name="connsiteX5" fmla="*/ 84015 w 5977473"/>
              <a:gd name="connsiteY5" fmla="*/ 5182825 h 5602289"/>
              <a:gd name="connsiteX6" fmla="*/ 460100 w 5977473"/>
              <a:gd name="connsiteY6" fmla="*/ 4135206 h 5602289"/>
              <a:gd name="connsiteX7" fmla="*/ 84015 w 5977473"/>
              <a:gd name="connsiteY7" fmla="*/ 3087587 h 5602289"/>
              <a:gd name="connsiteX8" fmla="*/ 0 w 5977473"/>
              <a:gd name="connsiteY8" fmla="*/ 2995148 h 56022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77473" h="5602289">
                <a:moveTo>
                  <a:pt x="0" y="0"/>
                </a:moveTo>
                <a:lnTo>
                  <a:pt x="5977473" y="0"/>
                </a:lnTo>
                <a:lnTo>
                  <a:pt x="5977473" y="5602289"/>
                </a:lnTo>
                <a:lnTo>
                  <a:pt x="0" y="5602289"/>
                </a:lnTo>
                <a:lnTo>
                  <a:pt x="0" y="5275264"/>
                </a:lnTo>
                <a:lnTo>
                  <a:pt x="84015" y="5182825"/>
                </a:lnTo>
                <a:cubicBezTo>
                  <a:pt x="318963" y="4898133"/>
                  <a:pt x="460100" y="4533152"/>
                  <a:pt x="460100" y="4135206"/>
                </a:cubicBezTo>
                <a:cubicBezTo>
                  <a:pt x="460100" y="3737261"/>
                  <a:pt x="318963" y="3372279"/>
                  <a:pt x="84015" y="3087587"/>
                </a:cubicBezTo>
                <a:lnTo>
                  <a:pt x="0" y="2995148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l="-10630" t="-11080" r="-22" b="-11335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53745" y="2129474"/>
            <a:ext cx="4304217" cy="37277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C9C55C0D-795E-F96D-F73C-EEA4F7B1D4B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3108959"/>
            <a:ext cx="1094136" cy="3297397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237289"/>
            <a:ext cx="918695" cy="620711"/>
          </a:xfrm>
        </p:spPr>
        <p:txBody>
          <a:bodyPr/>
          <a:lstStyle>
            <a:lvl1pPr>
              <a:defRPr>
                <a:solidFill>
                  <a:schemeClr val="accent1"/>
                </a:solidFill>
                <a:effectLst/>
              </a:defRPr>
            </a:lvl1pPr>
          </a:lstStyle>
          <a:p>
            <a:fld id="{065FABC5-9903-A044-B243-C52D3B7ABF9F}" type="datetime1">
              <a:rPr lang="en-US" smtClean="0"/>
              <a:pPr/>
              <a:t>3/22/26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2447" y="6237288"/>
            <a:ext cx="2442542" cy="620712"/>
          </a:xfrm>
        </p:spPr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86446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06" y="634998"/>
            <a:ext cx="4725190" cy="1492253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3906" y="2508251"/>
            <a:ext cx="4724420" cy="33480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3906" y="6223000"/>
            <a:ext cx="943099" cy="621792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6CDD10E-B7EF-C741-8306-B0D5E501D431}" type="datetime1">
              <a:rPr lang="en-US" smtClean="0"/>
              <a:pPr/>
              <a:t>3/22/26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83027" y="6223000"/>
            <a:ext cx="2959845" cy="621792"/>
          </a:xfrm>
        </p:spPr>
        <p:txBody>
          <a:bodyPr/>
          <a:lstStyle>
            <a:lvl1pPr>
              <a:defRPr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 dirty="0"/>
              <a:t>Brand proposal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96490" y="6223000"/>
            <a:ext cx="556591" cy="62179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067FCE8-45EA-9661-123F-F61E613A728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5480" y="634998"/>
            <a:ext cx="5812492" cy="5588001"/>
          </a:xfrm>
          <a:custGeom>
            <a:avLst/>
            <a:gdLst>
              <a:gd name="connsiteX0" fmla="*/ 0 w 5812492"/>
              <a:gd name="connsiteY0" fmla="*/ 0 h 5588001"/>
              <a:gd name="connsiteX1" fmla="*/ 5812492 w 5812492"/>
              <a:gd name="connsiteY1" fmla="*/ 0 h 5588001"/>
              <a:gd name="connsiteX2" fmla="*/ 5812492 w 5812492"/>
              <a:gd name="connsiteY2" fmla="*/ 3000317 h 5588001"/>
              <a:gd name="connsiteX3" fmla="*/ 5742998 w 5812492"/>
              <a:gd name="connsiteY3" fmla="*/ 3076780 h 5588001"/>
              <a:gd name="connsiteX4" fmla="*/ 5366912 w 5812492"/>
              <a:gd name="connsiteY4" fmla="*/ 4124399 h 5588001"/>
              <a:gd name="connsiteX5" fmla="*/ 5742998 w 5812492"/>
              <a:gd name="connsiteY5" fmla="*/ 5172018 h 5588001"/>
              <a:gd name="connsiteX6" fmla="*/ 5812492 w 5812492"/>
              <a:gd name="connsiteY6" fmla="*/ 5248481 h 5588001"/>
              <a:gd name="connsiteX7" fmla="*/ 5812492 w 5812492"/>
              <a:gd name="connsiteY7" fmla="*/ 5588001 h 5588001"/>
              <a:gd name="connsiteX8" fmla="*/ 0 w 5812492"/>
              <a:gd name="connsiteY8" fmla="*/ 5588001 h 558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812492" h="5588001">
                <a:moveTo>
                  <a:pt x="0" y="0"/>
                </a:moveTo>
                <a:lnTo>
                  <a:pt x="5812492" y="0"/>
                </a:lnTo>
                <a:lnTo>
                  <a:pt x="5812492" y="3000317"/>
                </a:lnTo>
                <a:lnTo>
                  <a:pt x="5742998" y="3076780"/>
                </a:lnTo>
                <a:cubicBezTo>
                  <a:pt x="5508049" y="3361472"/>
                  <a:pt x="5366912" y="3726454"/>
                  <a:pt x="5366912" y="4124399"/>
                </a:cubicBezTo>
                <a:cubicBezTo>
                  <a:pt x="5366912" y="4522345"/>
                  <a:pt x="5508049" y="4887326"/>
                  <a:pt x="5742998" y="5172018"/>
                </a:cubicBezTo>
                <a:lnTo>
                  <a:pt x="5812492" y="5248481"/>
                </a:lnTo>
                <a:lnTo>
                  <a:pt x="5812492" y="5588001"/>
                </a:lnTo>
                <a:lnTo>
                  <a:pt x="0" y="558800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t="-11364" r="-10908" b="-11364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2BB69ED-672E-99B7-9368-39867464A13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11112392" y="3108959"/>
            <a:ext cx="1094136" cy="32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9832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4035" y="620712"/>
            <a:ext cx="4343792" cy="1503377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7DCBDC4-2103-84FD-0F11-14E99F51148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5" y="620712"/>
            <a:ext cx="5858205" cy="5602289"/>
          </a:xfrm>
          <a:custGeom>
            <a:avLst/>
            <a:gdLst>
              <a:gd name="connsiteX0" fmla="*/ 0 w 5858205"/>
              <a:gd name="connsiteY0" fmla="*/ 0 h 5602289"/>
              <a:gd name="connsiteX1" fmla="*/ 5858205 w 5858205"/>
              <a:gd name="connsiteY1" fmla="*/ 0 h 5602289"/>
              <a:gd name="connsiteX2" fmla="*/ 5858205 w 5858205"/>
              <a:gd name="connsiteY2" fmla="*/ 5602289 h 5602289"/>
              <a:gd name="connsiteX3" fmla="*/ 0 w 5858205"/>
              <a:gd name="connsiteY3" fmla="*/ 5602289 h 5602289"/>
              <a:gd name="connsiteX4" fmla="*/ 0 w 5858205"/>
              <a:gd name="connsiteY4" fmla="*/ 5275265 h 5602289"/>
              <a:gd name="connsiteX5" fmla="*/ 84016 w 5858205"/>
              <a:gd name="connsiteY5" fmla="*/ 5182825 h 5602289"/>
              <a:gd name="connsiteX6" fmla="*/ 460101 w 5858205"/>
              <a:gd name="connsiteY6" fmla="*/ 4135206 h 5602289"/>
              <a:gd name="connsiteX7" fmla="*/ 84016 w 5858205"/>
              <a:gd name="connsiteY7" fmla="*/ 3087587 h 5602289"/>
              <a:gd name="connsiteX8" fmla="*/ 0 w 5858205"/>
              <a:gd name="connsiteY8" fmla="*/ 2995147 h 56022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858205" h="5602289">
                <a:moveTo>
                  <a:pt x="0" y="0"/>
                </a:moveTo>
                <a:lnTo>
                  <a:pt x="5858205" y="0"/>
                </a:lnTo>
                <a:lnTo>
                  <a:pt x="5858205" y="5602289"/>
                </a:lnTo>
                <a:lnTo>
                  <a:pt x="0" y="5602289"/>
                </a:lnTo>
                <a:lnTo>
                  <a:pt x="0" y="5275265"/>
                </a:lnTo>
                <a:lnTo>
                  <a:pt x="84016" y="5182825"/>
                </a:lnTo>
                <a:cubicBezTo>
                  <a:pt x="318964" y="4898133"/>
                  <a:pt x="460101" y="4533152"/>
                  <a:pt x="460101" y="4135206"/>
                </a:cubicBezTo>
                <a:cubicBezTo>
                  <a:pt x="460101" y="3737261"/>
                  <a:pt x="318964" y="3372279"/>
                  <a:pt x="84016" y="3087587"/>
                </a:cubicBezTo>
                <a:lnTo>
                  <a:pt x="0" y="2995147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l="-10824" t="-11080" b="-11335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2496190"/>
            <a:ext cx="4333866" cy="334676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14034" y="6223001"/>
            <a:ext cx="856539" cy="635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  <a:effectLst/>
              </a:defRPr>
            </a:lvl1pPr>
          </a:lstStyle>
          <a:p>
            <a:fld id="{FD88AF8A-3415-CF45-A909-C4A340521A1D}" type="datetime1">
              <a:rPr lang="en-US" smtClean="0"/>
              <a:pPr/>
              <a:t>3/22/26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70573" y="6237288"/>
            <a:ext cx="2544416" cy="620712"/>
          </a:xfrm>
        </p:spPr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2BB076C-C3F9-70E9-1124-3D8E7E33FD7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3108959"/>
            <a:ext cx="1094136" cy="32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3575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8"/>
            <a:ext cx="4714754" cy="1489091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156" y="2496190"/>
            <a:ext cx="4714754" cy="346126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31" y="6242811"/>
            <a:ext cx="775221" cy="621792"/>
          </a:xfrm>
        </p:spPr>
        <p:txBody>
          <a:bodyPr/>
          <a:lstStyle/>
          <a:p>
            <a:fld id="{7D2B2E66-61E1-1641-BAA3-4DBE89AE4A0B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21471" y="6242811"/>
            <a:ext cx="3116020" cy="621792"/>
          </a:xfrm>
        </p:spPr>
        <p:txBody>
          <a:bodyPr/>
          <a:lstStyle>
            <a:lvl1pPr>
              <a:defRPr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 dirty="0"/>
              <a:t>Brand proposal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242811"/>
            <a:ext cx="429207" cy="62179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9C62840-E00E-14D1-817C-DE4271E9032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1" y="634998"/>
            <a:ext cx="5640124" cy="5588001"/>
          </a:xfrm>
          <a:custGeom>
            <a:avLst/>
            <a:gdLst>
              <a:gd name="connsiteX0" fmla="*/ 0 w 5640124"/>
              <a:gd name="connsiteY0" fmla="*/ 0 h 5588001"/>
              <a:gd name="connsiteX1" fmla="*/ 5640124 w 5640124"/>
              <a:gd name="connsiteY1" fmla="*/ 0 h 5588001"/>
              <a:gd name="connsiteX2" fmla="*/ 5640124 w 5640124"/>
              <a:gd name="connsiteY2" fmla="*/ 3000457 h 5588001"/>
              <a:gd name="connsiteX3" fmla="*/ 5570757 w 5640124"/>
              <a:gd name="connsiteY3" fmla="*/ 3076780 h 5588001"/>
              <a:gd name="connsiteX4" fmla="*/ 5194671 w 5640124"/>
              <a:gd name="connsiteY4" fmla="*/ 4124399 h 5588001"/>
              <a:gd name="connsiteX5" fmla="*/ 5570757 w 5640124"/>
              <a:gd name="connsiteY5" fmla="*/ 5172018 h 5588001"/>
              <a:gd name="connsiteX6" fmla="*/ 5640124 w 5640124"/>
              <a:gd name="connsiteY6" fmla="*/ 5248341 h 5588001"/>
              <a:gd name="connsiteX7" fmla="*/ 5640124 w 5640124"/>
              <a:gd name="connsiteY7" fmla="*/ 5588001 h 5588001"/>
              <a:gd name="connsiteX8" fmla="*/ 0 w 5640124"/>
              <a:gd name="connsiteY8" fmla="*/ 5588001 h 558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40124" h="5588001">
                <a:moveTo>
                  <a:pt x="0" y="0"/>
                </a:moveTo>
                <a:lnTo>
                  <a:pt x="5640124" y="0"/>
                </a:lnTo>
                <a:lnTo>
                  <a:pt x="5640124" y="3000457"/>
                </a:lnTo>
                <a:lnTo>
                  <a:pt x="5570757" y="3076780"/>
                </a:lnTo>
                <a:cubicBezTo>
                  <a:pt x="5335808" y="3361472"/>
                  <a:pt x="5194671" y="3726454"/>
                  <a:pt x="5194671" y="4124399"/>
                </a:cubicBezTo>
                <a:cubicBezTo>
                  <a:pt x="5194671" y="4522345"/>
                  <a:pt x="5335808" y="4887326"/>
                  <a:pt x="5570757" y="5172018"/>
                </a:cubicBezTo>
                <a:lnTo>
                  <a:pt x="5640124" y="5248341"/>
                </a:lnTo>
                <a:lnTo>
                  <a:pt x="5640124" y="5588001"/>
                </a:lnTo>
                <a:lnTo>
                  <a:pt x="0" y="558800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t="-11364" r="-11244" b="-11364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A1442941-B65E-2D71-B86D-114F2619F77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11112392" y="3108959"/>
            <a:ext cx="1094136" cy="32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3261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327" y="634998"/>
            <a:ext cx="3385509" cy="1494477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D1A2A1B-23B1-58B8-87D0-86B4456C55B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6" y="634998"/>
            <a:ext cx="6950108" cy="5588003"/>
          </a:xfrm>
          <a:custGeom>
            <a:avLst/>
            <a:gdLst>
              <a:gd name="connsiteX0" fmla="*/ 0 w 6950108"/>
              <a:gd name="connsiteY0" fmla="*/ 0 h 5588003"/>
              <a:gd name="connsiteX1" fmla="*/ 6950108 w 6950108"/>
              <a:gd name="connsiteY1" fmla="*/ 0 h 5588003"/>
              <a:gd name="connsiteX2" fmla="*/ 6950108 w 6950108"/>
              <a:gd name="connsiteY2" fmla="*/ 5588003 h 5588003"/>
              <a:gd name="connsiteX3" fmla="*/ 0 w 6950108"/>
              <a:gd name="connsiteY3" fmla="*/ 5588003 h 5588003"/>
              <a:gd name="connsiteX4" fmla="*/ 0 w 6950108"/>
              <a:gd name="connsiteY4" fmla="*/ 5260978 h 5588003"/>
              <a:gd name="connsiteX5" fmla="*/ 84015 w 6950108"/>
              <a:gd name="connsiteY5" fmla="*/ 5168539 h 5588003"/>
              <a:gd name="connsiteX6" fmla="*/ 460100 w 6950108"/>
              <a:gd name="connsiteY6" fmla="*/ 4120920 h 5588003"/>
              <a:gd name="connsiteX7" fmla="*/ 84015 w 6950108"/>
              <a:gd name="connsiteY7" fmla="*/ 3073301 h 5588003"/>
              <a:gd name="connsiteX8" fmla="*/ 0 w 6950108"/>
              <a:gd name="connsiteY8" fmla="*/ 2980862 h 5588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950108" h="5588003">
                <a:moveTo>
                  <a:pt x="0" y="0"/>
                </a:moveTo>
                <a:lnTo>
                  <a:pt x="6950108" y="0"/>
                </a:lnTo>
                <a:lnTo>
                  <a:pt x="6950108" y="5588003"/>
                </a:lnTo>
                <a:lnTo>
                  <a:pt x="0" y="5588003"/>
                </a:lnTo>
                <a:lnTo>
                  <a:pt x="0" y="5260978"/>
                </a:lnTo>
                <a:lnTo>
                  <a:pt x="84015" y="5168539"/>
                </a:lnTo>
                <a:cubicBezTo>
                  <a:pt x="318963" y="4883847"/>
                  <a:pt x="460100" y="4518866"/>
                  <a:pt x="460100" y="4120920"/>
                </a:cubicBezTo>
                <a:cubicBezTo>
                  <a:pt x="460100" y="3722975"/>
                  <a:pt x="318963" y="3357993"/>
                  <a:pt x="84015" y="3073301"/>
                </a:cubicBezTo>
                <a:lnTo>
                  <a:pt x="0" y="2980862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l="-9122" t="-11363" r="-1" b="-11363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2495233"/>
            <a:ext cx="3385509" cy="33620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212663" y="6235718"/>
            <a:ext cx="778810" cy="622282"/>
          </a:xfrm>
        </p:spPr>
        <p:txBody>
          <a:bodyPr/>
          <a:lstStyle/>
          <a:p>
            <a:fld id="{54B0D191-B6CC-AE49-BD9B-ECD244DC868B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991473" y="6235718"/>
            <a:ext cx="2009893" cy="622282"/>
          </a:xfrm>
        </p:spPr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3AD9E0BD-43AD-F2BF-97CA-C65ECDDC6F9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3108959"/>
            <a:ext cx="1094136" cy="32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29930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34998"/>
            <a:ext cx="3755603" cy="1502297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156" y="2509397"/>
            <a:ext cx="3755475" cy="334784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7566" y="6236208"/>
            <a:ext cx="922601" cy="621792"/>
          </a:xfrm>
        </p:spPr>
        <p:txBody>
          <a:bodyPr/>
          <a:lstStyle/>
          <a:p>
            <a:fld id="{77080BAB-4D3A-D34D-98D8-D61BC6FBA067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46470" y="6236208"/>
            <a:ext cx="2225437" cy="621792"/>
          </a:xfrm>
        </p:spPr>
        <p:txBody>
          <a:bodyPr/>
          <a:lstStyle>
            <a:lvl1pPr>
              <a:defRPr>
                <a:solidFill>
                  <a:schemeClr val="accent1"/>
                </a:solidFill>
                <a:effectLst/>
              </a:defRPr>
            </a:lvl1pPr>
          </a:lstStyle>
          <a:p>
            <a:r>
              <a:rPr lang="en-US" dirty="0"/>
              <a:t>Brand proposal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236208"/>
            <a:ext cx="429207" cy="62179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9BA70F3-1C57-2745-6AB4-952B6A6DD0D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1" y="634998"/>
            <a:ext cx="6796064" cy="5588001"/>
          </a:xfrm>
          <a:custGeom>
            <a:avLst/>
            <a:gdLst>
              <a:gd name="connsiteX0" fmla="*/ 0 w 6796064"/>
              <a:gd name="connsiteY0" fmla="*/ 0 h 5588001"/>
              <a:gd name="connsiteX1" fmla="*/ 6796064 w 6796064"/>
              <a:gd name="connsiteY1" fmla="*/ 0 h 5588001"/>
              <a:gd name="connsiteX2" fmla="*/ 6796064 w 6796064"/>
              <a:gd name="connsiteY2" fmla="*/ 3000457 h 5588001"/>
              <a:gd name="connsiteX3" fmla="*/ 6726696 w 6796064"/>
              <a:gd name="connsiteY3" fmla="*/ 3076780 h 5588001"/>
              <a:gd name="connsiteX4" fmla="*/ 6350611 w 6796064"/>
              <a:gd name="connsiteY4" fmla="*/ 4124399 h 5588001"/>
              <a:gd name="connsiteX5" fmla="*/ 6726696 w 6796064"/>
              <a:gd name="connsiteY5" fmla="*/ 5172018 h 5588001"/>
              <a:gd name="connsiteX6" fmla="*/ 6796064 w 6796064"/>
              <a:gd name="connsiteY6" fmla="*/ 5248342 h 5588001"/>
              <a:gd name="connsiteX7" fmla="*/ 6796064 w 6796064"/>
              <a:gd name="connsiteY7" fmla="*/ 5588001 h 5588001"/>
              <a:gd name="connsiteX8" fmla="*/ 0 w 6796064"/>
              <a:gd name="connsiteY8" fmla="*/ 5588001 h 558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96064" h="5588001">
                <a:moveTo>
                  <a:pt x="0" y="0"/>
                </a:moveTo>
                <a:lnTo>
                  <a:pt x="6796064" y="0"/>
                </a:lnTo>
                <a:lnTo>
                  <a:pt x="6796064" y="3000457"/>
                </a:lnTo>
                <a:lnTo>
                  <a:pt x="6726696" y="3076780"/>
                </a:lnTo>
                <a:cubicBezTo>
                  <a:pt x="6491748" y="3361472"/>
                  <a:pt x="6350611" y="3726454"/>
                  <a:pt x="6350611" y="4124399"/>
                </a:cubicBezTo>
                <a:cubicBezTo>
                  <a:pt x="6350611" y="4522345"/>
                  <a:pt x="6491748" y="4887326"/>
                  <a:pt x="6726696" y="5172018"/>
                </a:cubicBezTo>
                <a:lnTo>
                  <a:pt x="6796064" y="5248342"/>
                </a:lnTo>
                <a:lnTo>
                  <a:pt x="6796064" y="5588001"/>
                </a:lnTo>
                <a:lnTo>
                  <a:pt x="0" y="558800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l="-3" t="-11364" r="-9328" b="-11364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FE4048AF-04BF-8191-1A91-BE358006E3E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11112392" y="3108959"/>
            <a:ext cx="1094136" cy="32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46758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634999"/>
            <a:ext cx="3385509" cy="1122376"/>
          </a:xfrm>
        </p:spPr>
        <p:txBody>
          <a:bodyPr anchor="t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FB639DA-718D-B1D5-628D-31C9FD58DEB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5454" y="634999"/>
            <a:ext cx="7175911" cy="5588002"/>
          </a:xfrm>
          <a:custGeom>
            <a:avLst/>
            <a:gdLst>
              <a:gd name="connsiteX0" fmla="*/ 0 w 7175911"/>
              <a:gd name="connsiteY0" fmla="*/ 0 h 5588002"/>
              <a:gd name="connsiteX1" fmla="*/ 7175911 w 7175911"/>
              <a:gd name="connsiteY1" fmla="*/ 0 h 5588002"/>
              <a:gd name="connsiteX2" fmla="*/ 7175911 w 7175911"/>
              <a:gd name="connsiteY2" fmla="*/ 5588002 h 5588002"/>
              <a:gd name="connsiteX3" fmla="*/ 0 w 7175911"/>
              <a:gd name="connsiteY3" fmla="*/ 5588002 h 5588002"/>
              <a:gd name="connsiteX4" fmla="*/ 0 w 7175911"/>
              <a:gd name="connsiteY4" fmla="*/ 5293727 h 5588002"/>
              <a:gd name="connsiteX5" fmla="*/ 5790 w 7175911"/>
              <a:gd name="connsiteY5" fmla="*/ 5288464 h 5588002"/>
              <a:gd name="connsiteX6" fmla="*/ 488683 w 7175911"/>
              <a:gd name="connsiteY6" fmla="*/ 4122658 h 5588002"/>
              <a:gd name="connsiteX7" fmla="*/ 5790 w 7175911"/>
              <a:gd name="connsiteY7" fmla="*/ 2956852 h 5588002"/>
              <a:gd name="connsiteX8" fmla="*/ 0 w 7175911"/>
              <a:gd name="connsiteY8" fmla="*/ 2951590 h 558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75911" h="5588002">
                <a:moveTo>
                  <a:pt x="0" y="0"/>
                </a:moveTo>
                <a:lnTo>
                  <a:pt x="7175911" y="0"/>
                </a:lnTo>
                <a:lnTo>
                  <a:pt x="7175911" y="5588002"/>
                </a:lnTo>
                <a:lnTo>
                  <a:pt x="0" y="5588002"/>
                </a:lnTo>
                <a:lnTo>
                  <a:pt x="0" y="5293727"/>
                </a:lnTo>
                <a:lnTo>
                  <a:pt x="5790" y="5288464"/>
                </a:lnTo>
                <a:cubicBezTo>
                  <a:pt x="304146" y="4990109"/>
                  <a:pt x="488683" y="4577934"/>
                  <a:pt x="488683" y="4122658"/>
                </a:cubicBezTo>
                <a:cubicBezTo>
                  <a:pt x="488683" y="3667383"/>
                  <a:pt x="304146" y="3255208"/>
                  <a:pt x="5790" y="2956852"/>
                </a:cubicBezTo>
                <a:lnTo>
                  <a:pt x="0" y="295159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3448" y="2138375"/>
            <a:ext cx="3385509" cy="3718867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accent1"/>
                </a:solidFill>
              </a:defRPr>
            </a:lvl1pPr>
            <a:lvl2pPr marL="228600" indent="0">
              <a:buNone/>
              <a:defRPr sz="1600">
                <a:solidFill>
                  <a:schemeClr val="accent1"/>
                </a:solidFill>
              </a:defRPr>
            </a:lvl2pPr>
            <a:lvl3pPr marL="457200" indent="0">
              <a:buNone/>
              <a:defRPr sz="1600">
                <a:solidFill>
                  <a:schemeClr val="accent1"/>
                </a:solidFill>
              </a:defRPr>
            </a:lvl3pPr>
            <a:lvl4pPr marL="685800" indent="0">
              <a:buNone/>
              <a:defRPr sz="1600">
                <a:solidFill>
                  <a:schemeClr val="accent1"/>
                </a:solidFill>
              </a:defRPr>
            </a:lvl4pPr>
            <a:lvl5pPr marL="914400" indent="0">
              <a:buNone/>
              <a:defRPr sz="16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72448" y="6237288"/>
            <a:ext cx="787929" cy="621792"/>
          </a:xfrm>
        </p:spPr>
        <p:txBody>
          <a:bodyPr/>
          <a:lstStyle>
            <a:lvl1pPr>
              <a:defRPr>
                <a:solidFill>
                  <a:schemeClr val="accent1"/>
                </a:solidFill>
                <a:effectLst/>
              </a:defRPr>
            </a:lvl1pPr>
          </a:lstStyle>
          <a:p>
            <a:fld id="{B3666A10-0B77-F944-AD99-FCC80283E84F}" type="datetime1">
              <a:rPr lang="en-US" smtClean="0"/>
              <a:pPr/>
              <a:t>3/22/26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960377" y="6237288"/>
            <a:ext cx="2030909" cy="621792"/>
          </a:xfrm>
        </p:spPr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2" y="6237288"/>
            <a:ext cx="556591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CFD83438-2E5D-AD4D-DF23-7C0AF0D3BEB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3108959"/>
            <a:ext cx="1094136" cy="32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25704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5475284"/>
            <a:ext cx="4328499" cy="825501"/>
          </a:xfrm>
        </p:spPr>
        <p:txBody>
          <a:bodyPr lIns="0" anchor="b">
            <a:no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2" name="Picture Placeholder 51">
            <a:extLst>
              <a:ext uri="{FF2B5EF4-FFF2-40B4-BE49-F238E27FC236}">
                <a16:creationId xmlns:a16="http://schemas.microsoft.com/office/drawing/2014/main" id="{4EC3C123-5843-8B79-B90C-C1E9C86E2AF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8" y="635000"/>
            <a:ext cx="10923935" cy="4474527"/>
          </a:xfrm>
          <a:custGeom>
            <a:avLst/>
            <a:gdLst>
              <a:gd name="connsiteX0" fmla="*/ 0 w 10923935"/>
              <a:gd name="connsiteY0" fmla="*/ 0 h 4474527"/>
              <a:gd name="connsiteX1" fmla="*/ 10923935 w 10923935"/>
              <a:gd name="connsiteY1" fmla="*/ 0 h 4474527"/>
              <a:gd name="connsiteX2" fmla="*/ 10923935 w 10923935"/>
              <a:gd name="connsiteY2" fmla="*/ 519288 h 4474527"/>
              <a:gd name="connsiteX3" fmla="*/ 10921104 w 10923935"/>
              <a:gd name="connsiteY3" fmla="*/ 521864 h 4474527"/>
              <a:gd name="connsiteX4" fmla="*/ 10438764 w 10923935"/>
              <a:gd name="connsiteY4" fmla="*/ 1687671 h 4474527"/>
              <a:gd name="connsiteX5" fmla="*/ 10921104 w 10923935"/>
              <a:gd name="connsiteY5" fmla="*/ 2853478 h 4474527"/>
              <a:gd name="connsiteX6" fmla="*/ 10923935 w 10923935"/>
              <a:gd name="connsiteY6" fmla="*/ 2856053 h 4474527"/>
              <a:gd name="connsiteX7" fmla="*/ 10923935 w 10923935"/>
              <a:gd name="connsiteY7" fmla="*/ 4474527 h 4474527"/>
              <a:gd name="connsiteX8" fmla="*/ 0 w 10923935"/>
              <a:gd name="connsiteY8" fmla="*/ 4474527 h 4474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23935" h="4474527">
                <a:moveTo>
                  <a:pt x="0" y="0"/>
                </a:moveTo>
                <a:lnTo>
                  <a:pt x="10923935" y="0"/>
                </a:lnTo>
                <a:lnTo>
                  <a:pt x="10923935" y="519288"/>
                </a:lnTo>
                <a:lnTo>
                  <a:pt x="10921104" y="521864"/>
                </a:lnTo>
                <a:cubicBezTo>
                  <a:pt x="10623090" y="820219"/>
                  <a:pt x="10438764" y="1232394"/>
                  <a:pt x="10438764" y="1687671"/>
                </a:cubicBezTo>
                <a:cubicBezTo>
                  <a:pt x="10438764" y="2142948"/>
                  <a:pt x="10623090" y="2555122"/>
                  <a:pt x="10921104" y="2853478"/>
                </a:cubicBezTo>
                <a:lnTo>
                  <a:pt x="10923935" y="2856053"/>
                </a:lnTo>
                <a:lnTo>
                  <a:pt x="10923935" y="4474527"/>
                </a:lnTo>
                <a:lnTo>
                  <a:pt x="0" y="4474527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28" y="0"/>
            <a:ext cx="1499574" cy="6207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872311-737D-9F4F-AC87-DB0291D92AD2}" type="datetime1">
              <a:rPr lang="en-US" smtClean="0"/>
              <a:pPr/>
              <a:t>3/22/26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4098" y="0"/>
            <a:ext cx="3777267" cy="6207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Brand proposal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0"/>
            <a:ext cx="428000" cy="62071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5475285"/>
            <a:ext cx="6209052" cy="762003"/>
          </a:xfrm>
        </p:spPr>
        <p:txBody>
          <a:bodyPr anchor="b">
            <a:noAutofit/>
          </a:bodyPr>
          <a:lstStyle>
            <a:lvl1pPr marL="0" indent="0">
              <a:buFont typeface="Arial" panose="020B0604020202020204" pitchFamily="34" charset="0"/>
              <a:buNone/>
              <a:defRPr sz="1600" b="0" i="0">
                <a:solidFill>
                  <a:schemeClr val="tx1"/>
                </a:solidFill>
                <a:latin typeface="+mn-lt"/>
              </a:defRPr>
            </a:lvl1pPr>
            <a:lvl2pPr marL="228600" indent="0">
              <a:buFont typeface="Arial" panose="020B0604020202020204" pitchFamily="34" charset="0"/>
              <a:buNone/>
              <a:defRPr sz="1600" b="0" i="0">
                <a:solidFill>
                  <a:schemeClr val="tx1"/>
                </a:solidFill>
                <a:latin typeface="+mn-lt"/>
              </a:defRPr>
            </a:lvl2pPr>
            <a:lvl3pPr marL="457200" indent="0">
              <a:buFont typeface="Arial" panose="020B0604020202020204" pitchFamily="34" charset="0"/>
              <a:buNone/>
              <a:defRPr sz="1600" b="0" i="0">
                <a:solidFill>
                  <a:schemeClr val="tx1"/>
                </a:solidFill>
                <a:latin typeface="+mn-lt"/>
              </a:defRPr>
            </a:lvl3pPr>
            <a:lvl4pPr marL="685800" indent="0">
              <a:buFont typeface="Arial" panose="020B0604020202020204" pitchFamily="34" charset="0"/>
              <a:buNone/>
              <a:defRPr sz="1600" b="0" i="0">
                <a:solidFill>
                  <a:schemeClr val="tx1"/>
                </a:solidFill>
                <a:latin typeface="+mn-lt"/>
              </a:defRPr>
            </a:lvl4pPr>
            <a:lvl5pPr marL="914400" indent="0">
              <a:buFont typeface="Arial" panose="020B0604020202020204" pitchFamily="34" charset="0"/>
              <a:buNone/>
              <a:defRPr sz="1600" b="0" i="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A7645720-E97D-5A9F-2AAB-C5E55CCDC3A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11097868" y="684369"/>
            <a:ext cx="1094136" cy="32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4024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36" userDrawn="1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4353866"/>
            <a:ext cx="2828934" cy="1869134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DE3838F-1096-9445-03DA-2218396E09C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1557964" cy="3778270"/>
          </a:xfrm>
          <a:custGeom>
            <a:avLst/>
            <a:gdLst>
              <a:gd name="connsiteX0" fmla="*/ 0 w 11557964"/>
              <a:gd name="connsiteY0" fmla="*/ 0 h 3778270"/>
              <a:gd name="connsiteX1" fmla="*/ 11557964 w 11557964"/>
              <a:gd name="connsiteY1" fmla="*/ 0 h 3778270"/>
              <a:gd name="connsiteX2" fmla="*/ 11557964 w 11557964"/>
              <a:gd name="connsiteY2" fmla="*/ 1210735 h 3778270"/>
              <a:gd name="connsiteX3" fmla="*/ 11488478 w 11557964"/>
              <a:gd name="connsiteY3" fmla="*/ 1287188 h 3778270"/>
              <a:gd name="connsiteX4" fmla="*/ 11112393 w 11557964"/>
              <a:gd name="connsiteY4" fmla="*/ 2334807 h 3778270"/>
              <a:gd name="connsiteX5" fmla="*/ 11488478 w 11557964"/>
              <a:gd name="connsiteY5" fmla="*/ 3382426 h 3778270"/>
              <a:gd name="connsiteX6" fmla="*/ 11557964 w 11557964"/>
              <a:gd name="connsiteY6" fmla="*/ 3458879 h 3778270"/>
              <a:gd name="connsiteX7" fmla="*/ 11557964 w 11557964"/>
              <a:gd name="connsiteY7" fmla="*/ 3778270 h 3778270"/>
              <a:gd name="connsiteX8" fmla="*/ 0 w 11557964"/>
              <a:gd name="connsiteY8" fmla="*/ 3778270 h 37782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57964" h="3778270">
                <a:moveTo>
                  <a:pt x="0" y="0"/>
                </a:moveTo>
                <a:lnTo>
                  <a:pt x="11557964" y="0"/>
                </a:lnTo>
                <a:lnTo>
                  <a:pt x="11557964" y="1210735"/>
                </a:lnTo>
                <a:lnTo>
                  <a:pt x="11488478" y="1287188"/>
                </a:lnTo>
                <a:cubicBezTo>
                  <a:pt x="11253530" y="1571880"/>
                  <a:pt x="11112393" y="1936861"/>
                  <a:pt x="11112393" y="2334807"/>
                </a:cubicBezTo>
                <a:cubicBezTo>
                  <a:pt x="11112393" y="2732753"/>
                  <a:pt x="11253530" y="3097734"/>
                  <a:pt x="11488478" y="3382426"/>
                </a:cubicBezTo>
                <a:lnTo>
                  <a:pt x="11557964" y="3458879"/>
                </a:lnTo>
                <a:lnTo>
                  <a:pt x="11557964" y="3778270"/>
                </a:lnTo>
                <a:lnTo>
                  <a:pt x="0" y="377827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r="-5486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4353866"/>
            <a:ext cx="7538411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DC9EC854-FA5F-AE09-1314-D1AAF20194F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11112392" y="684369"/>
            <a:ext cx="1094136" cy="3297397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0B329-36AE-2C48-81B3-C7D1A43CAAEC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8579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49945"/>
            <a:ext cx="2828932" cy="1857624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936D15D4-47F7-0CA5-0CC2-AD8D5526FC5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3108959"/>
            <a:ext cx="1094136" cy="3297397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30" y="-1077"/>
            <a:ext cx="942975" cy="621792"/>
          </a:xfrm>
        </p:spPr>
        <p:txBody>
          <a:bodyPr/>
          <a:lstStyle/>
          <a:p>
            <a:fld id="{FC746EF2-0138-0B41-8D3F-9ACEB4379237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86071" y="-1077"/>
            <a:ext cx="2828918" cy="621792"/>
          </a:xfrm>
        </p:spPr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80" y="-1077"/>
            <a:ext cx="556584" cy="62179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634999"/>
            <a:ext cx="7538412" cy="187009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5CC5781-0A62-4782-F0A6-6DA0498D307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3079730"/>
            <a:ext cx="11557969" cy="3778270"/>
          </a:xfrm>
          <a:custGeom>
            <a:avLst/>
            <a:gdLst>
              <a:gd name="connsiteX0" fmla="*/ 0 w 11557969"/>
              <a:gd name="connsiteY0" fmla="*/ 0 h 3778270"/>
              <a:gd name="connsiteX1" fmla="*/ 11557969 w 11557969"/>
              <a:gd name="connsiteY1" fmla="*/ 0 h 3778270"/>
              <a:gd name="connsiteX2" fmla="*/ 11557969 w 11557969"/>
              <a:gd name="connsiteY2" fmla="*/ 3778270 h 3778270"/>
              <a:gd name="connsiteX3" fmla="*/ 0 w 11557969"/>
              <a:gd name="connsiteY3" fmla="*/ 3778270 h 3778270"/>
              <a:gd name="connsiteX4" fmla="*/ 0 w 11557969"/>
              <a:gd name="connsiteY4" fmla="*/ 2816254 h 3778270"/>
              <a:gd name="connsiteX5" fmla="*/ 84022 w 11557969"/>
              <a:gd name="connsiteY5" fmla="*/ 2723807 h 3778270"/>
              <a:gd name="connsiteX6" fmla="*/ 460107 w 11557969"/>
              <a:gd name="connsiteY6" fmla="*/ 1676188 h 3778270"/>
              <a:gd name="connsiteX7" fmla="*/ 84022 w 11557969"/>
              <a:gd name="connsiteY7" fmla="*/ 628569 h 3778270"/>
              <a:gd name="connsiteX8" fmla="*/ 0 w 11557969"/>
              <a:gd name="connsiteY8" fmla="*/ 536122 h 37782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57969" h="3778270">
                <a:moveTo>
                  <a:pt x="0" y="0"/>
                </a:moveTo>
                <a:lnTo>
                  <a:pt x="11557969" y="0"/>
                </a:lnTo>
                <a:lnTo>
                  <a:pt x="11557969" y="3778270"/>
                </a:lnTo>
                <a:lnTo>
                  <a:pt x="0" y="3778270"/>
                </a:lnTo>
                <a:lnTo>
                  <a:pt x="0" y="2816254"/>
                </a:lnTo>
                <a:lnTo>
                  <a:pt x="84022" y="2723807"/>
                </a:lnTo>
                <a:cubicBezTo>
                  <a:pt x="318970" y="2439115"/>
                  <a:pt x="460107" y="2074134"/>
                  <a:pt x="460107" y="1676188"/>
                </a:cubicBezTo>
                <a:cubicBezTo>
                  <a:pt x="460107" y="1278243"/>
                  <a:pt x="318970" y="913261"/>
                  <a:pt x="84022" y="628569"/>
                </a:cubicBezTo>
                <a:lnTo>
                  <a:pt x="0" y="536122"/>
                </a:ln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 l="-5486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793198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635000"/>
            <a:ext cx="10923935" cy="112237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C3070D4-5CE3-CE9C-1E80-4AAEA3C62FF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8" y="2115188"/>
            <a:ext cx="6203679" cy="4107812"/>
          </a:xfrm>
          <a:custGeom>
            <a:avLst/>
            <a:gdLst>
              <a:gd name="connsiteX0" fmla="*/ 0 w 6203679"/>
              <a:gd name="connsiteY0" fmla="*/ 0 h 4107812"/>
              <a:gd name="connsiteX1" fmla="*/ 6203679 w 6203679"/>
              <a:gd name="connsiteY1" fmla="*/ 0 h 4107812"/>
              <a:gd name="connsiteX2" fmla="*/ 6203679 w 6203679"/>
              <a:gd name="connsiteY2" fmla="*/ 4107812 h 4107812"/>
              <a:gd name="connsiteX3" fmla="*/ 0 w 6203679"/>
              <a:gd name="connsiteY3" fmla="*/ 4107812 h 4107812"/>
              <a:gd name="connsiteX4" fmla="*/ 0 w 6203679"/>
              <a:gd name="connsiteY4" fmla="*/ 3780797 h 4107812"/>
              <a:gd name="connsiteX5" fmla="*/ 84023 w 6203679"/>
              <a:gd name="connsiteY5" fmla="*/ 3688349 h 4107812"/>
              <a:gd name="connsiteX6" fmla="*/ 460108 w 6203679"/>
              <a:gd name="connsiteY6" fmla="*/ 2640730 h 4107812"/>
              <a:gd name="connsiteX7" fmla="*/ 84023 w 6203679"/>
              <a:gd name="connsiteY7" fmla="*/ 1593111 h 4107812"/>
              <a:gd name="connsiteX8" fmla="*/ 0 w 6203679"/>
              <a:gd name="connsiteY8" fmla="*/ 1500663 h 4107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03679" h="4107812">
                <a:moveTo>
                  <a:pt x="0" y="0"/>
                </a:moveTo>
                <a:lnTo>
                  <a:pt x="6203679" y="0"/>
                </a:lnTo>
                <a:lnTo>
                  <a:pt x="6203679" y="4107812"/>
                </a:lnTo>
                <a:lnTo>
                  <a:pt x="0" y="4107812"/>
                </a:lnTo>
                <a:lnTo>
                  <a:pt x="0" y="3780797"/>
                </a:lnTo>
                <a:lnTo>
                  <a:pt x="84023" y="3688349"/>
                </a:lnTo>
                <a:cubicBezTo>
                  <a:pt x="318971" y="3403657"/>
                  <a:pt x="460108" y="3038676"/>
                  <a:pt x="460108" y="2640730"/>
                </a:cubicBezTo>
                <a:cubicBezTo>
                  <a:pt x="460108" y="2242785"/>
                  <a:pt x="318971" y="1877803"/>
                  <a:pt x="84023" y="1593111"/>
                </a:cubicBezTo>
                <a:lnTo>
                  <a:pt x="0" y="1500663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2" y="2115188"/>
            <a:ext cx="4333871" cy="37410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03B19-7A89-6C43-A81F-AD915A330998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633529C-E38C-21CF-0D46-FC5DD165C1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3108959"/>
            <a:ext cx="1094136" cy="32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71364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635000"/>
            <a:ext cx="4714883" cy="1480188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F68A838-691F-723E-B1C1-79580239D75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8" y="2510476"/>
            <a:ext cx="4736256" cy="3712523"/>
          </a:xfrm>
          <a:custGeom>
            <a:avLst/>
            <a:gdLst>
              <a:gd name="connsiteX0" fmla="*/ 0 w 4736256"/>
              <a:gd name="connsiteY0" fmla="*/ 0 h 3712523"/>
              <a:gd name="connsiteX1" fmla="*/ 4736256 w 4736256"/>
              <a:gd name="connsiteY1" fmla="*/ 0 h 3712523"/>
              <a:gd name="connsiteX2" fmla="*/ 4736256 w 4736256"/>
              <a:gd name="connsiteY2" fmla="*/ 3712523 h 3712523"/>
              <a:gd name="connsiteX3" fmla="*/ 0 w 4736256"/>
              <a:gd name="connsiteY3" fmla="*/ 3712523 h 3712523"/>
              <a:gd name="connsiteX4" fmla="*/ 0 w 4736256"/>
              <a:gd name="connsiteY4" fmla="*/ 3409033 h 3712523"/>
              <a:gd name="connsiteX5" fmla="*/ 105403 w 4736256"/>
              <a:gd name="connsiteY5" fmla="*/ 3293061 h 3712523"/>
              <a:gd name="connsiteX6" fmla="*/ 481488 w 4736256"/>
              <a:gd name="connsiteY6" fmla="*/ 2245442 h 3712523"/>
              <a:gd name="connsiteX7" fmla="*/ 105403 w 4736256"/>
              <a:gd name="connsiteY7" fmla="*/ 1197823 h 3712523"/>
              <a:gd name="connsiteX8" fmla="*/ 0 w 4736256"/>
              <a:gd name="connsiteY8" fmla="*/ 1081851 h 3712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36256" h="3712523">
                <a:moveTo>
                  <a:pt x="0" y="0"/>
                </a:moveTo>
                <a:lnTo>
                  <a:pt x="4736256" y="0"/>
                </a:lnTo>
                <a:lnTo>
                  <a:pt x="4736256" y="3712523"/>
                </a:lnTo>
                <a:lnTo>
                  <a:pt x="0" y="3712523"/>
                </a:lnTo>
                <a:lnTo>
                  <a:pt x="0" y="3409033"/>
                </a:lnTo>
                <a:lnTo>
                  <a:pt x="105403" y="3293061"/>
                </a:lnTo>
                <a:cubicBezTo>
                  <a:pt x="340351" y="3008369"/>
                  <a:pt x="481488" y="2643388"/>
                  <a:pt x="481488" y="2245442"/>
                </a:cubicBezTo>
                <a:cubicBezTo>
                  <a:pt x="481488" y="1847497"/>
                  <a:pt x="340351" y="1482515"/>
                  <a:pt x="105403" y="1197823"/>
                </a:cubicBezTo>
                <a:lnTo>
                  <a:pt x="0" y="108185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97880" y="635000"/>
            <a:ext cx="5660084" cy="522224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1DC2D-0CBE-A944-8319-BD4077B6E3C8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4B45FF4F-B913-D1A6-5297-A0178CAC64E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3108959"/>
            <a:ext cx="1094136" cy="32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17922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634999"/>
            <a:ext cx="3768110" cy="1488134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B33039A-5BE9-D63F-D478-320623C6ADE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4362" y="2495234"/>
            <a:ext cx="3771906" cy="3742054"/>
          </a:xfrm>
          <a:custGeom>
            <a:avLst/>
            <a:gdLst>
              <a:gd name="connsiteX0" fmla="*/ 0 w 3771906"/>
              <a:gd name="connsiteY0" fmla="*/ 0 h 3742054"/>
              <a:gd name="connsiteX1" fmla="*/ 3771906 w 3771906"/>
              <a:gd name="connsiteY1" fmla="*/ 0 h 3742054"/>
              <a:gd name="connsiteX2" fmla="*/ 3771906 w 3771906"/>
              <a:gd name="connsiteY2" fmla="*/ 3742054 h 3742054"/>
              <a:gd name="connsiteX3" fmla="*/ 0 w 3771906"/>
              <a:gd name="connsiteY3" fmla="*/ 3742054 h 3742054"/>
              <a:gd name="connsiteX4" fmla="*/ 0 w 3771906"/>
              <a:gd name="connsiteY4" fmla="*/ 3422389 h 3742054"/>
              <a:gd name="connsiteX5" fmla="*/ 103689 w 3771906"/>
              <a:gd name="connsiteY5" fmla="*/ 3308303 h 3742054"/>
              <a:gd name="connsiteX6" fmla="*/ 479774 w 3771906"/>
              <a:gd name="connsiteY6" fmla="*/ 2260684 h 3742054"/>
              <a:gd name="connsiteX7" fmla="*/ 103689 w 3771906"/>
              <a:gd name="connsiteY7" fmla="*/ 1213065 h 3742054"/>
              <a:gd name="connsiteX8" fmla="*/ 0 w 3771906"/>
              <a:gd name="connsiteY8" fmla="*/ 1098979 h 3742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71906" h="3742054">
                <a:moveTo>
                  <a:pt x="0" y="0"/>
                </a:moveTo>
                <a:lnTo>
                  <a:pt x="3771906" y="0"/>
                </a:lnTo>
                <a:lnTo>
                  <a:pt x="3771906" y="3742054"/>
                </a:lnTo>
                <a:lnTo>
                  <a:pt x="0" y="3742054"/>
                </a:lnTo>
                <a:lnTo>
                  <a:pt x="0" y="3422389"/>
                </a:lnTo>
                <a:lnTo>
                  <a:pt x="103689" y="3308303"/>
                </a:lnTo>
                <a:cubicBezTo>
                  <a:pt x="338637" y="3023611"/>
                  <a:pt x="479774" y="2658630"/>
                  <a:pt x="479774" y="2260684"/>
                </a:cubicBezTo>
                <a:cubicBezTo>
                  <a:pt x="479774" y="1862739"/>
                  <a:pt x="338637" y="1497757"/>
                  <a:pt x="103689" y="1213065"/>
                </a:cubicBezTo>
                <a:lnTo>
                  <a:pt x="0" y="1098979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2" y="634999"/>
            <a:ext cx="6595441" cy="522224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4136-4B66-2E43-9144-CF8EA399895C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A4600558-AD7E-60FF-8492-5A854EED412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3108959"/>
            <a:ext cx="1094136" cy="32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99814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9553" y="4353867"/>
            <a:ext cx="7538410" cy="1869133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3600" b="1" i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4098" y="14288"/>
            <a:ext cx="3777267" cy="620712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Brand proposal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14288"/>
            <a:ext cx="428000" cy="62071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9121CA6C-0D00-2F34-5013-21668AEDDF4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0"/>
            <a:ext cx="3081867" cy="6223000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019552" y="620713"/>
            <a:ext cx="7538411" cy="4107813"/>
          </a:xfrm>
        </p:spPr>
        <p:txBody>
          <a:bodyPr anchor="b">
            <a:normAutofit/>
          </a:bodyPr>
          <a:lstStyle>
            <a:lvl1pPr marL="0" indent="0">
              <a:lnSpc>
                <a:spcPct val="70000"/>
              </a:lnSpc>
              <a:spcBef>
                <a:spcPts val="0"/>
              </a:spcBef>
              <a:buNone/>
              <a:defRPr sz="232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CBC2EE6-A922-ED43-97A6-AB01B82C1D59}" type="datetime1">
              <a:rPr lang="en-US" smtClean="0"/>
              <a:pPr/>
              <a:t>3/22/26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55318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005" y="4728526"/>
            <a:ext cx="9037984" cy="1128715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28" y="-1479"/>
            <a:ext cx="1499574" cy="620712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6561FF0-8A26-D545-BC4A-0E6B429C8C27}" type="datetime1">
              <a:rPr lang="en-US" smtClean="0"/>
              <a:pPr/>
              <a:t>3/22/26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4098" y="-1479"/>
            <a:ext cx="3777267" cy="620712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Brand proposal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-1479"/>
            <a:ext cx="428000" cy="62071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7" y="634999"/>
            <a:ext cx="10923935" cy="4093527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56357639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4742814"/>
            <a:ext cx="8481386" cy="1113472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28" y="0"/>
            <a:ext cx="1499574" cy="62071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5ADDBFD-93AC-8C46-887E-0FFDE314A11A}" type="datetime1">
              <a:rPr lang="en-US" smtClean="0"/>
              <a:pPr/>
              <a:t>3/22/26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4098" y="0"/>
            <a:ext cx="3777267" cy="62071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Brand proposal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0"/>
            <a:ext cx="428000" cy="62071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7" y="620713"/>
            <a:ext cx="10923935" cy="4107814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3198075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2877190"/>
            <a:ext cx="10923935" cy="334581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000" b="1"/>
            </a:lvl1pPr>
            <a:lvl2pPr marL="228600" indent="0">
              <a:lnSpc>
                <a:spcPct val="90000"/>
              </a:lnSpc>
              <a:buNone/>
              <a:defRPr sz="6000" b="1"/>
            </a:lvl2pPr>
            <a:lvl3pPr marL="457200" indent="0">
              <a:lnSpc>
                <a:spcPct val="90000"/>
              </a:lnSpc>
              <a:buNone/>
              <a:defRPr sz="6000" b="1"/>
            </a:lvl3pPr>
            <a:lvl4pPr marL="685800" indent="0">
              <a:lnSpc>
                <a:spcPct val="90000"/>
              </a:lnSpc>
              <a:buNone/>
              <a:defRPr sz="6000" b="1"/>
            </a:lvl4pPr>
            <a:lvl5pPr marL="914400" indent="0">
              <a:lnSpc>
                <a:spcPct val="90000"/>
              </a:lnSpc>
              <a:buNone/>
              <a:defRPr sz="6000" b="1"/>
            </a:lvl5pPr>
          </a:lstStyle>
          <a:p>
            <a:pPr lvl="0"/>
            <a:r>
              <a:rPr lang="en-US" dirty="0"/>
              <a:t>Click to add Statement Second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8BDEB-1721-614F-B930-1015370085FD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043F0785-ACAD-BF27-CF58-99210408ACF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6" y="0"/>
            <a:ext cx="6096006" cy="2514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33170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7" y="1748474"/>
            <a:ext cx="8481401" cy="4108767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3600" b="1"/>
            </a:lvl1pPr>
            <a:lvl2pPr marL="228600" indent="0">
              <a:lnSpc>
                <a:spcPct val="100000"/>
              </a:lnSpc>
              <a:buNone/>
              <a:defRPr sz="3600" b="1"/>
            </a:lvl2pPr>
            <a:lvl3pPr marL="457200" indent="0">
              <a:lnSpc>
                <a:spcPct val="100000"/>
              </a:lnSpc>
              <a:buNone/>
              <a:defRPr sz="36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3784B-43BF-594C-A8CC-4FEDB0FAE14E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19926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7" y="635000"/>
            <a:ext cx="8481401" cy="522224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3600" b="1"/>
            </a:lvl1pPr>
            <a:lvl2pPr marL="228600" indent="0">
              <a:lnSpc>
                <a:spcPct val="100000"/>
              </a:lnSpc>
              <a:buNone/>
              <a:defRPr sz="3600" b="1"/>
            </a:lvl2pPr>
            <a:lvl3pPr marL="457200" indent="0">
              <a:lnSpc>
                <a:spcPct val="100000"/>
              </a:lnSpc>
              <a:buNone/>
              <a:defRPr sz="36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3D1C6-AAC3-2949-B8B2-AD29B932402D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72950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490528"/>
            <a:ext cx="10923935" cy="36576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634047"/>
            <a:ext cx="10923934" cy="4461191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540B2-79BF-4543-9C05-918FB6E5F205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697894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842955"/>
            <a:ext cx="10923934" cy="394332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16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28" y="22232"/>
            <a:ext cx="1499574" cy="62071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DFBD532-1054-7940-B86B-D8AC26BC7006}" type="datetime1">
              <a:rPr lang="en-US" smtClean="0"/>
              <a:pPr/>
              <a:t>3/22/26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4098" y="22232"/>
            <a:ext cx="3777267" cy="62071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Brand proposal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22232"/>
            <a:ext cx="428000" cy="62071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657230"/>
            <a:ext cx="10923934" cy="4833297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6000" b="1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065899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109526"/>
            <a:ext cx="9037986" cy="74676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01715"/>
            <a:ext cx="9037986" cy="3726811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2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A2227-6E2D-354E-A988-1F981C3B6B51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85249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634046"/>
            <a:ext cx="10923935" cy="74771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1761565"/>
            <a:ext cx="5266088" cy="4094722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1761565"/>
            <a:ext cx="5271463" cy="4094721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46213" y="6237288"/>
            <a:ext cx="1499574" cy="620712"/>
          </a:xfrm>
        </p:spPr>
        <p:txBody>
          <a:bodyPr/>
          <a:lstStyle/>
          <a:p>
            <a:fld id="{8B551BE0-A6CD-4548-9E01-1D3277DBFB51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30" name="Graphic 29">
            <a:extLst>
              <a:ext uri="{FF2B5EF4-FFF2-40B4-BE49-F238E27FC236}">
                <a16:creationId xmlns:a16="http://schemas.microsoft.com/office/drawing/2014/main" id="{93476368-8D03-97D8-705B-28510C0411E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37648"/>
          <a:stretch>
            <a:fillRect/>
          </a:stretch>
        </p:blipFill>
        <p:spPr>
          <a:xfrm flipH="1" flipV="1">
            <a:off x="0" y="6241735"/>
            <a:ext cx="4791064" cy="616266"/>
          </a:xfrm>
          <a:custGeom>
            <a:avLst/>
            <a:gdLst>
              <a:gd name="connsiteX0" fmla="*/ 4791064 w 4791064"/>
              <a:gd name="connsiteY0" fmla="*/ 616266 h 616266"/>
              <a:gd name="connsiteX1" fmla="*/ 0 w 4791064"/>
              <a:gd name="connsiteY1" fmla="*/ 616266 h 616266"/>
              <a:gd name="connsiteX2" fmla="*/ 0 w 4791064"/>
              <a:gd name="connsiteY2" fmla="*/ 0 h 616266"/>
              <a:gd name="connsiteX3" fmla="*/ 4791064 w 4791064"/>
              <a:gd name="connsiteY3" fmla="*/ 0 h 6162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1064" h="616266">
                <a:moveTo>
                  <a:pt x="4791064" y="616266"/>
                </a:moveTo>
                <a:lnTo>
                  <a:pt x="0" y="616266"/>
                </a:lnTo>
                <a:lnTo>
                  <a:pt x="0" y="0"/>
                </a:lnTo>
                <a:lnTo>
                  <a:pt x="4791064" y="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3859448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634999"/>
            <a:ext cx="10923934" cy="7636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757377"/>
            <a:ext cx="5266092" cy="380047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137422"/>
            <a:ext cx="5266092" cy="37198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0936" y="1757375"/>
            <a:ext cx="5247026" cy="380047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137422"/>
            <a:ext cx="5271462" cy="37198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41700-DB16-A749-95BC-7A2184DCD429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421483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635000"/>
            <a:ext cx="10923935" cy="111347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7848A-678F-8246-AC68-590FE5E69511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726508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7BCF2-0207-D649-9D7D-26C90FFE6EC0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146944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54965"/>
            <a:ext cx="3771907" cy="1480188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7033" y="2510477"/>
            <a:ext cx="3788903" cy="3346764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2522" y="639723"/>
            <a:ext cx="6582719" cy="5203231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37765-1B48-464B-AD5E-3E4845AD488B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48207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635000"/>
            <a:ext cx="3771908" cy="187009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8" y="2886089"/>
            <a:ext cx="3747478" cy="2971152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DB89B87-BC76-C321-1F69-162298348D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86957" y="634999"/>
            <a:ext cx="6571006" cy="5588001"/>
          </a:xfrm>
          <a:custGeom>
            <a:avLst/>
            <a:gdLst>
              <a:gd name="connsiteX0" fmla="*/ 0 w 6571006"/>
              <a:gd name="connsiteY0" fmla="*/ 0 h 5588001"/>
              <a:gd name="connsiteX1" fmla="*/ 6571006 w 6571006"/>
              <a:gd name="connsiteY1" fmla="*/ 0 h 5588001"/>
              <a:gd name="connsiteX2" fmla="*/ 6571006 w 6571006"/>
              <a:gd name="connsiteY2" fmla="*/ 3000326 h 5588001"/>
              <a:gd name="connsiteX3" fmla="*/ 6501520 w 6571006"/>
              <a:gd name="connsiteY3" fmla="*/ 3076779 h 5588001"/>
              <a:gd name="connsiteX4" fmla="*/ 6125435 w 6571006"/>
              <a:gd name="connsiteY4" fmla="*/ 4124398 h 5588001"/>
              <a:gd name="connsiteX5" fmla="*/ 6501520 w 6571006"/>
              <a:gd name="connsiteY5" fmla="*/ 5172017 h 5588001"/>
              <a:gd name="connsiteX6" fmla="*/ 6571006 w 6571006"/>
              <a:gd name="connsiteY6" fmla="*/ 5248470 h 5588001"/>
              <a:gd name="connsiteX7" fmla="*/ 6571006 w 6571006"/>
              <a:gd name="connsiteY7" fmla="*/ 5588001 h 5588001"/>
              <a:gd name="connsiteX8" fmla="*/ 0 w 6571006"/>
              <a:gd name="connsiteY8" fmla="*/ 5588001 h 558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71006" h="5588001">
                <a:moveTo>
                  <a:pt x="0" y="0"/>
                </a:moveTo>
                <a:lnTo>
                  <a:pt x="6571006" y="0"/>
                </a:lnTo>
                <a:lnTo>
                  <a:pt x="6571006" y="3000326"/>
                </a:lnTo>
                <a:lnTo>
                  <a:pt x="6501520" y="3076779"/>
                </a:lnTo>
                <a:cubicBezTo>
                  <a:pt x="6266572" y="3361471"/>
                  <a:pt x="6125435" y="3726453"/>
                  <a:pt x="6125435" y="4124398"/>
                </a:cubicBezTo>
                <a:cubicBezTo>
                  <a:pt x="6125435" y="4522344"/>
                  <a:pt x="6266572" y="4887325"/>
                  <a:pt x="6501520" y="5172017"/>
                </a:cubicBezTo>
                <a:lnTo>
                  <a:pt x="6571006" y="5248470"/>
                </a:lnTo>
                <a:lnTo>
                  <a:pt x="6571006" y="5588001"/>
                </a:lnTo>
                <a:lnTo>
                  <a:pt x="0" y="558800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A97B62-2AA3-CA49-97E0-9514A2203285}" type="datetime1">
              <a:rPr lang="en-US" smtClean="0"/>
              <a:t>3/22/26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Brand proposal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6C03E373-A9F4-D9D0-8964-2C18DD4D623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11112392" y="3108959"/>
            <a:ext cx="1094136" cy="3297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35812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769427"/>
            <a:ext cx="7152042" cy="1107763"/>
          </a:xfrm>
        </p:spPr>
        <p:txBody>
          <a:bodyPr anchor="b">
            <a:no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7" y="3257237"/>
            <a:ext cx="10923936" cy="2600004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AC4D32A-4C87-EA41-85E7-FFCD2056A1CC}" type="datetime1">
              <a:rPr lang="en-US" smtClean="0"/>
              <a:pPr/>
              <a:t>3/22/26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Brand proposal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523080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1381760"/>
            <a:ext cx="8481401" cy="1852292"/>
          </a:xfrm>
        </p:spPr>
        <p:txBody>
          <a:bodyPr anchor="b">
            <a:no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7" y="3623950"/>
            <a:ext cx="8481401" cy="1485576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28600" indent="0"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buNone/>
              <a:defRPr sz="18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9917C45-0390-C846-9087-7A5EE7312278}" type="datetime1">
              <a:rPr lang="en-US" smtClean="0"/>
              <a:pPr/>
              <a:t>3/22/26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Brand proposal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9963" y="6237288"/>
            <a:ext cx="428000" cy="62071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5961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10923935" cy="7556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9" y="2129475"/>
            <a:ext cx="10923933" cy="37268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34028" y="6237288"/>
            <a:ext cx="1499574" cy="6207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accent1"/>
                </a:solidFill>
              </a:defRPr>
            </a:lvl1pPr>
          </a:lstStyle>
          <a:p>
            <a:fld id="{492782E5-AE25-DD49-AF05-236D09A06EC0}" type="datetime1">
              <a:rPr lang="en-US" smtClean="0"/>
              <a:pPr/>
              <a:t>3/22/26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24098" y="6237288"/>
            <a:ext cx="3777267" cy="6207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Brand proposal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1372" y="6237288"/>
            <a:ext cx="556591" cy="6207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accent1"/>
                </a:solidFill>
                <a:latin typeface="Neue Haas Grotesk Text Pro" panose="020B0504020202020204" pitchFamily="34" charset="77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1794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4" r:id="rId1"/>
    <p:sldLayoutId id="2147483925" r:id="rId2"/>
    <p:sldLayoutId id="2147483926" r:id="rId3"/>
    <p:sldLayoutId id="2147483927" r:id="rId4"/>
    <p:sldLayoutId id="2147483928" r:id="rId5"/>
    <p:sldLayoutId id="2147483929" r:id="rId6"/>
    <p:sldLayoutId id="2147483930" r:id="rId7"/>
    <p:sldLayoutId id="2147483931" r:id="rId8"/>
    <p:sldLayoutId id="2147483932" r:id="rId9"/>
    <p:sldLayoutId id="2147483933" r:id="rId10"/>
    <p:sldLayoutId id="2147483934" r:id="rId11"/>
    <p:sldLayoutId id="2147483935" r:id="rId12"/>
    <p:sldLayoutId id="2147483936" r:id="rId13"/>
    <p:sldLayoutId id="2147483937" r:id="rId14"/>
    <p:sldLayoutId id="2147483938" r:id="rId15"/>
    <p:sldLayoutId id="2147483939" r:id="rId16"/>
    <p:sldLayoutId id="2147483940" r:id="rId17"/>
    <p:sldLayoutId id="2147483941" r:id="rId18"/>
    <p:sldLayoutId id="2147483942" r:id="rId19"/>
    <p:sldLayoutId id="2147483943" r:id="rId20"/>
    <p:sldLayoutId id="2147483944" r:id="rId21"/>
    <p:sldLayoutId id="2147483945" r:id="rId22"/>
    <p:sldLayoutId id="2147483946" r:id="rId23"/>
    <p:sldLayoutId id="2147483947" r:id="rId24"/>
    <p:sldLayoutId id="2147483948" r:id="rId25"/>
    <p:sldLayoutId id="2147483949" r:id="rId26"/>
    <p:sldLayoutId id="2147483950" r:id="rId27"/>
    <p:sldLayoutId id="2147483951" r:id="rId28"/>
    <p:sldLayoutId id="2147483952" r:id="rId29"/>
    <p:sldLayoutId id="2147483953" r:id="rId30"/>
    <p:sldLayoutId id="2147483954" r:id="rId31"/>
    <p:sldLayoutId id="2147483955" r:id="rId32"/>
    <p:sldLayoutId id="2147483956" r:id="rId33"/>
    <p:sldLayoutId id="2147483957" r:id="rId34"/>
    <p:sldLayoutId id="2147483958" r:id="rId35"/>
    <p:sldLayoutId id="2147483959" r:id="rId36"/>
    <p:sldLayoutId id="2147483960" r:id="rId37"/>
    <p:sldLayoutId id="2147483961" r:id="rId38"/>
    <p:sldLayoutId id="2147483962" r:id="rId39"/>
    <p:sldLayoutId id="2147483963" r:id="rId40"/>
    <p:sldLayoutId id="2147483964" r:id="rId41"/>
    <p:sldLayoutId id="2147483965" r:id="rId42"/>
    <p:sldLayoutId id="2147483966" r:id="rId43"/>
    <p:sldLayoutId id="2147483967" r:id="rId44"/>
    <p:sldLayoutId id="2147483968" r:id="rId45"/>
    <p:sldLayoutId id="2147483969" r:id="rId46"/>
    <p:sldLayoutId id="2147483970" r:id="rId47"/>
    <p:sldLayoutId id="2147483971" r:id="rId48"/>
    <p:sldLayoutId id="2147483972" r:id="rId49"/>
    <p:sldLayoutId id="2147483973" r:id="rId50"/>
    <p:sldLayoutId id="2147483974" r:id="rId51"/>
    <p:sldLayoutId id="2147483975" r:id="rId5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chatgpt://generic-entity?number=1" TargetMode="External"/><Relationship Id="rId2" Type="http://schemas.openxmlformats.org/officeDocument/2006/relationships/hyperlink" Target="chatgpt://generic-entity?number=0" TargetMode="External"/><Relationship Id="rId1" Type="http://schemas.openxmlformats.org/officeDocument/2006/relationships/slideLayout" Target="../slideLayouts/slideLayout51.xml"/><Relationship Id="rId5" Type="http://schemas.openxmlformats.org/officeDocument/2006/relationships/hyperlink" Target="chatgpt://generic-entity?number=3" TargetMode="External"/><Relationship Id="rId4" Type="http://schemas.openxmlformats.org/officeDocument/2006/relationships/hyperlink" Target="chatgpt://generic-entity?number=2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A1139-C8E2-E3BE-C82A-981C149C9D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176" y="1257425"/>
            <a:ext cx="5401615" cy="3013989"/>
          </a:xfrm>
        </p:spPr>
        <p:txBody>
          <a:bodyPr anchor="ctr"/>
          <a:lstStyle/>
          <a:p>
            <a:r>
              <a:rPr lang="en-GB" sz="3800" dirty="0"/>
              <a:t>BMW GROUP</a:t>
            </a:r>
            <a:br>
              <a:rPr lang="en-GB" sz="2800" dirty="0"/>
            </a:br>
            <a:r>
              <a:rPr lang="en-GB" sz="2200" dirty="0"/>
              <a:t>Components 1 – Practical: Group Presentation</a:t>
            </a:r>
            <a:br>
              <a:rPr lang="en-GB" sz="2000" dirty="0"/>
            </a:br>
            <a:r>
              <a:rPr lang="en-GB" sz="1800" dirty="0"/>
              <a:t>Module: LCBB4014 – introduction to business</a:t>
            </a:r>
            <a:br>
              <a:rPr lang="en-GB" sz="1800" dirty="0"/>
            </a:br>
            <a:r>
              <a:rPr lang="en-GB" sz="1800" dirty="0"/>
              <a:t>Lecturer: Dr Said Usman</a:t>
            </a:r>
            <a:br>
              <a:rPr lang="en-GB" sz="2000" dirty="0">
                <a:solidFill>
                  <a:srgbClr val="000000"/>
                </a:solidFill>
                <a:effectLst/>
                <a:latin typeface="Helvetica" pitchFamily="2" charset="0"/>
              </a:rPr>
            </a:br>
            <a:br>
              <a:rPr lang="en-GB" sz="2800" dirty="0"/>
            </a:b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85BA23-4B78-0409-02E3-8A72621F1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0600" y="3425228"/>
            <a:ext cx="6209067" cy="2883338"/>
          </a:xfrm>
        </p:spPr>
        <p:txBody>
          <a:bodyPr>
            <a:noAutofit/>
          </a:bodyPr>
          <a:lstStyle/>
          <a:p>
            <a:r>
              <a:rPr lang="en-US" dirty="0"/>
              <a:t>Presented by</a:t>
            </a:r>
            <a:r>
              <a:rPr lang="en-GB" dirty="0"/>
              <a:t>: </a:t>
            </a:r>
          </a:p>
          <a:p>
            <a:r>
              <a:rPr lang="en-GB" dirty="0"/>
              <a:t>Leader – Carmen Ancuța Sigartau - 2425074</a:t>
            </a:r>
          </a:p>
          <a:p>
            <a:r>
              <a:rPr lang="en-GB" dirty="0"/>
              <a:t>Mario Roberto Mădălin Rugină – 2425073</a:t>
            </a:r>
          </a:p>
          <a:p>
            <a:r>
              <a:rPr lang="en-GB" dirty="0" err="1"/>
              <a:t>Florentina</a:t>
            </a:r>
            <a:r>
              <a:rPr lang="en-GB" dirty="0"/>
              <a:t> Daniela </a:t>
            </a:r>
            <a:r>
              <a:rPr lang="en-GB" dirty="0" err="1"/>
              <a:t>Licsandru</a:t>
            </a:r>
            <a:r>
              <a:rPr lang="en-GB" dirty="0"/>
              <a:t> – 2527752</a:t>
            </a:r>
          </a:p>
          <a:p>
            <a:r>
              <a:rPr lang="en-GB" dirty="0" err="1"/>
              <a:t>Derya</a:t>
            </a:r>
            <a:r>
              <a:rPr lang="en-GB" dirty="0"/>
              <a:t> Mustafa - 2527014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349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70B815-C15D-FF1E-66EF-11566B0893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54DB6-CB75-E1BE-A9C3-11C423172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9927" y="1339157"/>
            <a:ext cx="4714867" cy="746760"/>
          </a:xfrm>
        </p:spPr>
        <p:txBody>
          <a:bodyPr anchor="t">
            <a:normAutofit/>
          </a:bodyPr>
          <a:lstStyle/>
          <a:p>
            <a:r>
              <a:rPr lang="en-GB" dirty="0"/>
              <a:t>Introduction 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F8AB14-86D6-A87B-A252-98F2442F7A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71" r="-1" b="10019"/>
          <a:stretch>
            <a:fillRect/>
          </a:stretch>
        </p:blipFill>
        <p:spPr>
          <a:xfrm>
            <a:off x="606604" y="634998"/>
            <a:ext cx="5465012" cy="5602289"/>
          </a:xfrm>
          <a:custGeom>
            <a:avLst/>
            <a:gdLst>
              <a:gd name="connsiteX0" fmla="*/ 0 w 5465012"/>
              <a:gd name="connsiteY0" fmla="*/ 0 h 5602289"/>
              <a:gd name="connsiteX1" fmla="*/ 5465012 w 5465012"/>
              <a:gd name="connsiteY1" fmla="*/ 0 h 5602289"/>
              <a:gd name="connsiteX2" fmla="*/ 5465012 w 5465012"/>
              <a:gd name="connsiteY2" fmla="*/ 5602289 h 5602289"/>
              <a:gd name="connsiteX3" fmla="*/ 0 w 5465012"/>
              <a:gd name="connsiteY3" fmla="*/ 5602289 h 5602289"/>
              <a:gd name="connsiteX4" fmla="*/ 0 w 5465012"/>
              <a:gd name="connsiteY4" fmla="*/ 5260978 h 5602289"/>
              <a:gd name="connsiteX5" fmla="*/ 84015 w 5465012"/>
              <a:gd name="connsiteY5" fmla="*/ 5168539 h 5602289"/>
              <a:gd name="connsiteX6" fmla="*/ 460100 w 5465012"/>
              <a:gd name="connsiteY6" fmla="*/ 4120920 h 5602289"/>
              <a:gd name="connsiteX7" fmla="*/ 84015 w 5465012"/>
              <a:gd name="connsiteY7" fmla="*/ 3073301 h 5602289"/>
              <a:gd name="connsiteX8" fmla="*/ 0 w 5465012"/>
              <a:gd name="connsiteY8" fmla="*/ 2980862 h 56022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65012" h="5602289">
                <a:moveTo>
                  <a:pt x="0" y="0"/>
                </a:moveTo>
                <a:lnTo>
                  <a:pt x="5465012" y="0"/>
                </a:lnTo>
                <a:lnTo>
                  <a:pt x="5465012" y="5602289"/>
                </a:lnTo>
                <a:lnTo>
                  <a:pt x="0" y="5602289"/>
                </a:lnTo>
                <a:lnTo>
                  <a:pt x="0" y="5260978"/>
                </a:lnTo>
                <a:lnTo>
                  <a:pt x="84015" y="5168539"/>
                </a:lnTo>
                <a:cubicBezTo>
                  <a:pt x="318963" y="4883847"/>
                  <a:pt x="460100" y="4518866"/>
                  <a:pt x="460100" y="4120920"/>
                </a:cubicBezTo>
                <a:cubicBezTo>
                  <a:pt x="460100" y="3722975"/>
                  <a:pt x="318963" y="3357993"/>
                  <a:pt x="84015" y="3073301"/>
                </a:cubicBezTo>
                <a:lnTo>
                  <a:pt x="0" y="2980862"/>
                </a:ln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9AB40-90AB-4082-56C9-F9FCA5CE61F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41861" y="2230144"/>
            <a:ext cx="4699963" cy="410781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100" b="1" dirty="0"/>
              <a:t>Company  overview</a:t>
            </a:r>
          </a:p>
          <a:p>
            <a:r>
              <a:rPr lang="en-GB" sz="2100" b="1" dirty="0"/>
              <a:t>SWOT analysis </a:t>
            </a:r>
          </a:p>
          <a:p>
            <a:r>
              <a:rPr lang="en-GB" sz="2100" b="1" dirty="0"/>
              <a:t>PEST analysis </a:t>
            </a:r>
          </a:p>
          <a:p>
            <a:r>
              <a:rPr lang="en-GB" sz="2100" b="1" dirty="0"/>
              <a:t>Impact of Globalisation </a:t>
            </a:r>
          </a:p>
          <a:p>
            <a:r>
              <a:rPr lang="en-GB" sz="2100" b="1" dirty="0"/>
              <a:t>Influence innovation </a:t>
            </a:r>
          </a:p>
          <a:p>
            <a:r>
              <a:rPr lang="en-GB" sz="2100" b="1" dirty="0"/>
              <a:t>Recommendations </a:t>
            </a:r>
          </a:p>
          <a:p>
            <a:r>
              <a:rPr lang="en-GB" sz="2100" b="1" dirty="0"/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2223143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8EAF8-377A-5769-2DAD-849DAA806B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9434" y="1678037"/>
            <a:ext cx="4714883" cy="674406"/>
          </a:xfrm>
        </p:spPr>
        <p:txBody>
          <a:bodyPr anchor="b">
            <a:normAutofit/>
          </a:bodyPr>
          <a:lstStyle/>
          <a:p>
            <a:r>
              <a:rPr lang="en-GB" sz="3700" b="1" dirty="0"/>
              <a:t>Company  overview</a:t>
            </a:r>
            <a:endParaRPr lang="en-US" sz="3700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98FF4DA3-42D8-ED0E-B203-6B5DC56F6F1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0" r="1" b="9385"/>
          <a:stretch>
            <a:fillRect/>
          </a:stretch>
        </p:blipFill>
        <p:spPr>
          <a:xfrm>
            <a:off x="6475916" y="-1"/>
            <a:ext cx="4946650" cy="5857240"/>
          </a:xfrm>
          <a:custGeom>
            <a:avLst/>
            <a:gdLst>
              <a:gd name="connsiteX0" fmla="*/ 2928621 w 4946650"/>
              <a:gd name="connsiteY0" fmla="*/ 0 h 5857240"/>
              <a:gd name="connsiteX1" fmla="*/ 4791496 w 4946650"/>
              <a:gd name="connsiteY1" fmla="*/ 668755 h 5857240"/>
              <a:gd name="connsiteX2" fmla="*/ 4946650 w 4946650"/>
              <a:gd name="connsiteY2" fmla="*/ 809768 h 5857240"/>
              <a:gd name="connsiteX3" fmla="*/ 4946650 w 4946650"/>
              <a:gd name="connsiteY3" fmla="*/ 5047474 h 5857240"/>
              <a:gd name="connsiteX4" fmla="*/ 4791496 w 4946650"/>
              <a:gd name="connsiteY4" fmla="*/ 5188487 h 5857240"/>
              <a:gd name="connsiteX5" fmla="*/ 3191069 w 4946650"/>
              <a:gd name="connsiteY5" fmla="*/ 5845642 h 5857240"/>
              <a:gd name="connsiteX6" fmla="*/ 2928666 w 4946650"/>
              <a:gd name="connsiteY6" fmla="*/ 5857240 h 5857240"/>
              <a:gd name="connsiteX7" fmla="*/ 2928581 w 4946650"/>
              <a:gd name="connsiteY7" fmla="*/ 5857240 h 5857240"/>
              <a:gd name="connsiteX8" fmla="*/ 2629186 w 4946650"/>
              <a:gd name="connsiteY8" fmla="*/ 5842122 h 5857240"/>
              <a:gd name="connsiteX9" fmla="*/ 0 w 4946650"/>
              <a:gd name="connsiteY9" fmla="*/ 2928621 h 5857240"/>
              <a:gd name="connsiteX10" fmla="*/ 2928621 w 4946650"/>
              <a:gd name="connsiteY10" fmla="*/ 0 h 5857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946650" h="5857240">
                <a:moveTo>
                  <a:pt x="2928621" y="0"/>
                </a:moveTo>
                <a:cubicBezTo>
                  <a:pt x="3636248" y="0"/>
                  <a:pt x="4285258" y="250970"/>
                  <a:pt x="4791496" y="668755"/>
                </a:cubicBezTo>
                <a:lnTo>
                  <a:pt x="4946650" y="809768"/>
                </a:lnTo>
                <a:lnTo>
                  <a:pt x="4946650" y="5047474"/>
                </a:lnTo>
                <a:lnTo>
                  <a:pt x="4791496" y="5188487"/>
                </a:lnTo>
                <a:cubicBezTo>
                  <a:pt x="4348538" y="5554050"/>
                  <a:pt x="3796270" y="5791893"/>
                  <a:pt x="3191069" y="5845642"/>
                </a:cubicBezTo>
                <a:lnTo>
                  <a:pt x="2928666" y="5857240"/>
                </a:lnTo>
                <a:lnTo>
                  <a:pt x="2928581" y="5857240"/>
                </a:lnTo>
                <a:lnTo>
                  <a:pt x="2629186" y="5842122"/>
                </a:lnTo>
                <a:cubicBezTo>
                  <a:pt x="1152412" y="5692147"/>
                  <a:pt x="0" y="4444965"/>
                  <a:pt x="0" y="2928621"/>
                </a:cubicBezTo>
                <a:cubicBezTo>
                  <a:pt x="0" y="1311188"/>
                  <a:pt x="1311188" y="0"/>
                  <a:pt x="2928621" y="0"/>
                </a:cubicBezTo>
                <a:close/>
              </a:path>
            </a:pathLst>
          </a:cu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F7F413A-D43B-FE26-1E4C-C5C86082C108}"/>
              </a:ext>
            </a:extLst>
          </p:cNvPr>
          <p:cNvSpPr txBox="1"/>
          <p:nvPr/>
        </p:nvSpPr>
        <p:spPr>
          <a:xfrm>
            <a:off x="5184115" y="239891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4DD3F1C-E4A4-32B0-974A-C5D5C49D9D55}"/>
              </a:ext>
            </a:extLst>
          </p:cNvPr>
          <p:cNvSpPr txBox="1"/>
          <p:nvPr/>
        </p:nvSpPr>
        <p:spPr>
          <a:xfrm>
            <a:off x="357394" y="2980375"/>
            <a:ext cx="5369095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FFFF"/>
                </a:solidFill>
                <a:latin typeface="+mj-lt"/>
                <a:ea typeface="ADLaM Display" panose="02010000000000000000" pitchFamily="2" charset="77"/>
                <a:cs typeface="ADLaM Display" panose="02010000000000000000" pitchFamily="2" charset="77"/>
              </a:rPr>
              <a:t>Founded in 1916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FFFF"/>
                </a:solidFill>
                <a:latin typeface="+mj-lt"/>
                <a:ea typeface="ADLaM Display" panose="02010000000000000000" pitchFamily="2" charset="77"/>
                <a:cs typeface="ADLaM Display" panose="02010000000000000000" pitchFamily="2" charset="77"/>
              </a:rPr>
              <a:t>Headquarters: Munich, Germany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FFFF"/>
                </a:solidFill>
                <a:latin typeface="+mj-lt"/>
                <a:ea typeface="ADLaM Display" panose="02010000000000000000" pitchFamily="2" charset="77"/>
                <a:cs typeface="ADLaM Display" panose="02010000000000000000" pitchFamily="2" charset="77"/>
              </a:rPr>
              <a:t>CEO: Oliver </a:t>
            </a:r>
            <a:r>
              <a:rPr lang="en-GB" sz="2000" b="1" dirty="0" err="1">
                <a:solidFill>
                  <a:srgbClr val="FFFFFF"/>
                </a:solidFill>
                <a:latin typeface="+mj-lt"/>
                <a:ea typeface="ADLaM Display" panose="02010000000000000000" pitchFamily="2" charset="77"/>
                <a:cs typeface="ADLaM Display" panose="02010000000000000000" pitchFamily="2" charset="77"/>
              </a:rPr>
              <a:t>Zipse</a:t>
            </a:r>
            <a:endParaRPr lang="en-GB" sz="2000" b="1" dirty="0">
              <a:solidFill>
                <a:srgbClr val="FFFFFF"/>
              </a:solidFill>
              <a:latin typeface="+mj-lt"/>
              <a:ea typeface="ADLaM Display" panose="02010000000000000000" pitchFamily="2" charset="77"/>
              <a:cs typeface="ADLaM Display" panose="02010000000000000000" pitchFamily="2" charset="77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FFFF"/>
                </a:solidFill>
                <a:latin typeface="+mj-lt"/>
                <a:ea typeface="ADLaM Display" panose="02010000000000000000" pitchFamily="2" charset="77"/>
                <a:cs typeface="ADLaM Display" panose="02010000000000000000" pitchFamily="2" charset="77"/>
              </a:rPr>
              <a:t>Operates in over 140 countries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FFFF"/>
                </a:solidFill>
                <a:latin typeface="+mj-lt"/>
                <a:ea typeface="ADLaM Display" panose="02010000000000000000" pitchFamily="2" charset="77"/>
                <a:cs typeface="ADLaM Display" panose="02010000000000000000" pitchFamily="2" charset="77"/>
              </a:rPr>
              <a:t>Brands: BMW, MINI, Rolls-Royce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4153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D52F1-E41B-430A-361E-EFD5253241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2582" y="5845120"/>
            <a:ext cx="8733793" cy="1332872"/>
          </a:xfrm>
        </p:spPr>
        <p:txBody>
          <a:bodyPr>
            <a:noAutofit/>
          </a:bodyPr>
          <a:lstStyle/>
          <a:p>
            <a:r>
              <a:rPr lang="en-GB" sz="3100" dirty="0"/>
              <a:t>Market Position &amp; Key Products</a:t>
            </a:r>
            <a:br>
              <a:rPr lang="en-GB" sz="3100" dirty="0"/>
            </a:b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endParaRPr lang="en-US" sz="2800" dirty="0"/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69EBF0B1-9D39-FE53-7554-629BCCE3607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79" r="9579"/>
          <a:stretch/>
        </p:blipFill>
        <p:spPr>
          <a:xfrm>
            <a:off x="6538788" y="95587"/>
            <a:ext cx="4915175" cy="5749533"/>
          </a:xfrm>
          <a:custGeom>
            <a:avLst/>
            <a:gdLst>
              <a:gd name="connsiteX0" fmla="*/ 2928621 w 4946650"/>
              <a:gd name="connsiteY0" fmla="*/ 0 h 5857240"/>
              <a:gd name="connsiteX1" fmla="*/ 4791496 w 4946650"/>
              <a:gd name="connsiteY1" fmla="*/ 668755 h 5857240"/>
              <a:gd name="connsiteX2" fmla="*/ 4946650 w 4946650"/>
              <a:gd name="connsiteY2" fmla="*/ 809768 h 5857240"/>
              <a:gd name="connsiteX3" fmla="*/ 4946650 w 4946650"/>
              <a:gd name="connsiteY3" fmla="*/ 5047474 h 5857240"/>
              <a:gd name="connsiteX4" fmla="*/ 4791496 w 4946650"/>
              <a:gd name="connsiteY4" fmla="*/ 5188487 h 5857240"/>
              <a:gd name="connsiteX5" fmla="*/ 3191069 w 4946650"/>
              <a:gd name="connsiteY5" fmla="*/ 5845642 h 5857240"/>
              <a:gd name="connsiteX6" fmla="*/ 2928666 w 4946650"/>
              <a:gd name="connsiteY6" fmla="*/ 5857240 h 5857240"/>
              <a:gd name="connsiteX7" fmla="*/ 2928581 w 4946650"/>
              <a:gd name="connsiteY7" fmla="*/ 5857240 h 5857240"/>
              <a:gd name="connsiteX8" fmla="*/ 2629186 w 4946650"/>
              <a:gd name="connsiteY8" fmla="*/ 5842122 h 5857240"/>
              <a:gd name="connsiteX9" fmla="*/ 0 w 4946650"/>
              <a:gd name="connsiteY9" fmla="*/ 2928621 h 5857240"/>
              <a:gd name="connsiteX10" fmla="*/ 2928621 w 4946650"/>
              <a:gd name="connsiteY10" fmla="*/ 0 h 5857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946650" h="5857240">
                <a:moveTo>
                  <a:pt x="2928621" y="0"/>
                </a:moveTo>
                <a:cubicBezTo>
                  <a:pt x="3636248" y="0"/>
                  <a:pt x="4285258" y="250970"/>
                  <a:pt x="4791496" y="668755"/>
                </a:cubicBezTo>
                <a:lnTo>
                  <a:pt x="4946650" y="809768"/>
                </a:lnTo>
                <a:lnTo>
                  <a:pt x="4946650" y="5047474"/>
                </a:lnTo>
                <a:lnTo>
                  <a:pt x="4791496" y="5188487"/>
                </a:lnTo>
                <a:cubicBezTo>
                  <a:pt x="4348538" y="5554050"/>
                  <a:pt x="3796270" y="5791893"/>
                  <a:pt x="3191069" y="5845642"/>
                </a:cubicBezTo>
                <a:lnTo>
                  <a:pt x="2928666" y="5857240"/>
                </a:lnTo>
                <a:lnTo>
                  <a:pt x="2928581" y="5857240"/>
                </a:lnTo>
                <a:lnTo>
                  <a:pt x="2629186" y="5842122"/>
                </a:lnTo>
                <a:cubicBezTo>
                  <a:pt x="1152412" y="5692147"/>
                  <a:pt x="0" y="4444965"/>
                  <a:pt x="0" y="2928621"/>
                </a:cubicBezTo>
                <a:cubicBezTo>
                  <a:pt x="0" y="1311188"/>
                  <a:pt x="1311188" y="0"/>
                  <a:pt x="2928621" y="0"/>
                </a:cubicBez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 l="-115" r="-115"/>
            </a:stretch>
          </a:blip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EEF869-B913-B67D-8392-B306B279D6E4}"/>
              </a:ext>
            </a:extLst>
          </p:cNvPr>
          <p:cNvSpPr txBox="1"/>
          <p:nvPr/>
        </p:nvSpPr>
        <p:spPr>
          <a:xfrm>
            <a:off x="534779" y="2574920"/>
            <a:ext cx="6431360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rgbClr val="FFFFFF"/>
                </a:solidFill>
                <a:latin typeface="+mj-lt"/>
                <a:ea typeface="ADLaM Display" panose="02010000000000000000" pitchFamily="2" charset="77"/>
                <a:cs typeface="ADLaM Display" panose="02010000000000000000" pitchFamily="2" charset="77"/>
              </a:rPr>
              <a:t>Premium automotive manufacturer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rgbClr val="FFFFFF"/>
                </a:solidFill>
                <a:latin typeface="+mj-lt"/>
                <a:ea typeface="ADLaM Display" panose="02010000000000000000" pitchFamily="2" charset="77"/>
                <a:cs typeface="ADLaM Display" panose="02010000000000000000" pitchFamily="2" charset="77"/>
              </a:rPr>
              <a:t>Luxury models: 3 Series, 5 series, 7 series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rgbClr val="FFFFFF"/>
                </a:solidFill>
                <a:latin typeface="+mj-lt"/>
                <a:ea typeface="ADLaM Display" panose="02010000000000000000" pitchFamily="2" charset="77"/>
                <a:cs typeface="ADLaM Display" panose="02010000000000000000" pitchFamily="2" charset="77"/>
              </a:rPr>
              <a:t>Electric models: i4, iX, i7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rgbClr val="FFFFFF"/>
                </a:solidFill>
                <a:latin typeface="+mj-lt"/>
                <a:ea typeface="ADLaM Display" panose="02010000000000000000" pitchFamily="2" charset="77"/>
                <a:cs typeface="ADLaM Display" panose="02010000000000000000" pitchFamily="2" charset="77"/>
              </a:rPr>
              <a:t>Plug-in hybrid vehicles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rgbClr val="FFFFFF"/>
                </a:solidFill>
                <a:latin typeface="+mj-lt"/>
                <a:ea typeface="ADLaM Display" panose="02010000000000000000" pitchFamily="2" charset="77"/>
                <a:cs typeface="ADLaM Display" panose="02010000000000000000" pitchFamily="2" charset="77"/>
              </a:rPr>
              <a:t>Financial services division </a:t>
            </a:r>
            <a:endParaRPr lang="en-US" sz="2100" b="1" dirty="0">
              <a:solidFill>
                <a:srgbClr val="FFFFFF"/>
              </a:solidFill>
              <a:latin typeface="+mj-lt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2694737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37FD1-9581-CB9C-96DA-FDCFB5247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7621" y="1299271"/>
            <a:ext cx="3774301" cy="746760"/>
          </a:xfrm>
        </p:spPr>
        <p:txBody>
          <a:bodyPr>
            <a:normAutofit fontScale="90000"/>
          </a:bodyPr>
          <a:lstStyle/>
          <a:p>
            <a:r>
              <a:rPr lang="en-GB" dirty="0"/>
              <a:t>SWOT ANALYSIS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AF977-92B3-48FE-17AF-99C5A6DA057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129156" y="1999960"/>
            <a:ext cx="3762370" cy="4107811"/>
          </a:xfrm>
        </p:spPr>
        <p:txBody>
          <a:bodyPr>
            <a:normAutofit/>
          </a:bodyPr>
          <a:lstStyle/>
          <a:p>
            <a:r>
              <a:rPr lang="en-GB" sz="2100" dirty="0"/>
              <a:t>Strengths </a:t>
            </a:r>
          </a:p>
          <a:p>
            <a:r>
              <a:rPr lang="en-GB" sz="2100" dirty="0"/>
              <a:t>Weaknesses </a:t>
            </a:r>
          </a:p>
          <a:p>
            <a:r>
              <a:rPr lang="en-GB" sz="2100" dirty="0"/>
              <a:t>Opportunities </a:t>
            </a:r>
          </a:p>
          <a:p>
            <a:r>
              <a:rPr lang="en-GB" sz="2100" dirty="0"/>
              <a:t>Threats </a:t>
            </a:r>
            <a:endParaRPr lang="en-US" sz="21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1A07A3-6A2D-5B58-06FD-56516BB6E5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9" r="-1397"/>
          <a:stretch>
            <a:fillRect/>
          </a:stretch>
        </p:blipFill>
        <p:spPr>
          <a:xfrm>
            <a:off x="1252070" y="531575"/>
            <a:ext cx="4420813" cy="4684805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800673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616CB-D5F6-6FB0-E5C0-28F232320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4670" y="1412163"/>
            <a:ext cx="3385509" cy="1122376"/>
          </a:xfrm>
        </p:spPr>
        <p:txBody>
          <a:bodyPr anchor="t">
            <a:noAutofit/>
          </a:bodyPr>
          <a:lstStyle/>
          <a:p>
            <a:r>
              <a:rPr lang="en-GB" sz="2900" dirty="0"/>
              <a:t>SWOT ANALYSIS </a:t>
            </a:r>
            <a:br>
              <a:rPr lang="en-GB" sz="2900" dirty="0"/>
            </a:br>
            <a:endParaRPr lang="en-US" sz="29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E41C4E1-E407-87D7-8E8B-56E4FB7604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89" b="2"/>
          <a:stretch>
            <a:fillRect/>
          </a:stretch>
        </p:blipFill>
        <p:spPr>
          <a:xfrm>
            <a:off x="605454" y="634999"/>
            <a:ext cx="7175911" cy="5588002"/>
          </a:xfrm>
          <a:custGeom>
            <a:avLst/>
            <a:gdLst>
              <a:gd name="connsiteX0" fmla="*/ 0 w 7175911"/>
              <a:gd name="connsiteY0" fmla="*/ 0 h 5588002"/>
              <a:gd name="connsiteX1" fmla="*/ 7175911 w 7175911"/>
              <a:gd name="connsiteY1" fmla="*/ 0 h 5588002"/>
              <a:gd name="connsiteX2" fmla="*/ 7175911 w 7175911"/>
              <a:gd name="connsiteY2" fmla="*/ 5588002 h 5588002"/>
              <a:gd name="connsiteX3" fmla="*/ 0 w 7175911"/>
              <a:gd name="connsiteY3" fmla="*/ 5588002 h 5588002"/>
              <a:gd name="connsiteX4" fmla="*/ 0 w 7175911"/>
              <a:gd name="connsiteY4" fmla="*/ 5293727 h 5588002"/>
              <a:gd name="connsiteX5" fmla="*/ 5790 w 7175911"/>
              <a:gd name="connsiteY5" fmla="*/ 5288464 h 5588002"/>
              <a:gd name="connsiteX6" fmla="*/ 488683 w 7175911"/>
              <a:gd name="connsiteY6" fmla="*/ 4122658 h 5588002"/>
              <a:gd name="connsiteX7" fmla="*/ 5790 w 7175911"/>
              <a:gd name="connsiteY7" fmla="*/ 2956852 h 5588002"/>
              <a:gd name="connsiteX8" fmla="*/ 0 w 7175911"/>
              <a:gd name="connsiteY8" fmla="*/ 2951590 h 558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75911" h="5588002">
                <a:moveTo>
                  <a:pt x="0" y="0"/>
                </a:moveTo>
                <a:lnTo>
                  <a:pt x="7175911" y="0"/>
                </a:lnTo>
                <a:lnTo>
                  <a:pt x="7175911" y="5588002"/>
                </a:lnTo>
                <a:lnTo>
                  <a:pt x="0" y="5588002"/>
                </a:lnTo>
                <a:lnTo>
                  <a:pt x="0" y="5293727"/>
                </a:lnTo>
                <a:lnTo>
                  <a:pt x="5790" y="5288464"/>
                </a:lnTo>
                <a:cubicBezTo>
                  <a:pt x="304146" y="4990109"/>
                  <a:pt x="488683" y="4577934"/>
                  <a:pt x="488683" y="4122658"/>
                </a:cubicBezTo>
                <a:cubicBezTo>
                  <a:pt x="488683" y="3667383"/>
                  <a:pt x="304146" y="3255208"/>
                  <a:pt x="5790" y="2956852"/>
                </a:cubicBezTo>
                <a:lnTo>
                  <a:pt x="0" y="2951590"/>
                </a:lnTo>
                <a:close/>
              </a:path>
            </a:pathLst>
          </a:custGeom>
          <a:noFill/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8758B31D-2E06-0E03-5031-E39D3569459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02849" y="2308820"/>
            <a:ext cx="4189149" cy="37188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i="1" u="sng" dirty="0"/>
              <a:t>STRENGTHS</a:t>
            </a:r>
            <a:r>
              <a:rPr lang="en-GB" sz="2000" b="1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Strong global luxury brand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Advanced engineering and R&amp;D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Strong presence in China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Premium pricing power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Expanding EV portfolio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501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FC79E-E0E2-0935-FADA-DADDA4ACD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8655" y="1479504"/>
            <a:ext cx="3385509" cy="353691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SWOT ANALYSIS </a:t>
            </a:r>
            <a:br>
              <a:rPr lang="en-GB" sz="2800" dirty="0"/>
            </a:br>
            <a:endParaRPr lang="en-US" sz="2800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E4C3D298-88DF-14B8-88A2-C2BD5D9C82E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7" r="647"/>
          <a:stretch/>
        </p:blipFill>
        <p:spPr>
          <a:custGeom>
            <a:avLst/>
            <a:gdLst>
              <a:gd name="connsiteX0" fmla="*/ 0 w 7175911"/>
              <a:gd name="connsiteY0" fmla="*/ 0 h 5588002"/>
              <a:gd name="connsiteX1" fmla="*/ 7175911 w 7175911"/>
              <a:gd name="connsiteY1" fmla="*/ 0 h 5588002"/>
              <a:gd name="connsiteX2" fmla="*/ 7175911 w 7175911"/>
              <a:gd name="connsiteY2" fmla="*/ 5588002 h 5588002"/>
              <a:gd name="connsiteX3" fmla="*/ 0 w 7175911"/>
              <a:gd name="connsiteY3" fmla="*/ 5588002 h 5588002"/>
              <a:gd name="connsiteX4" fmla="*/ 0 w 7175911"/>
              <a:gd name="connsiteY4" fmla="*/ 5293727 h 5588002"/>
              <a:gd name="connsiteX5" fmla="*/ 5790 w 7175911"/>
              <a:gd name="connsiteY5" fmla="*/ 5288464 h 5588002"/>
              <a:gd name="connsiteX6" fmla="*/ 488683 w 7175911"/>
              <a:gd name="connsiteY6" fmla="*/ 4122658 h 5588002"/>
              <a:gd name="connsiteX7" fmla="*/ 5790 w 7175911"/>
              <a:gd name="connsiteY7" fmla="*/ 2956852 h 5588002"/>
              <a:gd name="connsiteX8" fmla="*/ 0 w 7175911"/>
              <a:gd name="connsiteY8" fmla="*/ 2951590 h 558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75911" h="5588002">
                <a:moveTo>
                  <a:pt x="0" y="0"/>
                </a:moveTo>
                <a:lnTo>
                  <a:pt x="7175911" y="0"/>
                </a:lnTo>
                <a:lnTo>
                  <a:pt x="7175911" y="5588002"/>
                </a:lnTo>
                <a:lnTo>
                  <a:pt x="0" y="5588002"/>
                </a:lnTo>
                <a:lnTo>
                  <a:pt x="0" y="5293727"/>
                </a:lnTo>
                <a:lnTo>
                  <a:pt x="5790" y="5288464"/>
                </a:lnTo>
                <a:cubicBezTo>
                  <a:pt x="304146" y="4990109"/>
                  <a:pt x="488683" y="4577934"/>
                  <a:pt x="488683" y="4122658"/>
                </a:cubicBezTo>
                <a:cubicBezTo>
                  <a:pt x="488683" y="3667383"/>
                  <a:pt x="304146" y="3255208"/>
                  <a:pt x="5790" y="2956852"/>
                </a:cubicBezTo>
                <a:lnTo>
                  <a:pt x="0" y="2951590"/>
                </a:ln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C945C-32CA-C74F-8A7A-AF7899F1F9B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0001" y="2125030"/>
            <a:ext cx="4261179" cy="3718867"/>
          </a:xfrm>
        </p:spPr>
        <p:txBody>
          <a:bodyPr>
            <a:normAutofit/>
          </a:bodyPr>
          <a:lstStyle/>
          <a:p>
            <a:r>
              <a:rPr lang="en-GB" sz="2000" b="1" i="1" u="sng" dirty="0"/>
              <a:t>Weaknesses</a:t>
            </a:r>
            <a:r>
              <a:rPr lang="en-GB" sz="2000" b="1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High production costs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Dependence on Chinese market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Slower EV transition vs competitors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Premium pricing limits customer base 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386368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B3084-DE08-23A0-7804-A3B92EAA7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9891" y="1553127"/>
            <a:ext cx="3385509" cy="1122376"/>
          </a:xfrm>
        </p:spPr>
        <p:txBody>
          <a:bodyPr>
            <a:normAutofit/>
          </a:bodyPr>
          <a:lstStyle/>
          <a:p>
            <a:r>
              <a:rPr lang="en-GB" sz="2800" dirty="0"/>
              <a:t>SWOT ANALYSIS </a:t>
            </a:r>
            <a:br>
              <a:rPr lang="en-GB" sz="2800" dirty="0"/>
            </a:br>
            <a:endParaRPr lang="en-US" sz="2800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07403B3-5992-D1EC-0716-7537FB2C440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06" b="11006"/>
          <a:stretch/>
        </p:blipFill>
        <p:spPr>
          <a:custGeom>
            <a:avLst/>
            <a:gdLst>
              <a:gd name="connsiteX0" fmla="*/ 0 w 7175911"/>
              <a:gd name="connsiteY0" fmla="*/ 0 h 5588002"/>
              <a:gd name="connsiteX1" fmla="*/ 7175911 w 7175911"/>
              <a:gd name="connsiteY1" fmla="*/ 0 h 5588002"/>
              <a:gd name="connsiteX2" fmla="*/ 7175911 w 7175911"/>
              <a:gd name="connsiteY2" fmla="*/ 5588002 h 5588002"/>
              <a:gd name="connsiteX3" fmla="*/ 0 w 7175911"/>
              <a:gd name="connsiteY3" fmla="*/ 5588002 h 5588002"/>
              <a:gd name="connsiteX4" fmla="*/ 0 w 7175911"/>
              <a:gd name="connsiteY4" fmla="*/ 5293727 h 5588002"/>
              <a:gd name="connsiteX5" fmla="*/ 5790 w 7175911"/>
              <a:gd name="connsiteY5" fmla="*/ 5288464 h 5588002"/>
              <a:gd name="connsiteX6" fmla="*/ 488683 w 7175911"/>
              <a:gd name="connsiteY6" fmla="*/ 4122658 h 5588002"/>
              <a:gd name="connsiteX7" fmla="*/ 5790 w 7175911"/>
              <a:gd name="connsiteY7" fmla="*/ 2956852 h 5588002"/>
              <a:gd name="connsiteX8" fmla="*/ 0 w 7175911"/>
              <a:gd name="connsiteY8" fmla="*/ 2951590 h 558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75911" h="5588002">
                <a:moveTo>
                  <a:pt x="0" y="0"/>
                </a:moveTo>
                <a:lnTo>
                  <a:pt x="7175911" y="0"/>
                </a:lnTo>
                <a:lnTo>
                  <a:pt x="7175911" y="5588002"/>
                </a:lnTo>
                <a:lnTo>
                  <a:pt x="0" y="5588002"/>
                </a:lnTo>
                <a:lnTo>
                  <a:pt x="0" y="5293727"/>
                </a:lnTo>
                <a:lnTo>
                  <a:pt x="5790" y="5288464"/>
                </a:lnTo>
                <a:cubicBezTo>
                  <a:pt x="304146" y="4990109"/>
                  <a:pt x="488683" y="4577934"/>
                  <a:pt x="488683" y="4122658"/>
                </a:cubicBezTo>
                <a:cubicBezTo>
                  <a:pt x="488683" y="3667383"/>
                  <a:pt x="304146" y="3255208"/>
                  <a:pt x="5790" y="2956852"/>
                </a:cubicBezTo>
                <a:lnTo>
                  <a:pt x="0" y="2951590"/>
                </a:ln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17A984-9663-4169-F855-32B4F3BE3D6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21806" y="2323064"/>
            <a:ext cx="4170194" cy="3718867"/>
          </a:xfrm>
        </p:spPr>
        <p:txBody>
          <a:bodyPr>
            <a:normAutofit/>
          </a:bodyPr>
          <a:lstStyle/>
          <a:p>
            <a:r>
              <a:rPr lang="en-GB" sz="2000" b="1" i="1" u="sng" dirty="0"/>
              <a:t>OPPORTUNITIES</a:t>
            </a:r>
            <a:r>
              <a:rPr lang="en-GB" sz="2000" b="1" dirty="0"/>
              <a:t>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Growing global EV demand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Government EV incentives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Expansion into emerging markets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Digitalisation and connected vehicles</a:t>
            </a:r>
            <a:r>
              <a:rPr lang="en-GB" sz="2000" dirty="0"/>
              <a:t>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478303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9358A-8FEC-5E1F-28AF-FBB91947A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2908" y="1469066"/>
            <a:ext cx="3385509" cy="1122376"/>
          </a:xfrm>
        </p:spPr>
        <p:txBody>
          <a:bodyPr>
            <a:normAutofit/>
          </a:bodyPr>
          <a:lstStyle/>
          <a:p>
            <a:r>
              <a:rPr lang="en-GB" sz="2800" dirty="0"/>
              <a:t>SWOT ANALYSIS </a:t>
            </a:r>
            <a:br>
              <a:rPr lang="en-GB" sz="2800" dirty="0"/>
            </a:br>
            <a:endParaRPr lang="en-US" sz="2800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06792326-B57D-2A94-15BB-3D689BAC6DC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63" b="3763"/>
          <a:stretch/>
        </p:blipFill>
        <p:spPr>
          <a:custGeom>
            <a:avLst/>
            <a:gdLst>
              <a:gd name="connsiteX0" fmla="*/ 0 w 7175911"/>
              <a:gd name="connsiteY0" fmla="*/ 0 h 5588002"/>
              <a:gd name="connsiteX1" fmla="*/ 7175911 w 7175911"/>
              <a:gd name="connsiteY1" fmla="*/ 0 h 5588002"/>
              <a:gd name="connsiteX2" fmla="*/ 7175911 w 7175911"/>
              <a:gd name="connsiteY2" fmla="*/ 5588002 h 5588002"/>
              <a:gd name="connsiteX3" fmla="*/ 0 w 7175911"/>
              <a:gd name="connsiteY3" fmla="*/ 5588002 h 5588002"/>
              <a:gd name="connsiteX4" fmla="*/ 0 w 7175911"/>
              <a:gd name="connsiteY4" fmla="*/ 5293727 h 5588002"/>
              <a:gd name="connsiteX5" fmla="*/ 5790 w 7175911"/>
              <a:gd name="connsiteY5" fmla="*/ 5288464 h 5588002"/>
              <a:gd name="connsiteX6" fmla="*/ 488683 w 7175911"/>
              <a:gd name="connsiteY6" fmla="*/ 4122658 h 5588002"/>
              <a:gd name="connsiteX7" fmla="*/ 5790 w 7175911"/>
              <a:gd name="connsiteY7" fmla="*/ 2956852 h 5588002"/>
              <a:gd name="connsiteX8" fmla="*/ 0 w 7175911"/>
              <a:gd name="connsiteY8" fmla="*/ 2951590 h 558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75911" h="5588002">
                <a:moveTo>
                  <a:pt x="0" y="0"/>
                </a:moveTo>
                <a:lnTo>
                  <a:pt x="7175911" y="0"/>
                </a:lnTo>
                <a:lnTo>
                  <a:pt x="7175911" y="5588002"/>
                </a:lnTo>
                <a:lnTo>
                  <a:pt x="0" y="5588002"/>
                </a:lnTo>
                <a:lnTo>
                  <a:pt x="0" y="5293727"/>
                </a:lnTo>
                <a:lnTo>
                  <a:pt x="5790" y="5288464"/>
                </a:lnTo>
                <a:cubicBezTo>
                  <a:pt x="304146" y="4990109"/>
                  <a:pt x="488683" y="4577934"/>
                  <a:pt x="488683" y="4122658"/>
                </a:cubicBezTo>
                <a:cubicBezTo>
                  <a:pt x="488683" y="3667383"/>
                  <a:pt x="304146" y="3255208"/>
                  <a:pt x="5790" y="2956852"/>
                </a:cubicBezTo>
                <a:lnTo>
                  <a:pt x="0" y="2951590"/>
                </a:ln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A5B233-6CFD-902C-E9D9-4BC9F7B6591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87686" y="2200851"/>
            <a:ext cx="4423106" cy="3718867"/>
          </a:xfrm>
        </p:spPr>
        <p:txBody>
          <a:bodyPr>
            <a:normAutofit/>
          </a:bodyPr>
          <a:lstStyle/>
          <a:p>
            <a:r>
              <a:rPr lang="en-GB" sz="2000" b="1" i="1" u="sng" dirty="0"/>
              <a:t>THREATS: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Strong EV competition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Semiconductor shortages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Rising battery raw materials costs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Strict emission regulations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Economic slowdown 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0289822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16026-2D3C-92C5-40BA-0DEF0440F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9403" y="1492111"/>
            <a:ext cx="3774301" cy="746760"/>
          </a:xfrm>
        </p:spPr>
        <p:txBody>
          <a:bodyPr>
            <a:normAutofit fontScale="90000"/>
          </a:bodyPr>
          <a:lstStyle/>
          <a:p>
            <a:r>
              <a:rPr lang="en-GB" dirty="0"/>
              <a:t>PEST ANALYSIS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79CD0-DDF6-5723-6F0A-467C0369B24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55493" y="2238871"/>
            <a:ext cx="3762370" cy="4107811"/>
          </a:xfrm>
        </p:spPr>
        <p:txBody>
          <a:bodyPr/>
          <a:lstStyle/>
          <a:p>
            <a:r>
              <a:rPr lang="en-GB" dirty="0"/>
              <a:t>Political factors </a:t>
            </a:r>
          </a:p>
          <a:p>
            <a:r>
              <a:rPr lang="en-GB" dirty="0"/>
              <a:t>Economic factors </a:t>
            </a:r>
          </a:p>
          <a:p>
            <a:r>
              <a:rPr lang="en-GB" dirty="0"/>
              <a:t>Social factors </a:t>
            </a:r>
          </a:p>
          <a:p>
            <a:r>
              <a:rPr lang="en-GB" dirty="0"/>
              <a:t>Technological factors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10E7B1-DE6D-6428-0362-519B33FB73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9879" y="470076"/>
            <a:ext cx="4546556" cy="4702736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83417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9F8E9-FB68-7002-88DC-5729C7C20C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28791" y="1239669"/>
            <a:ext cx="4328485" cy="930957"/>
          </a:xfrm>
        </p:spPr>
        <p:txBody>
          <a:bodyPr/>
          <a:lstStyle/>
          <a:p>
            <a:r>
              <a:rPr lang="en-GB" dirty="0"/>
              <a:t>Political factors </a:t>
            </a:r>
            <a:endParaRPr lang="en-US" dirty="0"/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9CD231FD-A4C6-4B04-79D5-4FA64A49151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7030573" y="2312715"/>
            <a:ext cx="4852100" cy="1116284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altLang="en-US" sz="2000" b="1" dirty="0">
                <a:latin typeface="+mj-lt"/>
              </a:rPr>
              <a:t>EU emission regulations (Euro 7)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altLang="en-US" sz="2000" b="1" dirty="0">
                <a:latin typeface="+mj-lt"/>
              </a:rPr>
              <a:t>EV subsidies in Europe and China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altLang="en-US" sz="2000" b="1" dirty="0">
                <a:latin typeface="+mj-lt"/>
              </a:rPr>
              <a:t>Trade tensions EU- China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altLang="en-US" sz="2000" b="1" dirty="0">
                <a:latin typeface="+mj-lt"/>
              </a:rPr>
              <a:t>Carbon neutrality targets </a:t>
            </a:r>
            <a:endParaRPr lang="en-US" altLang="en-US" sz="2000" b="1" dirty="0">
              <a:latin typeface="+mj-lt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990AC1D-1840-9AE1-1FD8-1A9FF50607D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43" b="12443"/>
          <a:stretch/>
        </p:blipFill>
        <p:spPr>
          <a:custGeom>
            <a:avLst/>
            <a:gdLst>
              <a:gd name="connsiteX0" fmla="*/ 0 w 5950914"/>
              <a:gd name="connsiteY0" fmla="*/ 0 h 5588003"/>
              <a:gd name="connsiteX1" fmla="*/ 5950914 w 5950914"/>
              <a:gd name="connsiteY1" fmla="*/ 0 h 5588003"/>
              <a:gd name="connsiteX2" fmla="*/ 5950914 w 5950914"/>
              <a:gd name="connsiteY2" fmla="*/ 5588003 h 5588003"/>
              <a:gd name="connsiteX3" fmla="*/ 0 w 5950914"/>
              <a:gd name="connsiteY3" fmla="*/ 5588003 h 5588003"/>
              <a:gd name="connsiteX4" fmla="*/ 0 w 5950914"/>
              <a:gd name="connsiteY4" fmla="*/ 5260978 h 5588003"/>
              <a:gd name="connsiteX5" fmla="*/ 84015 w 5950914"/>
              <a:gd name="connsiteY5" fmla="*/ 5168539 h 5588003"/>
              <a:gd name="connsiteX6" fmla="*/ 460100 w 5950914"/>
              <a:gd name="connsiteY6" fmla="*/ 4120920 h 5588003"/>
              <a:gd name="connsiteX7" fmla="*/ 84015 w 5950914"/>
              <a:gd name="connsiteY7" fmla="*/ 3073301 h 5588003"/>
              <a:gd name="connsiteX8" fmla="*/ 0 w 5950914"/>
              <a:gd name="connsiteY8" fmla="*/ 2980862 h 5588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50914" h="5588003">
                <a:moveTo>
                  <a:pt x="0" y="0"/>
                </a:moveTo>
                <a:lnTo>
                  <a:pt x="5950914" y="0"/>
                </a:lnTo>
                <a:lnTo>
                  <a:pt x="5950914" y="5588003"/>
                </a:lnTo>
                <a:lnTo>
                  <a:pt x="0" y="5588003"/>
                </a:lnTo>
                <a:lnTo>
                  <a:pt x="0" y="5260978"/>
                </a:lnTo>
                <a:lnTo>
                  <a:pt x="84015" y="5168539"/>
                </a:lnTo>
                <a:cubicBezTo>
                  <a:pt x="318963" y="4883847"/>
                  <a:pt x="460100" y="4518866"/>
                  <a:pt x="460100" y="4120920"/>
                </a:cubicBezTo>
                <a:cubicBezTo>
                  <a:pt x="460100" y="3722975"/>
                  <a:pt x="318963" y="3357993"/>
                  <a:pt x="84015" y="3073301"/>
                </a:cubicBezTo>
                <a:lnTo>
                  <a:pt x="0" y="2980862"/>
                </a:ln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 l="-10900" t="-11363" r="-246" b="-11363"/>
            </a:stretch>
          </a:blipFill>
        </p:spPr>
      </p:pic>
    </p:spTree>
    <p:extLst>
      <p:ext uri="{BB962C8B-B14F-4D97-AF65-F5344CB8AC3E}">
        <p14:creationId xmlns:p14="http://schemas.microsoft.com/office/powerpoint/2010/main" val="27509769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5B50B-0D4C-CF86-B6D0-7EFFC4FB0F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132" y="1038480"/>
            <a:ext cx="4328485" cy="1116285"/>
          </a:xfrm>
        </p:spPr>
        <p:txBody>
          <a:bodyPr/>
          <a:lstStyle/>
          <a:p>
            <a:r>
              <a:rPr lang="en-GB" dirty="0"/>
              <a:t>Economic factors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E9ABD5-C418-C450-1903-20C16FFEDA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2458" y="2213070"/>
            <a:ext cx="4962523" cy="360645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Inflation and high interest rates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Rising lithium and battery costs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Exchange rate fluctuations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Global recession risks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D380507-AC0D-3182-1993-F2E9E706D76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95" r="19595"/>
          <a:stretch/>
        </p:blipFill>
        <p:spPr>
          <a:custGeom>
            <a:avLst/>
            <a:gdLst>
              <a:gd name="connsiteX0" fmla="*/ 0 w 5950914"/>
              <a:gd name="connsiteY0" fmla="*/ 0 h 5588003"/>
              <a:gd name="connsiteX1" fmla="*/ 5950914 w 5950914"/>
              <a:gd name="connsiteY1" fmla="*/ 0 h 5588003"/>
              <a:gd name="connsiteX2" fmla="*/ 5950914 w 5950914"/>
              <a:gd name="connsiteY2" fmla="*/ 5588003 h 5588003"/>
              <a:gd name="connsiteX3" fmla="*/ 0 w 5950914"/>
              <a:gd name="connsiteY3" fmla="*/ 5588003 h 5588003"/>
              <a:gd name="connsiteX4" fmla="*/ 0 w 5950914"/>
              <a:gd name="connsiteY4" fmla="*/ 5260978 h 5588003"/>
              <a:gd name="connsiteX5" fmla="*/ 84015 w 5950914"/>
              <a:gd name="connsiteY5" fmla="*/ 5168539 h 5588003"/>
              <a:gd name="connsiteX6" fmla="*/ 460100 w 5950914"/>
              <a:gd name="connsiteY6" fmla="*/ 4120920 h 5588003"/>
              <a:gd name="connsiteX7" fmla="*/ 84015 w 5950914"/>
              <a:gd name="connsiteY7" fmla="*/ 3073301 h 5588003"/>
              <a:gd name="connsiteX8" fmla="*/ 0 w 5950914"/>
              <a:gd name="connsiteY8" fmla="*/ 2980862 h 5588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50914" h="5588003">
                <a:moveTo>
                  <a:pt x="0" y="0"/>
                </a:moveTo>
                <a:lnTo>
                  <a:pt x="5950914" y="0"/>
                </a:lnTo>
                <a:lnTo>
                  <a:pt x="5950914" y="5588003"/>
                </a:lnTo>
                <a:lnTo>
                  <a:pt x="0" y="5588003"/>
                </a:lnTo>
                <a:lnTo>
                  <a:pt x="0" y="5260978"/>
                </a:lnTo>
                <a:lnTo>
                  <a:pt x="84015" y="5168539"/>
                </a:lnTo>
                <a:cubicBezTo>
                  <a:pt x="318963" y="4883847"/>
                  <a:pt x="460100" y="4518866"/>
                  <a:pt x="460100" y="4120920"/>
                </a:cubicBezTo>
                <a:cubicBezTo>
                  <a:pt x="460100" y="3722975"/>
                  <a:pt x="318963" y="3357993"/>
                  <a:pt x="84015" y="3073301"/>
                </a:cubicBezTo>
                <a:lnTo>
                  <a:pt x="0" y="2980862"/>
                </a:ln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 l="-10900" t="-11363" r="-246" b="-11363"/>
            </a:stretch>
          </a:blipFill>
        </p:spPr>
      </p:pic>
    </p:spTree>
    <p:extLst>
      <p:ext uri="{BB962C8B-B14F-4D97-AF65-F5344CB8AC3E}">
        <p14:creationId xmlns:p14="http://schemas.microsoft.com/office/powerpoint/2010/main" val="25163831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774EC-0327-77FF-4661-D6C9D41838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64229" y="1201946"/>
            <a:ext cx="4328485" cy="621322"/>
          </a:xfrm>
        </p:spPr>
        <p:txBody>
          <a:bodyPr/>
          <a:lstStyle/>
          <a:p>
            <a:r>
              <a:rPr lang="en-GB" dirty="0"/>
              <a:t>Social factors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D5C687-E982-B5F1-10C5-35C7D07E19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78585" y="1999307"/>
            <a:ext cx="5377474" cy="3656747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Growth of environmentally conscious costumers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Sustainability expectations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Shift towards leasing and mobility services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Demand for digital integration </a:t>
            </a:r>
            <a:endParaRPr lang="en-US" sz="2000" b="1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33AE7D28-AC27-9BA2-EB5D-FCE8CB5EC04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03" b="18703"/>
          <a:stretch/>
        </p:blipFill>
        <p:spPr>
          <a:custGeom>
            <a:avLst/>
            <a:gdLst>
              <a:gd name="connsiteX0" fmla="*/ 0 w 5950914"/>
              <a:gd name="connsiteY0" fmla="*/ 0 h 5588003"/>
              <a:gd name="connsiteX1" fmla="*/ 5950914 w 5950914"/>
              <a:gd name="connsiteY1" fmla="*/ 0 h 5588003"/>
              <a:gd name="connsiteX2" fmla="*/ 5950914 w 5950914"/>
              <a:gd name="connsiteY2" fmla="*/ 5588003 h 5588003"/>
              <a:gd name="connsiteX3" fmla="*/ 0 w 5950914"/>
              <a:gd name="connsiteY3" fmla="*/ 5588003 h 5588003"/>
              <a:gd name="connsiteX4" fmla="*/ 0 w 5950914"/>
              <a:gd name="connsiteY4" fmla="*/ 5260978 h 5588003"/>
              <a:gd name="connsiteX5" fmla="*/ 84015 w 5950914"/>
              <a:gd name="connsiteY5" fmla="*/ 5168539 h 5588003"/>
              <a:gd name="connsiteX6" fmla="*/ 460100 w 5950914"/>
              <a:gd name="connsiteY6" fmla="*/ 4120920 h 5588003"/>
              <a:gd name="connsiteX7" fmla="*/ 84015 w 5950914"/>
              <a:gd name="connsiteY7" fmla="*/ 3073301 h 5588003"/>
              <a:gd name="connsiteX8" fmla="*/ 0 w 5950914"/>
              <a:gd name="connsiteY8" fmla="*/ 2980862 h 5588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50914" h="5588003">
                <a:moveTo>
                  <a:pt x="0" y="0"/>
                </a:moveTo>
                <a:lnTo>
                  <a:pt x="5950914" y="0"/>
                </a:lnTo>
                <a:lnTo>
                  <a:pt x="5950914" y="5588003"/>
                </a:lnTo>
                <a:lnTo>
                  <a:pt x="0" y="5588003"/>
                </a:lnTo>
                <a:lnTo>
                  <a:pt x="0" y="5260978"/>
                </a:lnTo>
                <a:lnTo>
                  <a:pt x="84015" y="5168539"/>
                </a:lnTo>
                <a:cubicBezTo>
                  <a:pt x="318963" y="4883847"/>
                  <a:pt x="460100" y="4518866"/>
                  <a:pt x="460100" y="4120920"/>
                </a:cubicBezTo>
                <a:cubicBezTo>
                  <a:pt x="460100" y="3722975"/>
                  <a:pt x="318963" y="3357993"/>
                  <a:pt x="84015" y="3073301"/>
                </a:cubicBezTo>
                <a:lnTo>
                  <a:pt x="0" y="2980862"/>
                </a:ln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 l="-10900" t="-11363" r="-246" b="-11363"/>
            </a:stretch>
          </a:blipFill>
        </p:spPr>
      </p:pic>
    </p:spTree>
    <p:extLst>
      <p:ext uri="{BB962C8B-B14F-4D97-AF65-F5344CB8AC3E}">
        <p14:creationId xmlns:p14="http://schemas.microsoft.com/office/powerpoint/2010/main" val="42768544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DB9D6-46CA-2D6F-6C46-FA0D7C3198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2459" y="1672375"/>
            <a:ext cx="4962522" cy="364655"/>
          </a:xfrm>
        </p:spPr>
        <p:txBody>
          <a:bodyPr>
            <a:normAutofit fontScale="90000"/>
          </a:bodyPr>
          <a:lstStyle/>
          <a:p>
            <a:r>
              <a:rPr lang="en-GB" dirty="0"/>
              <a:t>Technological Factors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6FFDB9-3FA7-0F28-FA04-8651165E9D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91159" y="2313663"/>
            <a:ext cx="4962521" cy="343041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EV battery innovation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Autonomous driving systems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AI-driven manufacturing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Over-the-air software updates </a:t>
            </a:r>
            <a:endParaRPr lang="en-US" sz="2000" b="1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BE37C798-9918-DB20-7DF0-23D40BEE49C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36" b="7836"/>
          <a:stretch/>
        </p:blipFill>
        <p:spPr>
          <a:custGeom>
            <a:avLst/>
            <a:gdLst>
              <a:gd name="connsiteX0" fmla="*/ 0 w 5950914"/>
              <a:gd name="connsiteY0" fmla="*/ 0 h 5588003"/>
              <a:gd name="connsiteX1" fmla="*/ 5950914 w 5950914"/>
              <a:gd name="connsiteY1" fmla="*/ 0 h 5588003"/>
              <a:gd name="connsiteX2" fmla="*/ 5950914 w 5950914"/>
              <a:gd name="connsiteY2" fmla="*/ 5588003 h 5588003"/>
              <a:gd name="connsiteX3" fmla="*/ 0 w 5950914"/>
              <a:gd name="connsiteY3" fmla="*/ 5588003 h 5588003"/>
              <a:gd name="connsiteX4" fmla="*/ 0 w 5950914"/>
              <a:gd name="connsiteY4" fmla="*/ 5260978 h 5588003"/>
              <a:gd name="connsiteX5" fmla="*/ 84015 w 5950914"/>
              <a:gd name="connsiteY5" fmla="*/ 5168539 h 5588003"/>
              <a:gd name="connsiteX6" fmla="*/ 460100 w 5950914"/>
              <a:gd name="connsiteY6" fmla="*/ 4120920 h 5588003"/>
              <a:gd name="connsiteX7" fmla="*/ 84015 w 5950914"/>
              <a:gd name="connsiteY7" fmla="*/ 3073301 h 5588003"/>
              <a:gd name="connsiteX8" fmla="*/ 0 w 5950914"/>
              <a:gd name="connsiteY8" fmla="*/ 2980862 h 5588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50914" h="5588003">
                <a:moveTo>
                  <a:pt x="0" y="0"/>
                </a:moveTo>
                <a:lnTo>
                  <a:pt x="5950914" y="0"/>
                </a:lnTo>
                <a:lnTo>
                  <a:pt x="5950914" y="5588003"/>
                </a:lnTo>
                <a:lnTo>
                  <a:pt x="0" y="5588003"/>
                </a:lnTo>
                <a:lnTo>
                  <a:pt x="0" y="5260978"/>
                </a:lnTo>
                <a:lnTo>
                  <a:pt x="84015" y="5168539"/>
                </a:lnTo>
                <a:cubicBezTo>
                  <a:pt x="318963" y="4883847"/>
                  <a:pt x="460100" y="4518866"/>
                  <a:pt x="460100" y="4120920"/>
                </a:cubicBezTo>
                <a:cubicBezTo>
                  <a:pt x="460100" y="3722975"/>
                  <a:pt x="318963" y="3357993"/>
                  <a:pt x="84015" y="3073301"/>
                </a:cubicBezTo>
                <a:lnTo>
                  <a:pt x="0" y="2980862"/>
                </a:ln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 l="-10900" t="-11363" r="-246" b="-11363"/>
            </a:stretch>
          </a:blipFill>
        </p:spPr>
      </p:pic>
    </p:spTree>
    <p:extLst>
      <p:ext uri="{BB962C8B-B14F-4D97-AF65-F5344CB8AC3E}">
        <p14:creationId xmlns:p14="http://schemas.microsoft.com/office/powerpoint/2010/main" val="21790284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EC456-0002-A970-2381-B9277DB9C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8065" y="1578070"/>
            <a:ext cx="5652469" cy="746759"/>
          </a:xfrm>
        </p:spPr>
        <p:txBody>
          <a:bodyPr/>
          <a:lstStyle/>
          <a:p>
            <a:r>
              <a:rPr lang="en-GB" dirty="0"/>
              <a:t>Impact of Globalisation 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1C0E96-B454-A076-98DA-BEF488D1B60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8758" y="2478790"/>
            <a:ext cx="6530450" cy="4108764"/>
          </a:xfrm>
        </p:spPr>
        <p:txBody>
          <a:bodyPr>
            <a:normAutofit/>
          </a:bodyPr>
          <a:lstStyle/>
          <a:p>
            <a:r>
              <a:rPr lang="en-GB" sz="2000" b="1" dirty="0"/>
              <a:t>Definition: </a:t>
            </a:r>
            <a:r>
              <a:rPr lang="en-GB" sz="1900" b="1" dirty="0">
                <a:latin typeface="+mj-lt"/>
              </a:rPr>
              <a:t>The impact of globalisation is how global connections affect businesses and economies through trade, competition, and the exchange of goods and ideas.</a:t>
            </a:r>
            <a:endParaRPr lang="en-GB" sz="2000" b="1" dirty="0"/>
          </a:p>
          <a:p>
            <a:endParaRPr lang="en-GB" sz="2000" b="1" dirty="0"/>
          </a:p>
          <a:p>
            <a:r>
              <a:rPr lang="en-GB" sz="2000" b="1" dirty="0"/>
              <a:t>Global production plants (Germany, USA, China) </a:t>
            </a:r>
          </a:p>
          <a:p>
            <a:r>
              <a:rPr lang="en-GB" sz="2000" b="1" dirty="0"/>
              <a:t>International joint ventures </a:t>
            </a:r>
          </a:p>
          <a:p>
            <a:r>
              <a:rPr lang="en-GB" sz="2000" b="1" dirty="0"/>
              <a:t>Global supply chain networks</a:t>
            </a:r>
          </a:p>
          <a:p>
            <a:r>
              <a:rPr lang="en-GB" sz="2000" b="1" dirty="0"/>
              <a:t>Exposure to geopolitical risks 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9677520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ECB9D-E33A-B214-AD12-DCC45AB64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9750" y="1615792"/>
            <a:ext cx="5652469" cy="746759"/>
          </a:xfrm>
        </p:spPr>
        <p:txBody>
          <a:bodyPr/>
          <a:lstStyle/>
          <a:p>
            <a:r>
              <a:rPr lang="en-GB" dirty="0"/>
              <a:t>Impact of innovation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E2668-3380-CB77-42EB-823FDFE041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00146" y="2362551"/>
            <a:ext cx="6895102" cy="4108764"/>
          </a:xfrm>
        </p:spPr>
        <p:txBody>
          <a:bodyPr>
            <a:normAutofit lnSpcReduction="10000"/>
          </a:bodyPr>
          <a:lstStyle/>
          <a:p>
            <a:r>
              <a:rPr lang="en-GB" sz="2000" b="1" dirty="0"/>
              <a:t>Definition: </a:t>
            </a:r>
            <a:r>
              <a:rPr lang="en-GB" sz="2200" b="1" dirty="0"/>
              <a:t>The impact of innovation is how new ideas, products, or processes improve businesses by increasing efficiency, competitiveness, and growth.</a:t>
            </a:r>
          </a:p>
          <a:p>
            <a:endParaRPr lang="en-GB" sz="2000" b="1" dirty="0"/>
          </a:p>
          <a:p>
            <a:r>
              <a:rPr lang="en-GB" sz="2000" b="1" dirty="0"/>
              <a:t>Investment is electric platforms  (Neue </a:t>
            </a:r>
            <a:r>
              <a:rPr lang="en-GB" sz="2000" b="1" dirty="0" err="1"/>
              <a:t>Klasses</a:t>
            </a:r>
            <a:r>
              <a:rPr lang="en-GB" sz="2000" b="1" dirty="0"/>
              <a:t>)</a:t>
            </a:r>
          </a:p>
          <a:p>
            <a:r>
              <a:rPr lang="en-GB" sz="2000" b="1" dirty="0"/>
              <a:t>Sustainable materials usage</a:t>
            </a:r>
          </a:p>
          <a:p>
            <a:r>
              <a:rPr lang="en-GB" sz="2000" b="1" dirty="0"/>
              <a:t>Advanced digital dashboards </a:t>
            </a:r>
          </a:p>
          <a:p>
            <a:r>
              <a:rPr lang="en-GB" sz="2000" b="1" dirty="0"/>
              <a:t>AI and automation in production 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724120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B06A0-3D32-8759-D793-878CE9B84B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7097" y="1382237"/>
            <a:ext cx="6407556" cy="4093526"/>
          </a:xfrm>
        </p:spPr>
        <p:txBody>
          <a:bodyPr anchor="ctr">
            <a:normAutofit/>
          </a:bodyPr>
          <a:lstStyle/>
          <a:p>
            <a:r>
              <a:rPr lang="en-GB" sz="2000" dirty="0"/>
              <a:t>1. Accelerate full EV transition </a:t>
            </a:r>
            <a:br>
              <a:rPr lang="en-GB" sz="2000" dirty="0"/>
            </a:br>
            <a:r>
              <a:rPr lang="en-GB" sz="2000" dirty="0"/>
              <a:t>2. Diversity supply chains</a:t>
            </a:r>
            <a:br>
              <a:rPr lang="en-GB" sz="2000" dirty="0"/>
            </a:br>
            <a:r>
              <a:rPr lang="en-GB" sz="2000" dirty="0"/>
              <a:t>3. Increase investment in digital services </a:t>
            </a:r>
            <a:br>
              <a:rPr lang="en-GB" sz="2000" dirty="0"/>
            </a:br>
            <a:r>
              <a:rPr lang="en-GB" sz="2000" dirty="0"/>
              <a:t>4. Strengths sustainability strateg</a:t>
            </a:r>
            <a:r>
              <a:rPr lang="en-GB" sz="2900" dirty="0"/>
              <a:t>y </a:t>
            </a:r>
            <a:endParaRPr lang="en-US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B51E7-645D-80B7-346C-C6167D6FD7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847008"/>
            <a:ext cx="6209067" cy="183358"/>
          </a:xfrm>
        </p:spPr>
        <p:txBody>
          <a:bodyPr anchor="t">
            <a:noAutofit/>
          </a:bodyPr>
          <a:lstStyle/>
          <a:p>
            <a:pPr marL="168275" indent="-168275"/>
            <a:r>
              <a:rPr lang="en-GB" sz="3200" dirty="0"/>
              <a:t>Strategic Recommendations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6091146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CDC5969-B48C-0F96-51EE-C59E4A8FE78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1131682"/>
            <a:ext cx="10923935" cy="790921"/>
          </a:xfrm>
        </p:spPr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C5D142-3A43-0549-0620-B839B4AF323F}"/>
              </a:ext>
            </a:extLst>
          </p:cNvPr>
          <p:cNvSpPr txBox="1"/>
          <p:nvPr/>
        </p:nvSpPr>
        <p:spPr>
          <a:xfrm>
            <a:off x="7598372" y="187079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1DFC31-3ABB-C9D6-DA96-72851AD32272}"/>
              </a:ext>
            </a:extLst>
          </p:cNvPr>
          <p:cNvSpPr txBox="1"/>
          <p:nvPr/>
        </p:nvSpPr>
        <p:spPr>
          <a:xfrm>
            <a:off x="612648" y="3037878"/>
            <a:ext cx="1040240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+mj-lt"/>
              </a:rPr>
              <a:t>Strong brand </a:t>
            </a:r>
            <a:r>
              <a:rPr lang="en-GB" sz="2000" b="1" dirty="0">
                <a:latin typeface="+mj-lt"/>
              </a:rPr>
              <a:t> premium global brand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+mj-lt"/>
              </a:rPr>
              <a:t>Facing intense EV competition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+mj-lt"/>
              </a:rPr>
              <a:t>Innovation and electrification are critical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+mj-lt"/>
              </a:rPr>
              <a:t>Future success depends on sustainability and resilience </a:t>
            </a:r>
          </a:p>
        </p:txBody>
      </p:sp>
    </p:spTree>
    <p:extLst>
      <p:ext uri="{BB962C8B-B14F-4D97-AF65-F5344CB8AC3E}">
        <p14:creationId xmlns:p14="http://schemas.microsoft.com/office/powerpoint/2010/main" val="14127906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CBECF-807F-C4E2-7264-528019F5E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077" y="954918"/>
            <a:ext cx="7152042" cy="1107763"/>
          </a:xfrm>
        </p:spPr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C28DE-985A-3A73-26D5-E6C6B0C3E38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439" y="2128998"/>
            <a:ext cx="12039710" cy="2600004"/>
          </a:xfrm>
        </p:spPr>
        <p:txBody>
          <a:bodyPr>
            <a:normAutofit fontScale="25000" lnSpcReduction="20000"/>
          </a:bodyPr>
          <a:lstStyle/>
          <a:p>
            <a:pPr marL="1143000" indent="-1143000">
              <a:buFont typeface="Arial" panose="020B0604020202020204" pitchFamily="34" charset="0"/>
              <a:buChar char="•"/>
            </a:pPr>
            <a:r>
              <a:rPr lang="en-GB" sz="8000" b="1" dirty="0">
                <a:latin typeface="+mj-lt"/>
                <a:hlinkClick r:id="rId2"/>
              </a:rPr>
              <a:t>BMW Group</a:t>
            </a:r>
            <a:r>
              <a:rPr lang="en-GB" sz="8000" b="1" dirty="0">
                <a:latin typeface="+mj-lt"/>
              </a:rPr>
              <a:t> (2024) Annual Report 2023. Available at: https://</a:t>
            </a:r>
            <a:r>
              <a:rPr lang="en-GB" sz="8000" b="1" dirty="0" err="1">
                <a:latin typeface="+mj-lt"/>
              </a:rPr>
              <a:t>www.bmwgroup.com</a:t>
            </a:r>
            <a:r>
              <a:rPr lang="en-GB" sz="8000" b="1" dirty="0">
                <a:latin typeface="+mj-lt"/>
              </a:rPr>
              <a:t> (Accessed: 21 March 2026).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en-GB" sz="8000" b="1" dirty="0" err="1">
                <a:latin typeface="+mj-lt"/>
                <a:hlinkClick r:id="rId3"/>
              </a:rPr>
              <a:t>Statista</a:t>
            </a:r>
            <a:r>
              <a:rPr lang="en-GB" sz="8000" b="1" dirty="0">
                <a:latin typeface="+mj-lt"/>
              </a:rPr>
              <a:t> (2024) BMW - Statistics &amp; Facts. Available at: https://</a:t>
            </a:r>
            <a:r>
              <a:rPr lang="en-GB" sz="8000" b="1" dirty="0" err="1">
                <a:latin typeface="+mj-lt"/>
              </a:rPr>
              <a:t>www.statista.com</a:t>
            </a:r>
            <a:r>
              <a:rPr lang="en-GB" sz="8000" b="1" dirty="0">
                <a:latin typeface="+mj-lt"/>
              </a:rPr>
              <a:t> (Accessed: 21 March 2026).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en-GB" sz="8000" b="1" dirty="0">
                <a:latin typeface="+mj-lt"/>
                <a:hlinkClick r:id="rId4"/>
              </a:rPr>
              <a:t>International Energy Agency</a:t>
            </a:r>
            <a:r>
              <a:rPr lang="en-GB" sz="8000" b="1" dirty="0">
                <a:latin typeface="+mj-lt"/>
              </a:rPr>
              <a:t> (2023) Global EV Outlook 2023. Available at: https://</a:t>
            </a:r>
            <a:r>
              <a:rPr lang="en-GB" sz="8000" b="1" dirty="0" err="1">
                <a:latin typeface="+mj-lt"/>
              </a:rPr>
              <a:t>www.iea.org</a:t>
            </a:r>
            <a:r>
              <a:rPr lang="en-GB" sz="8000" b="1" dirty="0">
                <a:latin typeface="+mj-lt"/>
              </a:rPr>
              <a:t> (Accessed: 21 March 2026).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en-GB" sz="8000" b="1" dirty="0">
                <a:latin typeface="+mj-lt"/>
                <a:hlinkClick r:id="rId5"/>
              </a:rPr>
              <a:t>European Commission</a:t>
            </a:r>
            <a:r>
              <a:rPr lang="en-GB" sz="8000" b="1" dirty="0">
                <a:latin typeface="+mj-lt"/>
              </a:rPr>
              <a:t> (2023) Euro 7 Emission Standards. Available at: https://</a:t>
            </a:r>
            <a:r>
              <a:rPr lang="en-GB" sz="8000" b="1" dirty="0" err="1">
                <a:latin typeface="+mj-lt"/>
              </a:rPr>
              <a:t>ec.europa.eu</a:t>
            </a:r>
            <a:r>
              <a:rPr lang="en-GB" sz="8000" b="1" dirty="0">
                <a:latin typeface="+mj-lt"/>
              </a:rPr>
              <a:t> (Accessed: 21 March 2026).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56894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149C9-314F-919C-0851-866BDE5E6F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3345" y="3572427"/>
            <a:ext cx="4714883" cy="1315187"/>
          </a:xfrm>
        </p:spPr>
        <p:txBody>
          <a:bodyPr/>
          <a:lstStyle/>
          <a:p>
            <a:r>
              <a:rPr lang="en-GB" dirty="0"/>
              <a:t>Thank you! </a:t>
            </a:r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0AEEC33E-B9AD-5970-C4C1-BA5118E322F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32" b="2632"/>
          <a:stretch/>
        </p:blipFill>
        <p:spPr>
          <a:custGeom>
            <a:avLst/>
            <a:gdLst>
              <a:gd name="connsiteX0" fmla="*/ 2928621 w 4946650"/>
              <a:gd name="connsiteY0" fmla="*/ 0 h 5857240"/>
              <a:gd name="connsiteX1" fmla="*/ 4791496 w 4946650"/>
              <a:gd name="connsiteY1" fmla="*/ 668755 h 5857240"/>
              <a:gd name="connsiteX2" fmla="*/ 4946650 w 4946650"/>
              <a:gd name="connsiteY2" fmla="*/ 809768 h 5857240"/>
              <a:gd name="connsiteX3" fmla="*/ 4946650 w 4946650"/>
              <a:gd name="connsiteY3" fmla="*/ 5047474 h 5857240"/>
              <a:gd name="connsiteX4" fmla="*/ 4791496 w 4946650"/>
              <a:gd name="connsiteY4" fmla="*/ 5188487 h 5857240"/>
              <a:gd name="connsiteX5" fmla="*/ 3191069 w 4946650"/>
              <a:gd name="connsiteY5" fmla="*/ 5845642 h 5857240"/>
              <a:gd name="connsiteX6" fmla="*/ 2928666 w 4946650"/>
              <a:gd name="connsiteY6" fmla="*/ 5857240 h 5857240"/>
              <a:gd name="connsiteX7" fmla="*/ 2928581 w 4946650"/>
              <a:gd name="connsiteY7" fmla="*/ 5857240 h 5857240"/>
              <a:gd name="connsiteX8" fmla="*/ 2629186 w 4946650"/>
              <a:gd name="connsiteY8" fmla="*/ 5842122 h 5857240"/>
              <a:gd name="connsiteX9" fmla="*/ 0 w 4946650"/>
              <a:gd name="connsiteY9" fmla="*/ 2928621 h 5857240"/>
              <a:gd name="connsiteX10" fmla="*/ 2928621 w 4946650"/>
              <a:gd name="connsiteY10" fmla="*/ 0 h 5857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946650" h="5857240">
                <a:moveTo>
                  <a:pt x="2928621" y="0"/>
                </a:moveTo>
                <a:cubicBezTo>
                  <a:pt x="3636248" y="0"/>
                  <a:pt x="4285258" y="250970"/>
                  <a:pt x="4791496" y="668755"/>
                </a:cubicBezTo>
                <a:lnTo>
                  <a:pt x="4946650" y="809768"/>
                </a:lnTo>
                <a:lnTo>
                  <a:pt x="4946650" y="5047474"/>
                </a:lnTo>
                <a:lnTo>
                  <a:pt x="4791496" y="5188487"/>
                </a:lnTo>
                <a:cubicBezTo>
                  <a:pt x="4348538" y="5554050"/>
                  <a:pt x="3796270" y="5791893"/>
                  <a:pt x="3191069" y="5845642"/>
                </a:cubicBezTo>
                <a:lnTo>
                  <a:pt x="2928666" y="5857240"/>
                </a:lnTo>
                <a:lnTo>
                  <a:pt x="2928581" y="5857240"/>
                </a:lnTo>
                <a:lnTo>
                  <a:pt x="2629186" y="5842122"/>
                </a:lnTo>
                <a:cubicBezTo>
                  <a:pt x="1152412" y="5692147"/>
                  <a:pt x="0" y="4444965"/>
                  <a:pt x="0" y="2928621"/>
                </a:cubicBezTo>
                <a:cubicBezTo>
                  <a:pt x="0" y="1311188"/>
                  <a:pt x="1311188" y="0"/>
                  <a:pt x="2928621" y="0"/>
                </a:cubicBez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 l="-115" r="-115"/>
            </a:stretch>
          </a:blip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BB895FE-60B3-23D9-E4DD-4F8C8186FA88}"/>
              </a:ext>
            </a:extLst>
          </p:cNvPr>
          <p:cNvSpPr txBox="1"/>
          <p:nvPr/>
        </p:nvSpPr>
        <p:spPr>
          <a:xfrm>
            <a:off x="113168" y="5129651"/>
            <a:ext cx="6136411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latin typeface="+mj-lt"/>
              </a:rPr>
              <a:t>Presented by</a:t>
            </a:r>
            <a:r>
              <a:rPr lang="en-GB" sz="2000" b="1" dirty="0">
                <a:solidFill>
                  <a:schemeClr val="bg1"/>
                </a:solidFill>
                <a:latin typeface="+mj-lt"/>
              </a:rPr>
              <a:t>: </a:t>
            </a:r>
          </a:p>
          <a:p>
            <a:r>
              <a:rPr lang="en-GB" sz="2000" b="1" dirty="0">
                <a:solidFill>
                  <a:schemeClr val="bg1"/>
                </a:solidFill>
                <a:latin typeface="+mj-lt"/>
              </a:rPr>
              <a:t>Leader – Carmen </a:t>
            </a:r>
            <a:r>
              <a:rPr lang="en-GB" sz="2000" b="1" dirty="0" err="1">
                <a:solidFill>
                  <a:schemeClr val="bg1"/>
                </a:solidFill>
                <a:latin typeface="+mj-lt"/>
              </a:rPr>
              <a:t>Ancuța</a:t>
            </a:r>
            <a:r>
              <a:rPr lang="en-GB" sz="2000" b="1" dirty="0">
                <a:solidFill>
                  <a:schemeClr val="bg1"/>
                </a:solidFill>
                <a:latin typeface="+mj-lt"/>
              </a:rPr>
              <a:t> Sigartau - 2425074</a:t>
            </a:r>
          </a:p>
          <a:p>
            <a:r>
              <a:rPr lang="en-GB" sz="2000" b="1" dirty="0">
                <a:solidFill>
                  <a:schemeClr val="bg1"/>
                </a:solidFill>
                <a:latin typeface="+mj-lt"/>
              </a:rPr>
              <a:t>Mario Roberto </a:t>
            </a:r>
            <a:r>
              <a:rPr lang="en-GB" sz="2000" b="1" dirty="0" err="1">
                <a:solidFill>
                  <a:schemeClr val="bg1"/>
                </a:solidFill>
                <a:latin typeface="+mj-lt"/>
              </a:rPr>
              <a:t>Mădălin</a:t>
            </a:r>
            <a:r>
              <a:rPr lang="en-GB" sz="2000" b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GB" sz="2000" b="1" dirty="0" err="1">
                <a:solidFill>
                  <a:schemeClr val="bg1"/>
                </a:solidFill>
                <a:latin typeface="+mj-lt"/>
              </a:rPr>
              <a:t>Rugină</a:t>
            </a:r>
            <a:r>
              <a:rPr lang="en-GB" sz="2000" b="1" dirty="0">
                <a:solidFill>
                  <a:schemeClr val="bg1"/>
                </a:solidFill>
                <a:latin typeface="+mj-lt"/>
              </a:rPr>
              <a:t> – 2425073</a:t>
            </a:r>
          </a:p>
          <a:p>
            <a:r>
              <a:rPr lang="en-GB" sz="2000" b="1" dirty="0" err="1">
                <a:solidFill>
                  <a:schemeClr val="bg1"/>
                </a:solidFill>
                <a:latin typeface="+mj-lt"/>
              </a:rPr>
              <a:t>Florentina</a:t>
            </a:r>
            <a:r>
              <a:rPr lang="en-GB" sz="2000" b="1" dirty="0">
                <a:solidFill>
                  <a:schemeClr val="bg1"/>
                </a:solidFill>
                <a:latin typeface="+mj-lt"/>
              </a:rPr>
              <a:t> Daniela </a:t>
            </a:r>
            <a:r>
              <a:rPr lang="en-GB" sz="2000" b="1" dirty="0" err="1">
                <a:solidFill>
                  <a:schemeClr val="bg1"/>
                </a:solidFill>
                <a:latin typeface="+mj-lt"/>
              </a:rPr>
              <a:t>Licsandru</a:t>
            </a:r>
            <a:r>
              <a:rPr lang="en-GB" sz="2000" b="1" dirty="0">
                <a:solidFill>
                  <a:schemeClr val="bg1"/>
                </a:solidFill>
                <a:latin typeface="+mj-lt"/>
              </a:rPr>
              <a:t> – 2527752</a:t>
            </a:r>
          </a:p>
          <a:p>
            <a:r>
              <a:rPr lang="en-GB" sz="2000" b="1" dirty="0" err="1">
                <a:solidFill>
                  <a:schemeClr val="bg1"/>
                </a:solidFill>
                <a:latin typeface="+mj-lt"/>
              </a:rPr>
              <a:t>Derya</a:t>
            </a:r>
            <a:r>
              <a:rPr lang="en-GB" sz="2000" b="1" dirty="0">
                <a:solidFill>
                  <a:schemeClr val="bg1"/>
                </a:solidFill>
                <a:latin typeface="+mj-lt"/>
              </a:rPr>
              <a:t> Mustafa - 2527014</a:t>
            </a:r>
            <a:endParaRPr lang="en-US" sz="2000" b="1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27427248"/>
      </p:ext>
    </p:extLst>
  </p:cSld>
  <p:clrMapOvr>
    <a:masterClrMapping/>
  </p:clrMapOvr>
</p:sld>
</file>

<file path=ppt/theme/theme1.xml><?xml version="1.0" encoding="utf-8"?>
<a:theme xmlns:a="http://schemas.openxmlformats.org/drawingml/2006/main" name="AbstractShapeImpact2">
  <a:themeElements>
    <a:clrScheme name="Abstract-shapes 2">
      <a:dk1>
        <a:srgbClr val="FFE7F9"/>
      </a:dk1>
      <a:lt1>
        <a:srgbClr val="000000"/>
      </a:lt1>
      <a:dk2>
        <a:srgbClr val="FFFFFF"/>
      </a:dk2>
      <a:lt2>
        <a:srgbClr val="1C1C7F"/>
      </a:lt2>
      <a:accent1>
        <a:srgbClr val="1E3F34"/>
      </a:accent1>
      <a:accent2>
        <a:srgbClr val="BE92B3"/>
      </a:accent2>
      <a:accent3>
        <a:srgbClr val="E2F0E3"/>
      </a:accent3>
      <a:accent4>
        <a:srgbClr val="2C7733"/>
      </a:accent4>
      <a:accent5>
        <a:srgbClr val="D9F5FC"/>
      </a:accent5>
      <a:accent6>
        <a:srgbClr val="D30303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bstract-shapes_Brand-Proposal_win32_SD_V8" id="{FDEACBDA-4C03-49D9-AD64-CA094C8C4D96}" vid="{CADBDCF1-D7E0-430A-A5E9-74FF6732C4D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F782DA7-86C0-4A84-A860-11A1E6E3FB6B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87867195-f2b8-4ac2-b0b6-6bb73cb33afc}" enabled="1" method="Privilege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9339</TotalTime>
  <Words>373</Words>
  <Application>Microsoft Office PowerPoint</Application>
  <PresentationFormat>Widescreen</PresentationFormat>
  <Paragraphs>71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AbstractShapeImpact2</vt:lpstr>
      <vt:lpstr>BMW GROUP Components 1 – Practical: Group Presentation Module: LCBB4014 – introduction to business Lecturer: Dr Said Usman  </vt:lpstr>
      <vt:lpstr>Introduction </vt:lpstr>
      <vt:lpstr>Company  overview</vt:lpstr>
      <vt:lpstr>Market Position &amp; Key Products              </vt:lpstr>
      <vt:lpstr>SWOT ANALYSIS</vt:lpstr>
      <vt:lpstr>SWOT ANALYSIS  </vt:lpstr>
      <vt:lpstr>SWOT ANALYSIS  </vt:lpstr>
      <vt:lpstr>SWOT ANALYSIS  </vt:lpstr>
      <vt:lpstr>SWOT ANALYSIS  </vt:lpstr>
      <vt:lpstr>PEST ANALYSIS</vt:lpstr>
      <vt:lpstr>Political factors </vt:lpstr>
      <vt:lpstr>Economic factors </vt:lpstr>
      <vt:lpstr>Social factors </vt:lpstr>
      <vt:lpstr>Technological Factors</vt:lpstr>
      <vt:lpstr>Impact of Globalisation </vt:lpstr>
      <vt:lpstr>Impact of innovation </vt:lpstr>
      <vt:lpstr>1. Accelerate full EV transition  2. Diversity supply chains 3. Increase investment in digital services  4. Strengths sustainability strategy </vt:lpstr>
      <vt:lpstr>PowerPoint Presentation</vt:lpstr>
      <vt:lpstr>References </vt:lpstr>
      <vt:lpstr>Thank you!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BMW GROUP Components 1 – Practical: Group Presentation Module: LCBB4014 – introduction to business Lecturer: Dr Said Usman  </dc:title>
  <dc:creator>Carmen Ancuta Sigartau (2425074)</dc:creator>
  <cp:lastModifiedBy>Carmen Ancuta Sigartau (2425074)</cp:lastModifiedBy>
  <cp:revision>9</cp:revision>
  <dcterms:created xsi:type="dcterms:W3CDTF">2026-03-19T18:51:23Z</dcterms:created>
  <dcterms:modified xsi:type="dcterms:W3CDTF">2026-03-22T11:13:15Z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