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62" r:id="rId3"/>
    <p:sldId id="257" r:id="rId4"/>
    <p:sldId id="377" r:id="rId5"/>
    <p:sldId id="263" r:id="rId6"/>
    <p:sldId id="364" r:id="rId7"/>
    <p:sldId id="264" r:id="rId8"/>
    <p:sldId id="266" r:id="rId9"/>
    <p:sldId id="378" r:id="rId10"/>
    <p:sldId id="291" r:id="rId11"/>
    <p:sldId id="296" r:id="rId12"/>
    <p:sldId id="258" r:id="rId13"/>
    <p:sldId id="363" r:id="rId14"/>
    <p:sldId id="259" r:id="rId15"/>
    <p:sldId id="379" r:id="rId16"/>
    <p:sldId id="380" r:id="rId17"/>
    <p:sldId id="381" r:id="rId18"/>
    <p:sldId id="368" r:id="rId19"/>
    <p:sldId id="372" r:id="rId20"/>
    <p:sldId id="370" r:id="rId21"/>
    <p:sldId id="373" r:id="rId22"/>
    <p:sldId id="361" r:id="rId23"/>
    <p:sldId id="322" r:id="rId24"/>
    <p:sldId id="360" r:id="rId25"/>
    <p:sldId id="351" r:id="rId26"/>
    <p:sldId id="352" r:id="rId27"/>
    <p:sldId id="376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91EA66-629D-43FB-B5DF-DEE155407E26}" v="14" dt="2026-09-23T10:24:43.4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20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54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i Phelps" userId="44e5b747-28bd-454d-8b1f-8b8d7db49187" providerId="ADAL" clId="{8792EDBA-51A9-4F41-BBDC-414909E78C45}"/>
    <pc:docChg chg="undo custSel addSld delSld modSld sldOrd addMainMaster delMainMaster">
      <pc:chgData name="Ceri Phelps" userId="44e5b747-28bd-454d-8b1f-8b8d7db49187" providerId="ADAL" clId="{8792EDBA-51A9-4F41-BBDC-414909E78C45}" dt="2026-09-23T10:33:09.390" v="640" actId="1076"/>
      <pc:docMkLst>
        <pc:docMk/>
      </pc:docMkLst>
      <pc:sldChg chg="addSp delSp modSp mod setBg setClrOvrMap">
        <pc:chgData name="Ceri Phelps" userId="44e5b747-28bd-454d-8b1f-8b8d7db49187" providerId="ADAL" clId="{8792EDBA-51A9-4F41-BBDC-414909E78C45}" dt="2026-09-23T10:12:01.701" v="353" actId="26606"/>
        <pc:sldMkLst>
          <pc:docMk/>
          <pc:sldMk cId="2899232990" sldId="256"/>
        </pc:sldMkLst>
        <pc:spChg chg="mod">
          <ac:chgData name="Ceri Phelps" userId="44e5b747-28bd-454d-8b1f-8b8d7db49187" providerId="ADAL" clId="{8792EDBA-51A9-4F41-BBDC-414909E78C45}" dt="2026-09-23T10:12:01.701" v="353" actId="26606"/>
          <ac:spMkLst>
            <pc:docMk/>
            <pc:sldMk cId="2899232990" sldId="256"/>
            <ac:spMk id="2" creationId="{CEFEAA41-9720-5E4A-19DB-31898CE44103}"/>
          </ac:spMkLst>
        </pc:spChg>
        <pc:spChg chg="mod">
          <ac:chgData name="Ceri Phelps" userId="44e5b747-28bd-454d-8b1f-8b8d7db49187" providerId="ADAL" clId="{8792EDBA-51A9-4F41-BBDC-414909E78C45}" dt="2026-09-23T10:12:01.701" v="353" actId="26606"/>
          <ac:spMkLst>
            <pc:docMk/>
            <pc:sldMk cId="2899232990" sldId="256"/>
            <ac:spMk id="3" creationId="{066199B0-3BF4-D9D8-323D-45F829F95B44}"/>
          </ac:spMkLst>
        </pc:spChg>
        <pc:spChg chg="del">
          <ac:chgData name="Ceri Phelps" userId="44e5b747-28bd-454d-8b1f-8b8d7db49187" providerId="ADAL" clId="{8792EDBA-51A9-4F41-BBDC-414909E78C45}" dt="2026-09-23T10:12:01.701" v="353" actId="26606"/>
          <ac:spMkLst>
            <pc:docMk/>
            <pc:sldMk cId="2899232990" sldId="256"/>
            <ac:spMk id="9" creationId="{71B2258F-86CA-4D4D-8270-BC05FCDEBFB3}"/>
          </ac:spMkLst>
        </pc:spChg>
        <pc:spChg chg="add">
          <ac:chgData name="Ceri Phelps" userId="44e5b747-28bd-454d-8b1f-8b8d7db49187" providerId="ADAL" clId="{8792EDBA-51A9-4F41-BBDC-414909E78C45}" dt="2026-09-23T10:12:01.701" v="353" actId="26606"/>
          <ac:spMkLst>
            <pc:docMk/>
            <pc:sldMk cId="2899232990" sldId="256"/>
            <ac:spMk id="14" creationId="{D47766EE-4192-4B2D-A5A0-F60F9A5F743F}"/>
          </ac:spMkLst>
        </pc:spChg>
        <pc:spChg chg="add">
          <ac:chgData name="Ceri Phelps" userId="44e5b747-28bd-454d-8b1f-8b8d7db49187" providerId="ADAL" clId="{8792EDBA-51A9-4F41-BBDC-414909E78C45}" dt="2026-09-23T10:12:01.701" v="353" actId="26606"/>
          <ac:spMkLst>
            <pc:docMk/>
            <pc:sldMk cId="2899232990" sldId="256"/>
            <ac:spMk id="16" creationId="{D6705569-F545-4F47-A260-A9202826EA20}"/>
          </ac:spMkLst>
        </pc:spChg>
        <pc:picChg chg="mod">
          <ac:chgData name="Ceri Phelps" userId="44e5b747-28bd-454d-8b1f-8b8d7db49187" providerId="ADAL" clId="{8792EDBA-51A9-4F41-BBDC-414909E78C45}" dt="2026-09-23T10:12:01.701" v="353" actId="26606"/>
          <ac:picMkLst>
            <pc:docMk/>
            <pc:sldMk cId="2899232990" sldId="256"/>
            <ac:picMk id="5" creationId="{9EB4B2F1-B6D1-6CAF-40B3-DBB36ABE8D8A}"/>
          </ac:picMkLst>
        </pc:picChg>
      </pc:sldChg>
      <pc:sldChg chg="addSp delSp modSp mod setBg">
        <pc:chgData name="Ceri Phelps" userId="44e5b747-28bd-454d-8b1f-8b8d7db49187" providerId="ADAL" clId="{8792EDBA-51A9-4F41-BBDC-414909E78C45}" dt="2026-09-23T10:13:04.544" v="371" actId="20577"/>
        <pc:sldMkLst>
          <pc:docMk/>
          <pc:sldMk cId="459256028" sldId="257"/>
        </pc:sldMkLst>
        <pc:spChg chg="mod">
          <ac:chgData name="Ceri Phelps" userId="44e5b747-28bd-454d-8b1f-8b8d7db49187" providerId="ADAL" clId="{8792EDBA-51A9-4F41-BBDC-414909E78C45}" dt="2026-09-23T10:13:04.544" v="371" actId="20577"/>
          <ac:spMkLst>
            <pc:docMk/>
            <pc:sldMk cId="459256028" sldId="257"/>
            <ac:spMk id="2" creationId="{6582EC70-5F96-4D76-E21E-20A652C92512}"/>
          </ac:spMkLst>
        </pc:spChg>
        <pc:spChg chg="add del">
          <ac:chgData name="Ceri Phelps" userId="44e5b747-28bd-454d-8b1f-8b8d7db49187" providerId="ADAL" clId="{8792EDBA-51A9-4F41-BBDC-414909E78C45}" dt="2026-09-23T10:12:41.616" v="363" actId="26606"/>
          <ac:spMkLst>
            <pc:docMk/>
            <pc:sldMk cId="459256028" sldId="257"/>
            <ac:spMk id="9" creationId="{BACC6370-2D7E-4714-9D71-7542949D7D5D}"/>
          </ac:spMkLst>
        </pc:spChg>
        <pc:spChg chg="add del">
          <ac:chgData name="Ceri Phelps" userId="44e5b747-28bd-454d-8b1f-8b8d7db49187" providerId="ADAL" clId="{8792EDBA-51A9-4F41-BBDC-414909E78C45}" dt="2026-09-23T10:12:41.616" v="363" actId="26606"/>
          <ac:spMkLst>
            <pc:docMk/>
            <pc:sldMk cId="459256028" sldId="257"/>
            <ac:spMk id="11" creationId="{F68B3F68-107C-434F-AA38-110D5EA91B85}"/>
          </ac:spMkLst>
        </pc:spChg>
        <pc:spChg chg="add del">
          <ac:chgData name="Ceri Phelps" userId="44e5b747-28bd-454d-8b1f-8b8d7db49187" providerId="ADAL" clId="{8792EDBA-51A9-4F41-BBDC-414909E78C45}" dt="2026-09-23T10:12:41.616" v="363" actId="26606"/>
          <ac:spMkLst>
            <pc:docMk/>
            <pc:sldMk cId="459256028" sldId="257"/>
            <ac:spMk id="13" creationId="{AAD0DBB9-1A4B-4391-81D4-CB19F9AB918A}"/>
          </ac:spMkLst>
        </pc:spChg>
        <pc:spChg chg="add del">
          <ac:chgData name="Ceri Phelps" userId="44e5b747-28bd-454d-8b1f-8b8d7db49187" providerId="ADAL" clId="{8792EDBA-51A9-4F41-BBDC-414909E78C45}" dt="2026-09-23T10:12:41.616" v="363" actId="26606"/>
          <ac:spMkLst>
            <pc:docMk/>
            <pc:sldMk cId="459256028" sldId="257"/>
            <ac:spMk id="15" creationId="{063BBA22-50EA-4C4D-BE05-F1CE4E63AA56}"/>
          </ac:spMkLst>
        </pc:spChg>
        <pc:spChg chg="add del">
          <ac:chgData name="Ceri Phelps" userId="44e5b747-28bd-454d-8b1f-8b8d7db49187" providerId="ADAL" clId="{8792EDBA-51A9-4F41-BBDC-414909E78C45}" dt="2026-09-23T10:12:30.476" v="356" actId="26606"/>
          <ac:spMkLst>
            <pc:docMk/>
            <pc:sldMk cId="459256028" sldId="257"/>
            <ac:spMk id="20" creationId="{E8A8EAB8-D2FF-444D-B34B-7D32F106AD0E}"/>
          </ac:spMkLst>
        </pc:spChg>
        <pc:spChg chg="add del">
          <ac:chgData name="Ceri Phelps" userId="44e5b747-28bd-454d-8b1f-8b8d7db49187" providerId="ADAL" clId="{8792EDBA-51A9-4F41-BBDC-414909E78C45}" dt="2026-09-23T10:12:41.569" v="362" actId="26606"/>
          <ac:spMkLst>
            <pc:docMk/>
            <pc:sldMk cId="459256028" sldId="257"/>
            <ac:spMk id="21" creationId="{35DB3719-6FDC-4E5D-891D-FF40B7300F64}"/>
          </ac:spMkLst>
        </pc:spChg>
        <pc:spChg chg="add del">
          <ac:chgData name="Ceri Phelps" userId="44e5b747-28bd-454d-8b1f-8b8d7db49187" providerId="ADAL" clId="{8792EDBA-51A9-4F41-BBDC-414909E78C45}" dt="2026-09-23T10:12:41.569" v="362" actId="26606"/>
          <ac:spMkLst>
            <pc:docMk/>
            <pc:sldMk cId="459256028" sldId="257"/>
            <ac:spMk id="23" creationId="{E0CBAC23-2E3F-4A90-BA59-F8299F6A5439}"/>
          </ac:spMkLst>
        </pc:spChg>
        <pc:spChg chg="add del">
          <ac:chgData name="Ceri Phelps" userId="44e5b747-28bd-454d-8b1f-8b8d7db49187" providerId="ADAL" clId="{8792EDBA-51A9-4F41-BBDC-414909E78C45}" dt="2026-09-23T10:12:32.334" v="358" actId="26606"/>
          <ac:spMkLst>
            <pc:docMk/>
            <pc:sldMk cId="459256028" sldId="257"/>
            <ac:spMk id="26" creationId="{257363FD-7E77-4145-9483-331A807ADF0E}"/>
          </ac:spMkLst>
        </pc:spChg>
        <pc:spChg chg="add del">
          <ac:chgData name="Ceri Phelps" userId="44e5b747-28bd-454d-8b1f-8b8d7db49187" providerId="ADAL" clId="{8792EDBA-51A9-4F41-BBDC-414909E78C45}" dt="2026-09-23T10:12:36.504" v="360" actId="26606"/>
          <ac:spMkLst>
            <pc:docMk/>
            <pc:sldMk cId="459256028" sldId="257"/>
            <ac:spMk id="28" creationId="{E8A8EAB8-D2FF-444D-B34B-7D32F106AD0E}"/>
          </ac:spMkLst>
        </pc:spChg>
        <pc:spChg chg="add del">
          <ac:chgData name="Ceri Phelps" userId="44e5b747-28bd-454d-8b1f-8b8d7db49187" providerId="ADAL" clId="{8792EDBA-51A9-4F41-BBDC-414909E78C45}" dt="2026-09-23T10:13:00.663" v="365" actId="26606"/>
          <ac:spMkLst>
            <pc:docMk/>
            <pc:sldMk cId="459256028" sldId="257"/>
            <ac:spMk id="35" creationId="{E8A8EAB8-D2FF-444D-B34B-7D32F106AD0E}"/>
          </ac:spMkLst>
        </pc:spChg>
        <pc:spChg chg="add">
          <ac:chgData name="Ceri Phelps" userId="44e5b747-28bd-454d-8b1f-8b8d7db49187" providerId="ADAL" clId="{8792EDBA-51A9-4F41-BBDC-414909E78C45}" dt="2026-09-23T10:13:00.663" v="365" actId="26606"/>
          <ac:spMkLst>
            <pc:docMk/>
            <pc:sldMk cId="459256028" sldId="257"/>
            <ac:spMk id="43" creationId="{DCC231C8-C761-4B31-9B1C-C6D19248C6B3}"/>
          </ac:spMkLst>
        </pc:spChg>
        <pc:graphicFrameChg chg="add del mod modGraphic">
          <ac:chgData name="Ceri Phelps" userId="44e5b747-28bd-454d-8b1f-8b8d7db49187" providerId="ADAL" clId="{8792EDBA-51A9-4F41-BBDC-414909E78C45}" dt="2026-09-23T10:12:41.616" v="363" actId="26606"/>
          <ac:graphicFrameMkLst>
            <pc:docMk/>
            <pc:sldMk cId="459256028" sldId="257"/>
            <ac:graphicFrameMk id="5" creationId="{0D12E7DE-D379-D433-5C91-69AD4E31CAA0}"/>
          </ac:graphicFrameMkLst>
        </pc:graphicFrameChg>
        <pc:graphicFrameChg chg="add del">
          <ac:chgData name="Ceri Phelps" userId="44e5b747-28bd-454d-8b1f-8b8d7db49187" providerId="ADAL" clId="{8792EDBA-51A9-4F41-BBDC-414909E78C45}" dt="2026-09-23T10:12:32.334" v="358" actId="26606"/>
          <ac:graphicFrameMkLst>
            <pc:docMk/>
            <pc:sldMk cId="459256028" sldId="257"/>
            <ac:graphicFrameMk id="17" creationId="{82C4E3A7-47E4-1273-92E7-8E016BC96718}"/>
          </ac:graphicFrameMkLst>
        </pc:graphicFrameChg>
        <pc:graphicFrameChg chg="add del">
          <ac:chgData name="Ceri Phelps" userId="44e5b747-28bd-454d-8b1f-8b8d7db49187" providerId="ADAL" clId="{8792EDBA-51A9-4F41-BBDC-414909E78C45}" dt="2026-09-23T10:12:36.504" v="360" actId="26606"/>
          <ac:graphicFrameMkLst>
            <pc:docMk/>
            <pc:sldMk cId="459256028" sldId="257"/>
            <ac:graphicFrameMk id="31" creationId="{0D12E7DE-D379-D433-5C91-69AD4E31CAA0}"/>
          </ac:graphicFrameMkLst>
        </pc:graphicFrameChg>
        <pc:graphicFrameChg chg="add del">
          <ac:chgData name="Ceri Phelps" userId="44e5b747-28bd-454d-8b1f-8b8d7db49187" providerId="ADAL" clId="{8792EDBA-51A9-4F41-BBDC-414909E78C45}" dt="2026-09-23T10:12:41.569" v="362" actId="26606"/>
          <ac:graphicFrameMkLst>
            <pc:docMk/>
            <pc:sldMk cId="459256028" sldId="257"/>
            <ac:graphicFrameMk id="33" creationId="{ED239B59-873A-38FD-50C1-968195142DED}"/>
          </ac:graphicFrameMkLst>
        </pc:graphicFrameChg>
        <pc:graphicFrameChg chg="add mod modGraphic">
          <ac:chgData name="Ceri Phelps" userId="44e5b747-28bd-454d-8b1f-8b8d7db49187" providerId="ADAL" clId="{8792EDBA-51A9-4F41-BBDC-414909E78C45}" dt="2026-09-23T10:13:00.663" v="365" actId="26606"/>
          <ac:graphicFrameMkLst>
            <pc:docMk/>
            <pc:sldMk cId="459256028" sldId="257"/>
            <ac:graphicFrameMk id="38" creationId="{0D12E7DE-D379-D433-5C91-69AD4E31CAA0}"/>
          </ac:graphicFrameMkLst>
        </pc:graphicFrameChg>
        <pc:picChg chg="add del">
          <ac:chgData name="Ceri Phelps" userId="44e5b747-28bd-454d-8b1f-8b8d7db49187" providerId="ADAL" clId="{8792EDBA-51A9-4F41-BBDC-414909E78C45}" dt="2026-09-23T10:12:32.334" v="358" actId="26606"/>
          <ac:picMkLst>
            <pc:docMk/>
            <pc:sldMk cId="459256028" sldId="257"/>
            <ac:picMk id="18" creationId="{DC82D18A-D850-55CE-581E-AC1C3D04CF4D}"/>
          </ac:picMkLst>
        </pc:picChg>
        <pc:cxnChg chg="add del">
          <ac:chgData name="Ceri Phelps" userId="44e5b747-28bd-454d-8b1f-8b8d7db49187" providerId="ADAL" clId="{8792EDBA-51A9-4F41-BBDC-414909E78C45}" dt="2026-09-23T10:12:30.476" v="356" actId="26606"/>
          <ac:cxnSpMkLst>
            <pc:docMk/>
            <pc:sldMk cId="459256028" sldId="257"/>
            <ac:cxnSpMk id="22" creationId="{067633D1-6EE6-4118-B9F0-B363477BEE7A}"/>
          </ac:cxnSpMkLst>
        </pc:cxnChg>
        <pc:cxnChg chg="add del">
          <ac:chgData name="Ceri Phelps" userId="44e5b747-28bd-454d-8b1f-8b8d7db49187" providerId="ADAL" clId="{8792EDBA-51A9-4F41-BBDC-414909E78C45}" dt="2026-09-23T10:12:30.476" v="356" actId="26606"/>
          <ac:cxnSpMkLst>
            <pc:docMk/>
            <pc:sldMk cId="459256028" sldId="257"/>
            <ac:cxnSpMk id="24" creationId="{4AD7FFC6-42A9-49CB-B5E9-B3F6B038331B}"/>
          </ac:cxnSpMkLst>
        </pc:cxnChg>
        <pc:cxnChg chg="add del">
          <ac:chgData name="Ceri Phelps" userId="44e5b747-28bd-454d-8b1f-8b8d7db49187" providerId="ADAL" clId="{8792EDBA-51A9-4F41-BBDC-414909E78C45}" dt="2026-09-23T10:12:36.504" v="360" actId="26606"/>
          <ac:cxnSpMkLst>
            <pc:docMk/>
            <pc:sldMk cId="459256028" sldId="257"/>
            <ac:cxnSpMk id="29" creationId="{067633D1-6EE6-4118-B9F0-B363477BEE7A}"/>
          </ac:cxnSpMkLst>
        </pc:cxnChg>
        <pc:cxnChg chg="add del">
          <ac:chgData name="Ceri Phelps" userId="44e5b747-28bd-454d-8b1f-8b8d7db49187" providerId="ADAL" clId="{8792EDBA-51A9-4F41-BBDC-414909E78C45}" dt="2026-09-23T10:12:36.504" v="360" actId="26606"/>
          <ac:cxnSpMkLst>
            <pc:docMk/>
            <pc:sldMk cId="459256028" sldId="257"/>
            <ac:cxnSpMk id="30" creationId="{4AD7FFC6-42A9-49CB-B5E9-B3F6B038331B}"/>
          </ac:cxnSpMkLst>
        </pc:cxnChg>
        <pc:cxnChg chg="add del">
          <ac:chgData name="Ceri Phelps" userId="44e5b747-28bd-454d-8b1f-8b8d7db49187" providerId="ADAL" clId="{8792EDBA-51A9-4F41-BBDC-414909E78C45}" dt="2026-09-23T10:13:00.663" v="365" actId="26606"/>
          <ac:cxnSpMkLst>
            <pc:docMk/>
            <pc:sldMk cId="459256028" sldId="257"/>
            <ac:cxnSpMk id="36" creationId="{067633D1-6EE6-4118-B9F0-B363477BEE7A}"/>
          </ac:cxnSpMkLst>
        </pc:cxnChg>
        <pc:cxnChg chg="add del">
          <ac:chgData name="Ceri Phelps" userId="44e5b747-28bd-454d-8b1f-8b8d7db49187" providerId="ADAL" clId="{8792EDBA-51A9-4F41-BBDC-414909E78C45}" dt="2026-09-23T10:13:00.663" v="365" actId="26606"/>
          <ac:cxnSpMkLst>
            <pc:docMk/>
            <pc:sldMk cId="459256028" sldId="257"/>
            <ac:cxnSpMk id="37" creationId="{4AD7FFC6-42A9-49CB-B5E9-B3F6B038331B}"/>
          </ac:cxnSpMkLst>
        </pc:cxnChg>
      </pc:sldChg>
      <pc:sldChg chg="ord">
        <pc:chgData name="Ceri Phelps" userId="44e5b747-28bd-454d-8b1f-8b8d7db49187" providerId="ADAL" clId="{8792EDBA-51A9-4F41-BBDC-414909E78C45}" dt="2026-09-23T10:13:46.892" v="373"/>
        <pc:sldMkLst>
          <pc:docMk/>
          <pc:sldMk cId="2469758927" sldId="258"/>
        </pc:sldMkLst>
      </pc:sldChg>
      <pc:sldChg chg="add del ord">
        <pc:chgData name="Ceri Phelps" userId="44e5b747-28bd-454d-8b1f-8b8d7db49187" providerId="ADAL" clId="{8792EDBA-51A9-4F41-BBDC-414909E78C45}" dt="2026-09-23T10:08:37.714" v="312" actId="2696"/>
        <pc:sldMkLst>
          <pc:docMk/>
          <pc:sldMk cId="0" sldId="259"/>
        </pc:sldMkLst>
      </pc:sldChg>
      <pc:sldChg chg="addSp delSp modSp add mod ord setBg delDesignElem">
        <pc:chgData name="Ceri Phelps" userId="44e5b747-28bd-454d-8b1f-8b8d7db49187" providerId="ADAL" clId="{8792EDBA-51A9-4F41-BBDC-414909E78C45}" dt="2026-09-23T10:27:56.369" v="615" actId="122"/>
        <pc:sldMkLst>
          <pc:docMk/>
          <pc:sldMk cId="3209888462" sldId="259"/>
        </pc:sldMkLst>
        <pc:spChg chg="mod">
          <ac:chgData name="Ceri Phelps" userId="44e5b747-28bd-454d-8b1f-8b8d7db49187" providerId="ADAL" clId="{8792EDBA-51A9-4F41-BBDC-414909E78C45}" dt="2026-09-23T10:27:56.369" v="615" actId="122"/>
          <ac:spMkLst>
            <pc:docMk/>
            <pc:sldMk cId="3209888462" sldId="259"/>
            <ac:spMk id="2" creationId="{00000000-0000-0000-0000-000000000000}"/>
          </ac:spMkLst>
        </pc:spChg>
        <pc:spChg chg="add mod">
          <ac:chgData name="Ceri Phelps" userId="44e5b747-28bd-454d-8b1f-8b8d7db49187" providerId="ADAL" clId="{8792EDBA-51A9-4F41-BBDC-414909E78C45}" dt="2026-09-23T10:27:21.413" v="567" actId="1076"/>
          <ac:spMkLst>
            <pc:docMk/>
            <pc:sldMk cId="3209888462" sldId="259"/>
            <ac:spMk id="3" creationId="{359660D7-B967-BE8E-CBB6-161A9CBB63EB}"/>
          </ac:spMkLst>
        </pc:spChg>
        <pc:spChg chg="add mod">
          <ac:chgData name="Ceri Phelps" userId="44e5b747-28bd-454d-8b1f-8b8d7db49187" providerId="ADAL" clId="{8792EDBA-51A9-4F41-BBDC-414909E78C45}" dt="2026-09-23T10:26:41.789" v="557" actId="13822"/>
          <ac:spMkLst>
            <pc:docMk/>
            <pc:sldMk cId="3209888462" sldId="259"/>
            <ac:spMk id="4" creationId="{13EB13BF-4530-8304-648F-AA22A93F3723}"/>
          </ac:spMkLst>
        </pc:spChg>
        <pc:spChg chg="add mod">
          <ac:chgData name="Ceri Phelps" userId="44e5b747-28bd-454d-8b1f-8b8d7db49187" providerId="ADAL" clId="{8792EDBA-51A9-4F41-BBDC-414909E78C45}" dt="2026-09-23T10:27:13.496" v="564" actId="14100"/>
          <ac:spMkLst>
            <pc:docMk/>
            <pc:sldMk cId="3209888462" sldId="259"/>
            <ac:spMk id="7" creationId="{5A3677B8-FC18-D802-3AA4-E78402169B48}"/>
          </ac:spMkLst>
        </pc:spChg>
        <pc:spChg chg="del">
          <ac:chgData name="Ceri Phelps" userId="44e5b747-28bd-454d-8b1f-8b8d7db49187" providerId="ADAL" clId="{8792EDBA-51A9-4F41-BBDC-414909E78C45}" dt="2026-09-23T10:08:40.955" v="316"/>
          <ac:spMkLst>
            <pc:docMk/>
            <pc:sldMk cId="3209888462" sldId="259"/>
            <ac:spMk id="9" creationId="{2E442304-DDBD-4F7B-8017-36BCC863FB40}"/>
          </ac:spMkLst>
        </pc:spChg>
        <pc:spChg chg="del">
          <ac:chgData name="Ceri Phelps" userId="44e5b747-28bd-454d-8b1f-8b8d7db49187" providerId="ADAL" clId="{8792EDBA-51A9-4F41-BBDC-414909E78C45}" dt="2026-09-23T10:08:40.955" v="316"/>
          <ac:spMkLst>
            <pc:docMk/>
            <pc:sldMk cId="3209888462" sldId="259"/>
            <ac:spMk id="11" creationId="{5E107275-3853-46FD-A241-DE4355A42675}"/>
          </ac:spMkLst>
        </pc:spChg>
        <pc:graphicFrameChg chg="mod">
          <ac:chgData name="Ceri Phelps" userId="44e5b747-28bd-454d-8b1f-8b8d7db49187" providerId="ADAL" clId="{8792EDBA-51A9-4F41-BBDC-414909E78C45}" dt="2026-09-23T10:25:05.802" v="452" actId="1076"/>
          <ac:graphicFrameMkLst>
            <pc:docMk/>
            <pc:sldMk cId="3209888462" sldId="259"/>
            <ac:graphicFrameMk id="5" creationId="{AB737C68-0E78-5AC2-C142-3D89F5F2F3FA}"/>
          </ac:graphicFrameMkLst>
        </pc:graphicFrameChg>
      </pc:sldChg>
      <pc:sldChg chg="del">
        <pc:chgData name="Ceri Phelps" userId="44e5b747-28bd-454d-8b1f-8b8d7db49187" providerId="ADAL" clId="{8792EDBA-51A9-4F41-BBDC-414909E78C45}" dt="2026-09-23T10:04:59.165" v="291" actId="47"/>
        <pc:sldMkLst>
          <pc:docMk/>
          <pc:sldMk cId="0" sldId="260"/>
        </pc:sldMkLst>
      </pc:sldChg>
      <pc:sldChg chg="del">
        <pc:chgData name="Ceri Phelps" userId="44e5b747-28bd-454d-8b1f-8b8d7db49187" providerId="ADAL" clId="{8792EDBA-51A9-4F41-BBDC-414909E78C45}" dt="2026-09-23T10:05:00.469" v="292" actId="47"/>
        <pc:sldMkLst>
          <pc:docMk/>
          <pc:sldMk cId="0" sldId="261"/>
        </pc:sldMkLst>
      </pc:sldChg>
      <pc:sldChg chg="modSp add mod ord">
        <pc:chgData name="Ceri Phelps" userId="44e5b747-28bd-454d-8b1f-8b8d7db49187" providerId="ADAL" clId="{8792EDBA-51A9-4F41-BBDC-414909E78C45}" dt="2026-09-23T10:11:22.490" v="348"/>
        <pc:sldMkLst>
          <pc:docMk/>
          <pc:sldMk cId="2692135021" sldId="263"/>
        </pc:sldMkLst>
        <pc:picChg chg="mod">
          <ac:chgData name="Ceri Phelps" userId="44e5b747-28bd-454d-8b1f-8b8d7db49187" providerId="ADAL" clId="{8792EDBA-51A9-4F41-BBDC-414909E78C45}" dt="2026-09-23T10:01:08.267" v="260" actId="1076"/>
          <ac:picMkLst>
            <pc:docMk/>
            <pc:sldMk cId="2692135021" sldId="263"/>
            <ac:picMk id="5" creationId="{8BCE20D5-C324-FEA8-8E4C-B8C38F0971E7}"/>
          </ac:picMkLst>
        </pc:picChg>
      </pc:sldChg>
      <pc:sldChg chg="modSp add mod ord">
        <pc:chgData name="Ceri Phelps" userId="44e5b747-28bd-454d-8b1f-8b8d7db49187" providerId="ADAL" clId="{8792EDBA-51A9-4F41-BBDC-414909E78C45}" dt="2026-09-23T10:11:03.617" v="342"/>
        <pc:sldMkLst>
          <pc:docMk/>
          <pc:sldMk cId="2835814442" sldId="264"/>
        </pc:sldMkLst>
        <pc:spChg chg="mod">
          <ac:chgData name="Ceri Phelps" userId="44e5b747-28bd-454d-8b1f-8b8d7db49187" providerId="ADAL" clId="{8792EDBA-51A9-4F41-BBDC-414909E78C45}" dt="2026-09-23T10:01:26.416" v="262" actId="27636"/>
          <ac:spMkLst>
            <pc:docMk/>
            <pc:sldMk cId="2835814442" sldId="264"/>
            <ac:spMk id="3" creationId="{7276614C-8C0B-C786-6332-E7A4DE2DFC9B}"/>
          </ac:spMkLst>
        </pc:spChg>
      </pc:sldChg>
      <pc:sldChg chg="add ord">
        <pc:chgData name="Ceri Phelps" userId="44e5b747-28bd-454d-8b1f-8b8d7db49187" providerId="ADAL" clId="{8792EDBA-51A9-4F41-BBDC-414909E78C45}" dt="2026-09-23T10:11:27.112" v="350"/>
        <pc:sldMkLst>
          <pc:docMk/>
          <pc:sldMk cId="3468298904" sldId="266"/>
        </pc:sldMkLst>
      </pc:sldChg>
      <pc:sldChg chg="add ord">
        <pc:chgData name="Ceri Phelps" userId="44e5b747-28bd-454d-8b1f-8b8d7db49187" providerId="ADAL" clId="{8792EDBA-51A9-4F41-BBDC-414909E78C45}" dt="2026-09-23T10:11:31.638" v="352"/>
        <pc:sldMkLst>
          <pc:docMk/>
          <pc:sldMk cId="2857351340" sldId="291"/>
        </pc:sldMkLst>
      </pc:sldChg>
      <pc:sldChg chg="delSp modSp add mod ord delAnim">
        <pc:chgData name="Ceri Phelps" userId="44e5b747-28bd-454d-8b1f-8b8d7db49187" providerId="ADAL" clId="{8792EDBA-51A9-4F41-BBDC-414909E78C45}" dt="2026-09-23T10:11:09.197" v="344"/>
        <pc:sldMkLst>
          <pc:docMk/>
          <pc:sldMk cId="3914690286" sldId="296"/>
        </pc:sldMkLst>
        <pc:spChg chg="mod">
          <ac:chgData name="Ceri Phelps" userId="44e5b747-28bd-454d-8b1f-8b8d7db49187" providerId="ADAL" clId="{8792EDBA-51A9-4F41-BBDC-414909E78C45}" dt="2026-09-23T10:02:49.758" v="280" actId="20577"/>
          <ac:spMkLst>
            <pc:docMk/>
            <pc:sldMk cId="3914690286" sldId="296"/>
            <ac:spMk id="2" creationId="{EB1D4A0F-5DD7-A765-B477-800B1FE4AE5C}"/>
          </ac:spMkLst>
        </pc:spChg>
        <pc:spChg chg="del mod">
          <ac:chgData name="Ceri Phelps" userId="44e5b747-28bd-454d-8b1f-8b8d7db49187" providerId="ADAL" clId="{8792EDBA-51A9-4F41-BBDC-414909E78C45}" dt="2026-09-23T10:03:17.302" v="286" actId="478"/>
          <ac:spMkLst>
            <pc:docMk/>
            <pc:sldMk cId="3914690286" sldId="296"/>
            <ac:spMk id="5" creationId="{2F79331C-0D31-49CA-B814-009EAF0DB8A6}"/>
          </ac:spMkLst>
        </pc:spChg>
        <pc:picChg chg="mod ord">
          <ac:chgData name="Ceri Phelps" userId="44e5b747-28bd-454d-8b1f-8b8d7db49187" providerId="ADAL" clId="{8792EDBA-51A9-4F41-BBDC-414909E78C45}" dt="2026-09-23T10:03:22.142" v="288" actId="1076"/>
          <ac:picMkLst>
            <pc:docMk/>
            <pc:sldMk cId="3914690286" sldId="296"/>
            <ac:picMk id="4" creationId="{95FD8AB0-6CAE-1D90-3281-AE12E6660F3A}"/>
          </ac:picMkLst>
        </pc:picChg>
      </pc:sldChg>
      <pc:sldChg chg="del">
        <pc:chgData name="Ceri Phelps" userId="44e5b747-28bd-454d-8b1f-8b8d7db49187" providerId="ADAL" clId="{8792EDBA-51A9-4F41-BBDC-414909E78C45}" dt="2026-09-23T10:05:32.710" v="295" actId="47"/>
        <pc:sldMkLst>
          <pc:docMk/>
          <pc:sldMk cId="2976894737" sldId="321"/>
        </pc:sldMkLst>
      </pc:sldChg>
      <pc:sldChg chg="add">
        <pc:chgData name="Ceri Phelps" userId="44e5b747-28bd-454d-8b1f-8b8d7db49187" providerId="ADAL" clId="{8792EDBA-51A9-4F41-BBDC-414909E78C45}" dt="2026-09-23T10:08:40.955" v="316"/>
        <pc:sldMkLst>
          <pc:docMk/>
          <pc:sldMk cId="226023810" sldId="322"/>
        </pc:sldMkLst>
      </pc:sldChg>
      <pc:sldChg chg="del">
        <pc:chgData name="Ceri Phelps" userId="44e5b747-28bd-454d-8b1f-8b8d7db49187" providerId="ADAL" clId="{8792EDBA-51A9-4F41-BBDC-414909E78C45}" dt="2026-09-23T10:08:37.714" v="312" actId="2696"/>
        <pc:sldMkLst>
          <pc:docMk/>
          <pc:sldMk cId="1255075823" sldId="322"/>
        </pc:sldMkLst>
      </pc:sldChg>
      <pc:sldChg chg="del">
        <pc:chgData name="Ceri Phelps" userId="44e5b747-28bd-454d-8b1f-8b8d7db49187" providerId="ADAL" clId="{8792EDBA-51A9-4F41-BBDC-414909E78C45}" dt="2026-09-23T10:08:37.714" v="312" actId="2696"/>
        <pc:sldMkLst>
          <pc:docMk/>
          <pc:sldMk cId="2722349644" sldId="351"/>
        </pc:sldMkLst>
      </pc:sldChg>
      <pc:sldChg chg="add">
        <pc:chgData name="Ceri Phelps" userId="44e5b747-28bd-454d-8b1f-8b8d7db49187" providerId="ADAL" clId="{8792EDBA-51A9-4F41-BBDC-414909E78C45}" dt="2026-09-23T10:08:40.955" v="316"/>
        <pc:sldMkLst>
          <pc:docMk/>
          <pc:sldMk cId="3032863065" sldId="351"/>
        </pc:sldMkLst>
      </pc:sldChg>
      <pc:sldChg chg="del">
        <pc:chgData name="Ceri Phelps" userId="44e5b747-28bd-454d-8b1f-8b8d7db49187" providerId="ADAL" clId="{8792EDBA-51A9-4F41-BBDC-414909E78C45}" dt="2026-09-23T10:08:37.714" v="312" actId="2696"/>
        <pc:sldMkLst>
          <pc:docMk/>
          <pc:sldMk cId="3073591979" sldId="352"/>
        </pc:sldMkLst>
      </pc:sldChg>
      <pc:sldChg chg="add">
        <pc:chgData name="Ceri Phelps" userId="44e5b747-28bd-454d-8b1f-8b8d7db49187" providerId="ADAL" clId="{8792EDBA-51A9-4F41-BBDC-414909E78C45}" dt="2026-09-23T10:08:40.955" v="316"/>
        <pc:sldMkLst>
          <pc:docMk/>
          <pc:sldMk cId="3675854626" sldId="352"/>
        </pc:sldMkLst>
      </pc:sldChg>
      <pc:sldChg chg="del">
        <pc:chgData name="Ceri Phelps" userId="44e5b747-28bd-454d-8b1f-8b8d7db49187" providerId="ADAL" clId="{8792EDBA-51A9-4F41-BBDC-414909E78C45}" dt="2026-09-23T10:08:37.714" v="312" actId="2696"/>
        <pc:sldMkLst>
          <pc:docMk/>
          <pc:sldMk cId="930442419" sldId="360"/>
        </pc:sldMkLst>
      </pc:sldChg>
      <pc:sldChg chg="add">
        <pc:chgData name="Ceri Phelps" userId="44e5b747-28bd-454d-8b1f-8b8d7db49187" providerId="ADAL" clId="{8792EDBA-51A9-4F41-BBDC-414909E78C45}" dt="2026-09-23T10:08:40.955" v="316"/>
        <pc:sldMkLst>
          <pc:docMk/>
          <pc:sldMk cId="3687934511" sldId="360"/>
        </pc:sldMkLst>
      </pc:sldChg>
      <pc:sldChg chg="delSp add setBg delDesignElem">
        <pc:chgData name="Ceri Phelps" userId="44e5b747-28bd-454d-8b1f-8b8d7db49187" providerId="ADAL" clId="{8792EDBA-51A9-4F41-BBDC-414909E78C45}" dt="2026-09-23T10:08:40.955" v="316"/>
        <pc:sldMkLst>
          <pc:docMk/>
          <pc:sldMk cId="15357515" sldId="361"/>
        </pc:sldMkLst>
        <pc:spChg chg="del">
          <ac:chgData name="Ceri Phelps" userId="44e5b747-28bd-454d-8b1f-8b8d7db49187" providerId="ADAL" clId="{8792EDBA-51A9-4F41-BBDC-414909E78C45}" dt="2026-09-23T10:08:40.955" v="316"/>
          <ac:spMkLst>
            <pc:docMk/>
            <pc:sldMk cId="15357515" sldId="361"/>
            <ac:spMk id="1031" creationId="{533534FA-B089-8576-17CC-62FEC84E45FC}"/>
          </ac:spMkLst>
        </pc:spChg>
      </pc:sldChg>
      <pc:sldChg chg="del">
        <pc:chgData name="Ceri Phelps" userId="44e5b747-28bd-454d-8b1f-8b8d7db49187" providerId="ADAL" clId="{8792EDBA-51A9-4F41-BBDC-414909E78C45}" dt="2026-09-23T10:08:37.714" v="312" actId="2696"/>
        <pc:sldMkLst>
          <pc:docMk/>
          <pc:sldMk cId="1682201674" sldId="361"/>
        </pc:sldMkLst>
      </pc:sldChg>
      <pc:sldChg chg="addSp delSp modSp mod setBg setClrOvrMap">
        <pc:chgData name="Ceri Phelps" userId="44e5b747-28bd-454d-8b1f-8b8d7db49187" providerId="ADAL" clId="{8792EDBA-51A9-4F41-BBDC-414909E78C45}" dt="2026-09-23T10:12:11.200" v="354" actId="26606"/>
        <pc:sldMkLst>
          <pc:docMk/>
          <pc:sldMk cId="2030316653" sldId="362"/>
        </pc:sldMkLst>
        <pc:spChg chg="mod">
          <ac:chgData name="Ceri Phelps" userId="44e5b747-28bd-454d-8b1f-8b8d7db49187" providerId="ADAL" clId="{8792EDBA-51A9-4F41-BBDC-414909E78C45}" dt="2026-09-23T10:12:11.200" v="354" actId="26606"/>
          <ac:spMkLst>
            <pc:docMk/>
            <pc:sldMk cId="2030316653" sldId="362"/>
            <ac:spMk id="2" creationId="{6C78C364-651D-045A-6D51-9267EF540C9D}"/>
          </ac:spMkLst>
        </pc:spChg>
        <pc:spChg chg="del">
          <ac:chgData name="Ceri Phelps" userId="44e5b747-28bd-454d-8b1f-8b8d7db49187" providerId="ADAL" clId="{8792EDBA-51A9-4F41-BBDC-414909E78C45}" dt="2026-09-23T10:12:11.200" v="354" actId="26606"/>
          <ac:spMkLst>
            <pc:docMk/>
            <pc:sldMk cId="2030316653" sldId="362"/>
            <ac:spMk id="9" creationId="{71B2258F-86CA-4D4D-8270-BC05FCDEBFB3}"/>
          </ac:spMkLst>
        </pc:spChg>
        <pc:spChg chg="add">
          <ac:chgData name="Ceri Phelps" userId="44e5b747-28bd-454d-8b1f-8b8d7db49187" providerId="ADAL" clId="{8792EDBA-51A9-4F41-BBDC-414909E78C45}" dt="2026-09-23T10:12:11.200" v="354" actId="26606"/>
          <ac:spMkLst>
            <pc:docMk/>
            <pc:sldMk cId="2030316653" sldId="362"/>
            <ac:spMk id="14" creationId="{B4916930-E76E-4100-9DCF-4981566A372A}"/>
          </ac:spMkLst>
        </pc:spChg>
        <pc:picChg chg="mod">
          <ac:chgData name="Ceri Phelps" userId="44e5b747-28bd-454d-8b1f-8b8d7db49187" providerId="ADAL" clId="{8792EDBA-51A9-4F41-BBDC-414909E78C45}" dt="2026-09-23T10:12:11.200" v="354" actId="26606"/>
          <ac:picMkLst>
            <pc:docMk/>
            <pc:sldMk cId="2030316653" sldId="362"/>
            <ac:picMk id="5" creationId="{C00F75D7-DAB0-FDDD-A029-54053A149747}"/>
          </ac:picMkLst>
        </pc:picChg>
      </pc:sldChg>
      <pc:sldChg chg="add del">
        <pc:chgData name="Ceri Phelps" userId="44e5b747-28bd-454d-8b1f-8b8d7db49187" providerId="ADAL" clId="{8792EDBA-51A9-4F41-BBDC-414909E78C45}" dt="2026-09-23T10:06:21.170" v="302" actId="2696"/>
        <pc:sldMkLst>
          <pc:docMk/>
          <pc:sldMk cId="1152738500" sldId="363"/>
        </pc:sldMkLst>
      </pc:sldChg>
      <pc:sldChg chg="delSp add ord setBg delDesignElem">
        <pc:chgData name="Ceri Phelps" userId="44e5b747-28bd-454d-8b1f-8b8d7db49187" providerId="ADAL" clId="{8792EDBA-51A9-4F41-BBDC-414909E78C45}" dt="2026-09-23T10:10:43.145" v="334"/>
        <pc:sldMkLst>
          <pc:docMk/>
          <pc:sldMk cId="289316408" sldId="364"/>
        </pc:sldMkLst>
        <pc:spChg chg="del">
          <ac:chgData name="Ceri Phelps" userId="44e5b747-28bd-454d-8b1f-8b8d7db49187" providerId="ADAL" clId="{8792EDBA-51A9-4F41-BBDC-414909E78C45}" dt="2026-09-23T10:08:40.955" v="316"/>
          <ac:spMkLst>
            <pc:docMk/>
            <pc:sldMk cId="289316408" sldId="364"/>
            <ac:spMk id="15" creationId="{AAD0DBB9-1A4B-4391-81D4-CB19F9AB918A}"/>
          </ac:spMkLst>
        </pc:spChg>
        <pc:spChg chg="del">
          <ac:chgData name="Ceri Phelps" userId="44e5b747-28bd-454d-8b1f-8b8d7db49187" providerId="ADAL" clId="{8792EDBA-51A9-4F41-BBDC-414909E78C45}" dt="2026-09-23T10:08:40.955" v="316"/>
          <ac:spMkLst>
            <pc:docMk/>
            <pc:sldMk cId="289316408" sldId="364"/>
            <ac:spMk id="16" creationId="{BACC6370-2D7E-4714-9D71-7542949D7D5D}"/>
          </ac:spMkLst>
        </pc:spChg>
        <pc:spChg chg="del">
          <ac:chgData name="Ceri Phelps" userId="44e5b747-28bd-454d-8b1f-8b8d7db49187" providerId="ADAL" clId="{8792EDBA-51A9-4F41-BBDC-414909E78C45}" dt="2026-09-23T10:08:40.955" v="316"/>
          <ac:spMkLst>
            <pc:docMk/>
            <pc:sldMk cId="289316408" sldId="364"/>
            <ac:spMk id="17" creationId="{063BBA22-50EA-4C4D-BE05-F1CE4E63AA56}"/>
          </ac:spMkLst>
        </pc:spChg>
        <pc:spChg chg="del">
          <ac:chgData name="Ceri Phelps" userId="44e5b747-28bd-454d-8b1f-8b8d7db49187" providerId="ADAL" clId="{8792EDBA-51A9-4F41-BBDC-414909E78C45}" dt="2026-09-23T10:08:40.955" v="316"/>
          <ac:spMkLst>
            <pc:docMk/>
            <pc:sldMk cId="289316408" sldId="364"/>
            <ac:spMk id="18" creationId="{F68B3F68-107C-434F-AA38-110D5EA91B85}"/>
          </ac:spMkLst>
        </pc:spChg>
      </pc:sldChg>
      <pc:sldChg chg="del">
        <pc:chgData name="Ceri Phelps" userId="44e5b747-28bd-454d-8b1f-8b8d7db49187" providerId="ADAL" clId="{8792EDBA-51A9-4F41-BBDC-414909E78C45}" dt="2026-09-23T10:08:37.714" v="312" actId="2696"/>
        <pc:sldMkLst>
          <pc:docMk/>
          <pc:sldMk cId="4170095993" sldId="364"/>
        </pc:sldMkLst>
      </pc:sldChg>
      <pc:sldChg chg="del">
        <pc:chgData name="Ceri Phelps" userId="44e5b747-28bd-454d-8b1f-8b8d7db49187" providerId="ADAL" clId="{8792EDBA-51A9-4F41-BBDC-414909E78C45}" dt="2026-09-23T10:04:42.391" v="289" actId="47"/>
        <pc:sldMkLst>
          <pc:docMk/>
          <pc:sldMk cId="3076887778" sldId="365"/>
        </pc:sldMkLst>
      </pc:sldChg>
      <pc:sldChg chg="add del">
        <pc:chgData name="Ceri Phelps" userId="44e5b747-28bd-454d-8b1f-8b8d7db49187" providerId="ADAL" clId="{8792EDBA-51A9-4F41-BBDC-414909E78C45}" dt="2026-09-23T10:28:38.201" v="616" actId="47"/>
        <pc:sldMkLst>
          <pc:docMk/>
          <pc:sldMk cId="1805104173" sldId="367"/>
        </pc:sldMkLst>
      </pc:sldChg>
      <pc:sldChg chg="add del ord">
        <pc:chgData name="Ceri Phelps" userId="44e5b747-28bd-454d-8b1f-8b8d7db49187" providerId="ADAL" clId="{8792EDBA-51A9-4F41-BBDC-414909E78C45}" dt="2026-09-23T10:08:37.714" v="312" actId="2696"/>
        <pc:sldMkLst>
          <pc:docMk/>
          <pc:sldMk cId="2888182174" sldId="367"/>
        </pc:sldMkLst>
      </pc:sldChg>
      <pc:sldChg chg="add">
        <pc:chgData name="Ceri Phelps" userId="44e5b747-28bd-454d-8b1f-8b8d7db49187" providerId="ADAL" clId="{8792EDBA-51A9-4F41-BBDC-414909E78C45}" dt="2026-09-23T10:08:40.955" v="316"/>
        <pc:sldMkLst>
          <pc:docMk/>
          <pc:sldMk cId="1028975638" sldId="368"/>
        </pc:sldMkLst>
      </pc:sldChg>
      <pc:sldChg chg="add del ord">
        <pc:chgData name="Ceri Phelps" userId="44e5b747-28bd-454d-8b1f-8b8d7db49187" providerId="ADAL" clId="{8792EDBA-51A9-4F41-BBDC-414909E78C45}" dt="2026-09-23T10:08:37.714" v="312" actId="2696"/>
        <pc:sldMkLst>
          <pc:docMk/>
          <pc:sldMk cId="3310833937" sldId="368"/>
        </pc:sldMkLst>
      </pc:sldChg>
      <pc:sldChg chg="add">
        <pc:chgData name="Ceri Phelps" userId="44e5b747-28bd-454d-8b1f-8b8d7db49187" providerId="ADAL" clId="{8792EDBA-51A9-4F41-BBDC-414909E78C45}" dt="2026-09-23T10:08:40.955" v="316"/>
        <pc:sldMkLst>
          <pc:docMk/>
          <pc:sldMk cId="2129765643" sldId="370"/>
        </pc:sldMkLst>
      </pc:sldChg>
      <pc:sldChg chg="add del ord">
        <pc:chgData name="Ceri Phelps" userId="44e5b747-28bd-454d-8b1f-8b8d7db49187" providerId="ADAL" clId="{8792EDBA-51A9-4F41-BBDC-414909E78C45}" dt="2026-09-23T10:08:37.714" v="312" actId="2696"/>
        <pc:sldMkLst>
          <pc:docMk/>
          <pc:sldMk cId="2193715520" sldId="370"/>
        </pc:sldMkLst>
      </pc:sldChg>
      <pc:sldChg chg="add del ord">
        <pc:chgData name="Ceri Phelps" userId="44e5b747-28bd-454d-8b1f-8b8d7db49187" providerId="ADAL" clId="{8792EDBA-51A9-4F41-BBDC-414909E78C45}" dt="2026-09-23T10:08:37.714" v="312" actId="2696"/>
        <pc:sldMkLst>
          <pc:docMk/>
          <pc:sldMk cId="543767379" sldId="372"/>
        </pc:sldMkLst>
      </pc:sldChg>
      <pc:sldChg chg="add">
        <pc:chgData name="Ceri Phelps" userId="44e5b747-28bd-454d-8b1f-8b8d7db49187" providerId="ADAL" clId="{8792EDBA-51A9-4F41-BBDC-414909E78C45}" dt="2026-09-23T10:08:40.955" v="316"/>
        <pc:sldMkLst>
          <pc:docMk/>
          <pc:sldMk cId="4015501441" sldId="372"/>
        </pc:sldMkLst>
      </pc:sldChg>
      <pc:sldChg chg="add del ord">
        <pc:chgData name="Ceri Phelps" userId="44e5b747-28bd-454d-8b1f-8b8d7db49187" providerId="ADAL" clId="{8792EDBA-51A9-4F41-BBDC-414909E78C45}" dt="2026-09-23T10:08:37.714" v="312" actId="2696"/>
        <pc:sldMkLst>
          <pc:docMk/>
          <pc:sldMk cId="804399020" sldId="373"/>
        </pc:sldMkLst>
      </pc:sldChg>
      <pc:sldChg chg="add">
        <pc:chgData name="Ceri Phelps" userId="44e5b747-28bd-454d-8b1f-8b8d7db49187" providerId="ADAL" clId="{8792EDBA-51A9-4F41-BBDC-414909E78C45}" dt="2026-09-23T10:08:40.955" v="316"/>
        <pc:sldMkLst>
          <pc:docMk/>
          <pc:sldMk cId="3369420351" sldId="373"/>
        </pc:sldMkLst>
      </pc:sldChg>
      <pc:sldChg chg="del">
        <pc:chgData name="Ceri Phelps" userId="44e5b747-28bd-454d-8b1f-8b8d7db49187" providerId="ADAL" clId="{8792EDBA-51A9-4F41-BBDC-414909E78C45}" dt="2026-09-23T10:04:58.240" v="290" actId="47"/>
        <pc:sldMkLst>
          <pc:docMk/>
          <pc:sldMk cId="0" sldId="374"/>
        </pc:sldMkLst>
      </pc:sldChg>
      <pc:sldChg chg="del">
        <pc:chgData name="Ceri Phelps" userId="44e5b747-28bd-454d-8b1f-8b8d7db49187" providerId="ADAL" clId="{8792EDBA-51A9-4F41-BBDC-414909E78C45}" dt="2026-09-23T10:08:52.164" v="317" actId="47"/>
        <pc:sldMkLst>
          <pc:docMk/>
          <pc:sldMk cId="125941237" sldId="375"/>
        </pc:sldMkLst>
      </pc:sldChg>
      <pc:sldChg chg="ord">
        <pc:chgData name="Ceri Phelps" userId="44e5b747-28bd-454d-8b1f-8b8d7db49187" providerId="ADAL" clId="{8792EDBA-51A9-4F41-BBDC-414909E78C45}" dt="2026-09-23T10:09:04.585" v="321"/>
        <pc:sldMkLst>
          <pc:docMk/>
          <pc:sldMk cId="3348412532" sldId="376"/>
        </pc:sldMkLst>
      </pc:sldChg>
      <pc:sldChg chg="addSp delSp modSp new mod">
        <pc:chgData name="Ceri Phelps" userId="44e5b747-28bd-454d-8b1f-8b8d7db49187" providerId="ADAL" clId="{8792EDBA-51A9-4F41-BBDC-414909E78C45}" dt="2026-09-23T10:33:09.390" v="640" actId="1076"/>
        <pc:sldMkLst>
          <pc:docMk/>
          <pc:sldMk cId="808220153" sldId="377"/>
        </pc:sldMkLst>
        <pc:spChg chg="mod">
          <ac:chgData name="Ceri Phelps" userId="44e5b747-28bd-454d-8b1f-8b8d7db49187" providerId="ADAL" clId="{8792EDBA-51A9-4F41-BBDC-414909E78C45}" dt="2026-09-23T09:50:35.886" v="118" actId="122"/>
          <ac:spMkLst>
            <pc:docMk/>
            <pc:sldMk cId="808220153" sldId="377"/>
            <ac:spMk id="2" creationId="{95DB1EBC-EF9C-6128-316C-8364F3085F2B}"/>
          </ac:spMkLst>
        </pc:spChg>
        <pc:spChg chg="del">
          <ac:chgData name="Ceri Phelps" userId="44e5b747-28bd-454d-8b1f-8b8d7db49187" providerId="ADAL" clId="{8792EDBA-51A9-4F41-BBDC-414909E78C45}" dt="2026-09-23T09:50:57.882" v="119"/>
          <ac:spMkLst>
            <pc:docMk/>
            <pc:sldMk cId="808220153" sldId="377"/>
            <ac:spMk id="3" creationId="{8789F22D-9DD3-6BE3-946B-82C32CFA6A3F}"/>
          </ac:spMkLst>
        </pc:spChg>
        <pc:spChg chg="add del mod">
          <ac:chgData name="Ceri Phelps" userId="44e5b747-28bd-454d-8b1f-8b8d7db49187" providerId="ADAL" clId="{8792EDBA-51A9-4F41-BBDC-414909E78C45}" dt="2026-09-23T09:51:52.021" v="174"/>
          <ac:spMkLst>
            <pc:docMk/>
            <pc:sldMk cId="808220153" sldId="377"/>
            <ac:spMk id="5" creationId="{3A2AC438-41C5-1C73-9996-B1B9A0EDF9FC}"/>
          </ac:spMkLst>
        </pc:spChg>
        <pc:spChg chg="add mod">
          <ac:chgData name="Ceri Phelps" userId="44e5b747-28bd-454d-8b1f-8b8d7db49187" providerId="ADAL" clId="{8792EDBA-51A9-4F41-BBDC-414909E78C45}" dt="2026-09-23T09:51:31.930" v="172" actId="1076"/>
          <ac:spMkLst>
            <pc:docMk/>
            <pc:sldMk cId="808220153" sldId="377"/>
            <ac:spMk id="6" creationId="{7C23A7E9-1762-1F37-6B92-C4C9ED1C3624}"/>
          </ac:spMkLst>
        </pc:spChg>
        <pc:spChg chg="add mod">
          <ac:chgData name="Ceri Phelps" userId="44e5b747-28bd-454d-8b1f-8b8d7db49187" providerId="ADAL" clId="{8792EDBA-51A9-4F41-BBDC-414909E78C45}" dt="2026-09-23T09:52:33.899" v="235" actId="1076"/>
          <ac:spMkLst>
            <pc:docMk/>
            <pc:sldMk cId="808220153" sldId="377"/>
            <ac:spMk id="10" creationId="{E5E0FF0E-8FA1-62C0-C710-74B3B20980A6}"/>
          </ac:spMkLst>
        </pc:spChg>
        <pc:spChg chg="add mod">
          <ac:chgData name="Ceri Phelps" userId="44e5b747-28bd-454d-8b1f-8b8d7db49187" providerId="ADAL" clId="{8792EDBA-51A9-4F41-BBDC-414909E78C45}" dt="2026-09-23T10:33:09.390" v="640" actId="1076"/>
          <ac:spMkLst>
            <pc:docMk/>
            <pc:sldMk cId="808220153" sldId="377"/>
            <ac:spMk id="14" creationId="{8BE381D7-C226-40DE-4059-0C110AF9EE03}"/>
          </ac:spMkLst>
        </pc:spChg>
        <pc:picChg chg="add mod">
          <ac:chgData name="Ceri Phelps" userId="44e5b747-28bd-454d-8b1f-8b8d7db49187" providerId="ADAL" clId="{8792EDBA-51A9-4F41-BBDC-414909E78C45}" dt="2026-09-23T09:51:02.316" v="121" actId="1076"/>
          <ac:picMkLst>
            <pc:docMk/>
            <pc:sldMk cId="808220153" sldId="377"/>
            <ac:picMk id="4" creationId="{9EC39310-D489-AF47-9770-C54E399383D8}"/>
          </ac:picMkLst>
        </pc:picChg>
        <pc:picChg chg="add mod">
          <ac:chgData name="Ceri Phelps" userId="44e5b747-28bd-454d-8b1f-8b8d7db49187" providerId="ADAL" clId="{8792EDBA-51A9-4F41-BBDC-414909E78C45}" dt="2026-09-23T09:52:03.214" v="179" actId="1076"/>
          <ac:picMkLst>
            <pc:docMk/>
            <pc:sldMk cId="808220153" sldId="377"/>
            <ac:picMk id="8" creationId="{4B6063DF-8DE5-A9AA-0E1E-037C619EE0F3}"/>
          </ac:picMkLst>
        </pc:picChg>
        <pc:picChg chg="add mod">
          <ac:chgData name="Ceri Phelps" userId="44e5b747-28bd-454d-8b1f-8b8d7db49187" providerId="ADAL" clId="{8792EDBA-51A9-4F41-BBDC-414909E78C45}" dt="2026-09-23T10:32:43.891" v="619" actId="1076"/>
          <ac:picMkLst>
            <pc:docMk/>
            <pc:sldMk cId="808220153" sldId="377"/>
            <ac:picMk id="12" creationId="{4683E278-35CC-B44D-152D-7A800857D932}"/>
          </ac:picMkLst>
        </pc:picChg>
      </pc:sldChg>
      <pc:sldChg chg="addSp delSp modSp new mod ord">
        <pc:chgData name="Ceri Phelps" userId="44e5b747-28bd-454d-8b1f-8b8d7db49187" providerId="ADAL" clId="{8792EDBA-51A9-4F41-BBDC-414909E78C45}" dt="2026-09-23T10:10:54.517" v="338"/>
        <pc:sldMkLst>
          <pc:docMk/>
          <pc:sldMk cId="3526512449" sldId="378"/>
        </pc:sldMkLst>
        <pc:spChg chg="mod">
          <ac:chgData name="Ceri Phelps" userId="44e5b747-28bd-454d-8b1f-8b8d7db49187" providerId="ADAL" clId="{8792EDBA-51A9-4F41-BBDC-414909E78C45}" dt="2026-09-23T09:59:25.975" v="248" actId="122"/>
          <ac:spMkLst>
            <pc:docMk/>
            <pc:sldMk cId="3526512449" sldId="378"/>
            <ac:spMk id="2" creationId="{BBBF9AD9-9D30-764A-B207-FE7EA6769AEC}"/>
          </ac:spMkLst>
        </pc:spChg>
        <pc:spChg chg="del">
          <ac:chgData name="Ceri Phelps" userId="44e5b747-28bd-454d-8b1f-8b8d7db49187" providerId="ADAL" clId="{8792EDBA-51A9-4F41-BBDC-414909E78C45}" dt="2026-09-23T09:59:50.021" v="249" actId="22"/>
          <ac:spMkLst>
            <pc:docMk/>
            <pc:sldMk cId="3526512449" sldId="378"/>
            <ac:spMk id="3" creationId="{0A2659DD-35BB-9DB2-E40D-7A63260DAA7A}"/>
          </ac:spMkLst>
        </pc:spChg>
        <pc:picChg chg="add mod ord">
          <ac:chgData name="Ceri Phelps" userId="44e5b747-28bd-454d-8b1f-8b8d7db49187" providerId="ADAL" clId="{8792EDBA-51A9-4F41-BBDC-414909E78C45}" dt="2026-09-23T10:00:08.929" v="258" actId="1076"/>
          <ac:picMkLst>
            <pc:docMk/>
            <pc:sldMk cId="3526512449" sldId="378"/>
            <ac:picMk id="5" creationId="{7BB8DB8B-1B0A-8498-D4EC-88F386F92EB8}"/>
          </ac:picMkLst>
        </pc:picChg>
      </pc:sldChg>
      <pc:sldChg chg="delSp modSp add del mod ord setBg delDesignElem">
        <pc:chgData name="Ceri Phelps" userId="44e5b747-28bd-454d-8b1f-8b8d7db49187" providerId="ADAL" clId="{8792EDBA-51A9-4F41-BBDC-414909E78C45}" dt="2026-09-23T10:08:37.714" v="312" actId="2696"/>
        <pc:sldMkLst>
          <pc:docMk/>
          <pc:sldMk cId="2199193300" sldId="379"/>
        </pc:sldMkLst>
        <pc:spChg chg="mod">
          <ac:chgData name="Ceri Phelps" userId="44e5b747-28bd-454d-8b1f-8b8d7db49187" providerId="ADAL" clId="{8792EDBA-51A9-4F41-BBDC-414909E78C45}" dt="2026-09-23T10:06:34.495" v="305" actId="14100"/>
          <ac:spMkLst>
            <pc:docMk/>
            <pc:sldMk cId="2199193300" sldId="379"/>
            <ac:spMk id="2" creationId="{ACAFD955-A143-3C38-08AD-BFAA4FC086E0}"/>
          </ac:spMkLst>
        </pc:spChg>
        <pc:spChg chg="del">
          <ac:chgData name="Ceri Phelps" userId="44e5b747-28bd-454d-8b1f-8b8d7db49187" providerId="ADAL" clId="{8792EDBA-51A9-4F41-BBDC-414909E78C45}" dt="2026-09-23T10:06:28.729" v="304"/>
          <ac:spMkLst>
            <pc:docMk/>
            <pc:sldMk cId="2199193300" sldId="379"/>
            <ac:spMk id="12" creationId="{AAA96224-C370-607A-4990-11A9BFD34127}"/>
          </ac:spMkLst>
        </pc:spChg>
        <pc:picChg chg="del">
          <ac:chgData name="Ceri Phelps" userId="44e5b747-28bd-454d-8b1f-8b8d7db49187" providerId="ADAL" clId="{8792EDBA-51A9-4F41-BBDC-414909E78C45}" dt="2026-09-23T10:06:28.729" v="304"/>
          <ac:picMkLst>
            <pc:docMk/>
            <pc:sldMk cId="2199193300" sldId="379"/>
            <ac:picMk id="9" creationId="{C481BFC9-49FC-0AB3-117B-2E4DFC2003E9}"/>
          </ac:picMkLst>
        </pc:picChg>
      </pc:sldChg>
      <pc:sldChg chg="addSp delSp modSp new mod setBg modClrScheme chgLayout">
        <pc:chgData name="Ceri Phelps" userId="44e5b747-28bd-454d-8b1f-8b8d7db49187" providerId="ADAL" clId="{8792EDBA-51A9-4F41-BBDC-414909E78C45}" dt="2026-09-23T10:23:48.826" v="436" actId="1076"/>
        <pc:sldMkLst>
          <pc:docMk/>
          <pc:sldMk cId="2443950016" sldId="379"/>
        </pc:sldMkLst>
        <pc:spChg chg="del">
          <ac:chgData name="Ceri Phelps" userId="44e5b747-28bd-454d-8b1f-8b8d7db49187" providerId="ADAL" clId="{8792EDBA-51A9-4F41-BBDC-414909E78C45}" dt="2026-09-23T10:16:45.475" v="375" actId="700"/>
          <ac:spMkLst>
            <pc:docMk/>
            <pc:sldMk cId="2443950016" sldId="379"/>
            <ac:spMk id="2" creationId="{E5387D92-A5D6-4CCB-8C10-F8B2B930FA61}"/>
          </ac:spMkLst>
        </pc:spChg>
        <pc:spChg chg="del">
          <ac:chgData name="Ceri Phelps" userId="44e5b747-28bd-454d-8b1f-8b8d7db49187" providerId="ADAL" clId="{8792EDBA-51A9-4F41-BBDC-414909E78C45}" dt="2026-09-23T10:16:45.475" v="375" actId="700"/>
          <ac:spMkLst>
            <pc:docMk/>
            <pc:sldMk cId="2443950016" sldId="379"/>
            <ac:spMk id="3" creationId="{4DEB641D-9BA6-6448-1424-9A19F979CFA7}"/>
          </ac:spMkLst>
        </pc:spChg>
        <pc:spChg chg="add mod">
          <ac:chgData name="Ceri Phelps" userId="44e5b747-28bd-454d-8b1f-8b8d7db49187" providerId="ADAL" clId="{8792EDBA-51A9-4F41-BBDC-414909E78C45}" dt="2026-09-23T10:23:48.826" v="436" actId="1076"/>
          <ac:spMkLst>
            <pc:docMk/>
            <pc:sldMk cId="2443950016" sldId="379"/>
            <ac:spMk id="7" creationId="{655255B4-10BC-1CEF-92FD-1C3950B7B979}"/>
          </ac:spMkLst>
        </pc:spChg>
        <pc:spChg chg="add">
          <ac:chgData name="Ceri Phelps" userId="44e5b747-28bd-454d-8b1f-8b8d7db49187" providerId="ADAL" clId="{8792EDBA-51A9-4F41-BBDC-414909E78C45}" dt="2026-09-23T10:17:21.672" v="379" actId="26606"/>
          <ac:spMkLst>
            <pc:docMk/>
            <pc:sldMk cId="2443950016" sldId="379"/>
            <ac:spMk id="10" creationId="{AB8C311F-7253-4AED-9701-7FC0708C41C7}"/>
          </ac:spMkLst>
        </pc:spChg>
        <pc:spChg chg="add">
          <ac:chgData name="Ceri Phelps" userId="44e5b747-28bd-454d-8b1f-8b8d7db49187" providerId="ADAL" clId="{8792EDBA-51A9-4F41-BBDC-414909E78C45}" dt="2026-09-23T10:17:21.672" v="379" actId="26606"/>
          <ac:spMkLst>
            <pc:docMk/>
            <pc:sldMk cId="2443950016" sldId="379"/>
            <ac:spMk id="12" creationId="{E2384209-CB15-4CDF-9D31-C44FD9A3F20D}"/>
          </ac:spMkLst>
        </pc:spChg>
        <pc:spChg chg="add">
          <ac:chgData name="Ceri Phelps" userId="44e5b747-28bd-454d-8b1f-8b8d7db49187" providerId="ADAL" clId="{8792EDBA-51A9-4F41-BBDC-414909E78C45}" dt="2026-09-23T10:17:21.672" v="379" actId="26606"/>
          <ac:spMkLst>
            <pc:docMk/>
            <pc:sldMk cId="2443950016" sldId="379"/>
            <ac:spMk id="14" creationId="{2633B3B5-CC90-43F0-8714-D31D1F3F0209}"/>
          </ac:spMkLst>
        </pc:spChg>
        <pc:spChg chg="add">
          <ac:chgData name="Ceri Phelps" userId="44e5b747-28bd-454d-8b1f-8b8d7db49187" providerId="ADAL" clId="{8792EDBA-51A9-4F41-BBDC-414909E78C45}" dt="2026-09-23T10:17:21.672" v="379" actId="26606"/>
          <ac:spMkLst>
            <pc:docMk/>
            <pc:sldMk cId="2443950016" sldId="379"/>
            <ac:spMk id="16" creationId="{A8D57A06-A426-446D-B02C-A2DC6B62E45E}"/>
          </ac:spMkLst>
        </pc:spChg>
        <pc:picChg chg="add mod">
          <ac:chgData name="Ceri Phelps" userId="44e5b747-28bd-454d-8b1f-8b8d7db49187" providerId="ADAL" clId="{8792EDBA-51A9-4F41-BBDC-414909E78C45}" dt="2026-09-23T10:17:21.672" v="379" actId="26606"/>
          <ac:picMkLst>
            <pc:docMk/>
            <pc:sldMk cId="2443950016" sldId="379"/>
            <ac:picMk id="5" creationId="{63D1C3CB-5CE2-5632-CA27-B0A605A595FD}"/>
          </ac:picMkLst>
        </pc:picChg>
      </pc:sldChg>
      <pc:sldChg chg="add del ord">
        <pc:chgData name="Ceri Phelps" userId="44e5b747-28bd-454d-8b1f-8b8d7db49187" providerId="ADAL" clId="{8792EDBA-51A9-4F41-BBDC-414909E78C45}" dt="2026-09-23T10:09:38.258" v="324" actId="47"/>
        <pc:sldMkLst>
          <pc:docMk/>
          <pc:sldMk cId="2751376795" sldId="379"/>
        </pc:sldMkLst>
      </pc:sldChg>
      <pc:sldChg chg="new del">
        <pc:chgData name="Ceri Phelps" userId="44e5b747-28bd-454d-8b1f-8b8d7db49187" providerId="ADAL" clId="{8792EDBA-51A9-4F41-BBDC-414909E78C45}" dt="2026-09-23T10:06:20.339" v="301" actId="680"/>
        <pc:sldMkLst>
          <pc:docMk/>
          <pc:sldMk cId="4282055655" sldId="379"/>
        </pc:sldMkLst>
      </pc:sldChg>
      <pc:sldChg chg="addSp delSp modSp add mod">
        <pc:chgData name="Ceri Phelps" userId="44e5b747-28bd-454d-8b1f-8b8d7db49187" providerId="ADAL" clId="{8792EDBA-51A9-4F41-BBDC-414909E78C45}" dt="2026-09-23T10:22:31.422" v="424" actId="20577"/>
        <pc:sldMkLst>
          <pc:docMk/>
          <pc:sldMk cId="761914080" sldId="380"/>
        </pc:sldMkLst>
        <pc:spChg chg="add mod">
          <ac:chgData name="Ceri Phelps" userId="44e5b747-28bd-454d-8b1f-8b8d7db49187" providerId="ADAL" clId="{8792EDBA-51A9-4F41-BBDC-414909E78C45}" dt="2026-09-23T10:22:31.422" v="424" actId="20577"/>
          <ac:spMkLst>
            <pc:docMk/>
            <pc:sldMk cId="761914080" sldId="380"/>
            <ac:spMk id="8" creationId="{68A2F4DA-B3F7-8B73-6BE6-ABE28123665A}"/>
          </ac:spMkLst>
        </pc:spChg>
        <pc:picChg chg="add mod">
          <ac:chgData name="Ceri Phelps" userId="44e5b747-28bd-454d-8b1f-8b8d7db49187" providerId="ADAL" clId="{8792EDBA-51A9-4F41-BBDC-414909E78C45}" dt="2026-09-23T10:18:43.131" v="385" actId="1076"/>
          <ac:picMkLst>
            <pc:docMk/>
            <pc:sldMk cId="761914080" sldId="380"/>
            <ac:picMk id="3" creationId="{82127BB3-3C10-4B06-1D25-F672F78AC0BE}"/>
          </ac:picMkLst>
        </pc:picChg>
        <pc:picChg chg="del">
          <ac:chgData name="Ceri Phelps" userId="44e5b747-28bd-454d-8b1f-8b8d7db49187" providerId="ADAL" clId="{8792EDBA-51A9-4F41-BBDC-414909E78C45}" dt="2026-09-23T10:17:29.219" v="381" actId="478"/>
          <ac:picMkLst>
            <pc:docMk/>
            <pc:sldMk cId="761914080" sldId="380"/>
            <ac:picMk id="5" creationId="{A5E47A56-1F19-E1AD-2A65-3A19F3650637}"/>
          </ac:picMkLst>
        </pc:picChg>
        <pc:picChg chg="add mod">
          <ac:chgData name="Ceri Phelps" userId="44e5b747-28bd-454d-8b1f-8b8d7db49187" providerId="ADAL" clId="{8792EDBA-51A9-4F41-BBDC-414909E78C45}" dt="2026-09-23T10:21:53.883" v="418" actId="1076"/>
          <ac:picMkLst>
            <pc:docMk/>
            <pc:sldMk cId="761914080" sldId="380"/>
            <ac:picMk id="6" creationId="{435D1DE4-0A7C-8DAD-D5AE-4B170DC50FE3}"/>
          </ac:picMkLst>
        </pc:picChg>
      </pc:sldChg>
      <pc:sldChg chg="addSp delSp modSp add mod">
        <pc:chgData name="Ceri Phelps" userId="44e5b747-28bd-454d-8b1f-8b8d7db49187" providerId="ADAL" clId="{8792EDBA-51A9-4F41-BBDC-414909E78C45}" dt="2026-09-23T10:23:13.138" v="431" actId="20577"/>
        <pc:sldMkLst>
          <pc:docMk/>
          <pc:sldMk cId="2204523632" sldId="381"/>
        </pc:sldMkLst>
        <pc:spChg chg="add mod">
          <ac:chgData name="Ceri Phelps" userId="44e5b747-28bd-454d-8b1f-8b8d7db49187" providerId="ADAL" clId="{8792EDBA-51A9-4F41-BBDC-414909E78C45}" dt="2026-09-23T10:23:13.138" v="431" actId="20577"/>
          <ac:spMkLst>
            <pc:docMk/>
            <pc:sldMk cId="2204523632" sldId="381"/>
            <ac:spMk id="8" creationId="{2E5FAAD7-5D5C-1F15-C282-39A2A73BEF0F}"/>
          </ac:spMkLst>
        </pc:spChg>
        <pc:picChg chg="del">
          <ac:chgData name="Ceri Phelps" userId="44e5b747-28bd-454d-8b1f-8b8d7db49187" providerId="ADAL" clId="{8792EDBA-51A9-4F41-BBDC-414909E78C45}" dt="2026-09-23T10:19:53.606" v="387" actId="478"/>
          <ac:picMkLst>
            <pc:docMk/>
            <pc:sldMk cId="2204523632" sldId="381"/>
            <ac:picMk id="3" creationId="{457C5C96-D10B-475D-2748-52D0C34510BC}"/>
          </ac:picMkLst>
        </pc:picChg>
        <pc:picChg chg="add mod">
          <ac:chgData name="Ceri Phelps" userId="44e5b747-28bd-454d-8b1f-8b8d7db49187" providerId="ADAL" clId="{8792EDBA-51A9-4F41-BBDC-414909E78C45}" dt="2026-09-23T10:21:04.432" v="409" actId="1076"/>
          <ac:picMkLst>
            <pc:docMk/>
            <pc:sldMk cId="2204523632" sldId="381"/>
            <ac:picMk id="4" creationId="{14A7B51C-A424-73D2-F3F1-20CBB1196A09}"/>
          </ac:picMkLst>
        </pc:picChg>
        <pc:picChg chg="add mod">
          <ac:chgData name="Ceri Phelps" userId="44e5b747-28bd-454d-8b1f-8b8d7db49187" providerId="ADAL" clId="{8792EDBA-51A9-4F41-BBDC-414909E78C45}" dt="2026-09-23T10:22:08.237" v="419" actId="1076"/>
          <ac:picMkLst>
            <pc:docMk/>
            <pc:sldMk cId="2204523632" sldId="381"/>
            <ac:picMk id="6" creationId="{B13DD010-B195-F233-BBF7-5E3A1C3EF394}"/>
          </ac:picMkLst>
        </pc:picChg>
      </pc:sldChg>
      <pc:sldMasterChg chg="add del addSldLayout delSldLayout">
        <pc:chgData name="Ceri Phelps" userId="44e5b747-28bd-454d-8b1f-8b8d7db49187" providerId="ADAL" clId="{8792EDBA-51A9-4F41-BBDC-414909E78C45}" dt="2026-09-23T10:08:37.714" v="312" actId="2696"/>
        <pc:sldMasterMkLst>
          <pc:docMk/>
          <pc:sldMasterMk cId="2700036377" sldId="2147483660"/>
        </pc:sldMasterMkLst>
        <pc:sldLayoutChg chg="add del">
          <pc:chgData name="Ceri Phelps" userId="44e5b747-28bd-454d-8b1f-8b8d7db49187" providerId="ADAL" clId="{8792EDBA-51A9-4F41-BBDC-414909E78C45}" dt="2026-09-23T10:08:37.714" v="312" actId="2696"/>
          <pc:sldLayoutMkLst>
            <pc:docMk/>
            <pc:sldMasterMk cId="2700036377" sldId="2147483660"/>
            <pc:sldLayoutMk cId="714860479" sldId="2147483661"/>
          </pc:sldLayoutMkLst>
        </pc:sldLayoutChg>
        <pc:sldLayoutChg chg="add del">
          <pc:chgData name="Ceri Phelps" userId="44e5b747-28bd-454d-8b1f-8b8d7db49187" providerId="ADAL" clId="{8792EDBA-51A9-4F41-BBDC-414909E78C45}" dt="2026-09-23T10:08:37.714" v="312" actId="2696"/>
          <pc:sldLayoutMkLst>
            <pc:docMk/>
            <pc:sldMasterMk cId="2700036377" sldId="2147483660"/>
            <pc:sldLayoutMk cId="2713094591" sldId="2147483662"/>
          </pc:sldLayoutMkLst>
        </pc:sldLayoutChg>
        <pc:sldLayoutChg chg="add del">
          <pc:chgData name="Ceri Phelps" userId="44e5b747-28bd-454d-8b1f-8b8d7db49187" providerId="ADAL" clId="{8792EDBA-51A9-4F41-BBDC-414909E78C45}" dt="2026-09-23T10:08:37.714" v="312" actId="2696"/>
          <pc:sldLayoutMkLst>
            <pc:docMk/>
            <pc:sldMasterMk cId="2700036377" sldId="2147483660"/>
            <pc:sldLayoutMk cId="45179151" sldId="2147483663"/>
          </pc:sldLayoutMkLst>
        </pc:sldLayoutChg>
        <pc:sldLayoutChg chg="add del">
          <pc:chgData name="Ceri Phelps" userId="44e5b747-28bd-454d-8b1f-8b8d7db49187" providerId="ADAL" clId="{8792EDBA-51A9-4F41-BBDC-414909E78C45}" dt="2026-09-23T10:08:37.714" v="312" actId="2696"/>
          <pc:sldLayoutMkLst>
            <pc:docMk/>
            <pc:sldMasterMk cId="2700036377" sldId="2147483660"/>
            <pc:sldLayoutMk cId="236781909" sldId="2147483664"/>
          </pc:sldLayoutMkLst>
        </pc:sldLayoutChg>
        <pc:sldLayoutChg chg="add del">
          <pc:chgData name="Ceri Phelps" userId="44e5b747-28bd-454d-8b1f-8b8d7db49187" providerId="ADAL" clId="{8792EDBA-51A9-4F41-BBDC-414909E78C45}" dt="2026-09-23T10:08:37.714" v="312" actId="2696"/>
          <pc:sldLayoutMkLst>
            <pc:docMk/>
            <pc:sldMasterMk cId="2700036377" sldId="2147483660"/>
            <pc:sldLayoutMk cId="102391105" sldId="2147483665"/>
          </pc:sldLayoutMkLst>
        </pc:sldLayoutChg>
        <pc:sldLayoutChg chg="add del">
          <pc:chgData name="Ceri Phelps" userId="44e5b747-28bd-454d-8b1f-8b8d7db49187" providerId="ADAL" clId="{8792EDBA-51A9-4F41-BBDC-414909E78C45}" dt="2026-09-23T10:08:37.714" v="312" actId="2696"/>
          <pc:sldLayoutMkLst>
            <pc:docMk/>
            <pc:sldMasterMk cId="2700036377" sldId="2147483660"/>
            <pc:sldLayoutMk cId="2380308854" sldId="2147483666"/>
          </pc:sldLayoutMkLst>
        </pc:sldLayoutChg>
        <pc:sldLayoutChg chg="add del">
          <pc:chgData name="Ceri Phelps" userId="44e5b747-28bd-454d-8b1f-8b8d7db49187" providerId="ADAL" clId="{8792EDBA-51A9-4F41-BBDC-414909E78C45}" dt="2026-09-23T10:08:37.714" v="312" actId="2696"/>
          <pc:sldLayoutMkLst>
            <pc:docMk/>
            <pc:sldMasterMk cId="2700036377" sldId="2147483660"/>
            <pc:sldLayoutMk cId="4216878821" sldId="2147483667"/>
          </pc:sldLayoutMkLst>
        </pc:sldLayoutChg>
        <pc:sldLayoutChg chg="add del">
          <pc:chgData name="Ceri Phelps" userId="44e5b747-28bd-454d-8b1f-8b8d7db49187" providerId="ADAL" clId="{8792EDBA-51A9-4F41-BBDC-414909E78C45}" dt="2026-09-23T10:08:37.714" v="312" actId="2696"/>
          <pc:sldLayoutMkLst>
            <pc:docMk/>
            <pc:sldMasterMk cId="2700036377" sldId="2147483660"/>
            <pc:sldLayoutMk cId="83353655" sldId="2147483668"/>
          </pc:sldLayoutMkLst>
        </pc:sldLayoutChg>
        <pc:sldLayoutChg chg="add del">
          <pc:chgData name="Ceri Phelps" userId="44e5b747-28bd-454d-8b1f-8b8d7db49187" providerId="ADAL" clId="{8792EDBA-51A9-4F41-BBDC-414909E78C45}" dt="2026-09-23T10:08:37.714" v="312" actId="2696"/>
          <pc:sldLayoutMkLst>
            <pc:docMk/>
            <pc:sldMasterMk cId="2700036377" sldId="2147483660"/>
            <pc:sldLayoutMk cId="3448303195" sldId="2147483669"/>
          </pc:sldLayoutMkLst>
        </pc:sldLayoutChg>
        <pc:sldLayoutChg chg="add del">
          <pc:chgData name="Ceri Phelps" userId="44e5b747-28bd-454d-8b1f-8b8d7db49187" providerId="ADAL" clId="{8792EDBA-51A9-4F41-BBDC-414909E78C45}" dt="2026-09-23T10:08:37.714" v="312" actId="2696"/>
          <pc:sldLayoutMkLst>
            <pc:docMk/>
            <pc:sldMasterMk cId="2700036377" sldId="2147483660"/>
            <pc:sldLayoutMk cId="114638656" sldId="2147483670"/>
          </pc:sldLayoutMkLst>
        </pc:sldLayoutChg>
        <pc:sldLayoutChg chg="add del">
          <pc:chgData name="Ceri Phelps" userId="44e5b747-28bd-454d-8b1f-8b8d7db49187" providerId="ADAL" clId="{8792EDBA-51A9-4F41-BBDC-414909E78C45}" dt="2026-09-23T10:08:37.714" v="312" actId="2696"/>
          <pc:sldLayoutMkLst>
            <pc:docMk/>
            <pc:sldMasterMk cId="2700036377" sldId="2147483660"/>
            <pc:sldLayoutMk cId="391348207" sldId="2147483671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svg"/><Relationship Id="rId1" Type="http://schemas.openxmlformats.org/officeDocument/2006/relationships/image" Target="../media/image24.svg"/><Relationship Id="rId4" Type="http://schemas.openxmlformats.org/officeDocument/2006/relationships/image" Target="../media/image27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svg"/><Relationship Id="rId1" Type="http://schemas.openxmlformats.org/officeDocument/2006/relationships/image" Target="../media/image28.svg"/><Relationship Id="rId5" Type="http://schemas.openxmlformats.org/officeDocument/2006/relationships/image" Target="../media/image32.svg"/><Relationship Id="rId4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svg"/><Relationship Id="rId1" Type="http://schemas.openxmlformats.org/officeDocument/2006/relationships/image" Target="../media/image24.svg"/><Relationship Id="rId4" Type="http://schemas.openxmlformats.org/officeDocument/2006/relationships/image" Target="../media/image27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svg"/><Relationship Id="rId1" Type="http://schemas.openxmlformats.org/officeDocument/2006/relationships/image" Target="../media/image28.svg"/><Relationship Id="rId5" Type="http://schemas.openxmlformats.org/officeDocument/2006/relationships/image" Target="../media/image32.sv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#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8DE2E3-D749-4355-AE64-F317442D242B}" type="doc">
      <dgm:prSet loTypeId="urn:microsoft.com/office/officeart/2018/2/layout/IconVerticalSolidList" loCatId="icon" qsTypeId="urn:microsoft.com/office/officeart/2005/8/quickstyle/simple1#15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C96A5B3-5881-42EA-970D-44E44766FF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10:00 AM – 10:30 AM</a:t>
          </a:r>
        </a:p>
      </dgm:t>
    </dgm:pt>
    <dgm:pt modelId="{436564E8-187F-4CEF-860D-48210B5B2B82}" type="parTrans" cxnId="{BEDFA622-C773-4351-993B-7F6166275A9E}">
      <dgm:prSet/>
      <dgm:spPr/>
      <dgm:t>
        <a:bodyPr/>
        <a:lstStyle/>
        <a:p>
          <a:endParaRPr lang="en-US"/>
        </a:p>
      </dgm:t>
    </dgm:pt>
    <dgm:pt modelId="{CF741209-F5CF-40E3-90AF-56C4914338EF}" type="sibTrans" cxnId="{BEDFA622-C773-4351-993B-7F6166275A9E}">
      <dgm:prSet/>
      <dgm:spPr/>
      <dgm:t>
        <a:bodyPr/>
        <a:lstStyle/>
        <a:p>
          <a:endParaRPr lang="en-US"/>
        </a:p>
      </dgm:t>
    </dgm:pt>
    <dgm:pt modelId="{2437B18F-CF74-4BA5-8D0F-999595A67C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Welcome, Introductions and Programme Overview</a:t>
          </a:r>
        </a:p>
      </dgm:t>
    </dgm:pt>
    <dgm:pt modelId="{13E8B0F6-6241-45D5-A100-3875A474E0D8}" type="parTrans" cxnId="{8C6614E8-52BD-4E79-95B0-3EB50C982805}">
      <dgm:prSet/>
      <dgm:spPr/>
      <dgm:t>
        <a:bodyPr/>
        <a:lstStyle/>
        <a:p>
          <a:endParaRPr lang="en-US"/>
        </a:p>
      </dgm:t>
    </dgm:pt>
    <dgm:pt modelId="{B29AA371-857C-4236-A62D-9C3994427FDA}" type="sibTrans" cxnId="{8C6614E8-52BD-4E79-95B0-3EB50C982805}">
      <dgm:prSet/>
      <dgm:spPr/>
      <dgm:t>
        <a:bodyPr/>
        <a:lstStyle/>
        <a:p>
          <a:endParaRPr lang="en-US"/>
        </a:p>
      </dgm:t>
    </dgm:pt>
    <dgm:pt modelId="{9CBFFCD2-2B8C-4E71-B2F0-B2BAFFE659C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10:30 AM – 11:00 AM</a:t>
          </a:r>
        </a:p>
      </dgm:t>
    </dgm:pt>
    <dgm:pt modelId="{91CADCAE-C603-4FAA-B732-1D2352214571}" type="parTrans" cxnId="{4F5CA150-9EB8-4B5F-9A73-F311CE5CB419}">
      <dgm:prSet/>
      <dgm:spPr/>
      <dgm:t>
        <a:bodyPr/>
        <a:lstStyle/>
        <a:p>
          <a:endParaRPr lang="en-US"/>
        </a:p>
      </dgm:t>
    </dgm:pt>
    <dgm:pt modelId="{F58A23A9-1C2C-4795-B677-D89176A42344}" type="sibTrans" cxnId="{4F5CA150-9EB8-4B5F-9A73-F311CE5CB419}">
      <dgm:prSet/>
      <dgm:spPr/>
      <dgm:t>
        <a:bodyPr/>
        <a:lstStyle/>
        <a:p>
          <a:endParaRPr lang="en-US"/>
        </a:p>
      </dgm:t>
    </dgm:pt>
    <dgm:pt modelId="{7FFBE739-B60A-4C26-B403-115BCBCDB74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Student Union Induction </a:t>
          </a:r>
        </a:p>
      </dgm:t>
    </dgm:pt>
    <dgm:pt modelId="{54FD835B-9B6B-4AC5-87B7-ABD79FCECDD0}" type="parTrans" cxnId="{B939EAE5-FA54-49D3-B01B-76F45E655F82}">
      <dgm:prSet/>
      <dgm:spPr/>
      <dgm:t>
        <a:bodyPr/>
        <a:lstStyle/>
        <a:p>
          <a:endParaRPr lang="en-US"/>
        </a:p>
      </dgm:t>
    </dgm:pt>
    <dgm:pt modelId="{2F7766F1-0FA4-45F7-BDC4-AE36A6901354}" type="sibTrans" cxnId="{B939EAE5-FA54-49D3-B01B-76F45E655F82}">
      <dgm:prSet/>
      <dgm:spPr/>
      <dgm:t>
        <a:bodyPr/>
        <a:lstStyle/>
        <a:p>
          <a:endParaRPr lang="en-US"/>
        </a:p>
      </dgm:t>
    </dgm:pt>
    <dgm:pt modelId="{D92A5396-AE42-4ADC-A610-9654102203A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11:00 – 11:30</a:t>
          </a:r>
        </a:p>
      </dgm:t>
    </dgm:pt>
    <dgm:pt modelId="{A69B088B-CB94-4A1E-8E23-BFEB7D1EC243}" type="parTrans" cxnId="{32E001C6-6F57-4303-8BC9-A5DD72F10A39}">
      <dgm:prSet/>
      <dgm:spPr/>
      <dgm:t>
        <a:bodyPr/>
        <a:lstStyle/>
        <a:p>
          <a:endParaRPr lang="en-US"/>
        </a:p>
      </dgm:t>
    </dgm:pt>
    <dgm:pt modelId="{F9C3E066-DE9F-4AD7-BCA2-D9B4D3CE513A}" type="sibTrans" cxnId="{32E001C6-6F57-4303-8BC9-A5DD72F10A39}">
      <dgm:prSet/>
      <dgm:spPr/>
      <dgm:t>
        <a:bodyPr/>
        <a:lstStyle/>
        <a:p>
          <a:endParaRPr lang="en-US"/>
        </a:p>
      </dgm:t>
    </dgm:pt>
    <dgm:pt modelId="{79B6675A-0BF6-44C8-A7D8-A82F1874D87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Coffee Break</a:t>
          </a:r>
        </a:p>
      </dgm:t>
    </dgm:pt>
    <dgm:pt modelId="{6758C6EE-7231-4C3E-A700-9CC59BF8DF71}" type="parTrans" cxnId="{1C8D77EE-EB30-4412-94D6-7FD8E94F7755}">
      <dgm:prSet/>
      <dgm:spPr/>
      <dgm:t>
        <a:bodyPr/>
        <a:lstStyle/>
        <a:p>
          <a:endParaRPr lang="en-US"/>
        </a:p>
      </dgm:t>
    </dgm:pt>
    <dgm:pt modelId="{025C4DBC-5216-42F6-BA27-7229AE353502}" type="sibTrans" cxnId="{1C8D77EE-EB30-4412-94D6-7FD8E94F7755}">
      <dgm:prSet/>
      <dgm:spPr/>
      <dgm:t>
        <a:bodyPr/>
        <a:lstStyle/>
        <a:p>
          <a:endParaRPr lang="en-US"/>
        </a:p>
      </dgm:t>
    </dgm:pt>
    <dgm:pt modelId="{1F560B2A-6815-4CA7-9874-B3E7BC14A33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11:30 – 12:00</a:t>
          </a:r>
        </a:p>
      </dgm:t>
    </dgm:pt>
    <dgm:pt modelId="{CB35FCA6-D1BC-4674-8405-311AF680230B}" type="parTrans" cxnId="{EA84EC32-CE91-4B55-8E64-5B4579CCBEE4}">
      <dgm:prSet/>
      <dgm:spPr/>
      <dgm:t>
        <a:bodyPr/>
        <a:lstStyle/>
        <a:p>
          <a:endParaRPr lang="en-US"/>
        </a:p>
      </dgm:t>
    </dgm:pt>
    <dgm:pt modelId="{322FFB25-9678-4662-9626-A813F8DFD695}" type="sibTrans" cxnId="{EA84EC32-CE91-4B55-8E64-5B4579CCBEE4}">
      <dgm:prSet/>
      <dgm:spPr/>
      <dgm:t>
        <a:bodyPr/>
        <a:lstStyle/>
        <a:p>
          <a:endParaRPr lang="en-US"/>
        </a:p>
      </dgm:t>
    </dgm:pt>
    <dgm:pt modelId="{86A550AB-9BED-48AF-9F42-F96597E597D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Semester One Modules</a:t>
          </a:r>
        </a:p>
      </dgm:t>
    </dgm:pt>
    <dgm:pt modelId="{02A69A19-9F5F-4FD7-B279-C50688CD1317}" type="parTrans" cxnId="{47C1F9A4-887C-493A-8363-18691CDBA8F2}">
      <dgm:prSet/>
      <dgm:spPr/>
      <dgm:t>
        <a:bodyPr/>
        <a:lstStyle/>
        <a:p>
          <a:endParaRPr lang="en-US"/>
        </a:p>
      </dgm:t>
    </dgm:pt>
    <dgm:pt modelId="{ABC0C930-44FF-4930-A2C5-CD60C106831F}" type="sibTrans" cxnId="{47C1F9A4-887C-493A-8363-18691CDBA8F2}">
      <dgm:prSet/>
      <dgm:spPr/>
      <dgm:t>
        <a:bodyPr/>
        <a:lstStyle/>
        <a:p>
          <a:endParaRPr lang="en-US"/>
        </a:p>
      </dgm:t>
    </dgm:pt>
    <dgm:pt modelId="{A0EE1BA0-1F3B-4AD5-B11A-B1A5F0A480D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12 – 12:30</a:t>
          </a:r>
        </a:p>
      </dgm:t>
    </dgm:pt>
    <dgm:pt modelId="{15B48A65-D7C4-4832-9129-1AF0F7D82188}" type="parTrans" cxnId="{BD351478-1A7F-4E72-AAC3-C04E9A235773}">
      <dgm:prSet/>
      <dgm:spPr/>
      <dgm:t>
        <a:bodyPr/>
        <a:lstStyle/>
        <a:p>
          <a:endParaRPr lang="en-US"/>
        </a:p>
      </dgm:t>
    </dgm:pt>
    <dgm:pt modelId="{BE20B8F7-64F7-44AD-B7F4-A453916F3C12}" type="sibTrans" cxnId="{BD351478-1A7F-4E72-AAC3-C04E9A235773}">
      <dgm:prSet/>
      <dgm:spPr/>
      <dgm:t>
        <a:bodyPr/>
        <a:lstStyle/>
        <a:p>
          <a:endParaRPr lang="en-US"/>
        </a:p>
      </dgm:t>
    </dgm:pt>
    <dgm:pt modelId="{16AE3C2C-A031-466D-B91C-AA7F9466B4C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1-1 Queries and Q&amp;A</a:t>
          </a:r>
        </a:p>
      </dgm:t>
    </dgm:pt>
    <dgm:pt modelId="{82ED63BB-4C2D-4870-BC48-50E38ACEF004}" type="parTrans" cxnId="{A1A7F893-96D1-4B35-BF88-05DD1E496BCA}">
      <dgm:prSet/>
      <dgm:spPr/>
      <dgm:t>
        <a:bodyPr/>
        <a:lstStyle/>
        <a:p>
          <a:endParaRPr lang="en-US"/>
        </a:p>
      </dgm:t>
    </dgm:pt>
    <dgm:pt modelId="{0872A40F-8909-4A29-A0F3-B8533A8D32A7}" type="sibTrans" cxnId="{A1A7F893-96D1-4B35-BF88-05DD1E496BCA}">
      <dgm:prSet/>
      <dgm:spPr/>
      <dgm:t>
        <a:bodyPr/>
        <a:lstStyle/>
        <a:p>
          <a:endParaRPr lang="en-US"/>
        </a:p>
      </dgm:t>
    </dgm:pt>
    <dgm:pt modelId="{10B8A6F7-88B4-4598-8931-E922C6715702}" type="pres">
      <dgm:prSet presAssocID="{798DE2E3-D749-4355-AE64-F317442D242B}" presName="root" presStyleCnt="0">
        <dgm:presLayoutVars>
          <dgm:dir/>
          <dgm:resizeHandles val="exact"/>
        </dgm:presLayoutVars>
      </dgm:prSet>
      <dgm:spPr/>
    </dgm:pt>
    <dgm:pt modelId="{B2F0EE6E-2FF9-4314-BB17-BD83B1476D33}" type="pres">
      <dgm:prSet presAssocID="{5C96A5B3-5881-42EA-970D-44E44766FF1D}" presName="compNode" presStyleCnt="0"/>
      <dgm:spPr/>
    </dgm:pt>
    <dgm:pt modelId="{73B61997-309E-4361-9F0B-50D4729865E8}" type="pres">
      <dgm:prSet presAssocID="{5C96A5B3-5881-42EA-970D-44E44766FF1D}" presName="bgRect" presStyleLbl="bgShp" presStyleIdx="0" presStyleCnt="5"/>
      <dgm:spPr/>
    </dgm:pt>
    <dgm:pt modelId="{E1A60787-821E-4FBE-B5E6-33E353CE0289}" type="pres">
      <dgm:prSet presAssocID="{5C96A5B3-5881-42EA-970D-44E44766FF1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0466AF2F-7237-446A-AA74-07958BAF53B0}" type="pres">
      <dgm:prSet presAssocID="{5C96A5B3-5881-42EA-970D-44E44766FF1D}" presName="spaceRect" presStyleCnt="0"/>
      <dgm:spPr/>
    </dgm:pt>
    <dgm:pt modelId="{FBB9EC32-6D59-46D4-A346-9ED9C1DA5C30}" type="pres">
      <dgm:prSet presAssocID="{5C96A5B3-5881-42EA-970D-44E44766FF1D}" presName="parTx" presStyleLbl="revTx" presStyleIdx="0" presStyleCnt="10">
        <dgm:presLayoutVars>
          <dgm:chMax val="0"/>
          <dgm:chPref val="0"/>
        </dgm:presLayoutVars>
      </dgm:prSet>
      <dgm:spPr/>
    </dgm:pt>
    <dgm:pt modelId="{2766742F-0586-4A3A-A60B-7CE73913519E}" type="pres">
      <dgm:prSet presAssocID="{5C96A5B3-5881-42EA-970D-44E44766FF1D}" presName="desTx" presStyleLbl="revTx" presStyleIdx="1" presStyleCnt="10">
        <dgm:presLayoutVars/>
      </dgm:prSet>
      <dgm:spPr/>
    </dgm:pt>
    <dgm:pt modelId="{6A30B1DE-AA19-4413-BB5C-790DDD7499F3}" type="pres">
      <dgm:prSet presAssocID="{CF741209-F5CF-40E3-90AF-56C4914338EF}" presName="sibTrans" presStyleCnt="0"/>
      <dgm:spPr/>
    </dgm:pt>
    <dgm:pt modelId="{0815D275-4260-49BE-AB33-7B9CD302ADBB}" type="pres">
      <dgm:prSet presAssocID="{9CBFFCD2-2B8C-4E71-B2F0-B2BAFFE659C4}" presName="compNode" presStyleCnt="0"/>
      <dgm:spPr/>
    </dgm:pt>
    <dgm:pt modelId="{7DD5D3A4-239B-4B50-9FC0-3B8B2C68E1AD}" type="pres">
      <dgm:prSet presAssocID="{9CBFFCD2-2B8C-4E71-B2F0-B2BAFFE659C4}" presName="bgRect" presStyleLbl="bgShp" presStyleIdx="1" presStyleCnt="5"/>
      <dgm:spPr/>
    </dgm:pt>
    <dgm:pt modelId="{1C461417-67CD-40E2-B66A-83F8B20A353B}" type="pres">
      <dgm:prSet presAssocID="{9CBFFCD2-2B8C-4E71-B2F0-B2BAFFE659C4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aker Phone"/>
        </a:ext>
      </dgm:extLst>
    </dgm:pt>
    <dgm:pt modelId="{3DD87D7B-62EB-4C8E-BB02-F4790C47750F}" type="pres">
      <dgm:prSet presAssocID="{9CBFFCD2-2B8C-4E71-B2F0-B2BAFFE659C4}" presName="spaceRect" presStyleCnt="0"/>
      <dgm:spPr/>
    </dgm:pt>
    <dgm:pt modelId="{64274202-A2BD-4A02-B70A-647C81793063}" type="pres">
      <dgm:prSet presAssocID="{9CBFFCD2-2B8C-4E71-B2F0-B2BAFFE659C4}" presName="parTx" presStyleLbl="revTx" presStyleIdx="2" presStyleCnt="10">
        <dgm:presLayoutVars>
          <dgm:chMax val="0"/>
          <dgm:chPref val="0"/>
        </dgm:presLayoutVars>
      </dgm:prSet>
      <dgm:spPr/>
    </dgm:pt>
    <dgm:pt modelId="{A9C56279-2779-4FDA-A735-55860578B264}" type="pres">
      <dgm:prSet presAssocID="{9CBFFCD2-2B8C-4E71-B2F0-B2BAFFE659C4}" presName="desTx" presStyleLbl="revTx" presStyleIdx="3" presStyleCnt="10">
        <dgm:presLayoutVars/>
      </dgm:prSet>
      <dgm:spPr/>
    </dgm:pt>
    <dgm:pt modelId="{25CEAAA7-BF02-44C1-8438-BEBF20747081}" type="pres">
      <dgm:prSet presAssocID="{F58A23A9-1C2C-4795-B677-D89176A42344}" presName="sibTrans" presStyleCnt="0"/>
      <dgm:spPr/>
    </dgm:pt>
    <dgm:pt modelId="{130D0AAB-53DB-46C8-95BE-6AAA4880B9C6}" type="pres">
      <dgm:prSet presAssocID="{D92A5396-AE42-4ADC-A610-9654102203A8}" presName="compNode" presStyleCnt="0"/>
      <dgm:spPr/>
    </dgm:pt>
    <dgm:pt modelId="{07021617-A4AB-4B0C-B769-0AABDB9AD79D}" type="pres">
      <dgm:prSet presAssocID="{D92A5396-AE42-4ADC-A610-9654102203A8}" presName="bgRect" presStyleLbl="bgShp" presStyleIdx="2" presStyleCnt="5"/>
      <dgm:spPr/>
    </dgm:pt>
    <dgm:pt modelId="{3F925822-5A4C-4287-9C20-EEDE47DB50B0}" type="pres">
      <dgm:prSet presAssocID="{D92A5396-AE42-4ADC-A610-9654102203A8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CCBD8454-DAED-4FA0-82CE-630ABA69EC1B}" type="pres">
      <dgm:prSet presAssocID="{D92A5396-AE42-4ADC-A610-9654102203A8}" presName="spaceRect" presStyleCnt="0"/>
      <dgm:spPr/>
    </dgm:pt>
    <dgm:pt modelId="{9ED84C84-97F0-4990-B108-1AD1CCD07EE9}" type="pres">
      <dgm:prSet presAssocID="{D92A5396-AE42-4ADC-A610-9654102203A8}" presName="parTx" presStyleLbl="revTx" presStyleIdx="4" presStyleCnt="10">
        <dgm:presLayoutVars>
          <dgm:chMax val="0"/>
          <dgm:chPref val="0"/>
        </dgm:presLayoutVars>
      </dgm:prSet>
      <dgm:spPr/>
    </dgm:pt>
    <dgm:pt modelId="{19828543-0D33-4A18-802A-999EF757D40E}" type="pres">
      <dgm:prSet presAssocID="{D92A5396-AE42-4ADC-A610-9654102203A8}" presName="desTx" presStyleLbl="revTx" presStyleIdx="5" presStyleCnt="10">
        <dgm:presLayoutVars/>
      </dgm:prSet>
      <dgm:spPr/>
    </dgm:pt>
    <dgm:pt modelId="{16BEAA27-BBF6-4648-A16D-4093FE066C59}" type="pres">
      <dgm:prSet presAssocID="{F9C3E066-DE9F-4AD7-BCA2-D9B4D3CE513A}" presName="sibTrans" presStyleCnt="0"/>
      <dgm:spPr/>
    </dgm:pt>
    <dgm:pt modelId="{9C042293-BCBF-4AFE-A96D-3F4B73A06453}" type="pres">
      <dgm:prSet presAssocID="{1F560B2A-6815-4CA7-9874-B3E7BC14A338}" presName="compNode" presStyleCnt="0"/>
      <dgm:spPr/>
    </dgm:pt>
    <dgm:pt modelId="{06F09661-0583-4A31-B0FA-57C2C8FABB50}" type="pres">
      <dgm:prSet presAssocID="{1F560B2A-6815-4CA7-9874-B3E7BC14A338}" presName="bgRect" presStyleLbl="bgShp" presStyleIdx="3" presStyleCnt="5"/>
      <dgm:spPr/>
    </dgm:pt>
    <dgm:pt modelId="{64D03763-9019-4D05-B470-C7FA67427814}" type="pres">
      <dgm:prSet presAssocID="{1F560B2A-6815-4CA7-9874-B3E7BC14A338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00CA237-9D7F-4D45-96F2-7F8F6CB266F3}" type="pres">
      <dgm:prSet presAssocID="{1F560B2A-6815-4CA7-9874-B3E7BC14A338}" presName="spaceRect" presStyleCnt="0"/>
      <dgm:spPr/>
    </dgm:pt>
    <dgm:pt modelId="{EEA2571C-5878-46DB-8B04-BD52CC9AB364}" type="pres">
      <dgm:prSet presAssocID="{1F560B2A-6815-4CA7-9874-B3E7BC14A338}" presName="parTx" presStyleLbl="revTx" presStyleIdx="6" presStyleCnt="10">
        <dgm:presLayoutVars>
          <dgm:chMax val="0"/>
          <dgm:chPref val="0"/>
        </dgm:presLayoutVars>
      </dgm:prSet>
      <dgm:spPr/>
    </dgm:pt>
    <dgm:pt modelId="{7098DEAA-0EF8-4B74-BE93-93087580BBFB}" type="pres">
      <dgm:prSet presAssocID="{1F560B2A-6815-4CA7-9874-B3E7BC14A338}" presName="desTx" presStyleLbl="revTx" presStyleIdx="7" presStyleCnt="10">
        <dgm:presLayoutVars/>
      </dgm:prSet>
      <dgm:spPr/>
    </dgm:pt>
    <dgm:pt modelId="{11EAD889-5DF8-4F7D-88E2-2362FB1D67EC}" type="pres">
      <dgm:prSet presAssocID="{322FFB25-9678-4662-9626-A813F8DFD695}" presName="sibTrans" presStyleCnt="0"/>
      <dgm:spPr/>
    </dgm:pt>
    <dgm:pt modelId="{B2D17141-09FF-44A5-8DAD-4872699B8FC2}" type="pres">
      <dgm:prSet presAssocID="{A0EE1BA0-1F3B-4AD5-B11A-B1A5F0A480D2}" presName="compNode" presStyleCnt="0"/>
      <dgm:spPr/>
    </dgm:pt>
    <dgm:pt modelId="{12E844D5-6683-4DF9-B98D-095E1074E3AB}" type="pres">
      <dgm:prSet presAssocID="{A0EE1BA0-1F3B-4AD5-B11A-B1A5F0A480D2}" presName="bgRect" presStyleLbl="bgShp" presStyleIdx="4" presStyleCnt="5"/>
      <dgm:spPr/>
    </dgm:pt>
    <dgm:pt modelId="{516F205E-3949-449C-B680-0987DFEEF44E}" type="pres">
      <dgm:prSet presAssocID="{A0EE1BA0-1F3B-4AD5-B11A-B1A5F0A480D2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A6488521-9025-4981-9AF5-A18AE1727F5D}" type="pres">
      <dgm:prSet presAssocID="{A0EE1BA0-1F3B-4AD5-B11A-B1A5F0A480D2}" presName="spaceRect" presStyleCnt="0"/>
      <dgm:spPr/>
    </dgm:pt>
    <dgm:pt modelId="{6AD54E54-36EE-4E04-B5A8-9980CB7AC562}" type="pres">
      <dgm:prSet presAssocID="{A0EE1BA0-1F3B-4AD5-B11A-B1A5F0A480D2}" presName="parTx" presStyleLbl="revTx" presStyleIdx="8" presStyleCnt="10">
        <dgm:presLayoutVars>
          <dgm:chMax val="0"/>
          <dgm:chPref val="0"/>
        </dgm:presLayoutVars>
      </dgm:prSet>
      <dgm:spPr/>
    </dgm:pt>
    <dgm:pt modelId="{E246BEF6-07D8-4D21-91F2-1251F8826E4D}" type="pres">
      <dgm:prSet presAssocID="{A0EE1BA0-1F3B-4AD5-B11A-B1A5F0A480D2}" presName="desTx" presStyleLbl="revTx" presStyleIdx="9" presStyleCnt="10">
        <dgm:presLayoutVars/>
      </dgm:prSet>
      <dgm:spPr/>
    </dgm:pt>
  </dgm:ptLst>
  <dgm:cxnLst>
    <dgm:cxn modelId="{BEDFA622-C773-4351-993B-7F6166275A9E}" srcId="{798DE2E3-D749-4355-AE64-F317442D242B}" destId="{5C96A5B3-5881-42EA-970D-44E44766FF1D}" srcOrd="0" destOrd="0" parTransId="{436564E8-187F-4CEF-860D-48210B5B2B82}" sibTransId="{CF741209-F5CF-40E3-90AF-56C4914338EF}"/>
    <dgm:cxn modelId="{89F9BB29-FE1A-49B4-B7F8-F3ACD5328AE1}" type="presOf" srcId="{2437B18F-CF74-4BA5-8D0F-999595A67C2F}" destId="{2766742F-0586-4A3A-A60B-7CE73913519E}" srcOrd="0" destOrd="0" presId="urn:microsoft.com/office/officeart/2018/2/layout/IconVerticalSolidList"/>
    <dgm:cxn modelId="{EA84EC32-CE91-4B55-8E64-5B4579CCBEE4}" srcId="{798DE2E3-D749-4355-AE64-F317442D242B}" destId="{1F560B2A-6815-4CA7-9874-B3E7BC14A338}" srcOrd="3" destOrd="0" parTransId="{CB35FCA6-D1BC-4674-8405-311AF680230B}" sibTransId="{322FFB25-9678-4662-9626-A813F8DFD695}"/>
    <dgm:cxn modelId="{69D75839-1152-4B35-822E-669B275015A9}" type="presOf" srcId="{D92A5396-AE42-4ADC-A610-9654102203A8}" destId="{9ED84C84-97F0-4990-B108-1AD1CCD07EE9}" srcOrd="0" destOrd="0" presId="urn:microsoft.com/office/officeart/2018/2/layout/IconVerticalSolidList"/>
    <dgm:cxn modelId="{C51EF05E-E913-4585-9064-8B0E3A7D9E0A}" type="presOf" srcId="{79B6675A-0BF6-44C8-A7D8-A82F1874D878}" destId="{19828543-0D33-4A18-802A-999EF757D40E}" srcOrd="0" destOrd="0" presId="urn:microsoft.com/office/officeart/2018/2/layout/IconVerticalSolidList"/>
    <dgm:cxn modelId="{B2EB8167-B228-478C-A08F-7367769885FD}" type="presOf" srcId="{5C96A5B3-5881-42EA-970D-44E44766FF1D}" destId="{FBB9EC32-6D59-46D4-A346-9ED9C1DA5C30}" srcOrd="0" destOrd="0" presId="urn:microsoft.com/office/officeart/2018/2/layout/IconVerticalSolidList"/>
    <dgm:cxn modelId="{51897E4B-5409-45F1-BC25-EA02113625BC}" type="presOf" srcId="{9CBFFCD2-2B8C-4E71-B2F0-B2BAFFE659C4}" destId="{64274202-A2BD-4A02-B70A-647C81793063}" srcOrd="0" destOrd="0" presId="urn:microsoft.com/office/officeart/2018/2/layout/IconVerticalSolidList"/>
    <dgm:cxn modelId="{CF03384F-DB1A-4C7B-9203-773ED10F1135}" type="presOf" srcId="{16AE3C2C-A031-466D-B91C-AA7F9466B4C5}" destId="{E246BEF6-07D8-4D21-91F2-1251F8826E4D}" srcOrd="0" destOrd="0" presId="urn:microsoft.com/office/officeart/2018/2/layout/IconVerticalSolidList"/>
    <dgm:cxn modelId="{4F5CA150-9EB8-4B5F-9A73-F311CE5CB419}" srcId="{798DE2E3-D749-4355-AE64-F317442D242B}" destId="{9CBFFCD2-2B8C-4E71-B2F0-B2BAFFE659C4}" srcOrd="1" destOrd="0" parTransId="{91CADCAE-C603-4FAA-B732-1D2352214571}" sibTransId="{F58A23A9-1C2C-4795-B677-D89176A42344}"/>
    <dgm:cxn modelId="{8A4D4576-2176-442C-BC99-6F95546CED6C}" type="presOf" srcId="{1F560B2A-6815-4CA7-9874-B3E7BC14A338}" destId="{EEA2571C-5878-46DB-8B04-BD52CC9AB364}" srcOrd="0" destOrd="0" presId="urn:microsoft.com/office/officeart/2018/2/layout/IconVerticalSolidList"/>
    <dgm:cxn modelId="{BD351478-1A7F-4E72-AAC3-C04E9A235773}" srcId="{798DE2E3-D749-4355-AE64-F317442D242B}" destId="{A0EE1BA0-1F3B-4AD5-B11A-B1A5F0A480D2}" srcOrd="4" destOrd="0" parTransId="{15B48A65-D7C4-4832-9129-1AF0F7D82188}" sibTransId="{BE20B8F7-64F7-44AD-B7F4-A453916F3C12}"/>
    <dgm:cxn modelId="{D6494959-8841-402D-B318-876806A2CBDD}" type="presOf" srcId="{A0EE1BA0-1F3B-4AD5-B11A-B1A5F0A480D2}" destId="{6AD54E54-36EE-4E04-B5A8-9980CB7AC562}" srcOrd="0" destOrd="0" presId="urn:microsoft.com/office/officeart/2018/2/layout/IconVerticalSolidList"/>
    <dgm:cxn modelId="{4546FE7E-7950-4EAA-863E-2DBA1480869E}" type="presOf" srcId="{798DE2E3-D749-4355-AE64-F317442D242B}" destId="{10B8A6F7-88B4-4598-8931-E922C6715702}" srcOrd="0" destOrd="0" presId="urn:microsoft.com/office/officeart/2018/2/layout/IconVerticalSolidList"/>
    <dgm:cxn modelId="{A1A7F893-96D1-4B35-BF88-05DD1E496BCA}" srcId="{A0EE1BA0-1F3B-4AD5-B11A-B1A5F0A480D2}" destId="{16AE3C2C-A031-466D-B91C-AA7F9466B4C5}" srcOrd="0" destOrd="0" parTransId="{82ED63BB-4C2D-4870-BC48-50E38ACEF004}" sibTransId="{0872A40F-8909-4A29-A0F3-B8533A8D32A7}"/>
    <dgm:cxn modelId="{47C1F9A4-887C-493A-8363-18691CDBA8F2}" srcId="{1F560B2A-6815-4CA7-9874-B3E7BC14A338}" destId="{86A550AB-9BED-48AF-9F42-F96597E597D2}" srcOrd="0" destOrd="0" parTransId="{02A69A19-9F5F-4FD7-B279-C50688CD1317}" sibTransId="{ABC0C930-44FF-4930-A2C5-CD60C106831F}"/>
    <dgm:cxn modelId="{341901B6-9D5E-4104-B08D-108E6EF4DF17}" type="presOf" srcId="{86A550AB-9BED-48AF-9F42-F96597E597D2}" destId="{7098DEAA-0EF8-4B74-BE93-93087580BBFB}" srcOrd="0" destOrd="0" presId="urn:microsoft.com/office/officeart/2018/2/layout/IconVerticalSolidList"/>
    <dgm:cxn modelId="{32E001C6-6F57-4303-8BC9-A5DD72F10A39}" srcId="{798DE2E3-D749-4355-AE64-F317442D242B}" destId="{D92A5396-AE42-4ADC-A610-9654102203A8}" srcOrd="2" destOrd="0" parTransId="{A69B088B-CB94-4A1E-8E23-BFEB7D1EC243}" sibTransId="{F9C3E066-DE9F-4AD7-BCA2-D9B4D3CE513A}"/>
    <dgm:cxn modelId="{67E7EBDC-7E0B-4D59-A8EA-FDCBD616C6D2}" type="presOf" srcId="{7FFBE739-B60A-4C26-B403-115BCBCDB740}" destId="{A9C56279-2779-4FDA-A735-55860578B264}" srcOrd="0" destOrd="0" presId="urn:microsoft.com/office/officeart/2018/2/layout/IconVerticalSolidList"/>
    <dgm:cxn modelId="{B939EAE5-FA54-49D3-B01B-76F45E655F82}" srcId="{9CBFFCD2-2B8C-4E71-B2F0-B2BAFFE659C4}" destId="{7FFBE739-B60A-4C26-B403-115BCBCDB740}" srcOrd="0" destOrd="0" parTransId="{54FD835B-9B6B-4AC5-87B7-ABD79FCECDD0}" sibTransId="{2F7766F1-0FA4-45F7-BDC4-AE36A6901354}"/>
    <dgm:cxn modelId="{8C6614E8-52BD-4E79-95B0-3EB50C982805}" srcId="{5C96A5B3-5881-42EA-970D-44E44766FF1D}" destId="{2437B18F-CF74-4BA5-8D0F-999595A67C2F}" srcOrd="0" destOrd="0" parTransId="{13E8B0F6-6241-45D5-A100-3875A474E0D8}" sibTransId="{B29AA371-857C-4236-A62D-9C3994427FDA}"/>
    <dgm:cxn modelId="{1C8D77EE-EB30-4412-94D6-7FD8E94F7755}" srcId="{D92A5396-AE42-4ADC-A610-9654102203A8}" destId="{79B6675A-0BF6-44C8-A7D8-A82F1874D878}" srcOrd="0" destOrd="0" parTransId="{6758C6EE-7231-4C3E-A700-9CC59BF8DF71}" sibTransId="{025C4DBC-5216-42F6-BA27-7229AE353502}"/>
    <dgm:cxn modelId="{088172EF-877C-4FA6-813C-F2D8F0CE38E6}" type="presParOf" srcId="{10B8A6F7-88B4-4598-8931-E922C6715702}" destId="{B2F0EE6E-2FF9-4314-BB17-BD83B1476D33}" srcOrd="0" destOrd="0" presId="urn:microsoft.com/office/officeart/2018/2/layout/IconVerticalSolidList"/>
    <dgm:cxn modelId="{713143EA-F3F0-43D8-A3A9-4FD5DAB4022F}" type="presParOf" srcId="{B2F0EE6E-2FF9-4314-BB17-BD83B1476D33}" destId="{73B61997-309E-4361-9F0B-50D4729865E8}" srcOrd="0" destOrd="0" presId="urn:microsoft.com/office/officeart/2018/2/layout/IconVerticalSolidList"/>
    <dgm:cxn modelId="{9BBEA694-3BA9-4858-AD7F-EC72003117F6}" type="presParOf" srcId="{B2F0EE6E-2FF9-4314-BB17-BD83B1476D33}" destId="{E1A60787-821E-4FBE-B5E6-33E353CE0289}" srcOrd="1" destOrd="0" presId="urn:microsoft.com/office/officeart/2018/2/layout/IconVerticalSolidList"/>
    <dgm:cxn modelId="{21210866-895D-45B6-A6B9-ACDB1FA97AA0}" type="presParOf" srcId="{B2F0EE6E-2FF9-4314-BB17-BD83B1476D33}" destId="{0466AF2F-7237-446A-AA74-07958BAF53B0}" srcOrd="2" destOrd="0" presId="urn:microsoft.com/office/officeart/2018/2/layout/IconVerticalSolidList"/>
    <dgm:cxn modelId="{BCD23ECA-0808-4F30-9F68-0FCE80AC440E}" type="presParOf" srcId="{B2F0EE6E-2FF9-4314-BB17-BD83B1476D33}" destId="{FBB9EC32-6D59-46D4-A346-9ED9C1DA5C30}" srcOrd="3" destOrd="0" presId="urn:microsoft.com/office/officeart/2018/2/layout/IconVerticalSolidList"/>
    <dgm:cxn modelId="{A261D4BC-C8FD-44C2-879B-2C95C556AD53}" type="presParOf" srcId="{B2F0EE6E-2FF9-4314-BB17-BD83B1476D33}" destId="{2766742F-0586-4A3A-A60B-7CE73913519E}" srcOrd="4" destOrd="0" presId="urn:microsoft.com/office/officeart/2018/2/layout/IconVerticalSolidList"/>
    <dgm:cxn modelId="{88255C30-A4D4-4DB0-AC8A-576472A07260}" type="presParOf" srcId="{10B8A6F7-88B4-4598-8931-E922C6715702}" destId="{6A30B1DE-AA19-4413-BB5C-790DDD7499F3}" srcOrd="1" destOrd="0" presId="urn:microsoft.com/office/officeart/2018/2/layout/IconVerticalSolidList"/>
    <dgm:cxn modelId="{446B6DA3-D032-4824-83AC-A791FB649790}" type="presParOf" srcId="{10B8A6F7-88B4-4598-8931-E922C6715702}" destId="{0815D275-4260-49BE-AB33-7B9CD302ADBB}" srcOrd="2" destOrd="0" presId="urn:microsoft.com/office/officeart/2018/2/layout/IconVerticalSolidList"/>
    <dgm:cxn modelId="{CAF269D1-8EA2-4304-819C-DB8CE757EE0A}" type="presParOf" srcId="{0815D275-4260-49BE-AB33-7B9CD302ADBB}" destId="{7DD5D3A4-239B-4B50-9FC0-3B8B2C68E1AD}" srcOrd="0" destOrd="0" presId="urn:microsoft.com/office/officeart/2018/2/layout/IconVerticalSolidList"/>
    <dgm:cxn modelId="{5D3FA1D0-CC38-4796-9E32-C2C61858EF28}" type="presParOf" srcId="{0815D275-4260-49BE-AB33-7B9CD302ADBB}" destId="{1C461417-67CD-40E2-B66A-83F8B20A353B}" srcOrd="1" destOrd="0" presId="urn:microsoft.com/office/officeart/2018/2/layout/IconVerticalSolidList"/>
    <dgm:cxn modelId="{D8EAD1D7-1968-4A8E-B176-F249CDF671ED}" type="presParOf" srcId="{0815D275-4260-49BE-AB33-7B9CD302ADBB}" destId="{3DD87D7B-62EB-4C8E-BB02-F4790C47750F}" srcOrd="2" destOrd="0" presId="urn:microsoft.com/office/officeart/2018/2/layout/IconVerticalSolidList"/>
    <dgm:cxn modelId="{07EBF3F7-D54D-454D-B5FC-3ED0F7511793}" type="presParOf" srcId="{0815D275-4260-49BE-AB33-7B9CD302ADBB}" destId="{64274202-A2BD-4A02-B70A-647C81793063}" srcOrd="3" destOrd="0" presId="urn:microsoft.com/office/officeart/2018/2/layout/IconVerticalSolidList"/>
    <dgm:cxn modelId="{AF99AC94-2C9E-4806-83BB-F4804C655107}" type="presParOf" srcId="{0815D275-4260-49BE-AB33-7B9CD302ADBB}" destId="{A9C56279-2779-4FDA-A735-55860578B264}" srcOrd="4" destOrd="0" presId="urn:microsoft.com/office/officeart/2018/2/layout/IconVerticalSolidList"/>
    <dgm:cxn modelId="{DFA4AA78-24B8-41A7-94AB-B7AE86073996}" type="presParOf" srcId="{10B8A6F7-88B4-4598-8931-E922C6715702}" destId="{25CEAAA7-BF02-44C1-8438-BEBF20747081}" srcOrd="3" destOrd="0" presId="urn:microsoft.com/office/officeart/2018/2/layout/IconVerticalSolidList"/>
    <dgm:cxn modelId="{5022B533-34F8-432B-9A54-D833330250CA}" type="presParOf" srcId="{10B8A6F7-88B4-4598-8931-E922C6715702}" destId="{130D0AAB-53DB-46C8-95BE-6AAA4880B9C6}" srcOrd="4" destOrd="0" presId="urn:microsoft.com/office/officeart/2018/2/layout/IconVerticalSolidList"/>
    <dgm:cxn modelId="{3A4B27D3-EDE5-4655-A8F8-E99735A32F57}" type="presParOf" srcId="{130D0AAB-53DB-46C8-95BE-6AAA4880B9C6}" destId="{07021617-A4AB-4B0C-B769-0AABDB9AD79D}" srcOrd="0" destOrd="0" presId="urn:microsoft.com/office/officeart/2018/2/layout/IconVerticalSolidList"/>
    <dgm:cxn modelId="{D411C3C9-AE0B-4A53-852B-F3BDBCDE6EB8}" type="presParOf" srcId="{130D0AAB-53DB-46C8-95BE-6AAA4880B9C6}" destId="{3F925822-5A4C-4287-9C20-EEDE47DB50B0}" srcOrd="1" destOrd="0" presId="urn:microsoft.com/office/officeart/2018/2/layout/IconVerticalSolidList"/>
    <dgm:cxn modelId="{665DA810-0C14-4564-9290-AD859E1CF030}" type="presParOf" srcId="{130D0AAB-53DB-46C8-95BE-6AAA4880B9C6}" destId="{CCBD8454-DAED-4FA0-82CE-630ABA69EC1B}" srcOrd="2" destOrd="0" presId="urn:microsoft.com/office/officeart/2018/2/layout/IconVerticalSolidList"/>
    <dgm:cxn modelId="{AA1F22F0-3AFB-437F-8339-3990ED3E5A04}" type="presParOf" srcId="{130D0AAB-53DB-46C8-95BE-6AAA4880B9C6}" destId="{9ED84C84-97F0-4990-B108-1AD1CCD07EE9}" srcOrd="3" destOrd="0" presId="urn:microsoft.com/office/officeart/2018/2/layout/IconVerticalSolidList"/>
    <dgm:cxn modelId="{1A4773E3-485D-4430-9D3C-10B9F771B795}" type="presParOf" srcId="{130D0AAB-53DB-46C8-95BE-6AAA4880B9C6}" destId="{19828543-0D33-4A18-802A-999EF757D40E}" srcOrd="4" destOrd="0" presId="urn:microsoft.com/office/officeart/2018/2/layout/IconVerticalSolidList"/>
    <dgm:cxn modelId="{B1551F61-F4DB-4C28-87DE-7A6EE490A13F}" type="presParOf" srcId="{10B8A6F7-88B4-4598-8931-E922C6715702}" destId="{16BEAA27-BBF6-4648-A16D-4093FE066C59}" srcOrd="5" destOrd="0" presId="urn:microsoft.com/office/officeart/2018/2/layout/IconVerticalSolidList"/>
    <dgm:cxn modelId="{0B29A6B0-F6D0-4073-A092-0E76D124C07D}" type="presParOf" srcId="{10B8A6F7-88B4-4598-8931-E922C6715702}" destId="{9C042293-BCBF-4AFE-A96D-3F4B73A06453}" srcOrd="6" destOrd="0" presId="urn:microsoft.com/office/officeart/2018/2/layout/IconVerticalSolidList"/>
    <dgm:cxn modelId="{CB205C87-7A36-406A-B875-2616A12B0087}" type="presParOf" srcId="{9C042293-BCBF-4AFE-A96D-3F4B73A06453}" destId="{06F09661-0583-4A31-B0FA-57C2C8FABB50}" srcOrd="0" destOrd="0" presId="urn:microsoft.com/office/officeart/2018/2/layout/IconVerticalSolidList"/>
    <dgm:cxn modelId="{5846FD2B-3184-4759-82F4-E21214AB9A5D}" type="presParOf" srcId="{9C042293-BCBF-4AFE-A96D-3F4B73A06453}" destId="{64D03763-9019-4D05-B470-C7FA67427814}" srcOrd="1" destOrd="0" presId="urn:microsoft.com/office/officeart/2018/2/layout/IconVerticalSolidList"/>
    <dgm:cxn modelId="{D2E025BD-073F-4EF0-B7F6-195566DD858F}" type="presParOf" srcId="{9C042293-BCBF-4AFE-A96D-3F4B73A06453}" destId="{B00CA237-9D7F-4D45-96F2-7F8F6CB266F3}" srcOrd="2" destOrd="0" presId="urn:microsoft.com/office/officeart/2018/2/layout/IconVerticalSolidList"/>
    <dgm:cxn modelId="{0ACFB017-DCF5-40E4-8273-13AE50A8526D}" type="presParOf" srcId="{9C042293-BCBF-4AFE-A96D-3F4B73A06453}" destId="{EEA2571C-5878-46DB-8B04-BD52CC9AB364}" srcOrd="3" destOrd="0" presId="urn:microsoft.com/office/officeart/2018/2/layout/IconVerticalSolidList"/>
    <dgm:cxn modelId="{9E4E8B17-C4B2-4481-BF22-ADA86C92A49E}" type="presParOf" srcId="{9C042293-BCBF-4AFE-A96D-3F4B73A06453}" destId="{7098DEAA-0EF8-4B74-BE93-93087580BBFB}" srcOrd="4" destOrd="0" presId="urn:microsoft.com/office/officeart/2018/2/layout/IconVerticalSolidList"/>
    <dgm:cxn modelId="{B90D9CC4-098E-49B9-AA95-6A6E88AE660F}" type="presParOf" srcId="{10B8A6F7-88B4-4598-8931-E922C6715702}" destId="{11EAD889-5DF8-4F7D-88E2-2362FB1D67EC}" srcOrd="7" destOrd="0" presId="urn:microsoft.com/office/officeart/2018/2/layout/IconVerticalSolidList"/>
    <dgm:cxn modelId="{830F841B-D22B-4109-99E7-05C4B3B8381C}" type="presParOf" srcId="{10B8A6F7-88B4-4598-8931-E922C6715702}" destId="{B2D17141-09FF-44A5-8DAD-4872699B8FC2}" srcOrd="8" destOrd="0" presId="urn:microsoft.com/office/officeart/2018/2/layout/IconVerticalSolidList"/>
    <dgm:cxn modelId="{D5BFA2AF-2A27-457B-9CA7-01EE06A9CAAB}" type="presParOf" srcId="{B2D17141-09FF-44A5-8DAD-4872699B8FC2}" destId="{12E844D5-6683-4DF9-B98D-095E1074E3AB}" srcOrd="0" destOrd="0" presId="urn:microsoft.com/office/officeart/2018/2/layout/IconVerticalSolidList"/>
    <dgm:cxn modelId="{66382ECC-258D-493E-A523-E6C7FA880E32}" type="presParOf" srcId="{B2D17141-09FF-44A5-8DAD-4872699B8FC2}" destId="{516F205E-3949-449C-B680-0987DFEEF44E}" srcOrd="1" destOrd="0" presId="urn:microsoft.com/office/officeart/2018/2/layout/IconVerticalSolidList"/>
    <dgm:cxn modelId="{E7CC66BF-F86C-4DD5-8BA7-709488A7D3BF}" type="presParOf" srcId="{B2D17141-09FF-44A5-8DAD-4872699B8FC2}" destId="{A6488521-9025-4981-9AF5-A18AE1727F5D}" srcOrd="2" destOrd="0" presId="urn:microsoft.com/office/officeart/2018/2/layout/IconVerticalSolidList"/>
    <dgm:cxn modelId="{2DCCF1A0-D955-4C46-91FF-0BDAA7C3D1E6}" type="presParOf" srcId="{B2D17141-09FF-44A5-8DAD-4872699B8FC2}" destId="{6AD54E54-36EE-4E04-B5A8-9980CB7AC562}" srcOrd="3" destOrd="0" presId="urn:microsoft.com/office/officeart/2018/2/layout/IconVerticalSolidList"/>
    <dgm:cxn modelId="{C0DE8A8B-BFF0-4422-B829-60C651ACA901}" type="presParOf" srcId="{B2D17141-09FF-44A5-8DAD-4872699B8FC2}" destId="{E246BEF6-07D8-4D21-91F2-1251F8826E4D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512D75-63C3-4FC3-8CEF-66C90609A424}" type="doc">
      <dgm:prSet loTypeId="urn:microsoft.com/office/officeart/2018/5/layout/IconCircleLabelList" loCatId="icon" qsTypeId="urn:microsoft.com/office/officeart/2005/8/quickstyle/simple1#7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CE520001-1711-4EE6-89B4-7237EB423C23}">
      <dgm:prSet/>
      <dgm:spPr/>
      <dgm:t>
        <a:bodyPr/>
        <a:lstStyle/>
        <a:p>
          <a:pPr>
            <a:defRPr cap="all"/>
          </a:pPr>
          <a:r>
            <a:rPr lang="en-GB"/>
            <a:t>Check your personalised timetable on HWB!</a:t>
          </a:r>
          <a:endParaRPr lang="en-US"/>
        </a:p>
      </dgm:t>
    </dgm:pt>
    <dgm:pt modelId="{7EE6BBAE-9A7E-4C54-BDC6-D3428BD74892}" type="parTrans" cxnId="{5FA47B70-19DA-4F66-BDB1-F006398276F9}">
      <dgm:prSet/>
      <dgm:spPr/>
      <dgm:t>
        <a:bodyPr/>
        <a:lstStyle/>
        <a:p>
          <a:endParaRPr lang="en-US"/>
        </a:p>
      </dgm:t>
    </dgm:pt>
    <dgm:pt modelId="{F6E4DDCD-AC1D-4351-B6FF-3DA5D084F602}" type="sibTrans" cxnId="{5FA47B70-19DA-4F66-BDB1-F006398276F9}">
      <dgm:prSet/>
      <dgm:spPr/>
      <dgm:t>
        <a:bodyPr/>
        <a:lstStyle/>
        <a:p>
          <a:endParaRPr lang="en-US"/>
        </a:p>
      </dgm:t>
    </dgm:pt>
    <dgm:pt modelId="{D9BF029E-03F4-4F67-8769-72F212027D3B}">
      <dgm:prSet/>
      <dgm:spPr/>
      <dgm:t>
        <a:bodyPr/>
        <a:lstStyle/>
        <a:p>
          <a:pPr>
            <a:defRPr cap="all"/>
          </a:pPr>
          <a:r>
            <a:rPr lang="en-GB"/>
            <a:t>Check university email regularly </a:t>
          </a:r>
          <a:endParaRPr lang="en-US"/>
        </a:p>
      </dgm:t>
    </dgm:pt>
    <dgm:pt modelId="{11E85E34-E94F-4380-BF18-0CF846E8D494}" type="parTrans" cxnId="{01553AF4-5075-4BCE-97DC-5929A6913252}">
      <dgm:prSet/>
      <dgm:spPr/>
      <dgm:t>
        <a:bodyPr/>
        <a:lstStyle/>
        <a:p>
          <a:endParaRPr lang="en-US"/>
        </a:p>
      </dgm:t>
    </dgm:pt>
    <dgm:pt modelId="{9DF82A23-A378-4C41-B1FC-F682B74B3DF8}" type="sibTrans" cxnId="{01553AF4-5075-4BCE-97DC-5929A6913252}">
      <dgm:prSet/>
      <dgm:spPr/>
      <dgm:t>
        <a:bodyPr/>
        <a:lstStyle/>
        <a:p>
          <a:endParaRPr lang="en-US"/>
        </a:p>
      </dgm:t>
    </dgm:pt>
    <dgm:pt modelId="{C71F46A0-FDF9-4FD5-A826-D85B924E40F1}">
      <dgm:prSet/>
      <dgm:spPr/>
      <dgm:t>
        <a:bodyPr/>
        <a:lstStyle/>
        <a:p>
          <a:pPr>
            <a:defRPr cap="all"/>
          </a:pPr>
          <a:r>
            <a:rPr lang="en-GB"/>
            <a:t>Check Moodle regularly </a:t>
          </a:r>
          <a:endParaRPr lang="en-US"/>
        </a:p>
      </dgm:t>
    </dgm:pt>
    <dgm:pt modelId="{FBA8E268-68CB-40EE-A44E-F42919EF4239}" type="parTrans" cxnId="{421B46EF-48D4-44B9-9849-4E72BE103416}">
      <dgm:prSet/>
      <dgm:spPr/>
      <dgm:t>
        <a:bodyPr/>
        <a:lstStyle/>
        <a:p>
          <a:endParaRPr lang="en-US"/>
        </a:p>
      </dgm:t>
    </dgm:pt>
    <dgm:pt modelId="{D2E08472-6F1E-48BF-93FD-69A70CAE5F3B}" type="sibTrans" cxnId="{421B46EF-48D4-44B9-9849-4E72BE103416}">
      <dgm:prSet/>
      <dgm:spPr/>
      <dgm:t>
        <a:bodyPr/>
        <a:lstStyle/>
        <a:p>
          <a:endParaRPr lang="en-US"/>
        </a:p>
      </dgm:t>
    </dgm:pt>
    <dgm:pt modelId="{E4B0812F-88F6-4158-8A4D-6D184745CC55}" type="pres">
      <dgm:prSet presAssocID="{5C512D75-63C3-4FC3-8CEF-66C90609A424}" presName="root" presStyleCnt="0">
        <dgm:presLayoutVars>
          <dgm:dir/>
          <dgm:resizeHandles val="exact"/>
        </dgm:presLayoutVars>
      </dgm:prSet>
      <dgm:spPr/>
    </dgm:pt>
    <dgm:pt modelId="{D8417EAE-5C5E-4874-AC63-3C3758E93C1B}" type="pres">
      <dgm:prSet presAssocID="{CE520001-1711-4EE6-89B4-7237EB423C23}" presName="compNode" presStyleCnt="0"/>
      <dgm:spPr/>
    </dgm:pt>
    <dgm:pt modelId="{6CCAC199-68CE-449E-8249-830A26EEF19D}" type="pres">
      <dgm:prSet presAssocID="{CE520001-1711-4EE6-89B4-7237EB423C23}" presName="iconBgRect" presStyleLbl="bgShp" presStyleIdx="0" presStyleCnt="3"/>
      <dgm:spPr/>
    </dgm:pt>
    <dgm:pt modelId="{8233AF4E-DFB4-4323-B536-2389BA8E2686}" type="pres">
      <dgm:prSet presAssocID="{CE520001-1711-4EE6-89B4-7237EB423C23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5038432-4C39-4396-A7C5-752602E2F7F2}" type="pres">
      <dgm:prSet presAssocID="{CE520001-1711-4EE6-89B4-7237EB423C23}" presName="spaceRect" presStyleCnt="0"/>
      <dgm:spPr/>
    </dgm:pt>
    <dgm:pt modelId="{2CD9901C-1476-4AA4-A64E-1BF33F386774}" type="pres">
      <dgm:prSet presAssocID="{CE520001-1711-4EE6-89B4-7237EB423C23}" presName="textRect" presStyleLbl="revTx" presStyleIdx="0" presStyleCnt="3">
        <dgm:presLayoutVars>
          <dgm:chMax val="1"/>
          <dgm:chPref val="1"/>
        </dgm:presLayoutVars>
      </dgm:prSet>
      <dgm:spPr/>
    </dgm:pt>
    <dgm:pt modelId="{71C46BB3-33EC-4B93-A679-11BB83DF1A01}" type="pres">
      <dgm:prSet presAssocID="{F6E4DDCD-AC1D-4351-B6FF-3DA5D084F602}" presName="sibTrans" presStyleCnt="0"/>
      <dgm:spPr/>
    </dgm:pt>
    <dgm:pt modelId="{8FCF1BDC-717B-46A1-99B7-E61B815A3EF6}" type="pres">
      <dgm:prSet presAssocID="{D9BF029E-03F4-4F67-8769-72F212027D3B}" presName="compNode" presStyleCnt="0"/>
      <dgm:spPr/>
    </dgm:pt>
    <dgm:pt modelId="{1922DF16-BA3F-4C10-82C0-7932FBAE6B6E}" type="pres">
      <dgm:prSet presAssocID="{D9BF029E-03F4-4F67-8769-72F212027D3B}" presName="iconBgRect" presStyleLbl="bgShp" presStyleIdx="1" presStyleCnt="3"/>
      <dgm:spPr/>
    </dgm:pt>
    <dgm:pt modelId="{B3ABD2C8-49A4-4F9C-BDC5-1C703F7D2C77}" type="pres">
      <dgm:prSet presAssocID="{D9BF029E-03F4-4F67-8769-72F212027D3B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A4D7942E-476A-46D2-BBCE-6D9258AE91E6}" type="pres">
      <dgm:prSet presAssocID="{D9BF029E-03F4-4F67-8769-72F212027D3B}" presName="spaceRect" presStyleCnt="0"/>
      <dgm:spPr/>
    </dgm:pt>
    <dgm:pt modelId="{DB287970-2459-4410-AA78-F803C12C37A5}" type="pres">
      <dgm:prSet presAssocID="{D9BF029E-03F4-4F67-8769-72F212027D3B}" presName="textRect" presStyleLbl="revTx" presStyleIdx="1" presStyleCnt="3">
        <dgm:presLayoutVars>
          <dgm:chMax val="1"/>
          <dgm:chPref val="1"/>
        </dgm:presLayoutVars>
      </dgm:prSet>
      <dgm:spPr/>
    </dgm:pt>
    <dgm:pt modelId="{B2AC937D-A4E2-47E4-B9A2-2170D8741891}" type="pres">
      <dgm:prSet presAssocID="{9DF82A23-A378-4C41-B1FC-F682B74B3DF8}" presName="sibTrans" presStyleCnt="0"/>
      <dgm:spPr/>
    </dgm:pt>
    <dgm:pt modelId="{3E6E2837-59E3-478E-8D24-F22F0DD30CAB}" type="pres">
      <dgm:prSet presAssocID="{C71F46A0-FDF9-4FD5-A826-D85B924E40F1}" presName="compNode" presStyleCnt="0"/>
      <dgm:spPr/>
    </dgm:pt>
    <dgm:pt modelId="{AB1F9EDF-2A38-4CF8-A2E4-A8DD4965CB7A}" type="pres">
      <dgm:prSet presAssocID="{C71F46A0-FDF9-4FD5-A826-D85B924E40F1}" presName="iconBgRect" presStyleLbl="bgShp" presStyleIdx="2" presStyleCnt="3"/>
      <dgm:spPr/>
    </dgm:pt>
    <dgm:pt modelId="{403CE086-B733-4A11-B0D5-C414041ED1DF}" type="pres">
      <dgm:prSet presAssocID="{C71F46A0-FDF9-4FD5-A826-D85B924E40F1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483E86F3-68B9-4C7A-A71F-B7DA09386049}" type="pres">
      <dgm:prSet presAssocID="{C71F46A0-FDF9-4FD5-A826-D85B924E40F1}" presName="spaceRect" presStyleCnt="0"/>
      <dgm:spPr/>
    </dgm:pt>
    <dgm:pt modelId="{EF12374E-4901-42E8-AF4C-DF91663641E1}" type="pres">
      <dgm:prSet presAssocID="{C71F46A0-FDF9-4FD5-A826-D85B924E40F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FA47B70-19DA-4F66-BDB1-F006398276F9}" srcId="{5C512D75-63C3-4FC3-8CEF-66C90609A424}" destId="{CE520001-1711-4EE6-89B4-7237EB423C23}" srcOrd="0" destOrd="0" parTransId="{7EE6BBAE-9A7E-4C54-BDC6-D3428BD74892}" sibTransId="{F6E4DDCD-AC1D-4351-B6FF-3DA5D084F602}"/>
    <dgm:cxn modelId="{F9ED9981-5074-44B8-897F-28F260AEBE61}" type="presOf" srcId="{D9BF029E-03F4-4F67-8769-72F212027D3B}" destId="{DB287970-2459-4410-AA78-F803C12C37A5}" srcOrd="0" destOrd="0" presId="urn:microsoft.com/office/officeart/2018/5/layout/IconCircleLabelList"/>
    <dgm:cxn modelId="{39BD3887-35D6-402C-8E19-B36CA57CB48B}" type="presOf" srcId="{CE520001-1711-4EE6-89B4-7237EB423C23}" destId="{2CD9901C-1476-4AA4-A64E-1BF33F386774}" srcOrd="0" destOrd="0" presId="urn:microsoft.com/office/officeart/2018/5/layout/IconCircleLabelList"/>
    <dgm:cxn modelId="{A588F6BE-67C7-4352-99FE-928055333FC1}" type="presOf" srcId="{5C512D75-63C3-4FC3-8CEF-66C90609A424}" destId="{E4B0812F-88F6-4158-8A4D-6D184745CC55}" srcOrd="0" destOrd="0" presId="urn:microsoft.com/office/officeart/2018/5/layout/IconCircleLabelList"/>
    <dgm:cxn modelId="{DA71F7CA-633F-4BCC-B5EE-52B02375B621}" type="presOf" srcId="{C71F46A0-FDF9-4FD5-A826-D85B924E40F1}" destId="{EF12374E-4901-42E8-AF4C-DF91663641E1}" srcOrd="0" destOrd="0" presId="urn:microsoft.com/office/officeart/2018/5/layout/IconCircleLabelList"/>
    <dgm:cxn modelId="{421B46EF-48D4-44B9-9849-4E72BE103416}" srcId="{5C512D75-63C3-4FC3-8CEF-66C90609A424}" destId="{C71F46A0-FDF9-4FD5-A826-D85B924E40F1}" srcOrd="2" destOrd="0" parTransId="{FBA8E268-68CB-40EE-A44E-F42919EF4239}" sibTransId="{D2E08472-6F1E-48BF-93FD-69A70CAE5F3B}"/>
    <dgm:cxn modelId="{01553AF4-5075-4BCE-97DC-5929A6913252}" srcId="{5C512D75-63C3-4FC3-8CEF-66C90609A424}" destId="{D9BF029E-03F4-4F67-8769-72F212027D3B}" srcOrd="1" destOrd="0" parTransId="{11E85E34-E94F-4380-BF18-0CF846E8D494}" sibTransId="{9DF82A23-A378-4C41-B1FC-F682B74B3DF8}"/>
    <dgm:cxn modelId="{65399AB7-D3A9-4AB7-8132-5C9774E48193}" type="presParOf" srcId="{E4B0812F-88F6-4158-8A4D-6D184745CC55}" destId="{D8417EAE-5C5E-4874-AC63-3C3758E93C1B}" srcOrd="0" destOrd="0" presId="urn:microsoft.com/office/officeart/2018/5/layout/IconCircleLabelList"/>
    <dgm:cxn modelId="{1D724A8E-EC96-416C-9D81-4FA211DBBCF6}" type="presParOf" srcId="{D8417EAE-5C5E-4874-AC63-3C3758E93C1B}" destId="{6CCAC199-68CE-449E-8249-830A26EEF19D}" srcOrd="0" destOrd="0" presId="urn:microsoft.com/office/officeart/2018/5/layout/IconCircleLabelList"/>
    <dgm:cxn modelId="{2D611791-220C-4B85-BE1E-7DE871CECE1B}" type="presParOf" srcId="{D8417EAE-5C5E-4874-AC63-3C3758E93C1B}" destId="{8233AF4E-DFB4-4323-B536-2389BA8E2686}" srcOrd="1" destOrd="0" presId="urn:microsoft.com/office/officeart/2018/5/layout/IconCircleLabelList"/>
    <dgm:cxn modelId="{5D66AF94-B8BF-403D-9646-6A8417A0C1ED}" type="presParOf" srcId="{D8417EAE-5C5E-4874-AC63-3C3758E93C1B}" destId="{F5038432-4C39-4396-A7C5-752602E2F7F2}" srcOrd="2" destOrd="0" presId="urn:microsoft.com/office/officeart/2018/5/layout/IconCircleLabelList"/>
    <dgm:cxn modelId="{ED68C520-B542-46E6-9618-73353D015B7D}" type="presParOf" srcId="{D8417EAE-5C5E-4874-AC63-3C3758E93C1B}" destId="{2CD9901C-1476-4AA4-A64E-1BF33F386774}" srcOrd="3" destOrd="0" presId="urn:microsoft.com/office/officeart/2018/5/layout/IconCircleLabelList"/>
    <dgm:cxn modelId="{DC08F900-2C8E-4C35-8B34-7A5BB0D0A5FD}" type="presParOf" srcId="{E4B0812F-88F6-4158-8A4D-6D184745CC55}" destId="{71C46BB3-33EC-4B93-A679-11BB83DF1A01}" srcOrd="1" destOrd="0" presId="urn:microsoft.com/office/officeart/2018/5/layout/IconCircleLabelList"/>
    <dgm:cxn modelId="{4B6D0493-D9E9-4471-B0B1-9B9294BCA9FC}" type="presParOf" srcId="{E4B0812F-88F6-4158-8A4D-6D184745CC55}" destId="{8FCF1BDC-717B-46A1-99B7-E61B815A3EF6}" srcOrd="2" destOrd="0" presId="urn:microsoft.com/office/officeart/2018/5/layout/IconCircleLabelList"/>
    <dgm:cxn modelId="{4470CD98-D4AF-4BFA-9B5A-CB9E7CE55E1A}" type="presParOf" srcId="{8FCF1BDC-717B-46A1-99B7-E61B815A3EF6}" destId="{1922DF16-BA3F-4C10-82C0-7932FBAE6B6E}" srcOrd="0" destOrd="0" presId="urn:microsoft.com/office/officeart/2018/5/layout/IconCircleLabelList"/>
    <dgm:cxn modelId="{2A8CA8E3-D4A3-4F46-A74A-251C36CD5AF0}" type="presParOf" srcId="{8FCF1BDC-717B-46A1-99B7-E61B815A3EF6}" destId="{B3ABD2C8-49A4-4F9C-BDC5-1C703F7D2C77}" srcOrd="1" destOrd="0" presId="urn:microsoft.com/office/officeart/2018/5/layout/IconCircleLabelList"/>
    <dgm:cxn modelId="{6759CAF7-1D87-4FD5-B40A-D11B9A01F9F8}" type="presParOf" srcId="{8FCF1BDC-717B-46A1-99B7-E61B815A3EF6}" destId="{A4D7942E-476A-46D2-BBCE-6D9258AE91E6}" srcOrd="2" destOrd="0" presId="urn:microsoft.com/office/officeart/2018/5/layout/IconCircleLabelList"/>
    <dgm:cxn modelId="{C57FA271-7598-4ED9-A646-3895A032C9D7}" type="presParOf" srcId="{8FCF1BDC-717B-46A1-99B7-E61B815A3EF6}" destId="{DB287970-2459-4410-AA78-F803C12C37A5}" srcOrd="3" destOrd="0" presId="urn:microsoft.com/office/officeart/2018/5/layout/IconCircleLabelList"/>
    <dgm:cxn modelId="{0471EB7A-043A-449C-8F45-E02BC5F1739C}" type="presParOf" srcId="{E4B0812F-88F6-4158-8A4D-6D184745CC55}" destId="{B2AC937D-A4E2-47E4-B9A2-2170D8741891}" srcOrd="3" destOrd="0" presId="urn:microsoft.com/office/officeart/2018/5/layout/IconCircleLabelList"/>
    <dgm:cxn modelId="{4B9B023E-C615-4521-A310-5B18173B7842}" type="presParOf" srcId="{E4B0812F-88F6-4158-8A4D-6D184745CC55}" destId="{3E6E2837-59E3-478E-8D24-F22F0DD30CAB}" srcOrd="4" destOrd="0" presId="urn:microsoft.com/office/officeart/2018/5/layout/IconCircleLabelList"/>
    <dgm:cxn modelId="{2B1DA088-2639-44C8-9C68-81E5AB98F2FE}" type="presParOf" srcId="{3E6E2837-59E3-478E-8D24-F22F0DD30CAB}" destId="{AB1F9EDF-2A38-4CF8-A2E4-A8DD4965CB7A}" srcOrd="0" destOrd="0" presId="urn:microsoft.com/office/officeart/2018/5/layout/IconCircleLabelList"/>
    <dgm:cxn modelId="{7A36B4F1-3D2A-41DC-BB2C-BB1C777CE0FD}" type="presParOf" srcId="{3E6E2837-59E3-478E-8D24-F22F0DD30CAB}" destId="{403CE086-B733-4A11-B0D5-C414041ED1DF}" srcOrd="1" destOrd="0" presId="urn:microsoft.com/office/officeart/2018/5/layout/IconCircleLabelList"/>
    <dgm:cxn modelId="{4D14209A-C429-4F26-8502-DE61613EC453}" type="presParOf" srcId="{3E6E2837-59E3-478E-8D24-F22F0DD30CAB}" destId="{483E86F3-68B9-4C7A-A71F-B7DA09386049}" srcOrd="2" destOrd="0" presId="urn:microsoft.com/office/officeart/2018/5/layout/IconCircleLabelList"/>
    <dgm:cxn modelId="{7E95A8DE-8459-4037-8086-8489AB50714C}" type="presParOf" srcId="{3E6E2837-59E3-478E-8D24-F22F0DD30CAB}" destId="{EF12374E-4901-42E8-AF4C-DF91663641E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FEC892-6177-4444-AB26-607AFBE50ABC}" type="doc">
      <dgm:prSet loTypeId="urn:microsoft.com/office/officeart/2005/8/layout/vList2" loCatId="list" qsTypeId="urn:microsoft.com/office/officeart/2005/8/quickstyle/simple1#2" qsCatId="simple" csTypeId="urn:microsoft.com/office/officeart/2005/8/colors/colorful2#2" csCatId="colorful"/>
      <dgm:spPr/>
      <dgm:t>
        <a:bodyPr/>
        <a:lstStyle/>
        <a:p>
          <a:endParaRPr lang="en-US"/>
        </a:p>
      </dgm:t>
    </dgm:pt>
    <dgm:pt modelId="{E0A361B2-9428-48A0-B870-D583DDF385FC}">
      <dgm:prSet/>
      <dgm:spPr/>
      <dgm:t>
        <a:bodyPr/>
        <a:lstStyle/>
        <a:p>
          <a:r>
            <a:rPr lang="en-US"/>
            <a:t>- Applied Research in Psychology</a:t>
          </a:r>
        </a:p>
      </dgm:t>
    </dgm:pt>
    <dgm:pt modelId="{4A2E7292-2554-4C58-9FE2-918B2BCFF41F}" type="parTrans" cxnId="{40D8AC0C-6B53-4FD0-A300-B0461CB05B97}">
      <dgm:prSet/>
      <dgm:spPr/>
      <dgm:t>
        <a:bodyPr/>
        <a:lstStyle/>
        <a:p>
          <a:endParaRPr lang="en-US"/>
        </a:p>
      </dgm:t>
    </dgm:pt>
    <dgm:pt modelId="{951C9616-0AD1-4E6A-9FAD-E54504B39AFE}" type="sibTrans" cxnId="{40D8AC0C-6B53-4FD0-A300-B0461CB05B97}">
      <dgm:prSet/>
      <dgm:spPr/>
      <dgm:t>
        <a:bodyPr/>
        <a:lstStyle/>
        <a:p>
          <a:endParaRPr lang="en-US"/>
        </a:p>
      </dgm:t>
    </dgm:pt>
    <dgm:pt modelId="{1B7E961F-9B92-41A8-B3AD-C8979C758A5C}">
      <dgm:prSet/>
      <dgm:spPr/>
      <dgm:t>
        <a:bodyPr/>
        <a:lstStyle/>
        <a:p>
          <a:r>
            <a:rPr lang="en-US"/>
            <a:t>- Neurodiversity and Mental Health</a:t>
          </a:r>
        </a:p>
      </dgm:t>
    </dgm:pt>
    <dgm:pt modelId="{DF50E5F8-987E-430E-9DE4-FDF40A438CE5}" type="parTrans" cxnId="{36D76956-38A0-4A51-9DA7-8F70FE2F84B3}">
      <dgm:prSet/>
      <dgm:spPr/>
      <dgm:t>
        <a:bodyPr/>
        <a:lstStyle/>
        <a:p>
          <a:endParaRPr lang="en-US"/>
        </a:p>
      </dgm:t>
    </dgm:pt>
    <dgm:pt modelId="{8B2B215A-7450-45C7-A740-E3882A174C9C}" type="sibTrans" cxnId="{36D76956-38A0-4A51-9DA7-8F70FE2F84B3}">
      <dgm:prSet/>
      <dgm:spPr/>
      <dgm:t>
        <a:bodyPr/>
        <a:lstStyle/>
        <a:p>
          <a:endParaRPr lang="en-US"/>
        </a:p>
      </dgm:t>
    </dgm:pt>
    <dgm:pt modelId="{553897F2-4653-4742-AE06-A4CCF33EFB04}">
      <dgm:prSet/>
      <dgm:spPr/>
      <dgm:t>
        <a:bodyPr/>
        <a:lstStyle/>
        <a:p>
          <a:r>
            <a:rPr lang="en-US"/>
            <a:t>- The Psychology of Behaviour Change</a:t>
          </a:r>
        </a:p>
      </dgm:t>
    </dgm:pt>
    <dgm:pt modelId="{74120409-0694-4F14-B300-2DE87F6C96F4}" type="parTrans" cxnId="{762E40D1-00A8-4CA8-A859-BCB23ECE63EF}">
      <dgm:prSet/>
      <dgm:spPr/>
      <dgm:t>
        <a:bodyPr/>
        <a:lstStyle/>
        <a:p>
          <a:endParaRPr lang="en-US"/>
        </a:p>
      </dgm:t>
    </dgm:pt>
    <dgm:pt modelId="{5AE68DAB-D4C4-463C-8C06-9AE7F8B00818}" type="sibTrans" cxnId="{762E40D1-00A8-4CA8-A859-BCB23ECE63EF}">
      <dgm:prSet/>
      <dgm:spPr/>
      <dgm:t>
        <a:bodyPr/>
        <a:lstStyle/>
        <a:p>
          <a:endParaRPr lang="en-US"/>
        </a:p>
      </dgm:t>
    </dgm:pt>
    <dgm:pt modelId="{1AED959B-D15D-4F5C-9DBF-C734B9EECC2B}">
      <dgm:prSet/>
      <dgm:spPr/>
      <dgm:t>
        <a:bodyPr/>
        <a:lstStyle/>
        <a:p>
          <a:r>
            <a:rPr lang="en-US"/>
            <a:t>- Mentoring, Supporting and Leadership Skills</a:t>
          </a:r>
        </a:p>
      </dgm:t>
    </dgm:pt>
    <dgm:pt modelId="{DC69C44C-A8BE-4DC7-B1F5-B6C8530DA186}" type="parTrans" cxnId="{F00F413F-ADE0-412C-B975-F02AD8AFC918}">
      <dgm:prSet/>
      <dgm:spPr/>
      <dgm:t>
        <a:bodyPr/>
        <a:lstStyle/>
        <a:p>
          <a:endParaRPr lang="en-US"/>
        </a:p>
      </dgm:t>
    </dgm:pt>
    <dgm:pt modelId="{F5150E1F-8FC2-4481-9B9C-326D9CE973A4}" type="sibTrans" cxnId="{F00F413F-ADE0-412C-B975-F02AD8AFC918}">
      <dgm:prSet/>
      <dgm:spPr/>
      <dgm:t>
        <a:bodyPr/>
        <a:lstStyle/>
        <a:p>
          <a:endParaRPr lang="en-US"/>
        </a:p>
      </dgm:t>
    </dgm:pt>
    <dgm:pt modelId="{8C5137AC-1EE2-4743-A18A-862BC4F86C3C}">
      <dgm:prSet/>
      <dgm:spPr/>
      <dgm:t>
        <a:bodyPr/>
        <a:lstStyle/>
        <a:p>
          <a:r>
            <a:rPr lang="en-US"/>
            <a:t>- Applied Psychology Project</a:t>
          </a:r>
        </a:p>
      </dgm:t>
    </dgm:pt>
    <dgm:pt modelId="{EE82DF16-EF07-4B99-A216-B047F1D99027}" type="parTrans" cxnId="{4DA3EF1D-EE31-4F69-A9B1-12EBD226BA0B}">
      <dgm:prSet/>
      <dgm:spPr/>
      <dgm:t>
        <a:bodyPr/>
        <a:lstStyle/>
        <a:p>
          <a:endParaRPr lang="en-US"/>
        </a:p>
      </dgm:t>
    </dgm:pt>
    <dgm:pt modelId="{32325ED6-79B0-43BC-846F-DA18D9A2901A}" type="sibTrans" cxnId="{4DA3EF1D-EE31-4F69-A9B1-12EBD226BA0B}">
      <dgm:prSet/>
      <dgm:spPr/>
      <dgm:t>
        <a:bodyPr/>
        <a:lstStyle/>
        <a:p>
          <a:endParaRPr lang="en-US"/>
        </a:p>
      </dgm:t>
    </dgm:pt>
    <dgm:pt modelId="{C4A6C284-4F30-489F-89FE-00CA0538B4FA}" type="pres">
      <dgm:prSet presAssocID="{5EFEC892-6177-4444-AB26-607AFBE50ABC}" presName="linear" presStyleCnt="0">
        <dgm:presLayoutVars>
          <dgm:animLvl val="lvl"/>
          <dgm:resizeHandles val="exact"/>
        </dgm:presLayoutVars>
      </dgm:prSet>
      <dgm:spPr/>
    </dgm:pt>
    <dgm:pt modelId="{2331B307-1B4E-432C-B744-810D7DAEEC08}" type="pres">
      <dgm:prSet presAssocID="{E0A361B2-9428-48A0-B870-D583DDF385F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F044F4F-5865-4B3B-96EF-E2EBD81BB315}" type="pres">
      <dgm:prSet presAssocID="{951C9616-0AD1-4E6A-9FAD-E54504B39AFE}" presName="spacer" presStyleCnt="0"/>
      <dgm:spPr/>
    </dgm:pt>
    <dgm:pt modelId="{E24A5E39-7AB7-4AC0-B435-43074182857C}" type="pres">
      <dgm:prSet presAssocID="{1B7E961F-9B92-41A8-B3AD-C8979C758A5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FDE0A1C-5AE6-4E6B-80C6-04FA7BC0CFE4}" type="pres">
      <dgm:prSet presAssocID="{8B2B215A-7450-45C7-A740-E3882A174C9C}" presName="spacer" presStyleCnt="0"/>
      <dgm:spPr/>
    </dgm:pt>
    <dgm:pt modelId="{75C99744-6317-4EF0-AC7D-F24F70BFC187}" type="pres">
      <dgm:prSet presAssocID="{553897F2-4653-4742-AE06-A4CCF33EFB0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253760B-DD34-44C9-87C7-A553C51F9A01}" type="pres">
      <dgm:prSet presAssocID="{5AE68DAB-D4C4-463C-8C06-9AE7F8B00818}" presName="spacer" presStyleCnt="0"/>
      <dgm:spPr/>
    </dgm:pt>
    <dgm:pt modelId="{72D89C08-48E7-461B-ADEE-988760B0676B}" type="pres">
      <dgm:prSet presAssocID="{1AED959B-D15D-4F5C-9DBF-C734B9EECC2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72DBA74-F197-420E-9800-D8262539BB68}" type="pres">
      <dgm:prSet presAssocID="{F5150E1F-8FC2-4481-9B9C-326D9CE973A4}" presName="spacer" presStyleCnt="0"/>
      <dgm:spPr/>
    </dgm:pt>
    <dgm:pt modelId="{836F0989-852E-4E7A-B9FD-3D5970C7458D}" type="pres">
      <dgm:prSet presAssocID="{8C5137AC-1EE2-4743-A18A-862BC4F86C3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0D8AC0C-6B53-4FD0-A300-B0461CB05B97}" srcId="{5EFEC892-6177-4444-AB26-607AFBE50ABC}" destId="{E0A361B2-9428-48A0-B870-D583DDF385FC}" srcOrd="0" destOrd="0" parTransId="{4A2E7292-2554-4C58-9FE2-918B2BCFF41F}" sibTransId="{951C9616-0AD1-4E6A-9FAD-E54504B39AFE}"/>
    <dgm:cxn modelId="{4DA3EF1D-EE31-4F69-A9B1-12EBD226BA0B}" srcId="{5EFEC892-6177-4444-AB26-607AFBE50ABC}" destId="{8C5137AC-1EE2-4743-A18A-862BC4F86C3C}" srcOrd="4" destOrd="0" parTransId="{EE82DF16-EF07-4B99-A216-B047F1D99027}" sibTransId="{32325ED6-79B0-43BC-846F-DA18D9A2901A}"/>
    <dgm:cxn modelId="{F00F413F-ADE0-412C-B975-F02AD8AFC918}" srcId="{5EFEC892-6177-4444-AB26-607AFBE50ABC}" destId="{1AED959B-D15D-4F5C-9DBF-C734B9EECC2B}" srcOrd="3" destOrd="0" parTransId="{DC69C44C-A8BE-4DC7-B1F5-B6C8530DA186}" sibTransId="{F5150E1F-8FC2-4481-9B9C-326D9CE973A4}"/>
    <dgm:cxn modelId="{C61A7C45-ADE3-4679-BC2D-A6C481466351}" type="presOf" srcId="{8C5137AC-1EE2-4743-A18A-862BC4F86C3C}" destId="{836F0989-852E-4E7A-B9FD-3D5970C7458D}" srcOrd="0" destOrd="0" presId="urn:microsoft.com/office/officeart/2005/8/layout/vList2"/>
    <dgm:cxn modelId="{36D76956-38A0-4A51-9DA7-8F70FE2F84B3}" srcId="{5EFEC892-6177-4444-AB26-607AFBE50ABC}" destId="{1B7E961F-9B92-41A8-B3AD-C8979C758A5C}" srcOrd="1" destOrd="0" parTransId="{DF50E5F8-987E-430E-9DE4-FDF40A438CE5}" sibTransId="{8B2B215A-7450-45C7-A740-E3882A174C9C}"/>
    <dgm:cxn modelId="{219C3791-15D0-48FF-B824-9D9F45AFD248}" type="presOf" srcId="{1B7E961F-9B92-41A8-B3AD-C8979C758A5C}" destId="{E24A5E39-7AB7-4AC0-B435-43074182857C}" srcOrd="0" destOrd="0" presId="urn:microsoft.com/office/officeart/2005/8/layout/vList2"/>
    <dgm:cxn modelId="{9CC24AA8-E75E-485B-853F-AAF2A7DBA31A}" type="presOf" srcId="{5EFEC892-6177-4444-AB26-607AFBE50ABC}" destId="{C4A6C284-4F30-489F-89FE-00CA0538B4FA}" srcOrd="0" destOrd="0" presId="urn:microsoft.com/office/officeart/2005/8/layout/vList2"/>
    <dgm:cxn modelId="{BDF384B2-9B2E-4CF7-8AFA-4289F991C358}" type="presOf" srcId="{553897F2-4653-4742-AE06-A4CCF33EFB04}" destId="{75C99744-6317-4EF0-AC7D-F24F70BFC187}" srcOrd="0" destOrd="0" presId="urn:microsoft.com/office/officeart/2005/8/layout/vList2"/>
    <dgm:cxn modelId="{58CE6ECD-7B62-4F5B-BF0E-CBB70DDA963F}" type="presOf" srcId="{E0A361B2-9428-48A0-B870-D583DDF385FC}" destId="{2331B307-1B4E-432C-B744-810D7DAEEC08}" srcOrd="0" destOrd="0" presId="urn:microsoft.com/office/officeart/2005/8/layout/vList2"/>
    <dgm:cxn modelId="{D009F3CE-4C4E-4987-96DB-14A545F1B05F}" type="presOf" srcId="{1AED959B-D15D-4F5C-9DBF-C734B9EECC2B}" destId="{72D89C08-48E7-461B-ADEE-988760B0676B}" srcOrd="0" destOrd="0" presId="urn:microsoft.com/office/officeart/2005/8/layout/vList2"/>
    <dgm:cxn modelId="{762E40D1-00A8-4CA8-A859-BCB23ECE63EF}" srcId="{5EFEC892-6177-4444-AB26-607AFBE50ABC}" destId="{553897F2-4653-4742-AE06-A4CCF33EFB04}" srcOrd="2" destOrd="0" parTransId="{74120409-0694-4F14-B300-2DE87F6C96F4}" sibTransId="{5AE68DAB-D4C4-463C-8C06-9AE7F8B00818}"/>
    <dgm:cxn modelId="{039FFC41-48BD-467E-AF68-B81AB257B2BD}" type="presParOf" srcId="{C4A6C284-4F30-489F-89FE-00CA0538B4FA}" destId="{2331B307-1B4E-432C-B744-810D7DAEEC08}" srcOrd="0" destOrd="0" presId="urn:microsoft.com/office/officeart/2005/8/layout/vList2"/>
    <dgm:cxn modelId="{A418550A-A672-42B8-B883-35879DE5099C}" type="presParOf" srcId="{C4A6C284-4F30-489F-89FE-00CA0538B4FA}" destId="{8F044F4F-5865-4B3B-96EF-E2EBD81BB315}" srcOrd="1" destOrd="0" presId="urn:microsoft.com/office/officeart/2005/8/layout/vList2"/>
    <dgm:cxn modelId="{7D2E7399-7756-4E7A-96DF-9D3F9CAF37BB}" type="presParOf" srcId="{C4A6C284-4F30-489F-89FE-00CA0538B4FA}" destId="{E24A5E39-7AB7-4AC0-B435-43074182857C}" srcOrd="2" destOrd="0" presId="urn:microsoft.com/office/officeart/2005/8/layout/vList2"/>
    <dgm:cxn modelId="{5F53EED9-6E59-4B6A-8FE2-662C6868F4E7}" type="presParOf" srcId="{C4A6C284-4F30-489F-89FE-00CA0538B4FA}" destId="{9FDE0A1C-5AE6-4E6B-80C6-04FA7BC0CFE4}" srcOrd="3" destOrd="0" presId="urn:microsoft.com/office/officeart/2005/8/layout/vList2"/>
    <dgm:cxn modelId="{91E2F070-B231-425A-8216-2EEF55AD1DC6}" type="presParOf" srcId="{C4A6C284-4F30-489F-89FE-00CA0538B4FA}" destId="{75C99744-6317-4EF0-AC7D-F24F70BFC187}" srcOrd="4" destOrd="0" presId="urn:microsoft.com/office/officeart/2005/8/layout/vList2"/>
    <dgm:cxn modelId="{93EBF294-6F87-4A5E-8F07-DE228F655D4A}" type="presParOf" srcId="{C4A6C284-4F30-489F-89FE-00CA0538B4FA}" destId="{C253760B-DD34-44C9-87C7-A553C51F9A01}" srcOrd="5" destOrd="0" presId="urn:microsoft.com/office/officeart/2005/8/layout/vList2"/>
    <dgm:cxn modelId="{6BE064B4-CB3F-4260-9567-C98C414A61FF}" type="presParOf" srcId="{C4A6C284-4F30-489F-89FE-00CA0538B4FA}" destId="{72D89C08-48E7-461B-ADEE-988760B0676B}" srcOrd="6" destOrd="0" presId="urn:microsoft.com/office/officeart/2005/8/layout/vList2"/>
    <dgm:cxn modelId="{82242CF8-CD29-4DC0-A8F0-39CFB0A038E6}" type="presParOf" srcId="{C4A6C284-4F30-489F-89FE-00CA0538B4FA}" destId="{E72DBA74-F197-420E-9800-D8262539BB68}" srcOrd="7" destOrd="0" presId="urn:microsoft.com/office/officeart/2005/8/layout/vList2"/>
    <dgm:cxn modelId="{51C1F73E-C651-4CDA-8B70-9667B19481B5}" type="presParOf" srcId="{C4A6C284-4F30-489F-89FE-00CA0538B4FA}" destId="{836F0989-852E-4E7A-B9FD-3D5970C7458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36342B6-0F3E-446B-BD03-E4FC53915C91}" type="doc">
      <dgm:prSet loTypeId="urn:microsoft.com/office/officeart/2018/2/layout/IconVerticalSolidList" loCatId="icon" qsTypeId="urn:microsoft.com/office/officeart/2005/8/quickstyle/simple1#3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40BC893-6143-4CCD-924E-AFEA2881C1FF}">
      <dgm:prSet/>
      <dgm:spPr/>
      <dgm:t>
        <a:bodyPr/>
        <a:lstStyle/>
        <a:p>
          <a:r>
            <a:rPr lang="en-GB"/>
            <a:t>Independent study and research</a:t>
          </a:r>
          <a:endParaRPr lang="en-US"/>
        </a:p>
      </dgm:t>
    </dgm:pt>
    <dgm:pt modelId="{8C6BDEEC-5E28-427C-956C-88EF9CAAFB7F}" type="parTrans" cxnId="{98F79843-6204-49BC-9315-4206826B495E}">
      <dgm:prSet/>
      <dgm:spPr/>
      <dgm:t>
        <a:bodyPr/>
        <a:lstStyle/>
        <a:p>
          <a:endParaRPr lang="en-US"/>
        </a:p>
      </dgm:t>
    </dgm:pt>
    <dgm:pt modelId="{A80D8A8F-599C-41EA-9A81-51163F19B196}" type="sibTrans" cxnId="{98F79843-6204-49BC-9315-4206826B495E}">
      <dgm:prSet/>
      <dgm:spPr/>
      <dgm:t>
        <a:bodyPr/>
        <a:lstStyle/>
        <a:p>
          <a:endParaRPr lang="en-US"/>
        </a:p>
      </dgm:t>
    </dgm:pt>
    <dgm:pt modelId="{4A0BB383-10F9-4F64-AA30-00492F75BF16}">
      <dgm:prSet/>
      <dgm:spPr/>
      <dgm:t>
        <a:bodyPr/>
        <a:lstStyle/>
        <a:p>
          <a:r>
            <a:rPr lang="en-GB"/>
            <a:t>Critical evaluation, analysis and synthesis of existing literature</a:t>
          </a:r>
          <a:endParaRPr lang="en-US"/>
        </a:p>
      </dgm:t>
    </dgm:pt>
    <dgm:pt modelId="{8DAE668F-EE88-44BD-A6EF-164D64691AA3}" type="parTrans" cxnId="{A7D93317-78CC-4C2E-BF14-FE01BDBF0A6A}">
      <dgm:prSet/>
      <dgm:spPr/>
      <dgm:t>
        <a:bodyPr/>
        <a:lstStyle/>
        <a:p>
          <a:endParaRPr lang="en-US"/>
        </a:p>
      </dgm:t>
    </dgm:pt>
    <dgm:pt modelId="{6DB7A02B-B96F-47F7-8AF7-43DAE2AF0AED}" type="sibTrans" cxnId="{A7D93317-78CC-4C2E-BF14-FE01BDBF0A6A}">
      <dgm:prSet/>
      <dgm:spPr/>
      <dgm:t>
        <a:bodyPr/>
        <a:lstStyle/>
        <a:p>
          <a:endParaRPr lang="en-US"/>
        </a:p>
      </dgm:t>
    </dgm:pt>
    <dgm:pt modelId="{5A5D2821-FDB3-483D-BCFC-48F5A6D6B75A}">
      <dgm:prSet/>
      <dgm:spPr/>
      <dgm:t>
        <a:bodyPr/>
        <a:lstStyle/>
        <a:p>
          <a:r>
            <a:rPr lang="en-GB"/>
            <a:t>Appropriate research design</a:t>
          </a:r>
          <a:endParaRPr lang="en-US"/>
        </a:p>
      </dgm:t>
    </dgm:pt>
    <dgm:pt modelId="{C2DB912E-0A5C-4B9C-9791-975911386A0F}" type="parTrans" cxnId="{8195BF78-0129-4647-A0AE-6BFC1CB71F1E}">
      <dgm:prSet/>
      <dgm:spPr/>
      <dgm:t>
        <a:bodyPr/>
        <a:lstStyle/>
        <a:p>
          <a:endParaRPr lang="en-US"/>
        </a:p>
      </dgm:t>
    </dgm:pt>
    <dgm:pt modelId="{8C3A906D-590E-49A0-B7BF-9508BA9469DE}" type="sibTrans" cxnId="{8195BF78-0129-4647-A0AE-6BFC1CB71F1E}">
      <dgm:prSet/>
      <dgm:spPr/>
      <dgm:t>
        <a:bodyPr/>
        <a:lstStyle/>
        <a:p>
          <a:endParaRPr lang="en-US"/>
        </a:p>
      </dgm:t>
    </dgm:pt>
    <dgm:pt modelId="{B6A1F05D-7404-4DE7-A2A4-3412CD912DE3}">
      <dgm:prSet/>
      <dgm:spPr/>
      <dgm:t>
        <a:bodyPr/>
        <a:lstStyle/>
        <a:p>
          <a:r>
            <a:rPr lang="en-GB"/>
            <a:t>Understanding of implications of research findings</a:t>
          </a:r>
          <a:endParaRPr lang="en-US"/>
        </a:p>
      </dgm:t>
    </dgm:pt>
    <dgm:pt modelId="{E7064F50-A45F-4A90-8BB7-48CA0592B2F3}" type="parTrans" cxnId="{865D4E08-9A2D-4A13-A995-99E32B25B365}">
      <dgm:prSet/>
      <dgm:spPr/>
      <dgm:t>
        <a:bodyPr/>
        <a:lstStyle/>
        <a:p>
          <a:endParaRPr lang="en-US"/>
        </a:p>
      </dgm:t>
    </dgm:pt>
    <dgm:pt modelId="{797A32C2-CD2E-49D1-A75B-A941131230F5}" type="sibTrans" cxnId="{865D4E08-9A2D-4A13-A995-99E32B25B365}">
      <dgm:prSet/>
      <dgm:spPr/>
      <dgm:t>
        <a:bodyPr/>
        <a:lstStyle/>
        <a:p>
          <a:endParaRPr lang="en-US"/>
        </a:p>
      </dgm:t>
    </dgm:pt>
    <dgm:pt modelId="{9684FF26-2824-4D77-9201-259DE64A6C92}" type="pres">
      <dgm:prSet presAssocID="{E36342B6-0F3E-446B-BD03-E4FC53915C91}" presName="root" presStyleCnt="0">
        <dgm:presLayoutVars>
          <dgm:dir/>
          <dgm:resizeHandles val="exact"/>
        </dgm:presLayoutVars>
      </dgm:prSet>
      <dgm:spPr/>
    </dgm:pt>
    <dgm:pt modelId="{24429B6C-02A4-49BF-AD06-44523CD5D5CE}" type="pres">
      <dgm:prSet presAssocID="{C40BC893-6143-4CCD-924E-AFEA2881C1FF}" presName="compNode" presStyleCnt="0"/>
      <dgm:spPr/>
    </dgm:pt>
    <dgm:pt modelId="{7676695E-74A8-445D-9F5A-13088F000D11}" type="pres">
      <dgm:prSet presAssocID="{C40BC893-6143-4CCD-924E-AFEA2881C1FF}" presName="bgRect" presStyleLbl="bgShp" presStyleIdx="0" presStyleCnt="4"/>
      <dgm:spPr/>
    </dgm:pt>
    <dgm:pt modelId="{374D1286-BC8F-49FA-8D04-020B5A370AA3}" type="pres">
      <dgm:prSet presAssocID="{C40BC893-6143-4CCD-924E-AFEA2881C1FF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2A6D2073-A7C9-4D57-8E97-633B45A8CEC3}" type="pres">
      <dgm:prSet presAssocID="{C40BC893-6143-4CCD-924E-AFEA2881C1FF}" presName="spaceRect" presStyleCnt="0"/>
      <dgm:spPr/>
    </dgm:pt>
    <dgm:pt modelId="{75E5D7BB-D5A9-41E5-9216-E930203E4F7C}" type="pres">
      <dgm:prSet presAssocID="{C40BC893-6143-4CCD-924E-AFEA2881C1FF}" presName="parTx" presStyleLbl="revTx" presStyleIdx="0" presStyleCnt="4">
        <dgm:presLayoutVars>
          <dgm:chMax val="0"/>
          <dgm:chPref val="0"/>
        </dgm:presLayoutVars>
      </dgm:prSet>
      <dgm:spPr/>
    </dgm:pt>
    <dgm:pt modelId="{A4076489-0EC8-4A55-B4F9-DDCBC90AF48A}" type="pres">
      <dgm:prSet presAssocID="{A80D8A8F-599C-41EA-9A81-51163F19B196}" presName="sibTrans" presStyleCnt="0"/>
      <dgm:spPr/>
    </dgm:pt>
    <dgm:pt modelId="{A16E3EC5-D6AF-4204-899C-89A34CC8BE3A}" type="pres">
      <dgm:prSet presAssocID="{4A0BB383-10F9-4F64-AA30-00492F75BF16}" presName="compNode" presStyleCnt="0"/>
      <dgm:spPr/>
    </dgm:pt>
    <dgm:pt modelId="{5D5F7D2E-FC20-4C48-B10B-A2F6B4F48532}" type="pres">
      <dgm:prSet presAssocID="{4A0BB383-10F9-4F64-AA30-00492F75BF16}" presName="bgRect" presStyleLbl="bgShp" presStyleIdx="1" presStyleCnt="4"/>
      <dgm:spPr/>
    </dgm:pt>
    <dgm:pt modelId="{5A0311D0-6C82-4C12-8915-B168586D40E8}" type="pres">
      <dgm:prSet presAssocID="{4A0BB383-10F9-4F64-AA30-00492F75BF16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9354790-8EFD-4E1B-8AB9-93F9E630C1D7}" type="pres">
      <dgm:prSet presAssocID="{4A0BB383-10F9-4F64-AA30-00492F75BF16}" presName="spaceRect" presStyleCnt="0"/>
      <dgm:spPr/>
    </dgm:pt>
    <dgm:pt modelId="{B39E0A63-4A6C-4C93-ABB4-130FEAA8E5D4}" type="pres">
      <dgm:prSet presAssocID="{4A0BB383-10F9-4F64-AA30-00492F75BF16}" presName="parTx" presStyleLbl="revTx" presStyleIdx="1" presStyleCnt="4">
        <dgm:presLayoutVars>
          <dgm:chMax val="0"/>
          <dgm:chPref val="0"/>
        </dgm:presLayoutVars>
      </dgm:prSet>
      <dgm:spPr/>
    </dgm:pt>
    <dgm:pt modelId="{7F9E5BEB-2AA4-4682-9C52-395A14BAAECF}" type="pres">
      <dgm:prSet presAssocID="{6DB7A02B-B96F-47F7-8AF7-43DAE2AF0AED}" presName="sibTrans" presStyleCnt="0"/>
      <dgm:spPr/>
    </dgm:pt>
    <dgm:pt modelId="{4DCD891D-5F01-4B0E-BA30-DF513446A5DF}" type="pres">
      <dgm:prSet presAssocID="{5A5D2821-FDB3-483D-BCFC-48F5A6D6B75A}" presName="compNode" presStyleCnt="0"/>
      <dgm:spPr/>
    </dgm:pt>
    <dgm:pt modelId="{691DE36C-91A3-4AB6-AF99-FA8238426AAD}" type="pres">
      <dgm:prSet presAssocID="{5A5D2821-FDB3-483D-BCFC-48F5A6D6B75A}" presName="bgRect" presStyleLbl="bgShp" presStyleIdx="2" presStyleCnt="4"/>
      <dgm:spPr/>
    </dgm:pt>
    <dgm:pt modelId="{A07C0E5C-1B36-4422-8946-D01FEBF7CE97}" type="pres">
      <dgm:prSet presAssocID="{5A5D2821-FDB3-483D-BCFC-48F5A6D6B75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65230D8-37EA-4AC4-8DBE-43CE88C10832}" type="pres">
      <dgm:prSet presAssocID="{5A5D2821-FDB3-483D-BCFC-48F5A6D6B75A}" presName="spaceRect" presStyleCnt="0"/>
      <dgm:spPr/>
    </dgm:pt>
    <dgm:pt modelId="{B2A36056-BCD9-4427-8F45-A1C83C86F33B}" type="pres">
      <dgm:prSet presAssocID="{5A5D2821-FDB3-483D-BCFC-48F5A6D6B75A}" presName="parTx" presStyleLbl="revTx" presStyleIdx="2" presStyleCnt="4">
        <dgm:presLayoutVars>
          <dgm:chMax val="0"/>
          <dgm:chPref val="0"/>
        </dgm:presLayoutVars>
      </dgm:prSet>
      <dgm:spPr/>
    </dgm:pt>
    <dgm:pt modelId="{AA4FF2EC-78C3-44CE-966B-80227F261730}" type="pres">
      <dgm:prSet presAssocID="{8C3A906D-590E-49A0-B7BF-9508BA9469DE}" presName="sibTrans" presStyleCnt="0"/>
      <dgm:spPr/>
    </dgm:pt>
    <dgm:pt modelId="{19ED0074-B2B6-46B3-882F-89DDCC7FA9A3}" type="pres">
      <dgm:prSet presAssocID="{B6A1F05D-7404-4DE7-A2A4-3412CD912DE3}" presName="compNode" presStyleCnt="0"/>
      <dgm:spPr/>
    </dgm:pt>
    <dgm:pt modelId="{712C773A-56F9-4975-95C8-154964EB04DB}" type="pres">
      <dgm:prSet presAssocID="{B6A1F05D-7404-4DE7-A2A4-3412CD912DE3}" presName="bgRect" presStyleLbl="bgShp" presStyleIdx="3" presStyleCnt="4"/>
      <dgm:spPr/>
    </dgm:pt>
    <dgm:pt modelId="{A4BB79B8-0434-43F4-BECA-37B75EDCC7C0}" type="pres">
      <dgm:prSet presAssocID="{B6A1F05D-7404-4DE7-A2A4-3412CD912DE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EA266A7-90F0-41AD-8206-C68524D3C4B0}" type="pres">
      <dgm:prSet presAssocID="{B6A1F05D-7404-4DE7-A2A4-3412CD912DE3}" presName="spaceRect" presStyleCnt="0"/>
      <dgm:spPr/>
    </dgm:pt>
    <dgm:pt modelId="{947C30DB-F29E-43DE-9168-EC0A3E3592FA}" type="pres">
      <dgm:prSet presAssocID="{B6A1F05D-7404-4DE7-A2A4-3412CD912DE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65D4E08-9A2D-4A13-A995-99E32B25B365}" srcId="{E36342B6-0F3E-446B-BD03-E4FC53915C91}" destId="{B6A1F05D-7404-4DE7-A2A4-3412CD912DE3}" srcOrd="3" destOrd="0" parTransId="{E7064F50-A45F-4A90-8BB7-48CA0592B2F3}" sibTransId="{797A32C2-CD2E-49D1-A75B-A941131230F5}"/>
    <dgm:cxn modelId="{A7D93317-78CC-4C2E-BF14-FE01BDBF0A6A}" srcId="{E36342B6-0F3E-446B-BD03-E4FC53915C91}" destId="{4A0BB383-10F9-4F64-AA30-00492F75BF16}" srcOrd="1" destOrd="0" parTransId="{8DAE668F-EE88-44BD-A6EF-164D64691AA3}" sibTransId="{6DB7A02B-B96F-47F7-8AF7-43DAE2AF0AED}"/>
    <dgm:cxn modelId="{82F60141-1131-4EDE-9CC7-F5F5A291F875}" type="presOf" srcId="{4A0BB383-10F9-4F64-AA30-00492F75BF16}" destId="{B39E0A63-4A6C-4C93-ABB4-130FEAA8E5D4}" srcOrd="0" destOrd="0" presId="urn:microsoft.com/office/officeart/2018/2/layout/IconVerticalSolidList"/>
    <dgm:cxn modelId="{98F79843-6204-49BC-9315-4206826B495E}" srcId="{E36342B6-0F3E-446B-BD03-E4FC53915C91}" destId="{C40BC893-6143-4CCD-924E-AFEA2881C1FF}" srcOrd="0" destOrd="0" parTransId="{8C6BDEEC-5E28-427C-956C-88EF9CAAFB7F}" sibTransId="{A80D8A8F-599C-41EA-9A81-51163F19B196}"/>
    <dgm:cxn modelId="{3F6CCD74-BCC2-497B-A15F-68E85DB48984}" type="presOf" srcId="{B6A1F05D-7404-4DE7-A2A4-3412CD912DE3}" destId="{947C30DB-F29E-43DE-9168-EC0A3E3592FA}" srcOrd="0" destOrd="0" presId="urn:microsoft.com/office/officeart/2018/2/layout/IconVerticalSolidList"/>
    <dgm:cxn modelId="{8195BF78-0129-4647-A0AE-6BFC1CB71F1E}" srcId="{E36342B6-0F3E-446B-BD03-E4FC53915C91}" destId="{5A5D2821-FDB3-483D-BCFC-48F5A6D6B75A}" srcOrd="2" destOrd="0" parTransId="{C2DB912E-0A5C-4B9C-9791-975911386A0F}" sibTransId="{8C3A906D-590E-49A0-B7BF-9508BA9469DE}"/>
    <dgm:cxn modelId="{B11AE95A-4CA0-49C8-8D4B-61A02D367178}" type="presOf" srcId="{5A5D2821-FDB3-483D-BCFC-48F5A6D6B75A}" destId="{B2A36056-BCD9-4427-8F45-A1C83C86F33B}" srcOrd="0" destOrd="0" presId="urn:microsoft.com/office/officeart/2018/2/layout/IconVerticalSolidList"/>
    <dgm:cxn modelId="{7582EAA9-56C4-4902-ADDD-B80BC9B76B3A}" type="presOf" srcId="{C40BC893-6143-4CCD-924E-AFEA2881C1FF}" destId="{75E5D7BB-D5A9-41E5-9216-E930203E4F7C}" srcOrd="0" destOrd="0" presId="urn:microsoft.com/office/officeart/2018/2/layout/IconVerticalSolidList"/>
    <dgm:cxn modelId="{8E084FD3-A364-474D-A6A6-8A5CCD287C1B}" type="presOf" srcId="{E36342B6-0F3E-446B-BD03-E4FC53915C91}" destId="{9684FF26-2824-4D77-9201-259DE64A6C92}" srcOrd="0" destOrd="0" presId="urn:microsoft.com/office/officeart/2018/2/layout/IconVerticalSolidList"/>
    <dgm:cxn modelId="{9FEFBDD7-6B2A-4F91-AF7F-4123293C5E39}" type="presParOf" srcId="{9684FF26-2824-4D77-9201-259DE64A6C92}" destId="{24429B6C-02A4-49BF-AD06-44523CD5D5CE}" srcOrd="0" destOrd="0" presId="urn:microsoft.com/office/officeart/2018/2/layout/IconVerticalSolidList"/>
    <dgm:cxn modelId="{BEA93413-03BF-4625-AD4B-F07667A4F3E1}" type="presParOf" srcId="{24429B6C-02A4-49BF-AD06-44523CD5D5CE}" destId="{7676695E-74A8-445D-9F5A-13088F000D11}" srcOrd="0" destOrd="0" presId="urn:microsoft.com/office/officeart/2018/2/layout/IconVerticalSolidList"/>
    <dgm:cxn modelId="{6BF05A9D-557F-4B18-B3A3-CEFC48BBC6AA}" type="presParOf" srcId="{24429B6C-02A4-49BF-AD06-44523CD5D5CE}" destId="{374D1286-BC8F-49FA-8D04-020B5A370AA3}" srcOrd="1" destOrd="0" presId="urn:microsoft.com/office/officeart/2018/2/layout/IconVerticalSolidList"/>
    <dgm:cxn modelId="{D3C9A781-3640-4FEC-B6DA-682A74C294DB}" type="presParOf" srcId="{24429B6C-02A4-49BF-AD06-44523CD5D5CE}" destId="{2A6D2073-A7C9-4D57-8E97-633B45A8CEC3}" srcOrd="2" destOrd="0" presId="urn:microsoft.com/office/officeart/2018/2/layout/IconVerticalSolidList"/>
    <dgm:cxn modelId="{1947C65C-6AF4-4E9E-9971-279CED92F6A1}" type="presParOf" srcId="{24429B6C-02A4-49BF-AD06-44523CD5D5CE}" destId="{75E5D7BB-D5A9-41E5-9216-E930203E4F7C}" srcOrd="3" destOrd="0" presId="urn:microsoft.com/office/officeart/2018/2/layout/IconVerticalSolidList"/>
    <dgm:cxn modelId="{79BF4804-D3FB-4830-A294-18A988E801C3}" type="presParOf" srcId="{9684FF26-2824-4D77-9201-259DE64A6C92}" destId="{A4076489-0EC8-4A55-B4F9-DDCBC90AF48A}" srcOrd="1" destOrd="0" presId="urn:microsoft.com/office/officeart/2018/2/layout/IconVerticalSolidList"/>
    <dgm:cxn modelId="{25971591-E087-43DB-AFAE-C914740AFD24}" type="presParOf" srcId="{9684FF26-2824-4D77-9201-259DE64A6C92}" destId="{A16E3EC5-D6AF-4204-899C-89A34CC8BE3A}" srcOrd="2" destOrd="0" presId="urn:microsoft.com/office/officeart/2018/2/layout/IconVerticalSolidList"/>
    <dgm:cxn modelId="{893FADC6-2D58-4DCB-B655-AD970C44520C}" type="presParOf" srcId="{A16E3EC5-D6AF-4204-899C-89A34CC8BE3A}" destId="{5D5F7D2E-FC20-4C48-B10B-A2F6B4F48532}" srcOrd="0" destOrd="0" presId="urn:microsoft.com/office/officeart/2018/2/layout/IconVerticalSolidList"/>
    <dgm:cxn modelId="{77CD2918-825E-461D-8360-81080889531E}" type="presParOf" srcId="{A16E3EC5-D6AF-4204-899C-89A34CC8BE3A}" destId="{5A0311D0-6C82-4C12-8915-B168586D40E8}" srcOrd="1" destOrd="0" presId="urn:microsoft.com/office/officeart/2018/2/layout/IconVerticalSolidList"/>
    <dgm:cxn modelId="{B6807920-BFBB-4C5F-AFC5-F9553BC6D604}" type="presParOf" srcId="{A16E3EC5-D6AF-4204-899C-89A34CC8BE3A}" destId="{89354790-8EFD-4E1B-8AB9-93F9E630C1D7}" srcOrd="2" destOrd="0" presId="urn:microsoft.com/office/officeart/2018/2/layout/IconVerticalSolidList"/>
    <dgm:cxn modelId="{D11484AC-7E7A-4EF0-8ABF-5ED37A888D0E}" type="presParOf" srcId="{A16E3EC5-D6AF-4204-899C-89A34CC8BE3A}" destId="{B39E0A63-4A6C-4C93-ABB4-130FEAA8E5D4}" srcOrd="3" destOrd="0" presId="urn:microsoft.com/office/officeart/2018/2/layout/IconVerticalSolidList"/>
    <dgm:cxn modelId="{FCCF93DC-4A33-4763-A349-7DA50C9E22C0}" type="presParOf" srcId="{9684FF26-2824-4D77-9201-259DE64A6C92}" destId="{7F9E5BEB-2AA4-4682-9C52-395A14BAAECF}" srcOrd="3" destOrd="0" presId="urn:microsoft.com/office/officeart/2018/2/layout/IconVerticalSolidList"/>
    <dgm:cxn modelId="{48354535-3CAE-4AF5-9FB5-7C2C06419FCA}" type="presParOf" srcId="{9684FF26-2824-4D77-9201-259DE64A6C92}" destId="{4DCD891D-5F01-4B0E-BA30-DF513446A5DF}" srcOrd="4" destOrd="0" presId="urn:microsoft.com/office/officeart/2018/2/layout/IconVerticalSolidList"/>
    <dgm:cxn modelId="{688D1150-A50A-418C-8556-6283092C94C0}" type="presParOf" srcId="{4DCD891D-5F01-4B0E-BA30-DF513446A5DF}" destId="{691DE36C-91A3-4AB6-AF99-FA8238426AAD}" srcOrd="0" destOrd="0" presId="urn:microsoft.com/office/officeart/2018/2/layout/IconVerticalSolidList"/>
    <dgm:cxn modelId="{4F200D0B-22E2-4FC5-A4DD-96170E1519B8}" type="presParOf" srcId="{4DCD891D-5F01-4B0E-BA30-DF513446A5DF}" destId="{A07C0E5C-1B36-4422-8946-D01FEBF7CE97}" srcOrd="1" destOrd="0" presId="urn:microsoft.com/office/officeart/2018/2/layout/IconVerticalSolidList"/>
    <dgm:cxn modelId="{935FA659-F0F5-4826-9914-42E5C6111BB8}" type="presParOf" srcId="{4DCD891D-5F01-4B0E-BA30-DF513446A5DF}" destId="{D65230D8-37EA-4AC4-8DBE-43CE88C10832}" srcOrd="2" destOrd="0" presId="urn:microsoft.com/office/officeart/2018/2/layout/IconVerticalSolidList"/>
    <dgm:cxn modelId="{D69DAE33-8FDA-4D8F-8E67-B417A78870AC}" type="presParOf" srcId="{4DCD891D-5F01-4B0E-BA30-DF513446A5DF}" destId="{B2A36056-BCD9-4427-8F45-A1C83C86F33B}" srcOrd="3" destOrd="0" presId="urn:microsoft.com/office/officeart/2018/2/layout/IconVerticalSolidList"/>
    <dgm:cxn modelId="{1F873BA0-EA31-4C59-B817-2781F2AEBFD1}" type="presParOf" srcId="{9684FF26-2824-4D77-9201-259DE64A6C92}" destId="{AA4FF2EC-78C3-44CE-966B-80227F261730}" srcOrd="5" destOrd="0" presId="urn:microsoft.com/office/officeart/2018/2/layout/IconVerticalSolidList"/>
    <dgm:cxn modelId="{55E8D107-ED6C-4F5A-8997-2F8B4CB7401B}" type="presParOf" srcId="{9684FF26-2824-4D77-9201-259DE64A6C92}" destId="{19ED0074-B2B6-46B3-882F-89DDCC7FA9A3}" srcOrd="6" destOrd="0" presId="urn:microsoft.com/office/officeart/2018/2/layout/IconVerticalSolidList"/>
    <dgm:cxn modelId="{C512C7E9-684A-4A96-BC05-49ABFBFEEBCB}" type="presParOf" srcId="{19ED0074-B2B6-46B3-882F-89DDCC7FA9A3}" destId="{712C773A-56F9-4975-95C8-154964EB04DB}" srcOrd="0" destOrd="0" presId="urn:microsoft.com/office/officeart/2018/2/layout/IconVerticalSolidList"/>
    <dgm:cxn modelId="{F1CABA96-AA7E-490C-8CD9-D4EDAC5E181A}" type="presParOf" srcId="{19ED0074-B2B6-46B3-882F-89DDCC7FA9A3}" destId="{A4BB79B8-0434-43F4-BECA-37B75EDCC7C0}" srcOrd="1" destOrd="0" presId="urn:microsoft.com/office/officeart/2018/2/layout/IconVerticalSolidList"/>
    <dgm:cxn modelId="{4E6F13F5-42E1-4C74-BBA3-247B91B45F5C}" type="presParOf" srcId="{19ED0074-B2B6-46B3-882F-89DDCC7FA9A3}" destId="{AEA266A7-90F0-41AD-8206-C68524D3C4B0}" srcOrd="2" destOrd="0" presId="urn:microsoft.com/office/officeart/2018/2/layout/IconVerticalSolidList"/>
    <dgm:cxn modelId="{F2FE49F7-6280-4B0C-BDD8-0409CD6CE473}" type="presParOf" srcId="{19ED0074-B2B6-46B3-882F-89DDCC7FA9A3}" destId="{947C30DB-F29E-43DE-9168-EC0A3E3592F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C0E36E4-D44A-4E24-AD33-4963BF1DC933}" type="doc">
      <dgm:prSet loTypeId="urn:microsoft.com/office/officeart/2018/2/layout/IconVerticalSolidList" loCatId="icon" qsTypeId="urn:microsoft.com/office/officeart/2005/8/quickstyle/simple1#4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EA4B52A4-5BF9-4154-B280-00FB9C98802F}">
      <dgm:prSet/>
      <dgm:spPr/>
      <dgm:t>
        <a:bodyPr/>
        <a:lstStyle/>
        <a:p>
          <a:r>
            <a:rPr lang="en-GB"/>
            <a:t>Someone with this skill is able to:</a:t>
          </a:r>
          <a:endParaRPr lang="en-US"/>
        </a:p>
      </dgm:t>
    </dgm:pt>
    <dgm:pt modelId="{FB3E6BD1-58EE-41C2-9B83-760C264C749E}" type="parTrans" cxnId="{9992A595-2B38-42A0-A1A1-5C3B4D9576A1}">
      <dgm:prSet/>
      <dgm:spPr/>
      <dgm:t>
        <a:bodyPr/>
        <a:lstStyle/>
        <a:p>
          <a:endParaRPr lang="en-US"/>
        </a:p>
      </dgm:t>
    </dgm:pt>
    <dgm:pt modelId="{CC549ADD-2551-4CEA-B3DF-3A155FFA7222}" type="sibTrans" cxnId="{9992A595-2B38-42A0-A1A1-5C3B4D9576A1}">
      <dgm:prSet/>
      <dgm:spPr/>
      <dgm:t>
        <a:bodyPr/>
        <a:lstStyle/>
        <a:p>
          <a:endParaRPr lang="en-US"/>
        </a:p>
      </dgm:t>
    </dgm:pt>
    <dgm:pt modelId="{10326C7A-2BBC-4199-ABA3-CF1C7DC501D8}">
      <dgm:prSet/>
      <dgm:spPr/>
      <dgm:t>
        <a:bodyPr/>
        <a:lstStyle/>
        <a:p>
          <a:r>
            <a:rPr lang="en-GB"/>
            <a:t>Understand the logical connections between ideas</a:t>
          </a:r>
          <a:endParaRPr lang="en-US"/>
        </a:p>
      </dgm:t>
    </dgm:pt>
    <dgm:pt modelId="{F84756A2-9D5C-4D4C-8235-18AB26C54CBF}" type="parTrans" cxnId="{C63DA92E-5D13-4561-86CF-5C6BC24E3197}">
      <dgm:prSet/>
      <dgm:spPr/>
      <dgm:t>
        <a:bodyPr/>
        <a:lstStyle/>
        <a:p>
          <a:endParaRPr lang="en-US"/>
        </a:p>
      </dgm:t>
    </dgm:pt>
    <dgm:pt modelId="{78ABC47A-ECC5-49AC-AF4F-8AABBBCC2D2C}" type="sibTrans" cxnId="{C63DA92E-5D13-4561-86CF-5C6BC24E3197}">
      <dgm:prSet/>
      <dgm:spPr/>
      <dgm:t>
        <a:bodyPr/>
        <a:lstStyle/>
        <a:p>
          <a:endParaRPr lang="en-US"/>
        </a:p>
      </dgm:t>
    </dgm:pt>
    <dgm:pt modelId="{F22A5EFF-6E0A-4DD8-9ED2-68F555D13F24}">
      <dgm:prSet/>
      <dgm:spPr/>
      <dgm:t>
        <a:bodyPr/>
        <a:lstStyle/>
        <a:p>
          <a:r>
            <a:rPr lang="en-GB"/>
            <a:t>Detect inconsistencies and common mistakes in reasoning</a:t>
          </a:r>
          <a:endParaRPr lang="en-US"/>
        </a:p>
      </dgm:t>
    </dgm:pt>
    <dgm:pt modelId="{A795A26F-3F60-4E4D-A319-9D7C53F73394}" type="parTrans" cxnId="{A8B870AE-7750-4754-ABAC-E4AD190DA838}">
      <dgm:prSet/>
      <dgm:spPr/>
      <dgm:t>
        <a:bodyPr/>
        <a:lstStyle/>
        <a:p>
          <a:endParaRPr lang="en-US"/>
        </a:p>
      </dgm:t>
    </dgm:pt>
    <dgm:pt modelId="{44614BFF-5E10-41AA-8AEC-F496859A3717}" type="sibTrans" cxnId="{A8B870AE-7750-4754-ABAC-E4AD190DA838}">
      <dgm:prSet/>
      <dgm:spPr/>
      <dgm:t>
        <a:bodyPr/>
        <a:lstStyle/>
        <a:p>
          <a:endParaRPr lang="en-US"/>
        </a:p>
      </dgm:t>
    </dgm:pt>
    <dgm:pt modelId="{287372F9-3CF8-49C3-9A1C-2B09CBBB300D}">
      <dgm:prSet/>
      <dgm:spPr/>
      <dgm:t>
        <a:bodyPr/>
        <a:lstStyle/>
        <a:p>
          <a:r>
            <a:rPr lang="en-GB"/>
            <a:t>Solve problems systematically</a:t>
          </a:r>
          <a:endParaRPr lang="en-US"/>
        </a:p>
      </dgm:t>
    </dgm:pt>
    <dgm:pt modelId="{AAB9193B-AAFB-41DA-B58E-E6845F0A0C56}" type="parTrans" cxnId="{74361D1E-C0EC-4E51-9312-D17E5012F97E}">
      <dgm:prSet/>
      <dgm:spPr/>
      <dgm:t>
        <a:bodyPr/>
        <a:lstStyle/>
        <a:p>
          <a:endParaRPr lang="en-US"/>
        </a:p>
      </dgm:t>
    </dgm:pt>
    <dgm:pt modelId="{1A731847-C752-41DA-8B15-6453AC454C68}" type="sibTrans" cxnId="{74361D1E-C0EC-4E51-9312-D17E5012F97E}">
      <dgm:prSet/>
      <dgm:spPr/>
      <dgm:t>
        <a:bodyPr/>
        <a:lstStyle/>
        <a:p>
          <a:endParaRPr lang="en-US"/>
        </a:p>
      </dgm:t>
    </dgm:pt>
    <dgm:pt modelId="{BAEA5BAD-7366-4117-B9DB-224D4E832062}">
      <dgm:prSet/>
      <dgm:spPr/>
      <dgm:t>
        <a:bodyPr/>
        <a:lstStyle/>
        <a:p>
          <a:r>
            <a:rPr lang="en-GB"/>
            <a:t>Reflect on the justification of one’s own beliefs and values</a:t>
          </a:r>
          <a:endParaRPr lang="en-US"/>
        </a:p>
      </dgm:t>
    </dgm:pt>
    <dgm:pt modelId="{F65595AC-7D77-4B51-807E-E0E17D7A92C7}" type="parTrans" cxnId="{CD197772-E11D-4446-86A0-7A4B5CCA7B29}">
      <dgm:prSet/>
      <dgm:spPr/>
      <dgm:t>
        <a:bodyPr/>
        <a:lstStyle/>
        <a:p>
          <a:endParaRPr lang="en-US"/>
        </a:p>
      </dgm:t>
    </dgm:pt>
    <dgm:pt modelId="{769BB715-2E91-4757-B7CF-357341BDF60A}" type="sibTrans" cxnId="{CD197772-E11D-4446-86A0-7A4B5CCA7B29}">
      <dgm:prSet/>
      <dgm:spPr/>
      <dgm:t>
        <a:bodyPr/>
        <a:lstStyle/>
        <a:p>
          <a:endParaRPr lang="en-US"/>
        </a:p>
      </dgm:t>
    </dgm:pt>
    <dgm:pt modelId="{47F1B164-5A92-48D3-87A0-B7B32209AB60}" type="pres">
      <dgm:prSet presAssocID="{FC0E36E4-D44A-4E24-AD33-4963BF1DC933}" presName="root" presStyleCnt="0">
        <dgm:presLayoutVars>
          <dgm:dir/>
          <dgm:resizeHandles val="exact"/>
        </dgm:presLayoutVars>
      </dgm:prSet>
      <dgm:spPr/>
    </dgm:pt>
    <dgm:pt modelId="{512199FB-7585-4DBB-A402-C8146D74A23B}" type="pres">
      <dgm:prSet presAssocID="{EA4B52A4-5BF9-4154-B280-00FB9C98802F}" presName="compNode" presStyleCnt="0"/>
      <dgm:spPr/>
    </dgm:pt>
    <dgm:pt modelId="{0B42FC0D-E54E-44A3-BEFD-77BBFE411C31}" type="pres">
      <dgm:prSet presAssocID="{EA4B52A4-5BF9-4154-B280-00FB9C98802F}" presName="bgRect" presStyleLbl="bgShp" presStyleIdx="0" presStyleCnt="5"/>
      <dgm:spPr/>
    </dgm:pt>
    <dgm:pt modelId="{8FFA0A05-2420-4B1D-94F9-EE92010FC3D1}" type="pres">
      <dgm:prSet presAssocID="{EA4B52A4-5BF9-4154-B280-00FB9C98802F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story"/>
        </a:ext>
      </dgm:extLst>
    </dgm:pt>
    <dgm:pt modelId="{2F63BB24-D0F3-4621-ACB5-69FB97532933}" type="pres">
      <dgm:prSet presAssocID="{EA4B52A4-5BF9-4154-B280-00FB9C98802F}" presName="spaceRect" presStyleCnt="0"/>
      <dgm:spPr/>
    </dgm:pt>
    <dgm:pt modelId="{6E5D6466-2461-45FE-BAC1-45021AFA3E2D}" type="pres">
      <dgm:prSet presAssocID="{EA4B52A4-5BF9-4154-B280-00FB9C98802F}" presName="parTx" presStyleLbl="revTx" presStyleIdx="0" presStyleCnt="5">
        <dgm:presLayoutVars>
          <dgm:chMax val="0"/>
          <dgm:chPref val="0"/>
        </dgm:presLayoutVars>
      </dgm:prSet>
      <dgm:spPr/>
    </dgm:pt>
    <dgm:pt modelId="{72CAFA02-E49D-4C29-B62E-5EBF885A3D44}" type="pres">
      <dgm:prSet presAssocID="{CC549ADD-2551-4CEA-B3DF-3A155FFA7222}" presName="sibTrans" presStyleCnt="0"/>
      <dgm:spPr/>
    </dgm:pt>
    <dgm:pt modelId="{3E84D892-16D0-46CD-A819-79A8CC44C20B}" type="pres">
      <dgm:prSet presAssocID="{10326C7A-2BBC-4199-ABA3-CF1C7DC501D8}" presName="compNode" presStyleCnt="0"/>
      <dgm:spPr/>
    </dgm:pt>
    <dgm:pt modelId="{3728EB85-FC62-48DF-BFA7-5D6C6F6EA5E5}" type="pres">
      <dgm:prSet presAssocID="{10326C7A-2BBC-4199-ABA3-CF1C7DC501D8}" presName="bgRect" presStyleLbl="bgShp" presStyleIdx="1" presStyleCnt="5"/>
      <dgm:spPr/>
    </dgm:pt>
    <dgm:pt modelId="{9C4686B4-967D-42CD-8C1A-198C412474C1}" type="pres">
      <dgm:prSet presAssocID="{10326C7A-2BBC-4199-ABA3-CF1C7DC501D8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AC1FCC99-981E-4E88-8ADD-FF8F1565A515}" type="pres">
      <dgm:prSet presAssocID="{10326C7A-2BBC-4199-ABA3-CF1C7DC501D8}" presName="spaceRect" presStyleCnt="0"/>
      <dgm:spPr/>
    </dgm:pt>
    <dgm:pt modelId="{70E41BD2-EA93-4D98-BC82-3F0DAA815A92}" type="pres">
      <dgm:prSet presAssocID="{10326C7A-2BBC-4199-ABA3-CF1C7DC501D8}" presName="parTx" presStyleLbl="revTx" presStyleIdx="1" presStyleCnt="5">
        <dgm:presLayoutVars>
          <dgm:chMax val="0"/>
          <dgm:chPref val="0"/>
        </dgm:presLayoutVars>
      </dgm:prSet>
      <dgm:spPr/>
    </dgm:pt>
    <dgm:pt modelId="{FA3FE1D8-81F4-4B59-BD19-8578352214A1}" type="pres">
      <dgm:prSet presAssocID="{78ABC47A-ECC5-49AC-AF4F-8AABBBCC2D2C}" presName="sibTrans" presStyleCnt="0"/>
      <dgm:spPr/>
    </dgm:pt>
    <dgm:pt modelId="{33593B8F-3002-4310-8C8B-396DE969A4B1}" type="pres">
      <dgm:prSet presAssocID="{F22A5EFF-6E0A-4DD8-9ED2-68F555D13F24}" presName="compNode" presStyleCnt="0"/>
      <dgm:spPr/>
    </dgm:pt>
    <dgm:pt modelId="{FA146177-5299-4278-83E5-0DB9913AF098}" type="pres">
      <dgm:prSet presAssocID="{F22A5EFF-6E0A-4DD8-9ED2-68F555D13F24}" presName="bgRect" presStyleLbl="bgShp" presStyleIdx="2" presStyleCnt="5"/>
      <dgm:spPr/>
    </dgm:pt>
    <dgm:pt modelId="{D45FD877-031A-43CB-B280-2080A16F531A}" type="pres">
      <dgm:prSet presAssocID="{F22A5EFF-6E0A-4DD8-9ED2-68F555D13F24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rror"/>
        </a:ext>
      </dgm:extLst>
    </dgm:pt>
    <dgm:pt modelId="{239FAFFC-C991-4997-A061-5DFDE87ECCFE}" type="pres">
      <dgm:prSet presAssocID="{F22A5EFF-6E0A-4DD8-9ED2-68F555D13F24}" presName="spaceRect" presStyleCnt="0"/>
      <dgm:spPr/>
    </dgm:pt>
    <dgm:pt modelId="{15B5BE0F-A152-4941-9375-92A56E9E2E26}" type="pres">
      <dgm:prSet presAssocID="{F22A5EFF-6E0A-4DD8-9ED2-68F555D13F24}" presName="parTx" presStyleLbl="revTx" presStyleIdx="2" presStyleCnt="5">
        <dgm:presLayoutVars>
          <dgm:chMax val="0"/>
          <dgm:chPref val="0"/>
        </dgm:presLayoutVars>
      </dgm:prSet>
      <dgm:spPr/>
    </dgm:pt>
    <dgm:pt modelId="{C3917BDD-2708-4006-94CA-56B11CEBFD14}" type="pres">
      <dgm:prSet presAssocID="{44614BFF-5E10-41AA-8AEC-F496859A3717}" presName="sibTrans" presStyleCnt="0"/>
      <dgm:spPr/>
    </dgm:pt>
    <dgm:pt modelId="{ED56423D-697F-4D6D-8F93-E62219BC6F2E}" type="pres">
      <dgm:prSet presAssocID="{287372F9-3CF8-49C3-9A1C-2B09CBBB300D}" presName="compNode" presStyleCnt="0"/>
      <dgm:spPr/>
    </dgm:pt>
    <dgm:pt modelId="{3F2BCA1D-4C26-4016-B956-B91E0A47DB75}" type="pres">
      <dgm:prSet presAssocID="{287372F9-3CF8-49C3-9A1C-2B09CBBB300D}" presName="bgRect" presStyleLbl="bgShp" presStyleIdx="3" presStyleCnt="5"/>
      <dgm:spPr/>
    </dgm:pt>
    <dgm:pt modelId="{5D308E28-0F77-4935-BC7C-9FC87578DFB1}" type="pres">
      <dgm:prSet presAssocID="{287372F9-3CF8-49C3-9A1C-2B09CBBB300D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F8860673-5010-4338-8C67-3E2809BF918D}" type="pres">
      <dgm:prSet presAssocID="{287372F9-3CF8-49C3-9A1C-2B09CBBB300D}" presName="spaceRect" presStyleCnt="0"/>
      <dgm:spPr/>
    </dgm:pt>
    <dgm:pt modelId="{E92124F4-59D0-478F-AD1F-255F4A657249}" type="pres">
      <dgm:prSet presAssocID="{287372F9-3CF8-49C3-9A1C-2B09CBBB300D}" presName="parTx" presStyleLbl="revTx" presStyleIdx="3" presStyleCnt="5">
        <dgm:presLayoutVars>
          <dgm:chMax val="0"/>
          <dgm:chPref val="0"/>
        </dgm:presLayoutVars>
      </dgm:prSet>
      <dgm:spPr/>
    </dgm:pt>
    <dgm:pt modelId="{A9F5F6E7-7128-494A-A614-FB46E47DC370}" type="pres">
      <dgm:prSet presAssocID="{1A731847-C752-41DA-8B15-6453AC454C68}" presName="sibTrans" presStyleCnt="0"/>
      <dgm:spPr/>
    </dgm:pt>
    <dgm:pt modelId="{38415E4B-6BFC-4198-A947-65461794EC5A}" type="pres">
      <dgm:prSet presAssocID="{BAEA5BAD-7366-4117-B9DB-224D4E832062}" presName="compNode" presStyleCnt="0"/>
      <dgm:spPr/>
    </dgm:pt>
    <dgm:pt modelId="{3CE7B477-9820-44E0-9E9E-FEB886E212F8}" type="pres">
      <dgm:prSet presAssocID="{BAEA5BAD-7366-4117-B9DB-224D4E832062}" presName="bgRect" presStyleLbl="bgShp" presStyleIdx="4" presStyleCnt="5"/>
      <dgm:spPr/>
    </dgm:pt>
    <dgm:pt modelId="{2F07AF27-9E31-4D9E-8B66-2EC28A0C3581}" type="pres">
      <dgm:prSet presAssocID="{BAEA5BAD-7366-4117-B9DB-224D4E832062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mily"/>
        </a:ext>
      </dgm:extLst>
    </dgm:pt>
    <dgm:pt modelId="{5D915D36-69FF-4B6A-A2EE-ECF9A9003160}" type="pres">
      <dgm:prSet presAssocID="{BAEA5BAD-7366-4117-B9DB-224D4E832062}" presName="spaceRect" presStyleCnt="0"/>
      <dgm:spPr/>
    </dgm:pt>
    <dgm:pt modelId="{1F22CB8A-FB9A-4AA7-9C2E-0D43FE32A66C}" type="pres">
      <dgm:prSet presAssocID="{BAEA5BAD-7366-4117-B9DB-224D4E83206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1443D17-7E2D-48B5-A10B-995059E828CD}" type="presOf" srcId="{EA4B52A4-5BF9-4154-B280-00FB9C98802F}" destId="{6E5D6466-2461-45FE-BAC1-45021AFA3E2D}" srcOrd="0" destOrd="0" presId="urn:microsoft.com/office/officeart/2018/2/layout/IconVerticalSolidList"/>
    <dgm:cxn modelId="{74361D1E-C0EC-4E51-9312-D17E5012F97E}" srcId="{FC0E36E4-D44A-4E24-AD33-4963BF1DC933}" destId="{287372F9-3CF8-49C3-9A1C-2B09CBBB300D}" srcOrd="3" destOrd="0" parTransId="{AAB9193B-AAFB-41DA-B58E-E6845F0A0C56}" sibTransId="{1A731847-C752-41DA-8B15-6453AC454C68}"/>
    <dgm:cxn modelId="{C63DA92E-5D13-4561-86CF-5C6BC24E3197}" srcId="{FC0E36E4-D44A-4E24-AD33-4963BF1DC933}" destId="{10326C7A-2BBC-4199-ABA3-CF1C7DC501D8}" srcOrd="1" destOrd="0" parTransId="{F84756A2-9D5C-4D4C-8235-18AB26C54CBF}" sibTransId="{78ABC47A-ECC5-49AC-AF4F-8AABBBCC2D2C}"/>
    <dgm:cxn modelId="{8D643537-DA13-4287-9BB8-DDC2F23AE5A7}" type="presOf" srcId="{BAEA5BAD-7366-4117-B9DB-224D4E832062}" destId="{1F22CB8A-FB9A-4AA7-9C2E-0D43FE32A66C}" srcOrd="0" destOrd="0" presId="urn:microsoft.com/office/officeart/2018/2/layout/IconVerticalSolidList"/>
    <dgm:cxn modelId="{CD197772-E11D-4446-86A0-7A4B5CCA7B29}" srcId="{FC0E36E4-D44A-4E24-AD33-4963BF1DC933}" destId="{BAEA5BAD-7366-4117-B9DB-224D4E832062}" srcOrd="4" destOrd="0" parTransId="{F65595AC-7D77-4B51-807E-E0E17D7A92C7}" sibTransId="{769BB715-2E91-4757-B7CF-357341BDF60A}"/>
    <dgm:cxn modelId="{7EA51475-57BA-4262-876A-318C0B9CDADB}" type="presOf" srcId="{FC0E36E4-D44A-4E24-AD33-4963BF1DC933}" destId="{47F1B164-5A92-48D3-87A0-B7B32209AB60}" srcOrd="0" destOrd="0" presId="urn:microsoft.com/office/officeart/2018/2/layout/IconVerticalSolidList"/>
    <dgm:cxn modelId="{BD0D9A78-A55A-4647-8E6D-8170BAC73794}" type="presOf" srcId="{F22A5EFF-6E0A-4DD8-9ED2-68F555D13F24}" destId="{15B5BE0F-A152-4941-9375-92A56E9E2E26}" srcOrd="0" destOrd="0" presId="urn:microsoft.com/office/officeart/2018/2/layout/IconVerticalSolidList"/>
    <dgm:cxn modelId="{9992A595-2B38-42A0-A1A1-5C3B4D9576A1}" srcId="{FC0E36E4-D44A-4E24-AD33-4963BF1DC933}" destId="{EA4B52A4-5BF9-4154-B280-00FB9C98802F}" srcOrd="0" destOrd="0" parTransId="{FB3E6BD1-58EE-41C2-9B83-760C264C749E}" sibTransId="{CC549ADD-2551-4CEA-B3DF-3A155FFA7222}"/>
    <dgm:cxn modelId="{B6B4A9A7-8D1E-4E76-ACF1-FE9C4264881C}" type="presOf" srcId="{287372F9-3CF8-49C3-9A1C-2B09CBBB300D}" destId="{E92124F4-59D0-478F-AD1F-255F4A657249}" srcOrd="0" destOrd="0" presId="urn:microsoft.com/office/officeart/2018/2/layout/IconVerticalSolidList"/>
    <dgm:cxn modelId="{A8B870AE-7750-4754-ABAC-E4AD190DA838}" srcId="{FC0E36E4-D44A-4E24-AD33-4963BF1DC933}" destId="{F22A5EFF-6E0A-4DD8-9ED2-68F555D13F24}" srcOrd="2" destOrd="0" parTransId="{A795A26F-3F60-4E4D-A319-9D7C53F73394}" sibTransId="{44614BFF-5E10-41AA-8AEC-F496859A3717}"/>
    <dgm:cxn modelId="{3AE982B9-9AFA-44DC-A288-3DB856C16F83}" type="presOf" srcId="{10326C7A-2BBC-4199-ABA3-CF1C7DC501D8}" destId="{70E41BD2-EA93-4D98-BC82-3F0DAA815A92}" srcOrd="0" destOrd="0" presId="urn:microsoft.com/office/officeart/2018/2/layout/IconVerticalSolidList"/>
    <dgm:cxn modelId="{61026FDF-5113-44A4-8928-3D70A4583823}" type="presParOf" srcId="{47F1B164-5A92-48D3-87A0-B7B32209AB60}" destId="{512199FB-7585-4DBB-A402-C8146D74A23B}" srcOrd="0" destOrd="0" presId="urn:microsoft.com/office/officeart/2018/2/layout/IconVerticalSolidList"/>
    <dgm:cxn modelId="{47BF67E0-5151-4D51-985B-9FFAA7788466}" type="presParOf" srcId="{512199FB-7585-4DBB-A402-C8146D74A23B}" destId="{0B42FC0D-E54E-44A3-BEFD-77BBFE411C31}" srcOrd="0" destOrd="0" presId="urn:microsoft.com/office/officeart/2018/2/layout/IconVerticalSolidList"/>
    <dgm:cxn modelId="{2960016C-3F5D-44F1-89D6-120D0AB4B729}" type="presParOf" srcId="{512199FB-7585-4DBB-A402-C8146D74A23B}" destId="{8FFA0A05-2420-4B1D-94F9-EE92010FC3D1}" srcOrd="1" destOrd="0" presId="urn:microsoft.com/office/officeart/2018/2/layout/IconVerticalSolidList"/>
    <dgm:cxn modelId="{33A8C623-2392-408D-AA9F-828D004437F5}" type="presParOf" srcId="{512199FB-7585-4DBB-A402-C8146D74A23B}" destId="{2F63BB24-D0F3-4621-ACB5-69FB97532933}" srcOrd="2" destOrd="0" presId="urn:microsoft.com/office/officeart/2018/2/layout/IconVerticalSolidList"/>
    <dgm:cxn modelId="{210E3322-91BA-4BEB-B648-A7ED35CEF096}" type="presParOf" srcId="{512199FB-7585-4DBB-A402-C8146D74A23B}" destId="{6E5D6466-2461-45FE-BAC1-45021AFA3E2D}" srcOrd="3" destOrd="0" presId="urn:microsoft.com/office/officeart/2018/2/layout/IconVerticalSolidList"/>
    <dgm:cxn modelId="{C293A6C5-1C28-4F3A-9CF3-7EA85D36EEDB}" type="presParOf" srcId="{47F1B164-5A92-48D3-87A0-B7B32209AB60}" destId="{72CAFA02-E49D-4C29-B62E-5EBF885A3D44}" srcOrd="1" destOrd="0" presId="urn:microsoft.com/office/officeart/2018/2/layout/IconVerticalSolidList"/>
    <dgm:cxn modelId="{18EEC9F8-0836-40B6-9940-BC9F7DD0E4EB}" type="presParOf" srcId="{47F1B164-5A92-48D3-87A0-B7B32209AB60}" destId="{3E84D892-16D0-46CD-A819-79A8CC44C20B}" srcOrd="2" destOrd="0" presId="urn:microsoft.com/office/officeart/2018/2/layout/IconVerticalSolidList"/>
    <dgm:cxn modelId="{1471CAF5-A781-4D73-9A93-23856F27F686}" type="presParOf" srcId="{3E84D892-16D0-46CD-A819-79A8CC44C20B}" destId="{3728EB85-FC62-48DF-BFA7-5D6C6F6EA5E5}" srcOrd="0" destOrd="0" presId="urn:microsoft.com/office/officeart/2018/2/layout/IconVerticalSolidList"/>
    <dgm:cxn modelId="{25485271-5135-4703-B811-9E642A57E5CA}" type="presParOf" srcId="{3E84D892-16D0-46CD-A819-79A8CC44C20B}" destId="{9C4686B4-967D-42CD-8C1A-198C412474C1}" srcOrd="1" destOrd="0" presId="urn:microsoft.com/office/officeart/2018/2/layout/IconVerticalSolidList"/>
    <dgm:cxn modelId="{21766372-6506-4F34-961E-0147F7045ADD}" type="presParOf" srcId="{3E84D892-16D0-46CD-A819-79A8CC44C20B}" destId="{AC1FCC99-981E-4E88-8ADD-FF8F1565A515}" srcOrd="2" destOrd="0" presId="urn:microsoft.com/office/officeart/2018/2/layout/IconVerticalSolidList"/>
    <dgm:cxn modelId="{B9866FB9-B405-4064-A2C2-BF030EB5A656}" type="presParOf" srcId="{3E84D892-16D0-46CD-A819-79A8CC44C20B}" destId="{70E41BD2-EA93-4D98-BC82-3F0DAA815A92}" srcOrd="3" destOrd="0" presId="urn:microsoft.com/office/officeart/2018/2/layout/IconVerticalSolidList"/>
    <dgm:cxn modelId="{970E085F-E826-41EA-8DEA-93EB7D6119F0}" type="presParOf" srcId="{47F1B164-5A92-48D3-87A0-B7B32209AB60}" destId="{FA3FE1D8-81F4-4B59-BD19-8578352214A1}" srcOrd="3" destOrd="0" presId="urn:microsoft.com/office/officeart/2018/2/layout/IconVerticalSolidList"/>
    <dgm:cxn modelId="{D62B28CE-1FF7-4B3E-A1A6-3EEA06E3EEFD}" type="presParOf" srcId="{47F1B164-5A92-48D3-87A0-B7B32209AB60}" destId="{33593B8F-3002-4310-8C8B-396DE969A4B1}" srcOrd="4" destOrd="0" presId="urn:microsoft.com/office/officeart/2018/2/layout/IconVerticalSolidList"/>
    <dgm:cxn modelId="{DA9337DB-9B54-4119-8D96-C8B2827D08AD}" type="presParOf" srcId="{33593B8F-3002-4310-8C8B-396DE969A4B1}" destId="{FA146177-5299-4278-83E5-0DB9913AF098}" srcOrd="0" destOrd="0" presId="urn:microsoft.com/office/officeart/2018/2/layout/IconVerticalSolidList"/>
    <dgm:cxn modelId="{F2DACD57-ACD8-4F0B-8373-BCB70B66E5DA}" type="presParOf" srcId="{33593B8F-3002-4310-8C8B-396DE969A4B1}" destId="{D45FD877-031A-43CB-B280-2080A16F531A}" srcOrd="1" destOrd="0" presId="urn:microsoft.com/office/officeart/2018/2/layout/IconVerticalSolidList"/>
    <dgm:cxn modelId="{4A73231D-9F1B-476B-BC6F-A2417079700F}" type="presParOf" srcId="{33593B8F-3002-4310-8C8B-396DE969A4B1}" destId="{239FAFFC-C991-4997-A061-5DFDE87ECCFE}" srcOrd="2" destOrd="0" presId="urn:microsoft.com/office/officeart/2018/2/layout/IconVerticalSolidList"/>
    <dgm:cxn modelId="{39193446-686A-43FB-9C81-D373F0D49EBD}" type="presParOf" srcId="{33593B8F-3002-4310-8C8B-396DE969A4B1}" destId="{15B5BE0F-A152-4941-9375-92A56E9E2E26}" srcOrd="3" destOrd="0" presId="urn:microsoft.com/office/officeart/2018/2/layout/IconVerticalSolidList"/>
    <dgm:cxn modelId="{2E0DED6E-5AEE-402B-93BE-7E65F24D8343}" type="presParOf" srcId="{47F1B164-5A92-48D3-87A0-B7B32209AB60}" destId="{C3917BDD-2708-4006-94CA-56B11CEBFD14}" srcOrd="5" destOrd="0" presId="urn:microsoft.com/office/officeart/2018/2/layout/IconVerticalSolidList"/>
    <dgm:cxn modelId="{E16FF6E8-3916-490B-A85E-FFD9DB61F756}" type="presParOf" srcId="{47F1B164-5A92-48D3-87A0-B7B32209AB60}" destId="{ED56423D-697F-4D6D-8F93-E62219BC6F2E}" srcOrd="6" destOrd="0" presId="urn:microsoft.com/office/officeart/2018/2/layout/IconVerticalSolidList"/>
    <dgm:cxn modelId="{2030D223-0963-4651-8ACB-09C90C80E7F4}" type="presParOf" srcId="{ED56423D-697F-4D6D-8F93-E62219BC6F2E}" destId="{3F2BCA1D-4C26-4016-B956-B91E0A47DB75}" srcOrd="0" destOrd="0" presId="urn:microsoft.com/office/officeart/2018/2/layout/IconVerticalSolidList"/>
    <dgm:cxn modelId="{7E158BF7-C1F6-4F30-B99F-1CB9E75BF42C}" type="presParOf" srcId="{ED56423D-697F-4D6D-8F93-E62219BC6F2E}" destId="{5D308E28-0F77-4935-BC7C-9FC87578DFB1}" srcOrd="1" destOrd="0" presId="urn:microsoft.com/office/officeart/2018/2/layout/IconVerticalSolidList"/>
    <dgm:cxn modelId="{CCB57787-B052-4BC2-993B-1BD3F9384960}" type="presParOf" srcId="{ED56423D-697F-4D6D-8F93-E62219BC6F2E}" destId="{F8860673-5010-4338-8C67-3E2809BF918D}" srcOrd="2" destOrd="0" presId="urn:microsoft.com/office/officeart/2018/2/layout/IconVerticalSolidList"/>
    <dgm:cxn modelId="{7AAA6D9E-2E3E-41B5-8204-52EBA65C6F5D}" type="presParOf" srcId="{ED56423D-697F-4D6D-8F93-E62219BC6F2E}" destId="{E92124F4-59D0-478F-AD1F-255F4A657249}" srcOrd="3" destOrd="0" presId="urn:microsoft.com/office/officeart/2018/2/layout/IconVerticalSolidList"/>
    <dgm:cxn modelId="{B48FDE9D-36F2-4B22-8CE6-B44CFFB2AB87}" type="presParOf" srcId="{47F1B164-5A92-48D3-87A0-B7B32209AB60}" destId="{A9F5F6E7-7128-494A-A614-FB46E47DC370}" srcOrd="7" destOrd="0" presId="urn:microsoft.com/office/officeart/2018/2/layout/IconVerticalSolidList"/>
    <dgm:cxn modelId="{FF3C0F97-DC0B-417B-9FB5-C41F2B7B9FAD}" type="presParOf" srcId="{47F1B164-5A92-48D3-87A0-B7B32209AB60}" destId="{38415E4B-6BFC-4198-A947-65461794EC5A}" srcOrd="8" destOrd="0" presId="urn:microsoft.com/office/officeart/2018/2/layout/IconVerticalSolidList"/>
    <dgm:cxn modelId="{B9659E3D-B5D5-4A20-85A8-1440C7024AE4}" type="presParOf" srcId="{38415E4B-6BFC-4198-A947-65461794EC5A}" destId="{3CE7B477-9820-44E0-9E9E-FEB886E212F8}" srcOrd="0" destOrd="0" presId="urn:microsoft.com/office/officeart/2018/2/layout/IconVerticalSolidList"/>
    <dgm:cxn modelId="{7F216FCB-7A7F-4EF7-AA6D-36B1B872436B}" type="presParOf" srcId="{38415E4B-6BFC-4198-A947-65461794EC5A}" destId="{2F07AF27-9E31-4D9E-8B66-2EC28A0C3581}" srcOrd="1" destOrd="0" presId="urn:microsoft.com/office/officeart/2018/2/layout/IconVerticalSolidList"/>
    <dgm:cxn modelId="{6CA21AD5-9E71-4E7B-8CD7-9674550F09C8}" type="presParOf" srcId="{38415E4B-6BFC-4198-A947-65461794EC5A}" destId="{5D915D36-69FF-4B6A-A2EE-ECF9A9003160}" srcOrd="2" destOrd="0" presId="urn:microsoft.com/office/officeart/2018/2/layout/IconVerticalSolidList"/>
    <dgm:cxn modelId="{A27A249F-EC5C-4203-894D-73EA489FEBC1}" type="presParOf" srcId="{38415E4B-6BFC-4198-A947-65461794EC5A}" destId="{1F22CB8A-FB9A-4AA7-9C2E-0D43FE32A66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016467D-BB53-40D1-8322-647D9C3D0EDB}" type="doc">
      <dgm:prSet loTypeId="urn:microsoft.com/office/officeart/2005/8/layout/vList2" loCatId="list" qsTypeId="urn:microsoft.com/office/officeart/2005/8/quickstyle/simple1#5" qsCatId="simple" csTypeId="urn:microsoft.com/office/officeart/2005/8/colors/colorful5#1" csCatId="colorful"/>
      <dgm:spPr/>
      <dgm:t>
        <a:bodyPr/>
        <a:lstStyle/>
        <a:p>
          <a:endParaRPr lang="en-US"/>
        </a:p>
      </dgm:t>
    </dgm:pt>
    <dgm:pt modelId="{BD0164A4-E88D-4914-B1B6-FB45681C7477}">
      <dgm:prSet/>
      <dgm:spPr/>
      <dgm:t>
        <a:bodyPr/>
        <a:lstStyle/>
        <a:p>
          <a:r>
            <a:rPr lang="en-GB"/>
            <a:t>Examining different viewpoints</a:t>
          </a:r>
          <a:endParaRPr lang="en-US"/>
        </a:p>
      </dgm:t>
    </dgm:pt>
    <dgm:pt modelId="{E6393884-3633-405C-8B81-066F2BD10662}" type="parTrans" cxnId="{345D1C0C-5429-4A02-8B8A-512D3D5A78AC}">
      <dgm:prSet/>
      <dgm:spPr/>
      <dgm:t>
        <a:bodyPr/>
        <a:lstStyle/>
        <a:p>
          <a:endParaRPr lang="en-US"/>
        </a:p>
      </dgm:t>
    </dgm:pt>
    <dgm:pt modelId="{CAC811A9-80B6-4421-8D22-7509BF652906}" type="sibTrans" cxnId="{345D1C0C-5429-4A02-8B8A-512D3D5A78AC}">
      <dgm:prSet/>
      <dgm:spPr/>
      <dgm:t>
        <a:bodyPr/>
        <a:lstStyle/>
        <a:p>
          <a:endParaRPr lang="en-US"/>
        </a:p>
      </dgm:t>
    </dgm:pt>
    <dgm:pt modelId="{4CBE5058-FDF4-4394-B4A0-0508E8E6A4B1}">
      <dgm:prSet/>
      <dgm:spPr/>
      <dgm:t>
        <a:bodyPr/>
        <a:lstStyle/>
        <a:p>
          <a:r>
            <a:rPr lang="en-GB"/>
            <a:t>Learn to think from different perspectives</a:t>
          </a:r>
          <a:endParaRPr lang="en-US"/>
        </a:p>
      </dgm:t>
    </dgm:pt>
    <dgm:pt modelId="{83DAE403-B040-47B6-85A2-BAE5CD936C3B}" type="parTrans" cxnId="{EB3CA25F-4A43-4FB0-A642-3A5B54DAAEEA}">
      <dgm:prSet/>
      <dgm:spPr/>
      <dgm:t>
        <a:bodyPr/>
        <a:lstStyle/>
        <a:p>
          <a:endParaRPr lang="en-US"/>
        </a:p>
      </dgm:t>
    </dgm:pt>
    <dgm:pt modelId="{4DB9B491-91D2-4E65-BB69-C070EC2723E8}" type="sibTrans" cxnId="{EB3CA25F-4A43-4FB0-A642-3A5B54DAAEEA}">
      <dgm:prSet/>
      <dgm:spPr/>
      <dgm:t>
        <a:bodyPr/>
        <a:lstStyle/>
        <a:p>
          <a:endParaRPr lang="en-US"/>
        </a:p>
      </dgm:t>
    </dgm:pt>
    <dgm:pt modelId="{C0FCA12E-2F8E-4615-8557-C8B565F1AB82}">
      <dgm:prSet/>
      <dgm:spPr/>
      <dgm:t>
        <a:bodyPr/>
        <a:lstStyle/>
        <a:p>
          <a:r>
            <a:rPr lang="en-GB"/>
            <a:t>View those opinions which differ from yours</a:t>
          </a:r>
          <a:endParaRPr lang="en-US"/>
        </a:p>
      </dgm:t>
    </dgm:pt>
    <dgm:pt modelId="{4BEA5FC0-8E86-4F6E-B700-E250B3AFDB20}" type="parTrans" cxnId="{9898F13B-B6E9-4762-93CA-1BEE5FE97703}">
      <dgm:prSet/>
      <dgm:spPr/>
      <dgm:t>
        <a:bodyPr/>
        <a:lstStyle/>
        <a:p>
          <a:endParaRPr lang="en-US"/>
        </a:p>
      </dgm:t>
    </dgm:pt>
    <dgm:pt modelId="{7A7EDDD5-3B7E-4BD0-A634-3DDF393369CE}" type="sibTrans" cxnId="{9898F13B-B6E9-4762-93CA-1BEE5FE97703}">
      <dgm:prSet/>
      <dgm:spPr/>
      <dgm:t>
        <a:bodyPr/>
        <a:lstStyle/>
        <a:p>
          <a:endParaRPr lang="en-US"/>
        </a:p>
      </dgm:t>
    </dgm:pt>
    <dgm:pt modelId="{BC23AFB4-1FB7-4866-8CD6-D96958EA04B3}">
      <dgm:prSet/>
      <dgm:spPr/>
      <dgm:t>
        <a:bodyPr/>
        <a:lstStyle/>
        <a:p>
          <a:r>
            <a:rPr lang="en-GB"/>
            <a:t>Examine the assumptions of your own viewpoints and of others</a:t>
          </a:r>
          <a:endParaRPr lang="en-US"/>
        </a:p>
      </dgm:t>
    </dgm:pt>
    <dgm:pt modelId="{D01C07AF-52D9-4CB3-8BCA-1781D1B0AEDF}" type="parTrans" cxnId="{21DABFB9-4327-4209-8596-977B1A036FC8}">
      <dgm:prSet/>
      <dgm:spPr/>
      <dgm:t>
        <a:bodyPr/>
        <a:lstStyle/>
        <a:p>
          <a:endParaRPr lang="en-US"/>
        </a:p>
      </dgm:t>
    </dgm:pt>
    <dgm:pt modelId="{2E89DACC-A5BE-400B-982F-A4D4509C5FF7}" type="sibTrans" cxnId="{21DABFB9-4327-4209-8596-977B1A036FC8}">
      <dgm:prSet/>
      <dgm:spPr/>
      <dgm:t>
        <a:bodyPr/>
        <a:lstStyle/>
        <a:p>
          <a:endParaRPr lang="en-US"/>
        </a:p>
      </dgm:t>
    </dgm:pt>
    <dgm:pt modelId="{3FA120EF-870C-4A53-B7AB-5CA9BA8B26E7}">
      <dgm:prSet/>
      <dgm:spPr/>
      <dgm:t>
        <a:bodyPr/>
        <a:lstStyle/>
        <a:p>
          <a:r>
            <a:rPr lang="en-GB"/>
            <a:t>Avoid automatic responses</a:t>
          </a:r>
          <a:endParaRPr lang="en-US"/>
        </a:p>
      </dgm:t>
    </dgm:pt>
    <dgm:pt modelId="{AC54DC0C-1A72-462C-B745-C279D7FC36BF}" type="parTrans" cxnId="{75F90336-FA88-4724-A795-493BF221823A}">
      <dgm:prSet/>
      <dgm:spPr/>
      <dgm:t>
        <a:bodyPr/>
        <a:lstStyle/>
        <a:p>
          <a:endParaRPr lang="en-US"/>
        </a:p>
      </dgm:t>
    </dgm:pt>
    <dgm:pt modelId="{A4E73A1F-6052-4140-8A53-FF0D49D01D59}" type="sibTrans" cxnId="{75F90336-FA88-4724-A795-493BF221823A}">
      <dgm:prSet/>
      <dgm:spPr/>
      <dgm:t>
        <a:bodyPr/>
        <a:lstStyle/>
        <a:p>
          <a:endParaRPr lang="en-US"/>
        </a:p>
      </dgm:t>
    </dgm:pt>
    <dgm:pt modelId="{A1E7E70F-88D2-45FA-BC37-C1C24638E7F7}" type="pres">
      <dgm:prSet presAssocID="{B016467D-BB53-40D1-8322-647D9C3D0EDB}" presName="linear" presStyleCnt="0">
        <dgm:presLayoutVars>
          <dgm:animLvl val="lvl"/>
          <dgm:resizeHandles val="exact"/>
        </dgm:presLayoutVars>
      </dgm:prSet>
      <dgm:spPr/>
    </dgm:pt>
    <dgm:pt modelId="{1EB446B5-5462-423E-8642-252B62CB09C6}" type="pres">
      <dgm:prSet presAssocID="{BD0164A4-E88D-4914-B1B6-FB45681C747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B0EBFC8-3350-4F57-8DC5-F91D4319D749}" type="pres">
      <dgm:prSet presAssocID="{CAC811A9-80B6-4421-8D22-7509BF652906}" presName="spacer" presStyleCnt="0"/>
      <dgm:spPr/>
    </dgm:pt>
    <dgm:pt modelId="{BD6D105B-AF8F-4BF4-BAE1-F78510EDD11F}" type="pres">
      <dgm:prSet presAssocID="{4CBE5058-FDF4-4394-B4A0-0508E8E6A4B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5A337F7-79C6-4C5B-B9AB-0E68D03178F8}" type="pres">
      <dgm:prSet presAssocID="{4DB9B491-91D2-4E65-BB69-C070EC2723E8}" presName="spacer" presStyleCnt="0"/>
      <dgm:spPr/>
    </dgm:pt>
    <dgm:pt modelId="{C9623D46-6376-448A-9E83-2679BF7CDA75}" type="pres">
      <dgm:prSet presAssocID="{C0FCA12E-2F8E-4615-8557-C8B565F1AB8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DD41F16-2E01-466C-A596-981BE62F74A5}" type="pres">
      <dgm:prSet presAssocID="{7A7EDDD5-3B7E-4BD0-A634-3DDF393369CE}" presName="spacer" presStyleCnt="0"/>
      <dgm:spPr/>
    </dgm:pt>
    <dgm:pt modelId="{2D4020D9-E79A-40C8-A5E2-9F253580117D}" type="pres">
      <dgm:prSet presAssocID="{BC23AFB4-1FB7-4866-8CD6-D96958EA04B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AB56233-B991-4662-BE57-F2CB633CFF5B}" type="pres">
      <dgm:prSet presAssocID="{2E89DACC-A5BE-400B-982F-A4D4509C5FF7}" presName="spacer" presStyleCnt="0"/>
      <dgm:spPr/>
    </dgm:pt>
    <dgm:pt modelId="{3619457C-F8DF-4D9C-B434-C3CBE59959AA}" type="pres">
      <dgm:prSet presAssocID="{3FA120EF-870C-4A53-B7AB-5CA9BA8B26E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45D1C0C-5429-4A02-8B8A-512D3D5A78AC}" srcId="{B016467D-BB53-40D1-8322-647D9C3D0EDB}" destId="{BD0164A4-E88D-4914-B1B6-FB45681C7477}" srcOrd="0" destOrd="0" parTransId="{E6393884-3633-405C-8B81-066F2BD10662}" sibTransId="{CAC811A9-80B6-4421-8D22-7509BF652906}"/>
    <dgm:cxn modelId="{09197025-1C88-48F7-8531-D18F6EBC3C2C}" type="presOf" srcId="{B016467D-BB53-40D1-8322-647D9C3D0EDB}" destId="{A1E7E70F-88D2-45FA-BC37-C1C24638E7F7}" srcOrd="0" destOrd="0" presId="urn:microsoft.com/office/officeart/2005/8/layout/vList2"/>
    <dgm:cxn modelId="{75F90336-FA88-4724-A795-493BF221823A}" srcId="{B016467D-BB53-40D1-8322-647D9C3D0EDB}" destId="{3FA120EF-870C-4A53-B7AB-5CA9BA8B26E7}" srcOrd="4" destOrd="0" parTransId="{AC54DC0C-1A72-462C-B745-C279D7FC36BF}" sibTransId="{A4E73A1F-6052-4140-8A53-FF0D49D01D59}"/>
    <dgm:cxn modelId="{9898F13B-B6E9-4762-93CA-1BEE5FE97703}" srcId="{B016467D-BB53-40D1-8322-647D9C3D0EDB}" destId="{C0FCA12E-2F8E-4615-8557-C8B565F1AB82}" srcOrd="2" destOrd="0" parTransId="{4BEA5FC0-8E86-4F6E-B700-E250B3AFDB20}" sibTransId="{7A7EDDD5-3B7E-4BD0-A634-3DDF393369CE}"/>
    <dgm:cxn modelId="{EB3CA25F-4A43-4FB0-A642-3A5B54DAAEEA}" srcId="{B016467D-BB53-40D1-8322-647D9C3D0EDB}" destId="{4CBE5058-FDF4-4394-B4A0-0508E8E6A4B1}" srcOrd="1" destOrd="0" parTransId="{83DAE403-B040-47B6-85A2-BAE5CD936C3B}" sibTransId="{4DB9B491-91D2-4E65-BB69-C070EC2723E8}"/>
    <dgm:cxn modelId="{3FFA2663-308E-4418-95FE-4A857E7C97D5}" type="presOf" srcId="{BC23AFB4-1FB7-4866-8CD6-D96958EA04B3}" destId="{2D4020D9-E79A-40C8-A5E2-9F253580117D}" srcOrd="0" destOrd="0" presId="urn:microsoft.com/office/officeart/2005/8/layout/vList2"/>
    <dgm:cxn modelId="{58E0D06A-33AE-41BC-A927-8A1E8671824B}" type="presOf" srcId="{4CBE5058-FDF4-4394-B4A0-0508E8E6A4B1}" destId="{BD6D105B-AF8F-4BF4-BAE1-F78510EDD11F}" srcOrd="0" destOrd="0" presId="urn:microsoft.com/office/officeart/2005/8/layout/vList2"/>
    <dgm:cxn modelId="{C9E4467D-C299-4A7C-88D2-CD709ADBCD11}" type="presOf" srcId="{3FA120EF-870C-4A53-B7AB-5CA9BA8B26E7}" destId="{3619457C-F8DF-4D9C-B434-C3CBE59959AA}" srcOrd="0" destOrd="0" presId="urn:microsoft.com/office/officeart/2005/8/layout/vList2"/>
    <dgm:cxn modelId="{EAB5479A-B967-4063-9734-DB6BBE38665C}" type="presOf" srcId="{BD0164A4-E88D-4914-B1B6-FB45681C7477}" destId="{1EB446B5-5462-423E-8642-252B62CB09C6}" srcOrd="0" destOrd="0" presId="urn:microsoft.com/office/officeart/2005/8/layout/vList2"/>
    <dgm:cxn modelId="{21DABFB9-4327-4209-8596-977B1A036FC8}" srcId="{B016467D-BB53-40D1-8322-647D9C3D0EDB}" destId="{BC23AFB4-1FB7-4866-8CD6-D96958EA04B3}" srcOrd="3" destOrd="0" parTransId="{D01C07AF-52D9-4CB3-8BCA-1781D1B0AEDF}" sibTransId="{2E89DACC-A5BE-400B-982F-A4D4509C5FF7}"/>
    <dgm:cxn modelId="{DD36B4E6-5095-45E3-952D-E6131949AF35}" type="presOf" srcId="{C0FCA12E-2F8E-4615-8557-C8B565F1AB82}" destId="{C9623D46-6376-448A-9E83-2679BF7CDA75}" srcOrd="0" destOrd="0" presId="urn:microsoft.com/office/officeart/2005/8/layout/vList2"/>
    <dgm:cxn modelId="{A648E0DE-C688-48DB-AE36-305B2FC643EF}" type="presParOf" srcId="{A1E7E70F-88D2-45FA-BC37-C1C24638E7F7}" destId="{1EB446B5-5462-423E-8642-252B62CB09C6}" srcOrd="0" destOrd="0" presId="urn:microsoft.com/office/officeart/2005/8/layout/vList2"/>
    <dgm:cxn modelId="{C0660AB8-BF85-40C1-8CBB-85C54A0820BD}" type="presParOf" srcId="{A1E7E70F-88D2-45FA-BC37-C1C24638E7F7}" destId="{6B0EBFC8-3350-4F57-8DC5-F91D4319D749}" srcOrd="1" destOrd="0" presId="urn:microsoft.com/office/officeart/2005/8/layout/vList2"/>
    <dgm:cxn modelId="{FFD048CC-A042-4586-8F57-7DE8910B99B1}" type="presParOf" srcId="{A1E7E70F-88D2-45FA-BC37-C1C24638E7F7}" destId="{BD6D105B-AF8F-4BF4-BAE1-F78510EDD11F}" srcOrd="2" destOrd="0" presId="urn:microsoft.com/office/officeart/2005/8/layout/vList2"/>
    <dgm:cxn modelId="{BDCA888D-7349-4F1E-986D-DED671388202}" type="presParOf" srcId="{A1E7E70F-88D2-45FA-BC37-C1C24638E7F7}" destId="{85A337F7-79C6-4C5B-B9AB-0E68D03178F8}" srcOrd="3" destOrd="0" presId="urn:microsoft.com/office/officeart/2005/8/layout/vList2"/>
    <dgm:cxn modelId="{CA81988E-13A6-4CA8-B87E-E7867D75D7C6}" type="presParOf" srcId="{A1E7E70F-88D2-45FA-BC37-C1C24638E7F7}" destId="{C9623D46-6376-448A-9E83-2679BF7CDA75}" srcOrd="4" destOrd="0" presId="urn:microsoft.com/office/officeart/2005/8/layout/vList2"/>
    <dgm:cxn modelId="{D1317B57-3E9F-492C-9FE2-89DF20882856}" type="presParOf" srcId="{A1E7E70F-88D2-45FA-BC37-C1C24638E7F7}" destId="{BDD41F16-2E01-466C-A596-981BE62F74A5}" srcOrd="5" destOrd="0" presId="urn:microsoft.com/office/officeart/2005/8/layout/vList2"/>
    <dgm:cxn modelId="{A5B18520-FDDE-4991-8BA0-A8A1DBACCEC7}" type="presParOf" srcId="{A1E7E70F-88D2-45FA-BC37-C1C24638E7F7}" destId="{2D4020D9-E79A-40C8-A5E2-9F253580117D}" srcOrd="6" destOrd="0" presId="urn:microsoft.com/office/officeart/2005/8/layout/vList2"/>
    <dgm:cxn modelId="{E9280E3B-1F12-4D24-9912-A0DD1CD15CCF}" type="presParOf" srcId="{A1E7E70F-88D2-45FA-BC37-C1C24638E7F7}" destId="{1AB56233-B991-4662-BE57-F2CB633CFF5B}" srcOrd="7" destOrd="0" presId="urn:microsoft.com/office/officeart/2005/8/layout/vList2"/>
    <dgm:cxn modelId="{476C797C-C0A3-4378-BC33-A88125E5C5DF}" type="presParOf" srcId="{A1E7E70F-88D2-45FA-BC37-C1C24638E7F7}" destId="{3619457C-F8DF-4D9C-B434-C3CBE59959A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BBD9981-0B2C-434D-A6F3-658F9F7C419C}" type="doc">
      <dgm:prSet loTypeId="urn:microsoft.com/office/officeart/2016/7/layout/RepeatingBendingProcessNew" loCatId="process" qsTypeId="urn:microsoft.com/office/officeart/2005/8/quickstyle/simple1#6" qsCatId="simple" csTypeId="urn:microsoft.com/office/officeart/2005/8/colors/colorful2#3" csCatId="colorful"/>
      <dgm:spPr/>
      <dgm:t>
        <a:bodyPr/>
        <a:lstStyle/>
        <a:p>
          <a:endParaRPr lang="en-US"/>
        </a:p>
      </dgm:t>
    </dgm:pt>
    <dgm:pt modelId="{66BAF9FB-F14C-4E9F-A330-2D23BEDA84F5}">
      <dgm:prSet/>
      <dgm:spPr/>
      <dgm:t>
        <a:bodyPr/>
        <a:lstStyle/>
        <a:p>
          <a:r>
            <a:rPr lang="en-GB"/>
            <a:t>Keep an open mind</a:t>
          </a:r>
          <a:endParaRPr lang="en-US"/>
        </a:p>
      </dgm:t>
    </dgm:pt>
    <dgm:pt modelId="{DF58825A-4F0F-479F-84C2-E1FF6853D3EA}" type="parTrans" cxnId="{A8D83313-1CB0-400D-8574-36AAE11CBC92}">
      <dgm:prSet/>
      <dgm:spPr/>
      <dgm:t>
        <a:bodyPr/>
        <a:lstStyle/>
        <a:p>
          <a:endParaRPr lang="en-US"/>
        </a:p>
      </dgm:t>
    </dgm:pt>
    <dgm:pt modelId="{EC2CD3CD-402B-4A25-964F-7A61E4879FF0}" type="sibTrans" cxnId="{A8D83313-1CB0-400D-8574-36AAE11CBC92}">
      <dgm:prSet/>
      <dgm:spPr/>
      <dgm:t>
        <a:bodyPr/>
        <a:lstStyle/>
        <a:p>
          <a:endParaRPr lang="en-US"/>
        </a:p>
      </dgm:t>
    </dgm:pt>
    <dgm:pt modelId="{72279E9D-C1FE-44EA-9F03-CB559D98C7DC}">
      <dgm:prSet/>
      <dgm:spPr/>
      <dgm:t>
        <a:bodyPr/>
        <a:lstStyle/>
        <a:p>
          <a:r>
            <a:rPr lang="en-GB"/>
            <a:t>Identify key issues and raise questions </a:t>
          </a:r>
          <a:endParaRPr lang="en-US"/>
        </a:p>
      </dgm:t>
    </dgm:pt>
    <dgm:pt modelId="{9EC1DCAC-B514-4524-87DF-3678D72D5A1B}" type="parTrans" cxnId="{E6AA83E7-585B-46CB-A76E-F422B69CBBEC}">
      <dgm:prSet/>
      <dgm:spPr/>
      <dgm:t>
        <a:bodyPr/>
        <a:lstStyle/>
        <a:p>
          <a:endParaRPr lang="en-US"/>
        </a:p>
      </dgm:t>
    </dgm:pt>
    <dgm:pt modelId="{924BDB5E-C72D-43EA-9682-91624D2EFA0F}" type="sibTrans" cxnId="{E6AA83E7-585B-46CB-A76E-F422B69CBBEC}">
      <dgm:prSet/>
      <dgm:spPr/>
      <dgm:t>
        <a:bodyPr/>
        <a:lstStyle/>
        <a:p>
          <a:endParaRPr lang="en-US"/>
        </a:p>
      </dgm:t>
    </dgm:pt>
    <dgm:pt modelId="{54F1803D-016F-4F75-A7F6-51C5A868ED60}">
      <dgm:prSet/>
      <dgm:spPr/>
      <dgm:t>
        <a:bodyPr/>
        <a:lstStyle/>
        <a:p>
          <a:r>
            <a:rPr lang="en-GB"/>
            <a:t>Obtain relevant facts</a:t>
          </a:r>
          <a:endParaRPr lang="en-US"/>
        </a:p>
      </dgm:t>
    </dgm:pt>
    <dgm:pt modelId="{D1C3AA47-EE1A-452A-AF41-2BC6DB13708B}" type="parTrans" cxnId="{4AA53DF1-5A85-4AA6-8E81-F7460DF903AD}">
      <dgm:prSet/>
      <dgm:spPr/>
      <dgm:t>
        <a:bodyPr/>
        <a:lstStyle/>
        <a:p>
          <a:endParaRPr lang="en-US"/>
        </a:p>
      </dgm:t>
    </dgm:pt>
    <dgm:pt modelId="{6BDB2B20-A311-44DB-A3AA-533448E7EC66}" type="sibTrans" cxnId="{4AA53DF1-5A85-4AA6-8E81-F7460DF903AD}">
      <dgm:prSet/>
      <dgm:spPr/>
      <dgm:t>
        <a:bodyPr/>
        <a:lstStyle/>
        <a:p>
          <a:endParaRPr lang="en-US"/>
        </a:p>
      </dgm:t>
    </dgm:pt>
    <dgm:pt modelId="{F45C94F3-8EA6-404B-8A10-1ADD05E8CA8A}">
      <dgm:prSet/>
      <dgm:spPr/>
      <dgm:t>
        <a:bodyPr/>
        <a:lstStyle/>
        <a:p>
          <a:r>
            <a:rPr lang="en-GB"/>
            <a:t>Evaluate the findings and form judgements</a:t>
          </a:r>
          <a:endParaRPr lang="en-US"/>
        </a:p>
      </dgm:t>
    </dgm:pt>
    <dgm:pt modelId="{7F17E10B-F0E7-462F-9C1C-47BF088BD7EB}" type="parTrans" cxnId="{CF3215C5-6940-41BC-900C-265AD821071F}">
      <dgm:prSet/>
      <dgm:spPr/>
      <dgm:t>
        <a:bodyPr/>
        <a:lstStyle/>
        <a:p>
          <a:endParaRPr lang="en-US"/>
        </a:p>
      </dgm:t>
    </dgm:pt>
    <dgm:pt modelId="{94A78F93-2007-47EE-ACE0-261B4E36618A}" type="sibTrans" cxnId="{CF3215C5-6940-41BC-900C-265AD821071F}">
      <dgm:prSet/>
      <dgm:spPr/>
      <dgm:t>
        <a:bodyPr/>
        <a:lstStyle/>
        <a:p>
          <a:endParaRPr lang="en-US"/>
        </a:p>
      </dgm:t>
    </dgm:pt>
    <dgm:pt modelId="{113A4A7E-0235-4239-8CE5-961603DEE5AB}" type="pres">
      <dgm:prSet presAssocID="{BBBD9981-0B2C-434D-A6F3-658F9F7C419C}" presName="Name0" presStyleCnt="0">
        <dgm:presLayoutVars>
          <dgm:dir/>
          <dgm:resizeHandles val="exact"/>
        </dgm:presLayoutVars>
      </dgm:prSet>
      <dgm:spPr/>
    </dgm:pt>
    <dgm:pt modelId="{BD14B624-633B-4218-9F60-688B87605613}" type="pres">
      <dgm:prSet presAssocID="{66BAF9FB-F14C-4E9F-A330-2D23BEDA84F5}" presName="node" presStyleLbl="node1" presStyleIdx="0" presStyleCnt="4">
        <dgm:presLayoutVars>
          <dgm:bulletEnabled val="1"/>
        </dgm:presLayoutVars>
      </dgm:prSet>
      <dgm:spPr/>
    </dgm:pt>
    <dgm:pt modelId="{FAC8B2C0-0A3C-467F-ABDA-28FEAD2EAEDA}" type="pres">
      <dgm:prSet presAssocID="{EC2CD3CD-402B-4A25-964F-7A61E4879FF0}" presName="sibTrans" presStyleLbl="sibTrans1D1" presStyleIdx="0" presStyleCnt="3"/>
      <dgm:spPr/>
    </dgm:pt>
    <dgm:pt modelId="{BC323F1B-AB68-4A65-92AC-86E47FB60A37}" type="pres">
      <dgm:prSet presAssocID="{EC2CD3CD-402B-4A25-964F-7A61E4879FF0}" presName="connectorText" presStyleLbl="sibTrans1D1" presStyleIdx="0" presStyleCnt="3"/>
      <dgm:spPr/>
    </dgm:pt>
    <dgm:pt modelId="{36746A6A-AA9D-4868-8AB6-73D4D2B41E09}" type="pres">
      <dgm:prSet presAssocID="{72279E9D-C1FE-44EA-9F03-CB559D98C7DC}" presName="node" presStyleLbl="node1" presStyleIdx="1" presStyleCnt="4">
        <dgm:presLayoutVars>
          <dgm:bulletEnabled val="1"/>
        </dgm:presLayoutVars>
      </dgm:prSet>
      <dgm:spPr/>
    </dgm:pt>
    <dgm:pt modelId="{BC7EAAB3-DB0B-4974-89E0-56569440110C}" type="pres">
      <dgm:prSet presAssocID="{924BDB5E-C72D-43EA-9682-91624D2EFA0F}" presName="sibTrans" presStyleLbl="sibTrans1D1" presStyleIdx="1" presStyleCnt="3"/>
      <dgm:spPr/>
    </dgm:pt>
    <dgm:pt modelId="{C57FAE32-325B-4817-B00E-9BBC8B7ED721}" type="pres">
      <dgm:prSet presAssocID="{924BDB5E-C72D-43EA-9682-91624D2EFA0F}" presName="connectorText" presStyleLbl="sibTrans1D1" presStyleIdx="1" presStyleCnt="3"/>
      <dgm:spPr/>
    </dgm:pt>
    <dgm:pt modelId="{117A8392-0EF1-490E-97BC-ED730DB904BD}" type="pres">
      <dgm:prSet presAssocID="{54F1803D-016F-4F75-A7F6-51C5A868ED60}" presName="node" presStyleLbl="node1" presStyleIdx="2" presStyleCnt="4">
        <dgm:presLayoutVars>
          <dgm:bulletEnabled val="1"/>
        </dgm:presLayoutVars>
      </dgm:prSet>
      <dgm:spPr/>
    </dgm:pt>
    <dgm:pt modelId="{C3585AC5-75D4-47F0-B6B6-9D5DE8312CA5}" type="pres">
      <dgm:prSet presAssocID="{6BDB2B20-A311-44DB-A3AA-533448E7EC66}" presName="sibTrans" presStyleLbl="sibTrans1D1" presStyleIdx="2" presStyleCnt="3"/>
      <dgm:spPr/>
    </dgm:pt>
    <dgm:pt modelId="{BD4DFDA4-B4A7-4AA8-9A75-AD8444CF1EC8}" type="pres">
      <dgm:prSet presAssocID="{6BDB2B20-A311-44DB-A3AA-533448E7EC66}" presName="connectorText" presStyleLbl="sibTrans1D1" presStyleIdx="2" presStyleCnt="3"/>
      <dgm:spPr/>
    </dgm:pt>
    <dgm:pt modelId="{0EE35B0B-1A3E-4C9E-9249-E3C6299D410E}" type="pres">
      <dgm:prSet presAssocID="{F45C94F3-8EA6-404B-8A10-1ADD05E8CA8A}" presName="node" presStyleLbl="node1" presStyleIdx="3" presStyleCnt="4">
        <dgm:presLayoutVars>
          <dgm:bulletEnabled val="1"/>
        </dgm:presLayoutVars>
      </dgm:prSet>
      <dgm:spPr/>
    </dgm:pt>
  </dgm:ptLst>
  <dgm:cxnLst>
    <dgm:cxn modelId="{A8D83313-1CB0-400D-8574-36AAE11CBC92}" srcId="{BBBD9981-0B2C-434D-A6F3-658F9F7C419C}" destId="{66BAF9FB-F14C-4E9F-A330-2D23BEDA84F5}" srcOrd="0" destOrd="0" parTransId="{DF58825A-4F0F-479F-84C2-E1FF6853D3EA}" sibTransId="{EC2CD3CD-402B-4A25-964F-7A61E4879FF0}"/>
    <dgm:cxn modelId="{6C626E3D-D022-4138-8D2D-5FEA83DDB13F}" type="presOf" srcId="{6BDB2B20-A311-44DB-A3AA-533448E7EC66}" destId="{C3585AC5-75D4-47F0-B6B6-9D5DE8312CA5}" srcOrd="0" destOrd="0" presId="urn:microsoft.com/office/officeart/2016/7/layout/RepeatingBendingProcessNew"/>
    <dgm:cxn modelId="{C8EC5360-E20B-4075-A95A-56DCA297ED53}" type="presOf" srcId="{F45C94F3-8EA6-404B-8A10-1ADD05E8CA8A}" destId="{0EE35B0B-1A3E-4C9E-9249-E3C6299D410E}" srcOrd="0" destOrd="0" presId="urn:microsoft.com/office/officeart/2016/7/layout/RepeatingBendingProcessNew"/>
    <dgm:cxn modelId="{1751F27B-6763-48DE-B2D9-6E777EEE7A0F}" type="presOf" srcId="{EC2CD3CD-402B-4A25-964F-7A61E4879FF0}" destId="{FAC8B2C0-0A3C-467F-ABDA-28FEAD2EAEDA}" srcOrd="0" destOrd="0" presId="urn:microsoft.com/office/officeart/2016/7/layout/RepeatingBendingProcessNew"/>
    <dgm:cxn modelId="{07E9888F-A536-4372-B762-3F23C64B65A8}" type="presOf" srcId="{BBBD9981-0B2C-434D-A6F3-658F9F7C419C}" destId="{113A4A7E-0235-4239-8CE5-961603DEE5AB}" srcOrd="0" destOrd="0" presId="urn:microsoft.com/office/officeart/2016/7/layout/RepeatingBendingProcessNew"/>
    <dgm:cxn modelId="{E34143A6-F841-492B-8E07-FF7EBAF07C98}" type="presOf" srcId="{72279E9D-C1FE-44EA-9F03-CB559D98C7DC}" destId="{36746A6A-AA9D-4868-8AB6-73D4D2B41E09}" srcOrd="0" destOrd="0" presId="urn:microsoft.com/office/officeart/2016/7/layout/RepeatingBendingProcessNew"/>
    <dgm:cxn modelId="{F6DBB8AB-7CF2-4E60-BD3A-DEC83997D2DA}" type="presOf" srcId="{924BDB5E-C72D-43EA-9682-91624D2EFA0F}" destId="{C57FAE32-325B-4817-B00E-9BBC8B7ED721}" srcOrd="1" destOrd="0" presId="urn:microsoft.com/office/officeart/2016/7/layout/RepeatingBendingProcessNew"/>
    <dgm:cxn modelId="{E78237B6-D9B3-4987-8B39-0C74803155C0}" type="presOf" srcId="{6BDB2B20-A311-44DB-A3AA-533448E7EC66}" destId="{BD4DFDA4-B4A7-4AA8-9A75-AD8444CF1EC8}" srcOrd="1" destOrd="0" presId="urn:microsoft.com/office/officeart/2016/7/layout/RepeatingBendingProcessNew"/>
    <dgm:cxn modelId="{3CB699B7-DDC7-42C2-980D-804463914B5F}" type="presOf" srcId="{66BAF9FB-F14C-4E9F-A330-2D23BEDA84F5}" destId="{BD14B624-633B-4218-9F60-688B87605613}" srcOrd="0" destOrd="0" presId="urn:microsoft.com/office/officeart/2016/7/layout/RepeatingBendingProcessNew"/>
    <dgm:cxn modelId="{CF3215C5-6940-41BC-900C-265AD821071F}" srcId="{BBBD9981-0B2C-434D-A6F3-658F9F7C419C}" destId="{F45C94F3-8EA6-404B-8A10-1ADD05E8CA8A}" srcOrd="3" destOrd="0" parTransId="{7F17E10B-F0E7-462F-9C1C-47BF088BD7EB}" sibTransId="{94A78F93-2007-47EE-ACE0-261B4E36618A}"/>
    <dgm:cxn modelId="{C9485FCB-4305-4D86-9A45-C24086431EE1}" type="presOf" srcId="{EC2CD3CD-402B-4A25-964F-7A61E4879FF0}" destId="{BC323F1B-AB68-4A65-92AC-86E47FB60A37}" srcOrd="1" destOrd="0" presId="urn:microsoft.com/office/officeart/2016/7/layout/RepeatingBendingProcessNew"/>
    <dgm:cxn modelId="{F1C3B5E3-17AD-4004-A849-06FC2DDDD31F}" type="presOf" srcId="{54F1803D-016F-4F75-A7F6-51C5A868ED60}" destId="{117A8392-0EF1-490E-97BC-ED730DB904BD}" srcOrd="0" destOrd="0" presId="urn:microsoft.com/office/officeart/2016/7/layout/RepeatingBendingProcessNew"/>
    <dgm:cxn modelId="{E6AA83E7-585B-46CB-A76E-F422B69CBBEC}" srcId="{BBBD9981-0B2C-434D-A6F3-658F9F7C419C}" destId="{72279E9D-C1FE-44EA-9F03-CB559D98C7DC}" srcOrd="1" destOrd="0" parTransId="{9EC1DCAC-B514-4524-87DF-3678D72D5A1B}" sibTransId="{924BDB5E-C72D-43EA-9682-91624D2EFA0F}"/>
    <dgm:cxn modelId="{4AA53DF1-5A85-4AA6-8E81-F7460DF903AD}" srcId="{BBBD9981-0B2C-434D-A6F3-658F9F7C419C}" destId="{54F1803D-016F-4F75-A7F6-51C5A868ED60}" srcOrd="2" destOrd="0" parTransId="{D1C3AA47-EE1A-452A-AF41-2BC6DB13708B}" sibTransId="{6BDB2B20-A311-44DB-A3AA-533448E7EC66}"/>
    <dgm:cxn modelId="{904008F9-8FF0-4B61-8E56-614339452C47}" type="presOf" srcId="{924BDB5E-C72D-43EA-9682-91624D2EFA0F}" destId="{BC7EAAB3-DB0B-4974-89E0-56569440110C}" srcOrd="0" destOrd="0" presId="urn:microsoft.com/office/officeart/2016/7/layout/RepeatingBendingProcessNew"/>
    <dgm:cxn modelId="{73BAC0B9-79A4-4674-A541-0FDEBD95469D}" type="presParOf" srcId="{113A4A7E-0235-4239-8CE5-961603DEE5AB}" destId="{BD14B624-633B-4218-9F60-688B87605613}" srcOrd="0" destOrd="0" presId="urn:microsoft.com/office/officeart/2016/7/layout/RepeatingBendingProcessNew"/>
    <dgm:cxn modelId="{DAA8A177-C78A-43AB-94EB-93D697A94124}" type="presParOf" srcId="{113A4A7E-0235-4239-8CE5-961603DEE5AB}" destId="{FAC8B2C0-0A3C-467F-ABDA-28FEAD2EAEDA}" srcOrd="1" destOrd="0" presId="urn:microsoft.com/office/officeart/2016/7/layout/RepeatingBendingProcessNew"/>
    <dgm:cxn modelId="{3FC6A6B6-2B1E-45DE-8F29-006724AEFB85}" type="presParOf" srcId="{FAC8B2C0-0A3C-467F-ABDA-28FEAD2EAEDA}" destId="{BC323F1B-AB68-4A65-92AC-86E47FB60A37}" srcOrd="0" destOrd="0" presId="urn:microsoft.com/office/officeart/2016/7/layout/RepeatingBendingProcessNew"/>
    <dgm:cxn modelId="{B5B1AB3B-09FF-40F0-A489-9716458623D7}" type="presParOf" srcId="{113A4A7E-0235-4239-8CE5-961603DEE5AB}" destId="{36746A6A-AA9D-4868-8AB6-73D4D2B41E09}" srcOrd="2" destOrd="0" presId="urn:microsoft.com/office/officeart/2016/7/layout/RepeatingBendingProcessNew"/>
    <dgm:cxn modelId="{3016ACF9-EF06-46CD-8C22-20E060768FE8}" type="presParOf" srcId="{113A4A7E-0235-4239-8CE5-961603DEE5AB}" destId="{BC7EAAB3-DB0B-4974-89E0-56569440110C}" srcOrd="3" destOrd="0" presId="urn:microsoft.com/office/officeart/2016/7/layout/RepeatingBendingProcessNew"/>
    <dgm:cxn modelId="{F7C2F6B9-1E62-444E-8518-8EA6E7062B9F}" type="presParOf" srcId="{BC7EAAB3-DB0B-4974-89E0-56569440110C}" destId="{C57FAE32-325B-4817-B00E-9BBC8B7ED721}" srcOrd="0" destOrd="0" presId="urn:microsoft.com/office/officeart/2016/7/layout/RepeatingBendingProcessNew"/>
    <dgm:cxn modelId="{395CB040-E6DE-45B3-A1E3-4D698A207F67}" type="presParOf" srcId="{113A4A7E-0235-4239-8CE5-961603DEE5AB}" destId="{117A8392-0EF1-490E-97BC-ED730DB904BD}" srcOrd="4" destOrd="0" presId="urn:microsoft.com/office/officeart/2016/7/layout/RepeatingBendingProcessNew"/>
    <dgm:cxn modelId="{FDD1BFF1-A7B4-48C4-B9E8-6D12ED45D955}" type="presParOf" srcId="{113A4A7E-0235-4239-8CE5-961603DEE5AB}" destId="{C3585AC5-75D4-47F0-B6B6-9D5DE8312CA5}" srcOrd="5" destOrd="0" presId="urn:microsoft.com/office/officeart/2016/7/layout/RepeatingBendingProcessNew"/>
    <dgm:cxn modelId="{229EE85A-8B84-4303-A884-9440C085F90B}" type="presParOf" srcId="{C3585AC5-75D4-47F0-B6B6-9D5DE8312CA5}" destId="{BD4DFDA4-B4A7-4AA8-9A75-AD8444CF1EC8}" srcOrd="0" destOrd="0" presId="urn:microsoft.com/office/officeart/2016/7/layout/RepeatingBendingProcessNew"/>
    <dgm:cxn modelId="{4E128840-75D8-441E-8508-FCFEF7AE817E}" type="presParOf" srcId="{113A4A7E-0235-4239-8CE5-961603DEE5AB}" destId="{0EE35B0B-1A3E-4C9E-9249-E3C6299D410E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B61997-309E-4361-9F0B-50D4729865E8}">
      <dsp:nvSpPr>
        <dsp:cNvPr id="0" name=""/>
        <dsp:cNvSpPr/>
      </dsp:nvSpPr>
      <dsp:spPr>
        <a:xfrm>
          <a:off x="0" y="4300"/>
          <a:ext cx="6263640" cy="916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A60787-821E-4FBE-B5E6-33E353CE0289}">
      <dsp:nvSpPr>
        <dsp:cNvPr id="0" name=""/>
        <dsp:cNvSpPr/>
      </dsp:nvSpPr>
      <dsp:spPr>
        <a:xfrm>
          <a:off x="277094" y="210403"/>
          <a:ext cx="503807" cy="5038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9EC32-6D59-46D4-A346-9ED9C1DA5C30}">
      <dsp:nvSpPr>
        <dsp:cNvPr id="0" name=""/>
        <dsp:cNvSpPr/>
      </dsp:nvSpPr>
      <dsp:spPr>
        <a:xfrm>
          <a:off x="1057996" y="4300"/>
          <a:ext cx="2818638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10:00 AM – 10:30 AM</a:t>
          </a:r>
        </a:p>
      </dsp:txBody>
      <dsp:txXfrm>
        <a:off x="1057996" y="4300"/>
        <a:ext cx="2818638" cy="916014"/>
      </dsp:txXfrm>
    </dsp:sp>
    <dsp:sp modelId="{2766742F-0586-4A3A-A60B-7CE73913519E}">
      <dsp:nvSpPr>
        <dsp:cNvPr id="0" name=""/>
        <dsp:cNvSpPr/>
      </dsp:nvSpPr>
      <dsp:spPr>
        <a:xfrm>
          <a:off x="3876634" y="4300"/>
          <a:ext cx="2387005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Welcome, Introductions and Programme Overview</a:t>
          </a:r>
        </a:p>
      </dsp:txBody>
      <dsp:txXfrm>
        <a:off x="3876634" y="4300"/>
        <a:ext cx="2387005" cy="916014"/>
      </dsp:txXfrm>
    </dsp:sp>
    <dsp:sp modelId="{7DD5D3A4-239B-4B50-9FC0-3B8B2C68E1AD}">
      <dsp:nvSpPr>
        <dsp:cNvPr id="0" name=""/>
        <dsp:cNvSpPr/>
      </dsp:nvSpPr>
      <dsp:spPr>
        <a:xfrm>
          <a:off x="0" y="1149318"/>
          <a:ext cx="6263640" cy="916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461417-67CD-40E2-B66A-83F8B20A353B}">
      <dsp:nvSpPr>
        <dsp:cNvPr id="0" name=""/>
        <dsp:cNvSpPr/>
      </dsp:nvSpPr>
      <dsp:spPr>
        <a:xfrm>
          <a:off x="277094" y="1355421"/>
          <a:ext cx="503807" cy="5038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274202-A2BD-4A02-B70A-647C81793063}">
      <dsp:nvSpPr>
        <dsp:cNvPr id="0" name=""/>
        <dsp:cNvSpPr/>
      </dsp:nvSpPr>
      <dsp:spPr>
        <a:xfrm>
          <a:off x="1057996" y="1149318"/>
          <a:ext cx="2818638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10:30 AM – 11:00 AM</a:t>
          </a:r>
        </a:p>
      </dsp:txBody>
      <dsp:txXfrm>
        <a:off x="1057996" y="1149318"/>
        <a:ext cx="2818638" cy="916014"/>
      </dsp:txXfrm>
    </dsp:sp>
    <dsp:sp modelId="{A9C56279-2779-4FDA-A735-55860578B264}">
      <dsp:nvSpPr>
        <dsp:cNvPr id="0" name=""/>
        <dsp:cNvSpPr/>
      </dsp:nvSpPr>
      <dsp:spPr>
        <a:xfrm>
          <a:off x="3876634" y="1149318"/>
          <a:ext cx="2387005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Student Union Induction </a:t>
          </a:r>
        </a:p>
      </dsp:txBody>
      <dsp:txXfrm>
        <a:off x="3876634" y="1149318"/>
        <a:ext cx="2387005" cy="916014"/>
      </dsp:txXfrm>
    </dsp:sp>
    <dsp:sp modelId="{07021617-A4AB-4B0C-B769-0AABDB9AD79D}">
      <dsp:nvSpPr>
        <dsp:cNvPr id="0" name=""/>
        <dsp:cNvSpPr/>
      </dsp:nvSpPr>
      <dsp:spPr>
        <a:xfrm>
          <a:off x="0" y="2294336"/>
          <a:ext cx="6263640" cy="916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925822-5A4C-4287-9C20-EEDE47DB50B0}">
      <dsp:nvSpPr>
        <dsp:cNvPr id="0" name=""/>
        <dsp:cNvSpPr/>
      </dsp:nvSpPr>
      <dsp:spPr>
        <a:xfrm>
          <a:off x="277094" y="2500440"/>
          <a:ext cx="503807" cy="5038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D84C84-97F0-4990-B108-1AD1CCD07EE9}">
      <dsp:nvSpPr>
        <dsp:cNvPr id="0" name=""/>
        <dsp:cNvSpPr/>
      </dsp:nvSpPr>
      <dsp:spPr>
        <a:xfrm>
          <a:off x="1057996" y="2294336"/>
          <a:ext cx="2818638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11:00 – 11:30</a:t>
          </a:r>
        </a:p>
      </dsp:txBody>
      <dsp:txXfrm>
        <a:off x="1057996" y="2294336"/>
        <a:ext cx="2818638" cy="916014"/>
      </dsp:txXfrm>
    </dsp:sp>
    <dsp:sp modelId="{19828543-0D33-4A18-802A-999EF757D40E}">
      <dsp:nvSpPr>
        <dsp:cNvPr id="0" name=""/>
        <dsp:cNvSpPr/>
      </dsp:nvSpPr>
      <dsp:spPr>
        <a:xfrm>
          <a:off x="3876634" y="2294336"/>
          <a:ext cx="2387005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Coffee Break</a:t>
          </a:r>
        </a:p>
      </dsp:txBody>
      <dsp:txXfrm>
        <a:off x="3876634" y="2294336"/>
        <a:ext cx="2387005" cy="916014"/>
      </dsp:txXfrm>
    </dsp:sp>
    <dsp:sp modelId="{06F09661-0583-4A31-B0FA-57C2C8FABB50}">
      <dsp:nvSpPr>
        <dsp:cNvPr id="0" name=""/>
        <dsp:cNvSpPr/>
      </dsp:nvSpPr>
      <dsp:spPr>
        <a:xfrm>
          <a:off x="0" y="3439354"/>
          <a:ext cx="6263640" cy="916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D03763-9019-4D05-B470-C7FA67427814}">
      <dsp:nvSpPr>
        <dsp:cNvPr id="0" name=""/>
        <dsp:cNvSpPr/>
      </dsp:nvSpPr>
      <dsp:spPr>
        <a:xfrm>
          <a:off x="277094" y="3645458"/>
          <a:ext cx="503807" cy="5038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A2571C-5878-46DB-8B04-BD52CC9AB364}">
      <dsp:nvSpPr>
        <dsp:cNvPr id="0" name=""/>
        <dsp:cNvSpPr/>
      </dsp:nvSpPr>
      <dsp:spPr>
        <a:xfrm>
          <a:off x="1057996" y="3439354"/>
          <a:ext cx="2818638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11:30 – 12:00</a:t>
          </a:r>
        </a:p>
      </dsp:txBody>
      <dsp:txXfrm>
        <a:off x="1057996" y="3439354"/>
        <a:ext cx="2818638" cy="916014"/>
      </dsp:txXfrm>
    </dsp:sp>
    <dsp:sp modelId="{7098DEAA-0EF8-4B74-BE93-93087580BBFB}">
      <dsp:nvSpPr>
        <dsp:cNvPr id="0" name=""/>
        <dsp:cNvSpPr/>
      </dsp:nvSpPr>
      <dsp:spPr>
        <a:xfrm>
          <a:off x="3876634" y="3439354"/>
          <a:ext cx="2387005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Semester One Modules</a:t>
          </a:r>
        </a:p>
      </dsp:txBody>
      <dsp:txXfrm>
        <a:off x="3876634" y="3439354"/>
        <a:ext cx="2387005" cy="916014"/>
      </dsp:txXfrm>
    </dsp:sp>
    <dsp:sp modelId="{12E844D5-6683-4DF9-B98D-095E1074E3AB}">
      <dsp:nvSpPr>
        <dsp:cNvPr id="0" name=""/>
        <dsp:cNvSpPr/>
      </dsp:nvSpPr>
      <dsp:spPr>
        <a:xfrm>
          <a:off x="0" y="4584372"/>
          <a:ext cx="6263640" cy="916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6F205E-3949-449C-B680-0987DFEEF44E}">
      <dsp:nvSpPr>
        <dsp:cNvPr id="0" name=""/>
        <dsp:cNvSpPr/>
      </dsp:nvSpPr>
      <dsp:spPr>
        <a:xfrm>
          <a:off x="277094" y="4790476"/>
          <a:ext cx="503807" cy="5038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D54E54-36EE-4E04-B5A8-9980CB7AC562}">
      <dsp:nvSpPr>
        <dsp:cNvPr id="0" name=""/>
        <dsp:cNvSpPr/>
      </dsp:nvSpPr>
      <dsp:spPr>
        <a:xfrm>
          <a:off x="1057996" y="4584372"/>
          <a:ext cx="2818638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12 – 12:30</a:t>
          </a:r>
        </a:p>
      </dsp:txBody>
      <dsp:txXfrm>
        <a:off x="1057996" y="4584372"/>
        <a:ext cx="2818638" cy="916014"/>
      </dsp:txXfrm>
    </dsp:sp>
    <dsp:sp modelId="{E246BEF6-07D8-4D21-91F2-1251F8826E4D}">
      <dsp:nvSpPr>
        <dsp:cNvPr id="0" name=""/>
        <dsp:cNvSpPr/>
      </dsp:nvSpPr>
      <dsp:spPr>
        <a:xfrm>
          <a:off x="3876634" y="4584372"/>
          <a:ext cx="2387005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1-1 Queries and Q&amp;A</a:t>
          </a:r>
        </a:p>
      </dsp:txBody>
      <dsp:txXfrm>
        <a:off x="3876634" y="4584372"/>
        <a:ext cx="2387005" cy="9160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CAC199-68CE-449E-8249-830A26EEF19D}">
      <dsp:nvSpPr>
        <dsp:cNvPr id="0" name=""/>
        <dsp:cNvSpPr/>
      </dsp:nvSpPr>
      <dsp:spPr>
        <a:xfrm>
          <a:off x="718664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33AF4E-DFB4-4323-B536-2389BA8E2686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D9901C-1476-4AA4-A64E-1BF33F386774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Check your personalised timetable on HWB!</a:t>
          </a:r>
          <a:endParaRPr lang="en-US" sz="1900" kern="1200"/>
        </a:p>
      </dsp:txBody>
      <dsp:txXfrm>
        <a:off x="93445" y="3018902"/>
        <a:ext cx="3206250" cy="720000"/>
      </dsp:txXfrm>
    </dsp:sp>
    <dsp:sp modelId="{1922DF16-BA3F-4C10-82C0-7932FBAE6B6E}">
      <dsp:nvSpPr>
        <dsp:cNvPr id="0" name=""/>
        <dsp:cNvSpPr/>
      </dsp:nvSpPr>
      <dsp:spPr>
        <a:xfrm>
          <a:off x="4486008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ABD2C8-49A4-4F9C-BDC5-1C703F7D2C77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287970-2459-4410-AA78-F803C12C37A5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Check university email regularly </a:t>
          </a:r>
          <a:endParaRPr lang="en-US" sz="1900" kern="1200"/>
        </a:p>
      </dsp:txBody>
      <dsp:txXfrm>
        <a:off x="3860789" y="3018902"/>
        <a:ext cx="3206250" cy="720000"/>
      </dsp:txXfrm>
    </dsp:sp>
    <dsp:sp modelId="{AB1F9EDF-2A38-4CF8-A2E4-A8DD4965CB7A}">
      <dsp:nvSpPr>
        <dsp:cNvPr id="0" name=""/>
        <dsp:cNvSpPr/>
      </dsp:nvSpPr>
      <dsp:spPr>
        <a:xfrm>
          <a:off x="8253352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3CE086-B733-4A11-B0D5-C414041ED1DF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12374E-4901-42E8-AF4C-DF91663641E1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Check Moodle regularly </a:t>
          </a:r>
          <a:endParaRPr lang="en-US" sz="1900" kern="1200"/>
        </a:p>
      </dsp:txBody>
      <dsp:txXfrm>
        <a:off x="7628133" y="3018902"/>
        <a:ext cx="32062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31B307-1B4E-432C-B744-810D7DAEEC08}">
      <dsp:nvSpPr>
        <dsp:cNvPr id="0" name=""/>
        <dsp:cNvSpPr/>
      </dsp:nvSpPr>
      <dsp:spPr>
        <a:xfrm>
          <a:off x="0" y="23104"/>
          <a:ext cx="5175384" cy="10380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Applied Research in Psychology</a:t>
          </a:r>
        </a:p>
      </dsp:txBody>
      <dsp:txXfrm>
        <a:off x="50675" y="73779"/>
        <a:ext cx="5074034" cy="936732"/>
      </dsp:txXfrm>
    </dsp:sp>
    <dsp:sp modelId="{E24A5E39-7AB7-4AC0-B435-43074182857C}">
      <dsp:nvSpPr>
        <dsp:cNvPr id="0" name=""/>
        <dsp:cNvSpPr/>
      </dsp:nvSpPr>
      <dsp:spPr>
        <a:xfrm>
          <a:off x="0" y="1136066"/>
          <a:ext cx="5175384" cy="1038082"/>
        </a:xfrm>
        <a:prstGeom prst="round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Neurodiversity and Mental Health</a:t>
          </a:r>
        </a:p>
      </dsp:txBody>
      <dsp:txXfrm>
        <a:off x="50675" y="1186741"/>
        <a:ext cx="5074034" cy="936732"/>
      </dsp:txXfrm>
    </dsp:sp>
    <dsp:sp modelId="{75C99744-6317-4EF0-AC7D-F24F70BFC187}">
      <dsp:nvSpPr>
        <dsp:cNvPr id="0" name=""/>
        <dsp:cNvSpPr/>
      </dsp:nvSpPr>
      <dsp:spPr>
        <a:xfrm>
          <a:off x="0" y="2249029"/>
          <a:ext cx="5175384" cy="1038082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The Psychology of Behaviour Change</a:t>
          </a:r>
        </a:p>
      </dsp:txBody>
      <dsp:txXfrm>
        <a:off x="50675" y="2299704"/>
        <a:ext cx="5074034" cy="936732"/>
      </dsp:txXfrm>
    </dsp:sp>
    <dsp:sp modelId="{72D89C08-48E7-461B-ADEE-988760B0676B}">
      <dsp:nvSpPr>
        <dsp:cNvPr id="0" name=""/>
        <dsp:cNvSpPr/>
      </dsp:nvSpPr>
      <dsp:spPr>
        <a:xfrm>
          <a:off x="0" y="3361991"/>
          <a:ext cx="5175384" cy="1038082"/>
        </a:xfrm>
        <a:prstGeom prst="round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Mentoring, Supporting and Leadership Skills</a:t>
          </a:r>
        </a:p>
      </dsp:txBody>
      <dsp:txXfrm>
        <a:off x="50675" y="3412666"/>
        <a:ext cx="5074034" cy="936732"/>
      </dsp:txXfrm>
    </dsp:sp>
    <dsp:sp modelId="{836F0989-852E-4E7A-B9FD-3D5970C7458D}">
      <dsp:nvSpPr>
        <dsp:cNvPr id="0" name=""/>
        <dsp:cNvSpPr/>
      </dsp:nvSpPr>
      <dsp:spPr>
        <a:xfrm>
          <a:off x="0" y="4474954"/>
          <a:ext cx="5175384" cy="1038082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- Applied Psychology Project</a:t>
          </a:r>
        </a:p>
      </dsp:txBody>
      <dsp:txXfrm>
        <a:off x="50675" y="4525629"/>
        <a:ext cx="5074034" cy="9367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76695E-74A8-445D-9F5A-13088F000D11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4D1286-BC8F-49FA-8D04-020B5A370AA3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E5D7BB-D5A9-41E5-9216-E930203E4F7C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Independent study and research</a:t>
          </a:r>
          <a:endParaRPr lang="en-US" sz="2200" kern="1200"/>
        </a:p>
      </dsp:txBody>
      <dsp:txXfrm>
        <a:off x="1339618" y="2288"/>
        <a:ext cx="5024605" cy="1159843"/>
      </dsp:txXfrm>
    </dsp:sp>
    <dsp:sp modelId="{5D5F7D2E-FC20-4C48-B10B-A2F6B4F48532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0311D0-6C82-4C12-8915-B168586D40E8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9E0A63-4A6C-4C93-ABB4-130FEAA8E5D4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Critical evaluation, analysis and synthesis of existing literature</a:t>
          </a:r>
          <a:endParaRPr lang="en-US" sz="2200" kern="1200"/>
        </a:p>
      </dsp:txBody>
      <dsp:txXfrm>
        <a:off x="1339618" y="1452092"/>
        <a:ext cx="5024605" cy="1159843"/>
      </dsp:txXfrm>
    </dsp:sp>
    <dsp:sp modelId="{691DE36C-91A3-4AB6-AF99-FA8238426AAD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7C0E5C-1B36-4422-8946-D01FEBF7CE97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A36056-BCD9-4427-8F45-A1C83C86F33B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Appropriate research design</a:t>
          </a:r>
          <a:endParaRPr lang="en-US" sz="2200" kern="1200"/>
        </a:p>
      </dsp:txBody>
      <dsp:txXfrm>
        <a:off x="1339618" y="2901896"/>
        <a:ext cx="5024605" cy="1159843"/>
      </dsp:txXfrm>
    </dsp:sp>
    <dsp:sp modelId="{712C773A-56F9-4975-95C8-154964EB04DB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BB79B8-0434-43F4-BECA-37B75EDCC7C0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7C30DB-F29E-43DE-9168-EC0A3E3592FA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Understanding of implications of research findings</a:t>
          </a:r>
          <a:endParaRPr lang="en-US" sz="2200" kern="1200"/>
        </a:p>
      </dsp:txBody>
      <dsp:txXfrm>
        <a:off x="1339618" y="4351700"/>
        <a:ext cx="5024605" cy="115984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42FC0D-E54E-44A3-BEFD-77BBFE411C31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FA0A05-2420-4B1D-94F9-EE92010FC3D1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5D6466-2461-45FE-BAC1-45021AFA3E2D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Someone with this skill is able to:</a:t>
          </a:r>
          <a:endParaRPr lang="en-US" sz="1900" kern="1200"/>
        </a:p>
      </dsp:txBody>
      <dsp:txXfrm>
        <a:off x="1059754" y="4307"/>
        <a:ext cx="5304469" cy="917536"/>
      </dsp:txXfrm>
    </dsp:sp>
    <dsp:sp modelId="{3728EB85-FC62-48DF-BFA7-5D6C6F6EA5E5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4686B4-967D-42CD-8C1A-198C412474C1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E41BD2-EA93-4D98-BC82-3F0DAA815A92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Understand the logical connections between ideas</a:t>
          </a:r>
          <a:endParaRPr lang="en-US" sz="1900" kern="1200"/>
        </a:p>
      </dsp:txBody>
      <dsp:txXfrm>
        <a:off x="1059754" y="1151227"/>
        <a:ext cx="5304469" cy="917536"/>
      </dsp:txXfrm>
    </dsp:sp>
    <dsp:sp modelId="{FA146177-5299-4278-83E5-0DB9913AF098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5FD877-031A-43CB-B280-2080A16F531A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B5BE0F-A152-4941-9375-92A56E9E2E26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Detect inconsistencies and common mistakes in reasoning</a:t>
          </a:r>
          <a:endParaRPr lang="en-US" sz="1900" kern="1200"/>
        </a:p>
      </dsp:txBody>
      <dsp:txXfrm>
        <a:off x="1059754" y="2298147"/>
        <a:ext cx="5304469" cy="917536"/>
      </dsp:txXfrm>
    </dsp:sp>
    <dsp:sp modelId="{3F2BCA1D-4C26-4016-B956-B91E0A47DB75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308E28-0F77-4935-BC7C-9FC87578DFB1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2124F4-59D0-478F-AD1F-255F4A657249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Solve problems systematically</a:t>
          </a:r>
          <a:endParaRPr lang="en-US" sz="1900" kern="1200"/>
        </a:p>
      </dsp:txBody>
      <dsp:txXfrm>
        <a:off x="1059754" y="3445068"/>
        <a:ext cx="5304469" cy="917536"/>
      </dsp:txXfrm>
    </dsp:sp>
    <dsp:sp modelId="{3CE7B477-9820-44E0-9E9E-FEB886E212F8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07AF27-9E31-4D9E-8B66-2EC28A0C3581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22CB8A-FB9A-4AA7-9C2E-0D43FE32A66C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Reflect on the justification of one’s own beliefs and values</a:t>
          </a:r>
          <a:endParaRPr lang="en-US" sz="1900" kern="1200"/>
        </a:p>
      </dsp:txBody>
      <dsp:txXfrm>
        <a:off x="1059754" y="4591988"/>
        <a:ext cx="5304469" cy="91753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B446B5-5462-423E-8642-252B62CB09C6}">
      <dsp:nvSpPr>
        <dsp:cNvPr id="0" name=""/>
        <dsp:cNvSpPr/>
      </dsp:nvSpPr>
      <dsp:spPr>
        <a:xfrm>
          <a:off x="0" y="7377"/>
          <a:ext cx="6263640" cy="103808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Examining different viewpoints</a:t>
          </a:r>
          <a:endParaRPr lang="en-US" sz="2600" kern="1200"/>
        </a:p>
      </dsp:txBody>
      <dsp:txXfrm>
        <a:off x="50675" y="58052"/>
        <a:ext cx="6162290" cy="936732"/>
      </dsp:txXfrm>
    </dsp:sp>
    <dsp:sp modelId="{BD6D105B-AF8F-4BF4-BAE1-F78510EDD11F}">
      <dsp:nvSpPr>
        <dsp:cNvPr id="0" name=""/>
        <dsp:cNvSpPr/>
      </dsp:nvSpPr>
      <dsp:spPr>
        <a:xfrm>
          <a:off x="0" y="1120340"/>
          <a:ext cx="6263640" cy="1038082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Learn to think from different perspectives</a:t>
          </a:r>
          <a:endParaRPr lang="en-US" sz="2600" kern="1200"/>
        </a:p>
      </dsp:txBody>
      <dsp:txXfrm>
        <a:off x="50675" y="1171015"/>
        <a:ext cx="6162290" cy="936732"/>
      </dsp:txXfrm>
    </dsp:sp>
    <dsp:sp modelId="{C9623D46-6376-448A-9E83-2679BF7CDA75}">
      <dsp:nvSpPr>
        <dsp:cNvPr id="0" name=""/>
        <dsp:cNvSpPr/>
      </dsp:nvSpPr>
      <dsp:spPr>
        <a:xfrm>
          <a:off x="0" y="2233302"/>
          <a:ext cx="6263640" cy="1038082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View those opinions which differ from yours</a:t>
          </a:r>
          <a:endParaRPr lang="en-US" sz="2600" kern="1200"/>
        </a:p>
      </dsp:txBody>
      <dsp:txXfrm>
        <a:off x="50675" y="2283977"/>
        <a:ext cx="6162290" cy="936732"/>
      </dsp:txXfrm>
    </dsp:sp>
    <dsp:sp modelId="{2D4020D9-E79A-40C8-A5E2-9F253580117D}">
      <dsp:nvSpPr>
        <dsp:cNvPr id="0" name=""/>
        <dsp:cNvSpPr/>
      </dsp:nvSpPr>
      <dsp:spPr>
        <a:xfrm>
          <a:off x="0" y="3346265"/>
          <a:ext cx="6263640" cy="1038082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Examine the assumptions of your own viewpoints and of others</a:t>
          </a:r>
          <a:endParaRPr lang="en-US" sz="2600" kern="1200"/>
        </a:p>
      </dsp:txBody>
      <dsp:txXfrm>
        <a:off x="50675" y="3396940"/>
        <a:ext cx="6162290" cy="936732"/>
      </dsp:txXfrm>
    </dsp:sp>
    <dsp:sp modelId="{3619457C-F8DF-4D9C-B434-C3CBE59959AA}">
      <dsp:nvSpPr>
        <dsp:cNvPr id="0" name=""/>
        <dsp:cNvSpPr/>
      </dsp:nvSpPr>
      <dsp:spPr>
        <a:xfrm>
          <a:off x="0" y="4459227"/>
          <a:ext cx="6263640" cy="1038082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Avoid automatic responses</a:t>
          </a:r>
          <a:endParaRPr lang="en-US" sz="2600" kern="1200"/>
        </a:p>
      </dsp:txBody>
      <dsp:txXfrm>
        <a:off x="50675" y="4509902"/>
        <a:ext cx="6162290" cy="93673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C8B2C0-0A3C-467F-ABDA-28FEAD2EAEDA}">
      <dsp:nvSpPr>
        <dsp:cNvPr id="0" name=""/>
        <dsp:cNvSpPr/>
      </dsp:nvSpPr>
      <dsp:spPr>
        <a:xfrm>
          <a:off x="2852249" y="1527319"/>
          <a:ext cx="6255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5524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48608" y="1569759"/>
        <a:ext cx="32806" cy="6561"/>
      </dsp:txXfrm>
    </dsp:sp>
    <dsp:sp modelId="{BD14B624-633B-4218-9F60-688B87605613}">
      <dsp:nvSpPr>
        <dsp:cNvPr id="0" name=""/>
        <dsp:cNvSpPr/>
      </dsp:nvSpPr>
      <dsp:spPr>
        <a:xfrm>
          <a:off x="1336" y="717225"/>
          <a:ext cx="2852713" cy="171162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85" tIns="146729" rIns="139785" bIns="146729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Keep an open mind</a:t>
          </a:r>
          <a:endParaRPr lang="en-US" sz="2700" kern="1200"/>
        </a:p>
      </dsp:txBody>
      <dsp:txXfrm>
        <a:off x="1336" y="717225"/>
        <a:ext cx="2852713" cy="1711628"/>
      </dsp:txXfrm>
    </dsp:sp>
    <dsp:sp modelId="{BC7EAAB3-DB0B-4974-89E0-56569440110C}">
      <dsp:nvSpPr>
        <dsp:cNvPr id="0" name=""/>
        <dsp:cNvSpPr/>
      </dsp:nvSpPr>
      <dsp:spPr>
        <a:xfrm>
          <a:off x="1427693" y="2427053"/>
          <a:ext cx="3508837" cy="625524"/>
        </a:xfrm>
        <a:custGeom>
          <a:avLst/>
          <a:gdLst/>
          <a:ahLst/>
          <a:cxnLst/>
          <a:rect l="0" t="0" r="0" b="0"/>
          <a:pathLst>
            <a:path>
              <a:moveTo>
                <a:pt x="3508837" y="0"/>
              </a:moveTo>
              <a:lnTo>
                <a:pt x="3508837" y="329862"/>
              </a:lnTo>
              <a:lnTo>
                <a:pt x="0" y="329862"/>
              </a:lnTo>
              <a:lnTo>
                <a:pt x="0" y="625524"/>
              </a:lnTo>
            </a:path>
          </a:pathLst>
        </a:custGeom>
        <a:noFill/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2870" y="2736535"/>
        <a:ext cx="178482" cy="6561"/>
      </dsp:txXfrm>
    </dsp:sp>
    <dsp:sp modelId="{36746A6A-AA9D-4868-8AB6-73D4D2B41E09}">
      <dsp:nvSpPr>
        <dsp:cNvPr id="0" name=""/>
        <dsp:cNvSpPr/>
      </dsp:nvSpPr>
      <dsp:spPr>
        <a:xfrm>
          <a:off x="3510174" y="717225"/>
          <a:ext cx="2852713" cy="1711628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85" tIns="146729" rIns="139785" bIns="146729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Identify key issues and raise questions </a:t>
          </a:r>
          <a:endParaRPr lang="en-US" sz="2700" kern="1200"/>
        </a:p>
      </dsp:txBody>
      <dsp:txXfrm>
        <a:off x="3510174" y="717225"/>
        <a:ext cx="2852713" cy="1711628"/>
      </dsp:txXfrm>
    </dsp:sp>
    <dsp:sp modelId="{C3585AC5-75D4-47F0-B6B6-9D5DE8312CA5}">
      <dsp:nvSpPr>
        <dsp:cNvPr id="0" name=""/>
        <dsp:cNvSpPr/>
      </dsp:nvSpPr>
      <dsp:spPr>
        <a:xfrm>
          <a:off x="2852249" y="3895072"/>
          <a:ext cx="6255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5524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48608" y="3937511"/>
        <a:ext cx="32806" cy="6561"/>
      </dsp:txXfrm>
    </dsp:sp>
    <dsp:sp modelId="{117A8392-0EF1-490E-97BC-ED730DB904BD}">
      <dsp:nvSpPr>
        <dsp:cNvPr id="0" name=""/>
        <dsp:cNvSpPr/>
      </dsp:nvSpPr>
      <dsp:spPr>
        <a:xfrm>
          <a:off x="1336" y="3084978"/>
          <a:ext cx="2852713" cy="1711628"/>
        </a:xfrm>
        <a:prstGeom prst="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85" tIns="146729" rIns="139785" bIns="146729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Obtain relevant facts</a:t>
          </a:r>
          <a:endParaRPr lang="en-US" sz="2700" kern="1200"/>
        </a:p>
      </dsp:txBody>
      <dsp:txXfrm>
        <a:off x="1336" y="3084978"/>
        <a:ext cx="2852713" cy="1711628"/>
      </dsp:txXfrm>
    </dsp:sp>
    <dsp:sp modelId="{0EE35B0B-1A3E-4C9E-9249-E3C6299D410E}">
      <dsp:nvSpPr>
        <dsp:cNvPr id="0" name=""/>
        <dsp:cNvSpPr/>
      </dsp:nvSpPr>
      <dsp:spPr>
        <a:xfrm>
          <a:off x="3510174" y="3084978"/>
          <a:ext cx="2852713" cy="1711628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85" tIns="146729" rIns="139785" bIns="146729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Evaluate the findings and form judgements</a:t>
          </a:r>
          <a:endParaRPr lang="en-US" sz="2700" kern="1200"/>
        </a:p>
      </dsp:txBody>
      <dsp:txXfrm>
        <a:off x="3510174" y="3084978"/>
        <a:ext cx="2852713" cy="17116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A4750-2AD4-A4D2-705D-CC0EC9768D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44C8BA-9E74-07E5-8FDA-07C8AA87CE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7B398E-B229-3B22-8E9F-B814C8ADC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FA50-514D-4EC9-A9D3-1E804CD24EFB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801A9E-8341-DCB2-8D08-D7FB44F595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820234-E863-2F3C-BCAE-8EA82AC43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3D23C-0603-4E35-AD17-217D57CD0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969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05F0-E2A1-42EF-D9DE-5C1C16DC7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F7F5C-97B8-1473-5FEF-81F06D244C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6D008B-5975-4EB2-30C9-DECAF3826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FA50-514D-4EC9-A9D3-1E804CD24EFB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3B1D4D-E877-1EC2-1382-7907B927F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19A79A-CF1A-1EAC-6E37-1EC52100F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3D23C-0603-4E35-AD17-217D57CD0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134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FE954-0E4A-01B1-12B7-53ACC392F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8CC574-3792-E03E-93F8-CCDD4B647A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790F71-DC30-D54C-DB80-C1AE933677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FA50-514D-4EC9-A9D3-1E804CD24EFB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B6A78B-7E3D-231E-4EFF-3D69C420B8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272FAF-F7D4-6DE3-9B7B-C26D186AF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3D23C-0603-4E35-AD17-217D57CD0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537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03483-29ED-843B-8C33-CD244A34A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E953E-0307-CBD7-4A5B-0C15495238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F292A6-0D9F-A2AD-2C3A-C1B2A46B4D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99C824-50FF-9CEC-54FD-B2F163006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FA50-514D-4EC9-A9D3-1E804CD24EFB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F61FBB-6553-7D3C-CF95-6A5FFCCD8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CC32B9-E1C2-505F-7912-443234760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3D23C-0603-4E35-AD17-217D57CD0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917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F942E-1B1B-E452-D254-E7458C390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8E4CFF-5143-6F06-4C4B-EED23E08A6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211A73-B536-8F6F-D96F-2DBD44B190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1DEBE8-AABA-3178-9331-546DDA359B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8AE263-4E58-4469-3A70-F9C9EB82D0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79E771-7CD7-E34D-AE0A-704B853D5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FA50-514D-4EC9-A9D3-1E804CD24EFB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CC06F3-9B2F-CF4F-DF24-E6BA6B1C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083FFE-D5BA-C052-1115-8CBB4AD5A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3D23C-0603-4E35-AD17-217D57CD0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5757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84328-09C9-6F19-7764-983D38989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53557-5469-1A96-FB5A-C31A6BA375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FA50-514D-4EC9-A9D3-1E804CD24EFB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F2CFB9-78DA-D4EF-A528-36502B4C8A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FF54B5-C9E6-642B-9B0C-ED1D44AF9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3D23C-0603-4E35-AD17-217D57CD0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846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62DCFE-8C4B-845D-E0A6-E69037A7B0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FA50-514D-4EC9-A9D3-1E804CD24EFB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C6ECEB-B16A-357A-7DC9-9C35F459F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01FD07-FA5D-42EC-509B-2D8556BFD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3D23C-0603-4E35-AD17-217D57CD0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558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F8A91-259A-6DB5-E1AF-8E3CDB2F6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2213C-6C1D-9ED8-4875-C73CC8A7D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952A70-D4CC-16B9-F296-F1DE2E97DB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AC18F9-3AE6-22F6-E961-32527C22C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FA50-514D-4EC9-A9D3-1E804CD24EFB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700D8F-E78F-00B1-10A6-52B1EF38A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E870B3-C64C-7EC0-B482-EEB5F4DC1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3D23C-0603-4E35-AD17-217D57CD0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763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CC6E0-6FB5-FAE1-7EB0-0FA6FC8F6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D72A2D-963E-8AC8-5E77-EE2A755ECB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6EF11F-99D0-F66D-E9BB-D20B37BFE4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454D1F-D87C-583D-74E3-732648F835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FA50-514D-4EC9-A9D3-1E804CD24EFB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E005EE-E32F-003C-CA9B-5EBC1460F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99497-568B-7B10-FC83-F4103AD2C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3D23C-0603-4E35-AD17-217D57CD0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728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132C5-FB4D-226E-F0E9-99E9698BB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3D15B-AB89-09AC-16AF-9C5393A958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A74B9F-5CD1-4D7E-9E39-47F182F13D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FA50-514D-4EC9-A9D3-1E804CD24EFB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449D10-4C35-58DF-BA1A-841D6EF845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F5BA6C-E1D4-64A5-D3D5-DD52CD7F1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3D23C-0603-4E35-AD17-217D57CD0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224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57F2CD-0AD6-F9C4-1CCA-340501F736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C3C394-E8CD-E974-D5C0-E2615B169B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EA58DF-25DB-6C80-1D4F-769B6604CB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FA50-514D-4EC9-A9D3-1E804CD24EFB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5F2044-76FA-0E77-91E3-514590D2B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CE4280-8A7C-5D56-6A55-AE15824ED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3D23C-0603-4E35-AD17-217D57CD0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6634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8" y="1420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8" y="2881428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514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D7E0B2-D7F2-D201-C641-138DB2ED5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F18B7F-4AEA-045E-4FDD-3C6CDBB9C1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6F2D16-C02C-32D4-75BF-4DEAC048F8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43FA50-514D-4EC9-A9D3-1E804CD24EFB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B1E7A3-44AD-7E54-83A0-B0C810158E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51EE72-62BB-99D2-FFE9-DEB1E587FA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B3D23C-0603-4E35-AD17-217D57CD0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836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sv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3751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course/view.php?id=13724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course/view.php?id=13725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47766EE-4192-4B2D-A5A0-F60F9A5F7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B4B2F1-B6D1-6CAF-40B3-DBB36ABE8D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Graphic 1">
            <a:extLst>
              <a:ext uri="{FF2B5EF4-FFF2-40B4-BE49-F238E27FC236}">
                <a16:creationId xmlns:a16="http://schemas.microsoft.com/office/drawing/2014/main" id="{D6705569-F545-4F47-A260-A9202826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655438" y="838201"/>
            <a:ext cx="7098161" cy="4549051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FEAA41-9720-5E4A-19DB-31898CE441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25473" y="1924619"/>
            <a:ext cx="5541054" cy="1655378"/>
          </a:xfrm>
        </p:spPr>
        <p:txBody>
          <a:bodyPr>
            <a:normAutofit/>
          </a:bodyPr>
          <a:lstStyle/>
          <a:p>
            <a:r>
              <a:rPr lang="en-GB" sz="4400"/>
              <a:t>MSc Applied Psychology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6199B0-3BF4-D9D8-323D-45F829F95B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80419" y="3668285"/>
            <a:ext cx="4431162" cy="1337967"/>
          </a:xfrm>
        </p:spPr>
        <p:txBody>
          <a:bodyPr>
            <a:normAutofit/>
          </a:bodyPr>
          <a:lstStyle/>
          <a:p>
            <a:r>
              <a:rPr lang="en-GB"/>
              <a:t>Induction September 2026 </a:t>
            </a:r>
          </a:p>
        </p:txBody>
      </p:sp>
    </p:spTree>
    <p:extLst>
      <p:ext uri="{BB962C8B-B14F-4D97-AF65-F5344CB8AC3E}">
        <p14:creationId xmlns:p14="http://schemas.microsoft.com/office/powerpoint/2010/main" val="2899232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op shot of a representation of networks with stick figures.">
            <a:extLst>
              <a:ext uri="{FF2B5EF4-FFF2-40B4-BE49-F238E27FC236}">
                <a16:creationId xmlns:a16="http://schemas.microsoft.com/office/drawing/2014/main" id="{C00F75D7-DAB0-FDDD-A029-54053A1497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796" b="661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4916930-E76E-4100-9DCF-4981566A3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57375" y="1885950"/>
            <a:ext cx="8505825" cy="3152775"/>
          </a:xfrm>
          <a:prstGeom prst="rect">
            <a:avLst/>
          </a:prstGeom>
          <a:solidFill>
            <a:schemeClr val="bg1">
              <a:alpha val="75000"/>
            </a:schemeClr>
          </a:solidFill>
          <a:ln w="63500" cmpd="dbl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78C364-651D-045A-6D51-9267EF540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6475" y="2247900"/>
            <a:ext cx="7581900" cy="2514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>
                <a:solidFill>
                  <a:schemeClr val="tx1">
                    <a:lumMod val="75000"/>
                    <a:lumOff val="25000"/>
                  </a:schemeClr>
                </a:solidFill>
              </a:rPr>
              <a:t>Welcome, introduction and programme overview </a:t>
            </a:r>
          </a:p>
        </p:txBody>
      </p:sp>
    </p:spTree>
    <p:extLst>
      <p:ext uri="{BB962C8B-B14F-4D97-AF65-F5344CB8AC3E}">
        <p14:creationId xmlns:p14="http://schemas.microsoft.com/office/powerpoint/2010/main" val="20303166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82EC70-5F96-4D76-E21E-20A652C9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5200" dirty="0"/>
              <a:t>Broad Schedule </a:t>
            </a:r>
          </a:p>
        </p:txBody>
      </p: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0D12E7DE-D379-D433-5C91-69AD4E31CA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4877465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9256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B1EBC-EF9C-6128-316C-8364F3085F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/>
              <a:t>Programme Team 26-27 </a:t>
            </a:r>
          </a:p>
        </p:txBody>
      </p:sp>
      <p:pic>
        <p:nvPicPr>
          <p:cNvPr id="4" name="Content Placeholder 3" descr="Paul Hutchings | University of Wales Trinity Saint David">
            <a:extLst>
              <a:ext uri="{FF2B5EF4-FFF2-40B4-BE49-F238E27FC236}">
                <a16:creationId xmlns:a16="http://schemas.microsoft.com/office/drawing/2014/main" id="{9EC39310-D489-AF47-9770-C54E399383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0493" y="2208040"/>
            <a:ext cx="2143125" cy="21431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C23A7E9-1762-1F37-6B92-C4C9ED1C3624}"/>
              </a:ext>
            </a:extLst>
          </p:cNvPr>
          <p:cNvSpPr txBox="1"/>
          <p:nvPr/>
        </p:nvSpPr>
        <p:spPr>
          <a:xfrm>
            <a:off x="480493" y="1404799"/>
            <a:ext cx="23111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Associate Professor Paul B. Hutchings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B6063DF-8DE5-A9AA-0E1E-037C619EE0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6401" y="2357437"/>
            <a:ext cx="2143125" cy="21431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5E0FF0E-8FA1-62C0-C710-74B3B20980A6}"/>
              </a:ext>
            </a:extLst>
          </p:cNvPr>
          <p:cNvSpPr txBox="1"/>
          <p:nvPr/>
        </p:nvSpPr>
        <p:spPr>
          <a:xfrm>
            <a:off x="6508591" y="1839396"/>
            <a:ext cx="4083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Dr Ceri Phelps (Programme Manager)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683E278-35CC-B44D-152D-7A800857D9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7997" y="2695670"/>
            <a:ext cx="1724025" cy="27432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BE381D7-C226-40DE-4059-0C110AF9EE03}"/>
              </a:ext>
            </a:extLst>
          </p:cNvPr>
          <p:cNvSpPr txBox="1"/>
          <p:nvPr/>
        </p:nvSpPr>
        <p:spPr>
          <a:xfrm>
            <a:off x="3977997" y="5658449"/>
            <a:ext cx="1871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Dr Zoe Cooke </a:t>
            </a:r>
          </a:p>
        </p:txBody>
      </p:sp>
    </p:spTree>
    <p:extLst>
      <p:ext uri="{BB962C8B-B14F-4D97-AF65-F5344CB8AC3E}">
        <p14:creationId xmlns:p14="http://schemas.microsoft.com/office/powerpoint/2010/main" val="8082201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C168B-9D6A-38B3-87CC-C1CA64AA5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800" y="178168"/>
            <a:ext cx="8266486" cy="865073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UWTSD Student HWB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BCE20D5-C324-FEA8-8E4C-B8C38F0971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49299" y="1178656"/>
            <a:ext cx="9128990" cy="5750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21350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CC28B-7595-C46E-E4C0-F7DEC6C03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Timetable &amp; Communication </a:t>
            </a:r>
          </a:p>
        </p:txBody>
      </p:sp>
      <p:graphicFrame>
        <p:nvGraphicFramePr>
          <p:cNvPr id="19" name="Content Placeholder 4">
            <a:extLst>
              <a:ext uri="{FF2B5EF4-FFF2-40B4-BE49-F238E27FC236}">
                <a16:creationId xmlns:a16="http://schemas.microsoft.com/office/drawing/2014/main" id="{4B95EF55-4ECB-98E3-F4D5-51CCFA17B26A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9316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6614C-8C0B-C786-6332-E7A4DE2DFC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0244" y="2365513"/>
            <a:ext cx="8696227" cy="4323522"/>
          </a:xfrm>
        </p:spPr>
        <p:txBody>
          <a:bodyPr>
            <a:normAutofit fontScale="92500" lnSpcReduction="20000"/>
          </a:bodyPr>
          <a:lstStyle/>
          <a:p>
            <a:r>
              <a:rPr lang="en-GB" sz="3200" dirty="0"/>
              <a:t>All correspondence from the university will now go to your university email account</a:t>
            </a:r>
          </a:p>
          <a:p>
            <a:endParaRPr lang="en-GB" dirty="0"/>
          </a:p>
          <a:p>
            <a:r>
              <a:rPr lang="en-GB" sz="3200" dirty="0"/>
              <a:t>Must check this regularly</a:t>
            </a:r>
          </a:p>
          <a:p>
            <a:endParaRPr lang="en-GB" sz="3200" dirty="0"/>
          </a:p>
          <a:p>
            <a:r>
              <a:rPr lang="en-GB" sz="3200" dirty="0"/>
              <a:t>Information and announcements about your programme and modules will only go to this account</a:t>
            </a:r>
          </a:p>
          <a:p>
            <a:endParaRPr lang="en-GB" dirty="0"/>
          </a:p>
          <a:p>
            <a:r>
              <a:rPr lang="en-GB" sz="3200" dirty="0"/>
              <a:t>Only use your student email to contact lecturers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703F43-4C3A-6BB8-6CFB-5167E2D4816D}"/>
              </a:ext>
            </a:extLst>
          </p:cNvPr>
          <p:cNvSpPr txBox="1"/>
          <p:nvPr/>
        </p:nvSpPr>
        <p:spPr>
          <a:xfrm>
            <a:off x="1750243" y="1311152"/>
            <a:ext cx="684047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b="1" dirty="0"/>
              <a:t>Your University Email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358144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9B7BA0-57D5-EB96-1990-879DA62CFB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3F053-1476-313B-B8FD-5BE57515C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800" y="178168"/>
            <a:ext cx="8266486" cy="865073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UWTSD Student HWB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AF64EB3-36FD-57CF-9C3B-AAF582739A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66087" b="59728"/>
          <a:stretch>
            <a:fillRect/>
          </a:stretch>
        </p:blipFill>
        <p:spPr>
          <a:xfrm>
            <a:off x="1737792" y="1848809"/>
            <a:ext cx="5328326" cy="3985461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840F127C-6A2F-A563-B5B1-D6D443019914}"/>
              </a:ext>
            </a:extLst>
          </p:cNvPr>
          <p:cNvSpPr/>
          <p:nvPr/>
        </p:nvSpPr>
        <p:spPr>
          <a:xfrm>
            <a:off x="4137991" y="1650586"/>
            <a:ext cx="3001618" cy="1808232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6DF5A27C-A4C4-0D05-C110-D3FCF8B6BD76}"/>
              </a:ext>
            </a:extLst>
          </p:cNvPr>
          <p:cNvSpPr/>
          <p:nvPr/>
        </p:nvSpPr>
        <p:spPr>
          <a:xfrm>
            <a:off x="7268817" y="1361662"/>
            <a:ext cx="3270075" cy="4890051"/>
          </a:xfrm>
          <a:prstGeom prst="ellipse">
            <a:avLst/>
          </a:prstGeom>
          <a:noFill/>
          <a:ln w="76200">
            <a:solidFill>
              <a:schemeClr val="accent5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r>
              <a:rPr lang="en-GB" sz="4000" b="1" dirty="0">
                <a:solidFill>
                  <a:prstClr val="black"/>
                </a:solidFill>
                <a:latin typeface="Calibri" panose="020F0502020204030204"/>
              </a:rPr>
              <a:t>Check access to your university email</a:t>
            </a:r>
          </a:p>
        </p:txBody>
      </p:sp>
    </p:spTree>
    <p:extLst>
      <p:ext uri="{BB962C8B-B14F-4D97-AF65-F5344CB8AC3E}">
        <p14:creationId xmlns:p14="http://schemas.microsoft.com/office/powerpoint/2010/main" val="3468298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F9AD9-9D30-764A-B207-FE7EA6769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Student HWB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BB8DB8B-1B0A-8498-D4EC-88F386F92E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8537" y="234496"/>
            <a:ext cx="11414925" cy="6796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5124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590DB-94D8-6A8C-DCC2-F588D4552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0244" y="1291720"/>
            <a:ext cx="8696227" cy="1325563"/>
          </a:xfrm>
        </p:spPr>
        <p:txBody>
          <a:bodyPr/>
          <a:lstStyle/>
          <a:p>
            <a:r>
              <a:rPr lang="en-GB" b="1" dirty="0">
                <a:latin typeface="+mn-lt"/>
              </a:rPr>
              <a:t>Attendance and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B4DFC-7B65-EEF9-0E36-B5C2969C3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0244" y="2493802"/>
            <a:ext cx="8696227" cy="3787729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sz="3600" dirty="0"/>
              <a:t>The university monitors your:</a:t>
            </a:r>
          </a:p>
          <a:p>
            <a:pPr lvl="1">
              <a:lnSpc>
                <a:spcPct val="200000"/>
              </a:lnSpc>
            </a:pPr>
            <a:r>
              <a:rPr lang="en-GB" sz="3200" dirty="0"/>
              <a:t>Attendance at on-campus sessions</a:t>
            </a:r>
          </a:p>
          <a:p>
            <a:pPr lvl="1">
              <a:lnSpc>
                <a:spcPct val="200000"/>
              </a:lnSpc>
            </a:pPr>
            <a:r>
              <a:rPr lang="en-GB" sz="3200" dirty="0"/>
              <a:t>Engagement with Moodle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73513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44E840-F4C7-A3EA-32C8-A20A23302E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95FD8AB0-6CAE-1D90-3281-AE12E6660F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365" t="14000" r="15895" b="44343"/>
          <a:stretch>
            <a:fillRect/>
          </a:stretch>
        </p:blipFill>
        <p:spPr>
          <a:xfrm>
            <a:off x="1227087" y="2771663"/>
            <a:ext cx="8848295" cy="34786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1D4A0F-5DD7-A765-B477-800B1FE4A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4892" y="1257316"/>
            <a:ext cx="8696227" cy="1325563"/>
          </a:xfrm>
        </p:spPr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Important HWB tile to review: Wellbeing &amp; Learning Support</a:t>
            </a:r>
          </a:p>
        </p:txBody>
      </p:sp>
    </p:spTree>
    <p:extLst>
      <p:ext uri="{BB962C8B-B14F-4D97-AF65-F5344CB8AC3E}">
        <p14:creationId xmlns:p14="http://schemas.microsoft.com/office/powerpoint/2010/main" val="39146902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320351-9FA2-4A26-885B-BB8F3E490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8CD2EFB-78C2-4C6E-A6B9-4ED12FAD5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Coffee and croissant on the table">
            <a:extLst>
              <a:ext uri="{FF2B5EF4-FFF2-40B4-BE49-F238E27FC236}">
                <a16:creationId xmlns:a16="http://schemas.microsoft.com/office/drawing/2014/main" id="{B07AD50C-0C15-1710-146B-0B74D9BAE0A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2036" b="3694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F1E954A-4745-9F56-249B-1216935C5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00427"/>
            <a:ext cx="9875520" cy="32999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200">
                <a:solidFill>
                  <a:srgbClr val="FFFFFF"/>
                </a:solidFill>
              </a:rPr>
              <a:t>Coffee break </a:t>
            </a:r>
          </a:p>
        </p:txBody>
      </p:sp>
    </p:spTree>
    <p:extLst>
      <p:ext uri="{BB962C8B-B14F-4D97-AF65-F5344CB8AC3E}">
        <p14:creationId xmlns:p14="http://schemas.microsoft.com/office/powerpoint/2010/main" val="24697589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AC8CED-3DF1-ACA7-B78D-52890D571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0475" y="1541041"/>
            <a:ext cx="4978399" cy="3165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 to Moodle and Semester One Modules 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B421CD8A-B68A-8912-6843-D19D6B02FCB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9" name="Graphic 8" descr="Books">
            <a:extLst>
              <a:ext uri="{FF2B5EF4-FFF2-40B4-BE49-F238E27FC236}">
                <a16:creationId xmlns:a16="http://schemas.microsoft.com/office/drawing/2014/main" id="{83BC468B-4A10-41FD-B0B3-51AFB2AFD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7385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536" y="593816"/>
            <a:ext cx="2563994" cy="558314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sz="3600" dirty="0"/>
              <a:t>Programme Structure and Modules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737C68-0E78-5AC2-C142-3D89F5F2F3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8451849"/>
              </p:ext>
            </p:extLst>
          </p:nvPr>
        </p:nvGraphicFramePr>
        <p:xfrm>
          <a:off x="3508308" y="785679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59660D7-B967-BE8E-CBB6-161A9CBB63EB}"/>
              </a:ext>
            </a:extLst>
          </p:cNvPr>
          <p:cNvSpPr txBox="1"/>
          <p:nvPr/>
        </p:nvSpPr>
        <p:spPr>
          <a:xfrm>
            <a:off x="9605755" y="876093"/>
            <a:ext cx="1511869" cy="5355312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en-GB" dirty="0"/>
              <a:t>SEMESTER ONE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SEMESTER TWO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SEMESTER TWO/THREE</a:t>
            </a: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13EB13BF-4530-8304-648F-AA22A93F3723}"/>
              </a:ext>
            </a:extLst>
          </p:cNvPr>
          <p:cNvSpPr/>
          <p:nvPr/>
        </p:nvSpPr>
        <p:spPr>
          <a:xfrm>
            <a:off x="9949758" y="1683945"/>
            <a:ext cx="389299" cy="1186004"/>
          </a:xfrm>
          <a:prstGeom prst="down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5A3677B8-FC18-D802-3AA4-E78402169B48}"/>
              </a:ext>
            </a:extLst>
          </p:cNvPr>
          <p:cNvSpPr/>
          <p:nvPr/>
        </p:nvSpPr>
        <p:spPr>
          <a:xfrm>
            <a:off x="9972391" y="3864321"/>
            <a:ext cx="389299" cy="1404796"/>
          </a:xfrm>
          <a:prstGeom prst="downArrow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8884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D1C3CB-5CE2-5632-CA27-B0A605A595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6958" y="457200"/>
            <a:ext cx="7118084" cy="5943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55255B4-10BC-1CEF-92FD-1C3950B7B979}"/>
              </a:ext>
            </a:extLst>
          </p:cNvPr>
          <p:cNvSpPr txBox="1"/>
          <p:nvPr/>
        </p:nvSpPr>
        <p:spPr>
          <a:xfrm>
            <a:off x="323661" y="4237022"/>
            <a:ext cx="198497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Course: MSc Applied Psychology Homepage (MSC12MSC-APY) | Home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39500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DE671BA-C47B-1032-1234-13895E25FA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CDB6685-BD9D-7DC4-0280-9C3734179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C2CAE18-C19B-08A3-6BC9-8847A5E17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7D73BC1-B5E8-FD27-7962-EE1127B52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0339CDB-D74B-02B1-0B14-4ACEA7532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127BB3-3C10-4B06-1D25-F672F78AC0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3538" y="145696"/>
            <a:ext cx="6047531" cy="642550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35D1DE4-0A7C-8DAD-D5AE-4B170DC50F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8000" y="1509721"/>
            <a:ext cx="8758605" cy="138420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8A2F4DA-B3F7-8B73-6BE6-ABE28123665A}"/>
              </a:ext>
            </a:extLst>
          </p:cNvPr>
          <p:cNvSpPr txBox="1"/>
          <p:nvPr/>
        </p:nvSpPr>
        <p:spPr>
          <a:xfrm>
            <a:off x="236055" y="4580595"/>
            <a:ext cx="2443889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Course: Applied Research in Psychology (ECAS7009) | Home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19140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A4762D-59A8-F3CD-61B8-733D3E6104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00F1AF-80BD-0BAA-4D77-4E17919B6D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1F8EA56-DD8D-606C-4B91-0AB0CC24B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98AA04-EDDC-522C-8F29-97F1CE5A7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D4006F7-CEF5-2AEC-4AF2-E9D1CF7FA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A7B51C-A424-73D2-F3F1-20CBB1196A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734" y="126728"/>
            <a:ext cx="5859462" cy="66045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13DD010-B195-F233-BBF7-5E3A1C3EF3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335" y="1963436"/>
            <a:ext cx="10331083" cy="175103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E5FAAD7-5D5C-1F15-C282-39A2A73BEF0F}"/>
              </a:ext>
            </a:extLst>
          </p:cNvPr>
          <p:cNvSpPr txBox="1"/>
          <p:nvPr/>
        </p:nvSpPr>
        <p:spPr>
          <a:xfrm>
            <a:off x="113938" y="4311344"/>
            <a:ext cx="2473859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Course: Neurodiversity and Mental Health: Community and Cultural Perspectives (ECAS7010) | Home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45236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sz="4000"/>
              <a:t>Academic standards at Masters Level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40AF9D-8F95-D8DB-5916-CE2B804C007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89756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altLang="en-US" sz="4000"/>
              <a:t>Critical Thinking</a:t>
            </a:r>
          </a:p>
        </p:txBody>
      </p:sp>
      <p:graphicFrame>
        <p:nvGraphicFramePr>
          <p:cNvPr id="8213" name="Content Placeholder 2">
            <a:extLst>
              <a:ext uri="{FF2B5EF4-FFF2-40B4-BE49-F238E27FC236}">
                <a16:creationId xmlns:a16="http://schemas.microsoft.com/office/drawing/2014/main" id="{9929F76F-284B-B66D-5DA8-3DFF8DBC6FE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55014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altLang="en-US" sz="6000">
                <a:solidFill>
                  <a:schemeClr val="accent5"/>
                </a:solidFill>
              </a:rPr>
              <a:t>Thinking Critically Means ....</a:t>
            </a:r>
          </a:p>
        </p:txBody>
      </p:sp>
      <p:graphicFrame>
        <p:nvGraphicFramePr>
          <p:cNvPr id="6149" name="Content Placeholder 2">
            <a:extLst>
              <a:ext uri="{FF2B5EF4-FFF2-40B4-BE49-F238E27FC236}">
                <a16:creationId xmlns:a16="http://schemas.microsoft.com/office/drawing/2014/main" id="{AD9099B9-2291-46C9-21EB-1576A2E8469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97656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altLang="en-US" sz="4000"/>
              <a:t>Critical Thinking</a:t>
            </a:r>
          </a:p>
        </p:txBody>
      </p:sp>
      <p:graphicFrame>
        <p:nvGraphicFramePr>
          <p:cNvPr id="9221" name="Content Placeholder 5">
            <a:extLst>
              <a:ext uri="{FF2B5EF4-FFF2-40B4-BE49-F238E27FC236}">
                <a16:creationId xmlns:a16="http://schemas.microsoft.com/office/drawing/2014/main" id="{35C95DDC-1E23-BE8E-BED3-C0D0E3FE006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94203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F908B9-2214-CCD6-AF73-FF49B15DC1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vent\AppData\Local\Microsoft\Windows\Temporary Internet Files\Content.IE5\JWMRE4Y8\confusion-311388_640[1].png">
            <a:extLst>
              <a:ext uri="{FF2B5EF4-FFF2-40B4-BE49-F238E27FC236}">
                <a16:creationId xmlns:a16="http://schemas.microsoft.com/office/drawing/2014/main" id="{BF3CF39E-A091-7819-3F42-63F7B3221B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17" b="28523"/>
          <a:stretch>
            <a:fillRect/>
          </a:stretch>
        </p:blipFill>
        <p:spPr bwMode="auto">
          <a:xfrm>
            <a:off x="762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BD2F4DD6-4CEA-EA67-2DF7-DDE981B2A7B6}"/>
              </a:ext>
            </a:extLst>
          </p:cNvPr>
          <p:cNvSpPr/>
          <p:nvPr/>
        </p:nvSpPr>
        <p:spPr>
          <a:xfrm>
            <a:off x="1524000" y="1122362"/>
            <a:ext cx="9144000" cy="29005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 fontScale="77500" lnSpcReduction="2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Your professional development plan: getting the most out of your MSc</a:t>
            </a:r>
          </a:p>
        </p:txBody>
      </p:sp>
    </p:spTree>
    <p:extLst>
      <p:ext uri="{BB962C8B-B14F-4D97-AF65-F5344CB8AC3E}">
        <p14:creationId xmlns:p14="http://schemas.microsoft.com/office/powerpoint/2010/main" val="153575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vent\AppData\Local\Microsoft\Windows\Temporary Internet Files\Content.IE5\JWMRE4Y8\confusion-311388_64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2764" y="1072726"/>
            <a:ext cx="6096000" cy="539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al Callout 3"/>
          <p:cNvSpPr/>
          <p:nvPr/>
        </p:nvSpPr>
        <p:spPr>
          <a:xfrm>
            <a:off x="5438403" y="868020"/>
            <a:ext cx="5315322" cy="1915233"/>
          </a:xfrm>
          <a:prstGeom prst="wedgeEllipseCallout">
            <a:avLst>
              <a:gd name="adj1" fmla="val -49921"/>
              <a:gd name="adj2" fmla="val 512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/>
              <a:t>Why am I </a:t>
            </a:r>
            <a:r>
              <a:rPr lang="en-GB" sz="3600" b="1" i="1" dirty="0"/>
              <a:t>choosing</a:t>
            </a:r>
            <a:r>
              <a:rPr lang="en-GB" sz="3600" b="1" dirty="0"/>
              <a:t> to do </a:t>
            </a:r>
            <a:r>
              <a:rPr lang="en-GB" sz="3600" b="1" u="sng" dirty="0"/>
              <a:t>this </a:t>
            </a:r>
            <a:r>
              <a:rPr lang="en-GB" sz="3600" b="1" dirty="0"/>
              <a:t>MSc?</a:t>
            </a:r>
          </a:p>
        </p:txBody>
      </p:sp>
    </p:spTree>
    <p:extLst>
      <p:ext uri="{BB962C8B-B14F-4D97-AF65-F5344CB8AC3E}">
        <p14:creationId xmlns:p14="http://schemas.microsoft.com/office/powerpoint/2010/main" val="226023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50658D-1A07-764F-7938-BB2BC6EC58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72537-3B02-F435-FAE9-8A1B82417AF0}"/>
              </a:ext>
            </a:extLst>
          </p:cNvPr>
          <p:cNvSpPr txBox="1">
            <a:spLocks/>
          </p:cNvSpPr>
          <p:nvPr/>
        </p:nvSpPr>
        <p:spPr>
          <a:xfrm>
            <a:off x="2268864" y="404664"/>
            <a:ext cx="7543800" cy="85192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200" dirty="0"/>
              <a:t>Your first task……….</a:t>
            </a:r>
          </a:p>
        </p:txBody>
      </p:sp>
      <p:pic>
        <p:nvPicPr>
          <p:cNvPr id="1026" name="Picture 2" descr="C:\Users\Advent\AppData\Local\Microsoft\Windows\Temporary Internet Files\Content.IE5\JWMRE4Y8\confusion-311388_640[1].png">
            <a:extLst>
              <a:ext uri="{FF2B5EF4-FFF2-40B4-BE49-F238E27FC236}">
                <a16:creationId xmlns:a16="http://schemas.microsoft.com/office/drawing/2014/main" id="{DF60B41E-08DE-667E-8512-836BE86BA5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2764" y="1072726"/>
            <a:ext cx="6096000" cy="539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al Callout 3">
            <a:extLst>
              <a:ext uri="{FF2B5EF4-FFF2-40B4-BE49-F238E27FC236}">
                <a16:creationId xmlns:a16="http://schemas.microsoft.com/office/drawing/2014/main" id="{F29FB5F9-1661-A733-4205-4FC9B1C5433E}"/>
              </a:ext>
            </a:extLst>
          </p:cNvPr>
          <p:cNvSpPr/>
          <p:nvPr/>
        </p:nvSpPr>
        <p:spPr>
          <a:xfrm>
            <a:off x="5447928" y="1340768"/>
            <a:ext cx="4896544" cy="1596344"/>
          </a:xfrm>
          <a:prstGeom prst="wedgeEllipseCallout">
            <a:avLst>
              <a:gd name="adj1" fmla="val -49921"/>
              <a:gd name="adj2" fmla="val 512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Where do I want it to get </a:t>
            </a:r>
            <a:r>
              <a:rPr lang="en-GB" sz="3600" b="1" u="sng" dirty="0"/>
              <a:t>me?  </a:t>
            </a:r>
          </a:p>
        </p:txBody>
      </p:sp>
    </p:spTree>
    <p:extLst>
      <p:ext uri="{BB962C8B-B14F-4D97-AF65-F5344CB8AC3E}">
        <p14:creationId xmlns:p14="http://schemas.microsoft.com/office/powerpoint/2010/main" val="3687934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268864" y="404664"/>
            <a:ext cx="7543800" cy="85192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200" dirty="0"/>
              <a:t>Your second task……….</a:t>
            </a:r>
          </a:p>
        </p:txBody>
      </p:sp>
      <p:pic>
        <p:nvPicPr>
          <p:cNvPr id="1026" name="Picture 2" descr="C:\Users\Advent\AppData\Local\Microsoft\Windows\Temporary Internet Files\Content.IE5\JWMRE4Y8\confusion-311388_64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2764" y="1057237"/>
            <a:ext cx="6096000" cy="539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al Callout 3"/>
          <p:cNvSpPr/>
          <p:nvPr/>
        </p:nvSpPr>
        <p:spPr>
          <a:xfrm>
            <a:off x="5447928" y="1340768"/>
            <a:ext cx="4896544" cy="1596344"/>
          </a:xfrm>
          <a:prstGeom prst="wedgeEllipseCallout">
            <a:avLst>
              <a:gd name="adj1" fmla="val -49921"/>
              <a:gd name="adj2" fmla="val 512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What challenges will </a:t>
            </a:r>
            <a:r>
              <a:rPr lang="en-GB" sz="3600" b="1" u="sng" dirty="0"/>
              <a:t>I</a:t>
            </a:r>
            <a:r>
              <a:rPr lang="en-GB" sz="3600" dirty="0"/>
              <a:t> face?</a:t>
            </a:r>
          </a:p>
        </p:txBody>
      </p:sp>
    </p:spTree>
    <p:extLst>
      <p:ext uri="{BB962C8B-B14F-4D97-AF65-F5344CB8AC3E}">
        <p14:creationId xmlns:p14="http://schemas.microsoft.com/office/powerpoint/2010/main" val="3032863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vent\AppData\Local\Microsoft\Windows\Temporary Internet Files\Content.IE5\JWMRE4Y8\confusion-311388_64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2764" y="1057237"/>
            <a:ext cx="6096000" cy="539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al Callout 3"/>
          <p:cNvSpPr/>
          <p:nvPr/>
        </p:nvSpPr>
        <p:spPr>
          <a:xfrm>
            <a:off x="5447928" y="1340768"/>
            <a:ext cx="4896544" cy="1596344"/>
          </a:xfrm>
          <a:prstGeom prst="wedgeEllipseCallout">
            <a:avLst>
              <a:gd name="adj1" fmla="val -49921"/>
              <a:gd name="adj2" fmla="val 512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What challenges will </a:t>
            </a:r>
            <a:r>
              <a:rPr lang="en-GB" sz="3600" b="1" u="sng" dirty="0"/>
              <a:t>I</a:t>
            </a:r>
            <a:r>
              <a:rPr lang="en-GB" sz="3600" dirty="0"/>
              <a:t> face?</a:t>
            </a:r>
          </a:p>
        </p:txBody>
      </p:sp>
      <p:sp>
        <p:nvSpPr>
          <p:cNvPr id="5" name="Oval Callout 4"/>
          <p:cNvSpPr/>
          <p:nvPr/>
        </p:nvSpPr>
        <p:spPr>
          <a:xfrm>
            <a:off x="5600328" y="4149080"/>
            <a:ext cx="4896544" cy="2160240"/>
          </a:xfrm>
          <a:prstGeom prst="wedgeEllipseCallout">
            <a:avLst>
              <a:gd name="adj1" fmla="val -53599"/>
              <a:gd name="adj2" fmla="val -9931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What strategies will </a:t>
            </a:r>
            <a:r>
              <a:rPr lang="en-GB" sz="3600" b="1" u="sng" dirty="0"/>
              <a:t>I</a:t>
            </a:r>
            <a:r>
              <a:rPr lang="en-GB" sz="3600" dirty="0"/>
              <a:t> put in place to manage these?</a:t>
            </a:r>
          </a:p>
        </p:txBody>
      </p:sp>
    </p:spTree>
    <p:extLst>
      <p:ext uri="{BB962C8B-B14F-4D97-AF65-F5344CB8AC3E}">
        <p14:creationId xmlns:p14="http://schemas.microsoft.com/office/powerpoint/2010/main" val="3675854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C039EFB2-C0C5-F161-4C14-6C6DB5FAE75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ADB19A-57C3-7037-5F41-EC497F564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Q &amp; A </a:t>
            </a:r>
          </a:p>
        </p:txBody>
      </p:sp>
    </p:spTree>
    <p:extLst>
      <p:ext uri="{BB962C8B-B14F-4D97-AF65-F5344CB8AC3E}">
        <p14:creationId xmlns:p14="http://schemas.microsoft.com/office/powerpoint/2010/main" val="33484125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437</Words>
  <Application>Microsoft Office PowerPoint</Application>
  <PresentationFormat>Widescreen</PresentationFormat>
  <Paragraphs>97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Aptos</vt:lpstr>
      <vt:lpstr>Aptos Display</vt:lpstr>
      <vt:lpstr>Arial</vt:lpstr>
      <vt:lpstr>Calibri</vt:lpstr>
      <vt:lpstr>Office Theme</vt:lpstr>
      <vt:lpstr>MSc Applied Psychology </vt:lpstr>
      <vt:lpstr>Welcome, introduction and programme overview </vt:lpstr>
      <vt:lpstr>Broad Schedule </vt:lpstr>
      <vt:lpstr>Programme Team 26-27 </vt:lpstr>
      <vt:lpstr>UWTSD Student HWB</vt:lpstr>
      <vt:lpstr>Timetable &amp; Communication </vt:lpstr>
      <vt:lpstr>PowerPoint Presentation</vt:lpstr>
      <vt:lpstr>UWTSD Student HWB</vt:lpstr>
      <vt:lpstr>Student HWB</vt:lpstr>
      <vt:lpstr>Attendance and Engagement</vt:lpstr>
      <vt:lpstr>Important HWB tile to review: Wellbeing &amp; Learning Support</vt:lpstr>
      <vt:lpstr>Coffee break </vt:lpstr>
      <vt:lpstr>Introduction to Moodle and Semester One Modules </vt:lpstr>
      <vt:lpstr>Programme Structure and Modules</vt:lpstr>
      <vt:lpstr>PowerPoint Presentation</vt:lpstr>
      <vt:lpstr>PowerPoint Presentation</vt:lpstr>
      <vt:lpstr>PowerPoint Presentation</vt:lpstr>
      <vt:lpstr>Academic standards at Masters Level</vt:lpstr>
      <vt:lpstr>Critical Thinking</vt:lpstr>
      <vt:lpstr>Thinking Critically Means ....</vt:lpstr>
      <vt:lpstr>Critical Thinking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 &amp; A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Ceri Phelps</dc:creator>
  <cp:lastModifiedBy>Ceri Phelps</cp:lastModifiedBy>
  <cp:revision>1</cp:revision>
  <dcterms:created xsi:type="dcterms:W3CDTF">2025-09-23T07:11:14Z</dcterms:created>
  <dcterms:modified xsi:type="dcterms:W3CDTF">2026-09-23T10:33:15Z</dcterms:modified>
</cp:coreProperties>
</file>