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3" r:id="rId4"/>
  </p:sldMasterIdLst>
  <p:notesMasterIdLst>
    <p:notesMasterId r:id="rId17"/>
  </p:notesMasterIdLst>
  <p:sldIdLst>
    <p:sldId id="259" r:id="rId5"/>
    <p:sldId id="269" r:id="rId6"/>
    <p:sldId id="258" r:id="rId7"/>
    <p:sldId id="264" r:id="rId8"/>
    <p:sldId id="261" r:id="rId9"/>
    <p:sldId id="263" r:id="rId10"/>
    <p:sldId id="265" r:id="rId11"/>
    <p:sldId id="262" r:id="rId12"/>
    <p:sldId id="266" r:id="rId13"/>
    <p:sldId id="267" r:id="rId14"/>
    <p:sldId id="270" r:id="rId15"/>
    <p:sldId id="26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CC"/>
    <a:srgbClr val="532675"/>
    <a:srgbClr val="800080"/>
    <a:srgbClr val="DDA147"/>
    <a:srgbClr val="B54C2D"/>
    <a:srgbClr val="B66952"/>
    <a:srgbClr val="B56D45"/>
    <a:srgbClr val="DF98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404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54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4664" y="19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A20905-3954-474B-A606-562BCA026DC1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C13AB6D-DEA2-4CBB-AC69-1EF1A6AD1512}">
      <dgm:prSet custT="1"/>
      <dgm:spPr>
        <a:solidFill>
          <a:srgbClr val="7030A0"/>
        </a:solidFill>
      </dgm:spPr>
      <dgm:t>
        <a:bodyPr/>
        <a:lstStyle/>
        <a:p>
          <a:pPr>
            <a:defRPr cap="all"/>
          </a:pPr>
          <a:r>
            <a:rPr lang="en-US" sz="2400" dirty="0"/>
            <a:t>French desserts  </a:t>
          </a:r>
        </a:p>
      </dgm:t>
    </dgm:pt>
    <dgm:pt modelId="{2C752582-D9FF-4E04-A92F-827DB4BB5C48}" type="parTrans" cxnId="{4B888393-351D-4489-90C9-5A68061AB236}">
      <dgm:prSet/>
      <dgm:spPr/>
      <dgm:t>
        <a:bodyPr/>
        <a:lstStyle/>
        <a:p>
          <a:endParaRPr lang="en-US"/>
        </a:p>
      </dgm:t>
    </dgm:pt>
    <dgm:pt modelId="{9C64CC83-643C-4E12-8F97-BC19DC031190}" type="sibTrans" cxnId="{4B888393-351D-4489-90C9-5A68061AB236}">
      <dgm:prSet phldrT="01" phldr="0"/>
      <dgm:spPr/>
      <dgm:t>
        <a:bodyPr/>
        <a:lstStyle/>
        <a:p>
          <a:r>
            <a:rPr lang="en-US"/>
            <a:t>01</a:t>
          </a:r>
          <a:endParaRPr lang="en-US" dirty="0"/>
        </a:p>
      </dgm:t>
    </dgm:pt>
    <dgm:pt modelId="{53742231-981F-480A-940F-203EC2F7423F}">
      <dgm:prSet/>
      <dgm:spPr>
        <a:solidFill>
          <a:srgbClr val="9900CC"/>
        </a:solidFill>
      </dgm:spPr>
      <dgm:t>
        <a:bodyPr/>
        <a:lstStyle/>
        <a:p>
          <a:pPr>
            <a:defRPr cap="all"/>
          </a:pPr>
          <a:r>
            <a:rPr lang="en-US" dirty="0"/>
            <a:t>Romanian desserts</a:t>
          </a:r>
        </a:p>
      </dgm:t>
    </dgm:pt>
    <dgm:pt modelId="{2FC75195-FBA1-43DE-85DD-40B4B3A2F1F3}" type="parTrans" cxnId="{F226B1C2-5D99-403A-8240-EAD6BD4D8534}">
      <dgm:prSet/>
      <dgm:spPr/>
      <dgm:t>
        <a:bodyPr/>
        <a:lstStyle/>
        <a:p>
          <a:endParaRPr lang="en-US"/>
        </a:p>
      </dgm:t>
    </dgm:pt>
    <dgm:pt modelId="{EF449C32-A7AE-4099-9E9B-9E2F736A89CE}" type="sibTrans" cxnId="{F226B1C2-5D99-403A-8240-EAD6BD4D8534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9EF41CC5-EF3B-4A6D-8229-3F1333EADFB3}">
      <dgm:prSet/>
      <dgm:spPr>
        <a:solidFill>
          <a:srgbClr val="800080"/>
        </a:solidFill>
      </dgm:spPr>
      <dgm:t>
        <a:bodyPr/>
        <a:lstStyle/>
        <a:p>
          <a:pPr>
            <a:defRPr cap="all"/>
          </a:pPr>
          <a:r>
            <a:rPr lang="en-US" dirty="0"/>
            <a:t>Russian dessert</a:t>
          </a:r>
        </a:p>
      </dgm:t>
    </dgm:pt>
    <dgm:pt modelId="{DAEF1C7D-B0C5-46FA-BED3-8A54E918D3E0}" type="parTrans" cxnId="{E476EEBC-7C9F-4E07-BD58-1044B9769B64}">
      <dgm:prSet/>
      <dgm:spPr/>
      <dgm:t>
        <a:bodyPr/>
        <a:lstStyle/>
        <a:p>
          <a:endParaRPr lang="en-US"/>
        </a:p>
      </dgm:t>
    </dgm:pt>
    <dgm:pt modelId="{98E6DD7C-B953-4119-9F64-9914E467ECBF}" type="sibTrans" cxnId="{E476EEBC-7C9F-4E07-BD58-1044B9769B64}">
      <dgm:prSet phldrT="03" phldr="0"/>
      <dgm:spPr/>
      <dgm:t>
        <a:bodyPr/>
        <a:lstStyle/>
        <a:p>
          <a:r>
            <a:rPr lang="en-US"/>
            <a:t>03</a:t>
          </a:r>
          <a:endParaRPr lang="en-US" dirty="0"/>
        </a:p>
      </dgm:t>
    </dgm:pt>
    <dgm:pt modelId="{579698BD-D232-4926-8D7B-29A69B90858B}" type="pres">
      <dgm:prSet presAssocID="{8AA20905-3954-474B-A606-562BCA026DC1}" presName="Name0" presStyleCnt="0">
        <dgm:presLayoutVars>
          <dgm:animLvl val="lvl"/>
          <dgm:resizeHandles val="exact"/>
        </dgm:presLayoutVars>
      </dgm:prSet>
      <dgm:spPr/>
    </dgm:pt>
    <dgm:pt modelId="{3DD5B223-886E-4FC7-BDA1-ECA869A474EC}" type="pres">
      <dgm:prSet presAssocID="{DC13AB6D-DEA2-4CBB-AC69-1EF1A6AD1512}" presName="compositeNode" presStyleCnt="0">
        <dgm:presLayoutVars>
          <dgm:bulletEnabled val="1"/>
        </dgm:presLayoutVars>
      </dgm:prSet>
      <dgm:spPr/>
    </dgm:pt>
    <dgm:pt modelId="{DA3A6BD4-857F-4C66-97FA-B1E1C180A950}" type="pres">
      <dgm:prSet presAssocID="{DC13AB6D-DEA2-4CBB-AC69-1EF1A6AD1512}" presName="bgRect" presStyleLbl="alignNode1" presStyleIdx="0" presStyleCnt="3" custLinFactNeighborX="-26861" custLinFactNeighborY="67"/>
      <dgm:spPr/>
    </dgm:pt>
    <dgm:pt modelId="{BBA91679-4684-4A04-8AEB-03038C78A75C}" type="pres">
      <dgm:prSet presAssocID="{9C64CC83-643C-4E12-8F97-BC19DC031190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5F398AEE-BC0F-4F30-99FA-92D67A176C2D}" type="pres">
      <dgm:prSet presAssocID="{DC13AB6D-DEA2-4CBB-AC69-1EF1A6AD1512}" presName="nodeRect" presStyleLbl="alignNode1" presStyleIdx="0" presStyleCnt="3">
        <dgm:presLayoutVars>
          <dgm:bulletEnabled val="1"/>
        </dgm:presLayoutVars>
      </dgm:prSet>
      <dgm:spPr/>
    </dgm:pt>
    <dgm:pt modelId="{3C27A223-AC17-40BD-B7C5-0447661C2934}" type="pres">
      <dgm:prSet presAssocID="{9C64CC83-643C-4E12-8F97-BC19DC031190}" presName="sibTrans" presStyleCnt="0"/>
      <dgm:spPr/>
    </dgm:pt>
    <dgm:pt modelId="{0864151C-845B-4A50-9755-7EE613694D81}" type="pres">
      <dgm:prSet presAssocID="{53742231-981F-480A-940F-203EC2F7423F}" presName="compositeNode" presStyleCnt="0">
        <dgm:presLayoutVars>
          <dgm:bulletEnabled val="1"/>
        </dgm:presLayoutVars>
      </dgm:prSet>
      <dgm:spPr/>
    </dgm:pt>
    <dgm:pt modelId="{00AE7F27-0E5D-4AFB-ACD6-B5A19E79EA42}" type="pres">
      <dgm:prSet presAssocID="{53742231-981F-480A-940F-203EC2F7423F}" presName="bgRect" presStyleLbl="alignNode1" presStyleIdx="1" presStyleCnt="3"/>
      <dgm:spPr/>
    </dgm:pt>
    <dgm:pt modelId="{975C752B-C37A-4BA6-A3AE-2202A141404A}" type="pres">
      <dgm:prSet presAssocID="{EF449C32-A7AE-4099-9E9B-9E2F736A89CE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C5BDCA19-B754-421E-A6CC-628F80FC74CB}" type="pres">
      <dgm:prSet presAssocID="{53742231-981F-480A-940F-203EC2F7423F}" presName="nodeRect" presStyleLbl="alignNode1" presStyleIdx="1" presStyleCnt="3">
        <dgm:presLayoutVars>
          <dgm:bulletEnabled val="1"/>
        </dgm:presLayoutVars>
      </dgm:prSet>
      <dgm:spPr/>
    </dgm:pt>
    <dgm:pt modelId="{3E36C1DA-E751-469B-91D5-B7ADF3790DAB}" type="pres">
      <dgm:prSet presAssocID="{EF449C32-A7AE-4099-9E9B-9E2F736A89CE}" presName="sibTrans" presStyleCnt="0"/>
      <dgm:spPr/>
    </dgm:pt>
    <dgm:pt modelId="{19974A3A-09A4-40DE-BB0F-D9AED1ACB06E}" type="pres">
      <dgm:prSet presAssocID="{9EF41CC5-EF3B-4A6D-8229-3F1333EADFB3}" presName="compositeNode" presStyleCnt="0">
        <dgm:presLayoutVars>
          <dgm:bulletEnabled val="1"/>
        </dgm:presLayoutVars>
      </dgm:prSet>
      <dgm:spPr/>
    </dgm:pt>
    <dgm:pt modelId="{CAD62F17-E99D-4FEF-B376-961CA4CB20EB}" type="pres">
      <dgm:prSet presAssocID="{9EF41CC5-EF3B-4A6D-8229-3F1333EADFB3}" presName="bgRect" presStyleLbl="alignNode1" presStyleIdx="2" presStyleCnt="3"/>
      <dgm:spPr/>
    </dgm:pt>
    <dgm:pt modelId="{E20811D6-E5D4-4C9E-AABF-9E0E1902CA2C}" type="pres">
      <dgm:prSet presAssocID="{98E6DD7C-B953-4119-9F64-9914E467ECBF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67D48337-9200-42EF-A956-8FC92E9B78D2}" type="pres">
      <dgm:prSet presAssocID="{9EF41CC5-EF3B-4A6D-8229-3F1333EADFB3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43B61840-F115-4174-96B9-DA0C0E83489E}" type="presOf" srcId="{9EF41CC5-EF3B-4A6D-8229-3F1333EADFB3}" destId="{CAD62F17-E99D-4FEF-B376-961CA4CB20EB}" srcOrd="0" destOrd="0" presId="urn:microsoft.com/office/officeart/2016/7/layout/LinearBlockProcessNumbered"/>
    <dgm:cxn modelId="{29280853-1A86-48A7-BA30-A3847B3BBF6D}" type="presOf" srcId="{98E6DD7C-B953-4119-9F64-9914E467ECBF}" destId="{E20811D6-E5D4-4C9E-AABF-9E0E1902CA2C}" srcOrd="0" destOrd="0" presId="urn:microsoft.com/office/officeart/2016/7/layout/LinearBlockProcessNumbered"/>
    <dgm:cxn modelId="{0439566F-A180-439C-8FAE-14E400EF2DCF}" type="presOf" srcId="{8AA20905-3954-474B-A606-562BCA026DC1}" destId="{579698BD-D232-4926-8D7B-29A69B90858B}" srcOrd="0" destOrd="0" presId="urn:microsoft.com/office/officeart/2016/7/layout/LinearBlockProcessNumbered"/>
    <dgm:cxn modelId="{F6B1598F-1951-460F-BB68-54B32A798437}" type="presOf" srcId="{DC13AB6D-DEA2-4CBB-AC69-1EF1A6AD1512}" destId="{5F398AEE-BC0F-4F30-99FA-92D67A176C2D}" srcOrd="1" destOrd="0" presId="urn:microsoft.com/office/officeart/2016/7/layout/LinearBlockProcessNumbered"/>
    <dgm:cxn modelId="{4B888393-351D-4489-90C9-5A68061AB236}" srcId="{8AA20905-3954-474B-A606-562BCA026DC1}" destId="{DC13AB6D-DEA2-4CBB-AC69-1EF1A6AD1512}" srcOrd="0" destOrd="0" parTransId="{2C752582-D9FF-4E04-A92F-827DB4BB5C48}" sibTransId="{9C64CC83-643C-4E12-8F97-BC19DC031190}"/>
    <dgm:cxn modelId="{BA068B95-2DA2-453B-8162-90B6AB26C20F}" type="presOf" srcId="{DC13AB6D-DEA2-4CBB-AC69-1EF1A6AD1512}" destId="{DA3A6BD4-857F-4C66-97FA-B1E1C180A950}" srcOrd="0" destOrd="0" presId="urn:microsoft.com/office/officeart/2016/7/layout/LinearBlockProcessNumbered"/>
    <dgm:cxn modelId="{07D44DA2-D4CF-4582-A029-20843D5E0F23}" type="presOf" srcId="{53742231-981F-480A-940F-203EC2F7423F}" destId="{C5BDCA19-B754-421E-A6CC-628F80FC74CB}" srcOrd="1" destOrd="0" presId="urn:microsoft.com/office/officeart/2016/7/layout/LinearBlockProcessNumbered"/>
    <dgm:cxn modelId="{E476EEBC-7C9F-4E07-BD58-1044B9769B64}" srcId="{8AA20905-3954-474B-A606-562BCA026DC1}" destId="{9EF41CC5-EF3B-4A6D-8229-3F1333EADFB3}" srcOrd="2" destOrd="0" parTransId="{DAEF1C7D-B0C5-46FA-BED3-8A54E918D3E0}" sibTransId="{98E6DD7C-B953-4119-9F64-9914E467ECBF}"/>
    <dgm:cxn modelId="{FDD130C2-CD74-4EFB-A226-A939177EE674}" type="presOf" srcId="{53742231-981F-480A-940F-203EC2F7423F}" destId="{00AE7F27-0E5D-4AFB-ACD6-B5A19E79EA42}" srcOrd="0" destOrd="0" presId="urn:microsoft.com/office/officeart/2016/7/layout/LinearBlockProcessNumbered"/>
    <dgm:cxn modelId="{F226B1C2-5D99-403A-8240-EAD6BD4D8534}" srcId="{8AA20905-3954-474B-A606-562BCA026DC1}" destId="{53742231-981F-480A-940F-203EC2F7423F}" srcOrd="1" destOrd="0" parTransId="{2FC75195-FBA1-43DE-85DD-40B4B3A2F1F3}" sibTransId="{EF449C32-A7AE-4099-9E9B-9E2F736A89CE}"/>
    <dgm:cxn modelId="{714928C7-F07E-48C4-BE9E-4842896AB09C}" type="presOf" srcId="{9C64CC83-643C-4E12-8F97-BC19DC031190}" destId="{BBA91679-4684-4A04-8AEB-03038C78A75C}" srcOrd="0" destOrd="0" presId="urn:microsoft.com/office/officeart/2016/7/layout/LinearBlockProcessNumbered"/>
    <dgm:cxn modelId="{7D7B6CF4-1A1D-4E61-B5FE-C95185EF2648}" type="presOf" srcId="{9EF41CC5-EF3B-4A6D-8229-3F1333EADFB3}" destId="{67D48337-9200-42EF-A956-8FC92E9B78D2}" srcOrd="1" destOrd="0" presId="urn:microsoft.com/office/officeart/2016/7/layout/LinearBlockProcessNumbered"/>
    <dgm:cxn modelId="{B9FDDAF6-ABE3-43D5-A54F-4A0002D3FD47}" type="presOf" srcId="{EF449C32-A7AE-4099-9E9B-9E2F736A89CE}" destId="{975C752B-C37A-4BA6-A3AE-2202A141404A}" srcOrd="0" destOrd="0" presId="urn:microsoft.com/office/officeart/2016/7/layout/LinearBlockProcessNumbered"/>
    <dgm:cxn modelId="{6A5BED3A-71F8-4A71-9E51-1F50D58497B5}" type="presParOf" srcId="{579698BD-D232-4926-8D7B-29A69B90858B}" destId="{3DD5B223-886E-4FC7-BDA1-ECA869A474EC}" srcOrd="0" destOrd="0" presId="urn:microsoft.com/office/officeart/2016/7/layout/LinearBlockProcessNumbered"/>
    <dgm:cxn modelId="{50ED9B3F-B939-4662-8866-7D833C2E0794}" type="presParOf" srcId="{3DD5B223-886E-4FC7-BDA1-ECA869A474EC}" destId="{DA3A6BD4-857F-4C66-97FA-B1E1C180A950}" srcOrd="0" destOrd="0" presId="urn:microsoft.com/office/officeart/2016/7/layout/LinearBlockProcessNumbered"/>
    <dgm:cxn modelId="{0D013F25-1B82-4F7B-AEF4-E93C2E95B0C3}" type="presParOf" srcId="{3DD5B223-886E-4FC7-BDA1-ECA869A474EC}" destId="{BBA91679-4684-4A04-8AEB-03038C78A75C}" srcOrd="1" destOrd="0" presId="urn:microsoft.com/office/officeart/2016/7/layout/LinearBlockProcessNumbered"/>
    <dgm:cxn modelId="{1E713196-E09A-42B0-BC2D-5294D0D9C36F}" type="presParOf" srcId="{3DD5B223-886E-4FC7-BDA1-ECA869A474EC}" destId="{5F398AEE-BC0F-4F30-99FA-92D67A176C2D}" srcOrd="2" destOrd="0" presId="urn:microsoft.com/office/officeart/2016/7/layout/LinearBlockProcessNumbered"/>
    <dgm:cxn modelId="{F8935481-B234-48A2-8E9B-6F423817537E}" type="presParOf" srcId="{579698BD-D232-4926-8D7B-29A69B90858B}" destId="{3C27A223-AC17-40BD-B7C5-0447661C2934}" srcOrd="1" destOrd="0" presId="urn:microsoft.com/office/officeart/2016/7/layout/LinearBlockProcessNumbered"/>
    <dgm:cxn modelId="{2A71550B-14EE-4B95-A40C-E132F64E84DB}" type="presParOf" srcId="{579698BD-D232-4926-8D7B-29A69B90858B}" destId="{0864151C-845B-4A50-9755-7EE613694D81}" srcOrd="2" destOrd="0" presId="urn:microsoft.com/office/officeart/2016/7/layout/LinearBlockProcessNumbered"/>
    <dgm:cxn modelId="{819F34FD-11F2-459D-B90D-FA1539737ADA}" type="presParOf" srcId="{0864151C-845B-4A50-9755-7EE613694D81}" destId="{00AE7F27-0E5D-4AFB-ACD6-B5A19E79EA42}" srcOrd="0" destOrd="0" presId="urn:microsoft.com/office/officeart/2016/7/layout/LinearBlockProcessNumbered"/>
    <dgm:cxn modelId="{FAA4A22E-63A9-40D7-AF37-15573F3C350A}" type="presParOf" srcId="{0864151C-845B-4A50-9755-7EE613694D81}" destId="{975C752B-C37A-4BA6-A3AE-2202A141404A}" srcOrd="1" destOrd="0" presId="urn:microsoft.com/office/officeart/2016/7/layout/LinearBlockProcessNumbered"/>
    <dgm:cxn modelId="{ABA4B620-C848-4944-B91E-2E492EED893C}" type="presParOf" srcId="{0864151C-845B-4A50-9755-7EE613694D81}" destId="{C5BDCA19-B754-421E-A6CC-628F80FC74CB}" srcOrd="2" destOrd="0" presId="urn:microsoft.com/office/officeart/2016/7/layout/LinearBlockProcessNumbered"/>
    <dgm:cxn modelId="{981D06A1-F8EB-4C14-9C2A-EA505D9C81FA}" type="presParOf" srcId="{579698BD-D232-4926-8D7B-29A69B90858B}" destId="{3E36C1DA-E751-469B-91D5-B7ADF3790DAB}" srcOrd="3" destOrd="0" presId="urn:microsoft.com/office/officeart/2016/7/layout/LinearBlockProcessNumbered"/>
    <dgm:cxn modelId="{D7BB022A-2504-497B-9672-D97F4CB95B15}" type="presParOf" srcId="{579698BD-D232-4926-8D7B-29A69B90858B}" destId="{19974A3A-09A4-40DE-BB0F-D9AED1ACB06E}" srcOrd="4" destOrd="0" presId="urn:microsoft.com/office/officeart/2016/7/layout/LinearBlockProcessNumbered"/>
    <dgm:cxn modelId="{A085F843-0169-43CB-B042-74EAB6E1674B}" type="presParOf" srcId="{19974A3A-09A4-40DE-BB0F-D9AED1ACB06E}" destId="{CAD62F17-E99D-4FEF-B376-961CA4CB20EB}" srcOrd="0" destOrd="0" presId="urn:microsoft.com/office/officeart/2016/7/layout/LinearBlockProcessNumbered"/>
    <dgm:cxn modelId="{A179DBCD-25F3-44B6-BAA7-26EBC7B29448}" type="presParOf" srcId="{19974A3A-09A4-40DE-BB0F-D9AED1ACB06E}" destId="{E20811D6-E5D4-4C9E-AABF-9E0E1902CA2C}" srcOrd="1" destOrd="0" presId="urn:microsoft.com/office/officeart/2016/7/layout/LinearBlockProcessNumbered"/>
    <dgm:cxn modelId="{7429BDE6-E17F-4E08-960D-D62B256C81F6}" type="presParOf" srcId="{19974A3A-09A4-40DE-BB0F-D9AED1ACB06E}" destId="{67D48337-9200-42EF-A956-8FC92E9B78D2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40A3E35-BEC9-814E-8ABA-59F2076C1D7E}" type="doc">
      <dgm:prSet loTypeId="urn:microsoft.com/office/officeart/2005/8/layout/cycle2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2357051-8F29-3341-8B6B-D224237963C5}">
      <dgm:prSet phldrT="[Text]" custT="1"/>
      <dgm:spPr/>
      <dgm:t>
        <a:bodyPr/>
        <a:lstStyle/>
        <a:p>
          <a:r>
            <a:rPr lang="en-GB" sz="1200" dirty="0"/>
            <a:t>Location</a:t>
          </a:r>
        </a:p>
      </dgm:t>
    </dgm:pt>
    <dgm:pt modelId="{FA4AF4BF-1CEA-BB4F-B2F4-B0082C3FCAC5}" type="parTrans" cxnId="{4DD48FA1-1382-CA43-A17A-97CA56BDE54F}">
      <dgm:prSet/>
      <dgm:spPr/>
      <dgm:t>
        <a:bodyPr/>
        <a:lstStyle/>
        <a:p>
          <a:endParaRPr lang="en-GB"/>
        </a:p>
      </dgm:t>
    </dgm:pt>
    <dgm:pt modelId="{627A7732-51FB-E34C-83B7-F0A62888C505}" type="sibTrans" cxnId="{4DD48FA1-1382-CA43-A17A-97CA56BDE54F}">
      <dgm:prSet/>
      <dgm:spPr/>
      <dgm:t>
        <a:bodyPr/>
        <a:lstStyle/>
        <a:p>
          <a:endParaRPr lang="en-GB"/>
        </a:p>
      </dgm:t>
    </dgm:pt>
    <dgm:pt modelId="{DD1F5C71-8B42-994D-9238-DCDF8521C94B}">
      <dgm:prSet phldrT="[Text]" custT="1"/>
      <dgm:spPr/>
      <dgm:t>
        <a:bodyPr/>
        <a:lstStyle/>
        <a:p>
          <a:r>
            <a:rPr lang="en-GB" sz="1200" b="0" i="0" u="none" dirty="0"/>
            <a:t>Stand Mixer</a:t>
          </a:r>
          <a:endParaRPr lang="en-GB" sz="1200" dirty="0"/>
        </a:p>
      </dgm:t>
    </dgm:pt>
    <dgm:pt modelId="{438BD5BE-5CA3-B746-B81A-4143A7C3C13C}" type="parTrans" cxnId="{D047FEE9-BAB3-A34C-B15C-D250C0CF13DC}">
      <dgm:prSet/>
      <dgm:spPr/>
      <dgm:t>
        <a:bodyPr/>
        <a:lstStyle/>
        <a:p>
          <a:endParaRPr lang="en-GB"/>
        </a:p>
      </dgm:t>
    </dgm:pt>
    <dgm:pt modelId="{2A559C66-7A99-884B-8BCC-07DF6406CFE3}" type="sibTrans" cxnId="{D047FEE9-BAB3-A34C-B15C-D250C0CF13DC}">
      <dgm:prSet/>
      <dgm:spPr/>
      <dgm:t>
        <a:bodyPr/>
        <a:lstStyle/>
        <a:p>
          <a:endParaRPr lang="en-GB"/>
        </a:p>
      </dgm:t>
    </dgm:pt>
    <dgm:pt modelId="{228F2B18-1731-5F44-8181-F47C66A414D8}">
      <dgm:prSet phldrT="[Text]" custT="1"/>
      <dgm:spPr/>
      <dgm:t>
        <a:bodyPr/>
        <a:lstStyle/>
        <a:p>
          <a:r>
            <a:rPr lang="en-GB" sz="1200" dirty="0"/>
            <a:t>Oven</a:t>
          </a:r>
        </a:p>
      </dgm:t>
    </dgm:pt>
    <dgm:pt modelId="{7F25AAD6-F4E3-3740-85BE-A64C60C1CE38}" type="parTrans" cxnId="{6A8B0491-5556-7B4F-B519-6A4206DE4B22}">
      <dgm:prSet/>
      <dgm:spPr/>
      <dgm:t>
        <a:bodyPr/>
        <a:lstStyle/>
        <a:p>
          <a:endParaRPr lang="en-GB"/>
        </a:p>
      </dgm:t>
    </dgm:pt>
    <dgm:pt modelId="{5B8CAF83-A9DC-F74F-8D81-856F2733E148}" type="sibTrans" cxnId="{6A8B0491-5556-7B4F-B519-6A4206DE4B22}">
      <dgm:prSet/>
      <dgm:spPr/>
      <dgm:t>
        <a:bodyPr/>
        <a:lstStyle/>
        <a:p>
          <a:endParaRPr lang="en-GB"/>
        </a:p>
      </dgm:t>
    </dgm:pt>
    <dgm:pt modelId="{ED3ED26E-59E2-3D47-AB7D-895F3C7B7700}">
      <dgm:prSet phldrT="[Text]" custT="1"/>
      <dgm:spPr/>
      <dgm:t>
        <a:bodyPr/>
        <a:lstStyle/>
        <a:p>
          <a:r>
            <a:rPr lang="en-GB" sz="1200" dirty="0"/>
            <a:t>Ingredients</a:t>
          </a:r>
        </a:p>
      </dgm:t>
    </dgm:pt>
    <dgm:pt modelId="{5FF61E75-E515-7C48-8CD7-588C0355D083}" type="parTrans" cxnId="{E358F921-50D8-FF4E-A2B6-1F85CD630B8E}">
      <dgm:prSet/>
      <dgm:spPr/>
      <dgm:t>
        <a:bodyPr/>
        <a:lstStyle/>
        <a:p>
          <a:endParaRPr lang="en-GB"/>
        </a:p>
      </dgm:t>
    </dgm:pt>
    <dgm:pt modelId="{7A8CEEE5-149C-C143-87EB-B3391F429BAE}" type="sibTrans" cxnId="{E358F921-50D8-FF4E-A2B6-1F85CD630B8E}">
      <dgm:prSet/>
      <dgm:spPr/>
      <dgm:t>
        <a:bodyPr/>
        <a:lstStyle/>
        <a:p>
          <a:endParaRPr lang="en-GB"/>
        </a:p>
      </dgm:t>
    </dgm:pt>
    <dgm:pt modelId="{4D73F55D-12F7-1A47-92E8-BC257C1EDA8B}">
      <dgm:prSet custT="1"/>
      <dgm:spPr/>
      <dgm:t>
        <a:bodyPr/>
        <a:lstStyle/>
        <a:p>
          <a:r>
            <a:rPr lang="en-GB" sz="1200" b="0" i="0" u="none" dirty="0"/>
            <a:t>Silicon Spatula</a:t>
          </a:r>
        </a:p>
      </dgm:t>
    </dgm:pt>
    <dgm:pt modelId="{7C38E109-DE35-A143-B757-98A6F3DCE3DB}" type="parTrans" cxnId="{CA3A03A9-7991-084C-B15D-22235B8F38D0}">
      <dgm:prSet/>
      <dgm:spPr/>
      <dgm:t>
        <a:bodyPr/>
        <a:lstStyle/>
        <a:p>
          <a:endParaRPr lang="en-GB"/>
        </a:p>
      </dgm:t>
    </dgm:pt>
    <dgm:pt modelId="{F2290F2B-4F11-FE4B-A97E-14ED745AA01A}" type="sibTrans" cxnId="{CA3A03A9-7991-084C-B15D-22235B8F38D0}">
      <dgm:prSet/>
      <dgm:spPr/>
      <dgm:t>
        <a:bodyPr/>
        <a:lstStyle/>
        <a:p>
          <a:endParaRPr lang="en-GB"/>
        </a:p>
      </dgm:t>
    </dgm:pt>
    <dgm:pt modelId="{667CDC71-F632-744F-867C-BB988B486477}" type="pres">
      <dgm:prSet presAssocID="{440A3E35-BEC9-814E-8ABA-59F2076C1D7E}" presName="cycle" presStyleCnt="0">
        <dgm:presLayoutVars>
          <dgm:dir/>
          <dgm:resizeHandles val="exact"/>
        </dgm:presLayoutVars>
      </dgm:prSet>
      <dgm:spPr/>
    </dgm:pt>
    <dgm:pt modelId="{7AFDD21D-8F3E-774E-9346-DA639DAD3335}" type="pres">
      <dgm:prSet presAssocID="{E2357051-8F29-3341-8B6B-D224237963C5}" presName="node" presStyleLbl="node1" presStyleIdx="0" presStyleCnt="5" custScaleX="213775" custRadScaleRad="99351" custRadScaleInc="-16727">
        <dgm:presLayoutVars>
          <dgm:bulletEnabled val="1"/>
        </dgm:presLayoutVars>
      </dgm:prSet>
      <dgm:spPr/>
    </dgm:pt>
    <dgm:pt modelId="{8A6F00D1-7777-7641-8965-11DD6A695172}" type="pres">
      <dgm:prSet presAssocID="{627A7732-51FB-E34C-83B7-F0A62888C505}" presName="sibTrans" presStyleLbl="sibTrans2D1" presStyleIdx="0" presStyleCnt="5"/>
      <dgm:spPr/>
    </dgm:pt>
    <dgm:pt modelId="{CECF0A77-0230-FA4D-8241-0DF34DCBB618}" type="pres">
      <dgm:prSet presAssocID="{627A7732-51FB-E34C-83B7-F0A62888C505}" presName="connectorText" presStyleLbl="sibTrans2D1" presStyleIdx="0" presStyleCnt="5"/>
      <dgm:spPr/>
    </dgm:pt>
    <dgm:pt modelId="{5B87A082-E27B-BB40-9A88-D5D883980FB2}" type="pres">
      <dgm:prSet presAssocID="{DD1F5C71-8B42-994D-9238-DCDF8521C94B}" presName="node" presStyleLbl="node1" presStyleIdx="1" presStyleCnt="5" custScaleX="212885">
        <dgm:presLayoutVars>
          <dgm:bulletEnabled val="1"/>
        </dgm:presLayoutVars>
      </dgm:prSet>
      <dgm:spPr/>
    </dgm:pt>
    <dgm:pt modelId="{D4F159BC-DABC-3A4D-9DAC-423230FD96B2}" type="pres">
      <dgm:prSet presAssocID="{2A559C66-7A99-884B-8BCC-07DF6406CFE3}" presName="sibTrans" presStyleLbl="sibTrans2D1" presStyleIdx="1" presStyleCnt="5"/>
      <dgm:spPr/>
    </dgm:pt>
    <dgm:pt modelId="{0A6FA725-A4F4-FB42-A68B-1BE72384F7FD}" type="pres">
      <dgm:prSet presAssocID="{2A559C66-7A99-884B-8BCC-07DF6406CFE3}" presName="connectorText" presStyleLbl="sibTrans2D1" presStyleIdx="1" presStyleCnt="5"/>
      <dgm:spPr/>
    </dgm:pt>
    <dgm:pt modelId="{61BCF7F0-CF29-B54F-BFBD-4341DEEDA47E}" type="pres">
      <dgm:prSet presAssocID="{4D73F55D-12F7-1A47-92E8-BC257C1EDA8B}" presName="node" presStyleLbl="node1" presStyleIdx="2" presStyleCnt="5" custScaleX="205102" custRadScaleRad="98564" custRadScaleInc="-62552">
        <dgm:presLayoutVars>
          <dgm:bulletEnabled val="1"/>
        </dgm:presLayoutVars>
      </dgm:prSet>
      <dgm:spPr/>
    </dgm:pt>
    <dgm:pt modelId="{996E7655-A8BC-924C-942B-BD7F4DDEDFF6}" type="pres">
      <dgm:prSet presAssocID="{F2290F2B-4F11-FE4B-A97E-14ED745AA01A}" presName="sibTrans" presStyleLbl="sibTrans2D1" presStyleIdx="2" presStyleCnt="5"/>
      <dgm:spPr/>
    </dgm:pt>
    <dgm:pt modelId="{3F99BB71-143F-D64F-A804-0D0F98AF9BFC}" type="pres">
      <dgm:prSet presAssocID="{F2290F2B-4F11-FE4B-A97E-14ED745AA01A}" presName="connectorText" presStyleLbl="sibTrans2D1" presStyleIdx="2" presStyleCnt="5"/>
      <dgm:spPr/>
    </dgm:pt>
    <dgm:pt modelId="{A2B8E346-55C1-DB4C-89C3-897FF7721321}" type="pres">
      <dgm:prSet presAssocID="{228F2B18-1731-5F44-8181-F47C66A414D8}" presName="node" presStyleLbl="node1" presStyleIdx="3" presStyleCnt="5" custScaleX="220946" custRadScaleRad="105862" custRadScaleInc="73785">
        <dgm:presLayoutVars>
          <dgm:bulletEnabled val="1"/>
        </dgm:presLayoutVars>
      </dgm:prSet>
      <dgm:spPr/>
    </dgm:pt>
    <dgm:pt modelId="{02917406-6901-1B4A-9B15-C673E8C9AC94}" type="pres">
      <dgm:prSet presAssocID="{5B8CAF83-A9DC-F74F-8D81-856F2733E148}" presName="sibTrans" presStyleLbl="sibTrans2D1" presStyleIdx="3" presStyleCnt="5"/>
      <dgm:spPr/>
    </dgm:pt>
    <dgm:pt modelId="{298819CF-BC99-2244-AB5A-E35FCA7D946B}" type="pres">
      <dgm:prSet presAssocID="{5B8CAF83-A9DC-F74F-8D81-856F2733E148}" presName="connectorText" presStyleLbl="sibTrans2D1" presStyleIdx="3" presStyleCnt="5"/>
      <dgm:spPr/>
    </dgm:pt>
    <dgm:pt modelId="{E569B7DB-8D7A-124D-B381-64663561BA65}" type="pres">
      <dgm:prSet presAssocID="{ED3ED26E-59E2-3D47-AB7D-895F3C7B7700}" presName="node" presStyleLbl="node1" presStyleIdx="4" presStyleCnt="5" custScaleX="229445">
        <dgm:presLayoutVars>
          <dgm:bulletEnabled val="1"/>
        </dgm:presLayoutVars>
      </dgm:prSet>
      <dgm:spPr/>
    </dgm:pt>
    <dgm:pt modelId="{8DB37EFE-E377-ED4D-BF8F-E7DA29A4BD97}" type="pres">
      <dgm:prSet presAssocID="{7A8CEEE5-149C-C143-87EB-B3391F429BAE}" presName="sibTrans" presStyleLbl="sibTrans2D1" presStyleIdx="4" presStyleCnt="5"/>
      <dgm:spPr/>
    </dgm:pt>
    <dgm:pt modelId="{0020F78D-CA2F-3D42-B575-74ABAD19BE9E}" type="pres">
      <dgm:prSet presAssocID="{7A8CEEE5-149C-C143-87EB-B3391F429BAE}" presName="connectorText" presStyleLbl="sibTrans2D1" presStyleIdx="4" presStyleCnt="5"/>
      <dgm:spPr/>
    </dgm:pt>
  </dgm:ptLst>
  <dgm:cxnLst>
    <dgm:cxn modelId="{5483D914-DE63-F844-8653-DE6F1CE0913F}" type="presOf" srcId="{440A3E35-BEC9-814E-8ABA-59F2076C1D7E}" destId="{667CDC71-F632-744F-867C-BB988B486477}" srcOrd="0" destOrd="0" presId="urn:microsoft.com/office/officeart/2005/8/layout/cycle2"/>
    <dgm:cxn modelId="{E358F921-50D8-FF4E-A2B6-1F85CD630B8E}" srcId="{440A3E35-BEC9-814E-8ABA-59F2076C1D7E}" destId="{ED3ED26E-59E2-3D47-AB7D-895F3C7B7700}" srcOrd="4" destOrd="0" parTransId="{5FF61E75-E515-7C48-8CD7-588C0355D083}" sibTransId="{7A8CEEE5-149C-C143-87EB-B3391F429BAE}"/>
    <dgm:cxn modelId="{ACD22122-7CF6-3441-8EC4-5EE72608ED6B}" type="presOf" srcId="{4D73F55D-12F7-1A47-92E8-BC257C1EDA8B}" destId="{61BCF7F0-CF29-B54F-BFBD-4341DEEDA47E}" srcOrd="0" destOrd="0" presId="urn:microsoft.com/office/officeart/2005/8/layout/cycle2"/>
    <dgm:cxn modelId="{26FD1C29-9CB2-1143-B711-91D2FC0529FC}" type="presOf" srcId="{F2290F2B-4F11-FE4B-A97E-14ED745AA01A}" destId="{3F99BB71-143F-D64F-A804-0D0F98AF9BFC}" srcOrd="1" destOrd="0" presId="urn:microsoft.com/office/officeart/2005/8/layout/cycle2"/>
    <dgm:cxn modelId="{1A89A629-D391-9D47-9787-C174A3A30799}" type="presOf" srcId="{DD1F5C71-8B42-994D-9238-DCDF8521C94B}" destId="{5B87A082-E27B-BB40-9A88-D5D883980FB2}" srcOrd="0" destOrd="0" presId="urn:microsoft.com/office/officeart/2005/8/layout/cycle2"/>
    <dgm:cxn modelId="{F6863D43-D16E-3F4C-9B5C-EB2D8D5FEE15}" type="presOf" srcId="{5B8CAF83-A9DC-F74F-8D81-856F2733E148}" destId="{02917406-6901-1B4A-9B15-C673E8C9AC94}" srcOrd="0" destOrd="0" presId="urn:microsoft.com/office/officeart/2005/8/layout/cycle2"/>
    <dgm:cxn modelId="{4E58CB66-9E69-2146-BAF9-6A72009115D3}" type="presOf" srcId="{2A559C66-7A99-884B-8BCC-07DF6406CFE3}" destId="{0A6FA725-A4F4-FB42-A68B-1BE72384F7FD}" srcOrd="1" destOrd="0" presId="urn:microsoft.com/office/officeart/2005/8/layout/cycle2"/>
    <dgm:cxn modelId="{E8D2E56A-3B0E-0C41-B05A-2DE7215AA820}" type="presOf" srcId="{5B8CAF83-A9DC-F74F-8D81-856F2733E148}" destId="{298819CF-BC99-2244-AB5A-E35FCA7D946B}" srcOrd="1" destOrd="0" presId="urn:microsoft.com/office/officeart/2005/8/layout/cycle2"/>
    <dgm:cxn modelId="{E5555F79-D67C-C849-8BCF-E860B11B1C5B}" type="presOf" srcId="{627A7732-51FB-E34C-83B7-F0A62888C505}" destId="{CECF0A77-0230-FA4D-8241-0DF34DCBB618}" srcOrd="1" destOrd="0" presId="urn:microsoft.com/office/officeart/2005/8/layout/cycle2"/>
    <dgm:cxn modelId="{6A8B0491-5556-7B4F-B519-6A4206DE4B22}" srcId="{440A3E35-BEC9-814E-8ABA-59F2076C1D7E}" destId="{228F2B18-1731-5F44-8181-F47C66A414D8}" srcOrd="3" destOrd="0" parTransId="{7F25AAD6-F4E3-3740-85BE-A64C60C1CE38}" sibTransId="{5B8CAF83-A9DC-F74F-8D81-856F2733E148}"/>
    <dgm:cxn modelId="{D7D4B792-FC66-CD48-B83A-B7A8D2FB08FD}" type="presOf" srcId="{ED3ED26E-59E2-3D47-AB7D-895F3C7B7700}" destId="{E569B7DB-8D7A-124D-B381-64663561BA65}" srcOrd="0" destOrd="0" presId="urn:microsoft.com/office/officeart/2005/8/layout/cycle2"/>
    <dgm:cxn modelId="{4DD48FA1-1382-CA43-A17A-97CA56BDE54F}" srcId="{440A3E35-BEC9-814E-8ABA-59F2076C1D7E}" destId="{E2357051-8F29-3341-8B6B-D224237963C5}" srcOrd="0" destOrd="0" parTransId="{FA4AF4BF-1CEA-BB4F-B2F4-B0082C3FCAC5}" sibTransId="{627A7732-51FB-E34C-83B7-F0A62888C505}"/>
    <dgm:cxn modelId="{5CEB5FA4-B2F2-4A47-BC05-4F7387783C5D}" type="presOf" srcId="{E2357051-8F29-3341-8B6B-D224237963C5}" destId="{7AFDD21D-8F3E-774E-9346-DA639DAD3335}" srcOrd="0" destOrd="0" presId="urn:microsoft.com/office/officeart/2005/8/layout/cycle2"/>
    <dgm:cxn modelId="{CA3A03A9-7991-084C-B15D-22235B8F38D0}" srcId="{440A3E35-BEC9-814E-8ABA-59F2076C1D7E}" destId="{4D73F55D-12F7-1A47-92E8-BC257C1EDA8B}" srcOrd="2" destOrd="0" parTransId="{7C38E109-DE35-A143-B757-98A6F3DCE3DB}" sibTransId="{F2290F2B-4F11-FE4B-A97E-14ED745AA01A}"/>
    <dgm:cxn modelId="{745AF1AC-A4DE-C740-90C4-47A4462F2A32}" type="presOf" srcId="{7A8CEEE5-149C-C143-87EB-B3391F429BAE}" destId="{8DB37EFE-E377-ED4D-BF8F-E7DA29A4BD97}" srcOrd="0" destOrd="0" presId="urn:microsoft.com/office/officeart/2005/8/layout/cycle2"/>
    <dgm:cxn modelId="{1BC529AF-8CD1-A845-BF67-5AA6B99B99AB}" type="presOf" srcId="{627A7732-51FB-E34C-83B7-F0A62888C505}" destId="{8A6F00D1-7777-7641-8965-11DD6A695172}" srcOrd="0" destOrd="0" presId="urn:microsoft.com/office/officeart/2005/8/layout/cycle2"/>
    <dgm:cxn modelId="{54670FB7-0BE0-5541-A41C-4655124796CA}" type="presOf" srcId="{228F2B18-1731-5F44-8181-F47C66A414D8}" destId="{A2B8E346-55C1-DB4C-89C3-897FF7721321}" srcOrd="0" destOrd="0" presId="urn:microsoft.com/office/officeart/2005/8/layout/cycle2"/>
    <dgm:cxn modelId="{A878E2BE-695B-984D-A38A-F4D3EFDADCFA}" type="presOf" srcId="{7A8CEEE5-149C-C143-87EB-B3391F429BAE}" destId="{0020F78D-CA2F-3D42-B575-74ABAD19BE9E}" srcOrd="1" destOrd="0" presId="urn:microsoft.com/office/officeart/2005/8/layout/cycle2"/>
    <dgm:cxn modelId="{D047FEE9-BAB3-A34C-B15C-D250C0CF13DC}" srcId="{440A3E35-BEC9-814E-8ABA-59F2076C1D7E}" destId="{DD1F5C71-8B42-994D-9238-DCDF8521C94B}" srcOrd="1" destOrd="0" parTransId="{438BD5BE-5CA3-B746-B81A-4143A7C3C13C}" sibTransId="{2A559C66-7A99-884B-8BCC-07DF6406CFE3}"/>
    <dgm:cxn modelId="{D5E11FF7-1610-4E49-89D9-FDDE943B12F7}" type="presOf" srcId="{F2290F2B-4F11-FE4B-A97E-14ED745AA01A}" destId="{996E7655-A8BC-924C-942B-BD7F4DDEDFF6}" srcOrd="0" destOrd="0" presId="urn:microsoft.com/office/officeart/2005/8/layout/cycle2"/>
    <dgm:cxn modelId="{8F5801F9-49A9-944A-BF63-FBFEB0FA7F66}" type="presOf" srcId="{2A559C66-7A99-884B-8BCC-07DF6406CFE3}" destId="{D4F159BC-DABC-3A4D-9DAC-423230FD96B2}" srcOrd="0" destOrd="0" presId="urn:microsoft.com/office/officeart/2005/8/layout/cycle2"/>
    <dgm:cxn modelId="{4FC565B3-4FFA-FA49-965C-83CBB63D2ECC}" type="presParOf" srcId="{667CDC71-F632-744F-867C-BB988B486477}" destId="{7AFDD21D-8F3E-774E-9346-DA639DAD3335}" srcOrd="0" destOrd="0" presId="urn:microsoft.com/office/officeart/2005/8/layout/cycle2"/>
    <dgm:cxn modelId="{9A01F8B7-FE19-FD43-B678-6F5013127674}" type="presParOf" srcId="{667CDC71-F632-744F-867C-BB988B486477}" destId="{8A6F00D1-7777-7641-8965-11DD6A695172}" srcOrd="1" destOrd="0" presId="urn:microsoft.com/office/officeart/2005/8/layout/cycle2"/>
    <dgm:cxn modelId="{A876549F-BAFA-014C-B8CC-A82F34530733}" type="presParOf" srcId="{8A6F00D1-7777-7641-8965-11DD6A695172}" destId="{CECF0A77-0230-FA4D-8241-0DF34DCBB618}" srcOrd="0" destOrd="0" presId="urn:microsoft.com/office/officeart/2005/8/layout/cycle2"/>
    <dgm:cxn modelId="{74C03DFB-B325-6A48-B2FD-EDE13E68AEBA}" type="presParOf" srcId="{667CDC71-F632-744F-867C-BB988B486477}" destId="{5B87A082-E27B-BB40-9A88-D5D883980FB2}" srcOrd="2" destOrd="0" presId="urn:microsoft.com/office/officeart/2005/8/layout/cycle2"/>
    <dgm:cxn modelId="{81EDB06E-1728-8C44-8480-1BC0F6BF7804}" type="presParOf" srcId="{667CDC71-F632-744F-867C-BB988B486477}" destId="{D4F159BC-DABC-3A4D-9DAC-423230FD96B2}" srcOrd="3" destOrd="0" presId="urn:microsoft.com/office/officeart/2005/8/layout/cycle2"/>
    <dgm:cxn modelId="{FF962341-5E64-6F4C-AF9A-0451D923486C}" type="presParOf" srcId="{D4F159BC-DABC-3A4D-9DAC-423230FD96B2}" destId="{0A6FA725-A4F4-FB42-A68B-1BE72384F7FD}" srcOrd="0" destOrd="0" presId="urn:microsoft.com/office/officeart/2005/8/layout/cycle2"/>
    <dgm:cxn modelId="{D8523503-339F-5A48-A9B8-93AF023F1F2B}" type="presParOf" srcId="{667CDC71-F632-744F-867C-BB988B486477}" destId="{61BCF7F0-CF29-B54F-BFBD-4341DEEDA47E}" srcOrd="4" destOrd="0" presId="urn:microsoft.com/office/officeart/2005/8/layout/cycle2"/>
    <dgm:cxn modelId="{903CFD75-C214-8945-B0E9-C1AA459AA336}" type="presParOf" srcId="{667CDC71-F632-744F-867C-BB988B486477}" destId="{996E7655-A8BC-924C-942B-BD7F4DDEDFF6}" srcOrd="5" destOrd="0" presId="urn:microsoft.com/office/officeart/2005/8/layout/cycle2"/>
    <dgm:cxn modelId="{41626880-33E9-EB48-B787-BF263DAF9219}" type="presParOf" srcId="{996E7655-A8BC-924C-942B-BD7F4DDEDFF6}" destId="{3F99BB71-143F-D64F-A804-0D0F98AF9BFC}" srcOrd="0" destOrd="0" presId="urn:microsoft.com/office/officeart/2005/8/layout/cycle2"/>
    <dgm:cxn modelId="{71485EC8-9D2C-1D4E-A901-FDB940C5EB1A}" type="presParOf" srcId="{667CDC71-F632-744F-867C-BB988B486477}" destId="{A2B8E346-55C1-DB4C-89C3-897FF7721321}" srcOrd="6" destOrd="0" presId="urn:microsoft.com/office/officeart/2005/8/layout/cycle2"/>
    <dgm:cxn modelId="{E21384B7-4CAD-AE49-8544-824360A9F5D0}" type="presParOf" srcId="{667CDC71-F632-744F-867C-BB988B486477}" destId="{02917406-6901-1B4A-9B15-C673E8C9AC94}" srcOrd="7" destOrd="0" presId="urn:microsoft.com/office/officeart/2005/8/layout/cycle2"/>
    <dgm:cxn modelId="{2786CF04-359F-0C4F-AFAE-2727EC49D0EC}" type="presParOf" srcId="{02917406-6901-1B4A-9B15-C673E8C9AC94}" destId="{298819CF-BC99-2244-AB5A-E35FCA7D946B}" srcOrd="0" destOrd="0" presId="urn:microsoft.com/office/officeart/2005/8/layout/cycle2"/>
    <dgm:cxn modelId="{B192B803-F695-8046-A3A0-6C8207EC9608}" type="presParOf" srcId="{667CDC71-F632-744F-867C-BB988B486477}" destId="{E569B7DB-8D7A-124D-B381-64663561BA65}" srcOrd="8" destOrd="0" presId="urn:microsoft.com/office/officeart/2005/8/layout/cycle2"/>
    <dgm:cxn modelId="{99B5DC65-6E36-E04E-9A25-902083733189}" type="presParOf" srcId="{667CDC71-F632-744F-867C-BB988B486477}" destId="{8DB37EFE-E377-ED4D-BF8F-E7DA29A4BD97}" srcOrd="9" destOrd="0" presId="urn:microsoft.com/office/officeart/2005/8/layout/cycle2"/>
    <dgm:cxn modelId="{9D0450A0-EE5B-2744-83CE-813225B066C9}" type="presParOf" srcId="{8DB37EFE-E377-ED4D-BF8F-E7DA29A4BD97}" destId="{0020F78D-CA2F-3D42-B575-74ABAD19BE9E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40A3E35-BEC9-814E-8ABA-59F2076C1D7E}" type="doc">
      <dgm:prSet loTypeId="urn:microsoft.com/office/officeart/2005/8/layout/cycle2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2357051-8F29-3341-8B6B-D224237963C5}">
      <dgm:prSet phldrT="[Text]" custT="1"/>
      <dgm:spPr/>
      <dgm:t>
        <a:bodyPr/>
        <a:lstStyle/>
        <a:p>
          <a:r>
            <a:rPr lang="en-GB" sz="1200" dirty="0"/>
            <a:t>Cake dividers</a:t>
          </a:r>
        </a:p>
      </dgm:t>
    </dgm:pt>
    <dgm:pt modelId="{FA4AF4BF-1CEA-BB4F-B2F4-B0082C3FCAC5}" type="parTrans" cxnId="{4DD48FA1-1382-CA43-A17A-97CA56BDE54F}">
      <dgm:prSet/>
      <dgm:spPr/>
      <dgm:t>
        <a:bodyPr/>
        <a:lstStyle/>
        <a:p>
          <a:endParaRPr lang="en-GB"/>
        </a:p>
      </dgm:t>
    </dgm:pt>
    <dgm:pt modelId="{627A7732-51FB-E34C-83B7-F0A62888C505}" type="sibTrans" cxnId="{4DD48FA1-1382-CA43-A17A-97CA56BDE54F}">
      <dgm:prSet/>
      <dgm:spPr/>
      <dgm:t>
        <a:bodyPr/>
        <a:lstStyle/>
        <a:p>
          <a:endParaRPr lang="en-GB"/>
        </a:p>
      </dgm:t>
    </dgm:pt>
    <dgm:pt modelId="{DD1F5C71-8B42-994D-9238-DCDF8521C94B}">
      <dgm:prSet phldrT="[Text]" custT="1"/>
      <dgm:spPr/>
      <dgm:t>
        <a:bodyPr/>
        <a:lstStyle/>
        <a:p>
          <a:r>
            <a:rPr lang="en-GB" sz="1200" b="0" i="0" u="none" dirty="0"/>
            <a:t>Temperature gun</a:t>
          </a:r>
          <a:endParaRPr lang="en-GB" sz="1200" dirty="0"/>
        </a:p>
      </dgm:t>
    </dgm:pt>
    <dgm:pt modelId="{438BD5BE-5CA3-B746-B81A-4143A7C3C13C}" type="parTrans" cxnId="{D047FEE9-BAB3-A34C-B15C-D250C0CF13DC}">
      <dgm:prSet/>
      <dgm:spPr/>
      <dgm:t>
        <a:bodyPr/>
        <a:lstStyle/>
        <a:p>
          <a:endParaRPr lang="en-GB"/>
        </a:p>
      </dgm:t>
    </dgm:pt>
    <dgm:pt modelId="{2A559C66-7A99-884B-8BCC-07DF6406CFE3}" type="sibTrans" cxnId="{D047FEE9-BAB3-A34C-B15C-D250C0CF13DC}">
      <dgm:prSet/>
      <dgm:spPr/>
      <dgm:t>
        <a:bodyPr/>
        <a:lstStyle/>
        <a:p>
          <a:endParaRPr lang="en-GB"/>
        </a:p>
      </dgm:t>
    </dgm:pt>
    <dgm:pt modelId="{228F2B18-1731-5F44-8181-F47C66A414D8}">
      <dgm:prSet phldrT="[Text]" custT="1"/>
      <dgm:spPr/>
      <dgm:t>
        <a:bodyPr/>
        <a:lstStyle/>
        <a:p>
          <a:r>
            <a:rPr lang="en-GB" sz="1200" dirty="0"/>
            <a:t>Nozzles</a:t>
          </a:r>
        </a:p>
      </dgm:t>
    </dgm:pt>
    <dgm:pt modelId="{7F25AAD6-F4E3-3740-85BE-A64C60C1CE38}" type="parTrans" cxnId="{6A8B0491-5556-7B4F-B519-6A4206DE4B22}">
      <dgm:prSet/>
      <dgm:spPr/>
      <dgm:t>
        <a:bodyPr/>
        <a:lstStyle/>
        <a:p>
          <a:endParaRPr lang="en-GB"/>
        </a:p>
      </dgm:t>
    </dgm:pt>
    <dgm:pt modelId="{5B8CAF83-A9DC-F74F-8D81-856F2733E148}" type="sibTrans" cxnId="{6A8B0491-5556-7B4F-B519-6A4206DE4B22}">
      <dgm:prSet/>
      <dgm:spPr/>
      <dgm:t>
        <a:bodyPr/>
        <a:lstStyle/>
        <a:p>
          <a:endParaRPr lang="en-GB"/>
        </a:p>
      </dgm:t>
    </dgm:pt>
    <dgm:pt modelId="{ED3ED26E-59E2-3D47-AB7D-895F3C7B7700}">
      <dgm:prSet phldrT="[Text]"/>
      <dgm:spPr/>
      <dgm:t>
        <a:bodyPr/>
        <a:lstStyle/>
        <a:p>
          <a:r>
            <a:rPr lang="en-GB" dirty="0"/>
            <a:t>Decorations</a:t>
          </a:r>
        </a:p>
      </dgm:t>
    </dgm:pt>
    <dgm:pt modelId="{5FF61E75-E515-7C48-8CD7-588C0355D083}" type="parTrans" cxnId="{E358F921-50D8-FF4E-A2B6-1F85CD630B8E}">
      <dgm:prSet/>
      <dgm:spPr/>
      <dgm:t>
        <a:bodyPr/>
        <a:lstStyle/>
        <a:p>
          <a:endParaRPr lang="en-GB"/>
        </a:p>
      </dgm:t>
    </dgm:pt>
    <dgm:pt modelId="{7A8CEEE5-149C-C143-87EB-B3391F429BAE}" type="sibTrans" cxnId="{E358F921-50D8-FF4E-A2B6-1F85CD630B8E}">
      <dgm:prSet/>
      <dgm:spPr/>
      <dgm:t>
        <a:bodyPr/>
        <a:lstStyle/>
        <a:p>
          <a:endParaRPr lang="en-GB"/>
        </a:p>
      </dgm:t>
    </dgm:pt>
    <dgm:pt modelId="{4D73F55D-12F7-1A47-92E8-BC257C1EDA8B}">
      <dgm:prSet custT="1"/>
      <dgm:spPr/>
      <dgm:t>
        <a:bodyPr/>
        <a:lstStyle/>
        <a:p>
          <a:r>
            <a:rPr lang="en-GB" sz="1200" b="0" i="0" u="none" dirty="0"/>
            <a:t>Cooling rack</a:t>
          </a:r>
        </a:p>
      </dgm:t>
    </dgm:pt>
    <dgm:pt modelId="{7C38E109-DE35-A143-B757-98A6F3DCE3DB}" type="parTrans" cxnId="{CA3A03A9-7991-084C-B15D-22235B8F38D0}">
      <dgm:prSet/>
      <dgm:spPr/>
      <dgm:t>
        <a:bodyPr/>
        <a:lstStyle/>
        <a:p>
          <a:endParaRPr lang="en-GB"/>
        </a:p>
      </dgm:t>
    </dgm:pt>
    <dgm:pt modelId="{F2290F2B-4F11-FE4B-A97E-14ED745AA01A}" type="sibTrans" cxnId="{CA3A03A9-7991-084C-B15D-22235B8F38D0}">
      <dgm:prSet/>
      <dgm:spPr/>
      <dgm:t>
        <a:bodyPr/>
        <a:lstStyle/>
        <a:p>
          <a:endParaRPr lang="en-GB"/>
        </a:p>
      </dgm:t>
    </dgm:pt>
    <dgm:pt modelId="{667CDC71-F632-744F-867C-BB988B486477}" type="pres">
      <dgm:prSet presAssocID="{440A3E35-BEC9-814E-8ABA-59F2076C1D7E}" presName="cycle" presStyleCnt="0">
        <dgm:presLayoutVars>
          <dgm:dir/>
          <dgm:resizeHandles val="exact"/>
        </dgm:presLayoutVars>
      </dgm:prSet>
      <dgm:spPr/>
    </dgm:pt>
    <dgm:pt modelId="{7AFDD21D-8F3E-774E-9346-DA639DAD3335}" type="pres">
      <dgm:prSet presAssocID="{E2357051-8F29-3341-8B6B-D224237963C5}" presName="node" presStyleLbl="node1" presStyleIdx="0" presStyleCnt="5" custScaleX="163430" custRadScaleRad="112131" custRadScaleInc="-6668">
        <dgm:presLayoutVars>
          <dgm:bulletEnabled val="1"/>
        </dgm:presLayoutVars>
      </dgm:prSet>
      <dgm:spPr/>
    </dgm:pt>
    <dgm:pt modelId="{8A6F00D1-7777-7641-8965-11DD6A695172}" type="pres">
      <dgm:prSet presAssocID="{627A7732-51FB-E34C-83B7-F0A62888C505}" presName="sibTrans" presStyleLbl="sibTrans2D1" presStyleIdx="0" presStyleCnt="5"/>
      <dgm:spPr/>
    </dgm:pt>
    <dgm:pt modelId="{CECF0A77-0230-FA4D-8241-0DF34DCBB618}" type="pres">
      <dgm:prSet presAssocID="{627A7732-51FB-E34C-83B7-F0A62888C505}" presName="connectorText" presStyleLbl="sibTrans2D1" presStyleIdx="0" presStyleCnt="5"/>
      <dgm:spPr/>
    </dgm:pt>
    <dgm:pt modelId="{5B87A082-E27B-BB40-9A88-D5D883980FB2}" type="pres">
      <dgm:prSet presAssocID="{DD1F5C71-8B42-994D-9238-DCDF8521C94B}" presName="node" presStyleLbl="node1" presStyleIdx="1" presStyleCnt="5" custScaleX="197741">
        <dgm:presLayoutVars>
          <dgm:bulletEnabled val="1"/>
        </dgm:presLayoutVars>
      </dgm:prSet>
      <dgm:spPr/>
    </dgm:pt>
    <dgm:pt modelId="{D4F159BC-DABC-3A4D-9DAC-423230FD96B2}" type="pres">
      <dgm:prSet presAssocID="{2A559C66-7A99-884B-8BCC-07DF6406CFE3}" presName="sibTrans" presStyleLbl="sibTrans2D1" presStyleIdx="1" presStyleCnt="5"/>
      <dgm:spPr/>
    </dgm:pt>
    <dgm:pt modelId="{0A6FA725-A4F4-FB42-A68B-1BE72384F7FD}" type="pres">
      <dgm:prSet presAssocID="{2A559C66-7A99-884B-8BCC-07DF6406CFE3}" presName="connectorText" presStyleLbl="sibTrans2D1" presStyleIdx="1" presStyleCnt="5"/>
      <dgm:spPr/>
    </dgm:pt>
    <dgm:pt modelId="{61BCF7F0-CF29-B54F-BFBD-4341DEEDA47E}" type="pres">
      <dgm:prSet presAssocID="{4D73F55D-12F7-1A47-92E8-BC257C1EDA8B}" presName="node" presStyleLbl="node1" presStyleIdx="2" presStyleCnt="5" custScaleX="171144" custRadScaleRad="118155" custRadScaleInc="-73790">
        <dgm:presLayoutVars>
          <dgm:bulletEnabled val="1"/>
        </dgm:presLayoutVars>
      </dgm:prSet>
      <dgm:spPr/>
    </dgm:pt>
    <dgm:pt modelId="{996E7655-A8BC-924C-942B-BD7F4DDEDFF6}" type="pres">
      <dgm:prSet presAssocID="{F2290F2B-4F11-FE4B-A97E-14ED745AA01A}" presName="sibTrans" presStyleLbl="sibTrans2D1" presStyleIdx="2" presStyleCnt="5"/>
      <dgm:spPr/>
    </dgm:pt>
    <dgm:pt modelId="{3F99BB71-143F-D64F-A804-0D0F98AF9BFC}" type="pres">
      <dgm:prSet presAssocID="{F2290F2B-4F11-FE4B-A97E-14ED745AA01A}" presName="connectorText" presStyleLbl="sibTrans2D1" presStyleIdx="2" presStyleCnt="5"/>
      <dgm:spPr/>
    </dgm:pt>
    <dgm:pt modelId="{A2B8E346-55C1-DB4C-89C3-897FF7721321}" type="pres">
      <dgm:prSet presAssocID="{228F2B18-1731-5F44-8181-F47C66A414D8}" presName="node" presStyleLbl="node1" presStyleIdx="3" presStyleCnt="5" custScaleX="138276" custRadScaleRad="80163" custRadScaleInc="31181">
        <dgm:presLayoutVars>
          <dgm:bulletEnabled val="1"/>
        </dgm:presLayoutVars>
      </dgm:prSet>
      <dgm:spPr/>
    </dgm:pt>
    <dgm:pt modelId="{02917406-6901-1B4A-9B15-C673E8C9AC94}" type="pres">
      <dgm:prSet presAssocID="{5B8CAF83-A9DC-F74F-8D81-856F2733E148}" presName="sibTrans" presStyleLbl="sibTrans2D1" presStyleIdx="3" presStyleCnt="5"/>
      <dgm:spPr/>
    </dgm:pt>
    <dgm:pt modelId="{298819CF-BC99-2244-AB5A-E35FCA7D946B}" type="pres">
      <dgm:prSet presAssocID="{5B8CAF83-A9DC-F74F-8D81-856F2733E148}" presName="connectorText" presStyleLbl="sibTrans2D1" presStyleIdx="3" presStyleCnt="5"/>
      <dgm:spPr/>
    </dgm:pt>
    <dgm:pt modelId="{E569B7DB-8D7A-124D-B381-64663561BA65}" type="pres">
      <dgm:prSet presAssocID="{ED3ED26E-59E2-3D47-AB7D-895F3C7B7700}" presName="node" presStyleLbl="node1" presStyleIdx="4" presStyleCnt="5" custScaleX="209104" custRadScaleRad="75240" custRadScaleInc="5407">
        <dgm:presLayoutVars>
          <dgm:bulletEnabled val="1"/>
        </dgm:presLayoutVars>
      </dgm:prSet>
      <dgm:spPr/>
    </dgm:pt>
    <dgm:pt modelId="{8DB37EFE-E377-ED4D-BF8F-E7DA29A4BD97}" type="pres">
      <dgm:prSet presAssocID="{7A8CEEE5-149C-C143-87EB-B3391F429BAE}" presName="sibTrans" presStyleLbl="sibTrans2D1" presStyleIdx="4" presStyleCnt="5"/>
      <dgm:spPr/>
    </dgm:pt>
    <dgm:pt modelId="{0020F78D-CA2F-3D42-B575-74ABAD19BE9E}" type="pres">
      <dgm:prSet presAssocID="{7A8CEEE5-149C-C143-87EB-B3391F429BAE}" presName="connectorText" presStyleLbl="sibTrans2D1" presStyleIdx="4" presStyleCnt="5"/>
      <dgm:spPr/>
    </dgm:pt>
  </dgm:ptLst>
  <dgm:cxnLst>
    <dgm:cxn modelId="{5483D914-DE63-F844-8653-DE6F1CE0913F}" type="presOf" srcId="{440A3E35-BEC9-814E-8ABA-59F2076C1D7E}" destId="{667CDC71-F632-744F-867C-BB988B486477}" srcOrd="0" destOrd="0" presId="urn:microsoft.com/office/officeart/2005/8/layout/cycle2"/>
    <dgm:cxn modelId="{E358F921-50D8-FF4E-A2B6-1F85CD630B8E}" srcId="{440A3E35-BEC9-814E-8ABA-59F2076C1D7E}" destId="{ED3ED26E-59E2-3D47-AB7D-895F3C7B7700}" srcOrd="4" destOrd="0" parTransId="{5FF61E75-E515-7C48-8CD7-588C0355D083}" sibTransId="{7A8CEEE5-149C-C143-87EB-B3391F429BAE}"/>
    <dgm:cxn modelId="{ACD22122-7CF6-3441-8EC4-5EE72608ED6B}" type="presOf" srcId="{4D73F55D-12F7-1A47-92E8-BC257C1EDA8B}" destId="{61BCF7F0-CF29-B54F-BFBD-4341DEEDA47E}" srcOrd="0" destOrd="0" presId="urn:microsoft.com/office/officeart/2005/8/layout/cycle2"/>
    <dgm:cxn modelId="{26FD1C29-9CB2-1143-B711-91D2FC0529FC}" type="presOf" srcId="{F2290F2B-4F11-FE4B-A97E-14ED745AA01A}" destId="{3F99BB71-143F-D64F-A804-0D0F98AF9BFC}" srcOrd="1" destOrd="0" presId="urn:microsoft.com/office/officeart/2005/8/layout/cycle2"/>
    <dgm:cxn modelId="{1A89A629-D391-9D47-9787-C174A3A30799}" type="presOf" srcId="{DD1F5C71-8B42-994D-9238-DCDF8521C94B}" destId="{5B87A082-E27B-BB40-9A88-D5D883980FB2}" srcOrd="0" destOrd="0" presId="urn:microsoft.com/office/officeart/2005/8/layout/cycle2"/>
    <dgm:cxn modelId="{F6863D43-D16E-3F4C-9B5C-EB2D8D5FEE15}" type="presOf" srcId="{5B8CAF83-A9DC-F74F-8D81-856F2733E148}" destId="{02917406-6901-1B4A-9B15-C673E8C9AC94}" srcOrd="0" destOrd="0" presId="urn:microsoft.com/office/officeart/2005/8/layout/cycle2"/>
    <dgm:cxn modelId="{4E58CB66-9E69-2146-BAF9-6A72009115D3}" type="presOf" srcId="{2A559C66-7A99-884B-8BCC-07DF6406CFE3}" destId="{0A6FA725-A4F4-FB42-A68B-1BE72384F7FD}" srcOrd="1" destOrd="0" presId="urn:microsoft.com/office/officeart/2005/8/layout/cycle2"/>
    <dgm:cxn modelId="{E8D2E56A-3B0E-0C41-B05A-2DE7215AA820}" type="presOf" srcId="{5B8CAF83-A9DC-F74F-8D81-856F2733E148}" destId="{298819CF-BC99-2244-AB5A-E35FCA7D946B}" srcOrd="1" destOrd="0" presId="urn:microsoft.com/office/officeart/2005/8/layout/cycle2"/>
    <dgm:cxn modelId="{E5555F79-D67C-C849-8BCF-E860B11B1C5B}" type="presOf" srcId="{627A7732-51FB-E34C-83B7-F0A62888C505}" destId="{CECF0A77-0230-FA4D-8241-0DF34DCBB618}" srcOrd="1" destOrd="0" presId="urn:microsoft.com/office/officeart/2005/8/layout/cycle2"/>
    <dgm:cxn modelId="{6A8B0491-5556-7B4F-B519-6A4206DE4B22}" srcId="{440A3E35-BEC9-814E-8ABA-59F2076C1D7E}" destId="{228F2B18-1731-5F44-8181-F47C66A414D8}" srcOrd="3" destOrd="0" parTransId="{7F25AAD6-F4E3-3740-85BE-A64C60C1CE38}" sibTransId="{5B8CAF83-A9DC-F74F-8D81-856F2733E148}"/>
    <dgm:cxn modelId="{D7D4B792-FC66-CD48-B83A-B7A8D2FB08FD}" type="presOf" srcId="{ED3ED26E-59E2-3D47-AB7D-895F3C7B7700}" destId="{E569B7DB-8D7A-124D-B381-64663561BA65}" srcOrd="0" destOrd="0" presId="urn:microsoft.com/office/officeart/2005/8/layout/cycle2"/>
    <dgm:cxn modelId="{4DD48FA1-1382-CA43-A17A-97CA56BDE54F}" srcId="{440A3E35-BEC9-814E-8ABA-59F2076C1D7E}" destId="{E2357051-8F29-3341-8B6B-D224237963C5}" srcOrd="0" destOrd="0" parTransId="{FA4AF4BF-1CEA-BB4F-B2F4-B0082C3FCAC5}" sibTransId="{627A7732-51FB-E34C-83B7-F0A62888C505}"/>
    <dgm:cxn modelId="{5CEB5FA4-B2F2-4A47-BC05-4F7387783C5D}" type="presOf" srcId="{E2357051-8F29-3341-8B6B-D224237963C5}" destId="{7AFDD21D-8F3E-774E-9346-DA639DAD3335}" srcOrd="0" destOrd="0" presId="urn:microsoft.com/office/officeart/2005/8/layout/cycle2"/>
    <dgm:cxn modelId="{CA3A03A9-7991-084C-B15D-22235B8F38D0}" srcId="{440A3E35-BEC9-814E-8ABA-59F2076C1D7E}" destId="{4D73F55D-12F7-1A47-92E8-BC257C1EDA8B}" srcOrd="2" destOrd="0" parTransId="{7C38E109-DE35-A143-B757-98A6F3DCE3DB}" sibTransId="{F2290F2B-4F11-FE4B-A97E-14ED745AA01A}"/>
    <dgm:cxn modelId="{745AF1AC-A4DE-C740-90C4-47A4462F2A32}" type="presOf" srcId="{7A8CEEE5-149C-C143-87EB-B3391F429BAE}" destId="{8DB37EFE-E377-ED4D-BF8F-E7DA29A4BD97}" srcOrd="0" destOrd="0" presId="urn:microsoft.com/office/officeart/2005/8/layout/cycle2"/>
    <dgm:cxn modelId="{1BC529AF-8CD1-A845-BF67-5AA6B99B99AB}" type="presOf" srcId="{627A7732-51FB-E34C-83B7-F0A62888C505}" destId="{8A6F00D1-7777-7641-8965-11DD6A695172}" srcOrd="0" destOrd="0" presId="urn:microsoft.com/office/officeart/2005/8/layout/cycle2"/>
    <dgm:cxn modelId="{54670FB7-0BE0-5541-A41C-4655124796CA}" type="presOf" srcId="{228F2B18-1731-5F44-8181-F47C66A414D8}" destId="{A2B8E346-55C1-DB4C-89C3-897FF7721321}" srcOrd="0" destOrd="0" presId="urn:microsoft.com/office/officeart/2005/8/layout/cycle2"/>
    <dgm:cxn modelId="{A878E2BE-695B-984D-A38A-F4D3EFDADCFA}" type="presOf" srcId="{7A8CEEE5-149C-C143-87EB-B3391F429BAE}" destId="{0020F78D-CA2F-3D42-B575-74ABAD19BE9E}" srcOrd="1" destOrd="0" presId="urn:microsoft.com/office/officeart/2005/8/layout/cycle2"/>
    <dgm:cxn modelId="{D047FEE9-BAB3-A34C-B15C-D250C0CF13DC}" srcId="{440A3E35-BEC9-814E-8ABA-59F2076C1D7E}" destId="{DD1F5C71-8B42-994D-9238-DCDF8521C94B}" srcOrd="1" destOrd="0" parTransId="{438BD5BE-5CA3-B746-B81A-4143A7C3C13C}" sibTransId="{2A559C66-7A99-884B-8BCC-07DF6406CFE3}"/>
    <dgm:cxn modelId="{D5E11FF7-1610-4E49-89D9-FDDE943B12F7}" type="presOf" srcId="{F2290F2B-4F11-FE4B-A97E-14ED745AA01A}" destId="{996E7655-A8BC-924C-942B-BD7F4DDEDFF6}" srcOrd="0" destOrd="0" presId="urn:microsoft.com/office/officeart/2005/8/layout/cycle2"/>
    <dgm:cxn modelId="{8F5801F9-49A9-944A-BF63-FBFEB0FA7F66}" type="presOf" srcId="{2A559C66-7A99-884B-8BCC-07DF6406CFE3}" destId="{D4F159BC-DABC-3A4D-9DAC-423230FD96B2}" srcOrd="0" destOrd="0" presId="urn:microsoft.com/office/officeart/2005/8/layout/cycle2"/>
    <dgm:cxn modelId="{4FC565B3-4FFA-FA49-965C-83CBB63D2ECC}" type="presParOf" srcId="{667CDC71-F632-744F-867C-BB988B486477}" destId="{7AFDD21D-8F3E-774E-9346-DA639DAD3335}" srcOrd="0" destOrd="0" presId="urn:microsoft.com/office/officeart/2005/8/layout/cycle2"/>
    <dgm:cxn modelId="{9A01F8B7-FE19-FD43-B678-6F5013127674}" type="presParOf" srcId="{667CDC71-F632-744F-867C-BB988B486477}" destId="{8A6F00D1-7777-7641-8965-11DD6A695172}" srcOrd="1" destOrd="0" presId="urn:microsoft.com/office/officeart/2005/8/layout/cycle2"/>
    <dgm:cxn modelId="{A876549F-BAFA-014C-B8CC-A82F34530733}" type="presParOf" srcId="{8A6F00D1-7777-7641-8965-11DD6A695172}" destId="{CECF0A77-0230-FA4D-8241-0DF34DCBB618}" srcOrd="0" destOrd="0" presId="urn:microsoft.com/office/officeart/2005/8/layout/cycle2"/>
    <dgm:cxn modelId="{74C03DFB-B325-6A48-B2FD-EDE13E68AEBA}" type="presParOf" srcId="{667CDC71-F632-744F-867C-BB988B486477}" destId="{5B87A082-E27B-BB40-9A88-D5D883980FB2}" srcOrd="2" destOrd="0" presId="urn:microsoft.com/office/officeart/2005/8/layout/cycle2"/>
    <dgm:cxn modelId="{81EDB06E-1728-8C44-8480-1BC0F6BF7804}" type="presParOf" srcId="{667CDC71-F632-744F-867C-BB988B486477}" destId="{D4F159BC-DABC-3A4D-9DAC-423230FD96B2}" srcOrd="3" destOrd="0" presId="urn:microsoft.com/office/officeart/2005/8/layout/cycle2"/>
    <dgm:cxn modelId="{FF962341-5E64-6F4C-AF9A-0451D923486C}" type="presParOf" srcId="{D4F159BC-DABC-3A4D-9DAC-423230FD96B2}" destId="{0A6FA725-A4F4-FB42-A68B-1BE72384F7FD}" srcOrd="0" destOrd="0" presId="urn:microsoft.com/office/officeart/2005/8/layout/cycle2"/>
    <dgm:cxn modelId="{D8523503-339F-5A48-A9B8-93AF023F1F2B}" type="presParOf" srcId="{667CDC71-F632-744F-867C-BB988B486477}" destId="{61BCF7F0-CF29-B54F-BFBD-4341DEEDA47E}" srcOrd="4" destOrd="0" presId="urn:microsoft.com/office/officeart/2005/8/layout/cycle2"/>
    <dgm:cxn modelId="{903CFD75-C214-8945-B0E9-C1AA459AA336}" type="presParOf" srcId="{667CDC71-F632-744F-867C-BB988B486477}" destId="{996E7655-A8BC-924C-942B-BD7F4DDEDFF6}" srcOrd="5" destOrd="0" presId="urn:microsoft.com/office/officeart/2005/8/layout/cycle2"/>
    <dgm:cxn modelId="{41626880-33E9-EB48-B787-BF263DAF9219}" type="presParOf" srcId="{996E7655-A8BC-924C-942B-BD7F4DDEDFF6}" destId="{3F99BB71-143F-D64F-A804-0D0F98AF9BFC}" srcOrd="0" destOrd="0" presId="urn:microsoft.com/office/officeart/2005/8/layout/cycle2"/>
    <dgm:cxn modelId="{71485EC8-9D2C-1D4E-A901-FDB940C5EB1A}" type="presParOf" srcId="{667CDC71-F632-744F-867C-BB988B486477}" destId="{A2B8E346-55C1-DB4C-89C3-897FF7721321}" srcOrd="6" destOrd="0" presId="urn:microsoft.com/office/officeart/2005/8/layout/cycle2"/>
    <dgm:cxn modelId="{E21384B7-4CAD-AE49-8544-824360A9F5D0}" type="presParOf" srcId="{667CDC71-F632-744F-867C-BB988B486477}" destId="{02917406-6901-1B4A-9B15-C673E8C9AC94}" srcOrd="7" destOrd="0" presId="urn:microsoft.com/office/officeart/2005/8/layout/cycle2"/>
    <dgm:cxn modelId="{2786CF04-359F-0C4F-AFAE-2727EC49D0EC}" type="presParOf" srcId="{02917406-6901-1B4A-9B15-C673E8C9AC94}" destId="{298819CF-BC99-2244-AB5A-E35FCA7D946B}" srcOrd="0" destOrd="0" presId="urn:microsoft.com/office/officeart/2005/8/layout/cycle2"/>
    <dgm:cxn modelId="{B192B803-F695-8046-A3A0-6C8207EC9608}" type="presParOf" srcId="{667CDC71-F632-744F-867C-BB988B486477}" destId="{E569B7DB-8D7A-124D-B381-64663561BA65}" srcOrd="8" destOrd="0" presId="urn:microsoft.com/office/officeart/2005/8/layout/cycle2"/>
    <dgm:cxn modelId="{99B5DC65-6E36-E04E-9A25-902083733189}" type="presParOf" srcId="{667CDC71-F632-744F-867C-BB988B486477}" destId="{8DB37EFE-E377-ED4D-BF8F-E7DA29A4BD97}" srcOrd="9" destOrd="0" presId="urn:microsoft.com/office/officeart/2005/8/layout/cycle2"/>
    <dgm:cxn modelId="{9D0450A0-EE5B-2744-83CE-813225B066C9}" type="presParOf" srcId="{8DB37EFE-E377-ED4D-BF8F-E7DA29A4BD97}" destId="{0020F78D-CA2F-3D42-B575-74ABAD19BE9E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40A3E35-BEC9-814E-8ABA-59F2076C1D7E}" type="doc">
      <dgm:prSet loTypeId="urn:microsoft.com/office/officeart/2005/8/layout/cycle2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2357051-8F29-3341-8B6B-D224237963C5}">
      <dgm:prSet phldrT="[Text]" custT="1"/>
      <dgm:spPr/>
      <dgm:t>
        <a:bodyPr/>
        <a:lstStyle/>
        <a:p>
          <a:r>
            <a:rPr lang="en-GB" sz="1200" dirty="0"/>
            <a:t>Cash</a:t>
          </a:r>
        </a:p>
        <a:p>
          <a:r>
            <a:rPr lang="en-GB" sz="1200" dirty="0"/>
            <a:t>50.000 Pounds </a:t>
          </a:r>
        </a:p>
      </dgm:t>
    </dgm:pt>
    <dgm:pt modelId="{FA4AF4BF-1CEA-BB4F-B2F4-B0082C3FCAC5}" type="parTrans" cxnId="{4DD48FA1-1382-CA43-A17A-97CA56BDE54F}">
      <dgm:prSet/>
      <dgm:spPr/>
      <dgm:t>
        <a:bodyPr/>
        <a:lstStyle/>
        <a:p>
          <a:endParaRPr lang="en-GB"/>
        </a:p>
      </dgm:t>
    </dgm:pt>
    <dgm:pt modelId="{627A7732-51FB-E34C-83B7-F0A62888C505}" type="sibTrans" cxnId="{4DD48FA1-1382-CA43-A17A-97CA56BDE54F}">
      <dgm:prSet/>
      <dgm:spPr/>
      <dgm:t>
        <a:bodyPr/>
        <a:lstStyle/>
        <a:p>
          <a:endParaRPr lang="en-GB"/>
        </a:p>
      </dgm:t>
    </dgm:pt>
    <dgm:pt modelId="{DD1F5C71-8B42-994D-9238-DCDF8521C94B}">
      <dgm:prSet phldrT="[Text]" custT="1"/>
      <dgm:spPr/>
      <dgm:t>
        <a:bodyPr/>
        <a:lstStyle/>
        <a:p>
          <a:r>
            <a:rPr lang="en-GB" sz="1200" dirty="0"/>
            <a:t>Family loan 10.000 pounds if needed to extend</a:t>
          </a:r>
        </a:p>
      </dgm:t>
    </dgm:pt>
    <dgm:pt modelId="{438BD5BE-5CA3-B746-B81A-4143A7C3C13C}" type="parTrans" cxnId="{D047FEE9-BAB3-A34C-B15C-D250C0CF13DC}">
      <dgm:prSet/>
      <dgm:spPr/>
      <dgm:t>
        <a:bodyPr/>
        <a:lstStyle/>
        <a:p>
          <a:endParaRPr lang="en-GB"/>
        </a:p>
      </dgm:t>
    </dgm:pt>
    <dgm:pt modelId="{2A559C66-7A99-884B-8BCC-07DF6406CFE3}" type="sibTrans" cxnId="{D047FEE9-BAB3-A34C-B15C-D250C0CF13DC}">
      <dgm:prSet/>
      <dgm:spPr/>
      <dgm:t>
        <a:bodyPr/>
        <a:lstStyle/>
        <a:p>
          <a:endParaRPr lang="en-GB"/>
        </a:p>
      </dgm:t>
    </dgm:pt>
    <dgm:pt modelId="{667CDC71-F632-744F-867C-BB988B486477}" type="pres">
      <dgm:prSet presAssocID="{440A3E35-BEC9-814E-8ABA-59F2076C1D7E}" presName="cycle" presStyleCnt="0">
        <dgm:presLayoutVars>
          <dgm:dir/>
          <dgm:resizeHandles val="exact"/>
        </dgm:presLayoutVars>
      </dgm:prSet>
      <dgm:spPr/>
    </dgm:pt>
    <dgm:pt modelId="{7AFDD21D-8F3E-774E-9346-DA639DAD3335}" type="pres">
      <dgm:prSet presAssocID="{E2357051-8F29-3341-8B6B-D224237963C5}" presName="node" presStyleLbl="node1" presStyleIdx="0" presStyleCnt="2" custScaleX="155934" custScaleY="60617" custRadScaleRad="68827" custRadScaleInc="17471">
        <dgm:presLayoutVars>
          <dgm:bulletEnabled val="1"/>
        </dgm:presLayoutVars>
      </dgm:prSet>
      <dgm:spPr/>
    </dgm:pt>
    <dgm:pt modelId="{8A6F00D1-7777-7641-8965-11DD6A695172}" type="pres">
      <dgm:prSet presAssocID="{627A7732-51FB-E34C-83B7-F0A62888C505}" presName="sibTrans" presStyleLbl="sibTrans2D1" presStyleIdx="0" presStyleCnt="2" custScaleX="162533" custScaleY="58430" custLinFactNeighborX="-24803" custLinFactNeighborY="50689"/>
      <dgm:spPr/>
    </dgm:pt>
    <dgm:pt modelId="{CECF0A77-0230-FA4D-8241-0DF34DCBB618}" type="pres">
      <dgm:prSet presAssocID="{627A7732-51FB-E34C-83B7-F0A62888C505}" presName="connectorText" presStyleLbl="sibTrans2D1" presStyleIdx="0" presStyleCnt="2"/>
      <dgm:spPr/>
    </dgm:pt>
    <dgm:pt modelId="{5B87A082-E27B-BB40-9A88-D5D883980FB2}" type="pres">
      <dgm:prSet presAssocID="{DD1F5C71-8B42-994D-9238-DCDF8521C94B}" presName="node" presStyleLbl="node1" presStyleIdx="1" presStyleCnt="2" custScaleX="139174" custScaleY="65145" custRadScaleRad="86240" custRadScaleInc="-15306">
        <dgm:presLayoutVars>
          <dgm:bulletEnabled val="1"/>
        </dgm:presLayoutVars>
      </dgm:prSet>
      <dgm:spPr/>
    </dgm:pt>
    <dgm:pt modelId="{D4F159BC-DABC-3A4D-9DAC-423230FD96B2}" type="pres">
      <dgm:prSet presAssocID="{2A559C66-7A99-884B-8BCC-07DF6406CFE3}" presName="sibTrans" presStyleLbl="sibTrans2D1" presStyleIdx="1" presStyleCnt="2" custAng="912161" custScaleX="67253" custScaleY="60239" custLinFactNeighborX="3646" custLinFactNeighborY="-87775"/>
      <dgm:spPr/>
    </dgm:pt>
    <dgm:pt modelId="{0A6FA725-A4F4-FB42-A68B-1BE72384F7FD}" type="pres">
      <dgm:prSet presAssocID="{2A559C66-7A99-884B-8BCC-07DF6406CFE3}" presName="connectorText" presStyleLbl="sibTrans2D1" presStyleIdx="1" presStyleCnt="2"/>
      <dgm:spPr/>
    </dgm:pt>
  </dgm:ptLst>
  <dgm:cxnLst>
    <dgm:cxn modelId="{5483D914-DE63-F844-8653-DE6F1CE0913F}" type="presOf" srcId="{440A3E35-BEC9-814E-8ABA-59F2076C1D7E}" destId="{667CDC71-F632-744F-867C-BB988B486477}" srcOrd="0" destOrd="0" presId="urn:microsoft.com/office/officeart/2005/8/layout/cycle2"/>
    <dgm:cxn modelId="{1A89A629-D391-9D47-9787-C174A3A30799}" type="presOf" srcId="{DD1F5C71-8B42-994D-9238-DCDF8521C94B}" destId="{5B87A082-E27B-BB40-9A88-D5D883980FB2}" srcOrd="0" destOrd="0" presId="urn:microsoft.com/office/officeart/2005/8/layout/cycle2"/>
    <dgm:cxn modelId="{4E58CB66-9E69-2146-BAF9-6A72009115D3}" type="presOf" srcId="{2A559C66-7A99-884B-8BCC-07DF6406CFE3}" destId="{0A6FA725-A4F4-FB42-A68B-1BE72384F7FD}" srcOrd="1" destOrd="0" presId="urn:microsoft.com/office/officeart/2005/8/layout/cycle2"/>
    <dgm:cxn modelId="{E5555F79-D67C-C849-8BCF-E860B11B1C5B}" type="presOf" srcId="{627A7732-51FB-E34C-83B7-F0A62888C505}" destId="{CECF0A77-0230-FA4D-8241-0DF34DCBB618}" srcOrd="1" destOrd="0" presId="urn:microsoft.com/office/officeart/2005/8/layout/cycle2"/>
    <dgm:cxn modelId="{4DD48FA1-1382-CA43-A17A-97CA56BDE54F}" srcId="{440A3E35-BEC9-814E-8ABA-59F2076C1D7E}" destId="{E2357051-8F29-3341-8B6B-D224237963C5}" srcOrd="0" destOrd="0" parTransId="{FA4AF4BF-1CEA-BB4F-B2F4-B0082C3FCAC5}" sibTransId="{627A7732-51FB-E34C-83B7-F0A62888C505}"/>
    <dgm:cxn modelId="{5CEB5FA4-B2F2-4A47-BC05-4F7387783C5D}" type="presOf" srcId="{E2357051-8F29-3341-8B6B-D224237963C5}" destId="{7AFDD21D-8F3E-774E-9346-DA639DAD3335}" srcOrd="0" destOrd="0" presId="urn:microsoft.com/office/officeart/2005/8/layout/cycle2"/>
    <dgm:cxn modelId="{1BC529AF-8CD1-A845-BF67-5AA6B99B99AB}" type="presOf" srcId="{627A7732-51FB-E34C-83B7-F0A62888C505}" destId="{8A6F00D1-7777-7641-8965-11DD6A695172}" srcOrd="0" destOrd="0" presId="urn:microsoft.com/office/officeart/2005/8/layout/cycle2"/>
    <dgm:cxn modelId="{D047FEE9-BAB3-A34C-B15C-D250C0CF13DC}" srcId="{440A3E35-BEC9-814E-8ABA-59F2076C1D7E}" destId="{DD1F5C71-8B42-994D-9238-DCDF8521C94B}" srcOrd="1" destOrd="0" parTransId="{438BD5BE-5CA3-B746-B81A-4143A7C3C13C}" sibTransId="{2A559C66-7A99-884B-8BCC-07DF6406CFE3}"/>
    <dgm:cxn modelId="{8F5801F9-49A9-944A-BF63-FBFEB0FA7F66}" type="presOf" srcId="{2A559C66-7A99-884B-8BCC-07DF6406CFE3}" destId="{D4F159BC-DABC-3A4D-9DAC-423230FD96B2}" srcOrd="0" destOrd="0" presId="urn:microsoft.com/office/officeart/2005/8/layout/cycle2"/>
    <dgm:cxn modelId="{4FC565B3-4FFA-FA49-965C-83CBB63D2ECC}" type="presParOf" srcId="{667CDC71-F632-744F-867C-BB988B486477}" destId="{7AFDD21D-8F3E-774E-9346-DA639DAD3335}" srcOrd="0" destOrd="0" presId="urn:microsoft.com/office/officeart/2005/8/layout/cycle2"/>
    <dgm:cxn modelId="{9A01F8B7-FE19-FD43-B678-6F5013127674}" type="presParOf" srcId="{667CDC71-F632-744F-867C-BB988B486477}" destId="{8A6F00D1-7777-7641-8965-11DD6A695172}" srcOrd="1" destOrd="0" presId="urn:microsoft.com/office/officeart/2005/8/layout/cycle2"/>
    <dgm:cxn modelId="{A876549F-BAFA-014C-B8CC-A82F34530733}" type="presParOf" srcId="{8A6F00D1-7777-7641-8965-11DD6A695172}" destId="{CECF0A77-0230-FA4D-8241-0DF34DCBB618}" srcOrd="0" destOrd="0" presId="urn:microsoft.com/office/officeart/2005/8/layout/cycle2"/>
    <dgm:cxn modelId="{74C03DFB-B325-6A48-B2FD-EDE13E68AEBA}" type="presParOf" srcId="{667CDC71-F632-744F-867C-BB988B486477}" destId="{5B87A082-E27B-BB40-9A88-D5D883980FB2}" srcOrd="2" destOrd="0" presId="urn:microsoft.com/office/officeart/2005/8/layout/cycle2"/>
    <dgm:cxn modelId="{81EDB06E-1728-8C44-8480-1BC0F6BF7804}" type="presParOf" srcId="{667CDC71-F632-744F-867C-BB988B486477}" destId="{D4F159BC-DABC-3A4D-9DAC-423230FD96B2}" srcOrd="3" destOrd="0" presId="urn:microsoft.com/office/officeart/2005/8/layout/cycle2"/>
    <dgm:cxn modelId="{FF962341-5E64-6F4C-AF9A-0451D923486C}" type="presParOf" srcId="{D4F159BC-DABC-3A4D-9DAC-423230FD96B2}" destId="{0A6FA725-A4F4-FB42-A68B-1BE72384F7FD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3A6BD4-857F-4C66-97FA-B1E1C180A950}">
      <dsp:nvSpPr>
        <dsp:cNvPr id="0" name=""/>
        <dsp:cNvSpPr/>
      </dsp:nvSpPr>
      <dsp:spPr>
        <a:xfrm>
          <a:off x="0" y="1364802"/>
          <a:ext cx="2101708" cy="2522049"/>
        </a:xfrm>
        <a:prstGeom prst="rect">
          <a:avLst/>
        </a:prstGeom>
        <a:solidFill>
          <a:srgbClr val="7030A0"/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7602" tIns="0" rIns="207602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French desserts  </a:t>
          </a:r>
        </a:p>
      </dsp:txBody>
      <dsp:txXfrm>
        <a:off x="0" y="2373622"/>
        <a:ext cx="2101708" cy="1513229"/>
      </dsp:txXfrm>
    </dsp:sp>
    <dsp:sp modelId="{BBA91679-4684-4A04-8AEB-03038C78A75C}">
      <dsp:nvSpPr>
        <dsp:cNvPr id="0" name=""/>
        <dsp:cNvSpPr/>
      </dsp:nvSpPr>
      <dsp:spPr>
        <a:xfrm>
          <a:off x="518" y="1363112"/>
          <a:ext cx="2101708" cy="1008819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7602" tIns="165100" rIns="207602" bIns="1651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01</a:t>
          </a:r>
          <a:endParaRPr lang="en-US" sz="5000" kern="1200" dirty="0"/>
        </a:p>
      </dsp:txBody>
      <dsp:txXfrm>
        <a:off x="518" y="1363112"/>
        <a:ext cx="2101708" cy="1008819"/>
      </dsp:txXfrm>
    </dsp:sp>
    <dsp:sp modelId="{00AE7F27-0E5D-4AFB-ACD6-B5A19E79EA42}">
      <dsp:nvSpPr>
        <dsp:cNvPr id="0" name=""/>
        <dsp:cNvSpPr/>
      </dsp:nvSpPr>
      <dsp:spPr>
        <a:xfrm>
          <a:off x="2270363" y="1363112"/>
          <a:ext cx="2101708" cy="2522049"/>
        </a:xfrm>
        <a:prstGeom prst="rect">
          <a:avLst/>
        </a:prstGeom>
        <a:solidFill>
          <a:srgbClr val="9900CC"/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7602" tIns="0" rIns="207602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Romanian desserts</a:t>
          </a:r>
        </a:p>
      </dsp:txBody>
      <dsp:txXfrm>
        <a:off x="2270363" y="2371932"/>
        <a:ext cx="2101708" cy="1513229"/>
      </dsp:txXfrm>
    </dsp:sp>
    <dsp:sp modelId="{975C752B-C37A-4BA6-A3AE-2202A141404A}">
      <dsp:nvSpPr>
        <dsp:cNvPr id="0" name=""/>
        <dsp:cNvSpPr/>
      </dsp:nvSpPr>
      <dsp:spPr>
        <a:xfrm>
          <a:off x="2270363" y="1363112"/>
          <a:ext cx="2101708" cy="1008819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7602" tIns="165100" rIns="207602" bIns="1651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02</a:t>
          </a:r>
        </a:p>
      </dsp:txBody>
      <dsp:txXfrm>
        <a:off x="2270363" y="1363112"/>
        <a:ext cx="2101708" cy="1008819"/>
      </dsp:txXfrm>
    </dsp:sp>
    <dsp:sp modelId="{CAD62F17-E99D-4FEF-B376-961CA4CB20EB}">
      <dsp:nvSpPr>
        <dsp:cNvPr id="0" name=""/>
        <dsp:cNvSpPr/>
      </dsp:nvSpPr>
      <dsp:spPr>
        <a:xfrm>
          <a:off x="4540208" y="1363112"/>
          <a:ext cx="2101708" cy="2522049"/>
        </a:xfrm>
        <a:prstGeom prst="rect">
          <a:avLst/>
        </a:prstGeom>
        <a:solidFill>
          <a:srgbClr val="800080"/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7602" tIns="0" rIns="207602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Russian dessert</a:t>
          </a:r>
        </a:p>
      </dsp:txBody>
      <dsp:txXfrm>
        <a:off x="4540208" y="2371932"/>
        <a:ext cx="2101708" cy="1513229"/>
      </dsp:txXfrm>
    </dsp:sp>
    <dsp:sp modelId="{E20811D6-E5D4-4C9E-AABF-9E0E1902CA2C}">
      <dsp:nvSpPr>
        <dsp:cNvPr id="0" name=""/>
        <dsp:cNvSpPr/>
      </dsp:nvSpPr>
      <dsp:spPr>
        <a:xfrm>
          <a:off x="4540208" y="1363112"/>
          <a:ext cx="2101708" cy="1008819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7602" tIns="165100" rIns="207602" bIns="1651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000" kern="1200"/>
            <a:t>03</a:t>
          </a:r>
          <a:endParaRPr lang="en-US" sz="5000" kern="1200" dirty="0"/>
        </a:p>
      </dsp:txBody>
      <dsp:txXfrm>
        <a:off x="4540208" y="1363112"/>
        <a:ext cx="2101708" cy="10088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FDD21D-8F3E-774E-9346-DA639DAD3335}">
      <dsp:nvSpPr>
        <dsp:cNvPr id="0" name=""/>
        <dsp:cNvSpPr/>
      </dsp:nvSpPr>
      <dsp:spPr>
        <a:xfrm>
          <a:off x="991520" y="10424"/>
          <a:ext cx="1397748" cy="65384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Location</a:t>
          </a:r>
        </a:p>
      </dsp:txBody>
      <dsp:txXfrm>
        <a:off x="1196215" y="106177"/>
        <a:ext cx="988358" cy="462335"/>
      </dsp:txXfrm>
    </dsp:sp>
    <dsp:sp modelId="{8A6F00D1-7777-7641-8965-11DD6A695172}">
      <dsp:nvSpPr>
        <dsp:cNvPr id="0" name=""/>
        <dsp:cNvSpPr/>
      </dsp:nvSpPr>
      <dsp:spPr>
        <a:xfrm rot="1965533">
          <a:off x="2111621" y="510300"/>
          <a:ext cx="38096" cy="22067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>
        <a:off x="2112530" y="551342"/>
        <a:ext cx="26667" cy="132403"/>
      </dsp:txXfrm>
    </dsp:sp>
    <dsp:sp modelId="{5B87A082-E27B-BB40-9A88-D5D883980FB2}">
      <dsp:nvSpPr>
        <dsp:cNvPr id="0" name=""/>
        <dsp:cNvSpPr/>
      </dsp:nvSpPr>
      <dsp:spPr>
        <a:xfrm>
          <a:off x="1876199" y="577790"/>
          <a:ext cx="1391929" cy="65384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u="none" kern="1200" dirty="0"/>
            <a:t>Stand Mixer</a:t>
          </a:r>
          <a:endParaRPr lang="en-GB" sz="1200" kern="1200" dirty="0"/>
        </a:p>
      </dsp:txBody>
      <dsp:txXfrm>
        <a:off x="2080042" y="673543"/>
        <a:ext cx="984243" cy="462335"/>
      </dsp:txXfrm>
    </dsp:sp>
    <dsp:sp modelId="{D4F159BC-DABC-3A4D-9DAC-423230FD96B2}">
      <dsp:nvSpPr>
        <dsp:cNvPr id="0" name=""/>
        <dsp:cNvSpPr/>
      </dsp:nvSpPr>
      <dsp:spPr>
        <a:xfrm rot="5858386">
          <a:off x="2516498" y="1138012"/>
          <a:ext cx="19143" cy="22067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10800000">
        <a:off x="2519751" y="1179300"/>
        <a:ext cx="13400" cy="132403"/>
      </dsp:txXfrm>
    </dsp:sp>
    <dsp:sp modelId="{61BCF7F0-CF29-B54F-BFBD-4341DEEDA47E}">
      <dsp:nvSpPr>
        <dsp:cNvPr id="0" name=""/>
        <dsp:cNvSpPr/>
      </dsp:nvSpPr>
      <dsp:spPr>
        <a:xfrm>
          <a:off x="1809318" y="1266087"/>
          <a:ext cx="1341041" cy="65384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u="none" kern="1200" dirty="0"/>
            <a:t>Silicon Spatula</a:t>
          </a:r>
        </a:p>
      </dsp:txBody>
      <dsp:txXfrm>
        <a:off x="2005709" y="1361840"/>
        <a:ext cx="948259" cy="462335"/>
      </dsp:txXfrm>
    </dsp:sp>
    <dsp:sp modelId="{996E7655-A8BC-924C-942B-BD7F4DDEDFF6}">
      <dsp:nvSpPr>
        <dsp:cNvPr id="0" name=""/>
        <dsp:cNvSpPr/>
      </dsp:nvSpPr>
      <dsp:spPr>
        <a:xfrm rot="10852005">
          <a:off x="1738161" y="1471833"/>
          <a:ext cx="50516" cy="22067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10800000">
        <a:off x="1753315" y="1516082"/>
        <a:ext cx="35361" cy="132403"/>
      </dsp:txXfrm>
    </dsp:sp>
    <dsp:sp modelId="{A2B8E346-55C1-DB4C-89C3-897FF7721321}">
      <dsp:nvSpPr>
        <dsp:cNvPr id="0" name=""/>
        <dsp:cNvSpPr/>
      </dsp:nvSpPr>
      <dsp:spPr>
        <a:xfrm>
          <a:off x="270106" y="1243584"/>
          <a:ext cx="1444635" cy="65384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Oven</a:t>
          </a:r>
        </a:p>
      </dsp:txBody>
      <dsp:txXfrm>
        <a:off x="481668" y="1339337"/>
        <a:ext cx="1021511" cy="462335"/>
      </dsp:txXfrm>
    </dsp:sp>
    <dsp:sp modelId="{02917406-6901-1B4A-9B15-C673E8C9AC94}">
      <dsp:nvSpPr>
        <dsp:cNvPr id="0" name=""/>
        <dsp:cNvSpPr/>
      </dsp:nvSpPr>
      <dsp:spPr>
        <a:xfrm rot="16150321">
          <a:off x="984444" y="1127452"/>
          <a:ext cx="6342" cy="22067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10800000">
        <a:off x="985409" y="1172537"/>
        <a:ext cx="4439" cy="132403"/>
      </dsp:txXfrm>
    </dsp:sp>
    <dsp:sp modelId="{E569B7DB-8D7A-124D-B381-64663561BA65}">
      <dsp:nvSpPr>
        <dsp:cNvPr id="0" name=""/>
        <dsp:cNvSpPr/>
      </dsp:nvSpPr>
      <dsp:spPr>
        <a:xfrm>
          <a:off x="232698" y="577790"/>
          <a:ext cx="1500205" cy="65384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Ingredients</a:t>
          </a:r>
        </a:p>
      </dsp:txBody>
      <dsp:txXfrm>
        <a:off x="452398" y="673543"/>
        <a:ext cx="1060805" cy="462335"/>
      </dsp:txXfrm>
    </dsp:sp>
    <dsp:sp modelId="{8DB37EFE-E377-ED4D-BF8F-E7DA29A4BD97}">
      <dsp:nvSpPr>
        <dsp:cNvPr id="0" name=""/>
        <dsp:cNvSpPr/>
      </dsp:nvSpPr>
      <dsp:spPr>
        <a:xfrm rot="8476589">
          <a:off x="1338715" y="508232"/>
          <a:ext cx="1901" cy="220671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/>
        </a:p>
      </dsp:txBody>
      <dsp:txXfrm rot="10800000">
        <a:off x="1339222" y="552188"/>
        <a:ext cx="1331" cy="1324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FDD21D-8F3E-774E-9346-DA639DAD3335}">
      <dsp:nvSpPr>
        <dsp:cNvPr id="0" name=""/>
        <dsp:cNvSpPr/>
      </dsp:nvSpPr>
      <dsp:spPr>
        <a:xfrm>
          <a:off x="794351" y="0"/>
          <a:ext cx="1143006" cy="69938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Cake dividers</a:t>
          </a:r>
        </a:p>
      </dsp:txBody>
      <dsp:txXfrm>
        <a:off x="961740" y="102423"/>
        <a:ext cx="808228" cy="494539"/>
      </dsp:txXfrm>
    </dsp:sp>
    <dsp:sp modelId="{8A6F00D1-7777-7641-8965-11DD6A695172}">
      <dsp:nvSpPr>
        <dsp:cNvPr id="0" name=""/>
        <dsp:cNvSpPr/>
      </dsp:nvSpPr>
      <dsp:spPr>
        <a:xfrm rot="2083312">
          <a:off x="1761253" y="529230"/>
          <a:ext cx="67960" cy="23604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1763068" y="570632"/>
        <a:ext cx="47572" cy="141626"/>
      </dsp:txXfrm>
    </dsp:sp>
    <dsp:sp modelId="{5B87A082-E27B-BB40-9A88-D5D883980FB2}">
      <dsp:nvSpPr>
        <dsp:cNvPr id="0" name=""/>
        <dsp:cNvSpPr/>
      </dsp:nvSpPr>
      <dsp:spPr>
        <a:xfrm>
          <a:off x="1565640" y="617649"/>
          <a:ext cx="1382972" cy="69938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u="none" kern="1200" dirty="0"/>
            <a:t>Temperature gun</a:t>
          </a:r>
          <a:endParaRPr lang="en-GB" sz="1200" kern="1200" dirty="0"/>
        </a:p>
      </dsp:txBody>
      <dsp:txXfrm>
        <a:off x="1768172" y="720072"/>
        <a:ext cx="977908" cy="494539"/>
      </dsp:txXfrm>
    </dsp:sp>
    <dsp:sp modelId="{D4F159BC-DABC-3A4D-9DAC-423230FD96B2}">
      <dsp:nvSpPr>
        <dsp:cNvPr id="0" name=""/>
        <dsp:cNvSpPr/>
      </dsp:nvSpPr>
      <dsp:spPr>
        <a:xfrm rot="5758415">
          <a:off x="2200321" y="1229511"/>
          <a:ext cx="34046" cy="23604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10800000">
        <a:off x="2205959" y="1271640"/>
        <a:ext cx="23832" cy="141626"/>
      </dsp:txXfrm>
    </dsp:sp>
    <dsp:sp modelId="{61BCF7F0-CF29-B54F-BFBD-4341DEEDA47E}">
      <dsp:nvSpPr>
        <dsp:cNvPr id="0" name=""/>
        <dsp:cNvSpPr/>
      </dsp:nvSpPr>
      <dsp:spPr>
        <a:xfrm>
          <a:off x="1578900" y="1379784"/>
          <a:ext cx="1196956" cy="69938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u="none" kern="1200" dirty="0"/>
            <a:t>Cooling rack</a:t>
          </a:r>
        </a:p>
      </dsp:txBody>
      <dsp:txXfrm>
        <a:off x="1754190" y="1482207"/>
        <a:ext cx="846376" cy="494539"/>
      </dsp:txXfrm>
    </dsp:sp>
    <dsp:sp modelId="{996E7655-A8BC-924C-942B-BD7F4DDEDFF6}">
      <dsp:nvSpPr>
        <dsp:cNvPr id="0" name=""/>
        <dsp:cNvSpPr/>
      </dsp:nvSpPr>
      <dsp:spPr>
        <a:xfrm rot="10799997">
          <a:off x="1419117" y="1611457"/>
          <a:ext cx="112913" cy="23604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10800000">
        <a:off x="1452991" y="1658665"/>
        <a:ext cx="79039" cy="141626"/>
      </dsp:txXfrm>
    </dsp:sp>
    <dsp:sp modelId="{A2B8E346-55C1-DB4C-89C3-897FF7721321}">
      <dsp:nvSpPr>
        <dsp:cNvPr id="0" name=""/>
        <dsp:cNvSpPr/>
      </dsp:nvSpPr>
      <dsp:spPr>
        <a:xfrm>
          <a:off x="398773" y="1379786"/>
          <a:ext cx="967082" cy="69938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Nozzles</a:t>
          </a:r>
        </a:p>
      </dsp:txBody>
      <dsp:txXfrm>
        <a:off x="540399" y="1482209"/>
        <a:ext cx="683830" cy="494539"/>
      </dsp:txXfrm>
    </dsp:sp>
    <dsp:sp modelId="{02917406-6901-1B4A-9B15-C673E8C9AC94}">
      <dsp:nvSpPr>
        <dsp:cNvPr id="0" name=""/>
        <dsp:cNvSpPr/>
      </dsp:nvSpPr>
      <dsp:spPr>
        <a:xfrm rot="15693679">
          <a:off x="824315" y="1254603"/>
          <a:ext cx="10116" cy="23604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 rot="10800000">
        <a:off x="826055" y="1303312"/>
        <a:ext cx="7081" cy="141626"/>
      </dsp:txXfrm>
    </dsp:sp>
    <dsp:sp modelId="{E569B7DB-8D7A-124D-B381-64663561BA65}">
      <dsp:nvSpPr>
        <dsp:cNvPr id="0" name=""/>
        <dsp:cNvSpPr/>
      </dsp:nvSpPr>
      <dsp:spPr>
        <a:xfrm>
          <a:off x="44959" y="664392"/>
          <a:ext cx="1462443" cy="69938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Decorations</a:t>
          </a:r>
        </a:p>
      </dsp:txBody>
      <dsp:txXfrm>
        <a:off x="259129" y="766815"/>
        <a:ext cx="1034103" cy="494539"/>
      </dsp:txXfrm>
    </dsp:sp>
    <dsp:sp modelId="{8DB37EFE-E377-ED4D-BF8F-E7DA29A4BD97}">
      <dsp:nvSpPr>
        <dsp:cNvPr id="0" name=""/>
        <dsp:cNvSpPr/>
      </dsp:nvSpPr>
      <dsp:spPr>
        <a:xfrm rot="18695417">
          <a:off x="1064556" y="557097"/>
          <a:ext cx="24939" cy="23604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1065814" y="607103"/>
        <a:ext cx="17457" cy="1416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FDD21D-8F3E-774E-9346-DA639DAD3335}">
      <dsp:nvSpPr>
        <dsp:cNvPr id="0" name=""/>
        <dsp:cNvSpPr/>
      </dsp:nvSpPr>
      <dsp:spPr>
        <a:xfrm>
          <a:off x="133805" y="257095"/>
          <a:ext cx="3376473" cy="1312553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Cash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50.000 Pounds </a:t>
          </a:r>
        </a:p>
      </dsp:txBody>
      <dsp:txXfrm>
        <a:off x="628278" y="449314"/>
        <a:ext cx="2387527" cy="928115"/>
      </dsp:txXfrm>
    </dsp:sp>
    <dsp:sp modelId="{8A6F00D1-7777-7641-8965-11DD6A695172}">
      <dsp:nvSpPr>
        <dsp:cNvPr id="0" name=""/>
        <dsp:cNvSpPr/>
      </dsp:nvSpPr>
      <dsp:spPr>
        <a:xfrm rot="20673443">
          <a:off x="3100460" y="-40320"/>
          <a:ext cx="520288" cy="42700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3102772" y="62136"/>
        <a:ext cx="392187" cy="256202"/>
      </dsp:txXfrm>
    </dsp:sp>
    <dsp:sp modelId="{5B87A082-E27B-BB40-9A88-D5D883980FB2}">
      <dsp:nvSpPr>
        <dsp:cNvPr id="0" name=""/>
        <dsp:cNvSpPr/>
      </dsp:nvSpPr>
      <dsp:spPr>
        <a:xfrm>
          <a:off x="3197994" y="171888"/>
          <a:ext cx="3013565" cy="141059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Family loan 10.000 pounds if needed to extend</a:t>
          </a:r>
        </a:p>
      </dsp:txBody>
      <dsp:txXfrm>
        <a:off x="3639320" y="378465"/>
        <a:ext cx="2130913" cy="997445"/>
      </dsp:txXfrm>
    </dsp:sp>
    <dsp:sp modelId="{D4F159BC-DABC-3A4D-9DAC-423230FD96B2}">
      <dsp:nvSpPr>
        <dsp:cNvPr id="0" name=""/>
        <dsp:cNvSpPr/>
      </dsp:nvSpPr>
      <dsp:spPr>
        <a:xfrm rot="11464482">
          <a:off x="3120516" y="1556645"/>
          <a:ext cx="701084" cy="440224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62000"/>
                <a:alpha val="60000"/>
                <a:satMod val="109000"/>
                <a:lumMod val="11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 rot="10800000">
        <a:off x="3251353" y="1657374"/>
        <a:ext cx="569017" cy="2641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090680-50CB-0842-A7B3-7C6BBCF72343}" type="datetimeFigureOut">
              <a:rPr lang="en-US" smtClean="0"/>
              <a:t>1/26/22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7CEADD-92E6-6147-9751-D3536A391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94845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7CEADD-92E6-6147-9751-D3536A3914A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2150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88D38747-4367-4BD2-8D51-C97E202738E2}" type="datetime1">
              <a:rPr lang="en-US" smtClean="0"/>
              <a:t>1/26/22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6352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66528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CAE507A8-A5CF-4D38-AB86-7EDDA87A85D4}" type="datetime1">
              <a:rPr lang="en-US" smtClean="0"/>
              <a:t>1/26/22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9237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BDFCD27C-8599-43EF-BA1D-14DDC1946E06}" type="datetime1">
              <a:rPr lang="en-US" smtClean="0"/>
              <a:t>1/26/22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046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9343D99-809A-49C0-96E5-4250D0B498EE}" type="datetime1">
              <a:rPr lang="en-US" smtClean="0"/>
              <a:t>1/26/22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39798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1/26/22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414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E68812DA-F765-4142-A6A3-A8ED7235E082}" type="datetime1">
              <a:rPr lang="en-US" smtClean="0"/>
              <a:t>1/26/22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4630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1/26/22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053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9EA15526-7079-4B7B-987C-1B5FAE11A0FF}" type="datetime1">
              <a:rPr lang="en-US" smtClean="0"/>
              <a:t>1/26/22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2051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1/26/22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3878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8452596F-08A7-4B70-989A-F2B1CF31E66B}" type="datetime1">
              <a:rPr lang="en-US" smtClean="0"/>
              <a:t>1/26/22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927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ED0CC-082F-4160-86E5-0D6041F12778}" type="datetime1">
              <a:rPr lang="en-US" smtClean="0"/>
              <a:t>1/26/22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3316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  <p:sldLayoutId id="2147483762" r:id="rId9"/>
    <p:sldLayoutId id="2147483763" r:id="rId10"/>
    <p:sldLayoutId id="2147483764" r:id="rId11"/>
  </p:sldLayoutIdLst>
  <p:hf sldNum="0" hdr="0" ftr="0" dt="0"/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7.jpe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6.jpeg"/><Relationship Id="rId4" Type="http://schemas.openxmlformats.org/officeDocument/2006/relationships/diagramLayout" Target="../diagrams/layout1.xml"/><Relationship Id="rId9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s://smallbusiness.chron.com/examples-traditional-advertising-24312.html" TargetMode="Externa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13" Type="http://schemas.openxmlformats.org/officeDocument/2006/relationships/diagramData" Target="../diagrams/data4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1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6" Type="http://schemas.openxmlformats.org/officeDocument/2006/relationships/diagramColors" Target="../diagrams/colors4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Relationship Id="rId1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1BC5572-FC33-4C1C-8DEE-C2CF75A7564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12191999" cy="685799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0351" y="100669"/>
            <a:ext cx="9317487" cy="3743890"/>
          </a:xfrm>
        </p:spPr>
        <p:txBody>
          <a:bodyPr>
            <a:normAutofit fontScale="90000"/>
          </a:bodyPr>
          <a:lstStyle/>
          <a:p>
            <a:br>
              <a:rPr lang="en-US" sz="7200" dirty="0"/>
            </a:br>
            <a:br>
              <a:rPr lang="en-US" sz="7200" dirty="0"/>
            </a:br>
            <a:r>
              <a:rPr lang="en-US" sz="7200" dirty="0"/>
              <a:t>Managing Enterprise in 21</a:t>
            </a:r>
            <a:r>
              <a:rPr lang="en-US" sz="7200" baseline="30000" dirty="0"/>
              <a:t>st</a:t>
            </a:r>
            <a:r>
              <a:rPr lang="en-US" sz="7200" dirty="0"/>
              <a:t> Century</a:t>
            </a:r>
            <a:br>
              <a:rPr lang="en-US" sz="7200" dirty="0"/>
            </a:br>
            <a:r>
              <a:rPr lang="en-US" sz="7200" dirty="0"/>
              <a:t>Business Plan</a:t>
            </a:r>
            <a:br>
              <a:rPr lang="en-US" sz="7200" dirty="0"/>
            </a:br>
            <a:r>
              <a:rPr lang="en-US" sz="4000" b="1" dirty="0"/>
              <a:t>University of Wales Trinity of Saint David</a:t>
            </a:r>
            <a:endParaRPr lang="en-US" sz="7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693" y="3910649"/>
            <a:ext cx="9440034" cy="1397951"/>
          </a:xfrm>
        </p:spPr>
        <p:txBody>
          <a:bodyPr>
            <a:normAutofit/>
          </a:bodyPr>
          <a:lstStyle/>
          <a:p>
            <a:r>
              <a:rPr kumimoji="0" lang="en-US" sz="4000" b="0" i="0" u="none" strike="noStrike" kern="1200" cap="none" spc="0" normalizeH="0" baseline="0" noProof="0" dirty="0">
                <a:ln>
                  <a:solidFill>
                    <a:prstClr val="black">
                      <a:lumMod val="75000"/>
                      <a:lumOff val="25000"/>
                      <a:alpha val="10000"/>
                    </a:prstClr>
                  </a:solidFill>
                </a:ln>
                <a:solidFill>
                  <a:srgbClr val="F4EEDC"/>
                </a:solidFill>
                <a:effectLst>
                  <a:outerShdw blurRad="9525" dist="25400" dir="14640000" algn="tl" rotWithShape="0">
                    <a:prstClr val="black">
                      <a:alpha val="30000"/>
                    </a:prstClr>
                  </a:outerShdw>
                </a:effectLst>
                <a:uLnTx/>
                <a:uFillTx/>
                <a:latin typeface="Goudy Old Style"/>
                <a:ea typeface="+mj-ea"/>
              </a:rPr>
              <a:t>by ANDRA TANASA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633738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CBEC7-F65C-344C-966F-69E9BC40A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US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AB9252-6DB8-4942-9141-FF555BA6D8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600" dirty="0"/>
              <a:t>MISSION-&gt; Educate local customers and diversity the options they have when it cones to choosing tasty, healthy and quality child desserts.</a:t>
            </a:r>
          </a:p>
          <a:p>
            <a:endParaRPr lang="en-US" sz="3600" dirty="0"/>
          </a:p>
          <a:p>
            <a:endParaRPr lang="en-US" sz="3600" dirty="0"/>
          </a:p>
          <a:p>
            <a:pPr marL="36900" indent="0">
              <a:buNone/>
            </a:pPr>
            <a:endParaRPr lang="en-US" dirty="0"/>
          </a:p>
        </p:txBody>
      </p:sp>
      <p:pic>
        <p:nvPicPr>
          <p:cNvPr id="1026" name="Picture 2" descr="Carousel Confiserie - Home | Facebook">
            <a:extLst>
              <a:ext uri="{FF2B5EF4-FFF2-40B4-BE49-F238E27FC236}">
                <a16:creationId xmlns:a16="http://schemas.microsoft.com/office/drawing/2014/main" id="{D3B38E77-FB4D-934A-AC93-5DB8413981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229" y="2349925"/>
            <a:ext cx="2873828" cy="2440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6346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AED04DAF-1E3F-4397-8834-E64118E9B2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0088605"/>
              </p:ext>
            </p:extLst>
          </p:nvPr>
        </p:nvGraphicFramePr>
        <p:xfrm>
          <a:off x="4757402" y="803275"/>
          <a:ext cx="6642436" cy="5248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 descr="Carousel Confiserie - Home | Facebook">
            <a:extLst>
              <a:ext uri="{FF2B5EF4-FFF2-40B4-BE49-F238E27FC236}">
                <a16:creationId xmlns:a16="http://schemas.microsoft.com/office/drawing/2014/main" id="{254BD1BA-1C1B-3B42-B89B-54764914A2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1828" y="156779"/>
            <a:ext cx="4245429" cy="1889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4" descr="May be an image of cake">
            <a:extLst>
              <a:ext uri="{FF2B5EF4-FFF2-40B4-BE49-F238E27FC236}">
                <a16:creationId xmlns:a16="http://schemas.microsoft.com/office/drawing/2014/main" id="{7D3AB65B-E18C-2449-9364-E5C342F5B52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379788" y="0"/>
            <a:ext cx="54324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10" descr="No photo description available.">
            <a:extLst>
              <a:ext uri="{FF2B5EF4-FFF2-40B4-BE49-F238E27FC236}">
                <a16:creationId xmlns:a16="http://schemas.microsoft.com/office/drawing/2014/main" id="{5E1EEAEC-0D63-014A-ADBD-C909F35F8AA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0D693E0-AFD8-C645-B31E-F0B3A0E6AB6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7402" y="4894352"/>
            <a:ext cx="2122369" cy="171912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EC9A7E7-08D4-D844-8097-25A829F8A859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2" t="14885" r="26397" b="22722"/>
          <a:stretch/>
        </p:blipFill>
        <p:spPr>
          <a:xfrm>
            <a:off x="6928189" y="5040086"/>
            <a:ext cx="2175349" cy="151507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281EB2F-0D4D-C648-8EC6-557B1DBC4D45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49"/>
          <a:stretch/>
        </p:blipFill>
        <p:spPr>
          <a:xfrm>
            <a:off x="9263635" y="4875891"/>
            <a:ext cx="1976106" cy="173758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00997D2-9FE6-6248-8E1C-6CB6A2AB1A99}"/>
              </a:ext>
            </a:extLst>
          </p:cNvPr>
          <p:cNvSpPr txBox="1"/>
          <p:nvPr/>
        </p:nvSpPr>
        <p:spPr>
          <a:xfrm>
            <a:off x="97971" y="156779"/>
            <a:ext cx="5638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7030A0"/>
                </a:solidFill>
              </a:rPr>
              <a:t>The ART of European Healthy Desserts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33FE4FE-B8B0-0246-AE57-41015D33CC4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971" y="1233997"/>
            <a:ext cx="4368106" cy="55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089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25FA50-55CD-48A8-B0E6-CE58EEF9F1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29200" y="381000"/>
            <a:ext cx="5775960" cy="5803682"/>
          </a:xfrm>
        </p:spPr>
        <p:txBody>
          <a:bodyPr anchor="t">
            <a:normAutofit fontScale="77500" lnSpcReduction="20000"/>
          </a:bodyPr>
          <a:lstStyle/>
          <a:p>
            <a:pPr algn="ctr">
              <a:lnSpc>
                <a:spcPct val="100000"/>
              </a:lnSpc>
              <a:spcAft>
                <a:spcPts val="800"/>
              </a:spcAft>
            </a:pPr>
            <a:r>
              <a:rPr lang="en-GB" sz="5800" b="1" dirty="0">
                <a:solidFill>
                  <a:srgbClr val="7030A0"/>
                </a:solidFill>
                <a:effectLst/>
              </a:rPr>
              <a:t>Why healthy desserts for kids?</a:t>
            </a:r>
            <a:endParaRPr lang="en-GB" sz="2400" b="1" dirty="0">
              <a:effectLst/>
            </a:endParaRP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400" b="1" dirty="0">
                <a:effectLst/>
              </a:rPr>
              <a:t>The idea came </a:t>
            </a:r>
            <a:r>
              <a:rPr lang="en-GB" sz="2400" b="1" dirty="0"/>
              <a:t>to me, because when my daughter come into this world, I know that I need to make something more healthy and special for her! </a:t>
            </a:r>
            <a:endParaRPr lang="en-GB" sz="2400" b="1" dirty="0">
              <a:effectLst/>
            </a:endParaRP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400" b="1" dirty="0">
                <a:effectLst/>
              </a:rPr>
              <a:t>A lot of kids have problems with weights.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400" b="1" dirty="0">
                <a:effectLst/>
              </a:rPr>
              <a:t>Less sugar means more energy!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400" b="1" dirty="0"/>
              <a:t>Healthy desserts means more concentration, easy digestion, less dental problem, less joint pain!</a:t>
            </a:r>
          </a:p>
          <a:p>
            <a:pPr>
              <a:lnSpc>
                <a:spcPct val="100000"/>
              </a:lnSpc>
              <a:spcAft>
                <a:spcPts val="800"/>
              </a:spcAft>
            </a:pPr>
            <a:r>
              <a:rPr lang="en-GB" sz="2400" b="1" dirty="0"/>
              <a:t>Healthy desserts means a better life for kids and parents!</a:t>
            </a:r>
            <a:endParaRPr lang="en-GB" sz="2400" b="1" dirty="0">
              <a:effectLst/>
            </a:endParaRPr>
          </a:p>
          <a:p>
            <a:pPr marL="36900" indent="0">
              <a:lnSpc>
                <a:spcPct val="100000"/>
              </a:lnSpc>
              <a:spcAft>
                <a:spcPts val="800"/>
              </a:spcAft>
              <a:buNone/>
            </a:pPr>
            <a:endParaRPr lang="en-GB" sz="1800" dirty="0">
              <a:effectLst/>
            </a:endParaRPr>
          </a:p>
          <a:p>
            <a:pPr>
              <a:lnSpc>
                <a:spcPct val="100000"/>
              </a:lnSpc>
              <a:spcAft>
                <a:spcPts val="800"/>
              </a:spcAft>
            </a:pPr>
            <a:endParaRPr lang="en-GB" sz="1800" dirty="0">
              <a:effectLst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B50994D-F3CB-6648-A858-6CACA7989E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967" y="490155"/>
            <a:ext cx="4389319" cy="6008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528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">
            <a:extLst>
              <a:ext uri="{FF2B5EF4-FFF2-40B4-BE49-F238E27FC236}">
                <a16:creationId xmlns:a16="http://schemas.microsoft.com/office/drawing/2014/main" id="{D38C3707-1F9B-4783-AE94-5D014780B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327171"/>
            <a:ext cx="10353762" cy="1544301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5400" b="1" dirty="0">
                <a:solidFill>
                  <a:srgbClr val="7030A0"/>
                </a:solidFill>
              </a:rPr>
              <a:t>Aims and Objectives</a:t>
            </a:r>
            <a:endParaRPr lang="en-US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C0779-8E81-8849-8914-EE2ECCF949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10716" y="2076451"/>
            <a:ext cx="5681757" cy="39697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 sz="2000" b="1" dirty="0">
                <a:latin typeface="Arial Black" panose="020B0A04020102020204" pitchFamily="34" charset="0"/>
                <a:ea typeface="Verdana" panose="020B0604030504040204" pitchFamily="34" charset="0"/>
              </a:rPr>
              <a:t>Provide healthy lifestyle ;</a:t>
            </a:r>
          </a:p>
          <a:p>
            <a:pPr lvl="0">
              <a:lnSpc>
                <a:spcPct val="100000"/>
              </a:lnSpc>
            </a:pPr>
            <a:r>
              <a:rPr lang="en-US" sz="2000" b="1" dirty="0">
                <a:latin typeface="Arial Black" panose="020B0A04020102020204" pitchFamily="34" charset="0"/>
                <a:ea typeface="Verdana" panose="020B0604030504040204" pitchFamily="34" charset="0"/>
              </a:rPr>
              <a:t>Provide babies/children's/adults desserts with quality ingredients;</a:t>
            </a:r>
          </a:p>
          <a:p>
            <a:pPr lvl="0">
              <a:lnSpc>
                <a:spcPct val="100000"/>
              </a:lnSpc>
            </a:pPr>
            <a:r>
              <a:rPr lang="en-US" sz="2000" b="1" dirty="0">
                <a:latin typeface="Arial Black" panose="020B0A04020102020204" pitchFamily="34" charset="0"/>
                <a:ea typeface="Verdana" panose="020B0604030504040204" pitchFamily="34" charset="0"/>
              </a:rPr>
              <a:t>Products with substitutes of sugar, flour and artificial colors;</a:t>
            </a:r>
          </a:p>
          <a:p>
            <a:pPr lvl="0">
              <a:lnSpc>
                <a:spcPct val="100000"/>
              </a:lnSpc>
            </a:pPr>
            <a:r>
              <a:rPr lang="en-US" sz="2000" b="1" dirty="0">
                <a:latin typeface="Arial Black" panose="020B0A04020102020204" pitchFamily="34" charset="0"/>
                <a:ea typeface="Verdana" panose="020B0604030504040204" pitchFamily="34" charset="0"/>
              </a:rPr>
              <a:t>Exceed people expectations with my creative design cake ideas;</a:t>
            </a:r>
          </a:p>
          <a:p>
            <a:pPr lvl="0">
              <a:lnSpc>
                <a:spcPct val="100000"/>
              </a:lnSpc>
            </a:pPr>
            <a:r>
              <a:rPr lang="en-US" sz="2000" b="1" dirty="0">
                <a:latin typeface="Arial Black" panose="020B0A04020102020204" pitchFamily="34" charset="0"/>
                <a:ea typeface="Verdana" panose="020B0604030504040204" pitchFamily="34" charset="0"/>
              </a:rPr>
              <a:t>Buy a local shop and hire more staff;</a:t>
            </a:r>
          </a:p>
          <a:p>
            <a:pPr lvl="0">
              <a:lnSpc>
                <a:spcPct val="100000"/>
              </a:lnSpc>
            </a:pPr>
            <a:r>
              <a:rPr lang="en-US" sz="2000" b="1" dirty="0">
                <a:latin typeface="Arial Black" panose="020B0A04020102020204" pitchFamily="34" charset="0"/>
                <a:ea typeface="Verdana" panose="020B0604030504040204" pitchFamily="34" charset="0"/>
              </a:rPr>
              <a:t>Develop my business to animals also.</a:t>
            </a:r>
          </a:p>
          <a:p>
            <a:pPr marL="36900" indent="0">
              <a:lnSpc>
                <a:spcPct val="100000"/>
              </a:lnSpc>
              <a:buFont typeface="Wingdings 2" charset="2"/>
              <a:buNone/>
            </a:pPr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35115C-C026-BB46-951F-E44C2A691F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27" y="1691951"/>
            <a:ext cx="5996473" cy="435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852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5E776-6DA8-4641-A425-86D21A4A8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489" y="152400"/>
            <a:ext cx="4922741" cy="1821918"/>
          </a:xfrm>
          <a:scene3d>
            <a:camera prst="perspectiveHeroicExtremeRightFacing"/>
            <a:lightRig rig="threePt" dir="t"/>
          </a:scene3d>
        </p:spPr>
        <p:txBody>
          <a:bodyPr anchor="b">
            <a:normAutofit fontScale="90000"/>
          </a:bodyPr>
          <a:lstStyle/>
          <a:p>
            <a:r>
              <a:rPr lang="en-US" sz="4800" dirty="0">
                <a:highlight>
                  <a:srgbClr val="9900CC"/>
                </a:highlight>
                <a:latin typeface="Arial Black" panose="020B0A04020102020204" pitchFamily="34" charset="0"/>
              </a:rPr>
              <a:t>How does the business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CF420-C1C6-124A-A504-ED02EFEBC0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3796" y="2304661"/>
            <a:ext cx="3462262" cy="2365310"/>
          </a:xfrm>
          <a:scene3d>
            <a:camera prst="isometricOffAxis1Right"/>
            <a:lightRig rig="threePt" dir="t"/>
          </a:scene3d>
        </p:spPr>
        <p:txBody>
          <a:bodyPr anchor="t">
            <a:normAutofit/>
          </a:bodyPr>
          <a:lstStyle/>
          <a:p>
            <a:r>
              <a:rPr lang="en-GB" sz="2000" dirty="0">
                <a:latin typeface="Arial Black" panose="020B0A04020102020204" pitchFamily="34" charset="0"/>
              </a:rPr>
              <a:t>Every desert will have a description, a picture and a price on the web link, for customers order.</a:t>
            </a:r>
          </a:p>
          <a:p>
            <a:endParaRPr lang="en-GB" sz="2000" dirty="0">
              <a:latin typeface="Arial Black" panose="020B0A040201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F13A324-4679-9947-9D23-66E5419075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22860" y="3429000"/>
            <a:ext cx="3499302" cy="29668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0593C7D-255E-B24E-9F8E-53FEE13C77B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137" b="26607"/>
          <a:stretch/>
        </p:blipFill>
        <p:spPr>
          <a:xfrm>
            <a:off x="8534855" y="374118"/>
            <a:ext cx="3675312" cy="288071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F01D700-D0D0-CE46-8DA3-1A87C97324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4354" y="713461"/>
            <a:ext cx="3450490" cy="5547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066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D500A-F479-4F27-98E0-352088D86051}"/>
              </a:ext>
            </a:extLst>
          </p:cNvPr>
          <p:cNvSpPr>
            <a:spLocks noGrp="1"/>
          </p:cNvSpPr>
          <p:nvPr>
            <p:ph type="title"/>
          </p:nvPr>
        </p:nvSpPr>
        <p:spPr>
          <a:effectLst>
            <a:outerShdw blurRad="25400" dir="17880000">
              <a:srgbClr val="000000">
                <a:alpha val="46000"/>
              </a:srgbClr>
            </a:outerShdw>
            <a:reflection blurRad="6350" stA="50000" endA="300" endPos="38500" dist="50800" dir="5400000" sy="-100000" algn="bl" rotWithShape="0"/>
          </a:effectLst>
        </p:spPr>
        <p:txBody>
          <a:bodyPr anchor="ctr">
            <a:normAutofit/>
          </a:bodyPr>
          <a:lstStyle/>
          <a:p>
            <a:r>
              <a:rPr lang="en-GB" sz="3900" b="1" dirty="0">
                <a:highlight>
                  <a:srgbClr val="9900CC"/>
                </a:highlight>
              </a:rPr>
              <a:t>Legal structure and Location</a:t>
            </a:r>
            <a:br>
              <a:rPr lang="en-GB" sz="3900" dirty="0"/>
            </a:br>
            <a:endParaRPr lang="en-GB" sz="39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71C152B-D4B9-494F-B4FE-A97EA8E573B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3372" y="5192485"/>
            <a:ext cx="2473672" cy="1511483"/>
          </a:xfr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4D0D8F9-070D-854B-BFE2-B500546F9A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3638184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rgbClr val="532675"/>
                </a:solidFill>
              </a:rPr>
              <a:t>I will run the Company by myself like a Sole Trader Company.</a:t>
            </a:r>
          </a:p>
          <a:p>
            <a:endParaRPr lang="en-US" sz="2800" dirty="0">
              <a:solidFill>
                <a:srgbClr val="532675"/>
              </a:solidFill>
            </a:endParaRPr>
          </a:p>
          <a:p>
            <a:r>
              <a:rPr lang="en-US" sz="2800" dirty="0">
                <a:solidFill>
                  <a:srgbClr val="532675"/>
                </a:solidFill>
              </a:rPr>
              <a:t>For beginning the location will be at my home, and if the sales will increase in the next year according with my expectation , I will buy a place and I will employ more people to help me.</a:t>
            </a:r>
          </a:p>
        </p:txBody>
      </p:sp>
    </p:spTree>
    <p:extLst>
      <p:ext uri="{BB962C8B-B14F-4D97-AF65-F5344CB8AC3E}">
        <p14:creationId xmlns:p14="http://schemas.microsoft.com/office/powerpoint/2010/main" val="228033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2B00C179-1D18-472C-BA22-731344B4E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21481" y="5323113"/>
            <a:ext cx="4831292" cy="1051227"/>
          </a:xfrm>
        </p:spPr>
        <p:txBody>
          <a:bodyPr anchor="t">
            <a:normAutofit/>
          </a:bodyPr>
          <a:lstStyle/>
          <a:p>
            <a:endParaRPr lang="en-GB" sz="1400" b="1" dirty="0">
              <a:effectLst/>
              <a:latin typeface="Arial Black" panose="020B0A04020102020204" pitchFamily="34" charset="0"/>
            </a:endParaRPr>
          </a:p>
          <a:p>
            <a:r>
              <a:rPr lang="en-GB" sz="1400" b="1" dirty="0">
                <a:effectLst/>
                <a:latin typeface="Arial Black" panose="020B0A04020102020204" pitchFamily="34" charset="0"/>
              </a:rPr>
              <a:t>Using Website Reviews ,  Using promotions, Using face-to-face feedback, </a:t>
            </a:r>
          </a:p>
          <a:p>
            <a:pPr marL="36900" indent="0">
              <a:buNone/>
            </a:pPr>
            <a:endParaRPr lang="en-GB" dirty="0">
              <a:effectLst/>
            </a:endParaRPr>
          </a:p>
          <a:p>
            <a:endParaRPr lang="en-US" dirty="0"/>
          </a:p>
        </p:txBody>
      </p:sp>
      <p:pic>
        <p:nvPicPr>
          <p:cNvPr id="3076" name="Picture 4" descr="Introduction to the 7Ps Of Marketing Mix">
            <a:extLst>
              <a:ext uri="{FF2B5EF4-FFF2-40B4-BE49-F238E27FC236}">
                <a16:creationId xmlns:a16="http://schemas.microsoft.com/office/drawing/2014/main" id="{F8B4FF75-AF76-004D-AC34-453EF84CE5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29" b="4297"/>
          <a:stretch/>
        </p:blipFill>
        <p:spPr bwMode="auto">
          <a:xfrm>
            <a:off x="5148943" y="789844"/>
            <a:ext cx="5257800" cy="527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8B8D58-0204-944F-81DE-E16171AEAA43}"/>
              </a:ext>
            </a:extLst>
          </p:cNvPr>
          <p:cNvSpPr txBox="1"/>
          <p:nvPr/>
        </p:nvSpPr>
        <p:spPr>
          <a:xfrm>
            <a:off x="1284514" y="206220"/>
            <a:ext cx="24166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Target Market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7AC210A-A750-BC4A-B759-AF0A56F106BB}"/>
              </a:ext>
            </a:extLst>
          </p:cNvPr>
          <p:cNvSpPr txBox="1"/>
          <p:nvPr/>
        </p:nvSpPr>
        <p:spPr>
          <a:xfrm>
            <a:off x="533400" y="762000"/>
            <a:ext cx="439782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highlight>
                  <a:srgbClr val="FF0000"/>
                </a:highlight>
                <a:latin typeface="Arial Black" panose="020B0A04020102020204" pitchFamily="34" charset="0"/>
              </a:rPr>
              <a:t>A target market is a segment of the market to which a company intends to sell its products and services, and it consists of a specific group of customers to whom the company devotes its marketing efforts. For my Company, the target market will be first to kids 1-5 years old but also to the parents, to everybody.</a:t>
            </a:r>
          </a:p>
        </p:txBody>
      </p:sp>
      <p:pic>
        <p:nvPicPr>
          <p:cNvPr id="3078" name="Picture 6" descr="Carousel Confiserie - 照片| Facebook">
            <a:extLst>
              <a:ext uri="{FF2B5EF4-FFF2-40B4-BE49-F238E27FC236}">
                <a16:creationId xmlns:a16="http://schemas.microsoft.com/office/drawing/2014/main" id="{CA65FA4F-E655-7D43-9CB0-C753DB1B8D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164" y="2306304"/>
            <a:ext cx="2857500" cy="2548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8604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5000">
              <a:schemeClr val="bg1">
                <a:lumMod val="95000"/>
                <a:lumOff val="5000"/>
              </a:schemeClr>
            </a:gs>
            <a:gs pos="36000">
              <a:srgbClr val="9900CC"/>
            </a:gs>
            <a:gs pos="60000">
              <a:srgbClr val="C96EBD">
                <a:lumMod val="79000"/>
                <a:alpha val="95000"/>
              </a:srgbClr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A89A2-7F76-462C-9AAA-E2645E7BB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83" y="609600"/>
            <a:ext cx="4819650" cy="925286"/>
          </a:xfrm>
        </p:spPr>
        <p:txBody>
          <a:bodyPr>
            <a:normAutofit fontScale="90000"/>
          </a:bodyPr>
          <a:lstStyle/>
          <a:p>
            <a:r>
              <a:rPr lang="en-GB" sz="5400" dirty="0">
                <a:solidFill>
                  <a:srgbClr val="9900CC"/>
                </a:solidFill>
                <a:latin typeface="Arial Black" panose="020B0A04020102020204" pitchFamily="34" charset="0"/>
              </a:rPr>
              <a:t>Advertising</a:t>
            </a:r>
            <a:r>
              <a:rPr lang="en-GB" sz="5400" dirty="0">
                <a:latin typeface="Arial Black" panose="020B0A040201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65853-F93C-417C-9A1E-7334C0118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4258" y="609600"/>
            <a:ext cx="6411924" cy="5080001"/>
          </a:xfrm>
        </p:spPr>
        <p:txBody>
          <a:bodyPr/>
          <a:lstStyle/>
          <a:p>
            <a:r>
              <a:rPr lang="en-GB" dirty="0"/>
              <a:t>Traditional advertising relates :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TV, and radio</a:t>
            </a:r>
            <a:r>
              <a:rPr lang="en-GB" dirty="0"/>
              <a:t>;</a:t>
            </a:r>
          </a:p>
          <a:p>
            <a:r>
              <a:rPr lang="en-GB" dirty="0"/>
              <a:t>Print advertising: </a:t>
            </a:r>
            <a:r>
              <a:rPr lang="en-GB" u="sng" dirty="0"/>
              <a:t>Flyers, Newspaper;</a:t>
            </a:r>
          </a:p>
          <a:p>
            <a:r>
              <a:rPr lang="en-GB" dirty="0"/>
              <a:t>Digital advertising : </a:t>
            </a:r>
            <a:r>
              <a:rPr lang="en-GB" u="sng" dirty="0"/>
              <a:t>Social Media – Facebook, Instagram, </a:t>
            </a:r>
          </a:p>
          <a:p>
            <a:pPr marL="1828800" lvl="4" indent="0">
              <a:buNone/>
            </a:pPr>
            <a:r>
              <a:rPr lang="en-GB" sz="1400" dirty="0"/>
              <a:t>            </a:t>
            </a:r>
            <a:r>
              <a:rPr lang="en-GB" sz="1800" u="sng" dirty="0"/>
              <a:t>Email </a:t>
            </a:r>
            <a:r>
              <a:rPr lang="en-GB" sz="1800" u="sng" dirty="0" err="1"/>
              <a:t>Markering</a:t>
            </a:r>
            <a:endParaRPr lang="en-GB" sz="1800" u="sng" dirty="0"/>
          </a:p>
          <a:p>
            <a:pPr marL="2286000" lvl="5" indent="0">
              <a:buNone/>
            </a:pPr>
            <a:endParaRPr lang="en-GB" sz="1400" u="sng" dirty="0"/>
          </a:p>
          <a:p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772B6F-C86B-4903-9E51-ABF0765B3C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9085" y="2543709"/>
            <a:ext cx="3435048" cy="218069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Advertising is a promotional activity which aims to sell a product or service to a target audience.</a:t>
            </a:r>
          </a:p>
          <a:p>
            <a:r>
              <a:rPr lang="en-GB" dirty="0"/>
              <a:t>Using a highly  message the advertisement can targets a small audience or  a large audience.</a:t>
            </a:r>
            <a:endParaRPr lang="en-GB" sz="1200" dirty="0">
              <a:latin typeface="Arial Black" panose="020B0A040201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D119F14-8F84-6842-B056-8A9843FD66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0" y="3780865"/>
            <a:ext cx="4484915" cy="2979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5445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EAE5B-9F2A-4D83-A472-A8B391B83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b="1" dirty="0">
                <a:highlight>
                  <a:srgbClr val="800080"/>
                </a:highlight>
              </a:rPr>
              <a:t>Physical Resources and Financial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1826BC7-041F-4F2F-90CF-66125C65AE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 Black" panose="020B0A04020102020204" pitchFamily="34" charset="0"/>
              </a:rPr>
              <a:t>Physical Resources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0D51C1D5-3CE7-43AF-97CB-FD94E58573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038585" y="3619745"/>
            <a:ext cx="6264414" cy="685800"/>
          </a:xfrm>
        </p:spPr>
        <p:txBody>
          <a:bodyPr/>
          <a:lstStyle/>
          <a:p>
            <a:pPr algn="ctr"/>
            <a:r>
              <a:rPr lang="en-US" b="1" dirty="0">
                <a:latin typeface="Arial Black" panose="020B0A04020102020204" pitchFamily="34" charset="0"/>
              </a:rPr>
              <a:t>Financial Resources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D27DCDE9-C65F-6349-AD71-FFE96CC3735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99595243"/>
              </p:ext>
            </p:extLst>
          </p:nvPr>
        </p:nvGraphicFramePr>
        <p:xfrm>
          <a:off x="4561114" y="1349829"/>
          <a:ext cx="3500828" cy="21662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DA3A34EC-4184-374D-AD38-556641B817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1043983"/>
              </p:ext>
            </p:extLst>
          </p:nvPr>
        </p:nvGraphicFramePr>
        <p:xfrm>
          <a:off x="8360229" y="1349829"/>
          <a:ext cx="2775857" cy="23160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C627E119-F22E-F44F-A024-B698DF2BC4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19838455"/>
              </p:ext>
            </p:extLst>
          </p:nvPr>
        </p:nvGraphicFramePr>
        <p:xfrm>
          <a:off x="4713513" y="4270048"/>
          <a:ext cx="6008916" cy="21662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</p:spTree>
    <p:extLst>
      <p:ext uri="{BB962C8B-B14F-4D97-AF65-F5344CB8AC3E}">
        <p14:creationId xmlns:p14="http://schemas.microsoft.com/office/powerpoint/2010/main" val="1109179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6011D-635B-8B45-92A6-71BA86D4E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highlight>
                  <a:srgbClr val="800080"/>
                </a:highlight>
              </a:rPr>
              <a:t>SWOT Analysis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986B6D-0122-3D4A-B5A8-777F9C06575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E6E71EFC-C8B7-4943-9F8C-F101E70AA1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9966085"/>
              </p:ext>
            </p:extLst>
          </p:nvPr>
        </p:nvGraphicFramePr>
        <p:xfrm>
          <a:off x="4528457" y="802253"/>
          <a:ext cx="7663543" cy="51541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9943">
                  <a:extLst>
                    <a:ext uri="{9D8B030D-6E8A-4147-A177-3AD203B41FA5}">
                      <a16:colId xmlns:a16="http://schemas.microsoft.com/office/drawing/2014/main" val="2567421491"/>
                    </a:ext>
                  </a:extLst>
                </a:gridCol>
                <a:gridCol w="1774371">
                  <a:extLst>
                    <a:ext uri="{9D8B030D-6E8A-4147-A177-3AD203B41FA5}">
                      <a16:colId xmlns:a16="http://schemas.microsoft.com/office/drawing/2014/main" val="2464865308"/>
                    </a:ext>
                  </a:extLst>
                </a:gridCol>
                <a:gridCol w="2253343">
                  <a:extLst>
                    <a:ext uri="{9D8B030D-6E8A-4147-A177-3AD203B41FA5}">
                      <a16:colId xmlns:a16="http://schemas.microsoft.com/office/drawing/2014/main" val="169348822"/>
                    </a:ext>
                  </a:extLst>
                </a:gridCol>
                <a:gridCol w="1915886">
                  <a:extLst>
                    <a:ext uri="{9D8B030D-6E8A-4147-A177-3AD203B41FA5}">
                      <a16:colId xmlns:a16="http://schemas.microsoft.com/office/drawing/2014/main" val="3103692088"/>
                    </a:ext>
                  </a:extLst>
                </a:gridCol>
              </a:tblGrid>
              <a:tr h="1222186">
                <a:tc>
                  <a:txBody>
                    <a:bodyPr/>
                    <a:lstStyle/>
                    <a:p>
                      <a:r>
                        <a:rPr lang="en-US" dirty="0"/>
                        <a:t>STRENGHTS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WEAKNESSES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3337654"/>
                  </a:ext>
                </a:extLst>
              </a:tr>
              <a:tr h="3570818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Good characteristic, good quality products;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Products innovative and personalized;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Wide range of products;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Not concern for healthy;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Customers are expanding through word of mouth of social media postings.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Dominated by personal feedback ;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New in the market;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The company is not; strategically located.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4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400" dirty="0"/>
                    </a:p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Unique healthy desserts on the market;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No competitors;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Tie up with party organizers to widen their market.</a:t>
                      </a:r>
                    </a:p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Because is a new desserts, people may lead to reject;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Not so cheap price;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Increasing number of competitors.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400" dirty="0"/>
                    </a:p>
                    <a:p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26642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37459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0CF6049-BB6C-4963-B1F4-0C73C477F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0256" y="1872343"/>
            <a:ext cx="2612569" cy="1669596"/>
          </a:xfrm>
        </p:spPr>
        <p:txBody>
          <a:bodyPr>
            <a:normAutofit fontScale="90000"/>
          </a:bodyPr>
          <a:lstStyle/>
          <a:p>
            <a:br>
              <a:rPr lang="en-US" dirty="0">
                <a:highlight>
                  <a:srgbClr val="800080"/>
                </a:highlight>
              </a:rPr>
            </a:br>
            <a:br>
              <a:rPr lang="en-US" dirty="0">
                <a:highlight>
                  <a:srgbClr val="800080"/>
                </a:highlight>
              </a:rPr>
            </a:br>
            <a:r>
              <a:rPr lang="en-US" dirty="0">
                <a:highlight>
                  <a:srgbClr val="800080"/>
                </a:highlight>
              </a:rPr>
              <a:t>Thank you!</a:t>
            </a:r>
          </a:p>
        </p:txBody>
      </p:sp>
      <p:pic>
        <p:nvPicPr>
          <p:cNvPr id="1026" name="Picture 2" descr="Spectrum Smiley Face Centre   ">
            <a:extLst>
              <a:ext uri="{FF2B5EF4-FFF2-40B4-BE49-F238E27FC236}">
                <a16:creationId xmlns:a16="http://schemas.microsoft.com/office/drawing/2014/main" id="{4A6B0A06-0719-4345-96BD-838A77DB94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9501" y="1435549"/>
            <a:ext cx="3196277" cy="363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5947482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3" ma:contentTypeDescription="Create a new document." ma:contentTypeScope="" ma:versionID="c844ca9144cba1cea889084d73156f49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61ab89b6dc9b5931d8a093bf7a813f58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Tags" ma:index="19" nillable="true" ma:displayName="Tags" ma:internalName="MediaServiceAutoTags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979C66B-BE4E-4EA6-9038-8019CD84EE0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B62741C-3DE6-4DBB-910B-23CAAFC2BCBB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1b88a2b3-a887-4da5-bc58-1cd6fd79184b"/>
    <ds:schemaRef ds:uri="791995b0-624b-4c5a-90b4-d742ddd9de15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6F4C766-0553-4A7D-AB3C-FBD47B61FDD4}">
  <ds:schemaRefs>
    <ds:schemaRef ds:uri="http://purl.org/dc/elements/1.1/"/>
    <ds:schemaRef ds:uri="1b88a2b3-a887-4da5-bc58-1cd6fd79184b"/>
    <ds:schemaRef ds:uri="http://www.w3.org/XML/1998/namespace"/>
    <ds:schemaRef ds:uri="http://schemas.microsoft.com/office/2006/metadata/properties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791995b0-624b-4c5a-90b4-d742ddd9de15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{60375EFF-3C51-BF43-95BF-8ED46DB99D24}tf16401369</Template>
  <TotalTime>760</TotalTime>
  <Words>559</Words>
  <Application>Microsoft Macintosh PowerPoint</Application>
  <PresentationFormat>Widescreen</PresentationFormat>
  <Paragraphs>79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Arial</vt:lpstr>
      <vt:lpstr>Arial Black</vt:lpstr>
      <vt:lpstr>Calibri</vt:lpstr>
      <vt:lpstr>Calibri Light</vt:lpstr>
      <vt:lpstr>Goudy Old Style</vt:lpstr>
      <vt:lpstr>Rockwell</vt:lpstr>
      <vt:lpstr>Wingdings</vt:lpstr>
      <vt:lpstr>Wingdings 2</vt:lpstr>
      <vt:lpstr>Atlas</vt:lpstr>
      <vt:lpstr>  Managing Enterprise in 21st Century Business Plan University of Wales Trinity of Saint David</vt:lpstr>
      <vt:lpstr>PowerPoint Presentation</vt:lpstr>
      <vt:lpstr>PowerPoint Presentation</vt:lpstr>
      <vt:lpstr>PowerPoint Presentation</vt:lpstr>
      <vt:lpstr>Aims and Objectives</vt:lpstr>
      <vt:lpstr>How does the business work?</vt:lpstr>
      <vt:lpstr>Legal structure and Location </vt:lpstr>
      <vt:lpstr>PowerPoint Presentation</vt:lpstr>
      <vt:lpstr>Advertising </vt:lpstr>
      <vt:lpstr>Physical Resources and Financial</vt:lpstr>
      <vt:lpstr>SWOT Analysis</vt:lpstr>
      <vt:lpstr>  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Enterprise in 21st Century Business Plan</dc:title>
  <dc:creator>Sandra Diana Boscaneanu</dc:creator>
  <cp:lastModifiedBy>Nicu Tanasa</cp:lastModifiedBy>
  <cp:revision>10</cp:revision>
  <dcterms:created xsi:type="dcterms:W3CDTF">2021-06-07T19:43:46Z</dcterms:created>
  <dcterms:modified xsi:type="dcterms:W3CDTF">2022-01-26T17:35:18Z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