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3" r:id="rId1"/>
  </p:sldMasterIdLst>
  <p:notesMasterIdLst>
    <p:notesMasterId r:id="rId25"/>
  </p:notesMasterIdLst>
  <p:sldIdLst>
    <p:sldId id="274" r:id="rId2"/>
    <p:sldId id="256" r:id="rId3"/>
    <p:sldId id="269" r:id="rId4"/>
    <p:sldId id="262" r:id="rId5"/>
    <p:sldId id="264" r:id="rId6"/>
    <p:sldId id="270" r:id="rId7"/>
    <p:sldId id="260" r:id="rId8"/>
    <p:sldId id="261" r:id="rId9"/>
    <p:sldId id="265" r:id="rId10"/>
    <p:sldId id="266" r:id="rId11"/>
    <p:sldId id="267" r:id="rId12"/>
    <p:sldId id="268" r:id="rId13"/>
    <p:sldId id="276" r:id="rId14"/>
    <p:sldId id="263" r:id="rId15"/>
    <p:sldId id="277" r:id="rId16"/>
    <p:sldId id="278" r:id="rId17"/>
    <p:sldId id="257" r:id="rId18"/>
    <p:sldId id="259" r:id="rId19"/>
    <p:sldId id="271" r:id="rId20"/>
    <p:sldId id="272" r:id="rId21"/>
    <p:sldId id="273" r:id="rId22"/>
    <p:sldId id="281" r:id="rId23"/>
    <p:sldId id="28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014"/>
    <p:restoredTop sz="94699"/>
  </p:normalViewPr>
  <p:slideViewPr>
    <p:cSldViewPr snapToGrid="0" snapToObjects="1">
      <p:cViewPr varScale="1">
        <p:scale>
          <a:sx n="83" d="100"/>
          <a:sy n="83" d="100"/>
        </p:scale>
        <p:origin x="208"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5791D-1A51-4F64-AF9D-04550A40C7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10B4D95-3CB9-4D28-81FD-E4D5F2959008}">
      <dgm:prSet/>
      <dgm:spPr/>
      <dgm:t>
        <a:bodyPr/>
        <a:lstStyle/>
        <a:p>
          <a:r>
            <a:rPr lang="en-GB" i="1" u="sng"/>
            <a:t>Student Name &amp; ID Numbers</a:t>
          </a:r>
          <a:r>
            <a:rPr lang="en-GB" i="1"/>
            <a:t>:</a:t>
          </a:r>
          <a:endParaRPr lang="en-US"/>
        </a:p>
      </dgm:t>
    </dgm:pt>
    <dgm:pt modelId="{67EE5733-05F8-435B-A3CC-2639380A4584}" type="parTrans" cxnId="{A6083C01-0E19-4EDB-9AE1-5A922D9636E8}">
      <dgm:prSet/>
      <dgm:spPr/>
      <dgm:t>
        <a:bodyPr/>
        <a:lstStyle/>
        <a:p>
          <a:endParaRPr lang="en-US"/>
        </a:p>
      </dgm:t>
    </dgm:pt>
    <dgm:pt modelId="{3E2C3EEC-FE59-479A-A79B-4FCE67F1FB6B}" type="sibTrans" cxnId="{A6083C01-0E19-4EDB-9AE1-5A922D9636E8}">
      <dgm:prSet/>
      <dgm:spPr/>
      <dgm:t>
        <a:bodyPr/>
        <a:lstStyle/>
        <a:p>
          <a:endParaRPr lang="en-US"/>
        </a:p>
      </dgm:t>
    </dgm:pt>
    <dgm:pt modelId="{182EE75A-EC5C-4A44-82EC-BD3167464986}">
      <dgm:prSet/>
      <dgm:spPr/>
      <dgm:t>
        <a:bodyPr/>
        <a:lstStyle/>
        <a:p>
          <a:r>
            <a:rPr lang="en-GB"/>
            <a:t>Ela Duka         2112408</a:t>
          </a:r>
          <a:endParaRPr lang="en-US"/>
        </a:p>
      </dgm:t>
    </dgm:pt>
    <dgm:pt modelId="{1A8C7324-C43D-4CAB-99AB-3357ECE75675}" type="parTrans" cxnId="{7430C36C-9F5D-49B6-86A9-3C37A1A7B07A}">
      <dgm:prSet/>
      <dgm:spPr/>
      <dgm:t>
        <a:bodyPr/>
        <a:lstStyle/>
        <a:p>
          <a:endParaRPr lang="en-US"/>
        </a:p>
      </dgm:t>
    </dgm:pt>
    <dgm:pt modelId="{F6BB74A0-A441-424B-9075-CCC998873BF7}" type="sibTrans" cxnId="{7430C36C-9F5D-49B6-86A9-3C37A1A7B07A}">
      <dgm:prSet/>
      <dgm:spPr/>
      <dgm:t>
        <a:bodyPr/>
        <a:lstStyle/>
        <a:p>
          <a:endParaRPr lang="en-US"/>
        </a:p>
      </dgm:t>
    </dgm:pt>
    <dgm:pt modelId="{9EF284FB-89A8-4660-9C0D-4D83E56D398D}">
      <dgm:prSet/>
      <dgm:spPr/>
      <dgm:t>
        <a:bodyPr/>
        <a:lstStyle/>
        <a:p>
          <a:r>
            <a:rPr lang="en-GB"/>
            <a:t>Oliver Tabala  2111307</a:t>
          </a:r>
          <a:endParaRPr lang="en-US"/>
        </a:p>
      </dgm:t>
    </dgm:pt>
    <dgm:pt modelId="{5662B9F9-7717-4ECF-B7CA-0468B9F2EBE8}" type="parTrans" cxnId="{9F4FFED1-3DC2-46C2-B8D6-32D2D011C792}">
      <dgm:prSet/>
      <dgm:spPr/>
      <dgm:t>
        <a:bodyPr/>
        <a:lstStyle/>
        <a:p>
          <a:endParaRPr lang="en-US"/>
        </a:p>
      </dgm:t>
    </dgm:pt>
    <dgm:pt modelId="{F29D2FB3-0D42-4DAF-8BDE-05159E0E4696}" type="sibTrans" cxnId="{9F4FFED1-3DC2-46C2-B8D6-32D2D011C792}">
      <dgm:prSet/>
      <dgm:spPr/>
      <dgm:t>
        <a:bodyPr/>
        <a:lstStyle/>
        <a:p>
          <a:endParaRPr lang="en-US"/>
        </a:p>
      </dgm:t>
    </dgm:pt>
    <dgm:pt modelId="{DE32EA0E-F08C-4890-BE99-54910B15AF13}">
      <dgm:prSet/>
      <dgm:spPr/>
      <dgm:t>
        <a:bodyPr/>
        <a:lstStyle/>
        <a:p>
          <a:r>
            <a:rPr lang="en-GB"/>
            <a:t>Elena Ciorici     2112410</a:t>
          </a:r>
          <a:endParaRPr lang="en-US"/>
        </a:p>
      </dgm:t>
    </dgm:pt>
    <dgm:pt modelId="{96A1D70A-9EC6-431A-8F5B-5F4C1812A0B9}" type="parTrans" cxnId="{14BCDDB1-5D9F-4C7F-9CEB-6B5EE4B931E9}">
      <dgm:prSet/>
      <dgm:spPr/>
      <dgm:t>
        <a:bodyPr/>
        <a:lstStyle/>
        <a:p>
          <a:endParaRPr lang="en-US"/>
        </a:p>
      </dgm:t>
    </dgm:pt>
    <dgm:pt modelId="{119C6DEA-5430-42E6-AB12-7F7E27D1207E}" type="sibTrans" cxnId="{14BCDDB1-5D9F-4C7F-9CEB-6B5EE4B931E9}">
      <dgm:prSet/>
      <dgm:spPr/>
      <dgm:t>
        <a:bodyPr/>
        <a:lstStyle/>
        <a:p>
          <a:endParaRPr lang="en-US"/>
        </a:p>
      </dgm:t>
    </dgm:pt>
    <dgm:pt modelId="{9EEF150D-BB6B-4261-BBAF-5B11EBBFDE44}">
      <dgm:prSet/>
      <dgm:spPr/>
      <dgm:t>
        <a:bodyPr/>
        <a:lstStyle/>
        <a:p>
          <a:r>
            <a:rPr lang="en-GB"/>
            <a:t>Teacher Name: Soban sadiq </a:t>
          </a:r>
          <a:endParaRPr lang="en-US"/>
        </a:p>
      </dgm:t>
    </dgm:pt>
    <dgm:pt modelId="{EF0CB6E5-4AC0-4528-A64A-708137521562}" type="parTrans" cxnId="{532F6E34-E07B-4B65-9374-B69E4D8D40C9}">
      <dgm:prSet/>
      <dgm:spPr/>
      <dgm:t>
        <a:bodyPr/>
        <a:lstStyle/>
        <a:p>
          <a:endParaRPr lang="en-US"/>
        </a:p>
      </dgm:t>
    </dgm:pt>
    <dgm:pt modelId="{C38668B7-E913-44C7-9FBF-8BB6ADF5353C}" type="sibTrans" cxnId="{532F6E34-E07B-4B65-9374-B69E4D8D40C9}">
      <dgm:prSet/>
      <dgm:spPr/>
      <dgm:t>
        <a:bodyPr/>
        <a:lstStyle/>
        <a:p>
          <a:endParaRPr lang="en-US"/>
        </a:p>
      </dgm:t>
    </dgm:pt>
    <dgm:pt modelId="{5987BF83-4447-4024-B7D1-51528FDEE201}">
      <dgm:prSet/>
      <dgm:spPr/>
      <dgm:t>
        <a:bodyPr/>
        <a:lstStyle/>
        <a:p>
          <a:r>
            <a:rPr lang="en-GB"/>
            <a:t>Academic Year: 2022</a:t>
          </a:r>
          <a:endParaRPr lang="en-US"/>
        </a:p>
      </dgm:t>
    </dgm:pt>
    <dgm:pt modelId="{E71AD609-4883-4158-B948-2D1EED8389A2}" type="parTrans" cxnId="{48DC58CD-6D0F-44F8-8A16-B0C49597A8FA}">
      <dgm:prSet/>
      <dgm:spPr/>
      <dgm:t>
        <a:bodyPr/>
        <a:lstStyle/>
        <a:p>
          <a:endParaRPr lang="en-US"/>
        </a:p>
      </dgm:t>
    </dgm:pt>
    <dgm:pt modelId="{41BB6FC4-5DFF-4FDC-B29E-CE4019978725}" type="sibTrans" cxnId="{48DC58CD-6D0F-44F8-8A16-B0C49597A8FA}">
      <dgm:prSet/>
      <dgm:spPr/>
      <dgm:t>
        <a:bodyPr/>
        <a:lstStyle/>
        <a:p>
          <a:endParaRPr lang="en-US"/>
        </a:p>
      </dgm:t>
    </dgm:pt>
    <dgm:pt modelId="{4536A457-CB79-8D44-BD56-9ECECCDFBF27}" type="pres">
      <dgm:prSet presAssocID="{3445791D-1A51-4F64-AF9D-04550A40C70B}" presName="linear" presStyleCnt="0">
        <dgm:presLayoutVars>
          <dgm:animLvl val="lvl"/>
          <dgm:resizeHandles val="exact"/>
        </dgm:presLayoutVars>
      </dgm:prSet>
      <dgm:spPr/>
    </dgm:pt>
    <dgm:pt modelId="{634A89E1-FB06-DB47-B104-4E5D4768294F}" type="pres">
      <dgm:prSet presAssocID="{110B4D95-3CB9-4D28-81FD-E4D5F2959008}" presName="parentText" presStyleLbl="node1" presStyleIdx="0" presStyleCnt="6">
        <dgm:presLayoutVars>
          <dgm:chMax val="0"/>
          <dgm:bulletEnabled val="1"/>
        </dgm:presLayoutVars>
      </dgm:prSet>
      <dgm:spPr/>
    </dgm:pt>
    <dgm:pt modelId="{DC52026B-25A3-B64D-A82B-9A1059CBF31E}" type="pres">
      <dgm:prSet presAssocID="{3E2C3EEC-FE59-479A-A79B-4FCE67F1FB6B}" presName="spacer" presStyleCnt="0"/>
      <dgm:spPr/>
    </dgm:pt>
    <dgm:pt modelId="{27F4D5D7-F01E-7D44-8A05-91C438BDDD0C}" type="pres">
      <dgm:prSet presAssocID="{182EE75A-EC5C-4A44-82EC-BD3167464986}" presName="parentText" presStyleLbl="node1" presStyleIdx="1" presStyleCnt="6">
        <dgm:presLayoutVars>
          <dgm:chMax val="0"/>
          <dgm:bulletEnabled val="1"/>
        </dgm:presLayoutVars>
      </dgm:prSet>
      <dgm:spPr/>
    </dgm:pt>
    <dgm:pt modelId="{B7AAFE67-61A3-6247-8A23-CBAF5F99AC73}" type="pres">
      <dgm:prSet presAssocID="{F6BB74A0-A441-424B-9075-CCC998873BF7}" presName="spacer" presStyleCnt="0"/>
      <dgm:spPr/>
    </dgm:pt>
    <dgm:pt modelId="{E662470F-A0EA-7A4B-88E2-E83BB936429E}" type="pres">
      <dgm:prSet presAssocID="{9EF284FB-89A8-4660-9C0D-4D83E56D398D}" presName="parentText" presStyleLbl="node1" presStyleIdx="2" presStyleCnt="6">
        <dgm:presLayoutVars>
          <dgm:chMax val="0"/>
          <dgm:bulletEnabled val="1"/>
        </dgm:presLayoutVars>
      </dgm:prSet>
      <dgm:spPr/>
    </dgm:pt>
    <dgm:pt modelId="{25442079-5CFF-494A-812C-40FC54E2A858}" type="pres">
      <dgm:prSet presAssocID="{F29D2FB3-0D42-4DAF-8BDE-05159E0E4696}" presName="spacer" presStyleCnt="0"/>
      <dgm:spPr/>
    </dgm:pt>
    <dgm:pt modelId="{6B0CF533-11B0-F544-959E-D85903CEBF55}" type="pres">
      <dgm:prSet presAssocID="{DE32EA0E-F08C-4890-BE99-54910B15AF13}" presName="parentText" presStyleLbl="node1" presStyleIdx="3" presStyleCnt="6">
        <dgm:presLayoutVars>
          <dgm:chMax val="0"/>
          <dgm:bulletEnabled val="1"/>
        </dgm:presLayoutVars>
      </dgm:prSet>
      <dgm:spPr/>
    </dgm:pt>
    <dgm:pt modelId="{D5744CB5-0378-E947-B4E5-6903A551F120}" type="pres">
      <dgm:prSet presAssocID="{119C6DEA-5430-42E6-AB12-7F7E27D1207E}" presName="spacer" presStyleCnt="0"/>
      <dgm:spPr/>
    </dgm:pt>
    <dgm:pt modelId="{D9BAD5C3-151C-1D48-B02E-4871B0E7DD0A}" type="pres">
      <dgm:prSet presAssocID="{9EEF150D-BB6B-4261-BBAF-5B11EBBFDE44}" presName="parentText" presStyleLbl="node1" presStyleIdx="4" presStyleCnt="6">
        <dgm:presLayoutVars>
          <dgm:chMax val="0"/>
          <dgm:bulletEnabled val="1"/>
        </dgm:presLayoutVars>
      </dgm:prSet>
      <dgm:spPr/>
    </dgm:pt>
    <dgm:pt modelId="{762C7351-AF37-0445-B1C7-F035AD990CDD}" type="pres">
      <dgm:prSet presAssocID="{C38668B7-E913-44C7-9FBF-8BB6ADF5353C}" presName="spacer" presStyleCnt="0"/>
      <dgm:spPr/>
    </dgm:pt>
    <dgm:pt modelId="{12358365-F46C-FD42-BEA9-8037A51ED128}" type="pres">
      <dgm:prSet presAssocID="{5987BF83-4447-4024-B7D1-51528FDEE201}" presName="parentText" presStyleLbl="node1" presStyleIdx="5" presStyleCnt="6">
        <dgm:presLayoutVars>
          <dgm:chMax val="0"/>
          <dgm:bulletEnabled val="1"/>
        </dgm:presLayoutVars>
      </dgm:prSet>
      <dgm:spPr/>
    </dgm:pt>
  </dgm:ptLst>
  <dgm:cxnLst>
    <dgm:cxn modelId="{A6083C01-0E19-4EDB-9AE1-5A922D9636E8}" srcId="{3445791D-1A51-4F64-AF9D-04550A40C70B}" destId="{110B4D95-3CB9-4D28-81FD-E4D5F2959008}" srcOrd="0" destOrd="0" parTransId="{67EE5733-05F8-435B-A3CC-2639380A4584}" sibTransId="{3E2C3EEC-FE59-479A-A79B-4FCE67F1FB6B}"/>
    <dgm:cxn modelId="{A360D10E-5247-A546-9F3C-CCF31831C9EC}" type="presOf" srcId="{182EE75A-EC5C-4A44-82EC-BD3167464986}" destId="{27F4D5D7-F01E-7D44-8A05-91C438BDDD0C}" srcOrd="0" destOrd="0" presId="urn:microsoft.com/office/officeart/2005/8/layout/vList2"/>
    <dgm:cxn modelId="{532F6E34-E07B-4B65-9374-B69E4D8D40C9}" srcId="{3445791D-1A51-4F64-AF9D-04550A40C70B}" destId="{9EEF150D-BB6B-4261-BBAF-5B11EBBFDE44}" srcOrd="4" destOrd="0" parTransId="{EF0CB6E5-4AC0-4528-A64A-708137521562}" sibTransId="{C38668B7-E913-44C7-9FBF-8BB6ADF5353C}"/>
    <dgm:cxn modelId="{7430C36C-9F5D-49B6-86A9-3C37A1A7B07A}" srcId="{3445791D-1A51-4F64-AF9D-04550A40C70B}" destId="{182EE75A-EC5C-4A44-82EC-BD3167464986}" srcOrd="1" destOrd="0" parTransId="{1A8C7324-C43D-4CAB-99AB-3357ECE75675}" sibTransId="{F6BB74A0-A441-424B-9075-CCC998873BF7}"/>
    <dgm:cxn modelId="{14BCDDB1-5D9F-4C7F-9CEB-6B5EE4B931E9}" srcId="{3445791D-1A51-4F64-AF9D-04550A40C70B}" destId="{DE32EA0E-F08C-4890-BE99-54910B15AF13}" srcOrd="3" destOrd="0" parTransId="{96A1D70A-9EC6-431A-8F5B-5F4C1812A0B9}" sibTransId="{119C6DEA-5430-42E6-AB12-7F7E27D1207E}"/>
    <dgm:cxn modelId="{EC1D46C3-7B1D-D744-90C2-68A4323E1B9A}" type="presOf" srcId="{DE32EA0E-F08C-4890-BE99-54910B15AF13}" destId="{6B0CF533-11B0-F544-959E-D85903CEBF55}" srcOrd="0" destOrd="0" presId="urn:microsoft.com/office/officeart/2005/8/layout/vList2"/>
    <dgm:cxn modelId="{48DC58CD-6D0F-44F8-8A16-B0C49597A8FA}" srcId="{3445791D-1A51-4F64-AF9D-04550A40C70B}" destId="{5987BF83-4447-4024-B7D1-51528FDEE201}" srcOrd="5" destOrd="0" parTransId="{E71AD609-4883-4158-B948-2D1EED8389A2}" sibTransId="{41BB6FC4-5DFF-4FDC-B29E-CE4019978725}"/>
    <dgm:cxn modelId="{F6A2B9D0-12DA-C34C-BEC9-72A51A12CD1C}" type="presOf" srcId="{3445791D-1A51-4F64-AF9D-04550A40C70B}" destId="{4536A457-CB79-8D44-BD56-9ECECCDFBF27}" srcOrd="0" destOrd="0" presId="urn:microsoft.com/office/officeart/2005/8/layout/vList2"/>
    <dgm:cxn modelId="{9F4FFED1-3DC2-46C2-B8D6-32D2D011C792}" srcId="{3445791D-1A51-4F64-AF9D-04550A40C70B}" destId="{9EF284FB-89A8-4660-9C0D-4D83E56D398D}" srcOrd="2" destOrd="0" parTransId="{5662B9F9-7717-4ECF-B7CA-0468B9F2EBE8}" sibTransId="{F29D2FB3-0D42-4DAF-8BDE-05159E0E4696}"/>
    <dgm:cxn modelId="{5590ADE3-C217-4844-B9B1-E893C533C436}" type="presOf" srcId="{9EF284FB-89A8-4660-9C0D-4D83E56D398D}" destId="{E662470F-A0EA-7A4B-88E2-E83BB936429E}" srcOrd="0" destOrd="0" presId="urn:microsoft.com/office/officeart/2005/8/layout/vList2"/>
    <dgm:cxn modelId="{749F0CEA-B495-324D-87C2-611DA2BFEE41}" type="presOf" srcId="{9EEF150D-BB6B-4261-BBAF-5B11EBBFDE44}" destId="{D9BAD5C3-151C-1D48-B02E-4871B0E7DD0A}" srcOrd="0" destOrd="0" presId="urn:microsoft.com/office/officeart/2005/8/layout/vList2"/>
    <dgm:cxn modelId="{3CE06FEF-42F7-2B42-B418-DEB30F5AF7D5}" type="presOf" srcId="{5987BF83-4447-4024-B7D1-51528FDEE201}" destId="{12358365-F46C-FD42-BEA9-8037A51ED128}" srcOrd="0" destOrd="0" presId="urn:microsoft.com/office/officeart/2005/8/layout/vList2"/>
    <dgm:cxn modelId="{01A2ABFF-94C9-CB46-836B-02F391235717}" type="presOf" srcId="{110B4D95-3CB9-4D28-81FD-E4D5F2959008}" destId="{634A89E1-FB06-DB47-B104-4E5D4768294F}" srcOrd="0" destOrd="0" presId="urn:microsoft.com/office/officeart/2005/8/layout/vList2"/>
    <dgm:cxn modelId="{D8D8E706-E5F2-BB44-AC87-B95611E3F206}" type="presParOf" srcId="{4536A457-CB79-8D44-BD56-9ECECCDFBF27}" destId="{634A89E1-FB06-DB47-B104-4E5D4768294F}" srcOrd="0" destOrd="0" presId="urn:microsoft.com/office/officeart/2005/8/layout/vList2"/>
    <dgm:cxn modelId="{1C925641-7502-3941-AB6C-3174796C0A38}" type="presParOf" srcId="{4536A457-CB79-8D44-BD56-9ECECCDFBF27}" destId="{DC52026B-25A3-B64D-A82B-9A1059CBF31E}" srcOrd="1" destOrd="0" presId="urn:microsoft.com/office/officeart/2005/8/layout/vList2"/>
    <dgm:cxn modelId="{5327BA58-3F21-C54A-A541-2B237DC4A2B7}" type="presParOf" srcId="{4536A457-CB79-8D44-BD56-9ECECCDFBF27}" destId="{27F4D5D7-F01E-7D44-8A05-91C438BDDD0C}" srcOrd="2" destOrd="0" presId="urn:microsoft.com/office/officeart/2005/8/layout/vList2"/>
    <dgm:cxn modelId="{F9CBDDF9-FAD2-E64A-A89B-B2BE0B61E6AA}" type="presParOf" srcId="{4536A457-CB79-8D44-BD56-9ECECCDFBF27}" destId="{B7AAFE67-61A3-6247-8A23-CBAF5F99AC73}" srcOrd="3" destOrd="0" presId="urn:microsoft.com/office/officeart/2005/8/layout/vList2"/>
    <dgm:cxn modelId="{33A9C6D1-2152-8543-A96A-865F3C44BFE8}" type="presParOf" srcId="{4536A457-CB79-8D44-BD56-9ECECCDFBF27}" destId="{E662470F-A0EA-7A4B-88E2-E83BB936429E}" srcOrd="4" destOrd="0" presId="urn:microsoft.com/office/officeart/2005/8/layout/vList2"/>
    <dgm:cxn modelId="{4D7DEE92-CE45-C146-A569-9C16467544A6}" type="presParOf" srcId="{4536A457-CB79-8D44-BD56-9ECECCDFBF27}" destId="{25442079-5CFF-494A-812C-40FC54E2A858}" srcOrd="5" destOrd="0" presId="urn:microsoft.com/office/officeart/2005/8/layout/vList2"/>
    <dgm:cxn modelId="{54180330-0667-3B49-879B-694E38AF23A7}" type="presParOf" srcId="{4536A457-CB79-8D44-BD56-9ECECCDFBF27}" destId="{6B0CF533-11B0-F544-959E-D85903CEBF55}" srcOrd="6" destOrd="0" presId="urn:microsoft.com/office/officeart/2005/8/layout/vList2"/>
    <dgm:cxn modelId="{09F64A81-A9A9-914E-AB55-54C8AFB52B8C}" type="presParOf" srcId="{4536A457-CB79-8D44-BD56-9ECECCDFBF27}" destId="{D5744CB5-0378-E947-B4E5-6903A551F120}" srcOrd="7" destOrd="0" presId="urn:microsoft.com/office/officeart/2005/8/layout/vList2"/>
    <dgm:cxn modelId="{2E6890AF-49A8-D844-9A32-B4D8756084DF}" type="presParOf" srcId="{4536A457-CB79-8D44-BD56-9ECECCDFBF27}" destId="{D9BAD5C3-151C-1D48-B02E-4871B0E7DD0A}" srcOrd="8" destOrd="0" presId="urn:microsoft.com/office/officeart/2005/8/layout/vList2"/>
    <dgm:cxn modelId="{76E1A9AE-68C3-9647-A1BE-DC8FD0D568CF}" type="presParOf" srcId="{4536A457-CB79-8D44-BD56-9ECECCDFBF27}" destId="{762C7351-AF37-0445-B1C7-F035AD990CDD}" srcOrd="9" destOrd="0" presId="urn:microsoft.com/office/officeart/2005/8/layout/vList2"/>
    <dgm:cxn modelId="{444CAF3C-8D66-E742-994A-741AB71BB58D}" type="presParOf" srcId="{4536A457-CB79-8D44-BD56-9ECECCDFBF27}" destId="{12358365-F46C-FD42-BEA9-8037A51ED12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29FE6F-DEAF-427B-B1F1-831BF624C31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17DEEB6-366F-4A60-9AD6-3F238C0538A5}">
      <dgm:prSet/>
      <dgm:spPr/>
      <dgm:t>
        <a:bodyPr/>
        <a:lstStyle/>
        <a:p>
          <a:r>
            <a:rPr lang="en-US"/>
            <a:t>Benefits of team working </a:t>
          </a:r>
        </a:p>
      </dgm:t>
    </dgm:pt>
    <dgm:pt modelId="{06A8840F-0340-4194-8F24-27C772F8979C}" type="parTrans" cxnId="{241AAC38-C33C-4B29-BC0C-9AA7F498228A}">
      <dgm:prSet/>
      <dgm:spPr/>
      <dgm:t>
        <a:bodyPr/>
        <a:lstStyle/>
        <a:p>
          <a:endParaRPr lang="en-US"/>
        </a:p>
      </dgm:t>
    </dgm:pt>
    <dgm:pt modelId="{5505A7C6-5CE4-4103-83AE-2B930DFD5098}" type="sibTrans" cxnId="{241AAC38-C33C-4B29-BC0C-9AA7F498228A}">
      <dgm:prSet/>
      <dgm:spPr/>
      <dgm:t>
        <a:bodyPr/>
        <a:lstStyle/>
        <a:p>
          <a:endParaRPr lang="en-US"/>
        </a:p>
      </dgm:t>
    </dgm:pt>
    <dgm:pt modelId="{6AB543C8-6DD9-4910-BB6E-3ACDE99883F4}">
      <dgm:prSet/>
      <dgm:spPr/>
      <dgm:t>
        <a:bodyPr/>
        <a:lstStyle/>
        <a:p>
          <a:r>
            <a:rPr lang="en-US" dirty="0"/>
            <a:t>Productivity- Achieve task and high results</a:t>
          </a:r>
        </a:p>
      </dgm:t>
    </dgm:pt>
    <dgm:pt modelId="{035E2E35-E28C-4774-8515-66854823A114}" type="parTrans" cxnId="{9148B425-F234-4A5D-A083-5B9694B44519}">
      <dgm:prSet/>
      <dgm:spPr/>
      <dgm:t>
        <a:bodyPr/>
        <a:lstStyle/>
        <a:p>
          <a:endParaRPr lang="en-US"/>
        </a:p>
      </dgm:t>
    </dgm:pt>
    <dgm:pt modelId="{7ACD41EA-DAF4-428F-B82D-7DD14E0DAEAD}" type="sibTrans" cxnId="{9148B425-F234-4A5D-A083-5B9694B44519}">
      <dgm:prSet/>
      <dgm:spPr/>
      <dgm:t>
        <a:bodyPr/>
        <a:lstStyle/>
        <a:p>
          <a:endParaRPr lang="en-US"/>
        </a:p>
      </dgm:t>
    </dgm:pt>
    <dgm:pt modelId="{4E46E4C6-459D-4CA2-8F94-7B5415B2F7EE}">
      <dgm:prSet/>
      <dgm:spPr/>
      <dgm:t>
        <a:bodyPr/>
        <a:lstStyle/>
        <a:p>
          <a:r>
            <a:rPr lang="en-US" dirty="0"/>
            <a:t>Support network- Relying between team members for support and guidance</a:t>
          </a:r>
        </a:p>
      </dgm:t>
    </dgm:pt>
    <dgm:pt modelId="{83E4E20F-1660-42C4-A642-49F4DD4C20D1}" type="parTrans" cxnId="{3C366311-C431-4D62-AA32-12E42EA042EC}">
      <dgm:prSet/>
      <dgm:spPr/>
      <dgm:t>
        <a:bodyPr/>
        <a:lstStyle/>
        <a:p>
          <a:endParaRPr lang="en-US"/>
        </a:p>
      </dgm:t>
    </dgm:pt>
    <dgm:pt modelId="{EE9D8F63-99DE-4B48-9C7F-BFB0E60E65A2}" type="sibTrans" cxnId="{3C366311-C431-4D62-AA32-12E42EA042EC}">
      <dgm:prSet/>
      <dgm:spPr/>
      <dgm:t>
        <a:bodyPr/>
        <a:lstStyle/>
        <a:p>
          <a:endParaRPr lang="en-US"/>
        </a:p>
      </dgm:t>
    </dgm:pt>
    <dgm:pt modelId="{436B31BB-B22E-43C0-ABF4-63C00B15F7D2}">
      <dgm:prSet/>
      <dgm:spPr/>
      <dgm:t>
        <a:bodyPr/>
        <a:lstStyle/>
        <a:p>
          <a:r>
            <a:rPr lang="en-US" dirty="0"/>
            <a:t>Encourages innovation- encourage creativity and practical solutions problems</a:t>
          </a:r>
        </a:p>
      </dgm:t>
    </dgm:pt>
    <dgm:pt modelId="{F896326B-4DD0-4921-B283-2808977BDC9F}" type="parTrans" cxnId="{FAD77C40-5D76-481A-BD26-82439D1E579A}">
      <dgm:prSet/>
      <dgm:spPr/>
      <dgm:t>
        <a:bodyPr/>
        <a:lstStyle/>
        <a:p>
          <a:endParaRPr lang="en-US"/>
        </a:p>
      </dgm:t>
    </dgm:pt>
    <dgm:pt modelId="{DEAF1829-48F4-4CA4-B019-D69F3AC6DBB5}" type="sibTrans" cxnId="{FAD77C40-5D76-481A-BD26-82439D1E579A}">
      <dgm:prSet/>
      <dgm:spPr/>
      <dgm:t>
        <a:bodyPr/>
        <a:lstStyle/>
        <a:p>
          <a:endParaRPr lang="en-US"/>
        </a:p>
      </dgm:t>
    </dgm:pt>
    <dgm:pt modelId="{A2331293-CD7D-42C3-AF01-54FA6DD26F18}">
      <dgm:prSet/>
      <dgm:spPr/>
      <dgm:t>
        <a:bodyPr/>
        <a:lstStyle/>
        <a:p>
          <a:r>
            <a:rPr lang="en-US" dirty="0"/>
            <a:t>Improves moral- sense of accomplishment to don’t let down the team members </a:t>
          </a:r>
        </a:p>
      </dgm:t>
    </dgm:pt>
    <dgm:pt modelId="{1161349E-4DAE-4D8B-A48D-4CE8CDCF373C}" type="parTrans" cxnId="{D8FC3272-A68E-4416-8CD7-F65398B3D3AE}">
      <dgm:prSet/>
      <dgm:spPr/>
      <dgm:t>
        <a:bodyPr/>
        <a:lstStyle/>
        <a:p>
          <a:endParaRPr lang="en-US"/>
        </a:p>
      </dgm:t>
    </dgm:pt>
    <dgm:pt modelId="{DC2B4642-3325-442E-899E-07C653541E7D}" type="sibTrans" cxnId="{D8FC3272-A68E-4416-8CD7-F65398B3D3AE}">
      <dgm:prSet/>
      <dgm:spPr/>
      <dgm:t>
        <a:bodyPr/>
        <a:lstStyle/>
        <a:p>
          <a:endParaRPr lang="en-US"/>
        </a:p>
      </dgm:t>
    </dgm:pt>
    <dgm:pt modelId="{88AA6D2D-E206-499A-BBBD-310CEB755523}">
      <dgm:prSet/>
      <dgm:spPr/>
      <dgm:t>
        <a:bodyPr/>
        <a:lstStyle/>
        <a:p>
          <a:r>
            <a:rPr lang="en-US" dirty="0"/>
            <a:t>Develop new talents- creating competition </a:t>
          </a:r>
        </a:p>
      </dgm:t>
    </dgm:pt>
    <dgm:pt modelId="{F2AF4741-2B5B-47F7-90F5-5C2EC443A306}" type="parTrans" cxnId="{1644E800-9AED-4B01-B2E9-75CEB7F7B3C3}">
      <dgm:prSet/>
      <dgm:spPr/>
      <dgm:t>
        <a:bodyPr/>
        <a:lstStyle/>
        <a:p>
          <a:endParaRPr lang="en-US"/>
        </a:p>
      </dgm:t>
    </dgm:pt>
    <dgm:pt modelId="{55858099-0EEE-49AF-9ECF-E11D19A1B752}" type="sibTrans" cxnId="{1644E800-9AED-4B01-B2E9-75CEB7F7B3C3}">
      <dgm:prSet/>
      <dgm:spPr/>
      <dgm:t>
        <a:bodyPr/>
        <a:lstStyle/>
        <a:p>
          <a:endParaRPr lang="en-US"/>
        </a:p>
      </dgm:t>
    </dgm:pt>
    <dgm:pt modelId="{925EB29A-0873-4CBE-A1A9-BBD28687E3F2}">
      <dgm:prSet/>
      <dgm:spPr/>
      <dgm:t>
        <a:bodyPr/>
        <a:lstStyle/>
        <a:p>
          <a:r>
            <a:rPr lang="en-US" dirty="0"/>
            <a:t>Flexibility- Sharing work and combines strength skills allows flexibility between team members</a:t>
          </a:r>
        </a:p>
      </dgm:t>
    </dgm:pt>
    <dgm:pt modelId="{F281B748-8A76-4317-88B7-CD914584C1FE}" type="parTrans" cxnId="{152BF33E-B491-4CFE-BF8C-C97F6261F809}">
      <dgm:prSet/>
      <dgm:spPr/>
      <dgm:t>
        <a:bodyPr/>
        <a:lstStyle/>
        <a:p>
          <a:endParaRPr lang="en-US"/>
        </a:p>
      </dgm:t>
    </dgm:pt>
    <dgm:pt modelId="{42547797-1FE0-4F35-9697-51013C6D2B9F}" type="sibTrans" cxnId="{152BF33E-B491-4CFE-BF8C-C97F6261F809}">
      <dgm:prSet/>
      <dgm:spPr/>
      <dgm:t>
        <a:bodyPr/>
        <a:lstStyle/>
        <a:p>
          <a:endParaRPr lang="en-US"/>
        </a:p>
      </dgm:t>
    </dgm:pt>
    <dgm:pt modelId="{73224C16-8290-49E2-A9AF-6DAC2EA5D134}">
      <dgm:prSet/>
      <dgm:spPr/>
      <dgm:t>
        <a:bodyPr/>
        <a:lstStyle/>
        <a:p>
          <a:r>
            <a:rPr lang="en-US" dirty="0"/>
            <a:t>Generates new relationship- creating a less stressful environment and relying to each other generates on budling trust and new relationship between team members</a:t>
          </a:r>
        </a:p>
      </dgm:t>
    </dgm:pt>
    <dgm:pt modelId="{5CB83994-5584-43ED-81C9-280314D5EFB8}" type="parTrans" cxnId="{E4844214-EF2E-4CAE-9CA9-50CE864D86E2}">
      <dgm:prSet/>
      <dgm:spPr/>
      <dgm:t>
        <a:bodyPr/>
        <a:lstStyle/>
        <a:p>
          <a:endParaRPr lang="en-US"/>
        </a:p>
      </dgm:t>
    </dgm:pt>
    <dgm:pt modelId="{73003FAD-35C1-4576-9B19-9BDF6742C8D2}" type="sibTrans" cxnId="{E4844214-EF2E-4CAE-9CA9-50CE864D86E2}">
      <dgm:prSet/>
      <dgm:spPr/>
      <dgm:t>
        <a:bodyPr/>
        <a:lstStyle/>
        <a:p>
          <a:endParaRPr lang="en-US"/>
        </a:p>
      </dgm:t>
    </dgm:pt>
    <dgm:pt modelId="{F8A2485B-D727-49E5-A129-C63A8FA9FDC5}">
      <dgm:prSet/>
      <dgm:spPr/>
      <dgm:t>
        <a:bodyPr/>
        <a:lstStyle/>
        <a:p>
          <a:r>
            <a:rPr lang="en-US" dirty="0"/>
            <a:t>Individual career- team working encourages creating creativity and learning between each other skills</a:t>
          </a:r>
        </a:p>
      </dgm:t>
    </dgm:pt>
    <dgm:pt modelId="{15BB232C-6816-4DB7-8D75-EA7A2A4075B1}" type="parTrans" cxnId="{AD6ED002-DAA1-49C9-8AD9-7C504E385F39}">
      <dgm:prSet/>
      <dgm:spPr/>
      <dgm:t>
        <a:bodyPr/>
        <a:lstStyle/>
        <a:p>
          <a:endParaRPr lang="en-US"/>
        </a:p>
      </dgm:t>
    </dgm:pt>
    <dgm:pt modelId="{8697FEF6-2780-43D7-8E98-94EC871E6D59}" type="sibTrans" cxnId="{AD6ED002-DAA1-49C9-8AD9-7C504E385F39}">
      <dgm:prSet/>
      <dgm:spPr/>
      <dgm:t>
        <a:bodyPr/>
        <a:lstStyle/>
        <a:p>
          <a:endParaRPr lang="en-US"/>
        </a:p>
      </dgm:t>
    </dgm:pt>
    <dgm:pt modelId="{169EB048-CF35-1345-9388-4F36E68A3548}" type="pres">
      <dgm:prSet presAssocID="{8C29FE6F-DEAF-427B-B1F1-831BF624C31D}" presName="linear" presStyleCnt="0">
        <dgm:presLayoutVars>
          <dgm:animLvl val="lvl"/>
          <dgm:resizeHandles val="exact"/>
        </dgm:presLayoutVars>
      </dgm:prSet>
      <dgm:spPr/>
    </dgm:pt>
    <dgm:pt modelId="{1238F152-E89F-4A41-9257-C5C897DE936E}" type="pres">
      <dgm:prSet presAssocID="{617DEEB6-366F-4A60-9AD6-3F238C0538A5}" presName="parentText" presStyleLbl="node1" presStyleIdx="0" presStyleCnt="1">
        <dgm:presLayoutVars>
          <dgm:chMax val="0"/>
          <dgm:bulletEnabled val="1"/>
        </dgm:presLayoutVars>
      </dgm:prSet>
      <dgm:spPr/>
    </dgm:pt>
    <dgm:pt modelId="{DC0942C0-BD34-C945-80C6-53F57F6B8EB9}" type="pres">
      <dgm:prSet presAssocID="{617DEEB6-366F-4A60-9AD6-3F238C0538A5}" presName="childText" presStyleLbl="revTx" presStyleIdx="0" presStyleCnt="1">
        <dgm:presLayoutVars>
          <dgm:bulletEnabled val="1"/>
        </dgm:presLayoutVars>
      </dgm:prSet>
      <dgm:spPr/>
    </dgm:pt>
  </dgm:ptLst>
  <dgm:cxnLst>
    <dgm:cxn modelId="{1644E800-9AED-4B01-B2E9-75CEB7F7B3C3}" srcId="{617DEEB6-366F-4A60-9AD6-3F238C0538A5}" destId="{88AA6D2D-E206-499A-BBBD-310CEB755523}" srcOrd="4" destOrd="0" parTransId="{F2AF4741-2B5B-47F7-90F5-5C2EC443A306}" sibTransId="{55858099-0EEE-49AF-9ECF-E11D19A1B752}"/>
    <dgm:cxn modelId="{AD6ED002-DAA1-49C9-8AD9-7C504E385F39}" srcId="{617DEEB6-366F-4A60-9AD6-3F238C0538A5}" destId="{F8A2485B-D727-49E5-A129-C63A8FA9FDC5}" srcOrd="7" destOrd="0" parTransId="{15BB232C-6816-4DB7-8D75-EA7A2A4075B1}" sibTransId="{8697FEF6-2780-43D7-8E98-94EC871E6D59}"/>
    <dgm:cxn modelId="{3C366311-C431-4D62-AA32-12E42EA042EC}" srcId="{617DEEB6-366F-4A60-9AD6-3F238C0538A5}" destId="{4E46E4C6-459D-4CA2-8F94-7B5415B2F7EE}" srcOrd="1" destOrd="0" parTransId="{83E4E20F-1660-42C4-A642-49F4DD4C20D1}" sibTransId="{EE9D8F63-99DE-4B48-9C7F-BFB0E60E65A2}"/>
    <dgm:cxn modelId="{E4844214-EF2E-4CAE-9CA9-50CE864D86E2}" srcId="{617DEEB6-366F-4A60-9AD6-3F238C0538A5}" destId="{73224C16-8290-49E2-A9AF-6DAC2EA5D134}" srcOrd="6" destOrd="0" parTransId="{5CB83994-5584-43ED-81C9-280314D5EFB8}" sibTransId="{73003FAD-35C1-4576-9B19-9BDF6742C8D2}"/>
    <dgm:cxn modelId="{9148B425-F234-4A5D-A083-5B9694B44519}" srcId="{617DEEB6-366F-4A60-9AD6-3F238C0538A5}" destId="{6AB543C8-6DD9-4910-BB6E-3ACDE99883F4}" srcOrd="0" destOrd="0" parTransId="{035E2E35-E28C-4774-8515-66854823A114}" sibTransId="{7ACD41EA-DAF4-428F-B82D-7DD14E0DAEAD}"/>
    <dgm:cxn modelId="{241AAC38-C33C-4B29-BC0C-9AA7F498228A}" srcId="{8C29FE6F-DEAF-427B-B1F1-831BF624C31D}" destId="{617DEEB6-366F-4A60-9AD6-3F238C0538A5}" srcOrd="0" destOrd="0" parTransId="{06A8840F-0340-4194-8F24-27C772F8979C}" sibTransId="{5505A7C6-5CE4-4103-83AE-2B930DFD5098}"/>
    <dgm:cxn modelId="{AE6FE33A-1FAB-6440-A52F-6D0F5FB4DB42}" type="presOf" srcId="{73224C16-8290-49E2-A9AF-6DAC2EA5D134}" destId="{DC0942C0-BD34-C945-80C6-53F57F6B8EB9}" srcOrd="0" destOrd="6" presId="urn:microsoft.com/office/officeart/2005/8/layout/vList2"/>
    <dgm:cxn modelId="{152BF33E-B491-4CFE-BF8C-C97F6261F809}" srcId="{617DEEB6-366F-4A60-9AD6-3F238C0538A5}" destId="{925EB29A-0873-4CBE-A1A9-BBD28687E3F2}" srcOrd="5" destOrd="0" parTransId="{F281B748-8A76-4317-88B7-CD914584C1FE}" sibTransId="{42547797-1FE0-4F35-9697-51013C6D2B9F}"/>
    <dgm:cxn modelId="{1B288E3F-AD29-DF4B-A983-8C469E5819AB}" type="presOf" srcId="{925EB29A-0873-4CBE-A1A9-BBD28687E3F2}" destId="{DC0942C0-BD34-C945-80C6-53F57F6B8EB9}" srcOrd="0" destOrd="5" presId="urn:microsoft.com/office/officeart/2005/8/layout/vList2"/>
    <dgm:cxn modelId="{FAD77C40-5D76-481A-BD26-82439D1E579A}" srcId="{617DEEB6-366F-4A60-9AD6-3F238C0538A5}" destId="{436B31BB-B22E-43C0-ABF4-63C00B15F7D2}" srcOrd="2" destOrd="0" parTransId="{F896326B-4DD0-4921-B283-2808977BDC9F}" sibTransId="{DEAF1829-48F4-4CA4-B019-D69F3AC6DBB5}"/>
    <dgm:cxn modelId="{3300BE50-E1E3-7142-B924-513E3A329640}" type="presOf" srcId="{4E46E4C6-459D-4CA2-8F94-7B5415B2F7EE}" destId="{DC0942C0-BD34-C945-80C6-53F57F6B8EB9}" srcOrd="0" destOrd="1" presId="urn:microsoft.com/office/officeart/2005/8/layout/vList2"/>
    <dgm:cxn modelId="{EB512A63-4368-9743-872C-DEFFF28D9480}" type="presOf" srcId="{436B31BB-B22E-43C0-ABF4-63C00B15F7D2}" destId="{DC0942C0-BD34-C945-80C6-53F57F6B8EB9}" srcOrd="0" destOrd="2" presId="urn:microsoft.com/office/officeart/2005/8/layout/vList2"/>
    <dgm:cxn modelId="{D8FC3272-A68E-4416-8CD7-F65398B3D3AE}" srcId="{617DEEB6-366F-4A60-9AD6-3F238C0538A5}" destId="{A2331293-CD7D-42C3-AF01-54FA6DD26F18}" srcOrd="3" destOrd="0" parTransId="{1161349E-4DAE-4D8B-A48D-4CE8CDCF373C}" sibTransId="{DC2B4642-3325-442E-899E-07C653541E7D}"/>
    <dgm:cxn modelId="{76EE248B-4050-0746-A4D8-2AAB60F637BE}" type="presOf" srcId="{88AA6D2D-E206-499A-BBBD-310CEB755523}" destId="{DC0942C0-BD34-C945-80C6-53F57F6B8EB9}" srcOrd="0" destOrd="4" presId="urn:microsoft.com/office/officeart/2005/8/layout/vList2"/>
    <dgm:cxn modelId="{99E29496-E2A1-C243-A68A-CFA0A01DFE74}" type="presOf" srcId="{F8A2485B-D727-49E5-A129-C63A8FA9FDC5}" destId="{DC0942C0-BD34-C945-80C6-53F57F6B8EB9}" srcOrd="0" destOrd="7" presId="urn:microsoft.com/office/officeart/2005/8/layout/vList2"/>
    <dgm:cxn modelId="{76D949A9-D183-AB4A-B98F-F933837710CB}" type="presOf" srcId="{A2331293-CD7D-42C3-AF01-54FA6DD26F18}" destId="{DC0942C0-BD34-C945-80C6-53F57F6B8EB9}" srcOrd="0" destOrd="3" presId="urn:microsoft.com/office/officeart/2005/8/layout/vList2"/>
    <dgm:cxn modelId="{4EDB44E2-0D63-DD47-A815-6C77937969DB}" type="presOf" srcId="{8C29FE6F-DEAF-427B-B1F1-831BF624C31D}" destId="{169EB048-CF35-1345-9388-4F36E68A3548}" srcOrd="0" destOrd="0" presId="urn:microsoft.com/office/officeart/2005/8/layout/vList2"/>
    <dgm:cxn modelId="{F83355FA-6460-964A-996B-8A18D8B7AEDD}" type="presOf" srcId="{617DEEB6-366F-4A60-9AD6-3F238C0538A5}" destId="{1238F152-E89F-4A41-9257-C5C897DE936E}" srcOrd="0" destOrd="0" presId="urn:microsoft.com/office/officeart/2005/8/layout/vList2"/>
    <dgm:cxn modelId="{CBD24AFC-3A41-264D-8042-0116B848EC4D}" type="presOf" srcId="{6AB543C8-6DD9-4910-BB6E-3ACDE99883F4}" destId="{DC0942C0-BD34-C945-80C6-53F57F6B8EB9}" srcOrd="0" destOrd="0" presId="urn:microsoft.com/office/officeart/2005/8/layout/vList2"/>
    <dgm:cxn modelId="{F9B1B60F-4538-1049-9F27-1E8EBF63208F}" type="presParOf" srcId="{169EB048-CF35-1345-9388-4F36E68A3548}" destId="{1238F152-E89F-4A41-9257-C5C897DE936E}" srcOrd="0" destOrd="0" presId="urn:microsoft.com/office/officeart/2005/8/layout/vList2"/>
    <dgm:cxn modelId="{C04CF47F-0995-E749-B6A2-141D89F63F3D}" type="presParOf" srcId="{169EB048-CF35-1345-9388-4F36E68A3548}" destId="{DC0942C0-BD34-C945-80C6-53F57F6B8EB9}"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2C1EFD-738A-E649-8E97-463184A71F83}" type="doc">
      <dgm:prSet loTypeId="urn:microsoft.com/office/officeart/2018/2/layout/IconVerticalSolidList" loCatId="icon" qsTypeId="urn:microsoft.com/office/officeart/2005/8/quickstyle/3d2" qsCatId="3D" csTypeId="urn:microsoft.com/office/officeart/2005/8/colors/accent5_2" csCatId="accent5" phldr="1"/>
      <dgm:spPr/>
    </dgm:pt>
    <dgm:pt modelId="{88C99632-CBBA-3347-BC67-785D86847A6D}">
      <dgm:prSet phldrT="[Text]"/>
      <dgm:spPr/>
      <dgm:t>
        <a:bodyPr/>
        <a:lstStyle/>
        <a:p>
          <a:pPr>
            <a:lnSpc>
              <a:spcPct val="100000"/>
            </a:lnSpc>
          </a:pPr>
          <a:r>
            <a:rPr lang="en-GB" dirty="0"/>
            <a:t>Encourages creativity and learning</a:t>
          </a:r>
        </a:p>
        <a:p>
          <a:pPr>
            <a:lnSpc>
              <a:spcPct val="100000"/>
            </a:lnSpc>
          </a:pPr>
          <a:endParaRPr lang="en-GB" dirty="0"/>
        </a:p>
        <a:p>
          <a:pPr>
            <a:lnSpc>
              <a:spcPct val="100000"/>
            </a:lnSpc>
          </a:pPr>
          <a:r>
            <a:rPr lang="en-GB" dirty="0"/>
            <a:t>Creativity develops when people work together in a team. Giving thoughts and ideas as a group prevents the “stale” views that often come from working alone. Working as a team develops new ideas and skills from where each member of the team can learn and use it in the future.</a:t>
          </a:r>
        </a:p>
      </dgm:t>
    </dgm:pt>
    <dgm:pt modelId="{F531F8F4-A859-6A4F-AC58-E7D013D8EE2F}" type="parTrans" cxnId="{6E24DD8E-E94A-DE43-97CB-8EEC6FFEF759}">
      <dgm:prSet/>
      <dgm:spPr/>
      <dgm:t>
        <a:bodyPr/>
        <a:lstStyle/>
        <a:p>
          <a:endParaRPr lang="en-GB"/>
        </a:p>
      </dgm:t>
    </dgm:pt>
    <dgm:pt modelId="{CB5D5C62-1B4A-E048-BA6F-357EBC0C1EB3}" type="sibTrans" cxnId="{6E24DD8E-E94A-DE43-97CB-8EEC6FFEF759}">
      <dgm:prSet/>
      <dgm:spPr/>
      <dgm:t>
        <a:bodyPr/>
        <a:lstStyle/>
        <a:p>
          <a:pPr>
            <a:lnSpc>
              <a:spcPct val="100000"/>
            </a:lnSpc>
          </a:pPr>
          <a:endParaRPr lang="en-GB"/>
        </a:p>
      </dgm:t>
    </dgm:pt>
    <dgm:pt modelId="{DC4F0D27-2B85-FD47-A3F0-A9D147B5443C}">
      <dgm:prSet phldrT="[Text]"/>
      <dgm:spPr/>
      <dgm:t>
        <a:bodyPr/>
        <a:lstStyle/>
        <a:p>
          <a:pPr>
            <a:lnSpc>
              <a:spcPct val="100000"/>
            </a:lnSpc>
          </a:pPr>
          <a:r>
            <a:rPr lang="en-GB" dirty="0"/>
            <a:t>Combines strength skills</a:t>
          </a:r>
        </a:p>
        <a:p>
          <a:pPr>
            <a:lnSpc>
              <a:spcPct val="100000"/>
            </a:lnSpc>
          </a:pPr>
          <a:r>
            <a:rPr lang="en-GB" dirty="0"/>
            <a:t>A team can become more successful as a result of combining the strongest  skills of the team members.-Sharing the work and working according to the strongest skills usually generates higher results for a team. For example on my workplace I am part of the marketing department and one of my strongest skills is communication with the patients. My colleagues have different skills as they have a variety of roles including coordinator and a manager. Combining these skills together makes the department very successful in reaching its targets each month.</a:t>
          </a:r>
        </a:p>
      </dgm:t>
    </dgm:pt>
    <dgm:pt modelId="{A161AC35-BD6D-964E-8538-F32BE0159C5C}" type="parTrans" cxnId="{25333B20-5C41-4147-A100-714605EFEE09}">
      <dgm:prSet/>
      <dgm:spPr/>
      <dgm:t>
        <a:bodyPr/>
        <a:lstStyle/>
        <a:p>
          <a:endParaRPr lang="en-GB"/>
        </a:p>
      </dgm:t>
    </dgm:pt>
    <dgm:pt modelId="{61546EBE-94A7-7C42-B2AD-AF65E83E3699}" type="sibTrans" cxnId="{25333B20-5C41-4147-A100-714605EFEE09}">
      <dgm:prSet/>
      <dgm:spPr/>
      <dgm:t>
        <a:bodyPr/>
        <a:lstStyle/>
        <a:p>
          <a:pPr>
            <a:lnSpc>
              <a:spcPct val="100000"/>
            </a:lnSpc>
          </a:pPr>
          <a:endParaRPr lang="en-GB"/>
        </a:p>
      </dgm:t>
    </dgm:pt>
    <dgm:pt modelId="{157EF6D4-238E-854A-A3DE-605B999E91C4}">
      <dgm:prSet phldrT="[Text]"/>
      <dgm:spPr/>
      <dgm:t>
        <a:bodyPr/>
        <a:lstStyle/>
        <a:p>
          <a:pPr>
            <a:lnSpc>
              <a:spcPct val="100000"/>
            </a:lnSpc>
          </a:pPr>
          <a:r>
            <a:rPr lang="en-GB" dirty="0"/>
            <a:t>Builds trust between the team members</a:t>
          </a:r>
        </a:p>
        <a:p>
          <a:pPr>
            <a:lnSpc>
              <a:spcPct val="100000"/>
            </a:lnSpc>
          </a:pPr>
          <a:r>
            <a:rPr lang="en-GB" dirty="0"/>
            <a:t>Relying on each other can develop trust between team members. Increased trust builds and strengthens working relationships, creating an environment in which employees can be open about concerns, come up with new ideas, and encourage each other. </a:t>
          </a:r>
        </a:p>
      </dgm:t>
    </dgm:pt>
    <dgm:pt modelId="{5EE0E8F2-8794-CE4B-9489-3F8B3C7D9DF3}" type="parTrans" cxnId="{AF0848BB-DFE4-1843-909F-1777DD97DE4E}">
      <dgm:prSet/>
      <dgm:spPr/>
      <dgm:t>
        <a:bodyPr/>
        <a:lstStyle/>
        <a:p>
          <a:endParaRPr lang="en-GB"/>
        </a:p>
      </dgm:t>
    </dgm:pt>
    <dgm:pt modelId="{F1325B57-A2CF-9243-9762-C04309F8FB44}" type="sibTrans" cxnId="{AF0848BB-DFE4-1843-909F-1777DD97DE4E}">
      <dgm:prSet/>
      <dgm:spPr/>
      <dgm:t>
        <a:bodyPr/>
        <a:lstStyle/>
        <a:p>
          <a:endParaRPr lang="en-GB"/>
        </a:p>
      </dgm:t>
    </dgm:pt>
    <dgm:pt modelId="{D6E32EFD-972E-4543-B769-970E3D1A0572}" type="pres">
      <dgm:prSet presAssocID="{792C1EFD-738A-E649-8E97-463184A71F83}" presName="root" presStyleCnt="0">
        <dgm:presLayoutVars>
          <dgm:dir/>
          <dgm:resizeHandles val="exact"/>
        </dgm:presLayoutVars>
      </dgm:prSet>
      <dgm:spPr/>
    </dgm:pt>
    <dgm:pt modelId="{8A65E898-6D74-4D83-AD33-02012D5F951A}" type="pres">
      <dgm:prSet presAssocID="{88C99632-CBBA-3347-BC67-785D86847A6D}" presName="compNode" presStyleCnt="0"/>
      <dgm:spPr/>
    </dgm:pt>
    <dgm:pt modelId="{7FA7E592-5212-4CF2-A2F8-CD93666FD02F}" type="pres">
      <dgm:prSet presAssocID="{88C99632-CBBA-3347-BC67-785D86847A6D}" presName="bgRect" presStyleLbl="bgShp" presStyleIdx="0" presStyleCnt="3"/>
      <dgm:spPr/>
    </dgm:pt>
    <dgm:pt modelId="{80916E76-8687-48FD-80C4-24ADB4668724}" type="pres">
      <dgm:prSet presAssocID="{88C99632-CBBA-3347-BC67-785D86847A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8A5AB66E-5803-407F-BD10-C92F545724C8}" type="pres">
      <dgm:prSet presAssocID="{88C99632-CBBA-3347-BC67-785D86847A6D}" presName="spaceRect" presStyleCnt="0"/>
      <dgm:spPr/>
    </dgm:pt>
    <dgm:pt modelId="{4475D0A9-9737-42B5-9DD9-BA7C71B0725A}" type="pres">
      <dgm:prSet presAssocID="{88C99632-CBBA-3347-BC67-785D86847A6D}" presName="parTx" presStyleLbl="revTx" presStyleIdx="0" presStyleCnt="3" custScaleY="119249">
        <dgm:presLayoutVars>
          <dgm:chMax val="0"/>
          <dgm:chPref val="0"/>
        </dgm:presLayoutVars>
      </dgm:prSet>
      <dgm:spPr/>
    </dgm:pt>
    <dgm:pt modelId="{71739E7A-7CDB-40C8-8035-6B835F7F453C}" type="pres">
      <dgm:prSet presAssocID="{CB5D5C62-1B4A-E048-BA6F-357EBC0C1EB3}" presName="sibTrans" presStyleCnt="0"/>
      <dgm:spPr/>
    </dgm:pt>
    <dgm:pt modelId="{E9AE727A-C79E-476F-8302-F53291340893}" type="pres">
      <dgm:prSet presAssocID="{DC4F0D27-2B85-FD47-A3F0-A9D147B5443C}" presName="compNode" presStyleCnt="0"/>
      <dgm:spPr/>
    </dgm:pt>
    <dgm:pt modelId="{564194DF-00E0-4A91-81DB-AF58349BE1F1}" type="pres">
      <dgm:prSet presAssocID="{DC4F0D27-2B85-FD47-A3F0-A9D147B5443C}" presName="bgRect" presStyleLbl="bgShp" presStyleIdx="1" presStyleCnt="3"/>
      <dgm:spPr/>
    </dgm:pt>
    <dgm:pt modelId="{2FBDCACE-0772-4978-A930-905A3A445FD0}" type="pres">
      <dgm:prSet presAssocID="{DC4F0D27-2B85-FD47-A3F0-A9D147B5443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9A873D48-EFE9-4649-A823-253CB5F2FF39}" type="pres">
      <dgm:prSet presAssocID="{DC4F0D27-2B85-FD47-A3F0-A9D147B5443C}" presName="spaceRect" presStyleCnt="0"/>
      <dgm:spPr/>
    </dgm:pt>
    <dgm:pt modelId="{3DECBA2F-4C80-4950-853E-37D454FA6277}" type="pres">
      <dgm:prSet presAssocID="{DC4F0D27-2B85-FD47-A3F0-A9D147B5443C}" presName="parTx" presStyleLbl="revTx" presStyleIdx="1" presStyleCnt="3" custScaleY="134457">
        <dgm:presLayoutVars>
          <dgm:chMax val="0"/>
          <dgm:chPref val="0"/>
        </dgm:presLayoutVars>
      </dgm:prSet>
      <dgm:spPr/>
    </dgm:pt>
    <dgm:pt modelId="{683C9DA6-7018-488A-8502-D1BEE3C239CF}" type="pres">
      <dgm:prSet presAssocID="{61546EBE-94A7-7C42-B2AD-AF65E83E3699}" presName="sibTrans" presStyleCnt="0"/>
      <dgm:spPr/>
    </dgm:pt>
    <dgm:pt modelId="{41C767D1-D73F-40DC-8A13-0C3DFD57A996}" type="pres">
      <dgm:prSet presAssocID="{157EF6D4-238E-854A-A3DE-605B999E91C4}" presName="compNode" presStyleCnt="0"/>
      <dgm:spPr/>
    </dgm:pt>
    <dgm:pt modelId="{B1F84B9D-9BFF-4B1B-98A7-4C81AB54B208}" type="pres">
      <dgm:prSet presAssocID="{157EF6D4-238E-854A-A3DE-605B999E91C4}" presName="bgRect" presStyleLbl="bgShp" presStyleIdx="2" presStyleCnt="3"/>
      <dgm:spPr/>
    </dgm:pt>
    <dgm:pt modelId="{C7FADC3E-0E5C-433E-95EB-26CFD3D78B14}" type="pres">
      <dgm:prSet presAssocID="{157EF6D4-238E-854A-A3DE-605B999E91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DE7D1CB1-A997-475E-9BF6-AA9601F13DA8}" type="pres">
      <dgm:prSet presAssocID="{157EF6D4-238E-854A-A3DE-605B999E91C4}" presName="spaceRect" presStyleCnt="0"/>
      <dgm:spPr/>
    </dgm:pt>
    <dgm:pt modelId="{B1B9B9E3-B842-4C60-9629-A6E174173CDD}" type="pres">
      <dgm:prSet presAssocID="{157EF6D4-238E-854A-A3DE-605B999E91C4}" presName="parTx" presStyleLbl="revTx" presStyleIdx="2" presStyleCnt="3">
        <dgm:presLayoutVars>
          <dgm:chMax val="0"/>
          <dgm:chPref val="0"/>
        </dgm:presLayoutVars>
      </dgm:prSet>
      <dgm:spPr/>
    </dgm:pt>
  </dgm:ptLst>
  <dgm:cxnLst>
    <dgm:cxn modelId="{25333B20-5C41-4147-A100-714605EFEE09}" srcId="{792C1EFD-738A-E649-8E97-463184A71F83}" destId="{DC4F0D27-2B85-FD47-A3F0-A9D147B5443C}" srcOrd="1" destOrd="0" parTransId="{A161AC35-BD6D-964E-8538-F32BE0159C5C}" sibTransId="{61546EBE-94A7-7C42-B2AD-AF65E83E3699}"/>
    <dgm:cxn modelId="{77EDE57B-A343-CC4C-A237-1A3E088D9F93}" type="presOf" srcId="{88C99632-CBBA-3347-BC67-785D86847A6D}" destId="{4475D0A9-9737-42B5-9DD9-BA7C71B0725A}" srcOrd="0" destOrd="0" presId="urn:microsoft.com/office/officeart/2018/2/layout/IconVerticalSolidList"/>
    <dgm:cxn modelId="{6E24DD8E-E94A-DE43-97CB-8EEC6FFEF759}" srcId="{792C1EFD-738A-E649-8E97-463184A71F83}" destId="{88C99632-CBBA-3347-BC67-785D86847A6D}" srcOrd="0" destOrd="0" parTransId="{F531F8F4-A859-6A4F-AC58-E7D013D8EE2F}" sibTransId="{CB5D5C62-1B4A-E048-BA6F-357EBC0C1EB3}"/>
    <dgm:cxn modelId="{C44952A9-E689-084D-AD42-7A0318BFA4A4}" type="presOf" srcId="{DC4F0D27-2B85-FD47-A3F0-A9D147B5443C}" destId="{3DECBA2F-4C80-4950-853E-37D454FA6277}" srcOrd="0" destOrd="0" presId="urn:microsoft.com/office/officeart/2018/2/layout/IconVerticalSolidList"/>
    <dgm:cxn modelId="{AF0848BB-DFE4-1843-909F-1777DD97DE4E}" srcId="{792C1EFD-738A-E649-8E97-463184A71F83}" destId="{157EF6D4-238E-854A-A3DE-605B999E91C4}" srcOrd="2" destOrd="0" parTransId="{5EE0E8F2-8794-CE4B-9489-3F8B3C7D9DF3}" sibTransId="{F1325B57-A2CF-9243-9762-C04309F8FB44}"/>
    <dgm:cxn modelId="{093532E8-200A-D242-BD5B-9638569C13BD}" type="presOf" srcId="{157EF6D4-238E-854A-A3DE-605B999E91C4}" destId="{B1B9B9E3-B842-4C60-9629-A6E174173CDD}" srcOrd="0" destOrd="0" presId="urn:microsoft.com/office/officeart/2018/2/layout/IconVerticalSolidList"/>
    <dgm:cxn modelId="{661C16E9-7E89-E34B-B32B-BB62211952BD}" type="presOf" srcId="{792C1EFD-738A-E649-8E97-463184A71F83}" destId="{D6E32EFD-972E-4543-B769-970E3D1A0572}" srcOrd="0" destOrd="0" presId="urn:microsoft.com/office/officeart/2018/2/layout/IconVerticalSolidList"/>
    <dgm:cxn modelId="{D0F627C3-3E01-3045-A962-A61171203CBB}" type="presParOf" srcId="{D6E32EFD-972E-4543-B769-970E3D1A0572}" destId="{8A65E898-6D74-4D83-AD33-02012D5F951A}" srcOrd="0" destOrd="0" presId="urn:microsoft.com/office/officeart/2018/2/layout/IconVerticalSolidList"/>
    <dgm:cxn modelId="{23B0D48A-7BFB-D747-B52C-8E12FA3CA949}" type="presParOf" srcId="{8A65E898-6D74-4D83-AD33-02012D5F951A}" destId="{7FA7E592-5212-4CF2-A2F8-CD93666FD02F}" srcOrd="0" destOrd="0" presId="urn:microsoft.com/office/officeart/2018/2/layout/IconVerticalSolidList"/>
    <dgm:cxn modelId="{07F6ABFB-73BF-8745-8786-91B249EF46FD}" type="presParOf" srcId="{8A65E898-6D74-4D83-AD33-02012D5F951A}" destId="{80916E76-8687-48FD-80C4-24ADB4668724}" srcOrd="1" destOrd="0" presId="urn:microsoft.com/office/officeart/2018/2/layout/IconVerticalSolidList"/>
    <dgm:cxn modelId="{CFDFA38D-4747-5641-8E5A-361DCC0917AD}" type="presParOf" srcId="{8A65E898-6D74-4D83-AD33-02012D5F951A}" destId="{8A5AB66E-5803-407F-BD10-C92F545724C8}" srcOrd="2" destOrd="0" presId="urn:microsoft.com/office/officeart/2018/2/layout/IconVerticalSolidList"/>
    <dgm:cxn modelId="{4B646D39-F415-1345-81BF-72C87F7A0469}" type="presParOf" srcId="{8A65E898-6D74-4D83-AD33-02012D5F951A}" destId="{4475D0A9-9737-42B5-9DD9-BA7C71B0725A}" srcOrd="3" destOrd="0" presId="urn:microsoft.com/office/officeart/2018/2/layout/IconVerticalSolidList"/>
    <dgm:cxn modelId="{A867C20D-C63C-E744-9AF0-C1F21DFD7396}" type="presParOf" srcId="{D6E32EFD-972E-4543-B769-970E3D1A0572}" destId="{71739E7A-7CDB-40C8-8035-6B835F7F453C}" srcOrd="1" destOrd="0" presId="urn:microsoft.com/office/officeart/2018/2/layout/IconVerticalSolidList"/>
    <dgm:cxn modelId="{7D4EDA7C-B85B-094D-AA21-EBA70B8C9894}" type="presParOf" srcId="{D6E32EFD-972E-4543-B769-970E3D1A0572}" destId="{E9AE727A-C79E-476F-8302-F53291340893}" srcOrd="2" destOrd="0" presId="urn:microsoft.com/office/officeart/2018/2/layout/IconVerticalSolidList"/>
    <dgm:cxn modelId="{8D8F9D54-12AD-684B-AE92-DFF50B2842D3}" type="presParOf" srcId="{E9AE727A-C79E-476F-8302-F53291340893}" destId="{564194DF-00E0-4A91-81DB-AF58349BE1F1}" srcOrd="0" destOrd="0" presId="urn:microsoft.com/office/officeart/2018/2/layout/IconVerticalSolidList"/>
    <dgm:cxn modelId="{8D8949EF-4188-0C43-8BAF-C80F535FCE77}" type="presParOf" srcId="{E9AE727A-C79E-476F-8302-F53291340893}" destId="{2FBDCACE-0772-4978-A930-905A3A445FD0}" srcOrd="1" destOrd="0" presId="urn:microsoft.com/office/officeart/2018/2/layout/IconVerticalSolidList"/>
    <dgm:cxn modelId="{FDF936B5-0EF3-3149-AADE-AA6B809AAA09}" type="presParOf" srcId="{E9AE727A-C79E-476F-8302-F53291340893}" destId="{9A873D48-EFE9-4649-A823-253CB5F2FF39}" srcOrd="2" destOrd="0" presId="urn:microsoft.com/office/officeart/2018/2/layout/IconVerticalSolidList"/>
    <dgm:cxn modelId="{C5E79C98-2C13-3846-BF88-594CA02B27F8}" type="presParOf" srcId="{E9AE727A-C79E-476F-8302-F53291340893}" destId="{3DECBA2F-4C80-4950-853E-37D454FA6277}" srcOrd="3" destOrd="0" presId="urn:microsoft.com/office/officeart/2018/2/layout/IconVerticalSolidList"/>
    <dgm:cxn modelId="{49A9E707-D02F-864D-8E14-A1F08A3331F1}" type="presParOf" srcId="{D6E32EFD-972E-4543-B769-970E3D1A0572}" destId="{683C9DA6-7018-488A-8502-D1BEE3C239CF}" srcOrd="3" destOrd="0" presId="urn:microsoft.com/office/officeart/2018/2/layout/IconVerticalSolidList"/>
    <dgm:cxn modelId="{503362BB-079D-5640-A2A8-1C611B17851D}" type="presParOf" srcId="{D6E32EFD-972E-4543-B769-970E3D1A0572}" destId="{41C767D1-D73F-40DC-8A13-0C3DFD57A996}" srcOrd="4" destOrd="0" presId="urn:microsoft.com/office/officeart/2018/2/layout/IconVerticalSolidList"/>
    <dgm:cxn modelId="{114C6438-08DF-CA4F-8888-D207EFECE194}" type="presParOf" srcId="{41C767D1-D73F-40DC-8A13-0C3DFD57A996}" destId="{B1F84B9D-9BFF-4B1B-98A7-4C81AB54B208}" srcOrd="0" destOrd="0" presId="urn:microsoft.com/office/officeart/2018/2/layout/IconVerticalSolidList"/>
    <dgm:cxn modelId="{85C99107-3063-CD4A-9FCF-24EBE1C79442}" type="presParOf" srcId="{41C767D1-D73F-40DC-8A13-0C3DFD57A996}" destId="{C7FADC3E-0E5C-433E-95EB-26CFD3D78B14}" srcOrd="1" destOrd="0" presId="urn:microsoft.com/office/officeart/2018/2/layout/IconVerticalSolidList"/>
    <dgm:cxn modelId="{95F747C7-6CA9-E043-83A1-D0B7D0E06D55}" type="presParOf" srcId="{41C767D1-D73F-40DC-8A13-0C3DFD57A996}" destId="{DE7D1CB1-A997-475E-9BF6-AA9601F13DA8}" srcOrd="2" destOrd="0" presId="urn:microsoft.com/office/officeart/2018/2/layout/IconVerticalSolidList"/>
    <dgm:cxn modelId="{61520972-6DA8-3447-9EC1-B1930A029830}" type="presParOf" srcId="{41C767D1-D73F-40DC-8A13-0C3DFD57A996}" destId="{B1B9B9E3-B842-4C60-9629-A6E174173CD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299633-6337-4F4E-9C7D-A6D38808E006}" type="doc">
      <dgm:prSet loTypeId="urn:microsoft.com/office/officeart/2018/2/layout/IconVerticalSolidList" loCatId="icon" qsTypeId="urn:microsoft.com/office/officeart/2005/8/quickstyle/3d2" qsCatId="3D" csTypeId="urn:microsoft.com/office/officeart/2005/8/colors/accent5_2" csCatId="accent5" phldr="1"/>
      <dgm:spPr/>
    </dgm:pt>
    <dgm:pt modelId="{8EADED7D-37D2-CA4A-883B-5D0D87CF0DA8}">
      <dgm:prSet phldrT="[Text]"/>
      <dgm:spPr/>
      <dgm:t>
        <a:bodyPr/>
        <a:lstStyle/>
        <a:p>
          <a:pPr>
            <a:lnSpc>
              <a:spcPct val="100000"/>
            </a:lnSpc>
          </a:pPr>
          <a:r>
            <a:rPr lang="en-GB" dirty="0"/>
            <a:t>Learns how to manage conflict</a:t>
          </a:r>
        </a:p>
        <a:p>
          <a:pPr>
            <a:lnSpc>
              <a:spcPct val="100000"/>
            </a:lnSpc>
          </a:pPr>
          <a:endParaRPr lang="en-GB" dirty="0"/>
        </a:p>
        <a:p>
          <a:pPr>
            <a:lnSpc>
              <a:spcPct val="100000"/>
            </a:lnSpc>
          </a:pPr>
          <a:r>
            <a:rPr lang="en-GB" dirty="0"/>
            <a:t>Working as team it doesn't mean we will need to be with the same thoughts, ideas and opinions. Often, working as a team it can generate conflicts between team members. A strong team handles disagreements listen to each other's concerns and they find towards a mutually acceptable solution.</a:t>
          </a:r>
        </a:p>
      </dgm:t>
    </dgm:pt>
    <dgm:pt modelId="{BB118426-6EEC-E946-901D-C17AC6A089C9}" type="parTrans" cxnId="{F27E08C7-4082-0642-A865-86A772F52E8A}">
      <dgm:prSet/>
      <dgm:spPr/>
      <dgm:t>
        <a:bodyPr/>
        <a:lstStyle/>
        <a:p>
          <a:endParaRPr lang="en-GB"/>
        </a:p>
      </dgm:t>
    </dgm:pt>
    <dgm:pt modelId="{629E84EC-6DC4-244F-8695-D0E08A1A42D6}" type="sibTrans" cxnId="{F27E08C7-4082-0642-A865-86A772F52E8A}">
      <dgm:prSet/>
      <dgm:spPr/>
      <dgm:t>
        <a:bodyPr/>
        <a:lstStyle/>
        <a:p>
          <a:endParaRPr lang="en-GB"/>
        </a:p>
      </dgm:t>
    </dgm:pt>
    <dgm:pt modelId="{7A974ED5-5DCB-3742-A8E8-E74044FE0BE4}">
      <dgm:prSet phldrT="[Text]"/>
      <dgm:spPr/>
      <dgm:t>
        <a:bodyPr/>
        <a:lstStyle/>
        <a:p>
          <a:pPr>
            <a:lnSpc>
              <a:spcPct val="100000"/>
            </a:lnSpc>
          </a:pPr>
          <a:r>
            <a:rPr lang="en-GB" dirty="0"/>
            <a:t>Encourages healthy risk-taking</a:t>
          </a:r>
        </a:p>
        <a:p>
          <a:pPr>
            <a:lnSpc>
              <a:spcPct val="100000"/>
            </a:lnSpc>
          </a:pPr>
          <a:endParaRPr lang="en-GB" dirty="0"/>
        </a:p>
        <a:p>
          <a:pPr>
            <a:lnSpc>
              <a:spcPct val="100000"/>
            </a:lnSpc>
          </a:pPr>
          <a:r>
            <a:rPr lang="en-GB" dirty="0"/>
            <a:t>Having the support and trust of your team member . Team members aren’t afraid of taking chances. In many cases, taking risk turn out to be the best idea for a successful goal. A supportive team environment to take on more responsibility without having a fear of failing.</a:t>
          </a:r>
        </a:p>
      </dgm:t>
    </dgm:pt>
    <dgm:pt modelId="{486289E5-0F5C-104F-986E-E108B713CA25}" type="parTrans" cxnId="{6C8DC108-F2B4-874F-97F5-4545ADBA102B}">
      <dgm:prSet/>
      <dgm:spPr/>
      <dgm:t>
        <a:bodyPr/>
        <a:lstStyle/>
        <a:p>
          <a:endParaRPr lang="en-GB"/>
        </a:p>
      </dgm:t>
    </dgm:pt>
    <dgm:pt modelId="{2FE2D827-A912-F845-A00F-145C91928FB4}" type="sibTrans" cxnId="{6C8DC108-F2B4-874F-97F5-4545ADBA102B}">
      <dgm:prSet/>
      <dgm:spPr/>
      <dgm:t>
        <a:bodyPr/>
        <a:lstStyle/>
        <a:p>
          <a:endParaRPr lang="en-GB"/>
        </a:p>
      </dgm:t>
    </dgm:pt>
    <dgm:pt modelId="{536329C9-3ED8-5445-9F1C-54065854EDEB}">
      <dgm:prSet phldrT="[Text]"/>
      <dgm:spPr/>
      <dgm:t>
        <a:bodyPr/>
        <a:lstStyle/>
        <a:p>
          <a:pPr>
            <a:lnSpc>
              <a:spcPct val="100000"/>
            </a:lnSpc>
          </a:pPr>
          <a:r>
            <a:rPr lang="en-GB" dirty="0"/>
            <a:t>Makes working environment less stressful</a:t>
          </a:r>
        </a:p>
        <a:p>
          <a:pPr>
            <a:lnSpc>
              <a:spcPct val="100000"/>
            </a:lnSpc>
          </a:pPr>
          <a:r>
            <a:rPr lang="en-GB" dirty="0"/>
            <a:t>Working in a team bring fun and creates an enjoyable environment. Being part of a team develops opportunities of creating new friendship. They can enjoy time after work together also celebrating together success as a team.</a:t>
          </a:r>
        </a:p>
      </dgm:t>
    </dgm:pt>
    <dgm:pt modelId="{C734704D-2439-2748-A7AF-178C70D5B9F1}" type="parTrans" cxnId="{DBD3680D-FF2F-534E-A2D4-E703BBF4639F}">
      <dgm:prSet/>
      <dgm:spPr/>
      <dgm:t>
        <a:bodyPr/>
        <a:lstStyle/>
        <a:p>
          <a:endParaRPr lang="en-GB"/>
        </a:p>
      </dgm:t>
    </dgm:pt>
    <dgm:pt modelId="{6D1DE7C7-2D67-D142-BC7B-FC6D5465248B}" type="sibTrans" cxnId="{DBD3680D-FF2F-534E-A2D4-E703BBF4639F}">
      <dgm:prSet/>
      <dgm:spPr/>
      <dgm:t>
        <a:bodyPr/>
        <a:lstStyle/>
        <a:p>
          <a:endParaRPr lang="en-GB"/>
        </a:p>
      </dgm:t>
    </dgm:pt>
    <dgm:pt modelId="{F4E58CC0-99DB-4610-9461-16FECA7181F2}" type="pres">
      <dgm:prSet presAssocID="{5D299633-6337-4F4E-9C7D-A6D38808E006}" presName="root" presStyleCnt="0">
        <dgm:presLayoutVars>
          <dgm:dir/>
          <dgm:resizeHandles val="exact"/>
        </dgm:presLayoutVars>
      </dgm:prSet>
      <dgm:spPr/>
    </dgm:pt>
    <dgm:pt modelId="{77A64D73-8247-4BCF-B520-D24F071C87F8}" type="pres">
      <dgm:prSet presAssocID="{8EADED7D-37D2-CA4A-883B-5D0D87CF0DA8}" presName="compNode" presStyleCnt="0"/>
      <dgm:spPr/>
    </dgm:pt>
    <dgm:pt modelId="{5A12DACA-0445-413F-BAB0-32CF983A4CAE}" type="pres">
      <dgm:prSet presAssocID="{8EADED7D-37D2-CA4A-883B-5D0D87CF0DA8}" presName="bgRect" presStyleLbl="bgShp" presStyleIdx="0" presStyleCnt="3" custScaleY="128311"/>
      <dgm:spPr/>
    </dgm:pt>
    <dgm:pt modelId="{77C101DC-A773-4700-9DBF-1C50E23C8C65}" type="pres">
      <dgm:prSet presAssocID="{8EADED7D-37D2-CA4A-883B-5D0D87CF0D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FCE0D144-2791-448A-BAB8-9C1590C935E8}" type="pres">
      <dgm:prSet presAssocID="{8EADED7D-37D2-CA4A-883B-5D0D87CF0DA8}" presName="spaceRect" presStyleCnt="0"/>
      <dgm:spPr/>
    </dgm:pt>
    <dgm:pt modelId="{B322B277-17A6-41FB-AE60-C73DDDCB6058}" type="pres">
      <dgm:prSet presAssocID="{8EADED7D-37D2-CA4A-883B-5D0D87CF0DA8}" presName="parTx" presStyleLbl="revTx" presStyleIdx="0" presStyleCnt="3" custScaleY="130031">
        <dgm:presLayoutVars>
          <dgm:chMax val="0"/>
          <dgm:chPref val="0"/>
        </dgm:presLayoutVars>
      </dgm:prSet>
      <dgm:spPr/>
    </dgm:pt>
    <dgm:pt modelId="{6FB02019-703D-4E54-9F36-BA55BDD2C357}" type="pres">
      <dgm:prSet presAssocID="{629E84EC-6DC4-244F-8695-D0E08A1A42D6}" presName="sibTrans" presStyleCnt="0"/>
      <dgm:spPr/>
    </dgm:pt>
    <dgm:pt modelId="{0542F968-8B87-4C6A-AF96-758FC248704C}" type="pres">
      <dgm:prSet presAssocID="{7A974ED5-5DCB-3742-A8E8-E74044FE0BE4}" presName="compNode" presStyleCnt="0"/>
      <dgm:spPr/>
    </dgm:pt>
    <dgm:pt modelId="{EE705E7B-0464-4981-A3A0-432D0FAEE43E}" type="pres">
      <dgm:prSet presAssocID="{7A974ED5-5DCB-3742-A8E8-E74044FE0BE4}" presName="bgRect" presStyleLbl="bgShp" presStyleIdx="1" presStyleCnt="3"/>
      <dgm:spPr/>
    </dgm:pt>
    <dgm:pt modelId="{2AD3DD66-0A5D-41D2-832F-8B6D941A68CD}" type="pres">
      <dgm:prSet presAssocID="{7A974ED5-5DCB-3742-A8E8-E74044FE0B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209B4150-A8C9-41CE-BADD-266C48D1ED39}" type="pres">
      <dgm:prSet presAssocID="{7A974ED5-5DCB-3742-A8E8-E74044FE0BE4}" presName="spaceRect" presStyleCnt="0"/>
      <dgm:spPr/>
    </dgm:pt>
    <dgm:pt modelId="{A38CDF10-2086-4618-AF1E-6F45F012F8FC}" type="pres">
      <dgm:prSet presAssocID="{7A974ED5-5DCB-3742-A8E8-E74044FE0BE4}" presName="parTx" presStyleLbl="revTx" presStyleIdx="1" presStyleCnt="3" custScaleY="111334">
        <dgm:presLayoutVars>
          <dgm:chMax val="0"/>
          <dgm:chPref val="0"/>
        </dgm:presLayoutVars>
      </dgm:prSet>
      <dgm:spPr/>
    </dgm:pt>
    <dgm:pt modelId="{7E5AB8AF-B95C-41B1-BF8C-E1AD5D17EC27}" type="pres">
      <dgm:prSet presAssocID="{2FE2D827-A912-F845-A00F-145C91928FB4}" presName="sibTrans" presStyleCnt="0"/>
      <dgm:spPr/>
    </dgm:pt>
    <dgm:pt modelId="{EFFCFCD4-0681-46DB-AC56-4C93C0205943}" type="pres">
      <dgm:prSet presAssocID="{536329C9-3ED8-5445-9F1C-54065854EDEB}" presName="compNode" presStyleCnt="0"/>
      <dgm:spPr/>
    </dgm:pt>
    <dgm:pt modelId="{7B7C8B2C-19F0-4567-8D15-7A60417B9001}" type="pres">
      <dgm:prSet presAssocID="{536329C9-3ED8-5445-9F1C-54065854EDEB}" presName="bgRect" presStyleLbl="bgShp" presStyleIdx="2" presStyleCnt="3"/>
      <dgm:spPr/>
    </dgm:pt>
    <dgm:pt modelId="{4D882896-6344-4116-A5EC-22CA74A0DC9F}" type="pres">
      <dgm:prSet presAssocID="{536329C9-3ED8-5445-9F1C-54065854ED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pple"/>
        </a:ext>
      </dgm:extLst>
    </dgm:pt>
    <dgm:pt modelId="{2962F8AB-AA66-46C3-B679-AF22C6EEE906}" type="pres">
      <dgm:prSet presAssocID="{536329C9-3ED8-5445-9F1C-54065854EDEB}" presName="spaceRect" presStyleCnt="0"/>
      <dgm:spPr/>
    </dgm:pt>
    <dgm:pt modelId="{2887AF18-1FD0-4870-BD08-3DDC66F2ABE9}" type="pres">
      <dgm:prSet presAssocID="{536329C9-3ED8-5445-9F1C-54065854EDEB}" presName="parTx" presStyleLbl="revTx" presStyleIdx="2" presStyleCnt="3">
        <dgm:presLayoutVars>
          <dgm:chMax val="0"/>
          <dgm:chPref val="0"/>
        </dgm:presLayoutVars>
      </dgm:prSet>
      <dgm:spPr/>
    </dgm:pt>
  </dgm:ptLst>
  <dgm:cxnLst>
    <dgm:cxn modelId="{6C8DC108-F2B4-874F-97F5-4545ADBA102B}" srcId="{5D299633-6337-4F4E-9C7D-A6D38808E006}" destId="{7A974ED5-5DCB-3742-A8E8-E74044FE0BE4}" srcOrd="1" destOrd="0" parTransId="{486289E5-0F5C-104F-986E-E108B713CA25}" sibTransId="{2FE2D827-A912-F845-A00F-145C91928FB4}"/>
    <dgm:cxn modelId="{01A91409-8BC3-4D4E-9B5C-A1759683A29D}" type="presOf" srcId="{8EADED7D-37D2-CA4A-883B-5D0D87CF0DA8}" destId="{B322B277-17A6-41FB-AE60-C73DDDCB6058}" srcOrd="0" destOrd="0" presId="urn:microsoft.com/office/officeart/2018/2/layout/IconVerticalSolidList"/>
    <dgm:cxn modelId="{DBD3680D-FF2F-534E-A2D4-E703BBF4639F}" srcId="{5D299633-6337-4F4E-9C7D-A6D38808E006}" destId="{536329C9-3ED8-5445-9F1C-54065854EDEB}" srcOrd="2" destOrd="0" parTransId="{C734704D-2439-2748-A7AF-178C70D5B9F1}" sibTransId="{6D1DE7C7-2D67-D142-BC7B-FC6D5465248B}"/>
    <dgm:cxn modelId="{3B06AC81-48CD-E742-9E5B-6CBA738DE311}" type="presOf" srcId="{536329C9-3ED8-5445-9F1C-54065854EDEB}" destId="{2887AF18-1FD0-4870-BD08-3DDC66F2ABE9}" srcOrd="0" destOrd="0" presId="urn:microsoft.com/office/officeart/2018/2/layout/IconVerticalSolidList"/>
    <dgm:cxn modelId="{0A2CE2C4-C9B9-954F-9B74-3A4EB0384C6B}" type="presOf" srcId="{7A974ED5-5DCB-3742-A8E8-E74044FE0BE4}" destId="{A38CDF10-2086-4618-AF1E-6F45F012F8FC}" srcOrd="0" destOrd="0" presId="urn:microsoft.com/office/officeart/2018/2/layout/IconVerticalSolidList"/>
    <dgm:cxn modelId="{F27E08C7-4082-0642-A865-86A772F52E8A}" srcId="{5D299633-6337-4F4E-9C7D-A6D38808E006}" destId="{8EADED7D-37D2-CA4A-883B-5D0D87CF0DA8}" srcOrd="0" destOrd="0" parTransId="{BB118426-6EEC-E946-901D-C17AC6A089C9}" sibTransId="{629E84EC-6DC4-244F-8695-D0E08A1A42D6}"/>
    <dgm:cxn modelId="{F03ED5F9-6B61-CA40-B2C4-D3E20896BD9E}" type="presOf" srcId="{5D299633-6337-4F4E-9C7D-A6D38808E006}" destId="{F4E58CC0-99DB-4610-9461-16FECA7181F2}" srcOrd="0" destOrd="0" presId="urn:microsoft.com/office/officeart/2018/2/layout/IconVerticalSolidList"/>
    <dgm:cxn modelId="{DC430F2E-517D-A449-B032-75C007C49805}" type="presParOf" srcId="{F4E58CC0-99DB-4610-9461-16FECA7181F2}" destId="{77A64D73-8247-4BCF-B520-D24F071C87F8}" srcOrd="0" destOrd="0" presId="urn:microsoft.com/office/officeart/2018/2/layout/IconVerticalSolidList"/>
    <dgm:cxn modelId="{3CB5A146-13B1-7D4B-8D8C-B0BEA4E82164}" type="presParOf" srcId="{77A64D73-8247-4BCF-B520-D24F071C87F8}" destId="{5A12DACA-0445-413F-BAB0-32CF983A4CAE}" srcOrd="0" destOrd="0" presId="urn:microsoft.com/office/officeart/2018/2/layout/IconVerticalSolidList"/>
    <dgm:cxn modelId="{30C014AD-1372-2C41-AC95-9BC922398AF6}" type="presParOf" srcId="{77A64D73-8247-4BCF-B520-D24F071C87F8}" destId="{77C101DC-A773-4700-9DBF-1C50E23C8C65}" srcOrd="1" destOrd="0" presId="urn:microsoft.com/office/officeart/2018/2/layout/IconVerticalSolidList"/>
    <dgm:cxn modelId="{7F363616-C328-E841-B2B9-ECE13C608CF7}" type="presParOf" srcId="{77A64D73-8247-4BCF-B520-D24F071C87F8}" destId="{FCE0D144-2791-448A-BAB8-9C1590C935E8}" srcOrd="2" destOrd="0" presId="urn:microsoft.com/office/officeart/2018/2/layout/IconVerticalSolidList"/>
    <dgm:cxn modelId="{C199A736-A897-A74C-B2D7-BAD287F92AF0}" type="presParOf" srcId="{77A64D73-8247-4BCF-B520-D24F071C87F8}" destId="{B322B277-17A6-41FB-AE60-C73DDDCB6058}" srcOrd="3" destOrd="0" presId="urn:microsoft.com/office/officeart/2018/2/layout/IconVerticalSolidList"/>
    <dgm:cxn modelId="{21C28D3A-4110-FA4E-A8E9-F9E01A4F2014}" type="presParOf" srcId="{F4E58CC0-99DB-4610-9461-16FECA7181F2}" destId="{6FB02019-703D-4E54-9F36-BA55BDD2C357}" srcOrd="1" destOrd="0" presId="urn:microsoft.com/office/officeart/2018/2/layout/IconVerticalSolidList"/>
    <dgm:cxn modelId="{C1FEC010-60CD-F546-B407-EC7F330A2A34}" type="presParOf" srcId="{F4E58CC0-99DB-4610-9461-16FECA7181F2}" destId="{0542F968-8B87-4C6A-AF96-758FC248704C}" srcOrd="2" destOrd="0" presId="urn:microsoft.com/office/officeart/2018/2/layout/IconVerticalSolidList"/>
    <dgm:cxn modelId="{705C37E6-70FF-F94C-BECF-EBE453E170E4}" type="presParOf" srcId="{0542F968-8B87-4C6A-AF96-758FC248704C}" destId="{EE705E7B-0464-4981-A3A0-432D0FAEE43E}" srcOrd="0" destOrd="0" presId="urn:microsoft.com/office/officeart/2018/2/layout/IconVerticalSolidList"/>
    <dgm:cxn modelId="{B43F1011-D4BB-5E4B-AE0F-FC10511125FA}" type="presParOf" srcId="{0542F968-8B87-4C6A-AF96-758FC248704C}" destId="{2AD3DD66-0A5D-41D2-832F-8B6D941A68CD}" srcOrd="1" destOrd="0" presId="urn:microsoft.com/office/officeart/2018/2/layout/IconVerticalSolidList"/>
    <dgm:cxn modelId="{AD74B6F3-430D-704C-A9A5-6C94C5C14E9B}" type="presParOf" srcId="{0542F968-8B87-4C6A-AF96-758FC248704C}" destId="{209B4150-A8C9-41CE-BADD-266C48D1ED39}" srcOrd="2" destOrd="0" presId="urn:microsoft.com/office/officeart/2018/2/layout/IconVerticalSolidList"/>
    <dgm:cxn modelId="{A29EA54B-38F5-B845-B4F6-B5BE7B225BB1}" type="presParOf" srcId="{0542F968-8B87-4C6A-AF96-758FC248704C}" destId="{A38CDF10-2086-4618-AF1E-6F45F012F8FC}" srcOrd="3" destOrd="0" presId="urn:microsoft.com/office/officeart/2018/2/layout/IconVerticalSolidList"/>
    <dgm:cxn modelId="{B5119FCF-0DCF-834F-B803-9AF00253D59F}" type="presParOf" srcId="{F4E58CC0-99DB-4610-9461-16FECA7181F2}" destId="{7E5AB8AF-B95C-41B1-BF8C-E1AD5D17EC27}" srcOrd="3" destOrd="0" presId="urn:microsoft.com/office/officeart/2018/2/layout/IconVerticalSolidList"/>
    <dgm:cxn modelId="{881FDEC5-52E8-DC4A-A4FF-E3770BF7246E}" type="presParOf" srcId="{F4E58CC0-99DB-4610-9461-16FECA7181F2}" destId="{EFFCFCD4-0681-46DB-AC56-4C93C0205943}" srcOrd="4" destOrd="0" presId="urn:microsoft.com/office/officeart/2018/2/layout/IconVerticalSolidList"/>
    <dgm:cxn modelId="{6A1650D1-0797-7F4E-9CFF-BF8477001697}" type="presParOf" srcId="{EFFCFCD4-0681-46DB-AC56-4C93C0205943}" destId="{7B7C8B2C-19F0-4567-8D15-7A60417B9001}" srcOrd="0" destOrd="0" presId="urn:microsoft.com/office/officeart/2018/2/layout/IconVerticalSolidList"/>
    <dgm:cxn modelId="{6786328C-E1FB-DF4F-A12E-6082033830F7}" type="presParOf" srcId="{EFFCFCD4-0681-46DB-AC56-4C93C0205943}" destId="{4D882896-6344-4116-A5EC-22CA74A0DC9F}" srcOrd="1" destOrd="0" presId="urn:microsoft.com/office/officeart/2018/2/layout/IconVerticalSolidList"/>
    <dgm:cxn modelId="{3395F8DD-6284-B94F-8038-1AA6A10AFA16}" type="presParOf" srcId="{EFFCFCD4-0681-46DB-AC56-4C93C0205943}" destId="{2962F8AB-AA66-46C3-B679-AF22C6EEE906}" srcOrd="2" destOrd="0" presId="urn:microsoft.com/office/officeart/2018/2/layout/IconVerticalSolidList"/>
    <dgm:cxn modelId="{F1346EF8-985A-794B-B779-BF6E8FE3A5CB}" type="presParOf" srcId="{EFFCFCD4-0681-46DB-AC56-4C93C0205943}" destId="{2887AF18-1FD0-4870-BD08-3DDC66F2AB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46774B-5836-C840-9019-B0B0FB9471E6}" type="doc">
      <dgm:prSet loTypeId="urn:microsoft.com/office/officeart/2018/2/layout/IconVerticalSolidList" loCatId="icon" qsTypeId="urn:microsoft.com/office/officeart/2005/8/quickstyle/3d2" qsCatId="3D" csTypeId="urn:microsoft.com/office/officeart/2005/8/colors/accent5_2" csCatId="accent5" phldr="1"/>
      <dgm:spPr/>
      <dgm:t>
        <a:bodyPr/>
        <a:lstStyle/>
        <a:p>
          <a:endParaRPr lang="en-GB"/>
        </a:p>
      </dgm:t>
    </dgm:pt>
    <dgm:pt modelId="{114C4579-6A45-7149-8B68-C81E021085FF}">
      <dgm:prSet phldrT="[Text]" custT="1"/>
      <dgm:spPr/>
      <dgm:t>
        <a:bodyPr/>
        <a:lstStyle/>
        <a:p>
          <a:pPr>
            <a:lnSpc>
              <a:spcPct val="100000"/>
            </a:lnSpc>
          </a:pPr>
          <a:r>
            <a:rPr lang="en-GB" sz="1600" dirty="0"/>
            <a:t>Achieving goals</a:t>
          </a:r>
        </a:p>
        <a:p>
          <a:pPr>
            <a:lnSpc>
              <a:spcPct val="100000"/>
            </a:lnSpc>
          </a:pPr>
          <a:r>
            <a:rPr lang="en-GB" sz="1600" dirty="0"/>
            <a:t>Being part of team and sharing the work between each other generates productivity on finishing tasks faster to achieve goals and getting higher results. Working individually sometimes can be more difficult on finishing the task before the deadline, as a result on achieving the goal.</a:t>
          </a:r>
        </a:p>
      </dgm:t>
    </dgm:pt>
    <dgm:pt modelId="{9DF7EF3D-F0C9-0748-AAA4-3337A6C17087}" type="parTrans" cxnId="{3C619D19-4334-0A4E-8724-6641F59436B0}">
      <dgm:prSet/>
      <dgm:spPr/>
      <dgm:t>
        <a:bodyPr/>
        <a:lstStyle/>
        <a:p>
          <a:endParaRPr lang="en-GB"/>
        </a:p>
      </dgm:t>
    </dgm:pt>
    <dgm:pt modelId="{F6A352D6-D82B-2E4D-9CF5-66EC69D7A471}" type="sibTrans" cxnId="{3C619D19-4334-0A4E-8724-6641F59436B0}">
      <dgm:prSet/>
      <dgm:spPr/>
      <dgm:t>
        <a:bodyPr/>
        <a:lstStyle/>
        <a:p>
          <a:endParaRPr lang="en-GB"/>
        </a:p>
      </dgm:t>
    </dgm:pt>
    <dgm:pt modelId="{7F014D67-469D-1B4D-83EF-FE787C9DCCD5}">
      <dgm:prSet phldrT="[Text]" custT="1"/>
      <dgm:spPr/>
      <dgm:t>
        <a:bodyPr/>
        <a:lstStyle/>
        <a:p>
          <a:pPr>
            <a:lnSpc>
              <a:spcPct val="100000"/>
            </a:lnSpc>
          </a:pPr>
          <a:r>
            <a:rPr lang="en-GB" sz="1600" dirty="0"/>
            <a:t>Provide moral</a:t>
          </a:r>
        </a:p>
        <a:p>
          <a:pPr>
            <a:lnSpc>
              <a:spcPct val="100000"/>
            </a:lnSpc>
          </a:pPr>
          <a:r>
            <a:rPr lang="en-GB" sz="1600" dirty="0"/>
            <a:t>Being part of a team generates a sense of responsibility to complete the task and to don’t let them down. Collaborating with each other, sharing responsibilities and achieving goals can provide a greater sense of accomplishment as a team than working individually. </a:t>
          </a:r>
        </a:p>
      </dgm:t>
    </dgm:pt>
    <dgm:pt modelId="{0019B64E-5C5B-BE40-9AE4-000C725D3176}" type="parTrans" cxnId="{0A163678-AE73-FD49-A3AC-E87421AFB5F5}">
      <dgm:prSet/>
      <dgm:spPr/>
      <dgm:t>
        <a:bodyPr/>
        <a:lstStyle/>
        <a:p>
          <a:endParaRPr lang="en-GB"/>
        </a:p>
      </dgm:t>
    </dgm:pt>
    <dgm:pt modelId="{0F2F657E-594A-454B-A2E0-212A7DADC2B1}" type="sibTrans" cxnId="{0A163678-AE73-FD49-A3AC-E87421AFB5F5}">
      <dgm:prSet/>
      <dgm:spPr/>
      <dgm:t>
        <a:bodyPr/>
        <a:lstStyle/>
        <a:p>
          <a:endParaRPr lang="en-GB"/>
        </a:p>
      </dgm:t>
    </dgm:pt>
    <dgm:pt modelId="{C7A9833D-CF9B-4ACF-8523-7C8E2536B150}" type="pres">
      <dgm:prSet presAssocID="{2846774B-5836-C840-9019-B0B0FB9471E6}" presName="root" presStyleCnt="0">
        <dgm:presLayoutVars>
          <dgm:dir/>
          <dgm:resizeHandles val="exact"/>
        </dgm:presLayoutVars>
      </dgm:prSet>
      <dgm:spPr/>
    </dgm:pt>
    <dgm:pt modelId="{FD7B4E0F-D62D-4CB1-B6C0-96FA849F9DFB}" type="pres">
      <dgm:prSet presAssocID="{114C4579-6A45-7149-8B68-C81E021085FF}" presName="compNode" presStyleCnt="0"/>
      <dgm:spPr/>
    </dgm:pt>
    <dgm:pt modelId="{510A55B6-1381-477C-85CA-31E557D2B0AD}" type="pres">
      <dgm:prSet presAssocID="{114C4579-6A45-7149-8B68-C81E021085FF}" presName="bgRect" presStyleLbl="bgShp" presStyleIdx="0" presStyleCnt="2"/>
      <dgm:spPr/>
    </dgm:pt>
    <dgm:pt modelId="{ABF083FC-AC5D-4463-BCD9-AFD680E231C4}" type="pres">
      <dgm:prSet presAssocID="{114C4579-6A45-7149-8B68-C81E021085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1BD23D20-8336-4739-9651-DFEF041E51D0}" type="pres">
      <dgm:prSet presAssocID="{114C4579-6A45-7149-8B68-C81E021085FF}" presName="spaceRect" presStyleCnt="0"/>
      <dgm:spPr/>
    </dgm:pt>
    <dgm:pt modelId="{355DD891-D22D-4769-8D46-9D1C7298A6FB}" type="pres">
      <dgm:prSet presAssocID="{114C4579-6A45-7149-8B68-C81E021085FF}" presName="parTx" presStyleLbl="revTx" presStyleIdx="0" presStyleCnt="2">
        <dgm:presLayoutVars>
          <dgm:chMax val="0"/>
          <dgm:chPref val="0"/>
        </dgm:presLayoutVars>
      </dgm:prSet>
      <dgm:spPr/>
    </dgm:pt>
    <dgm:pt modelId="{97C3A219-B179-4945-995F-D0CFC09C145F}" type="pres">
      <dgm:prSet presAssocID="{F6A352D6-D82B-2E4D-9CF5-66EC69D7A471}" presName="sibTrans" presStyleCnt="0"/>
      <dgm:spPr/>
    </dgm:pt>
    <dgm:pt modelId="{C9956EC1-174E-4324-AB73-A5A60330D9F9}" type="pres">
      <dgm:prSet presAssocID="{7F014D67-469D-1B4D-83EF-FE787C9DCCD5}" presName="compNode" presStyleCnt="0"/>
      <dgm:spPr/>
    </dgm:pt>
    <dgm:pt modelId="{EA4BCF96-66D8-4031-936B-302B4F9BFA05}" type="pres">
      <dgm:prSet presAssocID="{7F014D67-469D-1B4D-83EF-FE787C9DCCD5}" presName="bgRect" presStyleLbl="bgShp" presStyleIdx="1" presStyleCnt="2"/>
      <dgm:spPr/>
    </dgm:pt>
    <dgm:pt modelId="{C2FC6E99-E8F5-400E-B122-261028D36B79}" type="pres">
      <dgm:prSet presAssocID="{7F014D67-469D-1B4D-83EF-FE787C9DCCD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687034BC-A661-4847-93A2-5413DDA4B3C9}" type="pres">
      <dgm:prSet presAssocID="{7F014D67-469D-1B4D-83EF-FE787C9DCCD5}" presName="spaceRect" presStyleCnt="0"/>
      <dgm:spPr/>
    </dgm:pt>
    <dgm:pt modelId="{9349F73B-0B5E-4431-85D8-6736A8878D2F}" type="pres">
      <dgm:prSet presAssocID="{7F014D67-469D-1B4D-83EF-FE787C9DCCD5}" presName="parTx" presStyleLbl="revTx" presStyleIdx="1" presStyleCnt="2">
        <dgm:presLayoutVars>
          <dgm:chMax val="0"/>
          <dgm:chPref val="0"/>
        </dgm:presLayoutVars>
      </dgm:prSet>
      <dgm:spPr/>
    </dgm:pt>
  </dgm:ptLst>
  <dgm:cxnLst>
    <dgm:cxn modelId="{3C619D19-4334-0A4E-8724-6641F59436B0}" srcId="{2846774B-5836-C840-9019-B0B0FB9471E6}" destId="{114C4579-6A45-7149-8B68-C81E021085FF}" srcOrd="0" destOrd="0" parTransId="{9DF7EF3D-F0C9-0748-AAA4-3337A6C17087}" sibTransId="{F6A352D6-D82B-2E4D-9CF5-66EC69D7A471}"/>
    <dgm:cxn modelId="{8C690450-9A3E-2A4C-AA05-F07C97BC2E22}" type="presOf" srcId="{2846774B-5836-C840-9019-B0B0FB9471E6}" destId="{C7A9833D-CF9B-4ACF-8523-7C8E2536B150}" srcOrd="0" destOrd="0" presId="urn:microsoft.com/office/officeart/2018/2/layout/IconVerticalSolidList"/>
    <dgm:cxn modelId="{0A163678-AE73-FD49-A3AC-E87421AFB5F5}" srcId="{2846774B-5836-C840-9019-B0B0FB9471E6}" destId="{7F014D67-469D-1B4D-83EF-FE787C9DCCD5}" srcOrd="1" destOrd="0" parTransId="{0019B64E-5C5B-BE40-9AE4-000C725D3176}" sibTransId="{0F2F657E-594A-454B-A2E0-212A7DADC2B1}"/>
    <dgm:cxn modelId="{F050DF8E-49FF-544A-B6F1-0F9BCC624574}" type="presOf" srcId="{114C4579-6A45-7149-8B68-C81E021085FF}" destId="{355DD891-D22D-4769-8D46-9D1C7298A6FB}" srcOrd="0" destOrd="0" presId="urn:microsoft.com/office/officeart/2018/2/layout/IconVerticalSolidList"/>
    <dgm:cxn modelId="{C064A0A6-DF8F-0B4E-BDDB-D85AD3F611F2}" type="presOf" srcId="{7F014D67-469D-1B4D-83EF-FE787C9DCCD5}" destId="{9349F73B-0B5E-4431-85D8-6736A8878D2F}" srcOrd="0" destOrd="0" presId="urn:microsoft.com/office/officeart/2018/2/layout/IconVerticalSolidList"/>
    <dgm:cxn modelId="{7A41EF6F-9189-5B40-B2CE-AAE687C202E6}" type="presParOf" srcId="{C7A9833D-CF9B-4ACF-8523-7C8E2536B150}" destId="{FD7B4E0F-D62D-4CB1-B6C0-96FA849F9DFB}" srcOrd="0" destOrd="0" presId="urn:microsoft.com/office/officeart/2018/2/layout/IconVerticalSolidList"/>
    <dgm:cxn modelId="{CAEFB5D4-1F61-0145-BBFD-4A21597D2877}" type="presParOf" srcId="{FD7B4E0F-D62D-4CB1-B6C0-96FA849F9DFB}" destId="{510A55B6-1381-477C-85CA-31E557D2B0AD}" srcOrd="0" destOrd="0" presId="urn:microsoft.com/office/officeart/2018/2/layout/IconVerticalSolidList"/>
    <dgm:cxn modelId="{60ED7419-126B-FF4E-8AEA-1CEB12620E4A}" type="presParOf" srcId="{FD7B4E0F-D62D-4CB1-B6C0-96FA849F9DFB}" destId="{ABF083FC-AC5D-4463-BCD9-AFD680E231C4}" srcOrd="1" destOrd="0" presId="urn:microsoft.com/office/officeart/2018/2/layout/IconVerticalSolidList"/>
    <dgm:cxn modelId="{90F3563D-A3FD-6741-B934-2034F31845F8}" type="presParOf" srcId="{FD7B4E0F-D62D-4CB1-B6C0-96FA849F9DFB}" destId="{1BD23D20-8336-4739-9651-DFEF041E51D0}" srcOrd="2" destOrd="0" presId="urn:microsoft.com/office/officeart/2018/2/layout/IconVerticalSolidList"/>
    <dgm:cxn modelId="{9E330456-E9A2-CE4C-AF26-2C779A9F7439}" type="presParOf" srcId="{FD7B4E0F-D62D-4CB1-B6C0-96FA849F9DFB}" destId="{355DD891-D22D-4769-8D46-9D1C7298A6FB}" srcOrd="3" destOrd="0" presId="urn:microsoft.com/office/officeart/2018/2/layout/IconVerticalSolidList"/>
    <dgm:cxn modelId="{B529D225-9330-C949-BCFE-AF5AF1E8D9A3}" type="presParOf" srcId="{C7A9833D-CF9B-4ACF-8523-7C8E2536B150}" destId="{97C3A219-B179-4945-995F-D0CFC09C145F}" srcOrd="1" destOrd="0" presId="urn:microsoft.com/office/officeart/2018/2/layout/IconVerticalSolidList"/>
    <dgm:cxn modelId="{F474760E-8017-6049-8A26-BE5FCF571A9F}" type="presParOf" srcId="{C7A9833D-CF9B-4ACF-8523-7C8E2536B150}" destId="{C9956EC1-174E-4324-AB73-A5A60330D9F9}" srcOrd="2" destOrd="0" presId="urn:microsoft.com/office/officeart/2018/2/layout/IconVerticalSolidList"/>
    <dgm:cxn modelId="{1BFAC6DF-7413-6143-87E1-994E250A2AFC}" type="presParOf" srcId="{C9956EC1-174E-4324-AB73-A5A60330D9F9}" destId="{EA4BCF96-66D8-4031-936B-302B4F9BFA05}" srcOrd="0" destOrd="0" presId="urn:microsoft.com/office/officeart/2018/2/layout/IconVerticalSolidList"/>
    <dgm:cxn modelId="{427FFB1B-4E37-4E43-AC86-D6162ECFF61F}" type="presParOf" srcId="{C9956EC1-174E-4324-AB73-A5A60330D9F9}" destId="{C2FC6E99-E8F5-400E-B122-261028D36B79}" srcOrd="1" destOrd="0" presId="urn:microsoft.com/office/officeart/2018/2/layout/IconVerticalSolidList"/>
    <dgm:cxn modelId="{4E8C56DE-D427-2248-A1E0-C3258BA62825}" type="presParOf" srcId="{C9956EC1-174E-4324-AB73-A5A60330D9F9}" destId="{687034BC-A661-4847-93A2-5413DDA4B3C9}" srcOrd="2" destOrd="0" presId="urn:microsoft.com/office/officeart/2018/2/layout/IconVerticalSolidList"/>
    <dgm:cxn modelId="{A346B552-1B10-A041-BF80-1D412C557055}" type="presParOf" srcId="{C9956EC1-174E-4324-AB73-A5A60330D9F9}" destId="{9349F73B-0B5E-4431-85D8-6736A8878D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09287E-D910-5B40-AA39-0B3B1BC99BDD}" type="doc">
      <dgm:prSet loTypeId="urn:microsoft.com/office/officeart/2005/8/layout/radial5" loCatId="" qsTypeId="urn:microsoft.com/office/officeart/2005/8/quickstyle/3d7" qsCatId="3D" csTypeId="urn:microsoft.com/office/officeart/2005/8/colors/accent2_2" csCatId="accent2" phldr="1"/>
      <dgm:spPr/>
      <dgm:t>
        <a:bodyPr/>
        <a:lstStyle/>
        <a:p>
          <a:endParaRPr lang="en-GB"/>
        </a:p>
      </dgm:t>
    </dgm:pt>
    <dgm:pt modelId="{BE52481B-DF69-FE4C-B2F7-6AC298FE7EE1}">
      <dgm:prSet phldrT="[Text]"/>
      <dgm:spPr/>
      <dgm:t>
        <a:bodyPr/>
        <a:lstStyle/>
        <a:p>
          <a:r>
            <a:rPr lang="en-GB" dirty="0"/>
            <a:t>Benefits of team working for the assignment</a:t>
          </a:r>
        </a:p>
      </dgm:t>
    </dgm:pt>
    <dgm:pt modelId="{5356CB78-FBC0-5547-BA97-0E3338D1A810}" type="parTrans" cxnId="{CDC5B4B0-2764-0544-80C6-40DFFFDD7150}">
      <dgm:prSet/>
      <dgm:spPr/>
      <dgm:t>
        <a:bodyPr/>
        <a:lstStyle/>
        <a:p>
          <a:endParaRPr lang="en-GB"/>
        </a:p>
      </dgm:t>
    </dgm:pt>
    <dgm:pt modelId="{62E1D91E-5D68-0447-B6CF-BE47920CA572}" type="sibTrans" cxnId="{CDC5B4B0-2764-0544-80C6-40DFFFDD7150}">
      <dgm:prSet/>
      <dgm:spPr/>
      <dgm:t>
        <a:bodyPr/>
        <a:lstStyle/>
        <a:p>
          <a:endParaRPr lang="en-GB"/>
        </a:p>
      </dgm:t>
    </dgm:pt>
    <dgm:pt modelId="{DFEB5418-1734-5140-8E4B-A70CB35D086F}">
      <dgm:prSet phldrT="[Text]"/>
      <dgm:spPr/>
      <dgm:t>
        <a:bodyPr/>
        <a:lstStyle/>
        <a:p>
          <a:r>
            <a:rPr lang="en-GB" dirty="0"/>
            <a:t>Academics</a:t>
          </a:r>
        </a:p>
      </dgm:t>
    </dgm:pt>
    <dgm:pt modelId="{6A24B5E8-D386-F146-9A68-707FAA891749}" type="parTrans" cxnId="{53ACAB2B-320B-AA44-ACE5-580041E8036B}">
      <dgm:prSet/>
      <dgm:spPr/>
      <dgm:t>
        <a:bodyPr/>
        <a:lstStyle/>
        <a:p>
          <a:endParaRPr lang="en-GB"/>
        </a:p>
      </dgm:t>
    </dgm:pt>
    <dgm:pt modelId="{9810DB70-6C64-E94F-A72B-C7C6EE853584}" type="sibTrans" cxnId="{53ACAB2B-320B-AA44-ACE5-580041E8036B}">
      <dgm:prSet/>
      <dgm:spPr/>
      <dgm:t>
        <a:bodyPr/>
        <a:lstStyle/>
        <a:p>
          <a:endParaRPr lang="en-GB"/>
        </a:p>
      </dgm:t>
    </dgm:pt>
    <dgm:pt modelId="{6A05EE62-07B8-6A48-B214-1CE948870C49}">
      <dgm:prSet phldrT="[Text]"/>
      <dgm:spPr/>
      <dgm:t>
        <a:bodyPr/>
        <a:lstStyle/>
        <a:p>
          <a:r>
            <a:rPr lang="en-GB" dirty="0"/>
            <a:t>New knowledge</a:t>
          </a:r>
        </a:p>
      </dgm:t>
    </dgm:pt>
    <dgm:pt modelId="{145F9256-E1F2-4046-B831-C598A76383B7}" type="parTrans" cxnId="{F1E6845D-247A-F04D-A930-50230CF75121}">
      <dgm:prSet/>
      <dgm:spPr/>
      <dgm:t>
        <a:bodyPr/>
        <a:lstStyle/>
        <a:p>
          <a:endParaRPr lang="en-GB"/>
        </a:p>
      </dgm:t>
    </dgm:pt>
    <dgm:pt modelId="{FFB8A387-AFD5-5942-BF73-7EAF598CD98A}" type="sibTrans" cxnId="{F1E6845D-247A-F04D-A930-50230CF75121}">
      <dgm:prSet/>
      <dgm:spPr/>
      <dgm:t>
        <a:bodyPr/>
        <a:lstStyle/>
        <a:p>
          <a:endParaRPr lang="en-GB"/>
        </a:p>
      </dgm:t>
    </dgm:pt>
    <dgm:pt modelId="{C19A2307-269B-6948-B3C5-D9F9236C74A5}">
      <dgm:prSet phldrT="[Text]"/>
      <dgm:spPr/>
      <dgm:t>
        <a:bodyPr/>
        <a:lstStyle/>
        <a:p>
          <a:r>
            <a:rPr lang="en-GB" dirty="0"/>
            <a:t>Sharing work</a:t>
          </a:r>
        </a:p>
      </dgm:t>
    </dgm:pt>
    <dgm:pt modelId="{553C0739-6DF7-F349-88A9-D181D7A32338}" type="parTrans" cxnId="{10D581F0-536B-6649-9DED-D1BDF97E7733}">
      <dgm:prSet/>
      <dgm:spPr/>
      <dgm:t>
        <a:bodyPr/>
        <a:lstStyle/>
        <a:p>
          <a:endParaRPr lang="en-GB"/>
        </a:p>
      </dgm:t>
    </dgm:pt>
    <dgm:pt modelId="{5ADCEFD5-C1C4-754D-8A53-DA966BB4FF7F}" type="sibTrans" cxnId="{10D581F0-536B-6649-9DED-D1BDF97E7733}">
      <dgm:prSet/>
      <dgm:spPr/>
      <dgm:t>
        <a:bodyPr/>
        <a:lstStyle/>
        <a:p>
          <a:endParaRPr lang="en-GB"/>
        </a:p>
      </dgm:t>
    </dgm:pt>
    <dgm:pt modelId="{FAF3ECDB-1B34-1E42-9800-83A4CF554B91}">
      <dgm:prSet phldrT="[Text]"/>
      <dgm:spPr/>
      <dgm:t>
        <a:bodyPr/>
        <a:lstStyle/>
        <a:p>
          <a:r>
            <a:rPr lang="en-GB" dirty="0"/>
            <a:t>Save times</a:t>
          </a:r>
        </a:p>
      </dgm:t>
    </dgm:pt>
    <dgm:pt modelId="{80A216FD-44C4-BD41-B9C6-420B40828E49}" type="parTrans" cxnId="{B4F0E89D-0F4E-0D4D-8A4F-10674958C620}">
      <dgm:prSet/>
      <dgm:spPr/>
      <dgm:t>
        <a:bodyPr/>
        <a:lstStyle/>
        <a:p>
          <a:endParaRPr lang="en-GB"/>
        </a:p>
      </dgm:t>
    </dgm:pt>
    <dgm:pt modelId="{2557199A-11CB-CD4E-B4BA-F77F27514318}" type="sibTrans" cxnId="{B4F0E89D-0F4E-0D4D-8A4F-10674958C620}">
      <dgm:prSet/>
      <dgm:spPr/>
      <dgm:t>
        <a:bodyPr/>
        <a:lstStyle/>
        <a:p>
          <a:endParaRPr lang="en-GB"/>
        </a:p>
      </dgm:t>
    </dgm:pt>
    <dgm:pt modelId="{D24A93BD-F16F-8443-9D06-34BAB2FFA679}">
      <dgm:prSet/>
      <dgm:spPr/>
      <dgm:t>
        <a:bodyPr/>
        <a:lstStyle/>
        <a:p>
          <a:r>
            <a:rPr lang="en-GB" dirty="0"/>
            <a:t>Achieving higher grades</a:t>
          </a:r>
        </a:p>
      </dgm:t>
    </dgm:pt>
    <dgm:pt modelId="{D870A966-8A56-0C47-8398-F4A6E0250A5C}" type="parTrans" cxnId="{5D6DD2F9-F4B4-164B-9920-11FB499714F6}">
      <dgm:prSet/>
      <dgm:spPr/>
      <dgm:t>
        <a:bodyPr/>
        <a:lstStyle/>
        <a:p>
          <a:endParaRPr lang="en-GB"/>
        </a:p>
      </dgm:t>
    </dgm:pt>
    <dgm:pt modelId="{D62304C7-F906-2346-97CE-F24971DADEEC}" type="sibTrans" cxnId="{5D6DD2F9-F4B4-164B-9920-11FB499714F6}">
      <dgm:prSet/>
      <dgm:spPr/>
      <dgm:t>
        <a:bodyPr/>
        <a:lstStyle/>
        <a:p>
          <a:endParaRPr lang="en-GB"/>
        </a:p>
      </dgm:t>
    </dgm:pt>
    <dgm:pt modelId="{C3191812-665A-5D45-9F13-170B68FDD240}">
      <dgm:prSet/>
      <dgm:spPr/>
      <dgm:t>
        <a:bodyPr/>
        <a:lstStyle/>
        <a:p>
          <a:r>
            <a:rPr lang="en-GB" dirty="0"/>
            <a:t>Develop leadership skills</a:t>
          </a:r>
        </a:p>
      </dgm:t>
    </dgm:pt>
    <dgm:pt modelId="{3AEE8919-7FE2-9A41-99AB-167A2476A868}" type="parTrans" cxnId="{D704D2B9-626D-4443-B442-11F8E18EAEF2}">
      <dgm:prSet/>
      <dgm:spPr/>
      <dgm:t>
        <a:bodyPr/>
        <a:lstStyle/>
        <a:p>
          <a:endParaRPr lang="en-GB"/>
        </a:p>
      </dgm:t>
    </dgm:pt>
    <dgm:pt modelId="{5CDBC229-446F-BC42-907F-DCE4590905CE}" type="sibTrans" cxnId="{D704D2B9-626D-4443-B442-11F8E18EAEF2}">
      <dgm:prSet/>
      <dgm:spPr/>
      <dgm:t>
        <a:bodyPr/>
        <a:lstStyle/>
        <a:p>
          <a:endParaRPr lang="en-GB"/>
        </a:p>
      </dgm:t>
    </dgm:pt>
    <dgm:pt modelId="{45DB9394-823F-1443-9A4D-02B72CA73C05}">
      <dgm:prSet/>
      <dgm:spPr/>
      <dgm:t>
        <a:bodyPr/>
        <a:lstStyle/>
        <a:p>
          <a:r>
            <a:rPr lang="en-GB" dirty="0"/>
            <a:t>Creating relationship</a:t>
          </a:r>
        </a:p>
      </dgm:t>
    </dgm:pt>
    <dgm:pt modelId="{B31C9A79-1680-6D4C-A746-51391E4252E7}" type="parTrans" cxnId="{5A29C434-2C19-734E-A035-1A5F27B79EF0}">
      <dgm:prSet/>
      <dgm:spPr/>
      <dgm:t>
        <a:bodyPr/>
        <a:lstStyle/>
        <a:p>
          <a:endParaRPr lang="en-GB"/>
        </a:p>
      </dgm:t>
    </dgm:pt>
    <dgm:pt modelId="{5D49B71D-9593-8E4F-AB23-42AF45CD7386}" type="sibTrans" cxnId="{5A29C434-2C19-734E-A035-1A5F27B79EF0}">
      <dgm:prSet/>
      <dgm:spPr/>
      <dgm:t>
        <a:bodyPr/>
        <a:lstStyle/>
        <a:p>
          <a:endParaRPr lang="en-GB"/>
        </a:p>
      </dgm:t>
    </dgm:pt>
    <dgm:pt modelId="{024A94F6-8545-0A4C-B1F3-6D7952FE9712}">
      <dgm:prSet/>
      <dgm:spPr/>
      <dgm:t>
        <a:bodyPr/>
        <a:lstStyle/>
        <a:p>
          <a:r>
            <a:rPr lang="en-GB" dirty="0"/>
            <a:t>Encourage learning</a:t>
          </a:r>
        </a:p>
      </dgm:t>
    </dgm:pt>
    <dgm:pt modelId="{DA6990B3-F461-6C47-9F32-B78BBDDB36FB}" type="parTrans" cxnId="{633209F8-92EE-E541-B3E3-D3EBDF0CC5F5}">
      <dgm:prSet/>
      <dgm:spPr/>
      <dgm:t>
        <a:bodyPr/>
        <a:lstStyle/>
        <a:p>
          <a:endParaRPr lang="en-GB"/>
        </a:p>
      </dgm:t>
    </dgm:pt>
    <dgm:pt modelId="{93DBA557-E42D-4242-81C1-9A92D83FA8B0}" type="sibTrans" cxnId="{633209F8-92EE-E541-B3E3-D3EBDF0CC5F5}">
      <dgm:prSet/>
      <dgm:spPr/>
      <dgm:t>
        <a:bodyPr/>
        <a:lstStyle/>
        <a:p>
          <a:endParaRPr lang="en-GB"/>
        </a:p>
      </dgm:t>
    </dgm:pt>
    <dgm:pt modelId="{D398739A-4899-A74C-8ACF-7B1D06FBD989}">
      <dgm:prSet/>
      <dgm:spPr/>
      <dgm:t>
        <a:bodyPr/>
        <a:lstStyle/>
        <a:p>
          <a:r>
            <a:rPr lang="en-GB" dirty="0"/>
            <a:t>Conflict solution</a:t>
          </a:r>
        </a:p>
      </dgm:t>
    </dgm:pt>
    <dgm:pt modelId="{9173B7B5-5E90-D943-9252-EBE1D9CBACD0}" type="parTrans" cxnId="{EFB915EC-DE71-884E-863C-6E6F4BB610FF}">
      <dgm:prSet/>
      <dgm:spPr/>
      <dgm:t>
        <a:bodyPr/>
        <a:lstStyle/>
        <a:p>
          <a:endParaRPr lang="en-GB"/>
        </a:p>
      </dgm:t>
    </dgm:pt>
    <dgm:pt modelId="{9934CAAF-D33A-9749-B6E7-B550B132E1F1}" type="sibTrans" cxnId="{EFB915EC-DE71-884E-863C-6E6F4BB610FF}">
      <dgm:prSet/>
      <dgm:spPr/>
      <dgm:t>
        <a:bodyPr/>
        <a:lstStyle/>
        <a:p>
          <a:endParaRPr lang="en-GB"/>
        </a:p>
      </dgm:t>
    </dgm:pt>
    <dgm:pt modelId="{7D1D38A3-8893-BB49-801B-DF01ED7BDD9B}">
      <dgm:prSet/>
      <dgm:spPr/>
      <dgm:t>
        <a:bodyPr/>
        <a:lstStyle/>
        <a:p>
          <a:r>
            <a:rPr lang="en-GB" dirty="0"/>
            <a:t>New Ideas</a:t>
          </a:r>
        </a:p>
      </dgm:t>
    </dgm:pt>
    <dgm:pt modelId="{1491C636-BA57-D644-A948-4B75C865772E}" type="parTrans" cxnId="{1BBF7B1F-E41A-F045-B1B0-84482AF162B3}">
      <dgm:prSet/>
      <dgm:spPr/>
      <dgm:t>
        <a:bodyPr/>
        <a:lstStyle/>
        <a:p>
          <a:endParaRPr lang="en-GB"/>
        </a:p>
      </dgm:t>
    </dgm:pt>
    <dgm:pt modelId="{88E80745-F8A1-9840-BD1B-8E8A0F2FA8B7}" type="sibTrans" cxnId="{1BBF7B1F-E41A-F045-B1B0-84482AF162B3}">
      <dgm:prSet/>
      <dgm:spPr/>
      <dgm:t>
        <a:bodyPr/>
        <a:lstStyle/>
        <a:p>
          <a:endParaRPr lang="en-GB"/>
        </a:p>
      </dgm:t>
    </dgm:pt>
    <dgm:pt modelId="{CFD8164E-2C9C-9A45-9ED0-51959D747702}">
      <dgm:prSet/>
      <dgm:spPr/>
      <dgm:t>
        <a:bodyPr/>
        <a:lstStyle/>
        <a:p>
          <a:r>
            <a:rPr lang="en-GB" dirty="0"/>
            <a:t>The spirit of competition</a:t>
          </a:r>
          <a:endParaRPr lang="en-US" dirty="0"/>
        </a:p>
      </dgm:t>
    </dgm:pt>
    <dgm:pt modelId="{B17EEB2F-E02A-0548-84C1-4710E0855ADC}" type="parTrans" cxnId="{A78B1ABF-C3DC-6240-86A5-DE9EBAACD9C4}">
      <dgm:prSet/>
      <dgm:spPr/>
      <dgm:t>
        <a:bodyPr/>
        <a:lstStyle/>
        <a:p>
          <a:endParaRPr lang="en-GB"/>
        </a:p>
      </dgm:t>
    </dgm:pt>
    <dgm:pt modelId="{E1565498-D50C-EA4E-9AD8-B3B1321D15B7}" type="sibTrans" cxnId="{A78B1ABF-C3DC-6240-86A5-DE9EBAACD9C4}">
      <dgm:prSet/>
      <dgm:spPr/>
      <dgm:t>
        <a:bodyPr/>
        <a:lstStyle/>
        <a:p>
          <a:endParaRPr lang="en-GB"/>
        </a:p>
      </dgm:t>
    </dgm:pt>
    <dgm:pt modelId="{1124E5B8-24A9-2244-A821-9A9C9B53ED08}">
      <dgm:prSet/>
      <dgm:spPr/>
      <dgm:t>
        <a:bodyPr/>
        <a:lstStyle/>
        <a:p>
          <a:r>
            <a:rPr lang="en-GB" dirty="0"/>
            <a:t>New perspectives</a:t>
          </a:r>
        </a:p>
      </dgm:t>
    </dgm:pt>
    <dgm:pt modelId="{0353A2D3-96E1-5640-9AD9-B127024772F4}" type="parTrans" cxnId="{52D6ACAD-4209-8440-946D-4176468C9C1A}">
      <dgm:prSet/>
      <dgm:spPr/>
      <dgm:t>
        <a:bodyPr/>
        <a:lstStyle/>
        <a:p>
          <a:endParaRPr lang="en-GB"/>
        </a:p>
      </dgm:t>
    </dgm:pt>
    <dgm:pt modelId="{BBCBE8D6-2D0F-E74A-8AE3-0F4A6DABE5DA}" type="sibTrans" cxnId="{52D6ACAD-4209-8440-946D-4176468C9C1A}">
      <dgm:prSet/>
      <dgm:spPr/>
      <dgm:t>
        <a:bodyPr/>
        <a:lstStyle/>
        <a:p>
          <a:endParaRPr lang="en-GB"/>
        </a:p>
      </dgm:t>
    </dgm:pt>
    <dgm:pt modelId="{D265EB10-3999-C047-9FAE-14CF222D06C4}" type="pres">
      <dgm:prSet presAssocID="{5509287E-D910-5B40-AA39-0B3B1BC99BDD}" presName="Name0" presStyleCnt="0">
        <dgm:presLayoutVars>
          <dgm:chMax val="1"/>
          <dgm:dir/>
          <dgm:animLvl val="ctr"/>
          <dgm:resizeHandles val="exact"/>
        </dgm:presLayoutVars>
      </dgm:prSet>
      <dgm:spPr/>
    </dgm:pt>
    <dgm:pt modelId="{E2F66565-6F8D-F64A-923C-E5404F11E08C}" type="pres">
      <dgm:prSet presAssocID="{BE52481B-DF69-FE4C-B2F7-6AC298FE7EE1}" presName="centerShape" presStyleLbl="node0" presStyleIdx="0" presStyleCnt="1" custScaleX="196941" custScaleY="136151"/>
      <dgm:spPr/>
    </dgm:pt>
    <dgm:pt modelId="{96000417-8637-854F-B922-9F15DDA5654A}" type="pres">
      <dgm:prSet presAssocID="{6A24B5E8-D386-F146-9A68-707FAA891749}" presName="parTrans" presStyleLbl="sibTrans2D1" presStyleIdx="0" presStyleCnt="12"/>
      <dgm:spPr/>
    </dgm:pt>
    <dgm:pt modelId="{613909BA-00D8-2441-B8C9-0FDC57742728}" type="pres">
      <dgm:prSet presAssocID="{6A24B5E8-D386-F146-9A68-707FAA891749}" presName="connectorText" presStyleLbl="sibTrans2D1" presStyleIdx="0" presStyleCnt="12"/>
      <dgm:spPr/>
    </dgm:pt>
    <dgm:pt modelId="{7631470B-581F-554E-8D3F-05DBBABB2F16}" type="pres">
      <dgm:prSet presAssocID="{DFEB5418-1734-5140-8E4B-A70CB35D086F}" presName="node" presStyleLbl="node1" presStyleIdx="0" presStyleCnt="12" custScaleX="159041" custScaleY="121267" custRadScaleRad="102396" custRadScaleInc="14057">
        <dgm:presLayoutVars>
          <dgm:bulletEnabled val="1"/>
        </dgm:presLayoutVars>
      </dgm:prSet>
      <dgm:spPr/>
    </dgm:pt>
    <dgm:pt modelId="{19597006-8B6F-CB4D-93E8-6A8779DADFE9}" type="pres">
      <dgm:prSet presAssocID="{145F9256-E1F2-4046-B831-C598A76383B7}" presName="parTrans" presStyleLbl="sibTrans2D1" presStyleIdx="1" presStyleCnt="12"/>
      <dgm:spPr/>
    </dgm:pt>
    <dgm:pt modelId="{73804F63-9E8F-4D45-9437-403B8886DB58}" type="pres">
      <dgm:prSet presAssocID="{145F9256-E1F2-4046-B831-C598A76383B7}" presName="connectorText" presStyleLbl="sibTrans2D1" presStyleIdx="1" presStyleCnt="12"/>
      <dgm:spPr/>
    </dgm:pt>
    <dgm:pt modelId="{406F6B02-3FA9-4E44-9A35-F0B009FA5306}" type="pres">
      <dgm:prSet presAssocID="{6A05EE62-07B8-6A48-B214-1CE948870C49}" presName="node" presStyleLbl="node1" presStyleIdx="1" presStyleCnt="12" custScaleX="155198" custRadScaleRad="104270" custRadScaleInc="25632">
        <dgm:presLayoutVars>
          <dgm:bulletEnabled val="1"/>
        </dgm:presLayoutVars>
      </dgm:prSet>
      <dgm:spPr/>
    </dgm:pt>
    <dgm:pt modelId="{BD129FBC-CF5B-3B44-9120-E504E5F8426B}" type="pres">
      <dgm:prSet presAssocID="{553C0739-6DF7-F349-88A9-D181D7A32338}" presName="parTrans" presStyleLbl="sibTrans2D1" presStyleIdx="2" presStyleCnt="12"/>
      <dgm:spPr/>
    </dgm:pt>
    <dgm:pt modelId="{36E51387-20C5-5A47-8697-944F10271ACA}" type="pres">
      <dgm:prSet presAssocID="{553C0739-6DF7-F349-88A9-D181D7A32338}" presName="connectorText" presStyleLbl="sibTrans2D1" presStyleIdx="2" presStyleCnt="12"/>
      <dgm:spPr/>
    </dgm:pt>
    <dgm:pt modelId="{720B654A-B34D-5A45-A29F-476B794ADD2A}" type="pres">
      <dgm:prSet presAssocID="{C19A2307-269B-6948-B3C5-D9F9236C74A5}" presName="node" presStyleLbl="node1" presStyleIdx="2" presStyleCnt="12" custScaleX="171415" custScaleY="122066" custRadScaleRad="100934" custRadScaleInc="2037">
        <dgm:presLayoutVars>
          <dgm:bulletEnabled val="1"/>
        </dgm:presLayoutVars>
      </dgm:prSet>
      <dgm:spPr/>
    </dgm:pt>
    <dgm:pt modelId="{81E03140-8C98-3B46-B9D1-03CF477AED1D}" type="pres">
      <dgm:prSet presAssocID="{80A216FD-44C4-BD41-B9C6-420B40828E49}" presName="parTrans" presStyleLbl="sibTrans2D1" presStyleIdx="3" presStyleCnt="12"/>
      <dgm:spPr/>
    </dgm:pt>
    <dgm:pt modelId="{F1BFF80A-CB71-CB4A-BCB0-D047EE4CFBF5}" type="pres">
      <dgm:prSet presAssocID="{80A216FD-44C4-BD41-B9C6-420B40828E49}" presName="connectorText" presStyleLbl="sibTrans2D1" presStyleIdx="3" presStyleCnt="12"/>
      <dgm:spPr/>
    </dgm:pt>
    <dgm:pt modelId="{AE02C87E-30F2-F14A-833D-47258F42C8BA}" type="pres">
      <dgm:prSet presAssocID="{FAF3ECDB-1B34-1E42-9800-83A4CF554B91}" presName="node" presStyleLbl="node1" presStyleIdx="3" presStyleCnt="12" custScaleX="168970" custScaleY="116386" custRadScaleRad="98480" custRadScaleInc="-16706">
        <dgm:presLayoutVars>
          <dgm:bulletEnabled val="1"/>
        </dgm:presLayoutVars>
      </dgm:prSet>
      <dgm:spPr/>
    </dgm:pt>
    <dgm:pt modelId="{B70B66D7-0E95-1145-8926-3C561223F4EC}" type="pres">
      <dgm:prSet presAssocID="{D870A966-8A56-0C47-8398-F4A6E0250A5C}" presName="parTrans" presStyleLbl="sibTrans2D1" presStyleIdx="4" presStyleCnt="12"/>
      <dgm:spPr/>
    </dgm:pt>
    <dgm:pt modelId="{B13C217B-1AD4-E941-846C-F5E097183611}" type="pres">
      <dgm:prSet presAssocID="{D870A966-8A56-0C47-8398-F4A6E0250A5C}" presName="connectorText" presStyleLbl="sibTrans2D1" presStyleIdx="4" presStyleCnt="12"/>
      <dgm:spPr/>
    </dgm:pt>
    <dgm:pt modelId="{C063CB55-6FB0-604F-B62D-983841510FB2}" type="pres">
      <dgm:prSet presAssocID="{D24A93BD-F16F-8443-9D06-34BAB2FFA679}" presName="node" presStyleLbl="node1" presStyleIdx="4" presStyleCnt="12" custScaleX="163660" custScaleY="122067" custRadScaleRad="98954" custRadScaleInc="-39729">
        <dgm:presLayoutVars>
          <dgm:bulletEnabled val="1"/>
        </dgm:presLayoutVars>
      </dgm:prSet>
      <dgm:spPr/>
    </dgm:pt>
    <dgm:pt modelId="{ADA65A13-4E85-5047-B1AB-D4B846C8CE76}" type="pres">
      <dgm:prSet presAssocID="{3AEE8919-7FE2-9A41-99AB-167A2476A868}" presName="parTrans" presStyleLbl="sibTrans2D1" presStyleIdx="5" presStyleCnt="12"/>
      <dgm:spPr/>
    </dgm:pt>
    <dgm:pt modelId="{448174CF-AD49-6E43-8439-F8580AEA243A}" type="pres">
      <dgm:prSet presAssocID="{3AEE8919-7FE2-9A41-99AB-167A2476A868}" presName="connectorText" presStyleLbl="sibTrans2D1" presStyleIdx="5" presStyleCnt="12"/>
      <dgm:spPr/>
    </dgm:pt>
    <dgm:pt modelId="{6DCD1B89-7053-4E4C-8F7B-9AB59345BF47}" type="pres">
      <dgm:prSet presAssocID="{C3191812-665A-5D45-9F13-170B68FDD240}" presName="node" presStyleLbl="node1" presStyleIdx="5" presStyleCnt="12" custScaleX="194503" custScaleY="114114" custRadScaleRad="110151" custRadScaleInc="-74896">
        <dgm:presLayoutVars>
          <dgm:bulletEnabled val="1"/>
        </dgm:presLayoutVars>
      </dgm:prSet>
      <dgm:spPr/>
    </dgm:pt>
    <dgm:pt modelId="{1780EE7B-12E2-2349-AFC5-838424B9EA28}" type="pres">
      <dgm:prSet presAssocID="{B31C9A79-1680-6D4C-A746-51391E4252E7}" presName="parTrans" presStyleLbl="sibTrans2D1" presStyleIdx="6" presStyleCnt="12"/>
      <dgm:spPr/>
    </dgm:pt>
    <dgm:pt modelId="{FABA4E33-77EF-F74E-B737-39325323E2B2}" type="pres">
      <dgm:prSet presAssocID="{B31C9A79-1680-6D4C-A746-51391E4252E7}" presName="connectorText" presStyleLbl="sibTrans2D1" presStyleIdx="6" presStyleCnt="12"/>
      <dgm:spPr/>
    </dgm:pt>
    <dgm:pt modelId="{844E71F4-B498-BE43-87DC-A6A64D9F213C}" type="pres">
      <dgm:prSet presAssocID="{45DB9394-823F-1443-9A4D-02B72CA73C05}" presName="node" presStyleLbl="node1" presStyleIdx="6" presStyleCnt="12" custScaleX="169876" custRadScaleRad="99397" custRadScaleInc="-37288">
        <dgm:presLayoutVars>
          <dgm:bulletEnabled val="1"/>
        </dgm:presLayoutVars>
      </dgm:prSet>
      <dgm:spPr/>
    </dgm:pt>
    <dgm:pt modelId="{D0B4E652-EBD0-3943-BA28-F52B8D561F34}" type="pres">
      <dgm:prSet presAssocID="{DA6990B3-F461-6C47-9F32-B78BBDDB36FB}" presName="parTrans" presStyleLbl="sibTrans2D1" presStyleIdx="7" presStyleCnt="12"/>
      <dgm:spPr/>
    </dgm:pt>
    <dgm:pt modelId="{3BDD1FCB-4EE7-FE42-8D58-E0C737EE4CA8}" type="pres">
      <dgm:prSet presAssocID="{DA6990B3-F461-6C47-9F32-B78BBDDB36FB}" presName="connectorText" presStyleLbl="sibTrans2D1" presStyleIdx="7" presStyleCnt="12"/>
      <dgm:spPr/>
    </dgm:pt>
    <dgm:pt modelId="{C9D9CA97-6C55-844C-8FF2-162AA1368C09}" type="pres">
      <dgm:prSet presAssocID="{024A94F6-8545-0A4C-B1F3-6D7952FE9712}" presName="node" presStyleLbl="node1" presStyleIdx="7" presStyleCnt="12" custScaleX="176843" custScaleY="122238" custRadScaleRad="101935" custRadScaleInc="12228">
        <dgm:presLayoutVars>
          <dgm:bulletEnabled val="1"/>
        </dgm:presLayoutVars>
      </dgm:prSet>
      <dgm:spPr/>
    </dgm:pt>
    <dgm:pt modelId="{3EB9C3BB-4E93-7048-A707-4ABA74437EF0}" type="pres">
      <dgm:prSet presAssocID="{9173B7B5-5E90-D943-9252-EBE1D9CBACD0}" presName="parTrans" presStyleLbl="sibTrans2D1" presStyleIdx="8" presStyleCnt="12"/>
      <dgm:spPr/>
    </dgm:pt>
    <dgm:pt modelId="{0AAE40A5-3461-D342-9E62-F061246FC8EC}" type="pres">
      <dgm:prSet presAssocID="{9173B7B5-5E90-D943-9252-EBE1D9CBACD0}" presName="connectorText" presStyleLbl="sibTrans2D1" presStyleIdx="8" presStyleCnt="12"/>
      <dgm:spPr/>
    </dgm:pt>
    <dgm:pt modelId="{3BC40CEA-B4B1-264B-A877-4EC81943B945}" type="pres">
      <dgm:prSet presAssocID="{D398739A-4899-A74C-8ACF-7B1D06FBD989}" presName="node" presStyleLbl="node1" presStyleIdx="8" presStyleCnt="12" custScaleX="166925" custScaleY="118633" custRadScaleRad="99820" custRadScaleInc="22998">
        <dgm:presLayoutVars>
          <dgm:bulletEnabled val="1"/>
        </dgm:presLayoutVars>
      </dgm:prSet>
      <dgm:spPr/>
    </dgm:pt>
    <dgm:pt modelId="{BDE5FC81-07A5-7E4A-A949-E6C62459C805}" type="pres">
      <dgm:prSet presAssocID="{1491C636-BA57-D644-A948-4B75C865772E}" presName="parTrans" presStyleLbl="sibTrans2D1" presStyleIdx="9" presStyleCnt="12"/>
      <dgm:spPr/>
    </dgm:pt>
    <dgm:pt modelId="{5F2BFCD2-DDE6-554F-B8B6-6E1051819E97}" type="pres">
      <dgm:prSet presAssocID="{1491C636-BA57-D644-A948-4B75C865772E}" presName="connectorText" presStyleLbl="sibTrans2D1" presStyleIdx="9" presStyleCnt="12"/>
      <dgm:spPr/>
    </dgm:pt>
    <dgm:pt modelId="{734AA158-B8C6-074F-83AE-9CC25D9A9DCE}" type="pres">
      <dgm:prSet presAssocID="{7D1D38A3-8893-BB49-801B-DF01ED7BDD9B}" presName="node" presStyleLbl="node1" presStyleIdx="9" presStyleCnt="12" custScaleX="165826" custScaleY="116193" custRadScaleRad="100013" custRadScaleInc="6167">
        <dgm:presLayoutVars>
          <dgm:bulletEnabled val="1"/>
        </dgm:presLayoutVars>
      </dgm:prSet>
      <dgm:spPr/>
    </dgm:pt>
    <dgm:pt modelId="{94795AFD-9E30-AC49-AE89-F9B761548032}" type="pres">
      <dgm:prSet presAssocID="{B17EEB2F-E02A-0548-84C1-4710E0855ADC}" presName="parTrans" presStyleLbl="sibTrans2D1" presStyleIdx="10" presStyleCnt="12"/>
      <dgm:spPr/>
    </dgm:pt>
    <dgm:pt modelId="{FF08DB51-01C8-664F-BB70-7521E861B01F}" type="pres">
      <dgm:prSet presAssocID="{B17EEB2F-E02A-0548-84C1-4710E0855ADC}" presName="connectorText" presStyleLbl="sibTrans2D1" presStyleIdx="10" presStyleCnt="12"/>
      <dgm:spPr/>
    </dgm:pt>
    <dgm:pt modelId="{97C814BC-D9F4-DE4C-A579-C1BEE8A77493}" type="pres">
      <dgm:prSet presAssocID="{CFD8164E-2C9C-9A45-9ED0-51959D747702}" presName="node" presStyleLbl="node1" presStyleIdx="10" presStyleCnt="12" custScaleX="170111" custScaleY="116461" custRadScaleRad="102959" custRadScaleInc="-17638">
        <dgm:presLayoutVars>
          <dgm:bulletEnabled val="1"/>
        </dgm:presLayoutVars>
      </dgm:prSet>
      <dgm:spPr/>
    </dgm:pt>
    <dgm:pt modelId="{0F8A00FB-EB57-C34A-B4B6-F56C6ABE2C97}" type="pres">
      <dgm:prSet presAssocID="{0353A2D3-96E1-5640-9AD9-B127024772F4}" presName="parTrans" presStyleLbl="sibTrans2D1" presStyleIdx="11" presStyleCnt="12"/>
      <dgm:spPr/>
    </dgm:pt>
    <dgm:pt modelId="{E1FBA174-B322-F540-8C27-00E55CE972BC}" type="pres">
      <dgm:prSet presAssocID="{0353A2D3-96E1-5640-9AD9-B127024772F4}" presName="connectorText" presStyleLbl="sibTrans2D1" presStyleIdx="11" presStyleCnt="12"/>
      <dgm:spPr/>
    </dgm:pt>
    <dgm:pt modelId="{8828AF5A-C38B-4D4D-8A85-C06191E07E9F}" type="pres">
      <dgm:prSet presAssocID="{1124E5B8-24A9-2244-A821-9A9C9B53ED08}" presName="node" presStyleLbl="node1" presStyleIdx="11" presStyleCnt="12" custScaleX="164721" custScaleY="113630" custRadScaleRad="102481" custRadScaleInc="-22867">
        <dgm:presLayoutVars>
          <dgm:bulletEnabled val="1"/>
        </dgm:presLayoutVars>
      </dgm:prSet>
      <dgm:spPr/>
    </dgm:pt>
  </dgm:ptLst>
  <dgm:cxnLst>
    <dgm:cxn modelId="{12C9AE00-2875-9641-BEDC-80D57D14959F}" type="presOf" srcId="{FAF3ECDB-1B34-1E42-9800-83A4CF554B91}" destId="{AE02C87E-30F2-F14A-833D-47258F42C8BA}" srcOrd="0" destOrd="0" presId="urn:microsoft.com/office/officeart/2005/8/layout/radial5"/>
    <dgm:cxn modelId="{C83D250E-27BA-CD49-9263-FEE3A311C003}" type="presOf" srcId="{6A24B5E8-D386-F146-9A68-707FAA891749}" destId="{96000417-8637-854F-B922-9F15DDA5654A}" srcOrd="0" destOrd="0" presId="urn:microsoft.com/office/officeart/2005/8/layout/radial5"/>
    <dgm:cxn modelId="{0B1F1F12-0BDB-8C4A-9CB6-A0FCFC7A97D6}" type="presOf" srcId="{D870A966-8A56-0C47-8398-F4A6E0250A5C}" destId="{B70B66D7-0E95-1145-8926-3C561223F4EC}" srcOrd="0" destOrd="0" presId="urn:microsoft.com/office/officeart/2005/8/layout/radial5"/>
    <dgm:cxn modelId="{3F42ED1C-43E6-844B-9D60-8A1585C01A2B}" type="presOf" srcId="{3AEE8919-7FE2-9A41-99AB-167A2476A868}" destId="{ADA65A13-4E85-5047-B1AB-D4B846C8CE76}" srcOrd="0" destOrd="0" presId="urn:microsoft.com/office/officeart/2005/8/layout/radial5"/>
    <dgm:cxn modelId="{1BBF7B1F-E41A-F045-B1B0-84482AF162B3}" srcId="{BE52481B-DF69-FE4C-B2F7-6AC298FE7EE1}" destId="{7D1D38A3-8893-BB49-801B-DF01ED7BDD9B}" srcOrd="9" destOrd="0" parTransId="{1491C636-BA57-D644-A948-4B75C865772E}" sibTransId="{88E80745-F8A1-9840-BD1B-8E8A0F2FA8B7}"/>
    <dgm:cxn modelId="{F16B6922-6794-E24D-B5EC-558EA9789C1A}" type="presOf" srcId="{D24A93BD-F16F-8443-9D06-34BAB2FFA679}" destId="{C063CB55-6FB0-604F-B62D-983841510FB2}" srcOrd="0" destOrd="0" presId="urn:microsoft.com/office/officeart/2005/8/layout/radial5"/>
    <dgm:cxn modelId="{A1AEA72A-7320-7B49-B013-10AEA78F6672}" type="presOf" srcId="{B31C9A79-1680-6D4C-A746-51391E4252E7}" destId="{FABA4E33-77EF-F74E-B737-39325323E2B2}" srcOrd="1" destOrd="0" presId="urn:microsoft.com/office/officeart/2005/8/layout/radial5"/>
    <dgm:cxn modelId="{68BC632B-64E1-6F40-AEE6-D6752C05E5C7}" type="presOf" srcId="{45DB9394-823F-1443-9A4D-02B72CA73C05}" destId="{844E71F4-B498-BE43-87DC-A6A64D9F213C}" srcOrd="0" destOrd="0" presId="urn:microsoft.com/office/officeart/2005/8/layout/radial5"/>
    <dgm:cxn modelId="{53ACAB2B-320B-AA44-ACE5-580041E8036B}" srcId="{BE52481B-DF69-FE4C-B2F7-6AC298FE7EE1}" destId="{DFEB5418-1734-5140-8E4B-A70CB35D086F}" srcOrd="0" destOrd="0" parTransId="{6A24B5E8-D386-F146-9A68-707FAA891749}" sibTransId="{9810DB70-6C64-E94F-A72B-C7C6EE853584}"/>
    <dgm:cxn modelId="{4E743431-123C-C747-B0B4-8F47C09604B3}" type="presOf" srcId="{80A216FD-44C4-BD41-B9C6-420B40828E49}" destId="{81E03140-8C98-3B46-B9D1-03CF477AED1D}" srcOrd="0" destOrd="0" presId="urn:microsoft.com/office/officeart/2005/8/layout/radial5"/>
    <dgm:cxn modelId="{50F24131-2A50-F341-A5D3-EA25BE9EE1B0}" type="presOf" srcId="{BE52481B-DF69-FE4C-B2F7-6AC298FE7EE1}" destId="{E2F66565-6F8D-F64A-923C-E5404F11E08C}" srcOrd="0" destOrd="0" presId="urn:microsoft.com/office/officeart/2005/8/layout/radial5"/>
    <dgm:cxn modelId="{D0506831-02AE-3743-9E13-7B6F19E26EFB}" type="presOf" srcId="{5509287E-D910-5B40-AA39-0B3B1BC99BDD}" destId="{D265EB10-3999-C047-9FAE-14CF222D06C4}" srcOrd="0" destOrd="0" presId="urn:microsoft.com/office/officeart/2005/8/layout/radial5"/>
    <dgm:cxn modelId="{5A29C434-2C19-734E-A035-1A5F27B79EF0}" srcId="{BE52481B-DF69-FE4C-B2F7-6AC298FE7EE1}" destId="{45DB9394-823F-1443-9A4D-02B72CA73C05}" srcOrd="6" destOrd="0" parTransId="{B31C9A79-1680-6D4C-A746-51391E4252E7}" sibTransId="{5D49B71D-9593-8E4F-AB23-42AF45CD7386}"/>
    <dgm:cxn modelId="{712B9F3C-2D0C-5E4C-A735-41DA40606012}" type="presOf" srcId="{DA6990B3-F461-6C47-9F32-B78BBDDB36FB}" destId="{3BDD1FCB-4EE7-FE42-8D58-E0C737EE4CA8}" srcOrd="1" destOrd="0" presId="urn:microsoft.com/office/officeart/2005/8/layout/radial5"/>
    <dgm:cxn modelId="{C713DE3D-5D67-5845-ABB1-C08CB3E058D5}" type="presOf" srcId="{6A05EE62-07B8-6A48-B214-1CE948870C49}" destId="{406F6B02-3FA9-4E44-9A35-F0B009FA5306}" srcOrd="0" destOrd="0" presId="urn:microsoft.com/office/officeart/2005/8/layout/radial5"/>
    <dgm:cxn modelId="{573F7F40-0BDE-C041-A083-7FA7CFC582F5}" type="presOf" srcId="{7D1D38A3-8893-BB49-801B-DF01ED7BDD9B}" destId="{734AA158-B8C6-074F-83AE-9CC25D9A9DCE}" srcOrd="0" destOrd="0" presId="urn:microsoft.com/office/officeart/2005/8/layout/radial5"/>
    <dgm:cxn modelId="{09D4AB5B-2B62-AC41-8499-E0E3A96554E7}" type="presOf" srcId="{DA6990B3-F461-6C47-9F32-B78BBDDB36FB}" destId="{D0B4E652-EBD0-3943-BA28-F52B8D561F34}" srcOrd="0" destOrd="0" presId="urn:microsoft.com/office/officeart/2005/8/layout/radial5"/>
    <dgm:cxn modelId="{C18D605D-0612-B747-94EF-485BEA345129}" type="presOf" srcId="{DFEB5418-1734-5140-8E4B-A70CB35D086F}" destId="{7631470B-581F-554E-8D3F-05DBBABB2F16}" srcOrd="0" destOrd="0" presId="urn:microsoft.com/office/officeart/2005/8/layout/radial5"/>
    <dgm:cxn modelId="{F1E6845D-247A-F04D-A930-50230CF75121}" srcId="{BE52481B-DF69-FE4C-B2F7-6AC298FE7EE1}" destId="{6A05EE62-07B8-6A48-B214-1CE948870C49}" srcOrd="1" destOrd="0" parTransId="{145F9256-E1F2-4046-B831-C598A76383B7}" sibTransId="{FFB8A387-AFD5-5942-BF73-7EAF598CD98A}"/>
    <dgm:cxn modelId="{F1EAD666-9923-0244-BBA2-2A5523E7997E}" type="presOf" srcId="{024A94F6-8545-0A4C-B1F3-6D7952FE9712}" destId="{C9D9CA97-6C55-844C-8FF2-162AA1368C09}" srcOrd="0" destOrd="0" presId="urn:microsoft.com/office/officeart/2005/8/layout/radial5"/>
    <dgm:cxn modelId="{02E75468-1D89-0944-8088-7F4167C43196}" type="presOf" srcId="{145F9256-E1F2-4046-B831-C598A76383B7}" destId="{73804F63-9E8F-4D45-9437-403B8886DB58}" srcOrd="1" destOrd="0" presId="urn:microsoft.com/office/officeart/2005/8/layout/radial5"/>
    <dgm:cxn modelId="{A630776D-29CF-B440-8B5E-445D0B3769F5}" type="presOf" srcId="{80A216FD-44C4-BD41-B9C6-420B40828E49}" destId="{F1BFF80A-CB71-CB4A-BCB0-D047EE4CFBF5}" srcOrd="1" destOrd="0" presId="urn:microsoft.com/office/officeart/2005/8/layout/radial5"/>
    <dgm:cxn modelId="{B5777C79-A590-0E42-8A94-33AF5DC1B2B6}" type="presOf" srcId="{553C0739-6DF7-F349-88A9-D181D7A32338}" destId="{36E51387-20C5-5A47-8697-944F10271ACA}" srcOrd="1" destOrd="0" presId="urn:microsoft.com/office/officeart/2005/8/layout/radial5"/>
    <dgm:cxn modelId="{7FA9577E-D262-064C-9E11-AA9654F88AF5}" type="presOf" srcId="{C3191812-665A-5D45-9F13-170B68FDD240}" destId="{6DCD1B89-7053-4E4C-8F7B-9AB59345BF47}" srcOrd="0" destOrd="0" presId="urn:microsoft.com/office/officeart/2005/8/layout/radial5"/>
    <dgm:cxn modelId="{A726E17E-8358-6E44-A8B8-E5ADA7EC340E}" type="presOf" srcId="{3AEE8919-7FE2-9A41-99AB-167A2476A868}" destId="{448174CF-AD49-6E43-8439-F8580AEA243A}" srcOrd="1" destOrd="0" presId="urn:microsoft.com/office/officeart/2005/8/layout/radial5"/>
    <dgm:cxn modelId="{FF4C6A81-C387-564C-AE6B-414F7B3E94C0}" type="presOf" srcId="{145F9256-E1F2-4046-B831-C598A76383B7}" destId="{19597006-8B6F-CB4D-93E8-6A8779DADFE9}" srcOrd="0" destOrd="0" presId="urn:microsoft.com/office/officeart/2005/8/layout/radial5"/>
    <dgm:cxn modelId="{22BB0A84-61C7-4B4E-A57C-5D2C7E20A4D6}" type="presOf" srcId="{D870A966-8A56-0C47-8398-F4A6E0250A5C}" destId="{B13C217B-1AD4-E941-846C-F5E097183611}" srcOrd="1" destOrd="0" presId="urn:microsoft.com/office/officeart/2005/8/layout/radial5"/>
    <dgm:cxn modelId="{9C515D8C-37B7-FD48-8B84-5EC699CC4AA8}" type="presOf" srcId="{9173B7B5-5E90-D943-9252-EBE1D9CBACD0}" destId="{0AAE40A5-3461-D342-9E62-F061246FC8EC}" srcOrd="1" destOrd="0" presId="urn:microsoft.com/office/officeart/2005/8/layout/radial5"/>
    <dgm:cxn modelId="{19A20C97-B1BE-4342-98D7-6E6206D78EE6}" type="presOf" srcId="{9173B7B5-5E90-D943-9252-EBE1D9CBACD0}" destId="{3EB9C3BB-4E93-7048-A707-4ABA74437EF0}" srcOrd="0" destOrd="0" presId="urn:microsoft.com/office/officeart/2005/8/layout/radial5"/>
    <dgm:cxn modelId="{B4F0E89D-0F4E-0D4D-8A4F-10674958C620}" srcId="{BE52481B-DF69-FE4C-B2F7-6AC298FE7EE1}" destId="{FAF3ECDB-1B34-1E42-9800-83A4CF554B91}" srcOrd="3" destOrd="0" parTransId="{80A216FD-44C4-BD41-B9C6-420B40828E49}" sibTransId="{2557199A-11CB-CD4E-B4BA-F77F27514318}"/>
    <dgm:cxn modelId="{52D6ACAD-4209-8440-946D-4176468C9C1A}" srcId="{BE52481B-DF69-FE4C-B2F7-6AC298FE7EE1}" destId="{1124E5B8-24A9-2244-A821-9A9C9B53ED08}" srcOrd="11" destOrd="0" parTransId="{0353A2D3-96E1-5640-9AD9-B127024772F4}" sibTransId="{BBCBE8D6-2D0F-E74A-8AE3-0F4A6DABE5DA}"/>
    <dgm:cxn modelId="{CDC5B4B0-2764-0544-80C6-40DFFFDD7150}" srcId="{5509287E-D910-5B40-AA39-0B3B1BC99BDD}" destId="{BE52481B-DF69-FE4C-B2F7-6AC298FE7EE1}" srcOrd="0" destOrd="0" parTransId="{5356CB78-FBC0-5547-BA97-0E3338D1A810}" sibTransId="{62E1D91E-5D68-0447-B6CF-BE47920CA572}"/>
    <dgm:cxn modelId="{69E622B2-A7DF-2443-ADD2-D3EA6A3C84B5}" type="presOf" srcId="{C19A2307-269B-6948-B3C5-D9F9236C74A5}" destId="{720B654A-B34D-5A45-A29F-476B794ADD2A}" srcOrd="0" destOrd="0" presId="urn:microsoft.com/office/officeart/2005/8/layout/radial5"/>
    <dgm:cxn modelId="{2B2722B8-137B-7B45-83DD-8F8A2CDEF446}" type="presOf" srcId="{1124E5B8-24A9-2244-A821-9A9C9B53ED08}" destId="{8828AF5A-C38B-4D4D-8A85-C06191E07E9F}" srcOrd="0" destOrd="0" presId="urn:microsoft.com/office/officeart/2005/8/layout/radial5"/>
    <dgm:cxn modelId="{F306A7B8-D354-1445-B21A-728409E1A379}" type="presOf" srcId="{6A24B5E8-D386-F146-9A68-707FAA891749}" destId="{613909BA-00D8-2441-B8C9-0FDC57742728}" srcOrd="1" destOrd="0" presId="urn:microsoft.com/office/officeart/2005/8/layout/radial5"/>
    <dgm:cxn modelId="{D704D2B9-626D-4443-B442-11F8E18EAEF2}" srcId="{BE52481B-DF69-FE4C-B2F7-6AC298FE7EE1}" destId="{C3191812-665A-5D45-9F13-170B68FDD240}" srcOrd="5" destOrd="0" parTransId="{3AEE8919-7FE2-9A41-99AB-167A2476A868}" sibTransId="{5CDBC229-446F-BC42-907F-DCE4590905CE}"/>
    <dgm:cxn modelId="{A78B1ABF-C3DC-6240-86A5-DE9EBAACD9C4}" srcId="{BE52481B-DF69-FE4C-B2F7-6AC298FE7EE1}" destId="{CFD8164E-2C9C-9A45-9ED0-51959D747702}" srcOrd="10" destOrd="0" parTransId="{B17EEB2F-E02A-0548-84C1-4710E0855ADC}" sibTransId="{E1565498-D50C-EA4E-9AD8-B3B1321D15B7}"/>
    <dgm:cxn modelId="{57CF28C9-3646-9148-A7E5-A1A21C507BCD}" type="presOf" srcId="{B31C9A79-1680-6D4C-A746-51391E4252E7}" destId="{1780EE7B-12E2-2349-AFC5-838424B9EA28}" srcOrd="0" destOrd="0" presId="urn:microsoft.com/office/officeart/2005/8/layout/radial5"/>
    <dgm:cxn modelId="{5E416EC9-6C73-FE4B-AD5B-DD663CBD3188}" type="presOf" srcId="{553C0739-6DF7-F349-88A9-D181D7A32338}" destId="{BD129FBC-CF5B-3B44-9120-E504E5F8426B}" srcOrd="0" destOrd="0" presId="urn:microsoft.com/office/officeart/2005/8/layout/radial5"/>
    <dgm:cxn modelId="{A301B2CF-6665-D940-A9F2-6B99C7D5E6E9}" type="presOf" srcId="{0353A2D3-96E1-5640-9AD9-B127024772F4}" destId="{0F8A00FB-EB57-C34A-B4B6-F56C6ABE2C97}" srcOrd="0" destOrd="0" presId="urn:microsoft.com/office/officeart/2005/8/layout/radial5"/>
    <dgm:cxn modelId="{B2C00BDB-CD59-DB42-AECC-B78FE3AC014C}" type="presOf" srcId="{D398739A-4899-A74C-8ACF-7B1D06FBD989}" destId="{3BC40CEA-B4B1-264B-A877-4EC81943B945}" srcOrd="0" destOrd="0" presId="urn:microsoft.com/office/officeart/2005/8/layout/radial5"/>
    <dgm:cxn modelId="{94DC3BDC-6053-174F-B31D-C020DF0BE59E}" type="presOf" srcId="{0353A2D3-96E1-5640-9AD9-B127024772F4}" destId="{E1FBA174-B322-F540-8C27-00E55CE972BC}" srcOrd="1" destOrd="0" presId="urn:microsoft.com/office/officeart/2005/8/layout/radial5"/>
    <dgm:cxn modelId="{4E654BE0-A378-8B48-9877-84A53F7A497D}" type="presOf" srcId="{B17EEB2F-E02A-0548-84C1-4710E0855ADC}" destId="{FF08DB51-01C8-664F-BB70-7521E861B01F}" srcOrd="1" destOrd="0" presId="urn:microsoft.com/office/officeart/2005/8/layout/radial5"/>
    <dgm:cxn modelId="{2C7736E6-C979-934C-A89C-6869345EAA75}" type="presOf" srcId="{1491C636-BA57-D644-A948-4B75C865772E}" destId="{5F2BFCD2-DDE6-554F-B8B6-6E1051819E97}" srcOrd="1" destOrd="0" presId="urn:microsoft.com/office/officeart/2005/8/layout/radial5"/>
    <dgm:cxn modelId="{EFB915EC-DE71-884E-863C-6E6F4BB610FF}" srcId="{BE52481B-DF69-FE4C-B2F7-6AC298FE7EE1}" destId="{D398739A-4899-A74C-8ACF-7B1D06FBD989}" srcOrd="8" destOrd="0" parTransId="{9173B7B5-5E90-D943-9252-EBE1D9CBACD0}" sibTransId="{9934CAAF-D33A-9749-B6E7-B550B132E1F1}"/>
    <dgm:cxn modelId="{F84FEFED-CFA1-254B-869E-E1969996335D}" type="presOf" srcId="{CFD8164E-2C9C-9A45-9ED0-51959D747702}" destId="{97C814BC-D9F4-DE4C-A579-C1BEE8A77493}" srcOrd="0" destOrd="0" presId="urn:microsoft.com/office/officeart/2005/8/layout/radial5"/>
    <dgm:cxn modelId="{77C192EE-28D5-474C-90AE-4B27DC35FC7E}" type="presOf" srcId="{B17EEB2F-E02A-0548-84C1-4710E0855ADC}" destId="{94795AFD-9E30-AC49-AE89-F9B761548032}" srcOrd="0" destOrd="0" presId="urn:microsoft.com/office/officeart/2005/8/layout/radial5"/>
    <dgm:cxn modelId="{10D581F0-536B-6649-9DED-D1BDF97E7733}" srcId="{BE52481B-DF69-FE4C-B2F7-6AC298FE7EE1}" destId="{C19A2307-269B-6948-B3C5-D9F9236C74A5}" srcOrd="2" destOrd="0" parTransId="{553C0739-6DF7-F349-88A9-D181D7A32338}" sibTransId="{5ADCEFD5-C1C4-754D-8A53-DA966BB4FF7F}"/>
    <dgm:cxn modelId="{633209F8-92EE-E541-B3E3-D3EBDF0CC5F5}" srcId="{BE52481B-DF69-FE4C-B2F7-6AC298FE7EE1}" destId="{024A94F6-8545-0A4C-B1F3-6D7952FE9712}" srcOrd="7" destOrd="0" parTransId="{DA6990B3-F461-6C47-9F32-B78BBDDB36FB}" sibTransId="{93DBA557-E42D-4242-81C1-9A92D83FA8B0}"/>
    <dgm:cxn modelId="{5D6DD2F9-F4B4-164B-9920-11FB499714F6}" srcId="{BE52481B-DF69-FE4C-B2F7-6AC298FE7EE1}" destId="{D24A93BD-F16F-8443-9D06-34BAB2FFA679}" srcOrd="4" destOrd="0" parTransId="{D870A966-8A56-0C47-8398-F4A6E0250A5C}" sibTransId="{D62304C7-F906-2346-97CE-F24971DADEEC}"/>
    <dgm:cxn modelId="{A62462FD-E66D-2848-93E5-F6BA058D9614}" type="presOf" srcId="{1491C636-BA57-D644-A948-4B75C865772E}" destId="{BDE5FC81-07A5-7E4A-A949-E6C62459C805}" srcOrd="0" destOrd="0" presId="urn:microsoft.com/office/officeart/2005/8/layout/radial5"/>
    <dgm:cxn modelId="{983B500B-A0A6-474C-81FA-E00781B2A53C}" type="presParOf" srcId="{D265EB10-3999-C047-9FAE-14CF222D06C4}" destId="{E2F66565-6F8D-F64A-923C-E5404F11E08C}" srcOrd="0" destOrd="0" presId="urn:microsoft.com/office/officeart/2005/8/layout/radial5"/>
    <dgm:cxn modelId="{0081AA28-B40B-1948-8132-FF899CEA00CA}" type="presParOf" srcId="{D265EB10-3999-C047-9FAE-14CF222D06C4}" destId="{96000417-8637-854F-B922-9F15DDA5654A}" srcOrd="1" destOrd="0" presId="urn:microsoft.com/office/officeart/2005/8/layout/radial5"/>
    <dgm:cxn modelId="{220449A3-F73B-A444-A747-68C3C8F21479}" type="presParOf" srcId="{96000417-8637-854F-B922-9F15DDA5654A}" destId="{613909BA-00D8-2441-B8C9-0FDC57742728}" srcOrd="0" destOrd="0" presId="urn:microsoft.com/office/officeart/2005/8/layout/radial5"/>
    <dgm:cxn modelId="{864B67DB-62A9-AE48-94E9-6501FB8B25AE}" type="presParOf" srcId="{D265EB10-3999-C047-9FAE-14CF222D06C4}" destId="{7631470B-581F-554E-8D3F-05DBBABB2F16}" srcOrd="2" destOrd="0" presId="urn:microsoft.com/office/officeart/2005/8/layout/radial5"/>
    <dgm:cxn modelId="{792E11FB-F14D-2745-B477-EEDA5D58545D}" type="presParOf" srcId="{D265EB10-3999-C047-9FAE-14CF222D06C4}" destId="{19597006-8B6F-CB4D-93E8-6A8779DADFE9}" srcOrd="3" destOrd="0" presId="urn:microsoft.com/office/officeart/2005/8/layout/radial5"/>
    <dgm:cxn modelId="{EE74C5CB-A304-8544-B477-721D3921AF89}" type="presParOf" srcId="{19597006-8B6F-CB4D-93E8-6A8779DADFE9}" destId="{73804F63-9E8F-4D45-9437-403B8886DB58}" srcOrd="0" destOrd="0" presId="urn:microsoft.com/office/officeart/2005/8/layout/radial5"/>
    <dgm:cxn modelId="{54367995-1AA1-F34F-BD39-170102D9433C}" type="presParOf" srcId="{D265EB10-3999-C047-9FAE-14CF222D06C4}" destId="{406F6B02-3FA9-4E44-9A35-F0B009FA5306}" srcOrd="4" destOrd="0" presId="urn:microsoft.com/office/officeart/2005/8/layout/radial5"/>
    <dgm:cxn modelId="{C48E8066-DA85-8444-9FE9-87CE11E5C0E8}" type="presParOf" srcId="{D265EB10-3999-C047-9FAE-14CF222D06C4}" destId="{BD129FBC-CF5B-3B44-9120-E504E5F8426B}" srcOrd="5" destOrd="0" presId="urn:microsoft.com/office/officeart/2005/8/layout/radial5"/>
    <dgm:cxn modelId="{B9C543E7-FC48-7E4B-BE41-E0197BDA1031}" type="presParOf" srcId="{BD129FBC-CF5B-3B44-9120-E504E5F8426B}" destId="{36E51387-20C5-5A47-8697-944F10271ACA}" srcOrd="0" destOrd="0" presId="urn:microsoft.com/office/officeart/2005/8/layout/radial5"/>
    <dgm:cxn modelId="{EC566E21-8526-1248-973E-C16E2B026A4E}" type="presParOf" srcId="{D265EB10-3999-C047-9FAE-14CF222D06C4}" destId="{720B654A-B34D-5A45-A29F-476B794ADD2A}" srcOrd="6" destOrd="0" presId="urn:microsoft.com/office/officeart/2005/8/layout/radial5"/>
    <dgm:cxn modelId="{A971D80B-8AD0-A644-BD0B-A36B6496DDDA}" type="presParOf" srcId="{D265EB10-3999-C047-9FAE-14CF222D06C4}" destId="{81E03140-8C98-3B46-B9D1-03CF477AED1D}" srcOrd="7" destOrd="0" presId="urn:microsoft.com/office/officeart/2005/8/layout/radial5"/>
    <dgm:cxn modelId="{69FA688A-981B-3144-9B27-A5D1F98741E4}" type="presParOf" srcId="{81E03140-8C98-3B46-B9D1-03CF477AED1D}" destId="{F1BFF80A-CB71-CB4A-BCB0-D047EE4CFBF5}" srcOrd="0" destOrd="0" presId="urn:microsoft.com/office/officeart/2005/8/layout/radial5"/>
    <dgm:cxn modelId="{2EDE9CF0-049C-5347-ADF7-97D3531E08B6}" type="presParOf" srcId="{D265EB10-3999-C047-9FAE-14CF222D06C4}" destId="{AE02C87E-30F2-F14A-833D-47258F42C8BA}" srcOrd="8" destOrd="0" presId="urn:microsoft.com/office/officeart/2005/8/layout/radial5"/>
    <dgm:cxn modelId="{0821F1C2-B3E7-7148-BB2D-4E7C29EE973B}" type="presParOf" srcId="{D265EB10-3999-C047-9FAE-14CF222D06C4}" destId="{B70B66D7-0E95-1145-8926-3C561223F4EC}" srcOrd="9" destOrd="0" presId="urn:microsoft.com/office/officeart/2005/8/layout/radial5"/>
    <dgm:cxn modelId="{B9FBA145-5F21-064E-8F71-2FA7CB947A39}" type="presParOf" srcId="{B70B66D7-0E95-1145-8926-3C561223F4EC}" destId="{B13C217B-1AD4-E941-846C-F5E097183611}" srcOrd="0" destOrd="0" presId="urn:microsoft.com/office/officeart/2005/8/layout/radial5"/>
    <dgm:cxn modelId="{0AC30E94-05E7-2348-ABD9-4D7ECCA3D977}" type="presParOf" srcId="{D265EB10-3999-C047-9FAE-14CF222D06C4}" destId="{C063CB55-6FB0-604F-B62D-983841510FB2}" srcOrd="10" destOrd="0" presId="urn:microsoft.com/office/officeart/2005/8/layout/radial5"/>
    <dgm:cxn modelId="{890879C7-E629-1946-9D79-E2C0A24057E7}" type="presParOf" srcId="{D265EB10-3999-C047-9FAE-14CF222D06C4}" destId="{ADA65A13-4E85-5047-B1AB-D4B846C8CE76}" srcOrd="11" destOrd="0" presId="urn:microsoft.com/office/officeart/2005/8/layout/radial5"/>
    <dgm:cxn modelId="{5B6609F7-76D3-C445-BFF5-1756516F5366}" type="presParOf" srcId="{ADA65A13-4E85-5047-B1AB-D4B846C8CE76}" destId="{448174CF-AD49-6E43-8439-F8580AEA243A}" srcOrd="0" destOrd="0" presId="urn:microsoft.com/office/officeart/2005/8/layout/radial5"/>
    <dgm:cxn modelId="{742BCC8E-6137-9B40-AC06-7193F1562724}" type="presParOf" srcId="{D265EB10-3999-C047-9FAE-14CF222D06C4}" destId="{6DCD1B89-7053-4E4C-8F7B-9AB59345BF47}" srcOrd="12" destOrd="0" presId="urn:microsoft.com/office/officeart/2005/8/layout/radial5"/>
    <dgm:cxn modelId="{125261AE-9304-8D45-B84A-775A0529C601}" type="presParOf" srcId="{D265EB10-3999-C047-9FAE-14CF222D06C4}" destId="{1780EE7B-12E2-2349-AFC5-838424B9EA28}" srcOrd="13" destOrd="0" presId="urn:microsoft.com/office/officeart/2005/8/layout/radial5"/>
    <dgm:cxn modelId="{04786C58-7210-D243-B87E-57B672195078}" type="presParOf" srcId="{1780EE7B-12E2-2349-AFC5-838424B9EA28}" destId="{FABA4E33-77EF-F74E-B737-39325323E2B2}" srcOrd="0" destOrd="0" presId="urn:microsoft.com/office/officeart/2005/8/layout/radial5"/>
    <dgm:cxn modelId="{4DE63A18-F7F2-034C-9E31-21DB37491A27}" type="presParOf" srcId="{D265EB10-3999-C047-9FAE-14CF222D06C4}" destId="{844E71F4-B498-BE43-87DC-A6A64D9F213C}" srcOrd="14" destOrd="0" presId="urn:microsoft.com/office/officeart/2005/8/layout/radial5"/>
    <dgm:cxn modelId="{9D3C8252-836D-5C46-80F0-B591E0DCB3F8}" type="presParOf" srcId="{D265EB10-3999-C047-9FAE-14CF222D06C4}" destId="{D0B4E652-EBD0-3943-BA28-F52B8D561F34}" srcOrd="15" destOrd="0" presId="urn:microsoft.com/office/officeart/2005/8/layout/radial5"/>
    <dgm:cxn modelId="{092251C0-BE41-B844-9F6F-AFEF65786467}" type="presParOf" srcId="{D0B4E652-EBD0-3943-BA28-F52B8D561F34}" destId="{3BDD1FCB-4EE7-FE42-8D58-E0C737EE4CA8}" srcOrd="0" destOrd="0" presId="urn:microsoft.com/office/officeart/2005/8/layout/radial5"/>
    <dgm:cxn modelId="{2B73989E-D50C-DC42-929C-AB18CA42AA0F}" type="presParOf" srcId="{D265EB10-3999-C047-9FAE-14CF222D06C4}" destId="{C9D9CA97-6C55-844C-8FF2-162AA1368C09}" srcOrd="16" destOrd="0" presId="urn:microsoft.com/office/officeart/2005/8/layout/radial5"/>
    <dgm:cxn modelId="{984BA637-5525-C04C-9A1D-C767213E83E1}" type="presParOf" srcId="{D265EB10-3999-C047-9FAE-14CF222D06C4}" destId="{3EB9C3BB-4E93-7048-A707-4ABA74437EF0}" srcOrd="17" destOrd="0" presId="urn:microsoft.com/office/officeart/2005/8/layout/radial5"/>
    <dgm:cxn modelId="{E5E06D19-A81C-2A4E-B363-E1EB8D7F0D67}" type="presParOf" srcId="{3EB9C3BB-4E93-7048-A707-4ABA74437EF0}" destId="{0AAE40A5-3461-D342-9E62-F061246FC8EC}" srcOrd="0" destOrd="0" presId="urn:microsoft.com/office/officeart/2005/8/layout/radial5"/>
    <dgm:cxn modelId="{0886654A-F0E0-F245-A12A-58C84A235870}" type="presParOf" srcId="{D265EB10-3999-C047-9FAE-14CF222D06C4}" destId="{3BC40CEA-B4B1-264B-A877-4EC81943B945}" srcOrd="18" destOrd="0" presId="urn:microsoft.com/office/officeart/2005/8/layout/radial5"/>
    <dgm:cxn modelId="{DB87B406-8A1A-7B4C-AB60-711EF68925B9}" type="presParOf" srcId="{D265EB10-3999-C047-9FAE-14CF222D06C4}" destId="{BDE5FC81-07A5-7E4A-A949-E6C62459C805}" srcOrd="19" destOrd="0" presId="urn:microsoft.com/office/officeart/2005/8/layout/radial5"/>
    <dgm:cxn modelId="{2DB4A4B1-2B6F-6F4D-A9C9-A16449F2F7E8}" type="presParOf" srcId="{BDE5FC81-07A5-7E4A-A949-E6C62459C805}" destId="{5F2BFCD2-DDE6-554F-B8B6-6E1051819E97}" srcOrd="0" destOrd="0" presId="urn:microsoft.com/office/officeart/2005/8/layout/radial5"/>
    <dgm:cxn modelId="{4823C6B5-D880-AA43-BE5D-B7625D9C2920}" type="presParOf" srcId="{D265EB10-3999-C047-9FAE-14CF222D06C4}" destId="{734AA158-B8C6-074F-83AE-9CC25D9A9DCE}" srcOrd="20" destOrd="0" presId="urn:microsoft.com/office/officeart/2005/8/layout/radial5"/>
    <dgm:cxn modelId="{0CFD7FC6-2487-4147-BBF8-E4B8A6EED8E4}" type="presParOf" srcId="{D265EB10-3999-C047-9FAE-14CF222D06C4}" destId="{94795AFD-9E30-AC49-AE89-F9B761548032}" srcOrd="21" destOrd="0" presId="urn:microsoft.com/office/officeart/2005/8/layout/radial5"/>
    <dgm:cxn modelId="{498E4375-B6ED-8B4C-9863-D7E122EDA500}" type="presParOf" srcId="{94795AFD-9E30-AC49-AE89-F9B761548032}" destId="{FF08DB51-01C8-664F-BB70-7521E861B01F}" srcOrd="0" destOrd="0" presId="urn:microsoft.com/office/officeart/2005/8/layout/radial5"/>
    <dgm:cxn modelId="{76E43491-F942-1B46-8CE0-9F2A3002A5EC}" type="presParOf" srcId="{D265EB10-3999-C047-9FAE-14CF222D06C4}" destId="{97C814BC-D9F4-DE4C-A579-C1BEE8A77493}" srcOrd="22" destOrd="0" presId="urn:microsoft.com/office/officeart/2005/8/layout/radial5"/>
    <dgm:cxn modelId="{8831C996-7618-BA47-AA92-802F8B539B71}" type="presParOf" srcId="{D265EB10-3999-C047-9FAE-14CF222D06C4}" destId="{0F8A00FB-EB57-C34A-B4B6-F56C6ABE2C97}" srcOrd="23" destOrd="0" presId="urn:microsoft.com/office/officeart/2005/8/layout/radial5"/>
    <dgm:cxn modelId="{59AE5AF1-5B93-7C4D-A98C-1FB173DDC750}" type="presParOf" srcId="{0F8A00FB-EB57-C34A-B4B6-F56C6ABE2C97}" destId="{E1FBA174-B322-F540-8C27-00E55CE972BC}" srcOrd="0" destOrd="0" presId="urn:microsoft.com/office/officeart/2005/8/layout/radial5"/>
    <dgm:cxn modelId="{88BE5340-CFF8-4746-A98C-4614F53DC053}" type="presParOf" srcId="{D265EB10-3999-C047-9FAE-14CF222D06C4}" destId="{8828AF5A-C38B-4D4D-8A85-C06191E07E9F}" srcOrd="2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71F18C-D0D3-40F3-8FDB-B5BF369B9CEF}" type="doc">
      <dgm:prSet loTypeId="urn:microsoft.com/office/officeart/2005/8/layout/hierarchy2" loCatId="hierarchy" qsTypeId="urn:microsoft.com/office/officeart/2005/8/quickstyle/simple4" qsCatId="simple" csTypeId="urn:microsoft.com/office/officeart/2005/8/colors/colorful4" csCatId="colorful" phldr="1"/>
      <dgm:spPr/>
      <dgm:t>
        <a:bodyPr/>
        <a:lstStyle/>
        <a:p>
          <a:endParaRPr lang="en-US"/>
        </a:p>
      </dgm:t>
    </dgm:pt>
    <dgm:pt modelId="{AD4A0869-7878-4098-BB8F-8AE67046B931}">
      <dgm:prSet phldrT="[Text]" custT="1"/>
      <dgm:spPr/>
      <dgm:t>
        <a:bodyPr/>
        <a:lstStyle/>
        <a:p>
          <a:r>
            <a:rPr lang="en-US" sz="2000" b="1" dirty="0">
              <a:effectLst>
                <a:outerShdw blurRad="38100" dist="38100" dir="2700000" algn="tl">
                  <a:srgbClr val="000000">
                    <a:alpha val="43137"/>
                  </a:srgbClr>
                </a:outerShdw>
              </a:effectLst>
            </a:rPr>
            <a:t>Action-Oriented Roles</a:t>
          </a:r>
          <a:endParaRPr lang="en-US" sz="2000" dirty="0">
            <a:effectLst>
              <a:outerShdw blurRad="38100" dist="38100" dir="2700000" algn="tl">
                <a:srgbClr val="000000">
                  <a:alpha val="43137"/>
                </a:srgbClr>
              </a:outerShdw>
            </a:effectLst>
          </a:endParaRPr>
        </a:p>
      </dgm:t>
    </dgm:pt>
    <dgm:pt modelId="{BA81D435-5AA3-4D00-B2D3-C446C850CADF}" type="parTrans" cxnId="{61272335-0C05-40A4-9E53-1050BC6F7985}">
      <dgm:prSet/>
      <dgm:spPr/>
      <dgm:t>
        <a:bodyPr/>
        <a:lstStyle/>
        <a:p>
          <a:endParaRPr lang="en-US"/>
        </a:p>
      </dgm:t>
    </dgm:pt>
    <dgm:pt modelId="{96573C75-E793-4261-8D00-41E0437E4359}" type="sibTrans" cxnId="{61272335-0C05-40A4-9E53-1050BC6F7985}">
      <dgm:prSet/>
      <dgm:spPr/>
      <dgm:t>
        <a:bodyPr/>
        <a:lstStyle/>
        <a:p>
          <a:endParaRPr lang="en-US"/>
        </a:p>
      </dgm:t>
    </dgm:pt>
    <dgm:pt modelId="{08851E6E-1348-4632-9CF7-92C21821ADC1}">
      <dgm:prSet phldrT="[Text]"/>
      <dgm:spPr/>
      <dgm:t>
        <a:bodyPr/>
        <a:lstStyle/>
        <a:p>
          <a:r>
            <a:rPr lang="en-US" b="1" dirty="0">
              <a:effectLst>
                <a:outerShdw blurRad="38100" dist="38100" dir="2700000" algn="tl">
                  <a:srgbClr val="000000">
                    <a:alpha val="43137"/>
                  </a:srgbClr>
                </a:outerShdw>
              </a:effectLst>
            </a:rPr>
            <a:t>Shaper</a:t>
          </a:r>
          <a:endParaRPr lang="en-US" dirty="0">
            <a:effectLst>
              <a:outerShdw blurRad="38100" dist="38100" dir="2700000" algn="tl">
                <a:srgbClr val="000000">
                  <a:alpha val="43137"/>
                </a:srgbClr>
              </a:outerShdw>
            </a:effectLst>
          </a:endParaRPr>
        </a:p>
      </dgm:t>
    </dgm:pt>
    <dgm:pt modelId="{42C75E1D-E69C-4B21-9E94-C645545BB4DA}" type="parTrans" cxnId="{3A081194-37F0-4E3F-B98B-1D1654A9AE38}">
      <dgm:prSet/>
      <dgm:spPr/>
      <dgm:t>
        <a:bodyPr/>
        <a:lstStyle/>
        <a:p>
          <a:endParaRPr lang="en-US"/>
        </a:p>
      </dgm:t>
    </dgm:pt>
    <dgm:pt modelId="{F56513EE-DA42-419F-A445-86239A93087E}" type="sibTrans" cxnId="{3A081194-37F0-4E3F-B98B-1D1654A9AE38}">
      <dgm:prSet/>
      <dgm:spPr/>
      <dgm:t>
        <a:bodyPr/>
        <a:lstStyle/>
        <a:p>
          <a:endParaRPr lang="en-US"/>
        </a:p>
      </dgm:t>
    </dgm:pt>
    <dgm:pt modelId="{4C620F44-677C-4544-BD50-F7A11241209E}">
      <dgm:prSet/>
      <dgm:spPr/>
      <dgm:t>
        <a:bodyPr/>
        <a:lstStyle/>
        <a:p>
          <a:r>
            <a:rPr lang="en-US" b="1" dirty="0">
              <a:effectLst>
                <a:outerShdw blurRad="38100" dist="38100" dir="2700000" algn="tl">
                  <a:srgbClr val="000000">
                    <a:alpha val="43137"/>
                  </a:srgbClr>
                </a:outerShdw>
              </a:effectLst>
            </a:rPr>
            <a:t>Implementer</a:t>
          </a:r>
          <a:endParaRPr lang="en-US" dirty="0">
            <a:effectLst>
              <a:outerShdw blurRad="38100" dist="38100" dir="2700000" algn="tl">
                <a:srgbClr val="000000">
                  <a:alpha val="43137"/>
                </a:srgbClr>
              </a:outerShdw>
            </a:effectLst>
          </a:endParaRPr>
        </a:p>
      </dgm:t>
    </dgm:pt>
    <dgm:pt modelId="{3088EA7B-90E1-460A-9077-7F1C4BFEF206}" type="parTrans" cxnId="{87D32496-A25C-44E6-87F5-4EDBEC20B025}">
      <dgm:prSet/>
      <dgm:spPr/>
      <dgm:t>
        <a:bodyPr/>
        <a:lstStyle/>
        <a:p>
          <a:endParaRPr lang="en-US"/>
        </a:p>
      </dgm:t>
    </dgm:pt>
    <dgm:pt modelId="{BB825C81-A5B3-4552-BB48-858103F250A6}" type="sibTrans" cxnId="{87D32496-A25C-44E6-87F5-4EDBEC20B025}">
      <dgm:prSet/>
      <dgm:spPr/>
      <dgm:t>
        <a:bodyPr/>
        <a:lstStyle/>
        <a:p>
          <a:endParaRPr lang="en-US"/>
        </a:p>
      </dgm:t>
    </dgm:pt>
    <dgm:pt modelId="{A745D42C-6C8A-4767-9D66-3C7A08248127}">
      <dgm:prSet/>
      <dgm:spPr/>
      <dgm:t>
        <a:bodyPr/>
        <a:lstStyle/>
        <a:p>
          <a:r>
            <a:rPr lang="en-US" b="1" dirty="0">
              <a:effectLst>
                <a:outerShdw blurRad="38100" dist="38100" dir="2700000" algn="tl">
                  <a:srgbClr val="000000">
                    <a:alpha val="43137"/>
                  </a:srgbClr>
                </a:outerShdw>
              </a:effectLst>
            </a:rPr>
            <a:t>Completer-Finisher</a:t>
          </a:r>
          <a:endParaRPr lang="en-US" dirty="0">
            <a:effectLst>
              <a:outerShdw blurRad="38100" dist="38100" dir="2700000" algn="tl">
                <a:srgbClr val="000000">
                  <a:alpha val="43137"/>
                </a:srgbClr>
              </a:outerShdw>
            </a:effectLst>
          </a:endParaRPr>
        </a:p>
      </dgm:t>
    </dgm:pt>
    <dgm:pt modelId="{36CB0A63-D609-4603-AC2C-E877D00CF3ED}" type="parTrans" cxnId="{E750C761-8608-498B-83C0-BFEFE9BC107C}">
      <dgm:prSet/>
      <dgm:spPr/>
      <dgm:t>
        <a:bodyPr/>
        <a:lstStyle/>
        <a:p>
          <a:endParaRPr lang="en-US"/>
        </a:p>
      </dgm:t>
    </dgm:pt>
    <dgm:pt modelId="{BDF2B79A-6466-44D3-AF27-70983D924CF1}" type="sibTrans" cxnId="{E750C761-8608-498B-83C0-BFEFE9BC107C}">
      <dgm:prSet/>
      <dgm:spPr/>
      <dgm:t>
        <a:bodyPr/>
        <a:lstStyle/>
        <a:p>
          <a:endParaRPr lang="en-US"/>
        </a:p>
      </dgm:t>
    </dgm:pt>
    <dgm:pt modelId="{E0990D99-D08A-4B07-98D0-85FB5E0493DF}" type="pres">
      <dgm:prSet presAssocID="{C171F18C-D0D3-40F3-8FDB-B5BF369B9CEF}" presName="diagram" presStyleCnt="0">
        <dgm:presLayoutVars>
          <dgm:chPref val="1"/>
          <dgm:dir/>
          <dgm:animOne val="branch"/>
          <dgm:animLvl val="lvl"/>
          <dgm:resizeHandles val="exact"/>
        </dgm:presLayoutVars>
      </dgm:prSet>
      <dgm:spPr/>
    </dgm:pt>
    <dgm:pt modelId="{32746240-5D42-478F-ACE6-08A6DA895AC8}" type="pres">
      <dgm:prSet presAssocID="{AD4A0869-7878-4098-BB8F-8AE67046B931}" presName="root1" presStyleCnt="0"/>
      <dgm:spPr/>
    </dgm:pt>
    <dgm:pt modelId="{D053AE6D-9F24-48C9-BD7E-9420D61ACCEF}" type="pres">
      <dgm:prSet presAssocID="{AD4A0869-7878-4098-BB8F-8AE67046B931}" presName="LevelOneTextNode" presStyleLbl="node0" presStyleIdx="0" presStyleCnt="1">
        <dgm:presLayoutVars>
          <dgm:chPref val="3"/>
        </dgm:presLayoutVars>
      </dgm:prSet>
      <dgm:spPr/>
    </dgm:pt>
    <dgm:pt modelId="{7999E18A-5B47-4C8B-A6DF-B2B30F5A6321}" type="pres">
      <dgm:prSet presAssocID="{AD4A0869-7878-4098-BB8F-8AE67046B931}" presName="level2hierChild" presStyleCnt="0"/>
      <dgm:spPr/>
    </dgm:pt>
    <dgm:pt modelId="{914352DC-06BE-47FB-B6FF-5EFDA85CEBAF}" type="pres">
      <dgm:prSet presAssocID="{42C75E1D-E69C-4B21-9E94-C645545BB4DA}" presName="conn2-1" presStyleLbl="parChTrans1D2" presStyleIdx="0" presStyleCnt="3"/>
      <dgm:spPr/>
    </dgm:pt>
    <dgm:pt modelId="{3E1BC1A9-6303-4A97-B2F2-1791B9C7CFEF}" type="pres">
      <dgm:prSet presAssocID="{42C75E1D-E69C-4B21-9E94-C645545BB4DA}" presName="connTx" presStyleLbl="parChTrans1D2" presStyleIdx="0" presStyleCnt="3"/>
      <dgm:spPr/>
    </dgm:pt>
    <dgm:pt modelId="{DA08981B-92E1-47C2-A5BC-5D0AD60B3E52}" type="pres">
      <dgm:prSet presAssocID="{08851E6E-1348-4632-9CF7-92C21821ADC1}" presName="root2" presStyleCnt="0"/>
      <dgm:spPr/>
    </dgm:pt>
    <dgm:pt modelId="{156EA821-BAB0-4FC0-BD3F-8E63A377C392}" type="pres">
      <dgm:prSet presAssocID="{08851E6E-1348-4632-9CF7-92C21821ADC1}" presName="LevelTwoTextNode" presStyleLbl="node2" presStyleIdx="0" presStyleCnt="3">
        <dgm:presLayoutVars>
          <dgm:chPref val="3"/>
        </dgm:presLayoutVars>
      </dgm:prSet>
      <dgm:spPr/>
    </dgm:pt>
    <dgm:pt modelId="{3DB5B388-CF5D-4F48-AC39-B31513AB064D}" type="pres">
      <dgm:prSet presAssocID="{08851E6E-1348-4632-9CF7-92C21821ADC1}" presName="level3hierChild" presStyleCnt="0"/>
      <dgm:spPr/>
    </dgm:pt>
    <dgm:pt modelId="{C1CD17C1-9260-41DC-A391-52A6BDBA289E}" type="pres">
      <dgm:prSet presAssocID="{3088EA7B-90E1-460A-9077-7F1C4BFEF206}" presName="conn2-1" presStyleLbl="parChTrans1D2" presStyleIdx="1" presStyleCnt="3"/>
      <dgm:spPr/>
    </dgm:pt>
    <dgm:pt modelId="{8B0131BC-AC9A-4CAA-ADA5-7DCAAC423ADF}" type="pres">
      <dgm:prSet presAssocID="{3088EA7B-90E1-460A-9077-7F1C4BFEF206}" presName="connTx" presStyleLbl="parChTrans1D2" presStyleIdx="1" presStyleCnt="3"/>
      <dgm:spPr/>
    </dgm:pt>
    <dgm:pt modelId="{C8DD0E2B-8B03-43FC-A78B-40BD04BBD569}" type="pres">
      <dgm:prSet presAssocID="{4C620F44-677C-4544-BD50-F7A11241209E}" presName="root2" presStyleCnt="0"/>
      <dgm:spPr/>
    </dgm:pt>
    <dgm:pt modelId="{EFCCD564-E6D1-4751-94B3-33AE38D7009A}" type="pres">
      <dgm:prSet presAssocID="{4C620F44-677C-4544-BD50-F7A11241209E}" presName="LevelTwoTextNode" presStyleLbl="node2" presStyleIdx="1" presStyleCnt="3" custLinFactNeighborX="25423" custLinFactNeighborY="-3126">
        <dgm:presLayoutVars>
          <dgm:chPref val="3"/>
        </dgm:presLayoutVars>
      </dgm:prSet>
      <dgm:spPr/>
    </dgm:pt>
    <dgm:pt modelId="{2A11730A-25A8-4205-978F-CC67E02175BC}" type="pres">
      <dgm:prSet presAssocID="{4C620F44-677C-4544-BD50-F7A11241209E}" presName="level3hierChild" presStyleCnt="0"/>
      <dgm:spPr/>
    </dgm:pt>
    <dgm:pt modelId="{086B5FCF-2C06-484B-A46D-380D9A1C3F87}" type="pres">
      <dgm:prSet presAssocID="{36CB0A63-D609-4603-AC2C-E877D00CF3ED}" presName="conn2-1" presStyleLbl="parChTrans1D2" presStyleIdx="2" presStyleCnt="3"/>
      <dgm:spPr/>
    </dgm:pt>
    <dgm:pt modelId="{410C9612-2E69-45AC-8E31-5FCA7D3F940A}" type="pres">
      <dgm:prSet presAssocID="{36CB0A63-D609-4603-AC2C-E877D00CF3ED}" presName="connTx" presStyleLbl="parChTrans1D2" presStyleIdx="2" presStyleCnt="3"/>
      <dgm:spPr/>
    </dgm:pt>
    <dgm:pt modelId="{FD507E4D-66A7-41DA-B6A5-618C4161E331}" type="pres">
      <dgm:prSet presAssocID="{A745D42C-6C8A-4767-9D66-3C7A08248127}" presName="root2" presStyleCnt="0"/>
      <dgm:spPr/>
    </dgm:pt>
    <dgm:pt modelId="{8AD0B8BB-72DD-4FCD-9674-B2DF73B21859}" type="pres">
      <dgm:prSet presAssocID="{A745D42C-6C8A-4767-9D66-3C7A08248127}" presName="LevelTwoTextNode" presStyleLbl="node2" presStyleIdx="2" presStyleCnt="3">
        <dgm:presLayoutVars>
          <dgm:chPref val="3"/>
        </dgm:presLayoutVars>
      </dgm:prSet>
      <dgm:spPr/>
    </dgm:pt>
    <dgm:pt modelId="{CA5FCA4F-4878-4F73-965F-61AE0668ED61}" type="pres">
      <dgm:prSet presAssocID="{A745D42C-6C8A-4767-9D66-3C7A08248127}" presName="level3hierChild" presStyleCnt="0"/>
      <dgm:spPr/>
    </dgm:pt>
  </dgm:ptLst>
  <dgm:cxnLst>
    <dgm:cxn modelId="{7CBC3D23-7B42-4FBD-88CD-2555D38FDEE3}" type="presOf" srcId="{08851E6E-1348-4632-9CF7-92C21821ADC1}" destId="{156EA821-BAB0-4FC0-BD3F-8E63A377C392}" srcOrd="0" destOrd="0" presId="urn:microsoft.com/office/officeart/2005/8/layout/hierarchy2"/>
    <dgm:cxn modelId="{61272335-0C05-40A4-9E53-1050BC6F7985}" srcId="{C171F18C-D0D3-40F3-8FDB-B5BF369B9CEF}" destId="{AD4A0869-7878-4098-BB8F-8AE67046B931}" srcOrd="0" destOrd="0" parTransId="{BA81D435-5AA3-4D00-B2D3-C446C850CADF}" sibTransId="{96573C75-E793-4261-8D00-41E0437E4359}"/>
    <dgm:cxn modelId="{CD37E44A-39F3-49CA-94B4-B83F5522CD1B}" type="presOf" srcId="{4C620F44-677C-4544-BD50-F7A11241209E}" destId="{EFCCD564-E6D1-4751-94B3-33AE38D7009A}" srcOrd="0" destOrd="0" presId="urn:microsoft.com/office/officeart/2005/8/layout/hierarchy2"/>
    <dgm:cxn modelId="{E750C761-8608-498B-83C0-BFEFE9BC107C}" srcId="{AD4A0869-7878-4098-BB8F-8AE67046B931}" destId="{A745D42C-6C8A-4767-9D66-3C7A08248127}" srcOrd="2" destOrd="0" parTransId="{36CB0A63-D609-4603-AC2C-E877D00CF3ED}" sibTransId="{BDF2B79A-6466-44D3-AF27-70983D924CF1}"/>
    <dgm:cxn modelId="{ABA11167-C5F2-41D6-8E94-60E622BD448A}" type="presOf" srcId="{36CB0A63-D609-4603-AC2C-E877D00CF3ED}" destId="{086B5FCF-2C06-484B-A46D-380D9A1C3F87}" srcOrd="0" destOrd="0" presId="urn:microsoft.com/office/officeart/2005/8/layout/hierarchy2"/>
    <dgm:cxn modelId="{8D312C6A-2B0B-457B-9AF6-1FDFA1F6ACC6}" type="presOf" srcId="{AD4A0869-7878-4098-BB8F-8AE67046B931}" destId="{D053AE6D-9F24-48C9-BD7E-9420D61ACCEF}" srcOrd="0" destOrd="0" presId="urn:microsoft.com/office/officeart/2005/8/layout/hierarchy2"/>
    <dgm:cxn modelId="{3A081194-37F0-4E3F-B98B-1D1654A9AE38}" srcId="{AD4A0869-7878-4098-BB8F-8AE67046B931}" destId="{08851E6E-1348-4632-9CF7-92C21821ADC1}" srcOrd="0" destOrd="0" parTransId="{42C75E1D-E69C-4B21-9E94-C645545BB4DA}" sibTransId="{F56513EE-DA42-419F-A445-86239A93087E}"/>
    <dgm:cxn modelId="{9F1FA395-4B1C-4D26-882F-892D0F280CAA}" type="presOf" srcId="{3088EA7B-90E1-460A-9077-7F1C4BFEF206}" destId="{C1CD17C1-9260-41DC-A391-52A6BDBA289E}" srcOrd="0" destOrd="0" presId="urn:microsoft.com/office/officeart/2005/8/layout/hierarchy2"/>
    <dgm:cxn modelId="{87D32496-A25C-44E6-87F5-4EDBEC20B025}" srcId="{AD4A0869-7878-4098-BB8F-8AE67046B931}" destId="{4C620F44-677C-4544-BD50-F7A11241209E}" srcOrd="1" destOrd="0" parTransId="{3088EA7B-90E1-460A-9077-7F1C4BFEF206}" sibTransId="{BB825C81-A5B3-4552-BB48-858103F250A6}"/>
    <dgm:cxn modelId="{364C7497-1DB0-44E1-8A60-3F71C2086C01}" type="presOf" srcId="{A745D42C-6C8A-4767-9D66-3C7A08248127}" destId="{8AD0B8BB-72DD-4FCD-9674-B2DF73B21859}" srcOrd="0" destOrd="0" presId="urn:microsoft.com/office/officeart/2005/8/layout/hierarchy2"/>
    <dgm:cxn modelId="{C628999C-2F3E-418B-9960-EEC463BB37A0}" type="presOf" srcId="{36CB0A63-D609-4603-AC2C-E877D00CF3ED}" destId="{410C9612-2E69-45AC-8E31-5FCA7D3F940A}" srcOrd="1" destOrd="0" presId="urn:microsoft.com/office/officeart/2005/8/layout/hierarchy2"/>
    <dgm:cxn modelId="{AC5D57CB-E556-4FBD-BCA0-7CA049F207B7}" type="presOf" srcId="{C171F18C-D0D3-40F3-8FDB-B5BF369B9CEF}" destId="{E0990D99-D08A-4B07-98D0-85FB5E0493DF}" srcOrd="0" destOrd="0" presId="urn:microsoft.com/office/officeart/2005/8/layout/hierarchy2"/>
    <dgm:cxn modelId="{7D0E61D1-C0A2-4696-9116-E67C87650672}" type="presOf" srcId="{3088EA7B-90E1-460A-9077-7F1C4BFEF206}" destId="{8B0131BC-AC9A-4CAA-ADA5-7DCAAC423ADF}" srcOrd="1" destOrd="0" presId="urn:microsoft.com/office/officeart/2005/8/layout/hierarchy2"/>
    <dgm:cxn modelId="{4E4D2FD4-2524-4720-9A4F-983C5FD1A22B}" type="presOf" srcId="{42C75E1D-E69C-4B21-9E94-C645545BB4DA}" destId="{3E1BC1A9-6303-4A97-B2F2-1791B9C7CFEF}" srcOrd="1" destOrd="0" presId="urn:microsoft.com/office/officeart/2005/8/layout/hierarchy2"/>
    <dgm:cxn modelId="{BB6492D6-0115-44BD-A6C2-3EC8409B4E17}" type="presOf" srcId="{42C75E1D-E69C-4B21-9E94-C645545BB4DA}" destId="{914352DC-06BE-47FB-B6FF-5EFDA85CEBAF}" srcOrd="0" destOrd="0" presId="urn:microsoft.com/office/officeart/2005/8/layout/hierarchy2"/>
    <dgm:cxn modelId="{5A301692-0314-4FA2-A800-E0F5948C3798}" type="presParOf" srcId="{E0990D99-D08A-4B07-98D0-85FB5E0493DF}" destId="{32746240-5D42-478F-ACE6-08A6DA895AC8}" srcOrd="0" destOrd="0" presId="urn:microsoft.com/office/officeart/2005/8/layout/hierarchy2"/>
    <dgm:cxn modelId="{9FF065E5-796B-4C90-BFD5-8E2F49ED166A}" type="presParOf" srcId="{32746240-5D42-478F-ACE6-08A6DA895AC8}" destId="{D053AE6D-9F24-48C9-BD7E-9420D61ACCEF}" srcOrd="0" destOrd="0" presId="urn:microsoft.com/office/officeart/2005/8/layout/hierarchy2"/>
    <dgm:cxn modelId="{DD52FA19-2242-446C-AD49-E42E23FFD704}" type="presParOf" srcId="{32746240-5D42-478F-ACE6-08A6DA895AC8}" destId="{7999E18A-5B47-4C8B-A6DF-B2B30F5A6321}" srcOrd="1" destOrd="0" presId="urn:microsoft.com/office/officeart/2005/8/layout/hierarchy2"/>
    <dgm:cxn modelId="{453C6E18-C505-44C5-8290-DF6DFE768686}" type="presParOf" srcId="{7999E18A-5B47-4C8B-A6DF-B2B30F5A6321}" destId="{914352DC-06BE-47FB-B6FF-5EFDA85CEBAF}" srcOrd="0" destOrd="0" presId="urn:microsoft.com/office/officeart/2005/8/layout/hierarchy2"/>
    <dgm:cxn modelId="{9914CFA1-FF92-49C4-AC7B-7FF1E8009C3A}" type="presParOf" srcId="{914352DC-06BE-47FB-B6FF-5EFDA85CEBAF}" destId="{3E1BC1A9-6303-4A97-B2F2-1791B9C7CFEF}" srcOrd="0" destOrd="0" presId="urn:microsoft.com/office/officeart/2005/8/layout/hierarchy2"/>
    <dgm:cxn modelId="{98BBB542-D669-49CA-BE37-BB4A4D38CC4D}" type="presParOf" srcId="{7999E18A-5B47-4C8B-A6DF-B2B30F5A6321}" destId="{DA08981B-92E1-47C2-A5BC-5D0AD60B3E52}" srcOrd="1" destOrd="0" presId="urn:microsoft.com/office/officeart/2005/8/layout/hierarchy2"/>
    <dgm:cxn modelId="{3B5E58D9-CB5F-4B1D-BF82-782A53E13D37}" type="presParOf" srcId="{DA08981B-92E1-47C2-A5BC-5D0AD60B3E52}" destId="{156EA821-BAB0-4FC0-BD3F-8E63A377C392}" srcOrd="0" destOrd="0" presId="urn:microsoft.com/office/officeart/2005/8/layout/hierarchy2"/>
    <dgm:cxn modelId="{F17DCEC1-D445-4267-9B05-010D7895B166}" type="presParOf" srcId="{DA08981B-92E1-47C2-A5BC-5D0AD60B3E52}" destId="{3DB5B388-CF5D-4F48-AC39-B31513AB064D}" srcOrd="1" destOrd="0" presId="urn:microsoft.com/office/officeart/2005/8/layout/hierarchy2"/>
    <dgm:cxn modelId="{8EADE61D-BFEF-4E17-97E9-CDD8F9159E84}" type="presParOf" srcId="{7999E18A-5B47-4C8B-A6DF-B2B30F5A6321}" destId="{C1CD17C1-9260-41DC-A391-52A6BDBA289E}" srcOrd="2" destOrd="0" presId="urn:microsoft.com/office/officeart/2005/8/layout/hierarchy2"/>
    <dgm:cxn modelId="{363B2E77-2CA9-43A2-9454-2F732C8A104A}" type="presParOf" srcId="{C1CD17C1-9260-41DC-A391-52A6BDBA289E}" destId="{8B0131BC-AC9A-4CAA-ADA5-7DCAAC423ADF}" srcOrd="0" destOrd="0" presId="urn:microsoft.com/office/officeart/2005/8/layout/hierarchy2"/>
    <dgm:cxn modelId="{97956DA7-1864-4435-9FF1-AA5261273DA3}" type="presParOf" srcId="{7999E18A-5B47-4C8B-A6DF-B2B30F5A6321}" destId="{C8DD0E2B-8B03-43FC-A78B-40BD04BBD569}" srcOrd="3" destOrd="0" presId="urn:microsoft.com/office/officeart/2005/8/layout/hierarchy2"/>
    <dgm:cxn modelId="{0D2A0DE0-04B5-40A5-933F-5B35D4D6F16E}" type="presParOf" srcId="{C8DD0E2B-8B03-43FC-A78B-40BD04BBD569}" destId="{EFCCD564-E6D1-4751-94B3-33AE38D7009A}" srcOrd="0" destOrd="0" presId="urn:microsoft.com/office/officeart/2005/8/layout/hierarchy2"/>
    <dgm:cxn modelId="{7104D500-BB46-4C2F-AC1C-9997BA592381}" type="presParOf" srcId="{C8DD0E2B-8B03-43FC-A78B-40BD04BBD569}" destId="{2A11730A-25A8-4205-978F-CC67E02175BC}" srcOrd="1" destOrd="0" presId="urn:microsoft.com/office/officeart/2005/8/layout/hierarchy2"/>
    <dgm:cxn modelId="{EE524B2A-8400-46A7-9C5A-9B67602022E3}" type="presParOf" srcId="{7999E18A-5B47-4C8B-A6DF-B2B30F5A6321}" destId="{086B5FCF-2C06-484B-A46D-380D9A1C3F87}" srcOrd="4" destOrd="0" presId="urn:microsoft.com/office/officeart/2005/8/layout/hierarchy2"/>
    <dgm:cxn modelId="{F500EBB2-8542-4D29-81A9-5B45090BD88F}" type="presParOf" srcId="{086B5FCF-2C06-484B-A46D-380D9A1C3F87}" destId="{410C9612-2E69-45AC-8E31-5FCA7D3F940A}" srcOrd="0" destOrd="0" presId="urn:microsoft.com/office/officeart/2005/8/layout/hierarchy2"/>
    <dgm:cxn modelId="{214F4595-7FDF-49F7-B3F9-F006C3CBF5E8}" type="presParOf" srcId="{7999E18A-5B47-4C8B-A6DF-B2B30F5A6321}" destId="{FD507E4D-66A7-41DA-B6A5-618C4161E331}" srcOrd="5" destOrd="0" presId="urn:microsoft.com/office/officeart/2005/8/layout/hierarchy2"/>
    <dgm:cxn modelId="{12C65FE6-DB4E-49EE-955C-3F979B10AD3A}" type="presParOf" srcId="{FD507E4D-66A7-41DA-B6A5-618C4161E331}" destId="{8AD0B8BB-72DD-4FCD-9674-B2DF73B21859}" srcOrd="0" destOrd="0" presId="urn:microsoft.com/office/officeart/2005/8/layout/hierarchy2"/>
    <dgm:cxn modelId="{F6539EDC-1A0B-47B5-9B2B-BEF61B4D2273}" type="presParOf" srcId="{FD507E4D-66A7-41DA-B6A5-618C4161E331}" destId="{CA5FCA4F-4878-4F73-965F-61AE0668ED61}"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171F18C-D0D3-40F3-8FDB-B5BF369B9CEF}" type="doc">
      <dgm:prSet loTypeId="urn:microsoft.com/office/officeart/2005/8/layout/hierarchy2" loCatId="hierarchy" qsTypeId="urn:microsoft.com/office/officeart/2005/8/quickstyle/simple4" qsCatId="simple" csTypeId="urn:microsoft.com/office/officeart/2005/8/colors/colorful4" csCatId="colorful" phldr="1"/>
      <dgm:spPr/>
      <dgm:t>
        <a:bodyPr/>
        <a:lstStyle/>
        <a:p>
          <a:endParaRPr lang="en-US"/>
        </a:p>
      </dgm:t>
    </dgm:pt>
    <dgm:pt modelId="{AD4A0869-7878-4098-BB8F-8AE67046B931}">
      <dgm:prSet phldrT="[Text]" custT="1"/>
      <dgm:spPr/>
      <dgm:t>
        <a:bodyPr/>
        <a:lstStyle/>
        <a:p>
          <a:r>
            <a:rPr lang="en-US" sz="2000" b="1" dirty="0">
              <a:effectLst>
                <a:outerShdw blurRad="38100" dist="38100" dir="2700000" algn="tl">
                  <a:srgbClr val="000000">
                    <a:alpha val="43137"/>
                  </a:srgbClr>
                </a:outerShdw>
              </a:effectLst>
            </a:rPr>
            <a:t>People-Oriented Roles</a:t>
          </a:r>
        </a:p>
      </dgm:t>
    </dgm:pt>
    <dgm:pt modelId="{BA81D435-5AA3-4D00-B2D3-C446C850CADF}" type="parTrans" cxnId="{61272335-0C05-40A4-9E53-1050BC6F7985}">
      <dgm:prSet/>
      <dgm:spPr/>
      <dgm:t>
        <a:bodyPr/>
        <a:lstStyle/>
        <a:p>
          <a:endParaRPr lang="en-US"/>
        </a:p>
      </dgm:t>
    </dgm:pt>
    <dgm:pt modelId="{96573C75-E793-4261-8D00-41E0437E4359}" type="sibTrans" cxnId="{61272335-0C05-40A4-9E53-1050BC6F7985}">
      <dgm:prSet/>
      <dgm:spPr/>
      <dgm:t>
        <a:bodyPr/>
        <a:lstStyle/>
        <a:p>
          <a:endParaRPr lang="en-US"/>
        </a:p>
      </dgm:t>
    </dgm:pt>
    <dgm:pt modelId="{08851E6E-1348-4632-9CF7-92C21821ADC1}">
      <dgm:prSet phldrT="[Text]" custT="1"/>
      <dgm:spPr/>
      <dgm:t>
        <a:bodyPr/>
        <a:lstStyle/>
        <a:p>
          <a:r>
            <a:rPr lang="en-US" sz="2800" b="1" dirty="0">
              <a:effectLst>
                <a:outerShdw blurRad="38100" dist="38100" dir="2700000" algn="tl">
                  <a:srgbClr val="000000">
                    <a:alpha val="43137"/>
                  </a:srgbClr>
                </a:outerShdw>
              </a:effectLst>
            </a:rPr>
            <a:t>Coordinator</a:t>
          </a:r>
          <a:endParaRPr lang="en-US" sz="2800" dirty="0">
            <a:effectLst>
              <a:outerShdw blurRad="38100" dist="38100" dir="2700000" algn="tl">
                <a:srgbClr val="000000">
                  <a:alpha val="43137"/>
                </a:srgbClr>
              </a:outerShdw>
            </a:effectLst>
          </a:endParaRPr>
        </a:p>
      </dgm:t>
    </dgm:pt>
    <dgm:pt modelId="{42C75E1D-E69C-4B21-9E94-C645545BB4DA}" type="parTrans" cxnId="{3A081194-37F0-4E3F-B98B-1D1654A9AE38}">
      <dgm:prSet/>
      <dgm:spPr/>
      <dgm:t>
        <a:bodyPr/>
        <a:lstStyle/>
        <a:p>
          <a:endParaRPr lang="en-US"/>
        </a:p>
      </dgm:t>
    </dgm:pt>
    <dgm:pt modelId="{F56513EE-DA42-419F-A445-86239A93087E}" type="sibTrans" cxnId="{3A081194-37F0-4E3F-B98B-1D1654A9AE38}">
      <dgm:prSet/>
      <dgm:spPr/>
      <dgm:t>
        <a:bodyPr/>
        <a:lstStyle/>
        <a:p>
          <a:endParaRPr lang="en-US"/>
        </a:p>
      </dgm:t>
    </dgm:pt>
    <dgm:pt modelId="{99DBD9FA-7A84-4CA4-A6AE-0B59D95B7E67}">
      <dgm:prSet custT="1"/>
      <dgm:spPr/>
      <dgm:t>
        <a:bodyPr/>
        <a:lstStyle/>
        <a:p>
          <a:r>
            <a:rPr lang="en-US" sz="2800" b="1" dirty="0">
              <a:effectLst>
                <a:outerShdw blurRad="38100" dist="38100" dir="2700000" algn="tl">
                  <a:srgbClr val="000000">
                    <a:alpha val="43137"/>
                  </a:srgbClr>
                </a:outerShdw>
              </a:effectLst>
            </a:rPr>
            <a:t>Team Workers</a:t>
          </a:r>
          <a:endParaRPr lang="en-US" sz="2800" dirty="0">
            <a:effectLst>
              <a:outerShdw blurRad="38100" dist="38100" dir="2700000" algn="tl">
                <a:srgbClr val="000000">
                  <a:alpha val="43137"/>
                </a:srgbClr>
              </a:outerShdw>
            </a:effectLst>
          </a:endParaRPr>
        </a:p>
      </dgm:t>
    </dgm:pt>
    <dgm:pt modelId="{B28FA3D8-9929-45DB-B394-ED85159A9EBB}" type="parTrans" cxnId="{59AF963C-698C-47AF-9026-8D7C919B7CB7}">
      <dgm:prSet/>
      <dgm:spPr/>
      <dgm:t>
        <a:bodyPr/>
        <a:lstStyle/>
        <a:p>
          <a:endParaRPr lang="en-US"/>
        </a:p>
      </dgm:t>
    </dgm:pt>
    <dgm:pt modelId="{7B23DB34-ADBE-4302-95B8-EEEB70AC454A}" type="sibTrans" cxnId="{59AF963C-698C-47AF-9026-8D7C919B7CB7}">
      <dgm:prSet/>
      <dgm:spPr/>
      <dgm:t>
        <a:bodyPr/>
        <a:lstStyle/>
        <a:p>
          <a:endParaRPr lang="en-US"/>
        </a:p>
      </dgm:t>
    </dgm:pt>
    <dgm:pt modelId="{8D733C52-99B0-477D-A7EC-ECA6093D6BB3}">
      <dgm:prSet custT="1"/>
      <dgm:spPr/>
      <dgm:t>
        <a:bodyPr/>
        <a:lstStyle/>
        <a:p>
          <a:r>
            <a:rPr lang="en-US" sz="2800" b="1" dirty="0">
              <a:effectLst>
                <a:outerShdw blurRad="38100" dist="38100" dir="2700000" algn="tl">
                  <a:srgbClr val="000000">
                    <a:alpha val="43137"/>
                  </a:srgbClr>
                </a:outerShdw>
              </a:effectLst>
            </a:rPr>
            <a:t>Resource Investigator</a:t>
          </a:r>
          <a:endParaRPr lang="en-US" sz="2800" dirty="0">
            <a:effectLst>
              <a:outerShdw blurRad="38100" dist="38100" dir="2700000" algn="tl">
                <a:srgbClr val="000000">
                  <a:alpha val="43137"/>
                </a:srgbClr>
              </a:outerShdw>
            </a:effectLst>
          </a:endParaRPr>
        </a:p>
      </dgm:t>
    </dgm:pt>
    <dgm:pt modelId="{A022C138-2F6C-4BB9-B0AA-3C48629924C2}" type="parTrans" cxnId="{46A1C0CB-3187-4789-8DEB-A8C8BF84E44E}">
      <dgm:prSet/>
      <dgm:spPr/>
      <dgm:t>
        <a:bodyPr/>
        <a:lstStyle/>
        <a:p>
          <a:endParaRPr lang="en-US"/>
        </a:p>
      </dgm:t>
    </dgm:pt>
    <dgm:pt modelId="{CA593CCD-B6CF-4BAE-8C52-E2C59C3FBB94}" type="sibTrans" cxnId="{46A1C0CB-3187-4789-8DEB-A8C8BF84E44E}">
      <dgm:prSet/>
      <dgm:spPr/>
      <dgm:t>
        <a:bodyPr/>
        <a:lstStyle/>
        <a:p>
          <a:endParaRPr lang="en-US"/>
        </a:p>
      </dgm:t>
    </dgm:pt>
    <dgm:pt modelId="{E0990D99-D08A-4B07-98D0-85FB5E0493DF}" type="pres">
      <dgm:prSet presAssocID="{C171F18C-D0D3-40F3-8FDB-B5BF369B9CEF}" presName="diagram" presStyleCnt="0">
        <dgm:presLayoutVars>
          <dgm:chPref val="1"/>
          <dgm:dir/>
          <dgm:animOne val="branch"/>
          <dgm:animLvl val="lvl"/>
          <dgm:resizeHandles val="exact"/>
        </dgm:presLayoutVars>
      </dgm:prSet>
      <dgm:spPr/>
    </dgm:pt>
    <dgm:pt modelId="{32746240-5D42-478F-ACE6-08A6DA895AC8}" type="pres">
      <dgm:prSet presAssocID="{AD4A0869-7878-4098-BB8F-8AE67046B931}" presName="root1" presStyleCnt="0"/>
      <dgm:spPr/>
    </dgm:pt>
    <dgm:pt modelId="{D053AE6D-9F24-48C9-BD7E-9420D61ACCEF}" type="pres">
      <dgm:prSet presAssocID="{AD4A0869-7878-4098-BB8F-8AE67046B931}" presName="LevelOneTextNode" presStyleLbl="node0" presStyleIdx="0" presStyleCnt="1" custLinFactNeighborX="-8753" custLinFactNeighborY="973">
        <dgm:presLayoutVars>
          <dgm:chPref val="3"/>
        </dgm:presLayoutVars>
      </dgm:prSet>
      <dgm:spPr/>
    </dgm:pt>
    <dgm:pt modelId="{7999E18A-5B47-4C8B-A6DF-B2B30F5A6321}" type="pres">
      <dgm:prSet presAssocID="{AD4A0869-7878-4098-BB8F-8AE67046B931}" presName="level2hierChild" presStyleCnt="0"/>
      <dgm:spPr/>
    </dgm:pt>
    <dgm:pt modelId="{914352DC-06BE-47FB-B6FF-5EFDA85CEBAF}" type="pres">
      <dgm:prSet presAssocID="{42C75E1D-E69C-4B21-9E94-C645545BB4DA}" presName="conn2-1" presStyleLbl="parChTrans1D2" presStyleIdx="0" presStyleCnt="3"/>
      <dgm:spPr/>
    </dgm:pt>
    <dgm:pt modelId="{3E1BC1A9-6303-4A97-B2F2-1791B9C7CFEF}" type="pres">
      <dgm:prSet presAssocID="{42C75E1D-E69C-4B21-9E94-C645545BB4DA}" presName="connTx" presStyleLbl="parChTrans1D2" presStyleIdx="0" presStyleCnt="3"/>
      <dgm:spPr/>
    </dgm:pt>
    <dgm:pt modelId="{DA08981B-92E1-47C2-A5BC-5D0AD60B3E52}" type="pres">
      <dgm:prSet presAssocID="{08851E6E-1348-4632-9CF7-92C21821ADC1}" presName="root2" presStyleCnt="0"/>
      <dgm:spPr/>
    </dgm:pt>
    <dgm:pt modelId="{156EA821-BAB0-4FC0-BD3F-8E63A377C392}" type="pres">
      <dgm:prSet presAssocID="{08851E6E-1348-4632-9CF7-92C21821ADC1}" presName="LevelTwoTextNode" presStyleLbl="node2" presStyleIdx="0" presStyleCnt="3" custScaleX="120976">
        <dgm:presLayoutVars>
          <dgm:chPref val="3"/>
        </dgm:presLayoutVars>
      </dgm:prSet>
      <dgm:spPr/>
    </dgm:pt>
    <dgm:pt modelId="{3DB5B388-CF5D-4F48-AC39-B31513AB064D}" type="pres">
      <dgm:prSet presAssocID="{08851E6E-1348-4632-9CF7-92C21821ADC1}" presName="level3hierChild" presStyleCnt="0"/>
      <dgm:spPr/>
    </dgm:pt>
    <dgm:pt modelId="{305BCB1C-BDAB-44FE-A201-31DCD60D9E68}" type="pres">
      <dgm:prSet presAssocID="{B28FA3D8-9929-45DB-B394-ED85159A9EBB}" presName="conn2-1" presStyleLbl="parChTrans1D2" presStyleIdx="1" presStyleCnt="3"/>
      <dgm:spPr/>
    </dgm:pt>
    <dgm:pt modelId="{46D765F0-2F98-4B96-BA0B-D59375AD4789}" type="pres">
      <dgm:prSet presAssocID="{B28FA3D8-9929-45DB-B394-ED85159A9EBB}" presName="connTx" presStyleLbl="parChTrans1D2" presStyleIdx="1" presStyleCnt="3"/>
      <dgm:spPr/>
    </dgm:pt>
    <dgm:pt modelId="{1B6C82C7-F446-4C0A-A444-DAA807A250E1}" type="pres">
      <dgm:prSet presAssocID="{99DBD9FA-7A84-4CA4-A6AE-0B59D95B7E67}" presName="root2" presStyleCnt="0"/>
      <dgm:spPr/>
    </dgm:pt>
    <dgm:pt modelId="{8CAC6145-4CE6-4D4C-AE15-FE9D85983279}" type="pres">
      <dgm:prSet presAssocID="{99DBD9FA-7A84-4CA4-A6AE-0B59D95B7E67}" presName="LevelTwoTextNode" presStyleLbl="node2" presStyleIdx="1" presStyleCnt="3">
        <dgm:presLayoutVars>
          <dgm:chPref val="3"/>
        </dgm:presLayoutVars>
      </dgm:prSet>
      <dgm:spPr/>
    </dgm:pt>
    <dgm:pt modelId="{03A60BB3-37E6-48E9-9CF1-BF119E7E0E4B}" type="pres">
      <dgm:prSet presAssocID="{99DBD9FA-7A84-4CA4-A6AE-0B59D95B7E67}" presName="level3hierChild" presStyleCnt="0"/>
      <dgm:spPr/>
    </dgm:pt>
    <dgm:pt modelId="{85958773-24C4-471B-8F02-33DE3B2BC616}" type="pres">
      <dgm:prSet presAssocID="{A022C138-2F6C-4BB9-B0AA-3C48629924C2}" presName="conn2-1" presStyleLbl="parChTrans1D2" presStyleIdx="2" presStyleCnt="3"/>
      <dgm:spPr/>
    </dgm:pt>
    <dgm:pt modelId="{338E3DFE-6646-4AA9-9C1C-332DC26DB672}" type="pres">
      <dgm:prSet presAssocID="{A022C138-2F6C-4BB9-B0AA-3C48629924C2}" presName="connTx" presStyleLbl="parChTrans1D2" presStyleIdx="2" presStyleCnt="3"/>
      <dgm:spPr/>
    </dgm:pt>
    <dgm:pt modelId="{9ADC0E3B-DC82-42E6-BB54-5A4B1A298671}" type="pres">
      <dgm:prSet presAssocID="{8D733C52-99B0-477D-A7EC-ECA6093D6BB3}" presName="root2" presStyleCnt="0"/>
      <dgm:spPr/>
    </dgm:pt>
    <dgm:pt modelId="{A1505631-7C3E-43C6-A02C-CC296C4ADCCF}" type="pres">
      <dgm:prSet presAssocID="{8D733C52-99B0-477D-A7EC-ECA6093D6BB3}" presName="LevelTwoTextNode" presStyleLbl="node2" presStyleIdx="2" presStyleCnt="3" custScaleX="114795" custScaleY="123789">
        <dgm:presLayoutVars>
          <dgm:chPref val="3"/>
        </dgm:presLayoutVars>
      </dgm:prSet>
      <dgm:spPr/>
    </dgm:pt>
    <dgm:pt modelId="{020A6C10-7D93-48FE-9EC4-0D0242CB2BC8}" type="pres">
      <dgm:prSet presAssocID="{8D733C52-99B0-477D-A7EC-ECA6093D6BB3}" presName="level3hierChild" presStyleCnt="0"/>
      <dgm:spPr/>
    </dgm:pt>
  </dgm:ptLst>
  <dgm:cxnLst>
    <dgm:cxn modelId="{C79ED022-9EBF-475F-A0D5-52DA1099C064}" type="presOf" srcId="{99DBD9FA-7A84-4CA4-A6AE-0B59D95B7E67}" destId="{8CAC6145-4CE6-4D4C-AE15-FE9D85983279}" srcOrd="0" destOrd="0" presId="urn:microsoft.com/office/officeart/2005/8/layout/hierarchy2"/>
    <dgm:cxn modelId="{7CBC3D23-7B42-4FBD-88CD-2555D38FDEE3}" type="presOf" srcId="{08851E6E-1348-4632-9CF7-92C21821ADC1}" destId="{156EA821-BAB0-4FC0-BD3F-8E63A377C392}" srcOrd="0" destOrd="0" presId="urn:microsoft.com/office/officeart/2005/8/layout/hierarchy2"/>
    <dgm:cxn modelId="{61272335-0C05-40A4-9E53-1050BC6F7985}" srcId="{C171F18C-D0D3-40F3-8FDB-B5BF369B9CEF}" destId="{AD4A0869-7878-4098-BB8F-8AE67046B931}" srcOrd="0" destOrd="0" parTransId="{BA81D435-5AA3-4D00-B2D3-C446C850CADF}" sibTransId="{96573C75-E793-4261-8D00-41E0437E4359}"/>
    <dgm:cxn modelId="{59AF963C-698C-47AF-9026-8D7C919B7CB7}" srcId="{AD4A0869-7878-4098-BB8F-8AE67046B931}" destId="{99DBD9FA-7A84-4CA4-A6AE-0B59D95B7E67}" srcOrd="1" destOrd="0" parTransId="{B28FA3D8-9929-45DB-B394-ED85159A9EBB}" sibTransId="{7B23DB34-ADBE-4302-95B8-EEEB70AC454A}"/>
    <dgm:cxn modelId="{5BC4E85E-DB3C-41F0-9C3C-8F665781B40B}" type="presOf" srcId="{8D733C52-99B0-477D-A7EC-ECA6093D6BB3}" destId="{A1505631-7C3E-43C6-A02C-CC296C4ADCCF}" srcOrd="0" destOrd="0" presId="urn:microsoft.com/office/officeart/2005/8/layout/hierarchy2"/>
    <dgm:cxn modelId="{8D312C6A-2B0B-457B-9AF6-1FDFA1F6ACC6}" type="presOf" srcId="{AD4A0869-7878-4098-BB8F-8AE67046B931}" destId="{D053AE6D-9F24-48C9-BD7E-9420D61ACCEF}" srcOrd="0" destOrd="0" presId="urn:microsoft.com/office/officeart/2005/8/layout/hierarchy2"/>
    <dgm:cxn modelId="{1A08477D-EE72-4689-BF5E-A65EBBFF00E8}" type="presOf" srcId="{A022C138-2F6C-4BB9-B0AA-3C48629924C2}" destId="{85958773-24C4-471B-8F02-33DE3B2BC616}" srcOrd="0" destOrd="0" presId="urn:microsoft.com/office/officeart/2005/8/layout/hierarchy2"/>
    <dgm:cxn modelId="{3A081194-37F0-4E3F-B98B-1D1654A9AE38}" srcId="{AD4A0869-7878-4098-BB8F-8AE67046B931}" destId="{08851E6E-1348-4632-9CF7-92C21821ADC1}" srcOrd="0" destOrd="0" parTransId="{42C75E1D-E69C-4B21-9E94-C645545BB4DA}" sibTransId="{F56513EE-DA42-419F-A445-86239A93087E}"/>
    <dgm:cxn modelId="{DA276299-03B3-4475-8868-F7F9FBBB1527}" type="presOf" srcId="{A022C138-2F6C-4BB9-B0AA-3C48629924C2}" destId="{338E3DFE-6646-4AA9-9C1C-332DC26DB672}" srcOrd="1" destOrd="0" presId="urn:microsoft.com/office/officeart/2005/8/layout/hierarchy2"/>
    <dgm:cxn modelId="{EB2C36BE-8E96-4C32-AE2D-02C225A6E3C7}" type="presOf" srcId="{B28FA3D8-9929-45DB-B394-ED85159A9EBB}" destId="{46D765F0-2F98-4B96-BA0B-D59375AD4789}" srcOrd="1" destOrd="0" presId="urn:microsoft.com/office/officeart/2005/8/layout/hierarchy2"/>
    <dgm:cxn modelId="{348E70C5-5B1F-4F87-864D-30493650A084}" type="presOf" srcId="{B28FA3D8-9929-45DB-B394-ED85159A9EBB}" destId="{305BCB1C-BDAB-44FE-A201-31DCD60D9E68}" srcOrd="0" destOrd="0" presId="urn:microsoft.com/office/officeart/2005/8/layout/hierarchy2"/>
    <dgm:cxn modelId="{AC5D57CB-E556-4FBD-BCA0-7CA049F207B7}" type="presOf" srcId="{C171F18C-D0D3-40F3-8FDB-B5BF369B9CEF}" destId="{E0990D99-D08A-4B07-98D0-85FB5E0493DF}" srcOrd="0" destOrd="0" presId="urn:microsoft.com/office/officeart/2005/8/layout/hierarchy2"/>
    <dgm:cxn modelId="{46A1C0CB-3187-4789-8DEB-A8C8BF84E44E}" srcId="{AD4A0869-7878-4098-BB8F-8AE67046B931}" destId="{8D733C52-99B0-477D-A7EC-ECA6093D6BB3}" srcOrd="2" destOrd="0" parTransId="{A022C138-2F6C-4BB9-B0AA-3C48629924C2}" sibTransId="{CA593CCD-B6CF-4BAE-8C52-E2C59C3FBB94}"/>
    <dgm:cxn modelId="{4E4D2FD4-2524-4720-9A4F-983C5FD1A22B}" type="presOf" srcId="{42C75E1D-E69C-4B21-9E94-C645545BB4DA}" destId="{3E1BC1A9-6303-4A97-B2F2-1791B9C7CFEF}" srcOrd="1" destOrd="0" presId="urn:microsoft.com/office/officeart/2005/8/layout/hierarchy2"/>
    <dgm:cxn modelId="{BB6492D6-0115-44BD-A6C2-3EC8409B4E17}" type="presOf" srcId="{42C75E1D-E69C-4B21-9E94-C645545BB4DA}" destId="{914352DC-06BE-47FB-B6FF-5EFDA85CEBAF}" srcOrd="0" destOrd="0" presId="urn:microsoft.com/office/officeart/2005/8/layout/hierarchy2"/>
    <dgm:cxn modelId="{5A301692-0314-4FA2-A800-E0F5948C3798}" type="presParOf" srcId="{E0990D99-D08A-4B07-98D0-85FB5E0493DF}" destId="{32746240-5D42-478F-ACE6-08A6DA895AC8}" srcOrd="0" destOrd="0" presId="urn:microsoft.com/office/officeart/2005/8/layout/hierarchy2"/>
    <dgm:cxn modelId="{9FF065E5-796B-4C90-BFD5-8E2F49ED166A}" type="presParOf" srcId="{32746240-5D42-478F-ACE6-08A6DA895AC8}" destId="{D053AE6D-9F24-48C9-BD7E-9420D61ACCEF}" srcOrd="0" destOrd="0" presId="urn:microsoft.com/office/officeart/2005/8/layout/hierarchy2"/>
    <dgm:cxn modelId="{DD52FA19-2242-446C-AD49-E42E23FFD704}" type="presParOf" srcId="{32746240-5D42-478F-ACE6-08A6DA895AC8}" destId="{7999E18A-5B47-4C8B-A6DF-B2B30F5A6321}" srcOrd="1" destOrd="0" presId="urn:microsoft.com/office/officeart/2005/8/layout/hierarchy2"/>
    <dgm:cxn modelId="{453C6E18-C505-44C5-8290-DF6DFE768686}" type="presParOf" srcId="{7999E18A-5B47-4C8B-A6DF-B2B30F5A6321}" destId="{914352DC-06BE-47FB-B6FF-5EFDA85CEBAF}" srcOrd="0" destOrd="0" presId="urn:microsoft.com/office/officeart/2005/8/layout/hierarchy2"/>
    <dgm:cxn modelId="{9914CFA1-FF92-49C4-AC7B-7FF1E8009C3A}" type="presParOf" srcId="{914352DC-06BE-47FB-B6FF-5EFDA85CEBAF}" destId="{3E1BC1A9-6303-4A97-B2F2-1791B9C7CFEF}" srcOrd="0" destOrd="0" presId="urn:microsoft.com/office/officeart/2005/8/layout/hierarchy2"/>
    <dgm:cxn modelId="{98BBB542-D669-49CA-BE37-BB4A4D38CC4D}" type="presParOf" srcId="{7999E18A-5B47-4C8B-A6DF-B2B30F5A6321}" destId="{DA08981B-92E1-47C2-A5BC-5D0AD60B3E52}" srcOrd="1" destOrd="0" presId="urn:microsoft.com/office/officeart/2005/8/layout/hierarchy2"/>
    <dgm:cxn modelId="{3B5E58D9-CB5F-4B1D-BF82-782A53E13D37}" type="presParOf" srcId="{DA08981B-92E1-47C2-A5BC-5D0AD60B3E52}" destId="{156EA821-BAB0-4FC0-BD3F-8E63A377C392}" srcOrd="0" destOrd="0" presId="urn:microsoft.com/office/officeart/2005/8/layout/hierarchy2"/>
    <dgm:cxn modelId="{F17DCEC1-D445-4267-9B05-010D7895B166}" type="presParOf" srcId="{DA08981B-92E1-47C2-A5BC-5D0AD60B3E52}" destId="{3DB5B388-CF5D-4F48-AC39-B31513AB064D}" srcOrd="1" destOrd="0" presId="urn:microsoft.com/office/officeart/2005/8/layout/hierarchy2"/>
    <dgm:cxn modelId="{2C45B7FB-D584-48B3-8D98-0E7C49B71DE8}" type="presParOf" srcId="{7999E18A-5B47-4C8B-A6DF-B2B30F5A6321}" destId="{305BCB1C-BDAB-44FE-A201-31DCD60D9E68}" srcOrd="2" destOrd="0" presId="urn:microsoft.com/office/officeart/2005/8/layout/hierarchy2"/>
    <dgm:cxn modelId="{13D36262-F578-4948-A37C-D1708769BE1D}" type="presParOf" srcId="{305BCB1C-BDAB-44FE-A201-31DCD60D9E68}" destId="{46D765F0-2F98-4B96-BA0B-D59375AD4789}" srcOrd="0" destOrd="0" presId="urn:microsoft.com/office/officeart/2005/8/layout/hierarchy2"/>
    <dgm:cxn modelId="{A12977C4-B753-45DA-83F3-5714E311DDD6}" type="presParOf" srcId="{7999E18A-5B47-4C8B-A6DF-B2B30F5A6321}" destId="{1B6C82C7-F446-4C0A-A444-DAA807A250E1}" srcOrd="3" destOrd="0" presId="urn:microsoft.com/office/officeart/2005/8/layout/hierarchy2"/>
    <dgm:cxn modelId="{742543C8-6D37-4A38-8B65-9ED254B5FACB}" type="presParOf" srcId="{1B6C82C7-F446-4C0A-A444-DAA807A250E1}" destId="{8CAC6145-4CE6-4D4C-AE15-FE9D85983279}" srcOrd="0" destOrd="0" presId="urn:microsoft.com/office/officeart/2005/8/layout/hierarchy2"/>
    <dgm:cxn modelId="{881C0621-147B-4A9F-8772-75C2199A1638}" type="presParOf" srcId="{1B6C82C7-F446-4C0A-A444-DAA807A250E1}" destId="{03A60BB3-37E6-48E9-9CF1-BF119E7E0E4B}" srcOrd="1" destOrd="0" presId="urn:microsoft.com/office/officeart/2005/8/layout/hierarchy2"/>
    <dgm:cxn modelId="{896E2F9C-B714-428A-B1B7-F2A44CF43321}" type="presParOf" srcId="{7999E18A-5B47-4C8B-A6DF-B2B30F5A6321}" destId="{85958773-24C4-471B-8F02-33DE3B2BC616}" srcOrd="4" destOrd="0" presId="urn:microsoft.com/office/officeart/2005/8/layout/hierarchy2"/>
    <dgm:cxn modelId="{8338D2ED-DF78-408B-97D1-8FAF2CBD9554}" type="presParOf" srcId="{85958773-24C4-471B-8F02-33DE3B2BC616}" destId="{338E3DFE-6646-4AA9-9C1C-332DC26DB672}" srcOrd="0" destOrd="0" presId="urn:microsoft.com/office/officeart/2005/8/layout/hierarchy2"/>
    <dgm:cxn modelId="{DBE6CBFA-BC04-4D5B-979A-004E6DBF044E}" type="presParOf" srcId="{7999E18A-5B47-4C8B-A6DF-B2B30F5A6321}" destId="{9ADC0E3B-DC82-42E6-BB54-5A4B1A298671}" srcOrd="5" destOrd="0" presId="urn:microsoft.com/office/officeart/2005/8/layout/hierarchy2"/>
    <dgm:cxn modelId="{639F8056-40E2-4E1E-9A76-371BB8E26CA8}" type="presParOf" srcId="{9ADC0E3B-DC82-42E6-BB54-5A4B1A298671}" destId="{A1505631-7C3E-43C6-A02C-CC296C4ADCCF}" srcOrd="0" destOrd="0" presId="urn:microsoft.com/office/officeart/2005/8/layout/hierarchy2"/>
    <dgm:cxn modelId="{E43AADA0-2400-4DBB-9213-A38C11A0B7A8}" type="presParOf" srcId="{9ADC0E3B-DC82-42E6-BB54-5A4B1A298671}" destId="{020A6C10-7D93-48FE-9EC4-0D0242CB2BC8}" srcOrd="1" destOrd="0" presId="urn:microsoft.com/office/officeart/2005/8/layout/hierarchy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171F18C-D0D3-40F3-8FDB-B5BF369B9CEF}" type="doc">
      <dgm:prSet loTypeId="urn:microsoft.com/office/officeart/2005/8/layout/hierarchy2" loCatId="hierarchy" qsTypeId="urn:microsoft.com/office/officeart/2005/8/quickstyle/simple4" qsCatId="simple" csTypeId="urn:microsoft.com/office/officeart/2005/8/colors/colorful4" csCatId="colorful" phldr="1"/>
      <dgm:spPr/>
      <dgm:t>
        <a:bodyPr/>
        <a:lstStyle/>
        <a:p>
          <a:endParaRPr lang="en-US"/>
        </a:p>
      </dgm:t>
    </dgm:pt>
    <dgm:pt modelId="{AD4A0869-7878-4098-BB8F-8AE67046B931}">
      <dgm:prSet phldrT="[Text]" custT="1"/>
      <dgm:spPr/>
      <dgm:t>
        <a:bodyPr/>
        <a:lstStyle/>
        <a:p>
          <a:r>
            <a:rPr lang="en-US" sz="2000" dirty="0"/>
            <a:t>Thought-Oriented Roles</a:t>
          </a:r>
          <a:endParaRPr lang="en-US" sz="2000" b="1" dirty="0">
            <a:effectLst>
              <a:outerShdw blurRad="38100" dist="38100" dir="2700000" algn="tl">
                <a:srgbClr val="000000">
                  <a:alpha val="43137"/>
                </a:srgbClr>
              </a:outerShdw>
            </a:effectLst>
          </a:endParaRPr>
        </a:p>
      </dgm:t>
    </dgm:pt>
    <dgm:pt modelId="{BA81D435-5AA3-4D00-B2D3-C446C850CADF}" type="parTrans" cxnId="{61272335-0C05-40A4-9E53-1050BC6F7985}">
      <dgm:prSet/>
      <dgm:spPr/>
      <dgm:t>
        <a:bodyPr/>
        <a:lstStyle/>
        <a:p>
          <a:endParaRPr lang="en-US"/>
        </a:p>
      </dgm:t>
    </dgm:pt>
    <dgm:pt modelId="{96573C75-E793-4261-8D00-41E0437E4359}" type="sibTrans" cxnId="{61272335-0C05-40A4-9E53-1050BC6F7985}">
      <dgm:prSet/>
      <dgm:spPr/>
      <dgm:t>
        <a:bodyPr/>
        <a:lstStyle/>
        <a:p>
          <a:endParaRPr lang="en-US"/>
        </a:p>
      </dgm:t>
    </dgm:pt>
    <dgm:pt modelId="{08851E6E-1348-4632-9CF7-92C21821ADC1}">
      <dgm:prSet phldrT="[Text]" custT="1"/>
      <dgm:spPr/>
      <dgm:t>
        <a:bodyPr/>
        <a:lstStyle/>
        <a:p>
          <a:r>
            <a:rPr lang="en-US" sz="3200" b="1" dirty="0">
              <a:effectLst>
                <a:outerShdw blurRad="38100" dist="38100" dir="2700000" algn="tl">
                  <a:srgbClr val="000000">
                    <a:alpha val="43137"/>
                  </a:srgbClr>
                </a:outerShdw>
              </a:effectLst>
            </a:rPr>
            <a:t>Plant</a:t>
          </a:r>
          <a:endParaRPr lang="en-US" sz="3200" dirty="0">
            <a:effectLst>
              <a:outerShdw blurRad="38100" dist="38100" dir="2700000" algn="tl">
                <a:srgbClr val="000000">
                  <a:alpha val="43137"/>
                </a:srgbClr>
              </a:outerShdw>
            </a:effectLst>
          </a:endParaRPr>
        </a:p>
      </dgm:t>
    </dgm:pt>
    <dgm:pt modelId="{42C75E1D-E69C-4B21-9E94-C645545BB4DA}" type="parTrans" cxnId="{3A081194-37F0-4E3F-B98B-1D1654A9AE38}">
      <dgm:prSet/>
      <dgm:spPr/>
      <dgm:t>
        <a:bodyPr/>
        <a:lstStyle/>
        <a:p>
          <a:endParaRPr lang="en-US"/>
        </a:p>
      </dgm:t>
    </dgm:pt>
    <dgm:pt modelId="{F56513EE-DA42-419F-A445-86239A93087E}" type="sibTrans" cxnId="{3A081194-37F0-4E3F-B98B-1D1654A9AE38}">
      <dgm:prSet/>
      <dgm:spPr/>
      <dgm:t>
        <a:bodyPr/>
        <a:lstStyle/>
        <a:p>
          <a:endParaRPr lang="en-US"/>
        </a:p>
      </dgm:t>
    </dgm:pt>
    <dgm:pt modelId="{1EC4794D-71ED-45F9-9872-8578FA2BC854}">
      <dgm:prSet custT="1"/>
      <dgm:spPr/>
      <dgm:t>
        <a:bodyPr/>
        <a:lstStyle/>
        <a:p>
          <a:r>
            <a:rPr lang="en-US" sz="3200" b="1" dirty="0">
              <a:effectLst>
                <a:outerShdw blurRad="38100" dist="38100" dir="2700000" algn="tl">
                  <a:srgbClr val="000000">
                    <a:alpha val="43137"/>
                  </a:srgbClr>
                </a:outerShdw>
              </a:effectLst>
            </a:rPr>
            <a:t>Monitor-Evaluator</a:t>
          </a:r>
          <a:endParaRPr lang="en-US" sz="3200" dirty="0">
            <a:effectLst>
              <a:outerShdw blurRad="38100" dist="38100" dir="2700000" algn="tl">
                <a:srgbClr val="000000">
                  <a:alpha val="43137"/>
                </a:srgbClr>
              </a:outerShdw>
            </a:effectLst>
          </a:endParaRPr>
        </a:p>
      </dgm:t>
    </dgm:pt>
    <dgm:pt modelId="{74CBBFA8-B61A-4EE1-9F4D-2B7FEE771AD2}" type="parTrans" cxnId="{448F3855-DC89-43B3-9245-73D05ADADA8C}">
      <dgm:prSet/>
      <dgm:spPr/>
      <dgm:t>
        <a:bodyPr/>
        <a:lstStyle/>
        <a:p>
          <a:endParaRPr lang="en-US"/>
        </a:p>
      </dgm:t>
    </dgm:pt>
    <dgm:pt modelId="{470F3767-E126-41AE-8E33-53DCE3A144EC}" type="sibTrans" cxnId="{448F3855-DC89-43B3-9245-73D05ADADA8C}">
      <dgm:prSet/>
      <dgm:spPr/>
      <dgm:t>
        <a:bodyPr/>
        <a:lstStyle/>
        <a:p>
          <a:endParaRPr lang="en-US"/>
        </a:p>
      </dgm:t>
    </dgm:pt>
    <dgm:pt modelId="{24BA19E6-01DF-411C-9CAB-906CCFC880CC}">
      <dgm:prSet custT="1"/>
      <dgm:spPr/>
      <dgm:t>
        <a:bodyPr/>
        <a:lstStyle/>
        <a:p>
          <a:r>
            <a:rPr lang="en-US" sz="3200" b="1" dirty="0">
              <a:effectLst>
                <a:outerShdw blurRad="38100" dist="38100" dir="2700000" algn="tl">
                  <a:srgbClr val="000000">
                    <a:alpha val="43137"/>
                  </a:srgbClr>
                </a:outerShdw>
              </a:effectLst>
            </a:rPr>
            <a:t>Specialized</a:t>
          </a:r>
          <a:endParaRPr lang="en-US" sz="3200" dirty="0">
            <a:effectLst>
              <a:outerShdw blurRad="38100" dist="38100" dir="2700000" algn="tl">
                <a:srgbClr val="000000">
                  <a:alpha val="43137"/>
                </a:srgbClr>
              </a:outerShdw>
            </a:effectLst>
          </a:endParaRPr>
        </a:p>
      </dgm:t>
    </dgm:pt>
    <dgm:pt modelId="{202368C1-7A79-43F0-AC87-9C15748F912F}" type="parTrans" cxnId="{2CE80567-212D-4023-8B84-590490641842}">
      <dgm:prSet/>
      <dgm:spPr/>
      <dgm:t>
        <a:bodyPr/>
        <a:lstStyle/>
        <a:p>
          <a:endParaRPr lang="en-US"/>
        </a:p>
      </dgm:t>
    </dgm:pt>
    <dgm:pt modelId="{96D91A55-D3A9-47F2-BE7D-A913B40F7709}" type="sibTrans" cxnId="{2CE80567-212D-4023-8B84-590490641842}">
      <dgm:prSet/>
      <dgm:spPr/>
      <dgm:t>
        <a:bodyPr/>
        <a:lstStyle/>
        <a:p>
          <a:endParaRPr lang="en-US"/>
        </a:p>
      </dgm:t>
    </dgm:pt>
    <dgm:pt modelId="{E0990D99-D08A-4B07-98D0-85FB5E0493DF}" type="pres">
      <dgm:prSet presAssocID="{C171F18C-D0D3-40F3-8FDB-B5BF369B9CEF}" presName="diagram" presStyleCnt="0">
        <dgm:presLayoutVars>
          <dgm:chPref val="1"/>
          <dgm:dir/>
          <dgm:animOne val="branch"/>
          <dgm:animLvl val="lvl"/>
          <dgm:resizeHandles val="exact"/>
        </dgm:presLayoutVars>
      </dgm:prSet>
      <dgm:spPr/>
    </dgm:pt>
    <dgm:pt modelId="{32746240-5D42-478F-ACE6-08A6DA895AC8}" type="pres">
      <dgm:prSet presAssocID="{AD4A0869-7878-4098-BB8F-8AE67046B931}" presName="root1" presStyleCnt="0"/>
      <dgm:spPr/>
    </dgm:pt>
    <dgm:pt modelId="{D053AE6D-9F24-48C9-BD7E-9420D61ACCEF}" type="pres">
      <dgm:prSet presAssocID="{AD4A0869-7878-4098-BB8F-8AE67046B931}" presName="LevelOneTextNode" presStyleLbl="node0" presStyleIdx="0" presStyleCnt="1">
        <dgm:presLayoutVars>
          <dgm:chPref val="3"/>
        </dgm:presLayoutVars>
      </dgm:prSet>
      <dgm:spPr/>
    </dgm:pt>
    <dgm:pt modelId="{7999E18A-5B47-4C8B-A6DF-B2B30F5A6321}" type="pres">
      <dgm:prSet presAssocID="{AD4A0869-7878-4098-BB8F-8AE67046B931}" presName="level2hierChild" presStyleCnt="0"/>
      <dgm:spPr/>
    </dgm:pt>
    <dgm:pt modelId="{914352DC-06BE-47FB-B6FF-5EFDA85CEBAF}" type="pres">
      <dgm:prSet presAssocID="{42C75E1D-E69C-4B21-9E94-C645545BB4DA}" presName="conn2-1" presStyleLbl="parChTrans1D2" presStyleIdx="0" presStyleCnt="3"/>
      <dgm:spPr/>
    </dgm:pt>
    <dgm:pt modelId="{3E1BC1A9-6303-4A97-B2F2-1791B9C7CFEF}" type="pres">
      <dgm:prSet presAssocID="{42C75E1D-E69C-4B21-9E94-C645545BB4DA}" presName="connTx" presStyleLbl="parChTrans1D2" presStyleIdx="0" presStyleCnt="3"/>
      <dgm:spPr/>
    </dgm:pt>
    <dgm:pt modelId="{DA08981B-92E1-47C2-A5BC-5D0AD60B3E52}" type="pres">
      <dgm:prSet presAssocID="{08851E6E-1348-4632-9CF7-92C21821ADC1}" presName="root2" presStyleCnt="0"/>
      <dgm:spPr/>
    </dgm:pt>
    <dgm:pt modelId="{156EA821-BAB0-4FC0-BD3F-8E63A377C392}" type="pres">
      <dgm:prSet presAssocID="{08851E6E-1348-4632-9CF7-92C21821ADC1}" presName="LevelTwoTextNode" presStyleLbl="node2" presStyleIdx="0" presStyleCnt="3">
        <dgm:presLayoutVars>
          <dgm:chPref val="3"/>
        </dgm:presLayoutVars>
      </dgm:prSet>
      <dgm:spPr/>
    </dgm:pt>
    <dgm:pt modelId="{3DB5B388-CF5D-4F48-AC39-B31513AB064D}" type="pres">
      <dgm:prSet presAssocID="{08851E6E-1348-4632-9CF7-92C21821ADC1}" presName="level3hierChild" presStyleCnt="0"/>
      <dgm:spPr/>
    </dgm:pt>
    <dgm:pt modelId="{06F30807-0C37-400C-B50E-04F3D3D1F97D}" type="pres">
      <dgm:prSet presAssocID="{74CBBFA8-B61A-4EE1-9F4D-2B7FEE771AD2}" presName="conn2-1" presStyleLbl="parChTrans1D2" presStyleIdx="1" presStyleCnt="3"/>
      <dgm:spPr/>
    </dgm:pt>
    <dgm:pt modelId="{81AC64C1-96B5-449E-A1CC-993C102AE5DC}" type="pres">
      <dgm:prSet presAssocID="{74CBBFA8-B61A-4EE1-9F4D-2B7FEE771AD2}" presName="connTx" presStyleLbl="parChTrans1D2" presStyleIdx="1" presStyleCnt="3"/>
      <dgm:spPr/>
    </dgm:pt>
    <dgm:pt modelId="{F348CE56-08CE-4F99-B26E-1D83C85DBE05}" type="pres">
      <dgm:prSet presAssocID="{1EC4794D-71ED-45F9-9872-8578FA2BC854}" presName="root2" presStyleCnt="0"/>
      <dgm:spPr/>
    </dgm:pt>
    <dgm:pt modelId="{03F57174-FFF5-453C-87A9-914EDF40E936}" type="pres">
      <dgm:prSet presAssocID="{1EC4794D-71ED-45F9-9872-8578FA2BC854}" presName="LevelTwoTextNode" presStyleLbl="node2" presStyleIdx="1" presStyleCnt="3">
        <dgm:presLayoutVars>
          <dgm:chPref val="3"/>
        </dgm:presLayoutVars>
      </dgm:prSet>
      <dgm:spPr/>
    </dgm:pt>
    <dgm:pt modelId="{B011FAD6-DD03-4F36-9927-06A287ACA359}" type="pres">
      <dgm:prSet presAssocID="{1EC4794D-71ED-45F9-9872-8578FA2BC854}" presName="level3hierChild" presStyleCnt="0"/>
      <dgm:spPr/>
    </dgm:pt>
    <dgm:pt modelId="{9ED18858-16E7-4D9A-B6D4-F57C8C264B27}" type="pres">
      <dgm:prSet presAssocID="{202368C1-7A79-43F0-AC87-9C15748F912F}" presName="conn2-1" presStyleLbl="parChTrans1D2" presStyleIdx="2" presStyleCnt="3"/>
      <dgm:spPr/>
    </dgm:pt>
    <dgm:pt modelId="{2A05D7FC-3C97-49A1-8D86-2BD20937C77E}" type="pres">
      <dgm:prSet presAssocID="{202368C1-7A79-43F0-AC87-9C15748F912F}" presName="connTx" presStyleLbl="parChTrans1D2" presStyleIdx="2" presStyleCnt="3"/>
      <dgm:spPr/>
    </dgm:pt>
    <dgm:pt modelId="{EE450AC5-03F8-406D-9EFA-824CD8EDACA6}" type="pres">
      <dgm:prSet presAssocID="{24BA19E6-01DF-411C-9CAB-906CCFC880CC}" presName="root2" presStyleCnt="0"/>
      <dgm:spPr/>
    </dgm:pt>
    <dgm:pt modelId="{D8D600AD-1032-4028-AD81-2C04BA6A2094}" type="pres">
      <dgm:prSet presAssocID="{24BA19E6-01DF-411C-9CAB-906CCFC880CC}" presName="LevelTwoTextNode" presStyleLbl="node2" presStyleIdx="2" presStyleCnt="3" custScaleX="121748">
        <dgm:presLayoutVars>
          <dgm:chPref val="3"/>
        </dgm:presLayoutVars>
      </dgm:prSet>
      <dgm:spPr/>
    </dgm:pt>
    <dgm:pt modelId="{7B1B0590-BDB6-4284-85B5-F10310A9AD32}" type="pres">
      <dgm:prSet presAssocID="{24BA19E6-01DF-411C-9CAB-906CCFC880CC}" presName="level3hierChild" presStyleCnt="0"/>
      <dgm:spPr/>
    </dgm:pt>
  </dgm:ptLst>
  <dgm:cxnLst>
    <dgm:cxn modelId="{07601A14-F982-4743-9BBE-B7A88894ED94}" type="presOf" srcId="{24BA19E6-01DF-411C-9CAB-906CCFC880CC}" destId="{D8D600AD-1032-4028-AD81-2C04BA6A2094}" srcOrd="0" destOrd="0" presId="urn:microsoft.com/office/officeart/2005/8/layout/hierarchy2"/>
    <dgm:cxn modelId="{4EBDB417-7DE9-4137-97D6-8CBE2E745710}" type="presOf" srcId="{74CBBFA8-B61A-4EE1-9F4D-2B7FEE771AD2}" destId="{81AC64C1-96B5-449E-A1CC-993C102AE5DC}" srcOrd="1" destOrd="0" presId="urn:microsoft.com/office/officeart/2005/8/layout/hierarchy2"/>
    <dgm:cxn modelId="{8DCD4820-01B5-48C2-904D-1A43CCF6ACC4}" type="presOf" srcId="{1EC4794D-71ED-45F9-9872-8578FA2BC854}" destId="{03F57174-FFF5-453C-87A9-914EDF40E936}" srcOrd="0" destOrd="0" presId="urn:microsoft.com/office/officeart/2005/8/layout/hierarchy2"/>
    <dgm:cxn modelId="{7CBC3D23-7B42-4FBD-88CD-2555D38FDEE3}" type="presOf" srcId="{08851E6E-1348-4632-9CF7-92C21821ADC1}" destId="{156EA821-BAB0-4FC0-BD3F-8E63A377C392}" srcOrd="0" destOrd="0" presId="urn:microsoft.com/office/officeart/2005/8/layout/hierarchy2"/>
    <dgm:cxn modelId="{43300830-BB9B-432D-8616-70448C0AC7F2}" type="presOf" srcId="{202368C1-7A79-43F0-AC87-9C15748F912F}" destId="{2A05D7FC-3C97-49A1-8D86-2BD20937C77E}" srcOrd="1" destOrd="0" presId="urn:microsoft.com/office/officeart/2005/8/layout/hierarchy2"/>
    <dgm:cxn modelId="{61272335-0C05-40A4-9E53-1050BC6F7985}" srcId="{C171F18C-D0D3-40F3-8FDB-B5BF369B9CEF}" destId="{AD4A0869-7878-4098-BB8F-8AE67046B931}" srcOrd="0" destOrd="0" parTransId="{BA81D435-5AA3-4D00-B2D3-C446C850CADF}" sibTransId="{96573C75-E793-4261-8D00-41E0437E4359}"/>
    <dgm:cxn modelId="{448F3855-DC89-43B3-9245-73D05ADADA8C}" srcId="{AD4A0869-7878-4098-BB8F-8AE67046B931}" destId="{1EC4794D-71ED-45F9-9872-8578FA2BC854}" srcOrd="1" destOrd="0" parTransId="{74CBBFA8-B61A-4EE1-9F4D-2B7FEE771AD2}" sibTransId="{470F3767-E126-41AE-8E33-53DCE3A144EC}"/>
    <dgm:cxn modelId="{2CE80567-212D-4023-8B84-590490641842}" srcId="{AD4A0869-7878-4098-BB8F-8AE67046B931}" destId="{24BA19E6-01DF-411C-9CAB-906CCFC880CC}" srcOrd="2" destOrd="0" parTransId="{202368C1-7A79-43F0-AC87-9C15748F912F}" sibTransId="{96D91A55-D3A9-47F2-BE7D-A913B40F7709}"/>
    <dgm:cxn modelId="{8D312C6A-2B0B-457B-9AF6-1FDFA1F6ACC6}" type="presOf" srcId="{AD4A0869-7878-4098-BB8F-8AE67046B931}" destId="{D053AE6D-9F24-48C9-BD7E-9420D61ACCEF}" srcOrd="0" destOrd="0" presId="urn:microsoft.com/office/officeart/2005/8/layout/hierarchy2"/>
    <dgm:cxn modelId="{1548DD6E-16F9-4362-AA15-B42523B57FF0}" type="presOf" srcId="{202368C1-7A79-43F0-AC87-9C15748F912F}" destId="{9ED18858-16E7-4D9A-B6D4-F57C8C264B27}" srcOrd="0" destOrd="0" presId="urn:microsoft.com/office/officeart/2005/8/layout/hierarchy2"/>
    <dgm:cxn modelId="{9E518C74-6C72-46AC-B695-EBC934E64BCA}" type="presOf" srcId="{74CBBFA8-B61A-4EE1-9F4D-2B7FEE771AD2}" destId="{06F30807-0C37-400C-B50E-04F3D3D1F97D}" srcOrd="0" destOrd="0" presId="urn:microsoft.com/office/officeart/2005/8/layout/hierarchy2"/>
    <dgm:cxn modelId="{3A081194-37F0-4E3F-B98B-1D1654A9AE38}" srcId="{AD4A0869-7878-4098-BB8F-8AE67046B931}" destId="{08851E6E-1348-4632-9CF7-92C21821ADC1}" srcOrd="0" destOrd="0" parTransId="{42C75E1D-E69C-4B21-9E94-C645545BB4DA}" sibTransId="{F56513EE-DA42-419F-A445-86239A93087E}"/>
    <dgm:cxn modelId="{AC5D57CB-E556-4FBD-BCA0-7CA049F207B7}" type="presOf" srcId="{C171F18C-D0D3-40F3-8FDB-B5BF369B9CEF}" destId="{E0990D99-D08A-4B07-98D0-85FB5E0493DF}" srcOrd="0" destOrd="0" presId="urn:microsoft.com/office/officeart/2005/8/layout/hierarchy2"/>
    <dgm:cxn modelId="{4E4D2FD4-2524-4720-9A4F-983C5FD1A22B}" type="presOf" srcId="{42C75E1D-E69C-4B21-9E94-C645545BB4DA}" destId="{3E1BC1A9-6303-4A97-B2F2-1791B9C7CFEF}" srcOrd="1" destOrd="0" presId="urn:microsoft.com/office/officeart/2005/8/layout/hierarchy2"/>
    <dgm:cxn modelId="{BB6492D6-0115-44BD-A6C2-3EC8409B4E17}" type="presOf" srcId="{42C75E1D-E69C-4B21-9E94-C645545BB4DA}" destId="{914352DC-06BE-47FB-B6FF-5EFDA85CEBAF}" srcOrd="0" destOrd="0" presId="urn:microsoft.com/office/officeart/2005/8/layout/hierarchy2"/>
    <dgm:cxn modelId="{5A301692-0314-4FA2-A800-E0F5948C3798}" type="presParOf" srcId="{E0990D99-D08A-4B07-98D0-85FB5E0493DF}" destId="{32746240-5D42-478F-ACE6-08A6DA895AC8}" srcOrd="0" destOrd="0" presId="urn:microsoft.com/office/officeart/2005/8/layout/hierarchy2"/>
    <dgm:cxn modelId="{9FF065E5-796B-4C90-BFD5-8E2F49ED166A}" type="presParOf" srcId="{32746240-5D42-478F-ACE6-08A6DA895AC8}" destId="{D053AE6D-9F24-48C9-BD7E-9420D61ACCEF}" srcOrd="0" destOrd="0" presId="urn:microsoft.com/office/officeart/2005/8/layout/hierarchy2"/>
    <dgm:cxn modelId="{DD52FA19-2242-446C-AD49-E42E23FFD704}" type="presParOf" srcId="{32746240-5D42-478F-ACE6-08A6DA895AC8}" destId="{7999E18A-5B47-4C8B-A6DF-B2B30F5A6321}" srcOrd="1" destOrd="0" presId="urn:microsoft.com/office/officeart/2005/8/layout/hierarchy2"/>
    <dgm:cxn modelId="{453C6E18-C505-44C5-8290-DF6DFE768686}" type="presParOf" srcId="{7999E18A-5B47-4C8B-A6DF-B2B30F5A6321}" destId="{914352DC-06BE-47FB-B6FF-5EFDA85CEBAF}" srcOrd="0" destOrd="0" presId="urn:microsoft.com/office/officeart/2005/8/layout/hierarchy2"/>
    <dgm:cxn modelId="{9914CFA1-FF92-49C4-AC7B-7FF1E8009C3A}" type="presParOf" srcId="{914352DC-06BE-47FB-B6FF-5EFDA85CEBAF}" destId="{3E1BC1A9-6303-4A97-B2F2-1791B9C7CFEF}" srcOrd="0" destOrd="0" presId="urn:microsoft.com/office/officeart/2005/8/layout/hierarchy2"/>
    <dgm:cxn modelId="{98BBB542-D669-49CA-BE37-BB4A4D38CC4D}" type="presParOf" srcId="{7999E18A-5B47-4C8B-A6DF-B2B30F5A6321}" destId="{DA08981B-92E1-47C2-A5BC-5D0AD60B3E52}" srcOrd="1" destOrd="0" presId="urn:microsoft.com/office/officeart/2005/8/layout/hierarchy2"/>
    <dgm:cxn modelId="{3B5E58D9-CB5F-4B1D-BF82-782A53E13D37}" type="presParOf" srcId="{DA08981B-92E1-47C2-A5BC-5D0AD60B3E52}" destId="{156EA821-BAB0-4FC0-BD3F-8E63A377C392}" srcOrd="0" destOrd="0" presId="urn:microsoft.com/office/officeart/2005/8/layout/hierarchy2"/>
    <dgm:cxn modelId="{F17DCEC1-D445-4267-9B05-010D7895B166}" type="presParOf" srcId="{DA08981B-92E1-47C2-A5BC-5D0AD60B3E52}" destId="{3DB5B388-CF5D-4F48-AC39-B31513AB064D}" srcOrd="1" destOrd="0" presId="urn:microsoft.com/office/officeart/2005/8/layout/hierarchy2"/>
    <dgm:cxn modelId="{F556F1C7-906D-4EBD-80D4-DB9816BFFB22}" type="presParOf" srcId="{7999E18A-5B47-4C8B-A6DF-B2B30F5A6321}" destId="{06F30807-0C37-400C-B50E-04F3D3D1F97D}" srcOrd="2" destOrd="0" presId="urn:microsoft.com/office/officeart/2005/8/layout/hierarchy2"/>
    <dgm:cxn modelId="{1ACFB9EC-7DDC-41EF-A9EE-A7035AABA631}" type="presParOf" srcId="{06F30807-0C37-400C-B50E-04F3D3D1F97D}" destId="{81AC64C1-96B5-449E-A1CC-993C102AE5DC}" srcOrd="0" destOrd="0" presId="urn:microsoft.com/office/officeart/2005/8/layout/hierarchy2"/>
    <dgm:cxn modelId="{CB78290F-8892-48A3-A08D-8226B6415136}" type="presParOf" srcId="{7999E18A-5B47-4C8B-A6DF-B2B30F5A6321}" destId="{F348CE56-08CE-4F99-B26E-1D83C85DBE05}" srcOrd="3" destOrd="0" presId="urn:microsoft.com/office/officeart/2005/8/layout/hierarchy2"/>
    <dgm:cxn modelId="{A99B40AB-FAC7-4343-88F3-0C6B51C3DEA8}" type="presParOf" srcId="{F348CE56-08CE-4F99-B26E-1D83C85DBE05}" destId="{03F57174-FFF5-453C-87A9-914EDF40E936}" srcOrd="0" destOrd="0" presId="urn:microsoft.com/office/officeart/2005/8/layout/hierarchy2"/>
    <dgm:cxn modelId="{A327AB90-DE71-49EB-B945-79F07C3E35C3}" type="presParOf" srcId="{F348CE56-08CE-4F99-B26E-1D83C85DBE05}" destId="{B011FAD6-DD03-4F36-9927-06A287ACA359}" srcOrd="1" destOrd="0" presId="urn:microsoft.com/office/officeart/2005/8/layout/hierarchy2"/>
    <dgm:cxn modelId="{1FC78F68-E335-445F-B7C3-7907B4F185F5}" type="presParOf" srcId="{7999E18A-5B47-4C8B-A6DF-B2B30F5A6321}" destId="{9ED18858-16E7-4D9A-B6D4-F57C8C264B27}" srcOrd="4" destOrd="0" presId="urn:microsoft.com/office/officeart/2005/8/layout/hierarchy2"/>
    <dgm:cxn modelId="{AFF53818-A2EA-4194-AEB7-76283556EC8A}" type="presParOf" srcId="{9ED18858-16E7-4D9A-B6D4-F57C8C264B27}" destId="{2A05D7FC-3C97-49A1-8D86-2BD20937C77E}" srcOrd="0" destOrd="0" presId="urn:microsoft.com/office/officeart/2005/8/layout/hierarchy2"/>
    <dgm:cxn modelId="{7FFFDB05-7A65-4A93-8166-B73CAEBF5ECF}" type="presParOf" srcId="{7999E18A-5B47-4C8B-A6DF-B2B30F5A6321}" destId="{EE450AC5-03F8-406D-9EFA-824CD8EDACA6}" srcOrd="5" destOrd="0" presId="urn:microsoft.com/office/officeart/2005/8/layout/hierarchy2"/>
    <dgm:cxn modelId="{2845813C-5467-4242-B040-32754DAA2829}" type="presParOf" srcId="{EE450AC5-03F8-406D-9EFA-824CD8EDACA6}" destId="{D8D600AD-1032-4028-AD81-2C04BA6A2094}" srcOrd="0" destOrd="0" presId="urn:microsoft.com/office/officeart/2005/8/layout/hierarchy2"/>
    <dgm:cxn modelId="{2F106837-0AC7-49BD-9156-C082F3CBE0C4}" type="presParOf" srcId="{EE450AC5-03F8-406D-9EFA-824CD8EDACA6}" destId="{7B1B0590-BDB6-4284-85B5-F10310A9AD32}" srcOrd="1" destOrd="0" presId="urn:microsoft.com/office/officeart/2005/8/layout/hierarchy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C8A20F-CD67-46C3-AD3C-4A6EE63F3D70}"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US"/>
        </a:p>
      </dgm:t>
    </dgm:pt>
    <dgm:pt modelId="{3DAB51DF-1921-4155-A408-2E264D1B4FEB}">
      <dgm:prSet phldrT="[Text]"/>
      <dgm:spPr/>
      <dgm:t>
        <a:bodyPr/>
        <a:lstStyle/>
        <a:p>
          <a:r>
            <a:rPr lang="en-US" b="1" dirty="0">
              <a:effectLst>
                <a:outerShdw blurRad="38100" dist="38100" dir="2700000" algn="tl">
                  <a:srgbClr val="000000">
                    <a:alpha val="43137"/>
                  </a:srgbClr>
                </a:outerShdw>
              </a:effectLst>
            </a:rPr>
            <a:t>Being Professional</a:t>
          </a:r>
          <a:endParaRPr lang="en-US" dirty="0">
            <a:effectLst>
              <a:outerShdw blurRad="38100" dist="38100" dir="2700000" algn="tl">
                <a:srgbClr val="000000">
                  <a:alpha val="43137"/>
                </a:srgbClr>
              </a:outerShdw>
            </a:effectLst>
          </a:endParaRPr>
        </a:p>
      </dgm:t>
    </dgm:pt>
    <dgm:pt modelId="{0EDC1CC9-BD4E-408E-84FC-5119D98DB972}" type="parTrans" cxnId="{1C9BE320-616A-4DD6-B561-949B87875377}">
      <dgm:prSet/>
      <dgm:spPr/>
      <dgm:t>
        <a:bodyPr/>
        <a:lstStyle/>
        <a:p>
          <a:endParaRPr lang="en-US"/>
        </a:p>
      </dgm:t>
    </dgm:pt>
    <dgm:pt modelId="{197282B2-DF72-4623-A5B1-D2C092C21758}" type="sibTrans" cxnId="{1C9BE320-616A-4DD6-B561-949B87875377}">
      <dgm:prSet/>
      <dgm:spPr/>
      <dgm:t>
        <a:bodyPr/>
        <a:lstStyle/>
        <a:p>
          <a:endParaRPr lang="en-US"/>
        </a:p>
      </dgm:t>
    </dgm:pt>
    <dgm:pt modelId="{717B155C-C178-4D20-872D-5482B583AAF2}">
      <dgm:prSet/>
      <dgm:spPr/>
      <dgm:t>
        <a:bodyPr/>
        <a:lstStyle/>
        <a:p>
          <a:r>
            <a:rPr lang="en-US" b="1" dirty="0">
              <a:effectLst>
                <a:outerShdw blurRad="38100" dist="38100" dir="2700000" algn="tl">
                  <a:srgbClr val="000000">
                    <a:alpha val="43137"/>
                  </a:srgbClr>
                </a:outerShdw>
              </a:effectLst>
            </a:rPr>
            <a:t>Effective Communication</a:t>
          </a:r>
          <a:endParaRPr lang="en-US" dirty="0">
            <a:effectLst>
              <a:outerShdw blurRad="38100" dist="38100" dir="2700000" algn="tl">
                <a:srgbClr val="000000">
                  <a:alpha val="43137"/>
                </a:srgbClr>
              </a:outerShdw>
            </a:effectLst>
          </a:endParaRPr>
        </a:p>
      </dgm:t>
    </dgm:pt>
    <dgm:pt modelId="{1F7089A3-5838-4DA1-954E-C36C7E2B89B3}" type="parTrans" cxnId="{EBAE2C7C-F131-4034-9DBE-3C38F3ABFDC1}">
      <dgm:prSet/>
      <dgm:spPr/>
      <dgm:t>
        <a:bodyPr/>
        <a:lstStyle/>
        <a:p>
          <a:endParaRPr lang="en-US"/>
        </a:p>
      </dgm:t>
    </dgm:pt>
    <dgm:pt modelId="{5BB46962-4A6A-4DE0-A98D-58635BCB856A}" type="sibTrans" cxnId="{EBAE2C7C-F131-4034-9DBE-3C38F3ABFDC1}">
      <dgm:prSet/>
      <dgm:spPr/>
      <dgm:t>
        <a:bodyPr/>
        <a:lstStyle/>
        <a:p>
          <a:endParaRPr lang="en-US"/>
        </a:p>
      </dgm:t>
    </dgm:pt>
    <dgm:pt modelId="{AB19D830-7FBF-41F7-903B-1600D2A09EBE}" type="pres">
      <dgm:prSet presAssocID="{6FC8A20F-CD67-46C3-AD3C-4A6EE63F3D70}" presName="linear" presStyleCnt="0">
        <dgm:presLayoutVars>
          <dgm:dir/>
          <dgm:animLvl val="lvl"/>
          <dgm:resizeHandles val="exact"/>
        </dgm:presLayoutVars>
      </dgm:prSet>
      <dgm:spPr/>
    </dgm:pt>
    <dgm:pt modelId="{EC24ED3E-0898-4CAA-B36B-EB1CB7DF9EF9}" type="pres">
      <dgm:prSet presAssocID="{3DAB51DF-1921-4155-A408-2E264D1B4FEB}" presName="parentLin" presStyleCnt="0"/>
      <dgm:spPr/>
    </dgm:pt>
    <dgm:pt modelId="{3F7FCE5E-8CE9-4B0E-91C7-60460BF4FD92}" type="pres">
      <dgm:prSet presAssocID="{3DAB51DF-1921-4155-A408-2E264D1B4FEB}" presName="parentLeftMargin" presStyleLbl="node1" presStyleIdx="0" presStyleCnt="2"/>
      <dgm:spPr/>
    </dgm:pt>
    <dgm:pt modelId="{66CEC90C-E19D-43D2-982D-FCB88E82B5E5}" type="pres">
      <dgm:prSet presAssocID="{3DAB51DF-1921-4155-A408-2E264D1B4FEB}" presName="parentText" presStyleLbl="node1" presStyleIdx="0" presStyleCnt="2">
        <dgm:presLayoutVars>
          <dgm:chMax val="0"/>
          <dgm:bulletEnabled val="1"/>
        </dgm:presLayoutVars>
      </dgm:prSet>
      <dgm:spPr/>
    </dgm:pt>
    <dgm:pt modelId="{9644C7C4-5F60-4481-9A02-5164494B25C9}" type="pres">
      <dgm:prSet presAssocID="{3DAB51DF-1921-4155-A408-2E264D1B4FEB}" presName="negativeSpace" presStyleCnt="0"/>
      <dgm:spPr/>
    </dgm:pt>
    <dgm:pt modelId="{BA85845D-0585-4536-AB79-7E645AC86CA9}" type="pres">
      <dgm:prSet presAssocID="{3DAB51DF-1921-4155-A408-2E264D1B4FEB}" presName="childText" presStyleLbl="conFgAcc1" presStyleIdx="0" presStyleCnt="2">
        <dgm:presLayoutVars>
          <dgm:bulletEnabled val="1"/>
        </dgm:presLayoutVars>
      </dgm:prSet>
      <dgm:spPr/>
    </dgm:pt>
    <dgm:pt modelId="{060AB74B-DEF3-493A-89B9-C39FBFB06F67}" type="pres">
      <dgm:prSet presAssocID="{197282B2-DF72-4623-A5B1-D2C092C21758}" presName="spaceBetweenRectangles" presStyleCnt="0"/>
      <dgm:spPr/>
    </dgm:pt>
    <dgm:pt modelId="{6F7C66D9-FBF6-4243-AB14-A5C5E5D40A8F}" type="pres">
      <dgm:prSet presAssocID="{717B155C-C178-4D20-872D-5482B583AAF2}" presName="parentLin" presStyleCnt="0"/>
      <dgm:spPr/>
    </dgm:pt>
    <dgm:pt modelId="{139B97D2-1891-464B-ACBB-1626BE03F454}" type="pres">
      <dgm:prSet presAssocID="{717B155C-C178-4D20-872D-5482B583AAF2}" presName="parentLeftMargin" presStyleLbl="node1" presStyleIdx="0" presStyleCnt="2"/>
      <dgm:spPr/>
    </dgm:pt>
    <dgm:pt modelId="{F229CDE6-5AB8-4756-8C80-E7D8783E1EBF}" type="pres">
      <dgm:prSet presAssocID="{717B155C-C178-4D20-872D-5482B583AAF2}" presName="parentText" presStyleLbl="node1" presStyleIdx="1" presStyleCnt="2">
        <dgm:presLayoutVars>
          <dgm:chMax val="0"/>
          <dgm:bulletEnabled val="1"/>
        </dgm:presLayoutVars>
      </dgm:prSet>
      <dgm:spPr/>
    </dgm:pt>
    <dgm:pt modelId="{7EAD6282-31C5-40BD-950E-8605375CAABA}" type="pres">
      <dgm:prSet presAssocID="{717B155C-C178-4D20-872D-5482B583AAF2}" presName="negativeSpace" presStyleCnt="0"/>
      <dgm:spPr/>
    </dgm:pt>
    <dgm:pt modelId="{80C99CDA-8785-4FD6-894A-8FC62E13653C}" type="pres">
      <dgm:prSet presAssocID="{717B155C-C178-4D20-872D-5482B583AAF2}" presName="childText" presStyleLbl="conFgAcc1" presStyleIdx="1" presStyleCnt="2" custLinFactNeighborX="-1020" custLinFactNeighborY="5982">
        <dgm:presLayoutVars>
          <dgm:bulletEnabled val="1"/>
        </dgm:presLayoutVars>
      </dgm:prSet>
      <dgm:spPr/>
    </dgm:pt>
  </dgm:ptLst>
  <dgm:cxnLst>
    <dgm:cxn modelId="{31170014-2A99-4792-95E9-CF344D6B7974}" type="presOf" srcId="{6FC8A20F-CD67-46C3-AD3C-4A6EE63F3D70}" destId="{AB19D830-7FBF-41F7-903B-1600D2A09EBE}" srcOrd="0" destOrd="0" presId="urn:microsoft.com/office/officeart/2005/8/layout/list1"/>
    <dgm:cxn modelId="{1C9BE320-616A-4DD6-B561-949B87875377}" srcId="{6FC8A20F-CD67-46C3-AD3C-4A6EE63F3D70}" destId="{3DAB51DF-1921-4155-A408-2E264D1B4FEB}" srcOrd="0" destOrd="0" parTransId="{0EDC1CC9-BD4E-408E-84FC-5119D98DB972}" sibTransId="{197282B2-DF72-4623-A5B1-D2C092C21758}"/>
    <dgm:cxn modelId="{F52E9479-2CE9-4828-8AC8-81E475E3FC97}" type="presOf" srcId="{717B155C-C178-4D20-872D-5482B583AAF2}" destId="{F229CDE6-5AB8-4756-8C80-E7D8783E1EBF}" srcOrd="1" destOrd="0" presId="urn:microsoft.com/office/officeart/2005/8/layout/list1"/>
    <dgm:cxn modelId="{EBAE2C7C-F131-4034-9DBE-3C38F3ABFDC1}" srcId="{6FC8A20F-CD67-46C3-AD3C-4A6EE63F3D70}" destId="{717B155C-C178-4D20-872D-5482B583AAF2}" srcOrd="1" destOrd="0" parTransId="{1F7089A3-5838-4DA1-954E-C36C7E2B89B3}" sibTransId="{5BB46962-4A6A-4DE0-A98D-58635BCB856A}"/>
    <dgm:cxn modelId="{0D4F2896-007C-4D82-9C59-A839B2D657A5}" type="presOf" srcId="{3DAB51DF-1921-4155-A408-2E264D1B4FEB}" destId="{66CEC90C-E19D-43D2-982D-FCB88E82B5E5}" srcOrd="1" destOrd="0" presId="urn:microsoft.com/office/officeart/2005/8/layout/list1"/>
    <dgm:cxn modelId="{90933DAB-50D3-45DF-AE2F-7D830E0FB606}" type="presOf" srcId="{717B155C-C178-4D20-872D-5482B583AAF2}" destId="{139B97D2-1891-464B-ACBB-1626BE03F454}" srcOrd="0" destOrd="0" presId="urn:microsoft.com/office/officeart/2005/8/layout/list1"/>
    <dgm:cxn modelId="{E9123ABB-FA98-44E2-A0B3-618802DDCC0D}" type="presOf" srcId="{3DAB51DF-1921-4155-A408-2E264D1B4FEB}" destId="{3F7FCE5E-8CE9-4B0E-91C7-60460BF4FD92}" srcOrd="0" destOrd="0" presId="urn:microsoft.com/office/officeart/2005/8/layout/list1"/>
    <dgm:cxn modelId="{449AB169-3B61-48AF-80F0-587B7C4224FB}" type="presParOf" srcId="{AB19D830-7FBF-41F7-903B-1600D2A09EBE}" destId="{EC24ED3E-0898-4CAA-B36B-EB1CB7DF9EF9}" srcOrd="0" destOrd="0" presId="urn:microsoft.com/office/officeart/2005/8/layout/list1"/>
    <dgm:cxn modelId="{83827787-8A53-465E-B82E-C031A04B568C}" type="presParOf" srcId="{EC24ED3E-0898-4CAA-B36B-EB1CB7DF9EF9}" destId="{3F7FCE5E-8CE9-4B0E-91C7-60460BF4FD92}" srcOrd="0" destOrd="0" presId="urn:microsoft.com/office/officeart/2005/8/layout/list1"/>
    <dgm:cxn modelId="{DDF82DDA-5FD6-4BAD-AA85-DE78C58CDA5C}" type="presParOf" srcId="{EC24ED3E-0898-4CAA-B36B-EB1CB7DF9EF9}" destId="{66CEC90C-E19D-43D2-982D-FCB88E82B5E5}" srcOrd="1" destOrd="0" presId="urn:microsoft.com/office/officeart/2005/8/layout/list1"/>
    <dgm:cxn modelId="{E6B2CE22-82D9-4658-A240-7526754C98B3}" type="presParOf" srcId="{AB19D830-7FBF-41F7-903B-1600D2A09EBE}" destId="{9644C7C4-5F60-4481-9A02-5164494B25C9}" srcOrd="1" destOrd="0" presId="urn:microsoft.com/office/officeart/2005/8/layout/list1"/>
    <dgm:cxn modelId="{929BC77A-B670-4E42-B746-6BC53C4DC461}" type="presParOf" srcId="{AB19D830-7FBF-41F7-903B-1600D2A09EBE}" destId="{BA85845D-0585-4536-AB79-7E645AC86CA9}" srcOrd="2" destOrd="0" presId="urn:microsoft.com/office/officeart/2005/8/layout/list1"/>
    <dgm:cxn modelId="{C46B944E-16BC-4F9E-AB39-999359FF52B6}" type="presParOf" srcId="{AB19D830-7FBF-41F7-903B-1600D2A09EBE}" destId="{060AB74B-DEF3-493A-89B9-C39FBFB06F67}" srcOrd="3" destOrd="0" presId="urn:microsoft.com/office/officeart/2005/8/layout/list1"/>
    <dgm:cxn modelId="{C52B3448-0B89-4B88-B9E4-BB9BA6B3A53C}" type="presParOf" srcId="{AB19D830-7FBF-41F7-903B-1600D2A09EBE}" destId="{6F7C66D9-FBF6-4243-AB14-A5C5E5D40A8F}" srcOrd="4" destOrd="0" presId="urn:microsoft.com/office/officeart/2005/8/layout/list1"/>
    <dgm:cxn modelId="{C5AAE303-89E4-4004-8D1A-E05C3EEC88E3}" type="presParOf" srcId="{6F7C66D9-FBF6-4243-AB14-A5C5E5D40A8F}" destId="{139B97D2-1891-464B-ACBB-1626BE03F454}" srcOrd="0" destOrd="0" presId="urn:microsoft.com/office/officeart/2005/8/layout/list1"/>
    <dgm:cxn modelId="{6D977573-6A2E-48AF-8997-445F8DBD8767}" type="presParOf" srcId="{6F7C66D9-FBF6-4243-AB14-A5C5E5D40A8F}" destId="{F229CDE6-5AB8-4756-8C80-E7D8783E1EBF}" srcOrd="1" destOrd="0" presId="urn:microsoft.com/office/officeart/2005/8/layout/list1"/>
    <dgm:cxn modelId="{E4FB1A9E-8504-4DDB-957B-2DA0F6F5FCDD}" type="presParOf" srcId="{AB19D830-7FBF-41F7-903B-1600D2A09EBE}" destId="{7EAD6282-31C5-40BD-950E-8605375CAABA}" srcOrd="5" destOrd="0" presId="urn:microsoft.com/office/officeart/2005/8/layout/list1"/>
    <dgm:cxn modelId="{EC177807-1E57-4B93-9563-5836803B2435}" type="presParOf" srcId="{AB19D830-7FBF-41F7-903B-1600D2A09EBE}" destId="{80C99CDA-8785-4FD6-894A-8FC62E13653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FC8A20F-CD67-46C3-AD3C-4A6EE63F3D70}"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US"/>
        </a:p>
      </dgm:t>
    </dgm:pt>
    <dgm:pt modelId="{3DAB51DF-1921-4155-A408-2E264D1B4FEB}">
      <dgm:prSet phldrT="[Text]" custT="1"/>
      <dgm:spPr/>
      <dgm:t>
        <a:bodyPr/>
        <a:lstStyle/>
        <a:p>
          <a:r>
            <a:rPr lang="en-US" sz="3600" b="1" dirty="0">
              <a:effectLst>
                <a:outerShdw blurRad="38100" dist="38100" dir="2700000" algn="tl">
                  <a:srgbClr val="000000">
                    <a:alpha val="43137"/>
                  </a:srgbClr>
                </a:outerShdw>
              </a:effectLst>
            </a:rPr>
            <a:t>Acknowledging the Conflict</a:t>
          </a:r>
          <a:endParaRPr lang="en-US" sz="3600" dirty="0">
            <a:effectLst>
              <a:outerShdw blurRad="38100" dist="38100" dir="2700000" algn="tl">
                <a:srgbClr val="000000">
                  <a:alpha val="43137"/>
                </a:srgbClr>
              </a:outerShdw>
            </a:effectLst>
          </a:endParaRPr>
        </a:p>
      </dgm:t>
    </dgm:pt>
    <dgm:pt modelId="{0EDC1CC9-BD4E-408E-84FC-5119D98DB972}" type="parTrans" cxnId="{1C9BE320-616A-4DD6-B561-949B87875377}">
      <dgm:prSet/>
      <dgm:spPr/>
      <dgm:t>
        <a:bodyPr/>
        <a:lstStyle/>
        <a:p>
          <a:endParaRPr lang="en-US"/>
        </a:p>
      </dgm:t>
    </dgm:pt>
    <dgm:pt modelId="{197282B2-DF72-4623-A5B1-D2C092C21758}" type="sibTrans" cxnId="{1C9BE320-616A-4DD6-B561-949B87875377}">
      <dgm:prSet/>
      <dgm:spPr/>
      <dgm:t>
        <a:bodyPr/>
        <a:lstStyle/>
        <a:p>
          <a:endParaRPr lang="en-US"/>
        </a:p>
      </dgm:t>
    </dgm:pt>
    <dgm:pt modelId="{6256021C-824F-4118-B322-ADAA7341E1F4}">
      <dgm:prSet custT="1"/>
      <dgm:spPr/>
      <dgm:t>
        <a:bodyPr/>
        <a:lstStyle/>
        <a:p>
          <a:r>
            <a:rPr lang="en-US" sz="3600" b="1" dirty="0">
              <a:effectLst>
                <a:outerShdw blurRad="38100" dist="38100" dir="2700000" algn="tl">
                  <a:srgbClr val="000000">
                    <a:alpha val="43137"/>
                  </a:srgbClr>
                </a:outerShdw>
              </a:effectLst>
            </a:rPr>
            <a:t>Involvement of Leaders</a:t>
          </a:r>
          <a:endParaRPr lang="en-US" sz="3600" dirty="0">
            <a:effectLst>
              <a:outerShdw blurRad="38100" dist="38100" dir="2700000" algn="tl">
                <a:srgbClr val="000000">
                  <a:alpha val="43137"/>
                </a:srgbClr>
              </a:outerShdw>
            </a:effectLst>
          </a:endParaRPr>
        </a:p>
      </dgm:t>
    </dgm:pt>
    <dgm:pt modelId="{31744C62-075C-4701-895F-BA34300C16D8}" type="parTrans" cxnId="{956BAB15-E45F-4D37-B4FA-A9A186BDE144}">
      <dgm:prSet/>
      <dgm:spPr/>
      <dgm:t>
        <a:bodyPr/>
        <a:lstStyle/>
        <a:p>
          <a:endParaRPr lang="en-US"/>
        </a:p>
      </dgm:t>
    </dgm:pt>
    <dgm:pt modelId="{4A508CF7-405D-4B4F-B3E7-5CC60121FFC2}" type="sibTrans" cxnId="{956BAB15-E45F-4D37-B4FA-A9A186BDE144}">
      <dgm:prSet/>
      <dgm:spPr/>
      <dgm:t>
        <a:bodyPr/>
        <a:lstStyle/>
        <a:p>
          <a:endParaRPr lang="en-US"/>
        </a:p>
      </dgm:t>
    </dgm:pt>
    <dgm:pt modelId="{AB19D830-7FBF-41F7-903B-1600D2A09EBE}" type="pres">
      <dgm:prSet presAssocID="{6FC8A20F-CD67-46C3-AD3C-4A6EE63F3D70}" presName="linear" presStyleCnt="0">
        <dgm:presLayoutVars>
          <dgm:dir/>
          <dgm:animLvl val="lvl"/>
          <dgm:resizeHandles val="exact"/>
        </dgm:presLayoutVars>
      </dgm:prSet>
      <dgm:spPr/>
    </dgm:pt>
    <dgm:pt modelId="{EC24ED3E-0898-4CAA-B36B-EB1CB7DF9EF9}" type="pres">
      <dgm:prSet presAssocID="{3DAB51DF-1921-4155-A408-2E264D1B4FEB}" presName="parentLin" presStyleCnt="0"/>
      <dgm:spPr/>
    </dgm:pt>
    <dgm:pt modelId="{3F7FCE5E-8CE9-4B0E-91C7-60460BF4FD92}" type="pres">
      <dgm:prSet presAssocID="{3DAB51DF-1921-4155-A408-2E264D1B4FEB}" presName="parentLeftMargin" presStyleLbl="node1" presStyleIdx="0" presStyleCnt="2"/>
      <dgm:spPr/>
    </dgm:pt>
    <dgm:pt modelId="{66CEC90C-E19D-43D2-982D-FCB88E82B5E5}" type="pres">
      <dgm:prSet presAssocID="{3DAB51DF-1921-4155-A408-2E264D1B4FEB}" presName="parentText" presStyleLbl="node1" presStyleIdx="0" presStyleCnt="2">
        <dgm:presLayoutVars>
          <dgm:chMax val="0"/>
          <dgm:bulletEnabled val="1"/>
        </dgm:presLayoutVars>
      </dgm:prSet>
      <dgm:spPr/>
    </dgm:pt>
    <dgm:pt modelId="{9644C7C4-5F60-4481-9A02-5164494B25C9}" type="pres">
      <dgm:prSet presAssocID="{3DAB51DF-1921-4155-A408-2E264D1B4FEB}" presName="negativeSpace" presStyleCnt="0"/>
      <dgm:spPr/>
    </dgm:pt>
    <dgm:pt modelId="{BA85845D-0585-4536-AB79-7E645AC86CA9}" type="pres">
      <dgm:prSet presAssocID="{3DAB51DF-1921-4155-A408-2E264D1B4FEB}" presName="childText" presStyleLbl="conFgAcc1" presStyleIdx="0" presStyleCnt="2">
        <dgm:presLayoutVars>
          <dgm:bulletEnabled val="1"/>
        </dgm:presLayoutVars>
      </dgm:prSet>
      <dgm:spPr/>
    </dgm:pt>
    <dgm:pt modelId="{060AB74B-DEF3-493A-89B9-C39FBFB06F67}" type="pres">
      <dgm:prSet presAssocID="{197282B2-DF72-4623-A5B1-D2C092C21758}" presName="spaceBetweenRectangles" presStyleCnt="0"/>
      <dgm:spPr/>
    </dgm:pt>
    <dgm:pt modelId="{E4E173C7-56B5-418C-876C-E64F8A8ADB28}" type="pres">
      <dgm:prSet presAssocID="{6256021C-824F-4118-B322-ADAA7341E1F4}" presName="parentLin" presStyleCnt="0"/>
      <dgm:spPr/>
    </dgm:pt>
    <dgm:pt modelId="{34B6187B-B99F-4227-BEBA-CAD8D5AF6C77}" type="pres">
      <dgm:prSet presAssocID="{6256021C-824F-4118-B322-ADAA7341E1F4}" presName="parentLeftMargin" presStyleLbl="node1" presStyleIdx="0" presStyleCnt="2"/>
      <dgm:spPr/>
    </dgm:pt>
    <dgm:pt modelId="{B987875C-E166-4BD0-A58F-0F4D7BA83C62}" type="pres">
      <dgm:prSet presAssocID="{6256021C-824F-4118-B322-ADAA7341E1F4}" presName="parentText" presStyleLbl="node1" presStyleIdx="1" presStyleCnt="2">
        <dgm:presLayoutVars>
          <dgm:chMax val="0"/>
          <dgm:bulletEnabled val="1"/>
        </dgm:presLayoutVars>
      </dgm:prSet>
      <dgm:spPr/>
    </dgm:pt>
    <dgm:pt modelId="{7A47DACB-0440-4D9E-A9B0-4F63D9FA3A2B}" type="pres">
      <dgm:prSet presAssocID="{6256021C-824F-4118-B322-ADAA7341E1F4}" presName="negativeSpace" presStyleCnt="0"/>
      <dgm:spPr/>
    </dgm:pt>
    <dgm:pt modelId="{2A022A91-9134-492C-8AD5-6167F5D619F2}" type="pres">
      <dgm:prSet presAssocID="{6256021C-824F-4118-B322-ADAA7341E1F4}" presName="childText" presStyleLbl="conFgAcc1" presStyleIdx="1" presStyleCnt="2">
        <dgm:presLayoutVars>
          <dgm:bulletEnabled val="1"/>
        </dgm:presLayoutVars>
      </dgm:prSet>
      <dgm:spPr/>
    </dgm:pt>
  </dgm:ptLst>
  <dgm:cxnLst>
    <dgm:cxn modelId="{31170014-2A99-4792-95E9-CF344D6B7974}" type="presOf" srcId="{6FC8A20F-CD67-46C3-AD3C-4A6EE63F3D70}" destId="{AB19D830-7FBF-41F7-903B-1600D2A09EBE}" srcOrd="0" destOrd="0" presId="urn:microsoft.com/office/officeart/2005/8/layout/list1"/>
    <dgm:cxn modelId="{956BAB15-E45F-4D37-B4FA-A9A186BDE144}" srcId="{6FC8A20F-CD67-46C3-AD3C-4A6EE63F3D70}" destId="{6256021C-824F-4118-B322-ADAA7341E1F4}" srcOrd="1" destOrd="0" parTransId="{31744C62-075C-4701-895F-BA34300C16D8}" sibTransId="{4A508CF7-405D-4B4F-B3E7-5CC60121FFC2}"/>
    <dgm:cxn modelId="{1C9BE320-616A-4DD6-B561-949B87875377}" srcId="{6FC8A20F-CD67-46C3-AD3C-4A6EE63F3D70}" destId="{3DAB51DF-1921-4155-A408-2E264D1B4FEB}" srcOrd="0" destOrd="0" parTransId="{0EDC1CC9-BD4E-408E-84FC-5119D98DB972}" sibTransId="{197282B2-DF72-4623-A5B1-D2C092C21758}"/>
    <dgm:cxn modelId="{0D4F2896-007C-4D82-9C59-A839B2D657A5}" type="presOf" srcId="{3DAB51DF-1921-4155-A408-2E264D1B4FEB}" destId="{66CEC90C-E19D-43D2-982D-FCB88E82B5E5}" srcOrd="1" destOrd="0" presId="urn:microsoft.com/office/officeart/2005/8/layout/list1"/>
    <dgm:cxn modelId="{E9123ABB-FA98-44E2-A0B3-618802DDCC0D}" type="presOf" srcId="{3DAB51DF-1921-4155-A408-2E264D1B4FEB}" destId="{3F7FCE5E-8CE9-4B0E-91C7-60460BF4FD92}" srcOrd="0" destOrd="0" presId="urn:microsoft.com/office/officeart/2005/8/layout/list1"/>
    <dgm:cxn modelId="{0FF7D2C2-65E5-4E64-8992-5BA37D25C0E2}" type="presOf" srcId="{6256021C-824F-4118-B322-ADAA7341E1F4}" destId="{34B6187B-B99F-4227-BEBA-CAD8D5AF6C77}" srcOrd="0" destOrd="0" presId="urn:microsoft.com/office/officeart/2005/8/layout/list1"/>
    <dgm:cxn modelId="{71E95FC9-8C54-404B-BA74-C30D1CAA9B31}" type="presOf" srcId="{6256021C-824F-4118-B322-ADAA7341E1F4}" destId="{B987875C-E166-4BD0-A58F-0F4D7BA83C62}" srcOrd="1" destOrd="0" presId="urn:microsoft.com/office/officeart/2005/8/layout/list1"/>
    <dgm:cxn modelId="{449AB169-3B61-48AF-80F0-587B7C4224FB}" type="presParOf" srcId="{AB19D830-7FBF-41F7-903B-1600D2A09EBE}" destId="{EC24ED3E-0898-4CAA-B36B-EB1CB7DF9EF9}" srcOrd="0" destOrd="0" presId="urn:microsoft.com/office/officeart/2005/8/layout/list1"/>
    <dgm:cxn modelId="{83827787-8A53-465E-B82E-C031A04B568C}" type="presParOf" srcId="{EC24ED3E-0898-4CAA-B36B-EB1CB7DF9EF9}" destId="{3F7FCE5E-8CE9-4B0E-91C7-60460BF4FD92}" srcOrd="0" destOrd="0" presId="urn:microsoft.com/office/officeart/2005/8/layout/list1"/>
    <dgm:cxn modelId="{DDF82DDA-5FD6-4BAD-AA85-DE78C58CDA5C}" type="presParOf" srcId="{EC24ED3E-0898-4CAA-B36B-EB1CB7DF9EF9}" destId="{66CEC90C-E19D-43D2-982D-FCB88E82B5E5}" srcOrd="1" destOrd="0" presId="urn:microsoft.com/office/officeart/2005/8/layout/list1"/>
    <dgm:cxn modelId="{E6B2CE22-82D9-4658-A240-7526754C98B3}" type="presParOf" srcId="{AB19D830-7FBF-41F7-903B-1600D2A09EBE}" destId="{9644C7C4-5F60-4481-9A02-5164494B25C9}" srcOrd="1" destOrd="0" presId="urn:microsoft.com/office/officeart/2005/8/layout/list1"/>
    <dgm:cxn modelId="{929BC77A-B670-4E42-B746-6BC53C4DC461}" type="presParOf" srcId="{AB19D830-7FBF-41F7-903B-1600D2A09EBE}" destId="{BA85845D-0585-4536-AB79-7E645AC86CA9}" srcOrd="2" destOrd="0" presId="urn:microsoft.com/office/officeart/2005/8/layout/list1"/>
    <dgm:cxn modelId="{C46B944E-16BC-4F9E-AB39-999359FF52B6}" type="presParOf" srcId="{AB19D830-7FBF-41F7-903B-1600D2A09EBE}" destId="{060AB74B-DEF3-493A-89B9-C39FBFB06F67}" srcOrd="3" destOrd="0" presId="urn:microsoft.com/office/officeart/2005/8/layout/list1"/>
    <dgm:cxn modelId="{C093DBD8-E219-4559-A2B7-9185E4A9DEDE}" type="presParOf" srcId="{AB19D830-7FBF-41F7-903B-1600D2A09EBE}" destId="{E4E173C7-56B5-418C-876C-E64F8A8ADB28}" srcOrd="4" destOrd="0" presId="urn:microsoft.com/office/officeart/2005/8/layout/list1"/>
    <dgm:cxn modelId="{93CB914F-017B-4FFD-A7FB-AA786D56DCE8}" type="presParOf" srcId="{E4E173C7-56B5-418C-876C-E64F8A8ADB28}" destId="{34B6187B-B99F-4227-BEBA-CAD8D5AF6C77}" srcOrd="0" destOrd="0" presId="urn:microsoft.com/office/officeart/2005/8/layout/list1"/>
    <dgm:cxn modelId="{18275953-3C5F-49BE-A188-040199B358D1}" type="presParOf" srcId="{E4E173C7-56B5-418C-876C-E64F8A8ADB28}" destId="{B987875C-E166-4BD0-A58F-0F4D7BA83C62}" srcOrd="1" destOrd="0" presId="urn:microsoft.com/office/officeart/2005/8/layout/list1"/>
    <dgm:cxn modelId="{A9853062-42FE-429F-A17F-D0DA29E52750}" type="presParOf" srcId="{AB19D830-7FBF-41F7-903B-1600D2A09EBE}" destId="{7A47DACB-0440-4D9E-A9B0-4F63D9FA3A2B}" srcOrd="5" destOrd="0" presId="urn:microsoft.com/office/officeart/2005/8/layout/list1"/>
    <dgm:cxn modelId="{C7B03A0E-E4EF-4844-824F-134D76B3C293}" type="presParOf" srcId="{AB19D830-7FBF-41F7-903B-1600D2A09EBE}" destId="{2A022A91-9134-492C-8AD5-6167F5D619F2}" srcOrd="6"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5BFE85C-DB65-3E4D-A3F9-C9E1DFC2DB3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C523C51A-5C3E-5B46-97B1-04BC71612A35}">
      <dgm:prSet phldrT="[Text]"/>
      <dgm:spPr/>
      <dgm:t>
        <a:bodyPr/>
        <a:lstStyle/>
        <a:p>
          <a:r>
            <a:rPr lang="en-US" b="1" dirty="0">
              <a:latin typeface="Calibri" panose="020F0502020204030204" pitchFamily="34" charset="0"/>
              <a:ea typeface="Calibri" panose="020F0502020204030204" pitchFamily="34" charset="0"/>
              <a:cs typeface="Times New Roman" panose="02020603050405020304" pitchFamily="18" charset="0"/>
            </a:rPr>
            <a:t>Being professional</a:t>
          </a:r>
          <a:r>
            <a:rPr lang="en-US" dirty="0">
              <a:latin typeface="Calibri" panose="020F0502020204030204" pitchFamily="34" charset="0"/>
              <a:ea typeface="Calibri" panose="020F0502020204030204" pitchFamily="34" charset="0"/>
              <a:cs typeface="Times New Roman" panose="02020603050405020304" pitchFamily="18" charset="0"/>
            </a:rPr>
            <a:t>- To handle team conflicts it is very important to be professional and stay calm whatever the situation is. Being hyper and going to a quick conclusion can worsen the situation. One needs to calm his or her mind and handle the situation professionally. This will allow a fair and reasonable resolve and avoid further disruptions from work.</a:t>
          </a:r>
          <a:endParaRPr lang="en-GB" dirty="0"/>
        </a:p>
      </dgm:t>
    </dgm:pt>
    <dgm:pt modelId="{FF8E3448-6D60-664E-AED4-CD1878A68A03}" type="parTrans" cxnId="{DA867970-6CA6-C04F-9172-82E1D3E7649C}">
      <dgm:prSet/>
      <dgm:spPr/>
      <dgm:t>
        <a:bodyPr/>
        <a:lstStyle/>
        <a:p>
          <a:endParaRPr lang="en-GB"/>
        </a:p>
      </dgm:t>
    </dgm:pt>
    <dgm:pt modelId="{2BC4C0AE-B52B-7D4F-8DB0-078C2501566E}" type="sibTrans" cxnId="{DA867970-6CA6-C04F-9172-82E1D3E7649C}">
      <dgm:prSet/>
      <dgm:spPr/>
      <dgm:t>
        <a:bodyPr/>
        <a:lstStyle/>
        <a:p>
          <a:endParaRPr lang="en-GB"/>
        </a:p>
      </dgm:t>
    </dgm:pt>
    <dgm:pt modelId="{8F36B661-8530-D14E-8351-F979A26D4E91}">
      <dgm:prSet/>
      <dgm:spPr/>
      <dgm:t>
        <a:bodyPr/>
        <a:lstStyle/>
        <a:p>
          <a:r>
            <a:rPr lang="en-US" b="1">
              <a:latin typeface="Calibri" panose="020F0502020204030204" pitchFamily="34" charset="0"/>
              <a:ea typeface="Calibri" panose="020F0502020204030204" pitchFamily="34" charset="0"/>
              <a:cs typeface="Times New Roman" panose="02020603050405020304" pitchFamily="18" charset="0"/>
            </a:rPr>
            <a:t>Effective Communication</a:t>
          </a:r>
          <a:r>
            <a:rPr lang="en-US">
              <a:latin typeface="Calibri" panose="020F0502020204030204" pitchFamily="34" charset="0"/>
              <a:ea typeface="Calibri" panose="020F0502020204030204" pitchFamily="34" charset="0"/>
              <a:cs typeface="Times New Roman" panose="02020603050405020304" pitchFamily="18" charset="0"/>
            </a:rPr>
            <a:t>- Effective communication between the parties involved in the conflict should be created. So that each person is given the equal opportunity to share their thoughts. The person who acts as the mediator must listen to the sayings of all and be empathetic in making any decision. It is important the person listening is also thinking of ways to resolve the situation and prevent it from occurring again.</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dgm:t>
    </dgm:pt>
    <dgm:pt modelId="{1CA76687-E63A-3041-8533-477A446CB9DC}" type="parTrans" cxnId="{055100A7-7522-4C44-8D16-BD63A8BB9EAC}">
      <dgm:prSet/>
      <dgm:spPr/>
      <dgm:t>
        <a:bodyPr/>
        <a:lstStyle/>
        <a:p>
          <a:endParaRPr lang="en-GB"/>
        </a:p>
      </dgm:t>
    </dgm:pt>
    <dgm:pt modelId="{67620EC6-4CA4-6E41-8076-457DDA977128}" type="sibTrans" cxnId="{055100A7-7522-4C44-8D16-BD63A8BB9EAC}">
      <dgm:prSet/>
      <dgm:spPr/>
      <dgm:t>
        <a:bodyPr/>
        <a:lstStyle/>
        <a:p>
          <a:endParaRPr lang="en-GB"/>
        </a:p>
      </dgm:t>
    </dgm:pt>
    <dgm:pt modelId="{9F7BFC85-7F1A-FD49-8A02-8A68E69D92F5}">
      <dgm:prSet/>
      <dgm:spPr/>
      <dgm:t>
        <a:bodyPr/>
        <a:lstStyle/>
        <a:p>
          <a:r>
            <a:rPr lang="en-US" b="1" dirty="0">
              <a:latin typeface="Calibri" panose="020F0502020204030204" pitchFamily="34" charset="0"/>
              <a:ea typeface="Calibri" panose="020F0502020204030204" pitchFamily="34" charset="0"/>
              <a:cs typeface="Times New Roman" panose="02020603050405020304" pitchFamily="18" charset="0"/>
            </a:rPr>
            <a:t>Acknowledging the conflict- </a:t>
          </a:r>
          <a:r>
            <a:rPr lang="en-US" dirty="0">
              <a:latin typeface="Calibri" panose="020F0502020204030204" pitchFamily="34" charset="0"/>
              <a:ea typeface="Calibri" panose="020F0502020204030204" pitchFamily="34" charset="0"/>
              <a:cs typeface="Times New Roman" panose="02020603050405020304" pitchFamily="18" charset="0"/>
            </a:rPr>
            <a:t>sometimes</a:t>
          </a:r>
          <a:r>
            <a:rPr lang="en-US" b="1" dirty="0">
              <a:latin typeface="Calibri" panose="020F0502020204030204" pitchFamily="34" charset="0"/>
              <a:ea typeface="Calibri" panose="020F0502020204030204" pitchFamily="34" charset="0"/>
              <a:cs typeface="Times New Roman" panose="02020603050405020304" pitchFamily="18" charset="0"/>
            </a:rPr>
            <a:t> </a:t>
          </a:r>
          <a:r>
            <a:rPr lang="en-US" dirty="0">
              <a:latin typeface="Calibri" panose="020F0502020204030204" pitchFamily="34" charset="0"/>
              <a:ea typeface="Calibri" panose="020F0502020204030204" pitchFamily="34" charset="0"/>
              <a:cs typeface="Times New Roman" panose="02020603050405020304" pitchFamily="18" charset="0"/>
            </a:rPr>
            <a:t>people try to avoid the conflict by simply not recognizing the situation as conflict. It is essential to recognize the conflict at the first stage and then get to a solution from mutual understanding to resolve the conflict.</a:t>
          </a:r>
          <a:endParaRPr lang="en-GB" dirty="0">
            <a:latin typeface="Calibri" panose="020F0502020204030204" pitchFamily="34" charset="0"/>
            <a:ea typeface="Calibri" panose="020F0502020204030204" pitchFamily="34" charset="0"/>
            <a:cs typeface="Times New Roman" panose="02020603050405020304" pitchFamily="18" charset="0"/>
          </a:endParaRPr>
        </a:p>
      </dgm:t>
    </dgm:pt>
    <dgm:pt modelId="{45D75C75-C731-9248-9100-25DC253A7EB7}" type="parTrans" cxnId="{E3820771-EDE2-FF44-A3C2-F63D797C71D5}">
      <dgm:prSet/>
      <dgm:spPr/>
      <dgm:t>
        <a:bodyPr/>
        <a:lstStyle/>
        <a:p>
          <a:endParaRPr lang="en-GB"/>
        </a:p>
      </dgm:t>
    </dgm:pt>
    <dgm:pt modelId="{1904D29A-C86C-7347-A770-4C7F1B1FFC0F}" type="sibTrans" cxnId="{E3820771-EDE2-FF44-A3C2-F63D797C71D5}">
      <dgm:prSet/>
      <dgm:spPr/>
      <dgm:t>
        <a:bodyPr/>
        <a:lstStyle/>
        <a:p>
          <a:endParaRPr lang="en-GB"/>
        </a:p>
      </dgm:t>
    </dgm:pt>
    <dgm:pt modelId="{73A80946-002A-E54A-AEEB-B7F19AC2A22F}">
      <dgm:prSet/>
      <dgm:spPr/>
      <dgm:t>
        <a:bodyPr/>
        <a:lstStyle/>
        <a:p>
          <a:r>
            <a:rPr lang="en-US" b="1">
              <a:latin typeface="Calibri" panose="020F0502020204030204" pitchFamily="34" charset="0"/>
              <a:ea typeface="Calibri" panose="020F0502020204030204" pitchFamily="34" charset="0"/>
              <a:cs typeface="Times New Roman" panose="02020603050405020304" pitchFamily="18" charset="0"/>
            </a:rPr>
            <a:t>Involvement of leaders</a:t>
          </a:r>
          <a:r>
            <a:rPr lang="en-US">
              <a:latin typeface="Calibri" panose="020F0502020204030204" pitchFamily="34" charset="0"/>
              <a:ea typeface="Calibri" panose="020F0502020204030204" pitchFamily="34" charset="0"/>
              <a:cs typeface="Times New Roman" panose="02020603050405020304" pitchFamily="18" charset="0"/>
            </a:rPr>
            <a:t> – if it becomes difficult to resolve any conflict among the group members, it is necessary to involve the leaders or senior authority and follow the decisions made by the authority.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dgm:t>
    </dgm:pt>
    <dgm:pt modelId="{96C28EC0-154E-4247-967C-8C28A3F55C00}" type="parTrans" cxnId="{575B8103-87EE-9D43-8685-B9DC61D2006A}">
      <dgm:prSet/>
      <dgm:spPr/>
      <dgm:t>
        <a:bodyPr/>
        <a:lstStyle/>
        <a:p>
          <a:endParaRPr lang="en-GB"/>
        </a:p>
      </dgm:t>
    </dgm:pt>
    <dgm:pt modelId="{3CBDE56E-B9DB-9544-90A9-E09043EB401D}" type="sibTrans" cxnId="{575B8103-87EE-9D43-8685-B9DC61D2006A}">
      <dgm:prSet/>
      <dgm:spPr/>
      <dgm:t>
        <a:bodyPr/>
        <a:lstStyle/>
        <a:p>
          <a:endParaRPr lang="en-GB"/>
        </a:p>
      </dgm:t>
    </dgm:pt>
    <dgm:pt modelId="{539A3054-FE0B-2440-83C0-511500CF0EFC}" type="pres">
      <dgm:prSet presAssocID="{15BFE85C-DB65-3E4D-A3F9-C9E1DFC2DB37}" presName="linear" presStyleCnt="0">
        <dgm:presLayoutVars>
          <dgm:animLvl val="lvl"/>
          <dgm:resizeHandles val="exact"/>
        </dgm:presLayoutVars>
      </dgm:prSet>
      <dgm:spPr/>
    </dgm:pt>
    <dgm:pt modelId="{278C6441-DC27-BE4C-8D11-3AAD2F9DB771}" type="pres">
      <dgm:prSet presAssocID="{C523C51A-5C3E-5B46-97B1-04BC71612A35}" presName="parentText" presStyleLbl="node1" presStyleIdx="0" presStyleCnt="4">
        <dgm:presLayoutVars>
          <dgm:chMax val="0"/>
          <dgm:bulletEnabled val="1"/>
        </dgm:presLayoutVars>
      </dgm:prSet>
      <dgm:spPr/>
    </dgm:pt>
    <dgm:pt modelId="{DC28DBE7-EF28-B34D-9A8E-31EE4CD4C063}" type="pres">
      <dgm:prSet presAssocID="{2BC4C0AE-B52B-7D4F-8DB0-078C2501566E}" presName="spacer" presStyleCnt="0"/>
      <dgm:spPr/>
    </dgm:pt>
    <dgm:pt modelId="{2E65C3C5-EFE5-044B-93C0-58681F41D4D7}" type="pres">
      <dgm:prSet presAssocID="{8F36B661-8530-D14E-8351-F979A26D4E91}" presName="parentText" presStyleLbl="node1" presStyleIdx="1" presStyleCnt="4">
        <dgm:presLayoutVars>
          <dgm:chMax val="0"/>
          <dgm:bulletEnabled val="1"/>
        </dgm:presLayoutVars>
      </dgm:prSet>
      <dgm:spPr/>
    </dgm:pt>
    <dgm:pt modelId="{A892683D-F09D-6C44-8505-BDF059B5ABD1}" type="pres">
      <dgm:prSet presAssocID="{67620EC6-4CA4-6E41-8076-457DDA977128}" presName="spacer" presStyleCnt="0"/>
      <dgm:spPr/>
    </dgm:pt>
    <dgm:pt modelId="{798978DA-BB56-4741-9494-1F6D4265B39D}" type="pres">
      <dgm:prSet presAssocID="{9F7BFC85-7F1A-FD49-8A02-8A68E69D92F5}" presName="parentText" presStyleLbl="node1" presStyleIdx="2" presStyleCnt="4">
        <dgm:presLayoutVars>
          <dgm:chMax val="0"/>
          <dgm:bulletEnabled val="1"/>
        </dgm:presLayoutVars>
      </dgm:prSet>
      <dgm:spPr/>
    </dgm:pt>
    <dgm:pt modelId="{839521F5-9F28-0942-AC59-38FA9726D37E}" type="pres">
      <dgm:prSet presAssocID="{1904D29A-C86C-7347-A770-4C7F1B1FFC0F}" presName="spacer" presStyleCnt="0"/>
      <dgm:spPr/>
    </dgm:pt>
    <dgm:pt modelId="{3C751F0C-07CA-034A-8AEE-1A578C5CAD2B}" type="pres">
      <dgm:prSet presAssocID="{73A80946-002A-E54A-AEEB-B7F19AC2A22F}" presName="parentText" presStyleLbl="node1" presStyleIdx="3" presStyleCnt="4">
        <dgm:presLayoutVars>
          <dgm:chMax val="0"/>
          <dgm:bulletEnabled val="1"/>
        </dgm:presLayoutVars>
      </dgm:prSet>
      <dgm:spPr/>
    </dgm:pt>
  </dgm:ptLst>
  <dgm:cxnLst>
    <dgm:cxn modelId="{575B8103-87EE-9D43-8685-B9DC61D2006A}" srcId="{15BFE85C-DB65-3E4D-A3F9-C9E1DFC2DB37}" destId="{73A80946-002A-E54A-AEEB-B7F19AC2A22F}" srcOrd="3" destOrd="0" parTransId="{96C28EC0-154E-4247-967C-8C28A3F55C00}" sibTransId="{3CBDE56E-B9DB-9544-90A9-E09043EB401D}"/>
    <dgm:cxn modelId="{372C680F-40A5-E841-8C4A-FD233F23FD1E}" type="presOf" srcId="{9F7BFC85-7F1A-FD49-8A02-8A68E69D92F5}" destId="{798978DA-BB56-4741-9494-1F6D4265B39D}" srcOrd="0" destOrd="0" presId="urn:microsoft.com/office/officeart/2005/8/layout/vList2"/>
    <dgm:cxn modelId="{4BFA5F3F-B41D-4745-B356-5B94B8257B42}" type="presOf" srcId="{8F36B661-8530-D14E-8351-F979A26D4E91}" destId="{2E65C3C5-EFE5-044B-93C0-58681F41D4D7}" srcOrd="0" destOrd="0" presId="urn:microsoft.com/office/officeart/2005/8/layout/vList2"/>
    <dgm:cxn modelId="{DA867970-6CA6-C04F-9172-82E1D3E7649C}" srcId="{15BFE85C-DB65-3E4D-A3F9-C9E1DFC2DB37}" destId="{C523C51A-5C3E-5B46-97B1-04BC71612A35}" srcOrd="0" destOrd="0" parTransId="{FF8E3448-6D60-664E-AED4-CD1878A68A03}" sibTransId="{2BC4C0AE-B52B-7D4F-8DB0-078C2501566E}"/>
    <dgm:cxn modelId="{E3820771-EDE2-FF44-A3C2-F63D797C71D5}" srcId="{15BFE85C-DB65-3E4D-A3F9-C9E1DFC2DB37}" destId="{9F7BFC85-7F1A-FD49-8A02-8A68E69D92F5}" srcOrd="2" destOrd="0" parTransId="{45D75C75-C731-9248-9100-25DC253A7EB7}" sibTransId="{1904D29A-C86C-7347-A770-4C7F1B1FFC0F}"/>
    <dgm:cxn modelId="{72B26473-FD70-6F48-8C3D-425443D98F6F}" type="presOf" srcId="{15BFE85C-DB65-3E4D-A3F9-C9E1DFC2DB37}" destId="{539A3054-FE0B-2440-83C0-511500CF0EFC}" srcOrd="0" destOrd="0" presId="urn:microsoft.com/office/officeart/2005/8/layout/vList2"/>
    <dgm:cxn modelId="{E94B9876-4413-3E44-AE26-2B433E328259}" type="presOf" srcId="{73A80946-002A-E54A-AEEB-B7F19AC2A22F}" destId="{3C751F0C-07CA-034A-8AEE-1A578C5CAD2B}" srcOrd="0" destOrd="0" presId="urn:microsoft.com/office/officeart/2005/8/layout/vList2"/>
    <dgm:cxn modelId="{055100A7-7522-4C44-8D16-BD63A8BB9EAC}" srcId="{15BFE85C-DB65-3E4D-A3F9-C9E1DFC2DB37}" destId="{8F36B661-8530-D14E-8351-F979A26D4E91}" srcOrd="1" destOrd="0" parTransId="{1CA76687-E63A-3041-8533-477A446CB9DC}" sibTransId="{67620EC6-4CA4-6E41-8076-457DDA977128}"/>
    <dgm:cxn modelId="{431CCFE7-EC46-C545-91C1-281EF35F522F}" type="presOf" srcId="{C523C51A-5C3E-5B46-97B1-04BC71612A35}" destId="{278C6441-DC27-BE4C-8D11-3AAD2F9DB771}" srcOrd="0" destOrd="0" presId="urn:microsoft.com/office/officeart/2005/8/layout/vList2"/>
    <dgm:cxn modelId="{F8C445C9-2759-CE42-BC0E-26B17E4DE0D7}" type="presParOf" srcId="{539A3054-FE0B-2440-83C0-511500CF0EFC}" destId="{278C6441-DC27-BE4C-8D11-3AAD2F9DB771}" srcOrd="0" destOrd="0" presId="urn:microsoft.com/office/officeart/2005/8/layout/vList2"/>
    <dgm:cxn modelId="{E9A19C61-DD5C-E349-BDE6-2DE9BF4F489F}" type="presParOf" srcId="{539A3054-FE0B-2440-83C0-511500CF0EFC}" destId="{DC28DBE7-EF28-B34D-9A8E-31EE4CD4C063}" srcOrd="1" destOrd="0" presId="urn:microsoft.com/office/officeart/2005/8/layout/vList2"/>
    <dgm:cxn modelId="{0F9B300B-8FD7-A44C-AC9B-CF8BD99CDEE9}" type="presParOf" srcId="{539A3054-FE0B-2440-83C0-511500CF0EFC}" destId="{2E65C3C5-EFE5-044B-93C0-58681F41D4D7}" srcOrd="2" destOrd="0" presId="urn:microsoft.com/office/officeart/2005/8/layout/vList2"/>
    <dgm:cxn modelId="{087D23F5-41BD-7842-A29D-2D1D8863716E}" type="presParOf" srcId="{539A3054-FE0B-2440-83C0-511500CF0EFC}" destId="{A892683D-F09D-6C44-8505-BDF059B5ABD1}" srcOrd="3" destOrd="0" presId="urn:microsoft.com/office/officeart/2005/8/layout/vList2"/>
    <dgm:cxn modelId="{BFC5C0F2-12A6-974C-8E5F-E633C2D3C4AC}" type="presParOf" srcId="{539A3054-FE0B-2440-83C0-511500CF0EFC}" destId="{798978DA-BB56-4741-9494-1F6D4265B39D}" srcOrd="4" destOrd="0" presId="urn:microsoft.com/office/officeart/2005/8/layout/vList2"/>
    <dgm:cxn modelId="{57F27188-D4EC-FE4E-95EA-8E261A0CC93A}" type="presParOf" srcId="{539A3054-FE0B-2440-83C0-511500CF0EFC}" destId="{839521F5-9F28-0942-AC59-38FA9726D37E}" srcOrd="5" destOrd="0" presId="urn:microsoft.com/office/officeart/2005/8/layout/vList2"/>
    <dgm:cxn modelId="{2F9381EB-7987-FF4C-B8AE-7D5C31743845}" type="presParOf" srcId="{539A3054-FE0B-2440-83C0-511500CF0EFC}" destId="{3C751F0C-07CA-034A-8AEE-1A578C5CAD2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A89E1-FB06-DB47-B104-4E5D4768294F}">
      <dsp:nvSpPr>
        <dsp:cNvPr id="0" name=""/>
        <dsp:cNvSpPr/>
      </dsp:nvSpPr>
      <dsp:spPr>
        <a:xfrm>
          <a:off x="0" y="39886"/>
          <a:ext cx="4805101" cy="52474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u="sng" kern="1200"/>
            <a:t>Student Name &amp; ID Numbers</a:t>
          </a:r>
          <a:r>
            <a:rPr lang="en-GB" sz="2300" i="1" kern="1200"/>
            <a:t>:</a:t>
          </a:r>
          <a:endParaRPr lang="en-US" sz="2300" kern="1200"/>
        </a:p>
      </dsp:txBody>
      <dsp:txXfrm>
        <a:off x="25616" y="65502"/>
        <a:ext cx="4753869" cy="473513"/>
      </dsp:txXfrm>
    </dsp:sp>
    <dsp:sp modelId="{27F4D5D7-F01E-7D44-8A05-91C438BDDD0C}">
      <dsp:nvSpPr>
        <dsp:cNvPr id="0" name=""/>
        <dsp:cNvSpPr/>
      </dsp:nvSpPr>
      <dsp:spPr>
        <a:xfrm>
          <a:off x="0" y="630871"/>
          <a:ext cx="4805101" cy="52474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Ela Duka         2112408</a:t>
          </a:r>
          <a:endParaRPr lang="en-US" sz="2300" kern="1200"/>
        </a:p>
      </dsp:txBody>
      <dsp:txXfrm>
        <a:off x="25616" y="656487"/>
        <a:ext cx="4753869" cy="473513"/>
      </dsp:txXfrm>
    </dsp:sp>
    <dsp:sp modelId="{E662470F-A0EA-7A4B-88E2-E83BB936429E}">
      <dsp:nvSpPr>
        <dsp:cNvPr id="0" name=""/>
        <dsp:cNvSpPr/>
      </dsp:nvSpPr>
      <dsp:spPr>
        <a:xfrm>
          <a:off x="0" y="1221856"/>
          <a:ext cx="4805101" cy="52474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Oliver Tabala  2111307</a:t>
          </a:r>
          <a:endParaRPr lang="en-US" sz="2300" kern="1200"/>
        </a:p>
      </dsp:txBody>
      <dsp:txXfrm>
        <a:off x="25616" y="1247472"/>
        <a:ext cx="4753869" cy="473513"/>
      </dsp:txXfrm>
    </dsp:sp>
    <dsp:sp modelId="{6B0CF533-11B0-F544-959E-D85903CEBF55}">
      <dsp:nvSpPr>
        <dsp:cNvPr id="0" name=""/>
        <dsp:cNvSpPr/>
      </dsp:nvSpPr>
      <dsp:spPr>
        <a:xfrm>
          <a:off x="0" y="1812841"/>
          <a:ext cx="4805101" cy="52474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Elena Ciorici     2112410</a:t>
          </a:r>
          <a:endParaRPr lang="en-US" sz="2300" kern="1200"/>
        </a:p>
      </dsp:txBody>
      <dsp:txXfrm>
        <a:off x="25616" y="1838457"/>
        <a:ext cx="4753869" cy="473513"/>
      </dsp:txXfrm>
    </dsp:sp>
    <dsp:sp modelId="{D9BAD5C3-151C-1D48-B02E-4871B0E7DD0A}">
      <dsp:nvSpPr>
        <dsp:cNvPr id="0" name=""/>
        <dsp:cNvSpPr/>
      </dsp:nvSpPr>
      <dsp:spPr>
        <a:xfrm>
          <a:off x="0" y="2403826"/>
          <a:ext cx="4805101" cy="52474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Teacher Name: Soban sadiq </a:t>
          </a:r>
          <a:endParaRPr lang="en-US" sz="2300" kern="1200"/>
        </a:p>
      </dsp:txBody>
      <dsp:txXfrm>
        <a:off x="25616" y="2429442"/>
        <a:ext cx="4753869" cy="473513"/>
      </dsp:txXfrm>
    </dsp:sp>
    <dsp:sp modelId="{12358365-F46C-FD42-BEA9-8037A51ED128}">
      <dsp:nvSpPr>
        <dsp:cNvPr id="0" name=""/>
        <dsp:cNvSpPr/>
      </dsp:nvSpPr>
      <dsp:spPr>
        <a:xfrm>
          <a:off x="0" y="2994811"/>
          <a:ext cx="4805101" cy="52474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Academic Year: 2022</a:t>
          </a:r>
          <a:endParaRPr lang="en-US" sz="2300" kern="1200"/>
        </a:p>
      </dsp:txBody>
      <dsp:txXfrm>
        <a:off x="25616" y="3020427"/>
        <a:ext cx="4753869" cy="473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8F152-E89F-4A41-9257-C5C897DE936E}">
      <dsp:nvSpPr>
        <dsp:cNvPr id="0" name=""/>
        <dsp:cNvSpPr/>
      </dsp:nvSpPr>
      <dsp:spPr>
        <a:xfrm>
          <a:off x="0" y="12070"/>
          <a:ext cx="6672887" cy="52474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Benefits of team working </a:t>
          </a:r>
        </a:p>
      </dsp:txBody>
      <dsp:txXfrm>
        <a:off x="25616" y="37686"/>
        <a:ext cx="6621655" cy="473513"/>
      </dsp:txXfrm>
    </dsp:sp>
    <dsp:sp modelId="{DC0942C0-BD34-C945-80C6-53F57F6B8EB9}">
      <dsp:nvSpPr>
        <dsp:cNvPr id="0" name=""/>
        <dsp:cNvSpPr/>
      </dsp:nvSpPr>
      <dsp:spPr>
        <a:xfrm>
          <a:off x="0" y="536815"/>
          <a:ext cx="6672887" cy="380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864"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dirty="0"/>
            <a:t>Productivity- Achieve task and high results</a:t>
          </a:r>
        </a:p>
        <a:p>
          <a:pPr marL="171450" lvl="1" indent="-171450" algn="l" defTabSz="800100">
            <a:lnSpc>
              <a:spcPct val="90000"/>
            </a:lnSpc>
            <a:spcBef>
              <a:spcPct val="0"/>
            </a:spcBef>
            <a:spcAft>
              <a:spcPct val="20000"/>
            </a:spcAft>
            <a:buChar char="•"/>
          </a:pPr>
          <a:r>
            <a:rPr lang="en-US" sz="1800" kern="1200" dirty="0"/>
            <a:t>Support network- Relying between team members for support and guidance</a:t>
          </a:r>
        </a:p>
        <a:p>
          <a:pPr marL="171450" lvl="1" indent="-171450" algn="l" defTabSz="800100">
            <a:lnSpc>
              <a:spcPct val="90000"/>
            </a:lnSpc>
            <a:spcBef>
              <a:spcPct val="0"/>
            </a:spcBef>
            <a:spcAft>
              <a:spcPct val="20000"/>
            </a:spcAft>
            <a:buChar char="•"/>
          </a:pPr>
          <a:r>
            <a:rPr lang="en-US" sz="1800" kern="1200" dirty="0"/>
            <a:t>Encourages innovation- encourage creativity and practical solutions problems</a:t>
          </a:r>
        </a:p>
        <a:p>
          <a:pPr marL="171450" lvl="1" indent="-171450" algn="l" defTabSz="800100">
            <a:lnSpc>
              <a:spcPct val="90000"/>
            </a:lnSpc>
            <a:spcBef>
              <a:spcPct val="0"/>
            </a:spcBef>
            <a:spcAft>
              <a:spcPct val="20000"/>
            </a:spcAft>
            <a:buChar char="•"/>
          </a:pPr>
          <a:r>
            <a:rPr lang="en-US" sz="1800" kern="1200" dirty="0"/>
            <a:t>Improves moral- sense of accomplishment to don’t let down the team members </a:t>
          </a:r>
        </a:p>
        <a:p>
          <a:pPr marL="171450" lvl="1" indent="-171450" algn="l" defTabSz="800100">
            <a:lnSpc>
              <a:spcPct val="90000"/>
            </a:lnSpc>
            <a:spcBef>
              <a:spcPct val="0"/>
            </a:spcBef>
            <a:spcAft>
              <a:spcPct val="20000"/>
            </a:spcAft>
            <a:buChar char="•"/>
          </a:pPr>
          <a:r>
            <a:rPr lang="en-US" sz="1800" kern="1200" dirty="0"/>
            <a:t>Develop new talents- creating competition </a:t>
          </a:r>
        </a:p>
        <a:p>
          <a:pPr marL="171450" lvl="1" indent="-171450" algn="l" defTabSz="800100">
            <a:lnSpc>
              <a:spcPct val="90000"/>
            </a:lnSpc>
            <a:spcBef>
              <a:spcPct val="0"/>
            </a:spcBef>
            <a:spcAft>
              <a:spcPct val="20000"/>
            </a:spcAft>
            <a:buChar char="•"/>
          </a:pPr>
          <a:r>
            <a:rPr lang="en-US" sz="1800" kern="1200" dirty="0"/>
            <a:t>Flexibility- Sharing work and combines strength skills allows flexibility between team members</a:t>
          </a:r>
        </a:p>
        <a:p>
          <a:pPr marL="171450" lvl="1" indent="-171450" algn="l" defTabSz="800100">
            <a:lnSpc>
              <a:spcPct val="90000"/>
            </a:lnSpc>
            <a:spcBef>
              <a:spcPct val="0"/>
            </a:spcBef>
            <a:spcAft>
              <a:spcPct val="20000"/>
            </a:spcAft>
            <a:buChar char="•"/>
          </a:pPr>
          <a:r>
            <a:rPr lang="en-US" sz="1800" kern="1200" dirty="0"/>
            <a:t>Generates new relationship- creating a less stressful environment and relying to each other generates on budling trust and new relationship between team members</a:t>
          </a:r>
        </a:p>
        <a:p>
          <a:pPr marL="171450" lvl="1" indent="-171450" algn="l" defTabSz="800100">
            <a:lnSpc>
              <a:spcPct val="90000"/>
            </a:lnSpc>
            <a:spcBef>
              <a:spcPct val="0"/>
            </a:spcBef>
            <a:spcAft>
              <a:spcPct val="20000"/>
            </a:spcAft>
            <a:buChar char="•"/>
          </a:pPr>
          <a:r>
            <a:rPr lang="en-US" sz="1800" kern="1200" dirty="0"/>
            <a:t>Individual career- team working encourages creating creativity and learning between each other skills</a:t>
          </a:r>
        </a:p>
      </dsp:txBody>
      <dsp:txXfrm>
        <a:off x="0" y="536815"/>
        <a:ext cx="6672887" cy="3808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7E592-5212-4CF2-A2F8-CD93666FD02F}">
      <dsp:nvSpPr>
        <dsp:cNvPr id="0" name=""/>
        <dsp:cNvSpPr/>
      </dsp:nvSpPr>
      <dsp:spPr>
        <a:xfrm>
          <a:off x="0" y="162670"/>
          <a:ext cx="11815761" cy="1669460"/>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0916E76-8687-48FD-80C4-24ADB4668724}">
      <dsp:nvSpPr>
        <dsp:cNvPr id="0" name=""/>
        <dsp:cNvSpPr/>
      </dsp:nvSpPr>
      <dsp:spPr>
        <a:xfrm>
          <a:off x="505011" y="538299"/>
          <a:ext cx="918203" cy="918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4475D0A9-9737-42B5-9DD9-BA7C71B0725A}">
      <dsp:nvSpPr>
        <dsp:cNvPr id="0" name=""/>
        <dsp:cNvSpPr/>
      </dsp:nvSpPr>
      <dsp:spPr>
        <a:xfrm>
          <a:off x="1928227" y="1993"/>
          <a:ext cx="9887533" cy="1990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85" tIns="176685" rIns="176685" bIns="176685" numCol="1" spcCol="1270" anchor="ctr" anchorCtr="0">
          <a:noAutofit/>
        </a:bodyPr>
        <a:lstStyle/>
        <a:p>
          <a:pPr marL="0" lvl="0" indent="0" algn="l" defTabSz="666750">
            <a:lnSpc>
              <a:spcPct val="100000"/>
            </a:lnSpc>
            <a:spcBef>
              <a:spcPct val="0"/>
            </a:spcBef>
            <a:spcAft>
              <a:spcPct val="35000"/>
            </a:spcAft>
            <a:buNone/>
          </a:pPr>
          <a:r>
            <a:rPr lang="en-GB" sz="1500" kern="1200" dirty="0"/>
            <a:t>Encourages creativity and learning</a:t>
          </a:r>
        </a:p>
        <a:p>
          <a:pPr marL="0" lvl="0" indent="0" algn="l" defTabSz="666750">
            <a:lnSpc>
              <a:spcPct val="100000"/>
            </a:lnSpc>
            <a:spcBef>
              <a:spcPct val="0"/>
            </a:spcBef>
            <a:spcAft>
              <a:spcPct val="35000"/>
            </a:spcAft>
            <a:buNone/>
          </a:pPr>
          <a:endParaRPr lang="en-GB" sz="1500" kern="1200" dirty="0"/>
        </a:p>
        <a:p>
          <a:pPr marL="0" lvl="0" indent="0" algn="l" defTabSz="666750">
            <a:lnSpc>
              <a:spcPct val="100000"/>
            </a:lnSpc>
            <a:spcBef>
              <a:spcPct val="0"/>
            </a:spcBef>
            <a:spcAft>
              <a:spcPct val="35000"/>
            </a:spcAft>
            <a:buNone/>
          </a:pPr>
          <a:r>
            <a:rPr lang="en-GB" sz="1500" kern="1200" dirty="0"/>
            <a:t>Creativity develops when people work together in a team. Giving thoughts and ideas as a group prevents the “stale” views that often come from working alone. Working as a team develops new ideas and skills from where each member of the team can learn and use it in the future.</a:t>
          </a:r>
        </a:p>
      </dsp:txBody>
      <dsp:txXfrm>
        <a:off x="1928227" y="1993"/>
        <a:ext cx="9887533" cy="1990815"/>
      </dsp:txXfrm>
    </dsp:sp>
    <dsp:sp modelId="{564194DF-00E0-4A91-81DB-AF58349BE1F1}">
      <dsp:nvSpPr>
        <dsp:cNvPr id="0" name=""/>
        <dsp:cNvSpPr/>
      </dsp:nvSpPr>
      <dsp:spPr>
        <a:xfrm>
          <a:off x="0" y="2697796"/>
          <a:ext cx="11815761" cy="1669460"/>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2FBDCACE-0772-4978-A930-905A3A445FD0}">
      <dsp:nvSpPr>
        <dsp:cNvPr id="0" name=""/>
        <dsp:cNvSpPr/>
      </dsp:nvSpPr>
      <dsp:spPr>
        <a:xfrm>
          <a:off x="505011" y="3073425"/>
          <a:ext cx="918203" cy="918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DECBA2F-4C80-4950-853E-37D454FA6277}">
      <dsp:nvSpPr>
        <dsp:cNvPr id="0" name=""/>
        <dsp:cNvSpPr/>
      </dsp:nvSpPr>
      <dsp:spPr>
        <a:xfrm>
          <a:off x="1928227" y="2410173"/>
          <a:ext cx="9887533" cy="2244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85" tIns="176685" rIns="176685" bIns="176685" numCol="1" spcCol="1270" anchor="ctr" anchorCtr="0">
          <a:noAutofit/>
        </a:bodyPr>
        <a:lstStyle/>
        <a:p>
          <a:pPr marL="0" lvl="0" indent="0" algn="l" defTabSz="666750">
            <a:lnSpc>
              <a:spcPct val="100000"/>
            </a:lnSpc>
            <a:spcBef>
              <a:spcPct val="0"/>
            </a:spcBef>
            <a:spcAft>
              <a:spcPct val="35000"/>
            </a:spcAft>
            <a:buNone/>
          </a:pPr>
          <a:r>
            <a:rPr lang="en-GB" sz="1500" kern="1200" dirty="0"/>
            <a:t>Combines strength skills</a:t>
          </a:r>
        </a:p>
        <a:p>
          <a:pPr marL="0" lvl="0" indent="0" algn="l" defTabSz="666750">
            <a:lnSpc>
              <a:spcPct val="100000"/>
            </a:lnSpc>
            <a:spcBef>
              <a:spcPct val="0"/>
            </a:spcBef>
            <a:spcAft>
              <a:spcPct val="35000"/>
            </a:spcAft>
            <a:buNone/>
          </a:pPr>
          <a:r>
            <a:rPr lang="en-GB" sz="1500" kern="1200" dirty="0"/>
            <a:t>A team can become more successful as a result of combining the strongest  skills of the team members.-Sharing the work and working according to the strongest skills usually generates higher results for a team. For example on my workplace I am part of the marketing department and one of my strongest skills is communication with the patients. My colleagues have different skills as they have a variety of roles including coordinator and a manager. Combining these skills together makes the department very successful in reaching its targets each month.</a:t>
          </a:r>
        </a:p>
      </dsp:txBody>
      <dsp:txXfrm>
        <a:off x="1928227" y="2410173"/>
        <a:ext cx="9887533" cy="2244707"/>
      </dsp:txXfrm>
    </dsp:sp>
    <dsp:sp modelId="{B1F84B9D-9BFF-4B1B-98A7-4C81AB54B208}">
      <dsp:nvSpPr>
        <dsp:cNvPr id="0" name=""/>
        <dsp:cNvSpPr/>
      </dsp:nvSpPr>
      <dsp:spPr>
        <a:xfrm>
          <a:off x="0" y="5072245"/>
          <a:ext cx="11815761" cy="1669460"/>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C7FADC3E-0E5C-433E-95EB-26CFD3D78B14}">
      <dsp:nvSpPr>
        <dsp:cNvPr id="0" name=""/>
        <dsp:cNvSpPr/>
      </dsp:nvSpPr>
      <dsp:spPr>
        <a:xfrm>
          <a:off x="505011" y="5447874"/>
          <a:ext cx="918203" cy="918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1B9B9E3-B842-4C60-9629-A6E174173CDD}">
      <dsp:nvSpPr>
        <dsp:cNvPr id="0" name=""/>
        <dsp:cNvSpPr/>
      </dsp:nvSpPr>
      <dsp:spPr>
        <a:xfrm>
          <a:off x="1928227" y="5072245"/>
          <a:ext cx="9887533" cy="166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85" tIns="176685" rIns="176685" bIns="176685" numCol="1" spcCol="1270" anchor="ctr" anchorCtr="0">
          <a:noAutofit/>
        </a:bodyPr>
        <a:lstStyle/>
        <a:p>
          <a:pPr marL="0" lvl="0" indent="0" algn="l" defTabSz="666750">
            <a:lnSpc>
              <a:spcPct val="100000"/>
            </a:lnSpc>
            <a:spcBef>
              <a:spcPct val="0"/>
            </a:spcBef>
            <a:spcAft>
              <a:spcPct val="35000"/>
            </a:spcAft>
            <a:buNone/>
          </a:pPr>
          <a:r>
            <a:rPr lang="en-GB" sz="1500" kern="1200" dirty="0"/>
            <a:t>Builds trust between the team members</a:t>
          </a:r>
        </a:p>
        <a:p>
          <a:pPr marL="0" lvl="0" indent="0" algn="l" defTabSz="666750">
            <a:lnSpc>
              <a:spcPct val="100000"/>
            </a:lnSpc>
            <a:spcBef>
              <a:spcPct val="0"/>
            </a:spcBef>
            <a:spcAft>
              <a:spcPct val="35000"/>
            </a:spcAft>
            <a:buNone/>
          </a:pPr>
          <a:r>
            <a:rPr lang="en-GB" sz="1500" kern="1200" dirty="0"/>
            <a:t>Relying on each other can develop trust between team members. Increased trust builds and strengthens working relationships, creating an environment in which employees can be open about concerns, come up with new ideas, and encourage each other. </a:t>
          </a:r>
        </a:p>
      </dsp:txBody>
      <dsp:txXfrm>
        <a:off x="1928227" y="5072245"/>
        <a:ext cx="9887533" cy="16694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2DACA-0445-413F-BAB0-32CF983A4CAE}">
      <dsp:nvSpPr>
        <dsp:cNvPr id="0" name=""/>
        <dsp:cNvSpPr/>
      </dsp:nvSpPr>
      <dsp:spPr>
        <a:xfrm>
          <a:off x="0" y="14490"/>
          <a:ext cx="11372850" cy="2074730"/>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77C101DC-A773-4700-9DBF-1C50E23C8C65}">
      <dsp:nvSpPr>
        <dsp:cNvPr id="0" name=""/>
        <dsp:cNvSpPr/>
      </dsp:nvSpPr>
      <dsp:spPr>
        <a:xfrm>
          <a:off x="489128" y="607193"/>
          <a:ext cx="889324" cy="8893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322B277-17A6-41FB-AE60-C73DDDCB6058}">
      <dsp:nvSpPr>
        <dsp:cNvPr id="0" name=""/>
        <dsp:cNvSpPr/>
      </dsp:nvSpPr>
      <dsp:spPr>
        <a:xfrm>
          <a:off x="1867582" y="584"/>
          <a:ext cx="9505267" cy="21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128" tIns="171128" rIns="171128" bIns="171128" numCol="1" spcCol="1270" anchor="ctr" anchorCtr="0">
          <a:noAutofit/>
        </a:bodyPr>
        <a:lstStyle/>
        <a:p>
          <a:pPr marL="0" lvl="0" indent="0" algn="l" defTabSz="711200">
            <a:lnSpc>
              <a:spcPct val="100000"/>
            </a:lnSpc>
            <a:spcBef>
              <a:spcPct val="0"/>
            </a:spcBef>
            <a:spcAft>
              <a:spcPct val="35000"/>
            </a:spcAft>
            <a:buNone/>
          </a:pPr>
          <a:r>
            <a:rPr lang="en-GB" sz="1600" kern="1200" dirty="0"/>
            <a:t>Learns how to manage conflict</a:t>
          </a:r>
        </a:p>
        <a:p>
          <a:pPr marL="0" lvl="0" indent="0" algn="l" defTabSz="711200">
            <a:lnSpc>
              <a:spcPct val="100000"/>
            </a:lnSpc>
            <a:spcBef>
              <a:spcPct val="0"/>
            </a:spcBef>
            <a:spcAft>
              <a:spcPct val="35000"/>
            </a:spcAft>
            <a:buNone/>
          </a:pPr>
          <a:endParaRPr lang="en-GB" sz="1600" kern="1200" dirty="0"/>
        </a:p>
        <a:p>
          <a:pPr marL="0" lvl="0" indent="0" algn="l" defTabSz="711200">
            <a:lnSpc>
              <a:spcPct val="100000"/>
            </a:lnSpc>
            <a:spcBef>
              <a:spcPct val="0"/>
            </a:spcBef>
            <a:spcAft>
              <a:spcPct val="35000"/>
            </a:spcAft>
            <a:buNone/>
          </a:pPr>
          <a:r>
            <a:rPr lang="en-GB" sz="1600" kern="1200" dirty="0"/>
            <a:t>Working as team it doesn't mean we will need to be with the same thoughts, ideas and opinions. Often, working as a team it can generate conflicts between team members. A strong team handles disagreements listen to each other's concerns and they find towards a mutually acceptable solution.</a:t>
          </a:r>
        </a:p>
      </dsp:txBody>
      <dsp:txXfrm>
        <a:off x="1867582" y="584"/>
        <a:ext cx="9505267" cy="2102542"/>
      </dsp:txXfrm>
    </dsp:sp>
    <dsp:sp modelId="{EE705E7B-0464-4981-A3A0-432D0FAEE43E}">
      <dsp:nvSpPr>
        <dsp:cNvPr id="0" name=""/>
        <dsp:cNvSpPr/>
      </dsp:nvSpPr>
      <dsp:spPr>
        <a:xfrm>
          <a:off x="0" y="2598998"/>
          <a:ext cx="11372850" cy="1616954"/>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2AD3DD66-0A5D-41D2-832F-8B6D941A68CD}">
      <dsp:nvSpPr>
        <dsp:cNvPr id="0" name=""/>
        <dsp:cNvSpPr/>
      </dsp:nvSpPr>
      <dsp:spPr>
        <a:xfrm>
          <a:off x="489128" y="2962812"/>
          <a:ext cx="889324" cy="8893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38CDF10-2086-4618-AF1E-6F45F012F8FC}">
      <dsp:nvSpPr>
        <dsp:cNvPr id="0" name=""/>
        <dsp:cNvSpPr/>
      </dsp:nvSpPr>
      <dsp:spPr>
        <a:xfrm>
          <a:off x="1867582" y="2507365"/>
          <a:ext cx="9505267" cy="18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128" tIns="171128" rIns="171128" bIns="171128" numCol="1" spcCol="1270" anchor="ctr" anchorCtr="0">
          <a:noAutofit/>
        </a:bodyPr>
        <a:lstStyle/>
        <a:p>
          <a:pPr marL="0" lvl="0" indent="0" algn="l" defTabSz="711200">
            <a:lnSpc>
              <a:spcPct val="100000"/>
            </a:lnSpc>
            <a:spcBef>
              <a:spcPct val="0"/>
            </a:spcBef>
            <a:spcAft>
              <a:spcPct val="35000"/>
            </a:spcAft>
            <a:buNone/>
          </a:pPr>
          <a:r>
            <a:rPr lang="en-GB" sz="1600" kern="1200" dirty="0"/>
            <a:t>Encourages healthy risk-taking</a:t>
          </a:r>
        </a:p>
        <a:p>
          <a:pPr marL="0" lvl="0" indent="0" algn="l" defTabSz="711200">
            <a:lnSpc>
              <a:spcPct val="100000"/>
            </a:lnSpc>
            <a:spcBef>
              <a:spcPct val="0"/>
            </a:spcBef>
            <a:spcAft>
              <a:spcPct val="35000"/>
            </a:spcAft>
            <a:buNone/>
          </a:pPr>
          <a:endParaRPr lang="en-GB" sz="1600" kern="1200" dirty="0"/>
        </a:p>
        <a:p>
          <a:pPr marL="0" lvl="0" indent="0" algn="l" defTabSz="711200">
            <a:lnSpc>
              <a:spcPct val="100000"/>
            </a:lnSpc>
            <a:spcBef>
              <a:spcPct val="0"/>
            </a:spcBef>
            <a:spcAft>
              <a:spcPct val="35000"/>
            </a:spcAft>
            <a:buNone/>
          </a:pPr>
          <a:r>
            <a:rPr lang="en-GB" sz="1600" kern="1200" dirty="0"/>
            <a:t>Having the support and trust of your team member . Team members aren’t afraid of taking chances. In many cases, taking risk turn out to be the best idea for a successful goal. A supportive team environment to take on more responsibility without having a fear of failing.</a:t>
          </a:r>
        </a:p>
      </dsp:txBody>
      <dsp:txXfrm>
        <a:off x="1867582" y="2507365"/>
        <a:ext cx="9505267" cy="1800220"/>
      </dsp:txXfrm>
    </dsp:sp>
    <dsp:sp modelId="{7B7C8B2C-19F0-4567-8D15-7A60417B9001}">
      <dsp:nvSpPr>
        <dsp:cNvPr id="0" name=""/>
        <dsp:cNvSpPr/>
      </dsp:nvSpPr>
      <dsp:spPr>
        <a:xfrm>
          <a:off x="0" y="4711823"/>
          <a:ext cx="11372850" cy="1616954"/>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4D882896-6344-4116-A5EC-22CA74A0DC9F}">
      <dsp:nvSpPr>
        <dsp:cNvPr id="0" name=""/>
        <dsp:cNvSpPr/>
      </dsp:nvSpPr>
      <dsp:spPr>
        <a:xfrm>
          <a:off x="489128" y="5075638"/>
          <a:ext cx="889324" cy="8893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887AF18-1FD0-4870-BD08-3DDC66F2ABE9}">
      <dsp:nvSpPr>
        <dsp:cNvPr id="0" name=""/>
        <dsp:cNvSpPr/>
      </dsp:nvSpPr>
      <dsp:spPr>
        <a:xfrm>
          <a:off x="1867582" y="4711823"/>
          <a:ext cx="9505267" cy="161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128" tIns="171128" rIns="171128" bIns="171128" numCol="1" spcCol="1270" anchor="ctr" anchorCtr="0">
          <a:noAutofit/>
        </a:bodyPr>
        <a:lstStyle/>
        <a:p>
          <a:pPr marL="0" lvl="0" indent="0" algn="l" defTabSz="711200">
            <a:lnSpc>
              <a:spcPct val="100000"/>
            </a:lnSpc>
            <a:spcBef>
              <a:spcPct val="0"/>
            </a:spcBef>
            <a:spcAft>
              <a:spcPct val="35000"/>
            </a:spcAft>
            <a:buNone/>
          </a:pPr>
          <a:r>
            <a:rPr lang="en-GB" sz="1600" kern="1200" dirty="0"/>
            <a:t>Makes working environment less stressful</a:t>
          </a:r>
        </a:p>
        <a:p>
          <a:pPr marL="0" lvl="0" indent="0" algn="l" defTabSz="711200">
            <a:lnSpc>
              <a:spcPct val="100000"/>
            </a:lnSpc>
            <a:spcBef>
              <a:spcPct val="0"/>
            </a:spcBef>
            <a:spcAft>
              <a:spcPct val="35000"/>
            </a:spcAft>
            <a:buNone/>
          </a:pPr>
          <a:r>
            <a:rPr lang="en-GB" sz="1600" kern="1200" dirty="0"/>
            <a:t>Working in a team bring fun and creates an enjoyable environment. Being part of a team develops opportunities of creating new friendship. They can enjoy time after work together also celebrating together success as a team.</a:t>
          </a:r>
        </a:p>
      </dsp:txBody>
      <dsp:txXfrm>
        <a:off x="1867582" y="4711823"/>
        <a:ext cx="9505267" cy="16169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0A55B6-1381-477C-85CA-31E557D2B0AD}">
      <dsp:nvSpPr>
        <dsp:cNvPr id="0" name=""/>
        <dsp:cNvSpPr/>
      </dsp:nvSpPr>
      <dsp:spPr>
        <a:xfrm>
          <a:off x="0" y="880533"/>
          <a:ext cx="11187112" cy="1625600"/>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ABF083FC-AC5D-4463-BCD9-AFD680E231C4}">
      <dsp:nvSpPr>
        <dsp:cNvPr id="0" name=""/>
        <dsp:cNvSpPr/>
      </dsp:nvSpPr>
      <dsp:spPr>
        <a:xfrm>
          <a:off x="491744" y="1246293"/>
          <a:ext cx="894080" cy="894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55DD891-D22D-4769-8D46-9D1C7298A6FB}">
      <dsp:nvSpPr>
        <dsp:cNvPr id="0" name=""/>
        <dsp:cNvSpPr/>
      </dsp:nvSpPr>
      <dsp:spPr>
        <a:xfrm>
          <a:off x="1877568" y="880533"/>
          <a:ext cx="9309543"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043" tIns="172043" rIns="172043" bIns="172043" numCol="1" spcCol="1270" anchor="ctr" anchorCtr="0">
          <a:noAutofit/>
        </a:bodyPr>
        <a:lstStyle/>
        <a:p>
          <a:pPr marL="0" lvl="0" indent="0" algn="l" defTabSz="711200">
            <a:lnSpc>
              <a:spcPct val="100000"/>
            </a:lnSpc>
            <a:spcBef>
              <a:spcPct val="0"/>
            </a:spcBef>
            <a:spcAft>
              <a:spcPct val="35000"/>
            </a:spcAft>
            <a:buNone/>
          </a:pPr>
          <a:r>
            <a:rPr lang="en-GB" sz="1600" kern="1200" dirty="0"/>
            <a:t>Achieving goals</a:t>
          </a:r>
        </a:p>
        <a:p>
          <a:pPr marL="0" lvl="0" indent="0" algn="l" defTabSz="711200">
            <a:lnSpc>
              <a:spcPct val="100000"/>
            </a:lnSpc>
            <a:spcBef>
              <a:spcPct val="0"/>
            </a:spcBef>
            <a:spcAft>
              <a:spcPct val="35000"/>
            </a:spcAft>
            <a:buNone/>
          </a:pPr>
          <a:r>
            <a:rPr lang="en-GB" sz="1600" kern="1200" dirty="0"/>
            <a:t>Being part of team and sharing the work between each other generates productivity on finishing tasks faster to achieve goals and getting higher results. Working individually sometimes can be more difficult on finishing the task before the deadline, as a result on achieving the goal.</a:t>
          </a:r>
        </a:p>
      </dsp:txBody>
      <dsp:txXfrm>
        <a:off x="1877568" y="880533"/>
        <a:ext cx="9309543" cy="1625600"/>
      </dsp:txXfrm>
    </dsp:sp>
    <dsp:sp modelId="{EA4BCF96-66D8-4031-936B-302B4F9BFA05}">
      <dsp:nvSpPr>
        <dsp:cNvPr id="0" name=""/>
        <dsp:cNvSpPr/>
      </dsp:nvSpPr>
      <dsp:spPr>
        <a:xfrm>
          <a:off x="0" y="2912533"/>
          <a:ext cx="11187112" cy="1625600"/>
        </a:xfrm>
        <a:prstGeom prst="roundRect">
          <a:avLst>
            <a:gd name="adj" fmla="val 10000"/>
          </a:avLst>
        </a:prstGeom>
        <a:gradFill rotWithShape="0">
          <a:gsLst>
            <a:gs pos="0">
              <a:schemeClr val="accent5">
                <a:tint val="40000"/>
                <a:hueOff val="0"/>
                <a:satOff val="0"/>
                <a:lumOff val="0"/>
                <a:alphaOff val="0"/>
                <a:tint val="94000"/>
                <a:satMod val="100000"/>
                <a:lumMod val="108000"/>
              </a:schemeClr>
            </a:gs>
            <a:gs pos="50000">
              <a:schemeClr val="accent5">
                <a:tint val="40000"/>
                <a:hueOff val="0"/>
                <a:satOff val="0"/>
                <a:lumOff val="0"/>
                <a:alphaOff val="0"/>
                <a:tint val="98000"/>
                <a:shade val="100000"/>
                <a:satMod val="100000"/>
                <a:lumMod val="100000"/>
              </a:schemeClr>
            </a:gs>
            <a:gs pos="100000">
              <a:schemeClr val="accent5">
                <a:tint val="40000"/>
                <a:hueOff val="0"/>
                <a:satOff val="0"/>
                <a:lumOff val="0"/>
                <a:alphaOff val="0"/>
                <a:shade val="72000"/>
                <a:satMod val="120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C2FC6E99-E8F5-400E-B122-261028D36B79}">
      <dsp:nvSpPr>
        <dsp:cNvPr id="0" name=""/>
        <dsp:cNvSpPr/>
      </dsp:nvSpPr>
      <dsp:spPr>
        <a:xfrm>
          <a:off x="491744" y="3278293"/>
          <a:ext cx="894080" cy="894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349F73B-0B5E-4431-85D8-6736A8878D2F}">
      <dsp:nvSpPr>
        <dsp:cNvPr id="0" name=""/>
        <dsp:cNvSpPr/>
      </dsp:nvSpPr>
      <dsp:spPr>
        <a:xfrm>
          <a:off x="1877568" y="2912533"/>
          <a:ext cx="9309543" cy="162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043" tIns="172043" rIns="172043" bIns="172043" numCol="1" spcCol="1270" anchor="ctr" anchorCtr="0">
          <a:noAutofit/>
        </a:bodyPr>
        <a:lstStyle/>
        <a:p>
          <a:pPr marL="0" lvl="0" indent="0" algn="l" defTabSz="711200">
            <a:lnSpc>
              <a:spcPct val="100000"/>
            </a:lnSpc>
            <a:spcBef>
              <a:spcPct val="0"/>
            </a:spcBef>
            <a:spcAft>
              <a:spcPct val="35000"/>
            </a:spcAft>
            <a:buNone/>
          </a:pPr>
          <a:r>
            <a:rPr lang="en-GB" sz="1600" kern="1200" dirty="0"/>
            <a:t>Provide moral</a:t>
          </a:r>
        </a:p>
        <a:p>
          <a:pPr marL="0" lvl="0" indent="0" algn="l" defTabSz="711200">
            <a:lnSpc>
              <a:spcPct val="100000"/>
            </a:lnSpc>
            <a:spcBef>
              <a:spcPct val="0"/>
            </a:spcBef>
            <a:spcAft>
              <a:spcPct val="35000"/>
            </a:spcAft>
            <a:buNone/>
          </a:pPr>
          <a:r>
            <a:rPr lang="en-GB" sz="1600" kern="1200" dirty="0"/>
            <a:t>Being part of a team generates a sense of responsibility to complete the task and to don’t let them down. Collaborating with each other, sharing responsibilities and achieving goals can provide a greater sense of accomplishment as a team than working individually. </a:t>
          </a:r>
        </a:p>
      </dsp:txBody>
      <dsp:txXfrm>
        <a:off x="1877568" y="2912533"/>
        <a:ext cx="9309543" cy="16256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66565-6F8D-F64A-923C-E5404F11E08C}">
      <dsp:nvSpPr>
        <dsp:cNvPr id="0" name=""/>
        <dsp:cNvSpPr/>
      </dsp:nvSpPr>
      <dsp:spPr>
        <a:xfrm>
          <a:off x="4177714" y="2428885"/>
          <a:ext cx="2899842" cy="2004744"/>
        </a:xfrm>
        <a:prstGeom prst="ellipse">
          <a:avLst/>
        </a:prstGeom>
        <a:solidFill>
          <a:schemeClr val="accent2">
            <a:hueOff val="0"/>
            <a:satOff val="0"/>
            <a:lumOff val="0"/>
            <a:alphaOff val="0"/>
          </a:schemeClr>
        </a:solidFill>
        <a:ln>
          <a:noFill/>
        </a:ln>
        <a:effectLst/>
        <a:sp3d extrusionH="50600" prstMaterial="plastic">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t>Benefits of team working for the assignment</a:t>
          </a:r>
        </a:p>
      </dsp:txBody>
      <dsp:txXfrm>
        <a:off x="4602386" y="2722473"/>
        <a:ext cx="2050498" cy="1417568"/>
      </dsp:txXfrm>
    </dsp:sp>
    <dsp:sp modelId="{96000417-8637-854F-B922-9F15DDA5654A}">
      <dsp:nvSpPr>
        <dsp:cNvPr id="0" name=""/>
        <dsp:cNvSpPr/>
      </dsp:nvSpPr>
      <dsp:spPr>
        <a:xfrm rot="16329454">
          <a:off x="5386719" y="1610494"/>
          <a:ext cx="598579"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465063" y="1800390"/>
        <a:ext cx="435762" cy="325635"/>
      </dsp:txXfrm>
    </dsp:sp>
    <dsp:sp modelId="{7631470B-581F-554E-8D3F-05DBBABB2F16}">
      <dsp:nvSpPr>
        <dsp:cNvPr id="0" name=""/>
        <dsp:cNvSpPr/>
      </dsp:nvSpPr>
      <dsp:spPr>
        <a:xfrm>
          <a:off x="4844877" y="-54097"/>
          <a:ext cx="1777085" cy="1355008"/>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Academics</a:t>
          </a:r>
        </a:p>
      </dsp:txBody>
      <dsp:txXfrm>
        <a:off x="5105125" y="144339"/>
        <a:ext cx="1256589" cy="958136"/>
      </dsp:txXfrm>
    </dsp:sp>
    <dsp:sp modelId="{19597006-8B6F-CB4D-93E8-6A8779DADFE9}">
      <dsp:nvSpPr>
        <dsp:cNvPr id="0" name=""/>
        <dsp:cNvSpPr/>
      </dsp:nvSpPr>
      <dsp:spPr>
        <a:xfrm rot="18230688">
          <a:off x="6243678" y="1760946"/>
          <a:ext cx="644112"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279746" y="1937105"/>
        <a:ext cx="481295" cy="325635"/>
      </dsp:txXfrm>
    </dsp:sp>
    <dsp:sp modelId="{406F6B02-3FA9-4E44-9A35-F0B009FA5306}">
      <dsp:nvSpPr>
        <dsp:cNvPr id="0" name=""/>
        <dsp:cNvSpPr/>
      </dsp:nvSpPr>
      <dsp:spPr>
        <a:xfrm>
          <a:off x="6391157" y="440932"/>
          <a:ext cx="1734145" cy="1117375"/>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New knowledge</a:t>
          </a:r>
        </a:p>
      </dsp:txBody>
      <dsp:txXfrm>
        <a:off x="6645117" y="604568"/>
        <a:ext cx="1226225" cy="790103"/>
      </dsp:txXfrm>
    </dsp:sp>
    <dsp:sp modelId="{BD129FBC-CF5B-3B44-9120-E504E5F8426B}">
      <dsp:nvSpPr>
        <dsp:cNvPr id="0" name=""/>
        <dsp:cNvSpPr/>
      </dsp:nvSpPr>
      <dsp:spPr>
        <a:xfrm rot="19818333">
          <a:off x="6853356" y="2357251"/>
          <a:ext cx="363560"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860517" y="2492811"/>
        <a:ext cx="254492" cy="325635"/>
      </dsp:txXfrm>
    </dsp:sp>
    <dsp:sp modelId="{720B654A-B34D-5A45-A29F-476B794ADD2A}">
      <dsp:nvSpPr>
        <dsp:cNvPr id="0" name=""/>
        <dsp:cNvSpPr/>
      </dsp:nvSpPr>
      <dsp:spPr>
        <a:xfrm>
          <a:off x="7131865" y="1345360"/>
          <a:ext cx="1915349" cy="136393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Sharing work</a:t>
          </a:r>
        </a:p>
      </dsp:txBody>
      <dsp:txXfrm>
        <a:off x="7412361" y="1545104"/>
        <a:ext cx="1354357" cy="964448"/>
      </dsp:txXfrm>
    </dsp:sp>
    <dsp:sp modelId="{81E03140-8C98-3B46-B9D1-03CF477AED1D}">
      <dsp:nvSpPr>
        <dsp:cNvPr id="0" name=""/>
        <dsp:cNvSpPr/>
      </dsp:nvSpPr>
      <dsp:spPr>
        <a:xfrm rot="21449646">
          <a:off x="7156711" y="3088642"/>
          <a:ext cx="198084"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156739" y="3198486"/>
        <a:ext cx="138659" cy="325635"/>
      </dsp:txXfrm>
    </dsp:sp>
    <dsp:sp modelId="{AE02C87E-30F2-F14A-833D-47258F42C8BA}">
      <dsp:nvSpPr>
        <dsp:cNvPr id="0" name=""/>
        <dsp:cNvSpPr/>
      </dsp:nvSpPr>
      <dsp:spPr>
        <a:xfrm>
          <a:off x="7446148" y="2660123"/>
          <a:ext cx="1888030" cy="1300469"/>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Save times</a:t>
          </a:r>
        </a:p>
      </dsp:txBody>
      <dsp:txXfrm>
        <a:off x="7722644" y="2850572"/>
        <a:ext cx="1335038" cy="919571"/>
      </dsp:txXfrm>
    </dsp:sp>
    <dsp:sp modelId="{B70B66D7-0E95-1145-8926-3C561223F4EC}">
      <dsp:nvSpPr>
        <dsp:cNvPr id="0" name=""/>
        <dsp:cNvSpPr/>
      </dsp:nvSpPr>
      <dsp:spPr>
        <a:xfrm rot="1442439">
          <a:off x="6950075" y="3818985"/>
          <a:ext cx="310156"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954111" y="3908577"/>
        <a:ext cx="217109" cy="325635"/>
      </dsp:txXfrm>
    </dsp:sp>
    <dsp:sp modelId="{C063CB55-6FB0-604F-B62D-983841510FB2}">
      <dsp:nvSpPr>
        <dsp:cNvPr id="0" name=""/>
        <dsp:cNvSpPr/>
      </dsp:nvSpPr>
      <dsp:spPr>
        <a:xfrm>
          <a:off x="7250753" y="3881195"/>
          <a:ext cx="1828697" cy="1363947"/>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Achieving higher grades</a:t>
          </a:r>
        </a:p>
      </dsp:txBody>
      <dsp:txXfrm>
        <a:off x="7518559" y="4080940"/>
        <a:ext cx="1293085" cy="964457"/>
      </dsp:txXfrm>
    </dsp:sp>
    <dsp:sp modelId="{ADA65A13-4E85-5047-B1AB-D4B846C8CE76}">
      <dsp:nvSpPr>
        <dsp:cNvPr id="0" name=""/>
        <dsp:cNvSpPr/>
      </dsp:nvSpPr>
      <dsp:spPr>
        <a:xfrm rot="2925936">
          <a:off x="6444593" y="4454472"/>
          <a:ext cx="635464"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6472342" y="4501796"/>
        <a:ext cx="472647" cy="325635"/>
      </dsp:txXfrm>
    </dsp:sp>
    <dsp:sp modelId="{6DCD1B89-7053-4E4C-8F7B-9AB59345BF47}">
      <dsp:nvSpPr>
        <dsp:cNvPr id="0" name=""/>
        <dsp:cNvSpPr/>
      </dsp:nvSpPr>
      <dsp:spPr>
        <a:xfrm>
          <a:off x="6579612" y="5119619"/>
          <a:ext cx="2173329" cy="1275082"/>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Develop leadership skills</a:t>
          </a:r>
        </a:p>
      </dsp:txBody>
      <dsp:txXfrm>
        <a:off x="6897889" y="5306350"/>
        <a:ext cx="1536775" cy="901620"/>
      </dsp:txXfrm>
    </dsp:sp>
    <dsp:sp modelId="{1780EE7B-12E2-2349-AFC5-838424B9EA28}">
      <dsp:nvSpPr>
        <dsp:cNvPr id="0" name=""/>
        <dsp:cNvSpPr/>
      </dsp:nvSpPr>
      <dsp:spPr>
        <a:xfrm rot="5064408">
          <a:off x="5458720" y="4751575"/>
          <a:ext cx="649579"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5532194" y="4779099"/>
        <a:ext cx="486762" cy="325635"/>
      </dsp:txXfrm>
    </dsp:sp>
    <dsp:sp modelId="{844E71F4-B498-BE43-87DC-A6A64D9F213C}">
      <dsp:nvSpPr>
        <dsp:cNvPr id="0" name=""/>
        <dsp:cNvSpPr/>
      </dsp:nvSpPr>
      <dsp:spPr>
        <a:xfrm>
          <a:off x="4950575" y="5650202"/>
          <a:ext cx="1898153" cy="1117375"/>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Creating relationship</a:t>
          </a:r>
        </a:p>
      </dsp:txBody>
      <dsp:txXfrm>
        <a:off x="5228553" y="5813838"/>
        <a:ext cx="1342197" cy="790103"/>
      </dsp:txXfrm>
    </dsp:sp>
    <dsp:sp modelId="{D0B4E652-EBD0-3943-BA28-F52B8D561F34}">
      <dsp:nvSpPr>
        <dsp:cNvPr id="0" name=""/>
        <dsp:cNvSpPr/>
      </dsp:nvSpPr>
      <dsp:spPr>
        <a:xfrm rot="7310052">
          <a:off x="4514479" y="4509240"/>
          <a:ext cx="550823"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638827" y="4548622"/>
        <a:ext cx="388006" cy="325635"/>
      </dsp:txXfrm>
    </dsp:sp>
    <dsp:sp modelId="{C9D9CA97-6C55-844C-8FF2-162AA1368C09}">
      <dsp:nvSpPr>
        <dsp:cNvPr id="0" name=""/>
        <dsp:cNvSpPr/>
      </dsp:nvSpPr>
      <dsp:spPr>
        <a:xfrm>
          <a:off x="3129939" y="5179976"/>
          <a:ext cx="1976001" cy="1365857"/>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Encourage learning</a:t>
          </a:r>
        </a:p>
      </dsp:txBody>
      <dsp:txXfrm>
        <a:off x="3419318" y="5380001"/>
        <a:ext cx="1397243" cy="965807"/>
      </dsp:txXfrm>
    </dsp:sp>
    <dsp:sp modelId="{3EB9C3BB-4E93-7048-A707-4ABA74437EF0}">
      <dsp:nvSpPr>
        <dsp:cNvPr id="0" name=""/>
        <dsp:cNvSpPr/>
      </dsp:nvSpPr>
      <dsp:spPr>
        <a:xfrm rot="9206982">
          <a:off x="4007836" y="3885016"/>
          <a:ext cx="337246"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103675" y="3970949"/>
        <a:ext cx="236072" cy="325635"/>
      </dsp:txXfrm>
    </dsp:sp>
    <dsp:sp modelId="{3BC40CEA-B4B1-264B-A877-4EC81943B945}">
      <dsp:nvSpPr>
        <dsp:cNvPr id="0" name=""/>
        <dsp:cNvSpPr/>
      </dsp:nvSpPr>
      <dsp:spPr>
        <a:xfrm>
          <a:off x="2187825" y="4021273"/>
          <a:ext cx="1865179" cy="1325576"/>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Conflict solution</a:t>
          </a:r>
        </a:p>
      </dsp:txBody>
      <dsp:txXfrm>
        <a:off x="2460974" y="4215399"/>
        <a:ext cx="1318881" cy="937324"/>
      </dsp:txXfrm>
    </dsp:sp>
    <dsp:sp modelId="{BDE5FC81-07A5-7E4A-A949-E6C62459C805}">
      <dsp:nvSpPr>
        <dsp:cNvPr id="0" name=""/>
        <dsp:cNvSpPr/>
      </dsp:nvSpPr>
      <dsp:spPr>
        <a:xfrm rot="10855503">
          <a:off x="3854004" y="3133106"/>
          <a:ext cx="229053"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3922716" y="3242206"/>
        <a:ext cx="160337" cy="325635"/>
      </dsp:txXfrm>
    </dsp:sp>
    <dsp:sp modelId="{734AA158-B8C6-074F-83AE-9CC25D9A9DCE}">
      <dsp:nvSpPr>
        <dsp:cNvPr id="0" name=""/>
        <dsp:cNvSpPr/>
      </dsp:nvSpPr>
      <dsp:spPr>
        <a:xfrm>
          <a:off x="1893335" y="2736764"/>
          <a:ext cx="1852899" cy="1298312"/>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New Ideas</a:t>
          </a:r>
        </a:p>
      </dsp:txBody>
      <dsp:txXfrm>
        <a:off x="2164686" y="2926897"/>
        <a:ext cx="1310197" cy="918046"/>
      </dsp:txXfrm>
    </dsp:sp>
    <dsp:sp modelId="{94795AFD-9E30-AC49-AE89-F9B761548032}">
      <dsp:nvSpPr>
        <dsp:cNvPr id="0" name=""/>
        <dsp:cNvSpPr/>
      </dsp:nvSpPr>
      <dsp:spPr>
        <a:xfrm rot="12441258">
          <a:off x="3958707" y="2396601"/>
          <a:ext cx="387012"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068320" y="2531820"/>
        <a:ext cx="270908" cy="325635"/>
      </dsp:txXfrm>
    </dsp:sp>
    <dsp:sp modelId="{97C814BC-D9F4-DE4C-A579-C1BEE8A77493}">
      <dsp:nvSpPr>
        <dsp:cNvPr id="0" name=""/>
        <dsp:cNvSpPr/>
      </dsp:nvSpPr>
      <dsp:spPr>
        <a:xfrm>
          <a:off x="2109568" y="1452244"/>
          <a:ext cx="1900779" cy="1301307"/>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The spirit of competition</a:t>
          </a:r>
          <a:endParaRPr lang="en-US" sz="2000" kern="1200" dirty="0"/>
        </a:p>
      </dsp:txBody>
      <dsp:txXfrm>
        <a:off x="2387931" y="1642816"/>
        <a:ext cx="1344053" cy="920163"/>
      </dsp:txXfrm>
    </dsp:sp>
    <dsp:sp modelId="{0F8A00FB-EB57-C34A-B4B6-F56C6ABE2C97}">
      <dsp:nvSpPr>
        <dsp:cNvPr id="0" name=""/>
        <dsp:cNvSpPr/>
      </dsp:nvSpPr>
      <dsp:spPr>
        <a:xfrm rot="14194197">
          <a:off x="4444208" y="1805771"/>
          <a:ext cx="579055" cy="542725"/>
        </a:xfrm>
        <a:prstGeom prst="rightArrow">
          <a:avLst>
            <a:gd name="adj1" fmla="val 60000"/>
            <a:gd name="adj2" fmla="val 50000"/>
          </a:avLst>
        </a:prstGeom>
        <a:solidFill>
          <a:schemeClr val="accent2">
            <a:tint val="60000"/>
            <a:hueOff val="0"/>
            <a:satOff val="0"/>
            <a:lumOff val="0"/>
            <a:alphaOff val="0"/>
          </a:schemeClr>
        </a:solidFill>
        <a:ln>
          <a:noFill/>
        </a:ln>
        <a:effectLst>
          <a:outerShdw blurRad="50800" dist="25400" dir="5400000" rotWithShape="0">
            <a:srgbClr val="000000">
              <a:alpha val="28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10800000">
        <a:off x="4570466" y="1982256"/>
        <a:ext cx="416238" cy="325635"/>
      </dsp:txXfrm>
    </dsp:sp>
    <dsp:sp modelId="{8828AF5A-C38B-4D4D-8A85-C06191E07E9F}">
      <dsp:nvSpPr>
        <dsp:cNvPr id="0" name=""/>
        <dsp:cNvSpPr/>
      </dsp:nvSpPr>
      <dsp:spPr>
        <a:xfrm>
          <a:off x="3122083" y="394965"/>
          <a:ext cx="1840552" cy="1269674"/>
        </a:xfrm>
        <a:prstGeom prst="ellipse">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New perspectives</a:t>
          </a:r>
        </a:p>
      </dsp:txBody>
      <dsp:txXfrm>
        <a:off x="3391626" y="580904"/>
        <a:ext cx="1301466" cy="8977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3AE6D-9F24-48C9-BD7E-9420D61ACCEF}">
      <dsp:nvSpPr>
        <dsp:cNvPr id="0" name=""/>
        <dsp:cNvSpPr/>
      </dsp:nvSpPr>
      <dsp:spPr>
        <a:xfrm>
          <a:off x="915526" y="956398"/>
          <a:ext cx="1660972" cy="830486"/>
        </a:xfrm>
        <a:prstGeom prst="roundRect">
          <a:avLst>
            <a:gd name="adj" fmla="val 10000"/>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outerShdw blurRad="38100" dist="38100" dir="2700000" algn="tl">
                  <a:srgbClr val="000000">
                    <a:alpha val="43137"/>
                  </a:srgbClr>
                </a:outerShdw>
              </a:effectLst>
            </a:rPr>
            <a:t>Action-Oriented Roles</a:t>
          </a:r>
          <a:endParaRPr lang="en-US" sz="2000" kern="1200" dirty="0">
            <a:effectLst>
              <a:outerShdw blurRad="38100" dist="38100" dir="2700000" algn="tl">
                <a:srgbClr val="000000">
                  <a:alpha val="43137"/>
                </a:srgbClr>
              </a:outerShdw>
            </a:effectLst>
          </a:endParaRPr>
        </a:p>
      </dsp:txBody>
      <dsp:txXfrm>
        <a:off x="939850" y="980722"/>
        <a:ext cx="1612324" cy="781838"/>
      </dsp:txXfrm>
    </dsp:sp>
    <dsp:sp modelId="{914352DC-06BE-47FB-B6FF-5EFDA85CEBAF}">
      <dsp:nvSpPr>
        <dsp:cNvPr id="0" name=""/>
        <dsp:cNvSpPr/>
      </dsp:nvSpPr>
      <dsp:spPr>
        <a:xfrm rot="18289469">
          <a:off x="2326982" y="866866"/>
          <a:ext cx="1163422" cy="54492"/>
        </a:xfrm>
        <a:custGeom>
          <a:avLst/>
          <a:gdLst/>
          <a:ahLst/>
          <a:cxnLst/>
          <a:rect l="0" t="0" r="0" b="0"/>
          <a:pathLst>
            <a:path>
              <a:moveTo>
                <a:pt x="0" y="27246"/>
              </a:moveTo>
              <a:lnTo>
                <a:pt x="1163422" y="27246"/>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9607" y="865026"/>
        <a:ext cx="58171" cy="58171"/>
      </dsp:txXfrm>
    </dsp:sp>
    <dsp:sp modelId="{156EA821-BAB0-4FC0-BD3F-8E63A377C392}">
      <dsp:nvSpPr>
        <dsp:cNvPr id="0" name=""/>
        <dsp:cNvSpPr/>
      </dsp:nvSpPr>
      <dsp:spPr>
        <a:xfrm>
          <a:off x="3240888" y="1339"/>
          <a:ext cx="1660972" cy="830486"/>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effectLst>
                <a:outerShdw blurRad="38100" dist="38100" dir="2700000" algn="tl">
                  <a:srgbClr val="000000">
                    <a:alpha val="43137"/>
                  </a:srgbClr>
                </a:outerShdw>
              </a:effectLst>
            </a:rPr>
            <a:t>Shaper</a:t>
          </a:r>
          <a:endParaRPr lang="en-US" sz="2400" kern="1200" dirty="0">
            <a:effectLst>
              <a:outerShdw blurRad="38100" dist="38100" dir="2700000" algn="tl">
                <a:srgbClr val="000000">
                  <a:alpha val="43137"/>
                </a:srgbClr>
              </a:outerShdw>
            </a:effectLst>
          </a:endParaRPr>
        </a:p>
      </dsp:txBody>
      <dsp:txXfrm>
        <a:off x="3265212" y="25663"/>
        <a:ext cx="1612324" cy="781838"/>
      </dsp:txXfrm>
    </dsp:sp>
    <dsp:sp modelId="{C1CD17C1-9260-41DC-A391-52A6BDBA289E}">
      <dsp:nvSpPr>
        <dsp:cNvPr id="0" name=""/>
        <dsp:cNvSpPr/>
      </dsp:nvSpPr>
      <dsp:spPr>
        <a:xfrm rot="21517886">
          <a:off x="2576343" y="1331415"/>
          <a:ext cx="1086968" cy="54492"/>
        </a:xfrm>
        <a:custGeom>
          <a:avLst/>
          <a:gdLst/>
          <a:ahLst/>
          <a:cxnLst/>
          <a:rect l="0" t="0" r="0" b="0"/>
          <a:pathLst>
            <a:path>
              <a:moveTo>
                <a:pt x="0" y="27246"/>
              </a:moveTo>
              <a:lnTo>
                <a:pt x="1086968" y="27246"/>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2653" y="1331487"/>
        <a:ext cx="54348" cy="54348"/>
      </dsp:txXfrm>
    </dsp:sp>
    <dsp:sp modelId="{EFCCD564-E6D1-4751-94B3-33AE38D7009A}">
      <dsp:nvSpPr>
        <dsp:cNvPr id="0" name=""/>
        <dsp:cNvSpPr/>
      </dsp:nvSpPr>
      <dsp:spPr>
        <a:xfrm>
          <a:off x="3663157" y="930437"/>
          <a:ext cx="1660972" cy="830486"/>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effectLst>
                <a:outerShdw blurRad="38100" dist="38100" dir="2700000" algn="tl">
                  <a:srgbClr val="000000">
                    <a:alpha val="43137"/>
                  </a:srgbClr>
                </a:outerShdw>
              </a:effectLst>
            </a:rPr>
            <a:t>Implementer</a:t>
          </a:r>
          <a:endParaRPr lang="en-US" sz="2400" kern="1200" dirty="0">
            <a:effectLst>
              <a:outerShdw blurRad="38100" dist="38100" dir="2700000" algn="tl">
                <a:srgbClr val="000000">
                  <a:alpha val="43137"/>
                </a:srgbClr>
              </a:outerShdw>
            </a:effectLst>
          </a:endParaRPr>
        </a:p>
      </dsp:txBody>
      <dsp:txXfrm>
        <a:off x="3687481" y="954761"/>
        <a:ext cx="1612324" cy="781838"/>
      </dsp:txXfrm>
    </dsp:sp>
    <dsp:sp modelId="{086B5FCF-2C06-484B-A46D-380D9A1C3F87}">
      <dsp:nvSpPr>
        <dsp:cNvPr id="0" name=""/>
        <dsp:cNvSpPr/>
      </dsp:nvSpPr>
      <dsp:spPr>
        <a:xfrm rot="3310531">
          <a:off x="2326982" y="1821925"/>
          <a:ext cx="1163422" cy="54492"/>
        </a:xfrm>
        <a:custGeom>
          <a:avLst/>
          <a:gdLst/>
          <a:ahLst/>
          <a:cxnLst/>
          <a:rect l="0" t="0" r="0" b="0"/>
          <a:pathLst>
            <a:path>
              <a:moveTo>
                <a:pt x="0" y="27246"/>
              </a:moveTo>
              <a:lnTo>
                <a:pt x="1163422" y="27246"/>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9607" y="1820086"/>
        <a:ext cx="58171" cy="58171"/>
      </dsp:txXfrm>
    </dsp:sp>
    <dsp:sp modelId="{8AD0B8BB-72DD-4FCD-9674-B2DF73B21859}">
      <dsp:nvSpPr>
        <dsp:cNvPr id="0" name=""/>
        <dsp:cNvSpPr/>
      </dsp:nvSpPr>
      <dsp:spPr>
        <a:xfrm>
          <a:off x="3240888" y="1911458"/>
          <a:ext cx="1660972" cy="830486"/>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effectLst>
                <a:outerShdw blurRad="38100" dist="38100" dir="2700000" algn="tl">
                  <a:srgbClr val="000000">
                    <a:alpha val="43137"/>
                  </a:srgbClr>
                </a:outerShdw>
              </a:effectLst>
            </a:rPr>
            <a:t>Completer-Finisher</a:t>
          </a:r>
          <a:endParaRPr lang="en-US" sz="2400" kern="1200" dirty="0">
            <a:effectLst>
              <a:outerShdw blurRad="38100" dist="38100" dir="2700000" algn="tl">
                <a:srgbClr val="000000">
                  <a:alpha val="43137"/>
                </a:srgbClr>
              </a:outerShdw>
            </a:effectLst>
          </a:endParaRPr>
        </a:p>
      </dsp:txBody>
      <dsp:txXfrm>
        <a:off x="3265212" y="1935782"/>
        <a:ext cx="1612324" cy="7818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3AE6D-9F24-48C9-BD7E-9420D61ACCEF}">
      <dsp:nvSpPr>
        <dsp:cNvPr id="0" name=""/>
        <dsp:cNvSpPr/>
      </dsp:nvSpPr>
      <dsp:spPr>
        <a:xfrm>
          <a:off x="51056" y="1052509"/>
          <a:ext cx="1640587" cy="820293"/>
        </a:xfrm>
        <a:prstGeom prst="roundRect">
          <a:avLst>
            <a:gd name="adj" fmla="val 10000"/>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outerShdw blurRad="38100" dist="38100" dir="2700000" algn="tl">
                  <a:srgbClr val="000000">
                    <a:alpha val="43137"/>
                  </a:srgbClr>
                </a:outerShdw>
              </a:effectLst>
            </a:rPr>
            <a:t>People-Oriented Roles</a:t>
          </a:r>
        </a:p>
      </dsp:txBody>
      <dsp:txXfrm>
        <a:off x="75082" y="1076535"/>
        <a:ext cx="1592535" cy="772241"/>
      </dsp:txXfrm>
    </dsp:sp>
    <dsp:sp modelId="{914352DC-06BE-47FB-B6FF-5EFDA85CEBAF}">
      <dsp:nvSpPr>
        <dsp:cNvPr id="0" name=""/>
        <dsp:cNvSpPr/>
      </dsp:nvSpPr>
      <dsp:spPr>
        <a:xfrm rot="18439651">
          <a:off x="1432034" y="912835"/>
          <a:ext cx="1319054" cy="50751"/>
        </a:xfrm>
        <a:custGeom>
          <a:avLst/>
          <a:gdLst/>
          <a:ahLst/>
          <a:cxnLst/>
          <a:rect l="0" t="0" r="0" b="0"/>
          <a:pathLst>
            <a:path>
              <a:moveTo>
                <a:pt x="0" y="25375"/>
              </a:moveTo>
              <a:lnTo>
                <a:pt x="1319054" y="25375"/>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58585" y="905235"/>
        <a:ext cx="65952" cy="65952"/>
      </dsp:txXfrm>
    </dsp:sp>
    <dsp:sp modelId="{156EA821-BAB0-4FC0-BD3F-8E63A377C392}">
      <dsp:nvSpPr>
        <dsp:cNvPr id="0" name=""/>
        <dsp:cNvSpPr/>
      </dsp:nvSpPr>
      <dsp:spPr>
        <a:xfrm>
          <a:off x="2491479" y="3620"/>
          <a:ext cx="1984717" cy="820293"/>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outerShdw blurRad="38100" dist="38100" dir="2700000" algn="tl">
                  <a:srgbClr val="000000">
                    <a:alpha val="43137"/>
                  </a:srgbClr>
                </a:outerShdw>
              </a:effectLst>
            </a:rPr>
            <a:t>Coordinator</a:t>
          </a:r>
          <a:endParaRPr lang="en-US" sz="2800" kern="1200" dirty="0">
            <a:effectLst>
              <a:outerShdw blurRad="38100" dist="38100" dir="2700000" algn="tl">
                <a:srgbClr val="000000">
                  <a:alpha val="43137"/>
                </a:srgbClr>
              </a:outerShdw>
            </a:effectLst>
          </a:endParaRPr>
        </a:p>
      </dsp:txBody>
      <dsp:txXfrm>
        <a:off x="2515505" y="27646"/>
        <a:ext cx="1936665" cy="772241"/>
      </dsp:txXfrm>
    </dsp:sp>
    <dsp:sp modelId="{305BCB1C-BDAB-44FE-A201-31DCD60D9E68}">
      <dsp:nvSpPr>
        <dsp:cNvPr id="0" name=""/>
        <dsp:cNvSpPr/>
      </dsp:nvSpPr>
      <dsp:spPr>
        <a:xfrm rot="21148940">
          <a:off x="1688176" y="1384504"/>
          <a:ext cx="806770" cy="50751"/>
        </a:xfrm>
        <a:custGeom>
          <a:avLst/>
          <a:gdLst/>
          <a:ahLst/>
          <a:cxnLst/>
          <a:rect l="0" t="0" r="0" b="0"/>
          <a:pathLst>
            <a:path>
              <a:moveTo>
                <a:pt x="0" y="25375"/>
              </a:moveTo>
              <a:lnTo>
                <a:pt x="806770" y="25375"/>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71392" y="1389711"/>
        <a:ext cx="40338" cy="40338"/>
      </dsp:txXfrm>
    </dsp:sp>
    <dsp:sp modelId="{8CAC6145-4CE6-4D4C-AE15-FE9D85983279}">
      <dsp:nvSpPr>
        <dsp:cNvPr id="0" name=""/>
        <dsp:cNvSpPr/>
      </dsp:nvSpPr>
      <dsp:spPr>
        <a:xfrm>
          <a:off x="2491479" y="946957"/>
          <a:ext cx="1640587" cy="820293"/>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outerShdw blurRad="38100" dist="38100" dir="2700000" algn="tl">
                  <a:srgbClr val="000000">
                    <a:alpha val="43137"/>
                  </a:srgbClr>
                </a:outerShdw>
              </a:effectLst>
            </a:rPr>
            <a:t>Team Workers</a:t>
          </a:r>
          <a:endParaRPr lang="en-US" sz="2800" kern="1200" dirty="0">
            <a:effectLst>
              <a:outerShdw blurRad="38100" dist="38100" dir="2700000" algn="tl">
                <a:srgbClr val="000000">
                  <a:alpha val="43137"/>
                </a:srgbClr>
              </a:outerShdw>
            </a:effectLst>
          </a:endParaRPr>
        </a:p>
      </dsp:txBody>
      <dsp:txXfrm>
        <a:off x="2515505" y="970983"/>
        <a:ext cx="1592535" cy="772241"/>
      </dsp:txXfrm>
    </dsp:sp>
    <dsp:sp modelId="{85958773-24C4-471B-8F02-33DE3B2BC616}">
      <dsp:nvSpPr>
        <dsp:cNvPr id="0" name=""/>
        <dsp:cNvSpPr/>
      </dsp:nvSpPr>
      <dsp:spPr>
        <a:xfrm rot="2967949">
          <a:off x="1476210" y="1904958"/>
          <a:ext cx="1230702" cy="50751"/>
        </a:xfrm>
        <a:custGeom>
          <a:avLst/>
          <a:gdLst/>
          <a:ahLst/>
          <a:cxnLst/>
          <a:rect l="0" t="0" r="0" b="0"/>
          <a:pathLst>
            <a:path>
              <a:moveTo>
                <a:pt x="0" y="25375"/>
              </a:moveTo>
              <a:lnTo>
                <a:pt x="1230702" y="25375"/>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0794" y="1899566"/>
        <a:ext cx="61535" cy="61535"/>
      </dsp:txXfrm>
    </dsp:sp>
    <dsp:sp modelId="{A1505631-7C3E-43C6-A02C-CC296C4ADCCF}">
      <dsp:nvSpPr>
        <dsp:cNvPr id="0" name=""/>
        <dsp:cNvSpPr/>
      </dsp:nvSpPr>
      <dsp:spPr>
        <a:xfrm>
          <a:off x="2491479" y="1890295"/>
          <a:ext cx="1883312" cy="1015433"/>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outerShdw blurRad="38100" dist="38100" dir="2700000" algn="tl">
                  <a:srgbClr val="000000">
                    <a:alpha val="43137"/>
                  </a:srgbClr>
                </a:outerShdw>
              </a:effectLst>
            </a:rPr>
            <a:t>Resource Investigator</a:t>
          </a:r>
          <a:endParaRPr lang="en-US" sz="2800" kern="1200" dirty="0">
            <a:effectLst>
              <a:outerShdw blurRad="38100" dist="38100" dir="2700000" algn="tl">
                <a:srgbClr val="000000">
                  <a:alpha val="43137"/>
                </a:srgbClr>
              </a:outerShdw>
            </a:effectLst>
          </a:endParaRPr>
        </a:p>
      </dsp:txBody>
      <dsp:txXfrm>
        <a:off x="2521220" y="1920036"/>
        <a:ext cx="1823830" cy="9559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53AE6D-9F24-48C9-BD7E-9420D61ACCEF}">
      <dsp:nvSpPr>
        <dsp:cNvPr id="0" name=""/>
        <dsp:cNvSpPr/>
      </dsp:nvSpPr>
      <dsp:spPr>
        <a:xfrm>
          <a:off x="766116" y="1023515"/>
          <a:ext cx="1775044" cy="887522"/>
        </a:xfrm>
        <a:prstGeom prst="roundRect">
          <a:avLst>
            <a:gd name="adj" fmla="val 10000"/>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Thought-Oriented Roles</a:t>
          </a:r>
          <a:endParaRPr lang="en-US" sz="2000" b="1" kern="1200" dirty="0">
            <a:effectLst>
              <a:outerShdw blurRad="38100" dist="38100" dir="2700000" algn="tl">
                <a:srgbClr val="000000">
                  <a:alpha val="43137"/>
                </a:srgbClr>
              </a:outerShdw>
            </a:effectLst>
          </a:endParaRPr>
        </a:p>
      </dsp:txBody>
      <dsp:txXfrm>
        <a:off x="792111" y="1049510"/>
        <a:ext cx="1723054" cy="835532"/>
      </dsp:txXfrm>
    </dsp:sp>
    <dsp:sp modelId="{914352DC-06BE-47FB-B6FF-5EFDA85CEBAF}">
      <dsp:nvSpPr>
        <dsp:cNvPr id="0" name=""/>
        <dsp:cNvSpPr/>
      </dsp:nvSpPr>
      <dsp:spPr>
        <a:xfrm rot="18289469">
          <a:off x="2274508" y="929731"/>
          <a:ext cx="1243323" cy="54438"/>
        </a:xfrm>
        <a:custGeom>
          <a:avLst/>
          <a:gdLst/>
          <a:ahLst/>
          <a:cxnLst/>
          <a:rect l="0" t="0" r="0" b="0"/>
          <a:pathLst>
            <a:path>
              <a:moveTo>
                <a:pt x="0" y="27219"/>
              </a:moveTo>
              <a:lnTo>
                <a:pt x="1243323" y="27219"/>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5087" y="925867"/>
        <a:ext cx="62166" cy="62166"/>
      </dsp:txXfrm>
    </dsp:sp>
    <dsp:sp modelId="{156EA821-BAB0-4FC0-BD3F-8E63A377C392}">
      <dsp:nvSpPr>
        <dsp:cNvPr id="0" name=""/>
        <dsp:cNvSpPr/>
      </dsp:nvSpPr>
      <dsp:spPr>
        <a:xfrm>
          <a:off x="3251179" y="2864"/>
          <a:ext cx="1775044" cy="887522"/>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Plant</a:t>
          </a:r>
          <a:endParaRPr lang="en-US" sz="3200" kern="1200" dirty="0">
            <a:effectLst>
              <a:outerShdw blurRad="38100" dist="38100" dir="2700000" algn="tl">
                <a:srgbClr val="000000">
                  <a:alpha val="43137"/>
                </a:srgbClr>
              </a:outerShdw>
            </a:effectLst>
          </a:endParaRPr>
        </a:p>
      </dsp:txBody>
      <dsp:txXfrm>
        <a:off x="3277174" y="28859"/>
        <a:ext cx="1723054" cy="835532"/>
      </dsp:txXfrm>
    </dsp:sp>
    <dsp:sp modelId="{06F30807-0C37-400C-B50E-04F3D3D1F97D}">
      <dsp:nvSpPr>
        <dsp:cNvPr id="0" name=""/>
        <dsp:cNvSpPr/>
      </dsp:nvSpPr>
      <dsp:spPr>
        <a:xfrm>
          <a:off x="2541161" y="1440057"/>
          <a:ext cx="710017" cy="54438"/>
        </a:xfrm>
        <a:custGeom>
          <a:avLst/>
          <a:gdLst/>
          <a:ahLst/>
          <a:cxnLst/>
          <a:rect l="0" t="0" r="0" b="0"/>
          <a:pathLst>
            <a:path>
              <a:moveTo>
                <a:pt x="0" y="27219"/>
              </a:moveTo>
              <a:lnTo>
                <a:pt x="710017" y="27219"/>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8420" y="1449526"/>
        <a:ext cx="35500" cy="35500"/>
      </dsp:txXfrm>
    </dsp:sp>
    <dsp:sp modelId="{03F57174-FFF5-453C-87A9-914EDF40E936}">
      <dsp:nvSpPr>
        <dsp:cNvPr id="0" name=""/>
        <dsp:cNvSpPr/>
      </dsp:nvSpPr>
      <dsp:spPr>
        <a:xfrm>
          <a:off x="3251179" y="1023515"/>
          <a:ext cx="1775044" cy="887522"/>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Monitor-Evaluator</a:t>
          </a:r>
          <a:endParaRPr lang="en-US" sz="3200" kern="1200" dirty="0">
            <a:effectLst>
              <a:outerShdw blurRad="38100" dist="38100" dir="2700000" algn="tl">
                <a:srgbClr val="000000">
                  <a:alpha val="43137"/>
                </a:srgbClr>
              </a:outerShdw>
            </a:effectLst>
          </a:endParaRPr>
        </a:p>
      </dsp:txBody>
      <dsp:txXfrm>
        <a:off x="3277174" y="1049510"/>
        <a:ext cx="1723054" cy="835532"/>
      </dsp:txXfrm>
    </dsp:sp>
    <dsp:sp modelId="{9ED18858-16E7-4D9A-B6D4-F57C8C264B27}">
      <dsp:nvSpPr>
        <dsp:cNvPr id="0" name=""/>
        <dsp:cNvSpPr/>
      </dsp:nvSpPr>
      <dsp:spPr>
        <a:xfrm rot="3310531">
          <a:off x="2274508" y="1950382"/>
          <a:ext cx="1243323" cy="54438"/>
        </a:xfrm>
        <a:custGeom>
          <a:avLst/>
          <a:gdLst/>
          <a:ahLst/>
          <a:cxnLst/>
          <a:rect l="0" t="0" r="0" b="0"/>
          <a:pathLst>
            <a:path>
              <a:moveTo>
                <a:pt x="0" y="27219"/>
              </a:moveTo>
              <a:lnTo>
                <a:pt x="1243323" y="27219"/>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5087" y="1946518"/>
        <a:ext cx="62166" cy="62166"/>
      </dsp:txXfrm>
    </dsp:sp>
    <dsp:sp modelId="{D8D600AD-1032-4028-AD81-2C04BA6A2094}">
      <dsp:nvSpPr>
        <dsp:cNvPr id="0" name=""/>
        <dsp:cNvSpPr/>
      </dsp:nvSpPr>
      <dsp:spPr>
        <a:xfrm>
          <a:off x="3251179" y="2044166"/>
          <a:ext cx="2161081" cy="887522"/>
        </a:xfrm>
        <a:prstGeom prst="roundRect">
          <a:avLst>
            <a:gd name="adj" fmla="val 10000"/>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Specialized</a:t>
          </a:r>
          <a:endParaRPr lang="en-US" sz="3200" kern="1200" dirty="0">
            <a:effectLst>
              <a:outerShdw blurRad="38100" dist="38100" dir="2700000" algn="tl">
                <a:srgbClr val="000000">
                  <a:alpha val="43137"/>
                </a:srgbClr>
              </a:outerShdw>
            </a:effectLst>
          </a:endParaRPr>
        </a:p>
      </dsp:txBody>
      <dsp:txXfrm>
        <a:off x="3277174" y="2070161"/>
        <a:ext cx="2109091" cy="8355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5845D-0585-4536-AB79-7E645AC86CA9}">
      <dsp:nvSpPr>
        <dsp:cNvPr id="0" name=""/>
        <dsp:cNvSpPr/>
      </dsp:nvSpPr>
      <dsp:spPr>
        <a:xfrm>
          <a:off x="0" y="469287"/>
          <a:ext cx="9057148" cy="756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6CEC90C-E19D-43D2-982D-FCB88E82B5E5}">
      <dsp:nvSpPr>
        <dsp:cNvPr id="0" name=""/>
        <dsp:cNvSpPr/>
      </dsp:nvSpPr>
      <dsp:spPr>
        <a:xfrm>
          <a:off x="452857" y="26487"/>
          <a:ext cx="6340003" cy="885600"/>
        </a:xfrm>
        <a:prstGeom prst="round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9637" tIns="0" rIns="239637" bIns="0" numCol="1" spcCol="1270" anchor="ctr" anchorCtr="0">
          <a:noAutofit/>
        </a:bodyPr>
        <a:lstStyle/>
        <a:p>
          <a:pPr marL="0" lvl="0" indent="0" algn="l" defTabSz="133350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Being Professional</a:t>
          </a:r>
          <a:endParaRPr lang="en-US" sz="3000" kern="1200" dirty="0">
            <a:effectLst>
              <a:outerShdw blurRad="38100" dist="38100" dir="2700000" algn="tl">
                <a:srgbClr val="000000">
                  <a:alpha val="43137"/>
                </a:srgbClr>
              </a:outerShdw>
            </a:effectLst>
          </a:endParaRPr>
        </a:p>
      </dsp:txBody>
      <dsp:txXfrm>
        <a:off x="496088" y="69718"/>
        <a:ext cx="6253541" cy="799138"/>
      </dsp:txXfrm>
    </dsp:sp>
    <dsp:sp modelId="{80C99CDA-8785-4FD6-894A-8FC62E13653C}">
      <dsp:nvSpPr>
        <dsp:cNvPr id="0" name=""/>
        <dsp:cNvSpPr/>
      </dsp:nvSpPr>
      <dsp:spPr>
        <a:xfrm>
          <a:off x="0" y="1856575"/>
          <a:ext cx="9057148" cy="756000"/>
        </a:xfrm>
        <a:prstGeom prst="rect">
          <a:avLst/>
        </a:prstGeom>
        <a:solidFill>
          <a:schemeClr val="lt1">
            <a:alpha val="90000"/>
            <a:hueOff val="0"/>
            <a:satOff val="0"/>
            <a:lumOff val="0"/>
            <a:alphaOff val="0"/>
          </a:schemeClr>
        </a:solidFill>
        <a:ln w="9525" cap="flat" cmpd="sng" algn="ctr">
          <a:solidFill>
            <a:schemeClr val="accent3">
              <a:hueOff val="-3429781"/>
              <a:satOff val="20869"/>
              <a:lumOff val="0"/>
              <a:alphaOff val="0"/>
            </a:schemeClr>
          </a:solidFill>
          <a:prstDash val="solid"/>
        </a:ln>
        <a:effectLst>
          <a:outerShdw blurRad="50800" dist="25400" dir="5400000" rotWithShape="0">
            <a:srgbClr val="000000">
              <a:alpha val="28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229CDE6-5AB8-4756-8C80-E7D8783E1EBF}">
      <dsp:nvSpPr>
        <dsp:cNvPr id="0" name=""/>
        <dsp:cNvSpPr/>
      </dsp:nvSpPr>
      <dsp:spPr>
        <a:xfrm>
          <a:off x="452857" y="1387287"/>
          <a:ext cx="6340003" cy="885600"/>
        </a:xfrm>
        <a:prstGeom prst="roundRect">
          <a:avLst/>
        </a:prstGeom>
        <a:gradFill rotWithShape="0">
          <a:gsLst>
            <a:gs pos="0">
              <a:schemeClr val="accent3">
                <a:hueOff val="-3429781"/>
                <a:satOff val="20869"/>
                <a:lumOff val="0"/>
                <a:alphaOff val="0"/>
                <a:tint val="94000"/>
                <a:satMod val="100000"/>
                <a:lumMod val="108000"/>
              </a:schemeClr>
            </a:gs>
            <a:gs pos="50000">
              <a:schemeClr val="accent3">
                <a:hueOff val="-3429781"/>
                <a:satOff val="20869"/>
                <a:lumOff val="0"/>
                <a:alphaOff val="0"/>
                <a:tint val="98000"/>
                <a:shade val="100000"/>
                <a:satMod val="100000"/>
                <a:lumMod val="100000"/>
              </a:schemeClr>
            </a:gs>
            <a:gs pos="100000">
              <a:schemeClr val="accent3">
                <a:hueOff val="-3429781"/>
                <a:satOff val="20869"/>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39637" tIns="0" rIns="239637" bIns="0" numCol="1" spcCol="1270" anchor="ctr" anchorCtr="0">
          <a:noAutofit/>
        </a:bodyPr>
        <a:lstStyle/>
        <a:p>
          <a:pPr marL="0" lvl="0" indent="0" algn="l" defTabSz="1333500">
            <a:lnSpc>
              <a:spcPct val="90000"/>
            </a:lnSpc>
            <a:spcBef>
              <a:spcPct val="0"/>
            </a:spcBef>
            <a:spcAft>
              <a:spcPct val="35000"/>
            </a:spcAft>
            <a:buNone/>
          </a:pPr>
          <a:r>
            <a:rPr lang="en-US" sz="3000" b="1" kern="1200" dirty="0">
              <a:effectLst>
                <a:outerShdw blurRad="38100" dist="38100" dir="2700000" algn="tl">
                  <a:srgbClr val="000000">
                    <a:alpha val="43137"/>
                  </a:srgbClr>
                </a:outerShdw>
              </a:effectLst>
            </a:rPr>
            <a:t>Effective Communication</a:t>
          </a:r>
          <a:endParaRPr lang="en-US" sz="3000" kern="1200" dirty="0">
            <a:effectLst>
              <a:outerShdw blurRad="38100" dist="38100" dir="2700000" algn="tl">
                <a:srgbClr val="000000">
                  <a:alpha val="43137"/>
                </a:srgbClr>
              </a:outerShdw>
            </a:effectLst>
          </a:endParaRPr>
        </a:p>
      </dsp:txBody>
      <dsp:txXfrm>
        <a:off x="496088" y="1430518"/>
        <a:ext cx="6253541" cy="7991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5845D-0585-4536-AB79-7E645AC86CA9}">
      <dsp:nvSpPr>
        <dsp:cNvPr id="0" name=""/>
        <dsp:cNvSpPr/>
      </dsp:nvSpPr>
      <dsp:spPr>
        <a:xfrm>
          <a:off x="0" y="419524"/>
          <a:ext cx="9267565" cy="7056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25400" dir="5400000" rotWithShape="0">
            <a:srgbClr val="000000">
              <a:alpha val="28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6CEC90C-E19D-43D2-982D-FCB88E82B5E5}">
      <dsp:nvSpPr>
        <dsp:cNvPr id="0" name=""/>
        <dsp:cNvSpPr/>
      </dsp:nvSpPr>
      <dsp:spPr>
        <a:xfrm>
          <a:off x="463378" y="6244"/>
          <a:ext cx="6487295" cy="826560"/>
        </a:xfrm>
        <a:prstGeom prst="round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5204" tIns="0" rIns="245204" bIns="0" numCol="1" spcCol="1270" anchor="ctr" anchorCtr="0">
          <a:noAutofit/>
        </a:bodyPr>
        <a:lstStyle/>
        <a:p>
          <a:pPr marL="0" lvl="0" indent="0" algn="l" defTabSz="1600200">
            <a:lnSpc>
              <a:spcPct val="90000"/>
            </a:lnSpc>
            <a:spcBef>
              <a:spcPct val="0"/>
            </a:spcBef>
            <a:spcAft>
              <a:spcPct val="35000"/>
            </a:spcAft>
            <a:buNone/>
          </a:pPr>
          <a:r>
            <a:rPr lang="en-US" sz="3600" b="1" kern="1200" dirty="0">
              <a:effectLst>
                <a:outerShdw blurRad="38100" dist="38100" dir="2700000" algn="tl">
                  <a:srgbClr val="000000">
                    <a:alpha val="43137"/>
                  </a:srgbClr>
                </a:outerShdw>
              </a:effectLst>
            </a:rPr>
            <a:t>Acknowledging the Conflict</a:t>
          </a:r>
          <a:endParaRPr lang="en-US" sz="3600" kern="1200" dirty="0">
            <a:effectLst>
              <a:outerShdw blurRad="38100" dist="38100" dir="2700000" algn="tl">
                <a:srgbClr val="000000">
                  <a:alpha val="43137"/>
                </a:srgbClr>
              </a:outerShdw>
            </a:effectLst>
          </a:endParaRPr>
        </a:p>
      </dsp:txBody>
      <dsp:txXfrm>
        <a:off x="503727" y="46593"/>
        <a:ext cx="6406597" cy="745862"/>
      </dsp:txXfrm>
    </dsp:sp>
    <dsp:sp modelId="{2A022A91-9134-492C-8AD5-6167F5D619F2}">
      <dsp:nvSpPr>
        <dsp:cNvPr id="0" name=""/>
        <dsp:cNvSpPr/>
      </dsp:nvSpPr>
      <dsp:spPr>
        <a:xfrm>
          <a:off x="0" y="1689604"/>
          <a:ext cx="9267565" cy="705600"/>
        </a:xfrm>
        <a:prstGeom prst="rect">
          <a:avLst/>
        </a:prstGeom>
        <a:solidFill>
          <a:schemeClr val="lt1">
            <a:alpha val="90000"/>
            <a:hueOff val="0"/>
            <a:satOff val="0"/>
            <a:lumOff val="0"/>
            <a:alphaOff val="0"/>
          </a:schemeClr>
        </a:solidFill>
        <a:ln w="9525" cap="flat" cmpd="sng" algn="ctr">
          <a:solidFill>
            <a:schemeClr val="accent3">
              <a:hueOff val="-3429781"/>
              <a:satOff val="20869"/>
              <a:lumOff val="0"/>
              <a:alphaOff val="0"/>
            </a:schemeClr>
          </a:solidFill>
          <a:prstDash val="solid"/>
        </a:ln>
        <a:effectLst>
          <a:outerShdw blurRad="50800" dist="25400" dir="5400000" rotWithShape="0">
            <a:srgbClr val="000000">
              <a:alpha val="28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B987875C-E166-4BD0-A58F-0F4D7BA83C62}">
      <dsp:nvSpPr>
        <dsp:cNvPr id="0" name=""/>
        <dsp:cNvSpPr/>
      </dsp:nvSpPr>
      <dsp:spPr>
        <a:xfrm>
          <a:off x="463378" y="1276324"/>
          <a:ext cx="6487295" cy="826560"/>
        </a:xfrm>
        <a:prstGeom prst="roundRect">
          <a:avLst/>
        </a:prstGeom>
        <a:gradFill rotWithShape="0">
          <a:gsLst>
            <a:gs pos="0">
              <a:schemeClr val="accent3">
                <a:hueOff val="-3429781"/>
                <a:satOff val="20869"/>
                <a:lumOff val="0"/>
                <a:alphaOff val="0"/>
                <a:tint val="94000"/>
                <a:satMod val="100000"/>
                <a:lumMod val="108000"/>
              </a:schemeClr>
            </a:gs>
            <a:gs pos="50000">
              <a:schemeClr val="accent3">
                <a:hueOff val="-3429781"/>
                <a:satOff val="20869"/>
                <a:lumOff val="0"/>
                <a:alphaOff val="0"/>
                <a:tint val="98000"/>
                <a:shade val="100000"/>
                <a:satMod val="100000"/>
                <a:lumMod val="100000"/>
              </a:schemeClr>
            </a:gs>
            <a:gs pos="100000">
              <a:schemeClr val="accent3">
                <a:hueOff val="-3429781"/>
                <a:satOff val="20869"/>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5204" tIns="0" rIns="245204" bIns="0" numCol="1" spcCol="1270" anchor="ctr" anchorCtr="0">
          <a:noAutofit/>
        </a:bodyPr>
        <a:lstStyle/>
        <a:p>
          <a:pPr marL="0" lvl="0" indent="0" algn="l" defTabSz="1600200">
            <a:lnSpc>
              <a:spcPct val="90000"/>
            </a:lnSpc>
            <a:spcBef>
              <a:spcPct val="0"/>
            </a:spcBef>
            <a:spcAft>
              <a:spcPct val="35000"/>
            </a:spcAft>
            <a:buNone/>
          </a:pPr>
          <a:r>
            <a:rPr lang="en-US" sz="3600" b="1" kern="1200" dirty="0">
              <a:effectLst>
                <a:outerShdw blurRad="38100" dist="38100" dir="2700000" algn="tl">
                  <a:srgbClr val="000000">
                    <a:alpha val="43137"/>
                  </a:srgbClr>
                </a:outerShdw>
              </a:effectLst>
            </a:rPr>
            <a:t>Involvement of Leaders</a:t>
          </a:r>
          <a:endParaRPr lang="en-US" sz="3600" kern="1200" dirty="0">
            <a:effectLst>
              <a:outerShdw blurRad="38100" dist="38100" dir="2700000" algn="tl">
                <a:srgbClr val="000000">
                  <a:alpha val="43137"/>
                </a:srgbClr>
              </a:outerShdw>
            </a:effectLst>
          </a:endParaRPr>
        </a:p>
      </dsp:txBody>
      <dsp:txXfrm>
        <a:off x="503727" y="1316673"/>
        <a:ext cx="6406597" cy="7458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C6441-DC27-BE4C-8D11-3AAD2F9DB771}">
      <dsp:nvSpPr>
        <dsp:cNvPr id="0" name=""/>
        <dsp:cNvSpPr/>
      </dsp:nvSpPr>
      <dsp:spPr>
        <a:xfrm>
          <a:off x="0" y="267730"/>
          <a:ext cx="7465886" cy="13852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Calibri" panose="020F0502020204030204" pitchFamily="34" charset="0"/>
              <a:ea typeface="Calibri" panose="020F0502020204030204" pitchFamily="34" charset="0"/>
              <a:cs typeface="Times New Roman" panose="02020603050405020304" pitchFamily="18" charset="0"/>
            </a:rPr>
            <a:t>Being professional</a:t>
          </a:r>
          <a:r>
            <a:rPr lang="en-US" sz="1600" kern="1200" dirty="0">
              <a:latin typeface="Calibri" panose="020F0502020204030204" pitchFamily="34" charset="0"/>
              <a:ea typeface="Calibri" panose="020F0502020204030204" pitchFamily="34" charset="0"/>
              <a:cs typeface="Times New Roman" panose="02020603050405020304" pitchFamily="18" charset="0"/>
            </a:rPr>
            <a:t>- To handle team conflicts it is very important to be professional and stay calm whatever the situation is. Being hyper and going to a quick conclusion can worsen the situation. One needs to calm his or her mind and handle the situation professionally. This will allow a fair and reasonable resolve and avoid further disruptions from work.</a:t>
          </a:r>
          <a:endParaRPr lang="en-GB" sz="1600" kern="1200" dirty="0"/>
        </a:p>
      </dsp:txBody>
      <dsp:txXfrm>
        <a:off x="67624" y="335354"/>
        <a:ext cx="7330638" cy="1250031"/>
      </dsp:txXfrm>
    </dsp:sp>
    <dsp:sp modelId="{2E65C3C5-EFE5-044B-93C0-58681F41D4D7}">
      <dsp:nvSpPr>
        <dsp:cNvPr id="0" name=""/>
        <dsp:cNvSpPr/>
      </dsp:nvSpPr>
      <dsp:spPr>
        <a:xfrm>
          <a:off x="0" y="1699090"/>
          <a:ext cx="7465886" cy="1385279"/>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latin typeface="Calibri" panose="020F0502020204030204" pitchFamily="34" charset="0"/>
              <a:ea typeface="Calibri" panose="020F0502020204030204" pitchFamily="34" charset="0"/>
              <a:cs typeface="Times New Roman" panose="02020603050405020304" pitchFamily="18" charset="0"/>
            </a:rPr>
            <a:t>Effective Communication</a:t>
          </a:r>
          <a:r>
            <a:rPr lang="en-US" sz="1600" kern="1200">
              <a:latin typeface="Calibri" panose="020F0502020204030204" pitchFamily="34" charset="0"/>
              <a:ea typeface="Calibri" panose="020F0502020204030204" pitchFamily="34" charset="0"/>
              <a:cs typeface="Times New Roman" panose="02020603050405020304" pitchFamily="18" charset="0"/>
            </a:rPr>
            <a:t>- Effective communication between the parties involved in the conflict should be created. So that each person is given the equal opportunity to share their thoughts. The person who acts as the mediator must listen to the sayings of all and be empathetic in making any decision. It is important the person listening is also thinking of ways to resolve the situation and prevent it from occurring again.</a:t>
          </a:r>
          <a:endParaRPr lang="en-GB" sz="1600" kern="1200" dirty="0">
            <a:effectLst/>
            <a:latin typeface="Calibri" panose="020F0502020204030204" pitchFamily="34" charset="0"/>
            <a:ea typeface="Calibri" panose="020F0502020204030204" pitchFamily="34" charset="0"/>
            <a:cs typeface="Times New Roman" panose="02020603050405020304" pitchFamily="18" charset="0"/>
          </a:endParaRPr>
        </a:p>
      </dsp:txBody>
      <dsp:txXfrm>
        <a:off x="67624" y="1766714"/>
        <a:ext cx="7330638" cy="1250031"/>
      </dsp:txXfrm>
    </dsp:sp>
    <dsp:sp modelId="{798978DA-BB56-4741-9494-1F6D4265B39D}">
      <dsp:nvSpPr>
        <dsp:cNvPr id="0" name=""/>
        <dsp:cNvSpPr/>
      </dsp:nvSpPr>
      <dsp:spPr>
        <a:xfrm>
          <a:off x="0" y="3130450"/>
          <a:ext cx="7465886" cy="138527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Calibri" panose="020F0502020204030204" pitchFamily="34" charset="0"/>
              <a:ea typeface="Calibri" panose="020F0502020204030204" pitchFamily="34" charset="0"/>
              <a:cs typeface="Times New Roman" panose="02020603050405020304" pitchFamily="18" charset="0"/>
            </a:rPr>
            <a:t>Acknowledging the conflict- </a:t>
          </a:r>
          <a:r>
            <a:rPr lang="en-US" sz="1600" kern="1200" dirty="0">
              <a:latin typeface="Calibri" panose="020F0502020204030204" pitchFamily="34" charset="0"/>
              <a:ea typeface="Calibri" panose="020F0502020204030204" pitchFamily="34" charset="0"/>
              <a:cs typeface="Times New Roman" panose="02020603050405020304" pitchFamily="18" charset="0"/>
            </a:rPr>
            <a:t>sometimes</a:t>
          </a:r>
          <a:r>
            <a:rPr lang="en-US" sz="1600" b="1" kern="1200" dirty="0">
              <a:latin typeface="Calibri" panose="020F0502020204030204" pitchFamily="34" charset="0"/>
              <a:ea typeface="Calibri" panose="020F0502020204030204" pitchFamily="34" charset="0"/>
              <a:cs typeface="Times New Roman" panose="02020603050405020304" pitchFamily="18" charset="0"/>
            </a:rPr>
            <a:t> </a:t>
          </a:r>
          <a:r>
            <a:rPr lang="en-US" sz="1600" kern="1200" dirty="0">
              <a:latin typeface="Calibri" panose="020F0502020204030204" pitchFamily="34" charset="0"/>
              <a:ea typeface="Calibri" panose="020F0502020204030204" pitchFamily="34" charset="0"/>
              <a:cs typeface="Times New Roman" panose="02020603050405020304" pitchFamily="18" charset="0"/>
            </a:rPr>
            <a:t>people try to avoid the conflict by simply not recognizing the situation as conflict. It is essential to recognize the conflict at the first stage and then get to a solution from mutual understanding to resolve the conflict.</a:t>
          </a:r>
          <a:endParaRPr lang="en-GB" sz="1600" kern="1200" dirty="0">
            <a:latin typeface="Calibri" panose="020F0502020204030204" pitchFamily="34" charset="0"/>
            <a:ea typeface="Calibri" panose="020F0502020204030204" pitchFamily="34" charset="0"/>
            <a:cs typeface="Times New Roman" panose="02020603050405020304" pitchFamily="18" charset="0"/>
          </a:endParaRPr>
        </a:p>
      </dsp:txBody>
      <dsp:txXfrm>
        <a:off x="67624" y="3198074"/>
        <a:ext cx="7330638" cy="1250031"/>
      </dsp:txXfrm>
    </dsp:sp>
    <dsp:sp modelId="{3C751F0C-07CA-034A-8AEE-1A578C5CAD2B}">
      <dsp:nvSpPr>
        <dsp:cNvPr id="0" name=""/>
        <dsp:cNvSpPr/>
      </dsp:nvSpPr>
      <dsp:spPr>
        <a:xfrm>
          <a:off x="0" y="4561810"/>
          <a:ext cx="7465886" cy="138527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latin typeface="Calibri" panose="020F0502020204030204" pitchFamily="34" charset="0"/>
              <a:ea typeface="Calibri" panose="020F0502020204030204" pitchFamily="34" charset="0"/>
              <a:cs typeface="Times New Roman" panose="02020603050405020304" pitchFamily="18" charset="0"/>
            </a:rPr>
            <a:t>Involvement of leaders</a:t>
          </a:r>
          <a:r>
            <a:rPr lang="en-US" sz="1600" kern="1200">
              <a:latin typeface="Calibri" panose="020F0502020204030204" pitchFamily="34" charset="0"/>
              <a:ea typeface="Calibri" panose="020F0502020204030204" pitchFamily="34" charset="0"/>
              <a:cs typeface="Times New Roman" panose="02020603050405020304" pitchFamily="18" charset="0"/>
            </a:rPr>
            <a:t> – if it becomes difficult to resolve any conflict among the group members, it is necessary to involve the leaders or senior authority and follow the decisions made by the authority.</a:t>
          </a:r>
          <a:endParaRPr lang="en-GB" sz="1600" kern="1200" dirty="0">
            <a:effectLst/>
            <a:latin typeface="Calibri" panose="020F0502020204030204" pitchFamily="34" charset="0"/>
            <a:ea typeface="Calibri" panose="020F0502020204030204" pitchFamily="34" charset="0"/>
            <a:cs typeface="Times New Roman" panose="02020603050405020304" pitchFamily="18" charset="0"/>
          </a:endParaRPr>
        </a:p>
      </dsp:txBody>
      <dsp:txXfrm>
        <a:off x="67624" y="4629434"/>
        <a:ext cx="7330638" cy="12500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2F99E-4E80-EA47-BDBC-66B46B242EF4}" type="datetimeFigureOut">
              <a:rPr lang="en-US" smtClean="0"/>
              <a:t>4/25/22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F3E77-DFB8-1B47-B4FF-9F24DDF0F521}" type="slidenum">
              <a:rPr lang="en-US" smtClean="0"/>
              <a:t>‹#›</a:t>
            </a:fld>
            <a:endParaRPr lang="en-US"/>
          </a:p>
        </p:txBody>
      </p:sp>
    </p:spTree>
    <p:extLst>
      <p:ext uri="{BB962C8B-B14F-4D97-AF65-F5344CB8AC3E}">
        <p14:creationId xmlns:p14="http://schemas.microsoft.com/office/powerpoint/2010/main" val="3893130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t>
            </a:r>
          </a:p>
        </p:txBody>
      </p:sp>
      <p:sp>
        <p:nvSpPr>
          <p:cNvPr id="4" name="Slide Number Placeholder 3"/>
          <p:cNvSpPr>
            <a:spLocks noGrp="1"/>
          </p:cNvSpPr>
          <p:nvPr>
            <p:ph type="sldNum" sz="quarter" idx="5"/>
          </p:nvPr>
        </p:nvSpPr>
        <p:spPr/>
        <p:txBody>
          <a:bodyPr/>
          <a:lstStyle/>
          <a:p>
            <a:fld id="{A49F3E77-DFB8-1B47-B4FF-9F24DDF0F521}" type="slidenum">
              <a:rPr lang="en-US" smtClean="0"/>
              <a:t>3</a:t>
            </a:fld>
            <a:endParaRPr lang="en-US"/>
          </a:p>
        </p:txBody>
      </p:sp>
    </p:spTree>
    <p:extLst>
      <p:ext uri="{BB962C8B-B14F-4D97-AF65-F5344CB8AC3E}">
        <p14:creationId xmlns:p14="http://schemas.microsoft.com/office/powerpoint/2010/main" val="2647839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9F3E77-DFB8-1B47-B4FF-9F24DDF0F521}" type="slidenum">
              <a:rPr lang="en-US" smtClean="0"/>
              <a:t>16</a:t>
            </a:fld>
            <a:endParaRPr lang="en-US"/>
          </a:p>
        </p:txBody>
      </p:sp>
    </p:spTree>
    <p:extLst>
      <p:ext uri="{BB962C8B-B14F-4D97-AF65-F5344CB8AC3E}">
        <p14:creationId xmlns:p14="http://schemas.microsoft.com/office/powerpoint/2010/main" val="3060161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Successful team development refers to group work where a positive and synergetic environment enthuses the entire work field. It helps to build up the team for working collaboratively. </a:t>
            </a:r>
            <a:r>
              <a:rPr lang="en-US" sz="1200" kern="1200" dirty="0" err="1">
                <a:solidFill>
                  <a:schemeClr val="tx1"/>
                </a:solidFill>
                <a:latin typeface="Arial" pitchFamily="34" charset="0"/>
                <a:ea typeface="+mn-ea"/>
                <a:cs typeface="Arial" pitchFamily="34" charset="0"/>
              </a:rPr>
              <a:t>Hre</a:t>
            </a:r>
            <a:r>
              <a:rPr lang="en-US" sz="1200" kern="1200" dirty="0">
                <a:solidFill>
                  <a:schemeClr val="tx1"/>
                </a:solidFill>
                <a:latin typeface="Arial" pitchFamily="34" charset="0"/>
                <a:ea typeface="+mn-ea"/>
                <a:cs typeface="Arial" pitchFamily="34" charset="0"/>
              </a:rPr>
              <a:t> equivalent commitment and contribution of each participant is mandatory as they all work under the shared goal between everyone. The team works under the sincere supervision of the leader to achieve the goal and highest productivity. </a:t>
            </a:r>
          </a:p>
          <a:p>
            <a:endParaRPr lang="en-US" dirty="0"/>
          </a:p>
        </p:txBody>
      </p:sp>
      <p:sp>
        <p:nvSpPr>
          <p:cNvPr id="4" name="Slide Number Placeholder 3"/>
          <p:cNvSpPr>
            <a:spLocks noGrp="1"/>
          </p:cNvSpPr>
          <p:nvPr>
            <p:ph type="sldNum" sz="quarter" idx="10"/>
          </p:nvPr>
        </p:nvSpPr>
        <p:spPr/>
        <p:txBody>
          <a:bodyPr/>
          <a:lstStyle/>
          <a:p>
            <a:fld id="{BDBFD3CD-2261-4BBC-BB15-ECA8C6667800}" type="slidenum">
              <a:rPr lang="en-US" smtClean="0"/>
              <a:t>17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just">
              <a:lnSpc>
                <a:spcPct val="150000"/>
              </a:lnSpc>
            </a:pPr>
            <a:r>
              <a:rPr lang="en-US" sz="1200" b="1" kern="1200" dirty="0" err="1">
                <a:solidFill>
                  <a:schemeClr val="tx1"/>
                </a:solidFill>
                <a:latin typeface="Arial" pitchFamily="34" charset="0"/>
                <a:ea typeface="+mn-ea"/>
                <a:cs typeface="Arial" pitchFamily="34" charset="0"/>
              </a:rPr>
              <a:t>Tuckman’s</a:t>
            </a:r>
            <a:r>
              <a:rPr lang="en-US" sz="1200" b="1" kern="1200" dirty="0">
                <a:solidFill>
                  <a:schemeClr val="tx1"/>
                </a:solidFill>
                <a:latin typeface="Arial" pitchFamily="34" charset="0"/>
                <a:ea typeface="+mn-ea"/>
                <a:cs typeface="Arial" pitchFamily="34" charset="0"/>
              </a:rPr>
              <a:t> team development model</a:t>
            </a:r>
            <a:r>
              <a:rPr lang="en-US" sz="1200" kern="1200" dirty="0">
                <a:solidFill>
                  <a:schemeClr val="tx1"/>
                </a:solidFill>
                <a:latin typeface="Arial" pitchFamily="34" charset="0"/>
                <a:ea typeface="+mn-ea"/>
                <a:cs typeface="Arial" pitchFamily="34" charset="0"/>
              </a:rPr>
              <a:t> was introduced with 4 stages in 1965. In the Forming stage, team members become known to each other. In Storming, team members understand each other's </a:t>
            </a:r>
            <a:r>
              <a:rPr lang="en-US" sz="1200" kern="1200" dirty="0" err="1">
                <a:solidFill>
                  <a:schemeClr val="tx1"/>
                </a:solidFill>
                <a:latin typeface="Arial" pitchFamily="34" charset="0"/>
                <a:ea typeface="+mn-ea"/>
                <a:cs typeface="Arial" pitchFamily="34" charset="0"/>
              </a:rPr>
              <a:t>behaviour</a:t>
            </a:r>
            <a:r>
              <a:rPr lang="en-US" sz="1200" kern="1200" dirty="0">
                <a:solidFill>
                  <a:schemeClr val="tx1"/>
                </a:solidFill>
                <a:latin typeface="Arial" pitchFamily="34" charset="0"/>
                <a:ea typeface="+mn-ea"/>
                <a:cs typeface="Arial" pitchFamily="34" charset="0"/>
              </a:rPr>
              <a:t> and job role too; therefore conflict starts. In the </a:t>
            </a:r>
            <a:r>
              <a:rPr lang="en-US" sz="1200" kern="1200" dirty="0" err="1">
                <a:solidFill>
                  <a:schemeClr val="tx1"/>
                </a:solidFill>
                <a:latin typeface="Arial" pitchFamily="34" charset="0"/>
                <a:ea typeface="+mn-ea"/>
                <a:cs typeface="Arial" pitchFamily="34" charset="0"/>
              </a:rPr>
              <a:t>Norming</a:t>
            </a:r>
            <a:r>
              <a:rPr lang="en-US" sz="1200" kern="1200" dirty="0">
                <a:solidFill>
                  <a:schemeClr val="tx1"/>
                </a:solidFill>
                <a:latin typeface="Arial" pitchFamily="34" charset="0"/>
                <a:ea typeface="+mn-ea"/>
                <a:cs typeface="Arial" pitchFamily="34" charset="0"/>
              </a:rPr>
              <a:t> stage, team members become cool and disciplined and in the Performing stage, they start to perform (Seidel et al., 2019). Later in 1977, Adjourning stage was added to understand the purpose of team forming and a breakup is needed after the completion of the project. </a:t>
            </a:r>
          </a:p>
          <a:p>
            <a:pPr algn="just">
              <a:lnSpc>
                <a:spcPct val="150000"/>
              </a:lnSpc>
            </a:pPr>
            <a:r>
              <a:rPr lang="en-US" sz="1200" b="1" kern="1200" dirty="0" err="1">
                <a:solidFill>
                  <a:schemeClr val="tx1"/>
                </a:solidFill>
                <a:latin typeface="Arial" pitchFamily="34" charset="0"/>
                <a:ea typeface="+mn-ea"/>
                <a:cs typeface="Arial" pitchFamily="34" charset="0"/>
              </a:rPr>
              <a:t>Kormanski</a:t>
            </a:r>
            <a:r>
              <a:rPr lang="en-US" sz="1200" b="1" kern="1200" dirty="0">
                <a:solidFill>
                  <a:schemeClr val="tx1"/>
                </a:solidFill>
                <a:latin typeface="Arial" pitchFamily="34" charset="0"/>
                <a:ea typeface="+mn-ea"/>
                <a:cs typeface="Arial" pitchFamily="34" charset="0"/>
              </a:rPr>
              <a:t> &amp; </a:t>
            </a:r>
            <a:r>
              <a:rPr lang="en-US" sz="1200" b="1" kern="1200" dirty="0" err="1">
                <a:solidFill>
                  <a:schemeClr val="tx1"/>
                </a:solidFill>
                <a:latin typeface="Arial" pitchFamily="34" charset="0"/>
                <a:ea typeface="+mn-ea"/>
                <a:cs typeface="Arial" pitchFamily="34" charset="0"/>
              </a:rPr>
              <a:t>Mozenter</a:t>
            </a:r>
            <a:r>
              <a:rPr lang="en-US" sz="1200" b="1" kern="1200" dirty="0">
                <a:solidFill>
                  <a:schemeClr val="tx1"/>
                </a:solidFill>
                <a:latin typeface="Arial" pitchFamily="34" charset="0"/>
                <a:ea typeface="+mn-ea"/>
                <a:cs typeface="Arial" pitchFamily="34" charset="0"/>
              </a:rPr>
              <a:t> (1987)</a:t>
            </a:r>
            <a:r>
              <a:rPr lang="en-US" sz="1200" kern="1200" dirty="0">
                <a:solidFill>
                  <a:schemeClr val="tx1"/>
                </a:solidFill>
                <a:latin typeface="Arial" pitchFamily="34" charset="0"/>
                <a:ea typeface="+mn-ea"/>
                <a:cs typeface="Arial" pitchFamily="34" charset="0"/>
              </a:rPr>
              <a:t> is very much similar to </a:t>
            </a:r>
            <a:r>
              <a:rPr lang="en-US" sz="1200" kern="1200" dirty="0" err="1">
                <a:solidFill>
                  <a:schemeClr val="tx1"/>
                </a:solidFill>
                <a:latin typeface="Arial" pitchFamily="34" charset="0"/>
                <a:ea typeface="+mn-ea"/>
                <a:cs typeface="Arial" pitchFamily="34" charset="0"/>
              </a:rPr>
              <a:t>Tuckman’s</a:t>
            </a:r>
            <a:r>
              <a:rPr lang="en-US" sz="1200" kern="1200" dirty="0">
                <a:solidFill>
                  <a:schemeClr val="tx1"/>
                </a:solidFill>
                <a:latin typeface="Arial" pitchFamily="34" charset="0"/>
                <a:ea typeface="+mn-ea"/>
                <a:cs typeface="Arial" pitchFamily="34" charset="0"/>
              </a:rPr>
              <a:t> model. Here, in Awareness, team members become aware of each other. After understanding their job role, conflict starts. Thereafter to work together, the necessity of cooperation is felt by the team. Productivity starts after that once the team starts operation. Lastly, after the work gets done, separation of the team becomes an ultimatum. </a:t>
            </a:r>
          </a:p>
          <a:p>
            <a:endParaRPr lang="en-US" dirty="0"/>
          </a:p>
        </p:txBody>
      </p:sp>
      <p:sp>
        <p:nvSpPr>
          <p:cNvPr id="4" name="Slide Number Placeholder 3"/>
          <p:cNvSpPr>
            <a:spLocks noGrp="1"/>
          </p:cNvSpPr>
          <p:nvPr>
            <p:ph type="sldNum" sz="quarter" idx="10"/>
          </p:nvPr>
        </p:nvSpPr>
        <p:spPr/>
        <p:txBody>
          <a:bodyPr/>
          <a:lstStyle/>
          <a:p>
            <a:fld id="{BDBFD3CD-2261-4BBC-BB15-ECA8C6667800}" type="slidenum">
              <a:rPr lang="en-US" smtClean="0"/>
              <a:t>18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200" kern="1200" dirty="0">
                <a:solidFill>
                  <a:schemeClr val="tx1"/>
                </a:solidFill>
                <a:latin typeface="Arial" pitchFamily="34" charset="0"/>
                <a:ea typeface="+mn-ea"/>
                <a:cs typeface="Arial" pitchFamily="34" charset="0"/>
              </a:rPr>
              <a:t>For the highest level of success of an </a:t>
            </a:r>
            <a:r>
              <a:rPr lang="en-US" sz="1200" kern="1200" dirty="0" err="1">
                <a:solidFill>
                  <a:schemeClr val="tx1"/>
                </a:solidFill>
                <a:latin typeface="Arial" pitchFamily="34" charset="0"/>
                <a:ea typeface="+mn-ea"/>
                <a:cs typeface="Arial" pitchFamily="34" charset="0"/>
              </a:rPr>
              <a:t>organisation</a:t>
            </a:r>
            <a:r>
              <a:rPr lang="en-US" sz="1200" kern="1200" dirty="0">
                <a:solidFill>
                  <a:schemeClr val="tx1"/>
                </a:solidFill>
                <a:latin typeface="Arial" pitchFamily="34" charset="0"/>
                <a:ea typeface="+mn-ea"/>
                <a:cs typeface="Arial" pitchFamily="34" charset="0"/>
              </a:rPr>
              <a:t>, team development is an essential step that needs to be followed. It creases productivity because of group work. Tesco, a renowned British retailer uses team development theories in its Human resource and working strategy (</a:t>
            </a:r>
            <a:r>
              <a:rPr lang="en-US" sz="1200" kern="1200" dirty="0" err="1">
                <a:solidFill>
                  <a:schemeClr val="tx1"/>
                </a:solidFill>
                <a:latin typeface="Arial" pitchFamily="34" charset="0"/>
                <a:ea typeface="+mn-ea"/>
                <a:cs typeface="Arial" pitchFamily="34" charset="0"/>
              </a:rPr>
              <a:t>Ranjbar</a:t>
            </a:r>
            <a:r>
              <a:rPr lang="en-US" sz="1200" kern="1200" dirty="0">
                <a:solidFill>
                  <a:schemeClr val="tx1"/>
                </a:solidFill>
                <a:latin typeface="Arial" pitchFamily="34" charset="0"/>
                <a:ea typeface="+mn-ea"/>
                <a:cs typeface="Arial" pitchFamily="34" charset="0"/>
              </a:rPr>
              <a:t> </a:t>
            </a:r>
            <a:r>
              <a:rPr lang="en-US" sz="1200" kern="1200" dirty="0" err="1">
                <a:solidFill>
                  <a:schemeClr val="tx1"/>
                </a:solidFill>
                <a:latin typeface="Arial" pitchFamily="34" charset="0"/>
                <a:ea typeface="+mn-ea"/>
                <a:cs typeface="Arial" pitchFamily="34" charset="0"/>
              </a:rPr>
              <a:t>Kaboutarkhani</a:t>
            </a:r>
            <a:r>
              <a:rPr lang="en-US" sz="1200" kern="1200" dirty="0">
                <a:solidFill>
                  <a:schemeClr val="tx1"/>
                </a:solidFill>
                <a:latin typeface="Arial" pitchFamily="34" charset="0"/>
                <a:ea typeface="+mn-ea"/>
                <a:cs typeface="Arial" pitchFamily="34" charset="0"/>
              </a:rPr>
              <a:t> and </a:t>
            </a:r>
            <a:r>
              <a:rPr lang="en-US" sz="1200" kern="1200" dirty="0" err="1">
                <a:solidFill>
                  <a:schemeClr val="tx1"/>
                </a:solidFill>
                <a:latin typeface="Arial" pitchFamily="34" charset="0"/>
                <a:ea typeface="+mn-ea"/>
                <a:cs typeface="Arial" pitchFamily="34" charset="0"/>
              </a:rPr>
              <a:t>Hassanpoor</a:t>
            </a:r>
            <a:r>
              <a:rPr lang="en-US" sz="1200" kern="1200" dirty="0">
                <a:solidFill>
                  <a:schemeClr val="tx1"/>
                </a:solidFill>
                <a:latin typeface="Arial" pitchFamily="34" charset="0"/>
                <a:ea typeface="+mn-ea"/>
                <a:cs typeface="Arial" pitchFamily="34" charset="0"/>
              </a:rPr>
              <a:t>, 2020). Their leaders influence team development strategies to </a:t>
            </a:r>
            <a:r>
              <a:rPr lang="en-US" sz="1200" kern="1200" dirty="0" err="1">
                <a:solidFill>
                  <a:schemeClr val="tx1"/>
                </a:solidFill>
                <a:latin typeface="Arial" pitchFamily="34" charset="0"/>
                <a:ea typeface="+mn-ea"/>
                <a:cs typeface="Arial" pitchFamily="34" charset="0"/>
              </a:rPr>
              <a:t>maximise</a:t>
            </a:r>
            <a:r>
              <a:rPr lang="en-US" sz="1200" kern="1200" dirty="0">
                <a:solidFill>
                  <a:schemeClr val="tx1"/>
                </a:solidFill>
                <a:latin typeface="Arial" pitchFamily="34" charset="0"/>
                <a:ea typeface="+mn-ea"/>
                <a:cs typeface="Arial" pitchFamily="34" charset="0"/>
              </a:rPr>
              <a:t> productivity in an </a:t>
            </a:r>
            <a:r>
              <a:rPr lang="en-US" sz="1200" kern="1200" dirty="0" err="1">
                <a:solidFill>
                  <a:schemeClr val="tx1"/>
                </a:solidFill>
                <a:latin typeface="Arial" pitchFamily="34" charset="0"/>
                <a:ea typeface="+mn-ea"/>
                <a:cs typeface="Arial" pitchFamily="34" charset="0"/>
              </a:rPr>
              <a:t>organisation</a:t>
            </a:r>
            <a:r>
              <a:rPr lang="en-US" sz="1200" kern="1200" dirty="0">
                <a:solidFill>
                  <a:schemeClr val="tx1"/>
                </a:solidFill>
                <a:latin typeface="Arial" pitchFamily="34" charset="0"/>
                <a:ea typeface="+mn-ea"/>
                <a:cs typeface="Arial" pitchFamily="34" charset="0"/>
              </a:rPr>
              <a:t>. Therefore, Tesco has gone up with its innovations. </a:t>
            </a:r>
          </a:p>
          <a:p>
            <a:endParaRPr lang="en-US" dirty="0"/>
          </a:p>
        </p:txBody>
      </p:sp>
      <p:sp>
        <p:nvSpPr>
          <p:cNvPr id="4" name="Slide Number Placeholder 3"/>
          <p:cNvSpPr>
            <a:spLocks noGrp="1"/>
          </p:cNvSpPr>
          <p:nvPr>
            <p:ph type="sldNum" sz="quarter" idx="10"/>
          </p:nvPr>
        </p:nvSpPr>
        <p:spPr/>
        <p:txBody>
          <a:bodyPr/>
          <a:lstStyle/>
          <a:p>
            <a:fld id="{BDBFD3CD-2261-4BBC-BB15-ECA8C6667800}" type="slidenum">
              <a:rPr lang="en-US" smtClean="0"/>
              <a:t>19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1" kern="1200" dirty="0">
                <a:solidFill>
                  <a:schemeClr val="tx1"/>
                </a:solidFill>
                <a:latin typeface="Arial" pitchFamily="34" charset="0"/>
                <a:ea typeface="+mn-ea"/>
                <a:cs typeface="Arial" pitchFamily="34" charset="0"/>
              </a:rPr>
              <a:t>Advantages: </a:t>
            </a:r>
            <a:r>
              <a:rPr lang="en-US" sz="1200" kern="1200" dirty="0">
                <a:solidFill>
                  <a:schemeClr val="tx1"/>
                </a:solidFill>
                <a:latin typeface="Arial" pitchFamily="34" charset="0"/>
                <a:ea typeface="+mn-ea"/>
                <a:cs typeface="Arial" pitchFamily="34" charset="0"/>
              </a:rPr>
              <a:t>While working in a group, team members feel energetic and motivated naturally. Throughout the group discussions, many better ideas can be invented for </a:t>
            </a:r>
            <a:r>
              <a:rPr lang="en-US" sz="1200" kern="1200" dirty="0" err="1">
                <a:solidFill>
                  <a:schemeClr val="tx1"/>
                </a:solidFill>
                <a:latin typeface="Arial" pitchFamily="34" charset="0"/>
                <a:ea typeface="+mn-ea"/>
                <a:cs typeface="Arial" pitchFamily="34" charset="0"/>
              </a:rPr>
              <a:t>organisational</a:t>
            </a:r>
            <a:r>
              <a:rPr lang="en-US" sz="1200" kern="1200" dirty="0">
                <a:solidFill>
                  <a:schemeClr val="tx1"/>
                </a:solidFill>
                <a:latin typeface="Arial" pitchFamily="34" charset="0"/>
                <a:ea typeface="+mn-ea"/>
                <a:cs typeface="Arial" pitchFamily="34" charset="0"/>
              </a:rPr>
              <a:t> development (Peralta et al., 2018). It also helps in stress buster and releases workload. </a:t>
            </a:r>
          </a:p>
          <a:p>
            <a:pPr algn="just">
              <a:lnSpc>
                <a:spcPct val="150000"/>
              </a:lnSpc>
            </a:pPr>
            <a:r>
              <a:rPr lang="en-US" sz="1200" b="1" kern="1200" dirty="0">
                <a:solidFill>
                  <a:schemeClr val="tx1"/>
                </a:solidFill>
                <a:latin typeface="Arial" pitchFamily="34" charset="0"/>
                <a:ea typeface="+mn-ea"/>
                <a:cs typeface="Arial" pitchFamily="34" charset="0"/>
              </a:rPr>
              <a:t>Disadvantages: </a:t>
            </a:r>
            <a:r>
              <a:rPr lang="en-US" sz="1200" kern="1200" dirty="0">
                <a:solidFill>
                  <a:schemeClr val="tx1"/>
                </a:solidFill>
                <a:latin typeface="Arial" pitchFamily="34" charset="0"/>
                <a:ea typeface="+mn-ea"/>
                <a:cs typeface="Arial" pitchFamily="34" charset="0"/>
              </a:rPr>
              <a:t>Many people’s presence may create excessive conflict which is good for the company's reputation. Also if any team member’s nature is not suitable, then dominance or arrogance can ruin the work environment. </a:t>
            </a:r>
          </a:p>
          <a:p>
            <a:pPr algn="just">
              <a:lnSpc>
                <a:spcPct val="150000"/>
              </a:lnSpc>
            </a:pPr>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DBFD3CD-2261-4BBC-BB15-ECA8C6667800}" type="slidenum">
              <a:rPr lang="en-US" smtClean="0"/>
              <a:t>20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0E3E8BE-AB31-0945-B5AE-245B9BB28ACA}" type="datetimeFigureOut">
              <a:rPr lang="en-US" smtClean="0"/>
              <a:t>4/25/22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2471486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0E3E8BE-AB31-0945-B5AE-245B9BB28ACA}" type="datetimeFigureOut">
              <a:rPr lang="en-US" smtClean="0"/>
              <a:t>4/25/22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372960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E3E8BE-AB31-0945-B5AE-245B9BB28ACA}" type="datetimeFigureOut">
              <a:rPr lang="en-US" smtClean="0"/>
              <a:t>4/25/22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4117876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55171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0E3E8BE-AB31-0945-B5AE-245B9BB28ACA}" type="datetimeFigureOut">
              <a:rPr lang="en-US" smtClean="0"/>
              <a:t>4/25/22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2205827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0E3E8BE-AB31-0945-B5AE-245B9BB28ACA}" type="datetimeFigureOut">
              <a:rPr lang="en-US" smtClean="0"/>
              <a:t>4/25/22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3665959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0E3E8BE-AB31-0945-B5AE-245B9BB28ACA}" type="datetimeFigureOut">
              <a:rPr lang="en-US" smtClean="0"/>
              <a:t>4/25/22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1734981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3113011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551087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3296081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1263109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507209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0E3E8BE-AB31-0945-B5AE-245B9BB28ACA}"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3634912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0E3E8BE-AB31-0945-B5AE-245B9BB28ACA}" type="datetimeFigureOut">
              <a:rPr lang="en-US" smtClean="0"/>
              <a:t>4/25/22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42836841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0E3E8BE-AB31-0945-B5AE-245B9BB28ACA}" type="datetimeFigureOut">
              <a:rPr lang="en-US" smtClean="0"/>
              <a:t>4/25/22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23206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0E3E8BE-AB31-0945-B5AE-245B9BB28ACA}" type="datetimeFigureOut">
              <a:rPr lang="en-US" smtClean="0"/>
              <a:t>4/25/22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460006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0E3E8BE-AB31-0945-B5AE-245B9BB28ACA}" type="datetimeFigureOut">
              <a:rPr lang="en-US" smtClean="0"/>
              <a:t>4/25/22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34F686-5C7D-474B-AE18-961F6F4DF5E8}" type="slidenum">
              <a:rPr lang="en-US" smtClean="0"/>
              <a:t>‹#›</a:t>
            </a:fld>
            <a:endParaRPr lang="en-US"/>
          </a:p>
        </p:txBody>
      </p:sp>
    </p:spTree>
    <p:extLst>
      <p:ext uri="{BB962C8B-B14F-4D97-AF65-F5344CB8AC3E}">
        <p14:creationId xmlns:p14="http://schemas.microsoft.com/office/powerpoint/2010/main" val="2943101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24655" y="804891"/>
            <a:ext cx="8761791"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924654" y="2013936"/>
            <a:ext cx="4167828"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8909" y="2013937"/>
            <a:ext cx="4167536"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051ED5-AEE1-4695-AC22-004118015FFB}" type="datetimeFigureOut">
              <a:rPr lang="en-US" smtClean="0"/>
              <a:t>4/25/22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B70F35-3CB1-4B6B-B8E8-9AC0B5B5903E}" type="slidenum">
              <a:rPr lang="en-US" smtClean="0"/>
              <a:t>‹#›</a:t>
            </a:fld>
            <a:endParaRPr lang="en-US"/>
          </a:p>
        </p:txBody>
      </p:sp>
      <p:cxnSp>
        <p:nvCxnSpPr>
          <p:cNvPr id="33" name="Straight Connector 32"/>
          <p:cNvCxnSpPr/>
          <p:nvPr/>
        </p:nvCxnSpPr>
        <p:spPr>
          <a:xfrm>
            <a:off x="1924655" y="1847088"/>
            <a:ext cx="87617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75802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051ED5-AEE1-4695-AC22-004118015FFB}" type="datetimeFigureOut">
              <a:rPr lang="en-US" smtClean="0"/>
              <a:t>4/25/22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B70F35-3CB1-4B6B-B8E8-9AC0B5B5903E}" type="slidenum">
              <a:rPr lang="en-US" smtClean="0"/>
              <a:t>‹#›</a:t>
            </a:fld>
            <a:endParaRPr lang="en-US"/>
          </a:p>
        </p:txBody>
      </p:sp>
      <p:cxnSp>
        <p:nvCxnSpPr>
          <p:cNvPr id="33" name="Straight Connector 32"/>
          <p:cNvCxnSpPr/>
          <p:nvPr/>
        </p:nvCxnSpPr>
        <p:spPr>
          <a:xfrm>
            <a:off x="1924655" y="1847088"/>
            <a:ext cx="87617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5151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0E3E8BE-AB31-0945-B5AE-245B9BB28ACA}" type="datetimeFigureOut">
              <a:rPr lang="en-US" smtClean="0"/>
              <a:t>4/25/22</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634F686-5C7D-474B-AE18-961F6F4DF5E8}" type="slidenum">
              <a:rPr lang="en-US" smtClean="0"/>
              <a:t>‹#›</a:t>
            </a:fld>
            <a:endParaRPr lang="en-US"/>
          </a:p>
        </p:txBody>
      </p:sp>
    </p:spTree>
    <p:extLst>
      <p:ext uri="{BB962C8B-B14F-4D97-AF65-F5344CB8AC3E}">
        <p14:creationId xmlns:p14="http://schemas.microsoft.com/office/powerpoint/2010/main" val="1575149635"/>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 id="2147483830" r:id="rId17"/>
    <p:sldLayoutId id="2147483831" r:id="rId18"/>
    <p:sldLayoutId id="2147483832"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freepngimg.com/png/92395-play-human-photography-teamwork-behavior-child" TargetMode="External"/><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s://theinappropriatehomeschooler.blogspot.com/2013/09/the-key-to-successfully-homeschooling_19.html" TargetMode="External"/><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hyperlink" Target="https://creativecommons.org/licenses/by-sa/3.0/" TargetMode="External"/><Relationship Id="rId5" Type="http://schemas.openxmlformats.org/officeDocument/2006/relationships/hyperlink" Target="http://suchismita-wwwsuchsimita.blogspot.com/2011/03/marriage-over-rated-institution.html" TargetMode="External"/><Relationship Id="rId4" Type="http://schemas.openxmlformats.org/officeDocument/2006/relationships/image" Target="../media/image28.jpg"/></Relationships>
</file>

<file path=ppt/slides/_rels/slide12.xml.rels><?xml version="1.0" encoding="UTF-8" standalone="yes"?>
<Relationships xmlns="http://schemas.openxmlformats.org/package/2006/relationships"><Relationship Id="rId3" Type="http://schemas.openxmlformats.org/officeDocument/2006/relationships/hyperlink" Target="https://ecampusontario.pressbooks.pub/educationleadershipmanagement/chapter/7-4-corporate-culture/" TargetMode="External"/><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hyperlink" Target="https://tscpl.org/uncategorized/research/tips-for-managing-your-money-even-during-the-pandemic" TargetMode="External"/><Relationship Id="rId5" Type="http://schemas.openxmlformats.org/officeDocument/2006/relationships/image" Target="../media/image30.png"/><Relationship Id="rId4"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7.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1.png"/><Relationship Id="rId7" Type="http://schemas.openxmlformats.org/officeDocument/2006/relationships/diagramQuickStyle" Target="../diagrams/quickStyle1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image" Target="../media/image3.png"/><Relationship Id="rId9" Type="http://schemas.microsoft.com/office/2007/relationships/diagramDrawing" Target="../diagrams/drawing1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31.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32.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33.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hyperlink" Target="https://www.apa.org/pubs/journals/releases/amp-amp0000295.pdf" TargetMode="External"/><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hyperlink" Target="https://www.researchgate.net/profile/Andre-Seidel-3/publication/332963831_How_can_general_leadership_theories_help_to_expand_the_knowledge_of_lean_leadership/links/5cffc5374585157d15a2efe1/How-can-general-leadership-theories-help-to-expand-the-knowledge-of-lean-leadership.pdf" TargetMode="External"/><Relationship Id="rId5" Type="http://schemas.openxmlformats.org/officeDocument/2006/relationships/hyperlink" Target="https://jmr.usb.ac.ir/article_5781.html?lang=en" TargetMode="External"/><Relationship Id="rId4" Type="http://schemas.openxmlformats.org/officeDocument/2006/relationships/hyperlink" Target="https://ueaeprints.uea.ac.uk/id/eprint/66607/1/Peralta_etal_inpress.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hyperlink" Target="http://rackell24lumberio.blogspot.com/2014/01/happy-29th.html" TargetMode="External"/><Relationship Id="rId2" Type="http://schemas.openxmlformats.org/officeDocument/2006/relationships/image" Target="../media/image3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0F695-4796-CF4A-B709-725F9E59EFA4}"/>
              </a:ext>
            </a:extLst>
          </p:cNvPr>
          <p:cNvSpPr>
            <a:spLocks noGrp="1"/>
          </p:cNvSpPr>
          <p:nvPr>
            <p:ph type="title"/>
          </p:nvPr>
        </p:nvSpPr>
        <p:spPr>
          <a:xfrm>
            <a:off x="-128526" y="309966"/>
            <a:ext cx="7350736" cy="1735810"/>
          </a:xfrm>
        </p:spPr>
        <p:txBody>
          <a:bodyPr>
            <a:normAutofit fontScale="90000"/>
          </a:bodyPr>
          <a:lstStyle/>
          <a:p>
            <a:r>
              <a:rPr lang="en-GB" b="1" dirty="0">
                <a:solidFill>
                  <a:srgbClr val="002060"/>
                </a:solidFill>
              </a:rPr>
              <a:t>BMSW4006</a:t>
            </a:r>
            <a:br>
              <a:rPr lang="en-GB" dirty="0">
                <a:solidFill>
                  <a:srgbClr val="002060"/>
                </a:solidFill>
              </a:rPr>
            </a:br>
            <a:r>
              <a:rPr lang="en-GB" dirty="0" err="1">
                <a:solidFill>
                  <a:srgbClr val="002060"/>
                </a:solidFill>
              </a:rPr>
              <a:t>CertHE</a:t>
            </a:r>
            <a:r>
              <a:rPr lang="en-GB" dirty="0">
                <a:solidFill>
                  <a:srgbClr val="002060"/>
                </a:solidFill>
              </a:rPr>
              <a:t> Skills for the Workplace Weekend Term</a:t>
            </a:r>
            <a:br>
              <a:rPr lang="en-GB" dirty="0">
                <a:solidFill>
                  <a:srgbClr val="002060"/>
                </a:solidFill>
              </a:rPr>
            </a:br>
            <a:r>
              <a:rPr lang="en-US" sz="3100" dirty="0">
                <a:solidFill>
                  <a:srgbClr val="002060"/>
                </a:solidFill>
                <a:latin typeface="Arial Rounded MT Bold" panose="020F0704030504030204" pitchFamily="34" charset="0"/>
              </a:rPr>
              <a:t>Effective Teamwork and Communication</a:t>
            </a:r>
            <a:endParaRPr lang="en-US" sz="3100" dirty="0">
              <a:solidFill>
                <a:srgbClr val="002060"/>
              </a:solidFill>
            </a:endParaRPr>
          </a:p>
        </p:txBody>
      </p:sp>
      <p:graphicFrame>
        <p:nvGraphicFramePr>
          <p:cNvPr id="10" name="Content Placeholder 2">
            <a:extLst>
              <a:ext uri="{FF2B5EF4-FFF2-40B4-BE49-F238E27FC236}">
                <a16:creationId xmlns:a16="http://schemas.microsoft.com/office/drawing/2014/main" id="{35515365-DC81-6E2B-BF5A-592051B78F15}"/>
              </a:ext>
            </a:extLst>
          </p:cNvPr>
          <p:cNvGraphicFramePr>
            <a:graphicFrameLocks noGrp="1"/>
          </p:cNvGraphicFramePr>
          <p:nvPr>
            <p:ph sz="quarter" idx="13"/>
          </p:nvPr>
        </p:nvGraphicFramePr>
        <p:xfrm>
          <a:off x="898275" y="2475780"/>
          <a:ext cx="4805101" cy="35594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picture containing doll, toy&#10;&#10;Description automatically generated">
            <a:extLst>
              <a:ext uri="{FF2B5EF4-FFF2-40B4-BE49-F238E27FC236}">
                <a16:creationId xmlns:a16="http://schemas.microsoft.com/office/drawing/2014/main" id="{E9F5FF43-88AA-AB4B-85AE-8A520FAC9A2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096000" y="1385731"/>
            <a:ext cx="5929394" cy="5446364"/>
          </a:xfrm>
          <a:prstGeom prst="rect">
            <a:avLst/>
          </a:prstGeom>
        </p:spPr>
      </p:pic>
    </p:spTree>
    <p:extLst>
      <p:ext uri="{BB962C8B-B14F-4D97-AF65-F5344CB8AC3E}">
        <p14:creationId xmlns:p14="http://schemas.microsoft.com/office/powerpoint/2010/main" val="3959019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8" descr="A picture containing diagram&#10;&#10;Description automatically generated">
            <a:extLst>
              <a:ext uri="{FF2B5EF4-FFF2-40B4-BE49-F238E27FC236}">
                <a16:creationId xmlns:a16="http://schemas.microsoft.com/office/drawing/2014/main" id="{30DB3A38-20EB-FF43-978B-3DAA5382216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585" r="12433" b="1"/>
          <a:stretch/>
        </p:blipFill>
        <p:spPr>
          <a:xfrm>
            <a:off x="5875816" y="609600"/>
            <a:ext cx="4604653"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048B7893-F588-F340-8385-D5D0DE5C892B}"/>
              </a:ext>
            </a:extLst>
          </p:cNvPr>
          <p:cNvSpPr>
            <a:spLocks noGrp="1"/>
          </p:cNvSpPr>
          <p:nvPr>
            <p:ph type="ctrTitle"/>
          </p:nvPr>
        </p:nvSpPr>
        <p:spPr>
          <a:xfrm>
            <a:off x="913776" y="618517"/>
            <a:ext cx="3893976" cy="1596177"/>
          </a:xfrm>
        </p:spPr>
        <p:txBody>
          <a:bodyPr vert="horz" lIns="91440" tIns="45720" rIns="91440" bIns="45720" rtlCol="0" anchor="b">
            <a:normAutofit/>
          </a:bodyPr>
          <a:lstStyle/>
          <a:p>
            <a:pPr algn="l"/>
            <a:r>
              <a:rPr lang="en-US" sz="3200" dirty="0"/>
              <a:t>Team Working</a:t>
            </a:r>
            <a:endParaRPr lang="en-US" sz="3200"/>
          </a:p>
        </p:txBody>
      </p:sp>
      <p:sp>
        <p:nvSpPr>
          <p:cNvPr id="3" name="Subtitle 2">
            <a:extLst>
              <a:ext uri="{FF2B5EF4-FFF2-40B4-BE49-F238E27FC236}">
                <a16:creationId xmlns:a16="http://schemas.microsoft.com/office/drawing/2014/main" id="{649D19FB-521A-3C49-B99E-C61A6000AABF}"/>
              </a:ext>
            </a:extLst>
          </p:cNvPr>
          <p:cNvSpPr>
            <a:spLocks noGrp="1"/>
          </p:cNvSpPr>
          <p:nvPr>
            <p:ph type="subTitle" idx="1"/>
          </p:nvPr>
        </p:nvSpPr>
        <p:spPr>
          <a:xfrm>
            <a:off x="913774" y="2367092"/>
            <a:ext cx="3893978" cy="3424107"/>
          </a:xfrm>
        </p:spPr>
        <p:txBody>
          <a:bodyPr vert="horz" lIns="91440" tIns="45720" rIns="91440" bIns="45720" rtlCol="0">
            <a:normAutofit/>
          </a:bodyPr>
          <a:lstStyle/>
          <a:p>
            <a:pPr marL="285750" indent="-228600" algn="l">
              <a:lnSpc>
                <a:spcPct val="110000"/>
              </a:lnSpc>
              <a:buFont typeface="Arial" panose="020B0604020202020204" pitchFamily="34" charset="0"/>
              <a:buChar char="•"/>
            </a:pPr>
            <a:r>
              <a:rPr lang="en-US" sz="1600">
                <a:solidFill>
                  <a:schemeClr val="tx1"/>
                </a:solidFill>
              </a:rPr>
              <a:t>Team working means various people working and coordinating together for the same goal</a:t>
            </a:r>
          </a:p>
          <a:p>
            <a:pPr marL="285750" indent="-228600" algn="l">
              <a:lnSpc>
                <a:spcPct val="110000"/>
              </a:lnSpc>
              <a:buFont typeface="Arial" panose="020B0604020202020204" pitchFamily="34" charset="0"/>
              <a:buChar char="•"/>
            </a:pPr>
            <a:r>
              <a:rPr lang="en-US" sz="1600">
                <a:solidFill>
                  <a:schemeClr val="tx1"/>
                </a:solidFill>
              </a:rPr>
              <a:t>Team working during the learning process is a very effective method as it includes a variety of academic, personal, social benefits for the students.</a:t>
            </a:r>
          </a:p>
          <a:p>
            <a:pPr indent="-228600" algn="l">
              <a:lnSpc>
                <a:spcPct val="110000"/>
              </a:lnSpc>
              <a:buFont typeface="Arial" panose="020B0604020202020204" pitchFamily="34" charset="0"/>
              <a:buChar char="•"/>
            </a:pPr>
            <a:endParaRPr lang="en-US" sz="1600">
              <a:solidFill>
                <a:schemeClr val="tx1"/>
              </a:solidFill>
            </a:endParaRPr>
          </a:p>
          <a:p>
            <a:pPr indent="-228600" algn="l">
              <a:lnSpc>
                <a:spcPct val="110000"/>
              </a:lnSpc>
              <a:buFont typeface="Arial" panose="020B0604020202020204" pitchFamily="34" charset="0"/>
              <a:buChar char="•"/>
            </a:pPr>
            <a:r>
              <a:rPr lang="en-US" sz="1600" i="1">
                <a:solidFill>
                  <a:schemeClr val="tx1"/>
                </a:solidFill>
              </a:rPr>
              <a:t>“Two minds are better than one”</a:t>
            </a:r>
          </a:p>
          <a:p>
            <a:pPr indent="-228600" algn="l">
              <a:lnSpc>
                <a:spcPct val="110000"/>
              </a:lnSpc>
              <a:buFont typeface="Arial" panose="020B0604020202020204" pitchFamily="34" charset="0"/>
              <a:buChar char="•"/>
            </a:pPr>
            <a:endParaRPr lang="en-US" sz="1600">
              <a:solidFill>
                <a:schemeClr val="tx1"/>
              </a:solidFill>
            </a:endParaRPr>
          </a:p>
        </p:txBody>
      </p:sp>
      <p:sp>
        <p:nvSpPr>
          <p:cNvPr id="10" name="TextBox 9">
            <a:extLst>
              <a:ext uri="{FF2B5EF4-FFF2-40B4-BE49-F238E27FC236}">
                <a16:creationId xmlns:a16="http://schemas.microsoft.com/office/drawing/2014/main" id="{3DCDEF6F-296A-3B4E-8829-BB6DB64B4FB9}"/>
              </a:ext>
            </a:extLst>
          </p:cNvPr>
          <p:cNvSpPr txBox="1"/>
          <p:nvPr/>
        </p:nvSpPr>
        <p:spPr>
          <a:xfrm>
            <a:off x="7663672" y="5591144"/>
            <a:ext cx="281679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theinappropriatehomeschooler.blogspot.com/2013/09/the-key-to-successfully-homeschooling_19.html">
                  <a:extLst>
                    <a:ext uri="{A12FA001-AC4F-418D-AE19-62706E023703}">
                      <ahyp:hlinkClr xmlns:ahyp="http://schemas.microsoft.com/office/drawing/2018/hyperlinkcolor" val="tx"/>
                    </a:ext>
                  </a:extLst>
                </a:hlinkClick>
              </a:rPr>
              <a:t>                 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96140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7" name="Picture 3" descr="Hands-on top of each other">
            <a:extLst>
              <a:ext uri="{FF2B5EF4-FFF2-40B4-BE49-F238E27FC236}">
                <a16:creationId xmlns:a16="http://schemas.microsoft.com/office/drawing/2014/main" id="{0EED563C-7214-D69A-8C92-DC0A1A953CDE}"/>
              </a:ext>
            </a:extLst>
          </p:cNvPr>
          <p:cNvPicPr>
            <a:picLocks noChangeAspect="1"/>
          </p:cNvPicPr>
          <p:nvPr/>
        </p:nvPicPr>
        <p:blipFill rotWithShape="1">
          <a:blip r:embed="rId3"/>
          <a:srcRect l="59023" r="15239" b="1"/>
          <a:stretch/>
        </p:blipFill>
        <p:spPr>
          <a:xfrm>
            <a:off x="8157374" y="10"/>
            <a:ext cx="4034626" cy="6857990"/>
          </a:xfrm>
          <a:prstGeom prst="rect">
            <a:avLst/>
          </a:prstGeom>
        </p:spPr>
      </p:pic>
      <p:graphicFrame>
        <p:nvGraphicFramePr>
          <p:cNvPr id="19" name="TextBox 1">
            <a:extLst>
              <a:ext uri="{FF2B5EF4-FFF2-40B4-BE49-F238E27FC236}">
                <a16:creationId xmlns:a16="http://schemas.microsoft.com/office/drawing/2014/main" id="{DC43794C-160E-B0E1-EE8E-22D932E2B2A5}"/>
              </a:ext>
            </a:extLst>
          </p:cNvPr>
          <p:cNvGraphicFramePr/>
          <p:nvPr>
            <p:extLst>
              <p:ext uri="{D42A27DB-BD31-4B8C-83A1-F6EECF244321}">
                <p14:modId xmlns:p14="http://schemas.microsoft.com/office/powerpoint/2010/main" val="3348255622"/>
              </p:ext>
            </p:extLst>
          </p:nvPr>
        </p:nvGraphicFramePr>
        <p:xfrm>
          <a:off x="913774" y="1757364"/>
          <a:ext cx="6672887" cy="43576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3118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graphicFrame>
        <p:nvGraphicFramePr>
          <p:cNvPr id="46" name="Diagram 45">
            <a:extLst>
              <a:ext uri="{FF2B5EF4-FFF2-40B4-BE49-F238E27FC236}">
                <a16:creationId xmlns:a16="http://schemas.microsoft.com/office/drawing/2014/main" id="{514B9BF6-A686-5343-BA26-2E78976C6864}"/>
              </a:ext>
            </a:extLst>
          </p:cNvPr>
          <p:cNvGraphicFramePr/>
          <p:nvPr>
            <p:extLst>
              <p:ext uri="{D42A27DB-BD31-4B8C-83A1-F6EECF244321}">
                <p14:modId xmlns:p14="http://schemas.microsoft.com/office/powerpoint/2010/main" val="2637948269"/>
              </p:ext>
            </p:extLst>
          </p:nvPr>
        </p:nvGraphicFramePr>
        <p:xfrm>
          <a:off x="185738" y="114300"/>
          <a:ext cx="11815761" cy="6743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8386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1F166BD-61E4-1946-B046-4079CFA51CBA}"/>
              </a:ext>
            </a:extLst>
          </p:cNvPr>
          <p:cNvGraphicFramePr/>
          <p:nvPr>
            <p:extLst>
              <p:ext uri="{D42A27DB-BD31-4B8C-83A1-F6EECF244321}">
                <p14:modId xmlns:p14="http://schemas.microsoft.com/office/powerpoint/2010/main" val="1624533212"/>
              </p:ext>
            </p:extLst>
          </p:nvPr>
        </p:nvGraphicFramePr>
        <p:xfrm>
          <a:off x="557213" y="371474"/>
          <a:ext cx="11372850" cy="6329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9975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2B9977E-DD69-9641-952D-E690DFA95981}"/>
              </a:ext>
            </a:extLst>
          </p:cNvPr>
          <p:cNvGraphicFramePr/>
          <p:nvPr>
            <p:extLst>
              <p:ext uri="{D42A27DB-BD31-4B8C-83A1-F6EECF244321}">
                <p14:modId xmlns:p14="http://schemas.microsoft.com/office/powerpoint/2010/main" val="3812368075"/>
              </p:ext>
            </p:extLst>
          </p:nvPr>
        </p:nvGraphicFramePr>
        <p:xfrm>
          <a:off x="342901" y="719666"/>
          <a:ext cx="11187112"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5438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D3752BE-EF69-3B4E-8927-EDFA6A86A505}"/>
              </a:ext>
            </a:extLst>
          </p:cNvPr>
          <p:cNvGraphicFramePr/>
          <p:nvPr>
            <p:extLst>
              <p:ext uri="{D42A27DB-BD31-4B8C-83A1-F6EECF244321}">
                <p14:modId xmlns:p14="http://schemas.microsoft.com/office/powerpoint/2010/main" val="3777334787"/>
              </p:ext>
            </p:extLst>
          </p:nvPr>
        </p:nvGraphicFramePr>
        <p:xfrm>
          <a:off x="414338" y="114300"/>
          <a:ext cx="11272837" cy="6743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72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0837569A-C9EA-5C4D-B5FB-AA374200D6C0}"/>
              </a:ext>
            </a:extLst>
          </p:cNvPr>
          <p:cNvGraphicFramePr>
            <a:graphicFrameLocks noGrp="1"/>
          </p:cNvGraphicFramePr>
          <p:nvPr>
            <p:extLst>
              <p:ext uri="{D42A27DB-BD31-4B8C-83A1-F6EECF244321}">
                <p14:modId xmlns:p14="http://schemas.microsoft.com/office/powerpoint/2010/main" val="581012695"/>
              </p:ext>
            </p:extLst>
          </p:nvPr>
        </p:nvGraphicFramePr>
        <p:xfrm>
          <a:off x="885825" y="871537"/>
          <a:ext cx="10001251" cy="4829174"/>
        </p:xfrm>
        <a:graphic>
          <a:graphicData uri="http://schemas.openxmlformats.org/drawingml/2006/table">
            <a:tbl>
              <a:tblPr firstRow="1" bandRow="1">
                <a:tableStyleId>{37CE84F3-28C3-443E-9E96-99CF82512B78}</a:tableStyleId>
              </a:tblPr>
              <a:tblGrid>
                <a:gridCol w="2098521">
                  <a:extLst>
                    <a:ext uri="{9D8B030D-6E8A-4147-A177-3AD203B41FA5}">
                      <a16:colId xmlns:a16="http://schemas.microsoft.com/office/drawing/2014/main" val="1428070495"/>
                    </a:ext>
                  </a:extLst>
                </a:gridCol>
                <a:gridCol w="2551836">
                  <a:extLst>
                    <a:ext uri="{9D8B030D-6E8A-4147-A177-3AD203B41FA5}">
                      <a16:colId xmlns:a16="http://schemas.microsoft.com/office/drawing/2014/main" val="875031766"/>
                    </a:ext>
                  </a:extLst>
                </a:gridCol>
                <a:gridCol w="2086699">
                  <a:extLst>
                    <a:ext uri="{9D8B030D-6E8A-4147-A177-3AD203B41FA5}">
                      <a16:colId xmlns:a16="http://schemas.microsoft.com/office/drawing/2014/main" val="2290081185"/>
                    </a:ext>
                  </a:extLst>
                </a:gridCol>
                <a:gridCol w="3264195">
                  <a:extLst>
                    <a:ext uri="{9D8B030D-6E8A-4147-A177-3AD203B41FA5}">
                      <a16:colId xmlns:a16="http://schemas.microsoft.com/office/drawing/2014/main" val="2342232642"/>
                    </a:ext>
                  </a:extLst>
                </a:gridCol>
              </a:tblGrid>
              <a:tr h="801253">
                <a:tc>
                  <a:txBody>
                    <a:bodyPr/>
                    <a:lstStyle/>
                    <a:p>
                      <a:endParaRPr lang="en-US" sz="1700" dirty="0"/>
                    </a:p>
                    <a:p>
                      <a:r>
                        <a:rPr lang="en-US" sz="1700" dirty="0"/>
                        <a:t>  Academic benefits</a:t>
                      </a:r>
                    </a:p>
                  </a:txBody>
                  <a:tcPr marL="87710" marR="87710" marT="43855" marB="43855"/>
                </a:tc>
                <a:tc>
                  <a:txBody>
                    <a:bodyPr/>
                    <a:lstStyle/>
                    <a:p>
                      <a:endParaRPr lang="en-US" sz="1700"/>
                    </a:p>
                    <a:p>
                      <a:r>
                        <a:rPr lang="en-US" sz="1700"/>
                        <a:t>Personal benefits</a:t>
                      </a:r>
                    </a:p>
                  </a:txBody>
                  <a:tcPr marL="87710" marR="87710" marT="43855" marB="43855"/>
                </a:tc>
                <a:tc>
                  <a:txBody>
                    <a:bodyPr/>
                    <a:lstStyle/>
                    <a:p>
                      <a:endParaRPr lang="en-US" sz="1700" dirty="0"/>
                    </a:p>
                    <a:p>
                      <a:r>
                        <a:rPr lang="en-US" sz="1700" dirty="0"/>
                        <a:t>Social benefits</a:t>
                      </a:r>
                    </a:p>
                  </a:txBody>
                  <a:tcPr marL="87710" marR="87710" marT="43855" marB="43855"/>
                </a:tc>
                <a:tc>
                  <a:txBody>
                    <a:bodyPr/>
                    <a:lstStyle/>
                    <a:p>
                      <a:endParaRPr lang="en-US" sz="1700" dirty="0"/>
                    </a:p>
                    <a:p>
                      <a:r>
                        <a:rPr lang="en-US" sz="1700" dirty="0"/>
                        <a:t>Assignment benefits</a:t>
                      </a:r>
                    </a:p>
                  </a:txBody>
                  <a:tcPr marL="87710" marR="87710" marT="43855" marB="43855"/>
                </a:tc>
                <a:extLst>
                  <a:ext uri="{0D108BD9-81ED-4DB2-BD59-A6C34878D82A}">
                    <a16:rowId xmlns:a16="http://schemas.microsoft.com/office/drawing/2014/main" val="2019793857"/>
                  </a:ext>
                </a:extLst>
              </a:tr>
              <a:tr h="1126087">
                <a:tc>
                  <a:txBody>
                    <a:bodyPr/>
                    <a:lstStyle/>
                    <a:p>
                      <a:endParaRPr lang="en-US" sz="1700" dirty="0"/>
                    </a:p>
                    <a:p>
                      <a:r>
                        <a:rPr lang="en-US" sz="1700" dirty="0"/>
                        <a:t>     </a:t>
                      </a:r>
                    </a:p>
                    <a:p>
                      <a:r>
                        <a:rPr lang="en-US" sz="1700" dirty="0"/>
                        <a:t>      New ideas</a:t>
                      </a:r>
                    </a:p>
                  </a:txBody>
                  <a:tcPr marL="87710" marR="87710" marT="43855" marB="43855"/>
                </a:tc>
                <a:tc>
                  <a:txBody>
                    <a:bodyPr/>
                    <a:lstStyle/>
                    <a:p>
                      <a:endParaRPr lang="en-US" sz="1700"/>
                    </a:p>
                    <a:p>
                      <a:r>
                        <a:rPr lang="en-US" sz="1700"/>
                        <a:t> </a:t>
                      </a:r>
                    </a:p>
                    <a:p>
                      <a:r>
                        <a:rPr lang="en-US" sz="1700"/>
                        <a:t> The spirit of competition  </a:t>
                      </a:r>
                    </a:p>
                  </a:txBody>
                  <a:tcPr marL="87710" marR="87710" marT="43855" marB="43855"/>
                </a:tc>
                <a:tc>
                  <a:txBody>
                    <a:bodyPr/>
                    <a:lstStyle/>
                    <a:p>
                      <a:endParaRPr lang="en-US" sz="1700"/>
                    </a:p>
                    <a:p>
                      <a:r>
                        <a:rPr lang="en-US" sz="1700"/>
                        <a:t>Creating new relationship</a:t>
                      </a:r>
                    </a:p>
                  </a:txBody>
                  <a:tcPr marL="87710" marR="87710" marT="43855" marB="43855"/>
                </a:tc>
                <a:tc>
                  <a:txBody>
                    <a:bodyPr/>
                    <a:lstStyle/>
                    <a:p>
                      <a:endParaRPr lang="en-US" sz="1700"/>
                    </a:p>
                    <a:p>
                      <a:r>
                        <a:rPr lang="en-US" sz="1700"/>
                        <a:t>Achieving higher grades</a:t>
                      </a:r>
                    </a:p>
                  </a:txBody>
                  <a:tcPr marL="87710" marR="87710" marT="43855" marB="43855"/>
                </a:tc>
                <a:extLst>
                  <a:ext uri="{0D108BD9-81ED-4DB2-BD59-A6C34878D82A}">
                    <a16:rowId xmlns:a16="http://schemas.microsoft.com/office/drawing/2014/main" val="2660808712"/>
                  </a:ext>
                </a:extLst>
              </a:tr>
              <a:tr h="1450917">
                <a:tc>
                  <a:txBody>
                    <a:bodyPr/>
                    <a:lstStyle/>
                    <a:p>
                      <a:endParaRPr lang="en-US" sz="1700" dirty="0"/>
                    </a:p>
                    <a:p>
                      <a:endParaRPr lang="en-US" sz="1700" dirty="0"/>
                    </a:p>
                    <a:p>
                      <a:r>
                        <a:rPr lang="en-US" sz="1700" dirty="0"/>
                        <a:t>  Encourage learning</a:t>
                      </a:r>
                    </a:p>
                  </a:txBody>
                  <a:tcPr marL="87710" marR="87710" marT="43855" marB="43855"/>
                </a:tc>
                <a:tc>
                  <a:txBody>
                    <a:bodyPr/>
                    <a:lstStyle/>
                    <a:p>
                      <a:endParaRPr lang="en-US" sz="1700" dirty="0"/>
                    </a:p>
                    <a:p>
                      <a:r>
                        <a:rPr lang="en-US" sz="1700" dirty="0"/>
                        <a:t>  </a:t>
                      </a:r>
                    </a:p>
                    <a:p>
                      <a:r>
                        <a:rPr lang="en-US" sz="1700" dirty="0"/>
                        <a:t>        Sharing work</a:t>
                      </a:r>
                    </a:p>
                  </a:txBody>
                  <a:tcPr marL="87710" marR="87710" marT="43855" marB="43855"/>
                </a:tc>
                <a:tc>
                  <a:txBody>
                    <a:bodyPr/>
                    <a:lstStyle/>
                    <a:p>
                      <a:endParaRPr lang="en-US" sz="1700" dirty="0"/>
                    </a:p>
                    <a:p>
                      <a:endParaRPr lang="en-US" sz="1700" dirty="0"/>
                    </a:p>
                    <a:p>
                      <a:r>
                        <a:rPr lang="en-US" sz="1700" dirty="0"/>
                        <a:t>  Conflict solution</a:t>
                      </a:r>
                    </a:p>
                  </a:txBody>
                  <a:tcPr marL="87710" marR="87710" marT="43855" marB="43855"/>
                </a:tc>
                <a:tc>
                  <a:txBody>
                    <a:bodyPr/>
                    <a:lstStyle/>
                    <a:p>
                      <a:endParaRPr lang="en-US" sz="1700" dirty="0"/>
                    </a:p>
                    <a:p>
                      <a:endParaRPr lang="en-US" sz="1700" dirty="0"/>
                    </a:p>
                    <a:p>
                      <a:r>
                        <a:rPr lang="en-US" sz="1700" dirty="0"/>
                        <a:t> Successful assignments</a:t>
                      </a:r>
                    </a:p>
                  </a:txBody>
                  <a:tcPr marL="87710" marR="87710" marT="43855" marB="43855"/>
                </a:tc>
                <a:extLst>
                  <a:ext uri="{0D108BD9-81ED-4DB2-BD59-A6C34878D82A}">
                    <a16:rowId xmlns:a16="http://schemas.microsoft.com/office/drawing/2014/main" val="1169236244"/>
                  </a:ext>
                </a:extLst>
              </a:tr>
              <a:tr h="1450917">
                <a:tc>
                  <a:txBody>
                    <a:bodyPr/>
                    <a:lstStyle/>
                    <a:p>
                      <a:endParaRPr lang="en-US" sz="1700"/>
                    </a:p>
                    <a:p>
                      <a:endParaRPr lang="en-US" sz="1700"/>
                    </a:p>
                    <a:p>
                      <a:r>
                        <a:rPr lang="en-US" sz="1700"/>
                        <a:t>       Save times</a:t>
                      </a:r>
                    </a:p>
                  </a:txBody>
                  <a:tcPr marL="87710" marR="87710" marT="43855" marB="43855"/>
                </a:tc>
                <a:tc>
                  <a:txBody>
                    <a:bodyPr/>
                    <a:lstStyle/>
                    <a:p>
                      <a:endParaRPr lang="en-US" sz="1700" dirty="0"/>
                    </a:p>
                    <a:p>
                      <a:endParaRPr lang="en-US" sz="1700" dirty="0"/>
                    </a:p>
                    <a:p>
                      <a:r>
                        <a:rPr lang="en-US" sz="1700" dirty="0"/>
                        <a:t> Develop leadership skills</a:t>
                      </a:r>
                    </a:p>
                  </a:txBody>
                  <a:tcPr marL="87710" marR="87710" marT="43855" marB="43855"/>
                </a:tc>
                <a:tc>
                  <a:txBody>
                    <a:bodyPr/>
                    <a:lstStyle/>
                    <a:p>
                      <a:endParaRPr lang="en-US" sz="1700" dirty="0"/>
                    </a:p>
                    <a:p>
                      <a:endParaRPr lang="en-US" sz="1700" dirty="0"/>
                    </a:p>
                    <a:p>
                      <a:r>
                        <a:rPr lang="en-US" sz="1700" dirty="0"/>
                        <a:t>  New perspectives</a:t>
                      </a:r>
                    </a:p>
                  </a:txBody>
                  <a:tcPr marL="87710" marR="87710" marT="43855" marB="43855"/>
                </a:tc>
                <a:tc>
                  <a:txBody>
                    <a:bodyPr/>
                    <a:lstStyle/>
                    <a:p>
                      <a:endParaRPr lang="en-US" sz="1700" dirty="0"/>
                    </a:p>
                    <a:p>
                      <a:r>
                        <a:rPr lang="en-US" sz="1700" dirty="0"/>
                        <a:t>Opportunities to demonstrate the best skills </a:t>
                      </a:r>
                    </a:p>
                  </a:txBody>
                  <a:tcPr marL="87710" marR="87710" marT="43855" marB="43855"/>
                </a:tc>
                <a:extLst>
                  <a:ext uri="{0D108BD9-81ED-4DB2-BD59-A6C34878D82A}">
                    <a16:rowId xmlns:a16="http://schemas.microsoft.com/office/drawing/2014/main" val="2550944373"/>
                  </a:ext>
                </a:extLst>
              </a:tr>
            </a:tbl>
          </a:graphicData>
        </a:graphic>
      </p:graphicFrame>
    </p:spTree>
    <p:extLst>
      <p:ext uri="{BB962C8B-B14F-4D97-AF65-F5344CB8AC3E}">
        <p14:creationId xmlns:p14="http://schemas.microsoft.com/office/powerpoint/2010/main" val="2548824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BDF713-DF7A-404B-9D20-80482C5A59AF}"/>
              </a:ext>
            </a:extLst>
          </p:cNvPr>
          <p:cNvSpPr txBox="1"/>
          <p:nvPr/>
        </p:nvSpPr>
        <p:spPr>
          <a:xfrm>
            <a:off x="3814762" y="114300"/>
            <a:ext cx="5829300" cy="369332"/>
          </a:xfrm>
          <a:prstGeom prst="rect">
            <a:avLst/>
          </a:prstGeom>
          <a:noFill/>
        </p:spPr>
        <p:txBody>
          <a:bodyPr wrap="square" rtlCol="0">
            <a:spAutoFit/>
          </a:bodyPr>
          <a:lstStyle/>
          <a:p>
            <a:r>
              <a:rPr lang="en-US" dirty="0"/>
              <a:t>Stages of team developing (Tuckman)</a:t>
            </a:r>
          </a:p>
        </p:txBody>
      </p:sp>
      <p:pic>
        <p:nvPicPr>
          <p:cNvPr id="6" name="Picture 5">
            <a:extLst>
              <a:ext uri="{FF2B5EF4-FFF2-40B4-BE49-F238E27FC236}">
                <a16:creationId xmlns:a16="http://schemas.microsoft.com/office/drawing/2014/main" id="{EF2F484F-AACB-744B-BC0E-B766DB91CBB8}"/>
              </a:ext>
            </a:extLst>
          </p:cNvPr>
          <p:cNvPicPr>
            <a:picLocks noChangeAspect="1"/>
          </p:cNvPicPr>
          <p:nvPr/>
        </p:nvPicPr>
        <p:blipFill>
          <a:blip r:embed="rId2"/>
          <a:stretch>
            <a:fillRect/>
          </a:stretch>
        </p:blipFill>
        <p:spPr>
          <a:xfrm>
            <a:off x="1073151" y="704849"/>
            <a:ext cx="4213224" cy="2824163"/>
          </a:xfrm>
          <a:prstGeom prst="rect">
            <a:avLst/>
          </a:prstGeom>
        </p:spPr>
      </p:pic>
      <p:pic>
        <p:nvPicPr>
          <p:cNvPr id="7" name="Picture 6">
            <a:extLst>
              <a:ext uri="{FF2B5EF4-FFF2-40B4-BE49-F238E27FC236}">
                <a16:creationId xmlns:a16="http://schemas.microsoft.com/office/drawing/2014/main" id="{6188939F-9684-8C4A-B685-4DD122CDFAD5}"/>
              </a:ext>
            </a:extLst>
          </p:cNvPr>
          <p:cNvPicPr>
            <a:picLocks noChangeAspect="1"/>
          </p:cNvPicPr>
          <p:nvPr/>
        </p:nvPicPr>
        <p:blipFill>
          <a:blip r:embed="rId3"/>
          <a:stretch>
            <a:fillRect/>
          </a:stretch>
        </p:blipFill>
        <p:spPr>
          <a:xfrm>
            <a:off x="717551" y="3529012"/>
            <a:ext cx="4213224" cy="2824163"/>
          </a:xfrm>
          <a:prstGeom prst="rect">
            <a:avLst/>
          </a:prstGeom>
        </p:spPr>
      </p:pic>
      <p:sp>
        <p:nvSpPr>
          <p:cNvPr id="10" name="TextBox 9">
            <a:extLst>
              <a:ext uri="{FF2B5EF4-FFF2-40B4-BE49-F238E27FC236}">
                <a16:creationId xmlns:a16="http://schemas.microsoft.com/office/drawing/2014/main" id="{9194474C-757A-454C-A218-FF30C6ACD5E1}"/>
              </a:ext>
            </a:extLst>
          </p:cNvPr>
          <p:cNvSpPr txBox="1"/>
          <p:nvPr/>
        </p:nvSpPr>
        <p:spPr>
          <a:xfrm>
            <a:off x="6095999" y="1378266"/>
            <a:ext cx="4619625" cy="1477328"/>
          </a:xfrm>
          <a:prstGeom prst="rect">
            <a:avLst/>
          </a:prstGeom>
          <a:noFill/>
        </p:spPr>
        <p:txBody>
          <a:bodyPr wrap="square" rtlCol="0">
            <a:spAutoFit/>
          </a:bodyPr>
          <a:lstStyle/>
          <a:p>
            <a:r>
              <a:rPr lang="en-US" dirty="0"/>
              <a:t>Forming- Members joining together to form a team for the same goal.</a:t>
            </a:r>
          </a:p>
          <a:p>
            <a:r>
              <a:rPr lang="en-US" dirty="0"/>
              <a:t>1- Task of the assignment</a:t>
            </a:r>
          </a:p>
          <a:p>
            <a:r>
              <a:rPr lang="en-US" dirty="0"/>
              <a:t>2- Assignment task description is clear </a:t>
            </a:r>
          </a:p>
          <a:p>
            <a:r>
              <a:rPr lang="en-US" dirty="0"/>
              <a:t>3- Deadline</a:t>
            </a:r>
          </a:p>
        </p:txBody>
      </p:sp>
      <p:sp>
        <p:nvSpPr>
          <p:cNvPr id="12" name="TextBox 11">
            <a:extLst>
              <a:ext uri="{FF2B5EF4-FFF2-40B4-BE49-F238E27FC236}">
                <a16:creationId xmlns:a16="http://schemas.microsoft.com/office/drawing/2014/main" id="{93373FDD-D22D-334A-904C-AC4962AC7E70}"/>
              </a:ext>
            </a:extLst>
          </p:cNvPr>
          <p:cNvSpPr txBox="1"/>
          <p:nvPr/>
        </p:nvSpPr>
        <p:spPr>
          <a:xfrm>
            <a:off x="6095999" y="4129088"/>
            <a:ext cx="4505325" cy="1477328"/>
          </a:xfrm>
          <a:prstGeom prst="rect">
            <a:avLst/>
          </a:prstGeom>
          <a:noFill/>
        </p:spPr>
        <p:txBody>
          <a:bodyPr wrap="square" rtlCol="0">
            <a:spAutoFit/>
          </a:bodyPr>
          <a:lstStyle/>
          <a:p>
            <a:r>
              <a:rPr lang="en-US" dirty="0"/>
              <a:t>Storming- </a:t>
            </a:r>
            <a:r>
              <a:rPr lang="en-GB" dirty="0"/>
              <a:t>Setting up positions for team members</a:t>
            </a:r>
          </a:p>
          <a:p>
            <a:r>
              <a:rPr lang="en-GB" dirty="0"/>
              <a:t>1- Discussion for the team leader</a:t>
            </a:r>
          </a:p>
          <a:p>
            <a:r>
              <a:rPr lang="en-GB" dirty="0"/>
              <a:t>2- Conflicts and resistance to the role and task</a:t>
            </a:r>
          </a:p>
          <a:p>
            <a:r>
              <a:rPr lang="en-GB" dirty="0"/>
              <a:t>3- Different ideas for group development</a:t>
            </a:r>
          </a:p>
        </p:txBody>
      </p:sp>
      <p:sp>
        <p:nvSpPr>
          <p:cNvPr id="15" name="TextBox 14">
            <a:extLst>
              <a:ext uri="{FF2B5EF4-FFF2-40B4-BE49-F238E27FC236}">
                <a16:creationId xmlns:a16="http://schemas.microsoft.com/office/drawing/2014/main" id="{633B0B8C-4028-F748-A77A-605C7A11F4E0}"/>
              </a:ext>
            </a:extLst>
          </p:cNvPr>
          <p:cNvSpPr txBox="1"/>
          <p:nvPr/>
        </p:nvSpPr>
        <p:spPr>
          <a:xfrm>
            <a:off x="263528" y="114300"/>
            <a:ext cx="10855321" cy="6463308"/>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69133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D9E356-FCE2-4E44-A467-110E51F8E93A}"/>
              </a:ext>
            </a:extLst>
          </p:cNvPr>
          <p:cNvPicPr>
            <a:picLocks noChangeAspect="1"/>
          </p:cNvPicPr>
          <p:nvPr/>
        </p:nvPicPr>
        <p:blipFill>
          <a:blip r:embed="rId2"/>
          <a:stretch>
            <a:fillRect/>
          </a:stretch>
        </p:blipFill>
        <p:spPr>
          <a:xfrm>
            <a:off x="1173162" y="992188"/>
            <a:ext cx="4284663" cy="1943100"/>
          </a:xfrm>
          <a:prstGeom prst="rect">
            <a:avLst/>
          </a:prstGeom>
        </p:spPr>
      </p:pic>
      <p:pic>
        <p:nvPicPr>
          <p:cNvPr id="3" name="Picture 2">
            <a:extLst>
              <a:ext uri="{FF2B5EF4-FFF2-40B4-BE49-F238E27FC236}">
                <a16:creationId xmlns:a16="http://schemas.microsoft.com/office/drawing/2014/main" id="{8EB78094-2ABC-1A4D-8B27-9C0CAFB6DABF}"/>
              </a:ext>
            </a:extLst>
          </p:cNvPr>
          <p:cNvPicPr>
            <a:picLocks noChangeAspect="1"/>
          </p:cNvPicPr>
          <p:nvPr/>
        </p:nvPicPr>
        <p:blipFill>
          <a:blip r:embed="rId3"/>
          <a:stretch>
            <a:fillRect/>
          </a:stretch>
        </p:blipFill>
        <p:spPr>
          <a:xfrm>
            <a:off x="1012825" y="3200400"/>
            <a:ext cx="4445000" cy="2665412"/>
          </a:xfrm>
          <a:prstGeom prst="rect">
            <a:avLst/>
          </a:prstGeom>
        </p:spPr>
      </p:pic>
      <p:sp>
        <p:nvSpPr>
          <p:cNvPr id="5" name="TextBox 4">
            <a:extLst>
              <a:ext uri="{FF2B5EF4-FFF2-40B4-BE49-F238E27FC236}">
                <a16:creationId xmlns:a16="http://schemas.microsoft.com/office/drawing/2014/main" id="{70A27573-945E-1640-A027-2C8ADFCEFD32}"/>
              </a:ext>
            </a:extLst>
          </p:cNvPr>
          <p:cNvSpPr txBox="1"/>
          <p:nvPr/>
        </p:nvSpPr>
        <p:spPr>
          <a:xfrm>
            <a:off x="6457950" y="1228725"/>
            <a:ext cx="4729163" cy="1477328"/>
          </a:xfrm>
          <a:prstGeom prst="rect">
            <a:avLst/>
          </a:prstGeom>
          <a:noFill/>
        </p:spPr>
        <p:txBody>
          <a:bodyPr wrap="square" rtlCol="0">
            <a:spAutoFit/>
          </a:bodyPr>
          <a:lstStyle/>
          <a:p>
            <a:r>
              <a:rPr lang="en-US" dirty="0"/>
              <a:t>Norming- Team members becomes positive and accept what team is doing to achieve the goal.</a:t>
            </a:r>
          </a:p>
          <a:p>
            <a:r>
              <a:rPr lang="en-US" dirty="0"/>
              <a:t>1- Leadership and roles are clarified</a:t>
            </a:r>
          </a:p>
          <a:p>
            <a:r>
              <a:rPr lang="en-US" dirty="0"/>
              <a:t>2- Social relations are established.</a:t>
            </a:r>
          </a:p>
          <a:p>
            <a:r>
              <a:rPr lang="en-US" dirty="0"/>
              <a:t>3- Open communication and sharing of ideas  </a:t>
            </a:r>
          </a:p>
        </p:txBody>
      </p:sp>
      <p:sp>
        <p:nvSpPr>
          <p:cNvPr id="7" name="TextBox 6">
            <a:extLst>
              <a:ext uri="{FF2B5EF4-FFF2-40B4-BE49-F238E27FC236}">
                <a16:creationId xmlns:a16="http://schemas.microsoft.com/office/drawing/2014/main" id="{B39BD42F-7B3D-B54A-98D8-63A2354A79B4}"/>
              </a:ext>
            </a:extLst>
          </p:cNvPr>
          <p:cNvSpPr txBox="1"/>
          <p:nvPr/>
        </p:nvSpPr>
        <p:spPr>
          <a:xfrm>
            <a:off x="6457950" y="3834487"/>
            <a:ext cx="4614863" cy="2031325"/>
          </a:xfrm>
          <a:prstGeom prst="rect">
            <a:avLst/>
          </a:prstGeom>
          <a:noFill/>
        </p:spPr>
        <p:txBody>
          <a:bodyPr wrap="square" rtlCol="0">
            <a:spAutoFit/>
          </a:bodyPr>
          <a:lstStyle/>
          <a:p>
            <a:r>
              <a:rPr lang="en-US" dirty="0"/>
              <a:t>Performing- Creation of trust and unity between team members.</a:t>
            </a:r>
          </a:p>
          <a:p>
            <a:r>
              <a:rPr lang="en-US" dirty="0"/>
              <a:t>1- Well-organized team members.</a:t>
            </a:r>
          </a:p>
          <a:p>
            <a:r>
              <a:rPr lang="en-US" dirty="0"/>
              <a:t>2- Belief of working individually to achieve the goal</a:t>
            </a:r>
          </a:p>
          <a:p>
            <a:r>
              <a:rPr lang="en-US" dirty="0"/>
              <a:t>3- Knowledge  how to share leadership and team members responsibilities.</a:t>
            </a:r>
          </a:p>
        </p:txBody>
      </p:sp>
    </p:spTree>
    <p:extLst>
      <p:ext uri="{BB962C8B-B14F-4D97-AF65-F5344CB8AC3E}">
        <p14:creationId xmlns:p14="http://schemas.microsoft.com/office/powerpoint/2010/main" val="286498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5B9B46D3-6A01-AC4F-B0E5-D44EF8CD9E55}"/>
              </a:ext>
            </a:extLst>
          </p:cNvPr>
          <p:cNvSpPr txBox="1"/>
          <p:nvPr/>
        </p:nvSpPr>
        <p:spPr>
          <a:xfrm>
            <a:off x="3500438" y="371970"/>
            <a:ext cx="4686300" cy="369332"/>
          </a:xfrm>
          <a:prstGeom prst="rect">
            <a:avLst/>
          </a:prstGeom>
          <a:noFill/>
        </p:spPr>
        <p:txBody>
          <a:bodyPr wrap="square" rtlCol="0">
            <a:spAutoFit/>
          </a:bodyPr>
          <a:lstStyle/>
          <a:p>
            <a:r>
              <a:rPr lang="en-US" dirty="0"/>
              <a:t>Example of the stage development in our group</a:t>
            </a:r>
          </a:p>
        </p:txBody>
      </p:sp>
      <p:pic>
        <p:nvPicPr>
          <p:cNvPr id="27" name="Graphic 26" descr="Group brainstorm with solid fill">
            <a:extLst>
              <a:ext uri="{FF2B5EF4-FFF2-40B4-BE49-F238E27FC236}">
                <a16:creationId xmlns:a16="http://schemas.microsoft.com/office/drawing/2014/main" id="{F3F2DD02-32F7-9042-A4AF-316186AABF1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61422" y="2044097"/>
            <a:ext cx="1662112" cy="1948100"/>
          </a:xfrm>
          <a:prstGeom prst="rect">
            <a:avLst/>
          </a:prstGeom>
        </p:spPr>
      </p:pic>
      <p:sp>
        <p:nvSpPr>
          <p:cNvPr id="28" name="Sequential Access Storage 27">
            <a:extLst>
              <a:ext uri="{FF2B5EF4-FFF2-40B4-BE49-F238E27FC236}">
                <a16:creationId xmlns:a16="http://schemas.microsoft.com/office/drawing/2014/main" id="{07878065-3D0F-4B43-9B2A-7BAE9D30ADC9}"/>
              </a:ext>
            </a:extLst>
          </p:cNvPr>
          <p:cNvSpPr/>
          <p:nvPr/>
        </p:nvSpPr>
        <p:spPr>
          <a:xfrm>
            <a:off x="128230" y="1419554"/>
            <a:ext cx="2111073" cy="1485899"/>
          </a:xfrm>
          <a:prstGeom prst="flowChartMagneticTap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Presentation: Ela, Oliver, </a:t>
            </a:r>
          </a:p>
          <a:p>
            <a:pPr algn="ctr"/>
            <a:r>
              <a:rPr lang="en-US" dirty="0"/>
              <a:t>Elena</a:t>
            </a:r>
          </a:p>
        </p:txBody>
      </p:sp>
      <p:sp>
        <p:nvSpPr>
          <p:cNvPr id="29" name="Cloud Callout 28">
            <a:extLst>
              <a:ext uri="{FF2B5EF4-FFF2-40B4-BE49-F238E27FC236}">
                <a16:creationId xmlns:a16="http://schemas.microsoft.com/office/drawing/2014/main" id="{4D83F919-0117-DE42-B973-918EAA05CEED}"/>
              </a:ext>
            </a:extLst>
          </p:cNvPr>
          <p:cNvSpPr/>
          <p:nvPr/>
        </p:nvSpPr>
        <p:spPr>
          <a:xfrm>
            <a:off x="3678604" y="1935042"/>
            <a:ext cx="2867385" cy="1701843"/>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Oliver: our task: PPT Group presentation Lecture: S. Sadiq</a:t>
            </a:r>
          </a:p>
          <a:p>
            <a:pPr algn="ctr"/>
            <a:r>
              <a:rPr lang="en-US" dirty="0"/>
              <a:t>Deadline: 30 April</a:t>
            </a:r>
          </a:p>
        </p:txBody>
      </p:sp>
      <p:sp>
        <p:nvSpPr>
          <p:cNvPr id="32" name="Sequential Access Storage 31">
            <a:extLst>
              <a:ext uri="{FF2B5EF4-FFF2-40B4-BE49-F238E27FC236}">
                <a16:creationId xmlns:a16="http://schemas.microsoft.com/office/drawing/2014/main" id="{DB06DDBB-2876-5945-83D2-D9F65074702B}"/>
              </a:ext>
            </a:extLst>
          </p:cNvPr>
          <p:cNvSpPr/>
          <p:nvPr/>
        </p:nvSpPr>
        <p:spPr>
          <a:xfrm>
            <a:off x="0" y="3012341"/>
            <a:ext cx="2718024" cy="1959709"/>
          </a:xfrm>
          <a:prstGeom prst="flowChartMagneticTap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Elena Ela and Oliver Task Description is clear: Benefit, Stages, Team Role, Conflict, Successful team</a:t>
            </a:r>
          </a:p>
        </p:txBody>
      </p:sp>
      <p:sp>
        <p:nvSpPr>
          <p:cNvPr id="33" name="Cloud Callout 32">
            <a:extLst>
              <a:ext uri="{FF2B5EF4-FFF2-40B4-BE49-F238E27FC236}">
                <a16:creationId xmlns:a16="http://schemas.microsoft.com/office/drawing/2014/main" id="{1C1F52FB-37EB-7946-B248-11308554F2AA}"/>
              </a:ext>
            </a:extLst>
          </p:cNvPr>
          <p:cNvSpPr/>
          <p:nvPr/>
        </p:nvSpPr>
        <p:spPr>
          <a:xfrm>
            <a:off x="3723979" y="3798331"/>
            <a:ext cx="2456682" cy="1173719"/>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Elena resources: Hwb, Google</a:t>
            </a:r>
          </a:p>
        </p:txBody>
      </p:sp>
      <p:sp>
        <p:nvSpPr>
          <p:cNvPr id="34" name="Cloud Callout 33">
            <a:extLst>
              <a:ext uri="{FF2B5EF4-FFF2-40B4-BE49-F238E27FC236}">
                <a16:creationId xmlns:a16="http://schemas.microsoft.com/office/drawing/2014/main" id="{1B26022E-A825-554C-8B30-950FAA5B1651}"/>
              </a:ext>
            </a:extLst>
          </p:cNvPr>
          <p:cNvSpPr/>
          <p:nvPr/>
        </p:nvSpPr>
        <p:spPr>
          <a:xfrm rot="435821">
            <a:off x="2090675" y="916271"/>
            <a:ext cx="2577224" cy="1277184"/>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Ela: Team meting: Mon, Tue, Fri 18:00 pm</a:t>
            </a:r>
          </a:p>
        </p:txBody>
      </p:sp>
      <p:pic>
        <p:nvPicPr>
          <p:cNvPr id="41" name="Picture 40" descr="A picture containing clipart&#10;&#10;Description automatically generated">
            <a:extLst>
              <a:ext uri="{FF2B5EF4-FFF2-40B4-BE49-F238E27FC236}">
                <a16:creationId xmlns:a16="http://schemas.microsoft.com/office/drawing/2014/main" id="{5901E9A5-EEB6-C447-BE51-DDF80A73997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673890" y="3300414"/>
            <a:ext cx="1809082" cy="1485899"/>
          </a:xfrm>
          <a:prstGeom prst="rect">
            <a:avLst/>
          </a:prstGeom>
        </p:spPr>
      </p:pic>
      <p:sp>
        <p:nvSpPr>
          <p:cNvPr id="42" name="TextBox 41">
            <a:extLst>
              <a:ext uri="{FF2B5EF4-FFF2-40B4-BE49-F238E27FC236}">
                <a16:creationId xmlns:a16="http://schemas.microsoft.com/office/drawing/2014/main" id="{C24E2AC8-B90D-C446-9F9E-964A4321A471}"/>
              </a:ext>
            </a:extLst>
          </p:cNvPr>
          <p:cNvSpPr txBox="1"/>
          <p:nvPr/>
        </p:nvSpPr>
        <p:spPr>
          <a:xfrm>
            <a:off x="4043266" y="6300787"/>
            <a:ext cx="4543521" cy="230832"/>
          </a:xfrm>
          <a:prstGeom prst="rect">
            <a:avLst/>
          </a:prstGeom>
          <a:noFill/>
        </p:spPr>
        <p:txBody>
          <a:bodyPr wrap="square" rtlCol="0">
            <a:spAutoFit/>
          </a:bodyPr>
          <a:lstStyle/>
          <a:p>
            <a:r>
              <a:rPr lang="en-US" sz="900" dirty="0">
                <a:hlinkClick r:id="rId5" tooltip="http://suchismita-wwwsuchsimita.blogspot.com/2011/03/marriage-over-rated-institution.html"/>
              </a:rPr>
              <a:t>This Photo</a:t>
            </a:r>
            <a:r>
              <a:rPr lang="en-US" sz="900" dirty="0"/>
              <a:t> by Unknown Author is licensed under </a:t>
            </a:r>
            <a:r>
              <a:rPr lang="en-US" sz="900" dirty="0">
                <a:hlinkClick r:id="rId6" tooltip="https://creativecommons.org/licenses/by-sa/3.0/"/>
              </a:rPr>
              <a:t>CC BY-SA</a:t>
            </a:r>
            <a:endParaRPr lang="en-US" sz="900" dirty="0"/>
          </a:p>
        </p:txBody>
      </p:sp>
      <p:sp>
        <p:nvSpPr>
          <p:cNvPr id="43" name="Cloud Callout 42">
            <a:extLst>
              <a:ext uri="{FF2B5EF4-FFF2-40B4-BE49-F238E27FC236}">
                <a16:creationId xmlns:a16="http://schemas.microsoft.com/office/drawing/2014/main" id="{16F06BD6-9228-D34F-8462-1D29DD7EBBE4}"/>
              </a:ext>
            </a:extLst>
          </p:cNvPr>
          <p:cNvSpPr/>
          <p:nvPr/>
        </p:nvSpPr>
        <p:spPr>
          <a:xfrm>
            <a:off x="8911556" y="412445"/>
            <a:ext cx="3333750" cy="2107809"/>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Oliver: I’ll need to be the team leader as </a:t>
            </a:r>
            <a:r>
              <a:rPr lang="en-US" dirty="0" err="1"/>
              <a:t>i</a:t>
            </a:r>
            <a:r>
              <a:rPr lang="en-US" dirty="0"/>
              <a:t> am a supervisor where I work, I have good computer skills as well for PPT Slides </a:t>
            </a:r>
          </a:p>
        </p:txBody>
      </p:sp>
      <p:sp>
        <p:nvSpPr>
          <p:cNvPr id="44" name="Sequential Access Storage 43">
            <a:extLst>
              <a:ext uri="{FF2B5EF4-FFF2-40B4-BE49-F238E27FC236}">
                <a16:creationId xmlns:a16="http://schemas.microsoft.com/office/drawing/2014/main" id="{3258883A-D764-244E-A36E-7CADE943147D}"/>
              </a:ext>
            </a:extLst>
          </p:cNvPr>
          <p:cNvSpPr/>
          <p:nvPr/>
        </p:nvSpPr>
        <p:spPr>
          <a:xfrm>
            <a:off x="6731584" y="1884386"/>
            <a:ext cx="2756711" cy="2107809"/>
          </a:xfrm>
          <a:prstGeom prst="flowChartMagneticTap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Ela: Oliver if you want to be a team leader you than need to take 2 points of task Elena 2 and me 1</a:t>
            </a:r>
          </a:p>
        </p:txBody>
      </p:sp>
      <p:sp>
        <p:nvSpPr>
          <p:cNvPr id="45" name="Sequential Access Storage 44">
            <a:extLst>
              <a:ext uri="{FF2B5EF4-FFF2-40B4-BE49-F238E27FC236}">
                <a16:creationId xmlns:a16="http://schemas.microsoft.com/office/drawing/2014/main" id="{03704F30-EF9B-0C47-8204-000E016E91C1}"/>
              </a:ext>
            </a:extLst>
          </p:cNvPr>
          <p:cNvSpPr/>
          <p:nvPr/>
        </p:nvSpPr>
        <p:spPr>
          <a:xfrm>
            <a:off x="6500127" y="4021522"/>
            <a:ext cx="2941606" cy="1958596"/>
          </a:xfrm>
          <a:prstGeom prst="flowChartMagneticTap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Elena: Ela you are being so unfair who you think you are you don’t have any idea how to do this assignment</a:t>
            </a:r>
          </a:p>
        </p:txBody>
      </p:sp>
      <p:sp>
        <p:nvSpPr>
          <p:cNvPr id="46" name="Cloud 45">
            <a:extLst>
              <a:ext uri="{FF2B5EF4-FFF2-40B4-BE49-F238E27FC236}">
                <a16:creationId xmlns:a16="http://schemas.microsoft.com/office/drawing/2014/main" id="{E38F5F1B-5041-6248-AB1D-5F59AC40B83F}"/>
              </a:ext>
            </a:extLst>
          </p:cNvPr>
          <p:cNvSpPr/>
          <p:nvPr/>
        </p:nvSpPr>
        <p:spPr>
          <a:xfrm>
            <a:off x="9680711" y="4972050"/>
            <a:ext cx="2277927" cy="1485899"/>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Oliver: That’s enough girls, I am leaving this team.</a:t>
            </a:r>
          </a:p>
        </p:txBody>
      </p:sp>
      <p:sp>
        <p:nvSpPr>
          <p:cNvPr id="47" name="Cloud 46">
            <a:extLst>
              <a:ext uri="{FF2B5EF4-FFF2-40B4-BE49-F238E27FC236}">
                <a16:creationId xmlns:a16="http://schemas.microsoft.com/office/drawing/2014/main" id="{F7255BB7-EB8C-7D45-B8D1-7C489BF30654}"/>
              </a:ext>
            </a:extLst>
          </p:cNvPr>
          <p:cNvSpPr/>
          <p:nvPr/>
        </p:nvSpPr>
        <p:spPr>
          <a:xfrm>
            <a:off x="2020275" y="4895388"/>
            <a:ext cx="2865710" cy="1204143"/>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Ela: Create a group on what’s up to discuss</a:t>
            </a:r>
          </a:p>
        </p:txBody>
      </p:sp>
      <p:sp>
        <p:nvSpPr>
          <p:cNvPr id="50" name="TextBox 49">
            <a:extLst>
              <a:ext uri="{FF2B5EF4-FFF2-40B4-BE49-F238E27FC236}">
                <a16:creationId xmlns:a16="http://schemas.microsoft.com/office/drawing/2014/main" id="{5BFCE00E-F680-7E42-AC58-C13A11F2C160}"/>
              </a:ext>
            </a:extLst>
          </p:cNvPr>
          <p:cNvSpPr txBox="1"/>
          <p:nvPr/>
        </p:nvSpPr>
        <p:spPr>
          <a:xfrm>
            <a:off x="0" y="214313"/>
            <a:ext cx="12245305" cy="6463308"/>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773362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text, vector graphics&#10;&#10;Description automatically generated">
            <a:extLst>
              <a:ext uri="{FF2B5EF4-FFF2-40B4-BE49-F238E27FC236}">
                <a16:creationId xmlns:a16="http://schemas.microsoft.com/office/drawing/2014/main" id="{A5F2AB9C-DBAE-F647-BA55-43A5FF0B5F0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66549" y="2515397"/>
            <a:ext cx="2154236" cy="1468438"/>
          </a:xfrm>
          <a:prstGeom prst="rect">
            <a:avLst/>
          </a:prstGeom>
        </p:spPr>
      </p:pic>
      <p:sp>
        <p:nvSpPr>
          <p:cNvPr id="10" name="TextBox 9">
            <a:extLst>
              <a:ext uri="{FF2B5EF4-FFF2-40B4-BE49-F238E27FC236}">
                <a16:creationId xmlns:a16="http://schemas.microsoft.com/office/drawing/2014/main" id="{1A3890B9-CFA1-DB4E-A701-77AE0A1E1EB0}"/>
              </a:ext>
            </a:extLst>
          </p:cNvPr>
          <p:cNvSpPr txBox="1"/>
          <p:nvPr/>
        </p:nvSpPr>
        <p:spPr>
          <a:xfrm>
            <a:off x="1346201" y="6585225"/>
            <a:ext cx="4183063" cy="230832"/>
          </a:xfrm>
          <a:prstGeom prst="rect">
            <a:avLst/>
          </a:prstGeom>
          <a:noFill/>
        </p:spPr>
        <p:txBody>
          <a:bodyPr wrap="square" rtlCol="0">
            <a:spAutoFit/>
          </a:bodyPr>
          <a:lstStyle/>
          <a:p>
            <a:r>
              <a:rPr lang="en-US" sz="900" dirty="0">
                <a:hlinkClick r:id="rId3" tooltip="https://ecampusontario.pressbooks.pub/educationleadershipmanagement/chapter/7-4-corporate-culture/"/>
              </a:rPr>
              <a:t>This Photo</a:t>
            </a:r>
            <a:r>
              <a:rPr lang="en-US" sz="900" dirty="0"/>
              <a:t> by Unknown Author is licensed under </a:t>
            </a:r>
            <a:r>
              <a:rPr lang="en-US" sz="900" dirty="0">
                <a:hlinkClick r:id="rId4" tooltip="https://creativecommons.org/licenses/by-nc-sa/3.0/"/>
              </a:rPr>
              <a:t>CC BY-SA-NC</a:t>
            </a:r>
            <a:endParaRPr lang="en-US" sz="900" dirty="0"/>
          </a:p>
        </p:txBody>
      </p:sp>
      <p:sp>
        <p:nvSpPr>
          <p:cNvPr id="11" name="Cloud Callout 10">
            <a:extLst>
              <a:ext uri="{FF2B5EF4-FFF2-40B4-BE49-F238E27FC236}">
                <a16:creationId xmlns:a16="http://schemas.microsoft.com/office/drawing/2014/main" id="{EE7CDB42-205F-0A4C-B84B-7B166CDB926B}"/>
              </a:ext>
            </a:extLst>
          </p:cNvPr>
          <p:cNvSpPr/>
          <p:nvPr/>
        </p:nvSpPr>
        <p:spPr>
          <a:xfrm>
            <a:off x="1400555" y="83969"/>
            <a:ext cx="4695446" cy="2179115"/>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a:p>
            <a:pPr algn="ctr"/>
            <a:r>
              <a:rPr lang="en-US" dirty="0"/>
              <a:t>Ela- Team Leader (implementer, shaper, completer) </a:t>
            </a:r>
          </a:p>
          <a:p>
            <a:pPr algn="ctr"/>
            <a:r>
              <a:rPr lang="en-US" dirty="0"/>
              <a:t>Oliver-(coordinator plant, monitor)</a:t>
            </a:r>
          </a:p>
          <a:p>
            <a:pPr algn="ctr"/>
            <a:r>
              <a:rPr lang="en-US" dirty="0"/>
              <a:t>Elena-(Resource Investigator, team worker)</a:t>
            </a:r>
          </a:p>
          <a:p>
            <a:pPr algn="ctr"/>
            <a:endParaRPr lang="en-US" dirty="0"/>
          </a:p>
        </p:txBody>
      </p:sp>
      <p:sp>
        <p:nvSpPr>
          <p:cNvPr id="12" name="Cloud Callout 11">
            <a:extLst>
              <a:ext uri="{FF2B5EF4-FFF2-40B4-BE49-F238E27FC236}">
                <a16:creationId xmlns:a16="http://schemas.microsoft.com/office/drawing/2014/main" id="{DD0556E8-78B0-E94B-ADF7-79A723EF228B}"/>
              </a:ext>
            </a:extLst>
          </p:cNvPr>
          <p:cNvSpPr/>
          <p:nvPr/>
        </p:nvSpPr>
        <p:spPr>
          <a:xfrm>
            <a:off x="8786017" y="339463"/>
            <a:ext cx="3443287" cy="1825624"/>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Ela: Oliver as you have skills as supervisor will be a good point for you the conflict and tam roles </a:t>
            </a:r>
          </a:p>
        </p:txBody>
      </p:sp>
      <p:sp>
        <p:nvSpPr>
          <p:cNvPr id="13" name="Cloud Callout 12">
            <a:extLst>
              <a:ext uri="{FF2B5EF4-FFF2-40B4-BE49-F238E27FC236}">
                <a16:creationId xmlns:a16="http://schemas.microsoft.com/office/drawing/2014/main" id="{B7186B24-B683-7E40-A8B6-19D18C2AA5F2}"/>
              </a:ext>
            </a:extLst>
          </p:cNvPr>
          <p:cNvSpPr/>
          <p:nvPr/>
        </p:nvSpPr>
        <p:spPr>
          <a:xfrm>
            <a:off x="8943179" y="4277371"/>
            <a:ext cx="3286125" cy="1961271"/>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Ela and Oliver: As Elena has coordination skill, she should take successful team development </a:t>
            </a:r>
          </a:p>
        </p:txBody>
      </p:sp>
      <p:sp>
        <p:nvSpPr>
          <p:cNvPr id="14" name="Cloud 13">
            <a:extLst>
              <a:ext uri="{FF2B5EF4-FFF2-40B4-BE49-F238E27FC236}">
                <a16:creationId xmlns:a16="http://schemas.microsoft.com/office/drawing/2014/main" id="{0BC48859-0819-D64C-8496-706510B71C22}"/>
              </a:ext>
            </a:extLst>
          </p:cNvPr>
          <p:cNvSpPr/>
          <p:nvPr/>
        </p:nvSpPr>
        <p:spPr>
          <a:xfrm>
            <a:off x="5841901" y="1454486"/>
            <a:ext cx="3400425" cy="2257061"/>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Oliver and Elena: As Ela is working part of a booking team, she knows which are benefits and stages of team development</a:t>
            </a:r>
          </a:p>
        </p:txBody>
      </p:sp>
      <p:sp>
        <p:nvSpPr>
          <p:cNvPr id="16" name="Cloud 15">
            <a:extLst>
              <a:ext uri="{FF2B5EF4-FFF2-40B4-BE49-F238E27FC236}">
                <a16:creationId xmlns:a16="http://schemas.microsoft.com/office/drawing/2014/main" id="{7C80B58C-C0F5-7048-ACD8-BD956CCE1F95}"/>
              </a:ext>
            </a:extLst>
          </p:cNvPr>
          <p:cNvSpPr/>
          <p:nvPr/>
        </p:nvSpPr>
        <p:spPr>
          <a:xfrm>
            <a:off x="6256325" y="3650975"/>
            <a:ext cx="3170732" cy="1713883"/>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50% of our assignment has been completed 50% in progress </a:t>
            </a:r>
          </a:p>
        </p:txBody>
      </p:sp>
      <p:pic>
        <p:nvPicPr>
          <p:cNvPr id="18" name="Picture 17" descr="A picture containing vector graphics, clipart&#10;&#10;Description automatically generated">
            <a:extLst>
              <a:ext uri="{FF2B5EF4-FFF2-40B4-BE49-F238E27FC236}">
                <a16:creationId xmlns:a16="http://schemas.microsoft.com/office/drawing/2014/main" id="{864B87AB-7760-CB4E-82B0-60E3F35369E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39754" y="2723502"/>
            <a:ext cx="1963136" cy="1572932"/>
          </a:xfrm>
          <a:prstGeom prst="rect">
            <a:avLst/>
          </a:prstGeom>
        </p:spPr>
      </p:pic>
      <p:sp>
        <p:nvSpPr>
          <p:cNvPr id="19" name="TextBox 18">
            <a:extLst>
              <a:ext uri="{FF2B5EF4-FFF2-40B4-BE49-F238E27FC236}">
                <a16:creationId xmlns:a16="http://schemas.microsoft.com/office/drawing/2014/main" id="{C733CBF7-3768-8646-AE56-914F87015548}"/>
              </a:ext>
            </a:extLst>
          </p:cNvPr>
          <p:cNvSpPr txBox="1"/>
          <p:nvPr/>
        </p:nvSpPr>
        <p:spPr>
          <a:xfrm>
            <a:off x="6227760" y="6585225"/>
            <a:ext cx="3144840" cy="230832"/>
          </a:xfrm>
          <a:prstGeom prst="rect">
            <a:avLst/>
          </a:prstGeom>
          <a:noFill/>
        </p:spPr>
        <p:txBody>
          <a:bodyPr wrap="square" rtlCol="0">
            <a:spAutoFit/>
          </a:bodyPr>
          <a:lstStyle/>
          <a:p>
            <a:r>
              <a:rPr lang="en-US" sz="900" dirty="0">
                <a:hlinkClick r:id="rId6" tooltip="https://tscpl.org/uncategorized/research/tips-for-managing-your-money-even-during-the-pandemic"/>
              </a:rPr>
              <a:t>This Photo</a:t>
            </a:r>
            <a:r>
              <a:rPr lang="en-US" sz="900" dirty="0"/>
              <a:t> by Unknown Author is licensed under </a:t>
            </a:r>
            <a:r>
              <a:rPr lang="en-US" sz="900" dirty="0">
                <a:hlinkClick r:id="rId4" tooltip="https://creativecommons.org/licenses/by-nc-sa/3.0/"/>
              </a:rPr>
              <a:t>CC BY-SA-NC</a:t>
            </a:r>
            <a:endParaRPr lang="en-US" sz="900" dirty="0"/>
          </a:p>
        </p:txBody>
      </p:sp>
      <p:sp>
        <p:nvSpPr>
          <p:cNvPr id="20" name="Cloud Callout 19">
            <a:extLst>
              <a:ext uri="{FF2B5EF4-FFF2-40B4-BE49-F238E27FC236}">
                <a16:creationId xmlns:a16="http://schemas.microsoft.com/office/drawing/2014/main" id="{28684640-F3EE-BB48-937E-24F49E7E88EE}"/>
              </a:ext>
            </a:extLst>
          </p:cNvPr>
          <p:cNvSpPr/>
          <p:nvPr/>
        </p:nvSpPr>
        <p:spPr>
          <a:xfrm>
            <a:off x="2819401" y="2515397"/>
            <a:ext cx="2333625" cy="1421202"/>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Elena: What PPT slides design we are using ?</a:t>
            </a:r>
          </a:p>
        </p:txBody>
      </p:sp>
      <p:sp>
        <p:nvSpPr>
          <p:cNvPr id="22" name="Cloud 21">
            <a:extLst>
              <a:ext uri="{FF2B5EF4-FFF2-40B4-BE49-F238E27FC236}">
                <a16:creationId xmlns:a16="http://schemas.microsoft.com/office/drawing/2014/main" id="{B46162C1-318E-C24C-BE4E-4D33FB411F91}"/>
              </a:ext>
            </a:extLst>
          </p:cNvPr>
          <p:cNvSpPr/>
          <p:nvPr/>
        </p:nvSpPr>
        <p:spPr>
          <a:xfrm>
            <a:off x="-35718" y="4200778"/>
            <a:ext cx="2538608" cy="1677070"/>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Oliver: How we can avoid similarity on description of task ?</a:t>
            </a:r>
          </a:p>
        </p:txBody>
      </p:sp>
      <p:sp>
        <p:nvSpPr>
          <p:cNvPr id="23" name="Cloud 22">
            <a:extLst>
              <a:ext uri="{FF2B5EF4-FFF2-40B4-BE49-F238E27FC236}">
                <a16:creationId xmlns:a16="http://schemas.microsoft.com/office/drawing/2014/main" id="{7C12F57B-CB26-974E-B306-A1A2A365E906}"/>
              </a:ext>
            </a:extLst>
          </p:cNvPr>
          <p:cNvSpPr/>
          <p:nvPr/>
        </p:nvSpPr>
        <p:spPr>
          <a:xfrm>
            <a:off x="2594470" y="3975358"/>
            <a:ext cx="3040460" cy="1879602"/>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Ela: can we include examples even from our team working experience in our job? </a:t>
            </a:r>
          </a:p>
        </p:txBody>
      </p:sp>
      <p:sp>
        <p:nvSpPr>
          <p:cNvPr id="24" name="Cloud 23">
            <a:extLst>
              <a:ext uri="{FF2B5EF4-FFF2-40B4-BE49-F238E27FC236}">
                <a16:creationId xmlns:a16="http://schemas.microsoft.com/office/drawing/2014/main" id="{FA1A5BAE-4CBE-6047-BF49-736D42C18366}"/>
              </a:ext>
            </a:extLst>
          </p:cNvPr>
          <p:cNvSpPr/>
          <p:nvPr/>
        </p:nvSpPr>
        <p:spPr>
          <a:xfrm>
            <a:off x="-35718" y="1552126"/>
            <a:ext cx="1751820" cy="1421202"/>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Elena: Can we implement images ?</a:t>
            </a:r>
          </a:p>
        </p:txBody>
      </p:sp>
    </p:spTree>
    <p:extLst>
      <p:ext uri="{BB962C8B-B14F-4D97-AF65-F5344CB8AC3E}">
        <p14:creationId xmlns:p14="http://schemas.microsoft.com/office/powerpoint/2010/main" val="276334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553096" y="996348"/>
            <a:ext cx="5251269" cy="754074"/>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b="1" dirty="0"/>
              <a:t>Identifying Team Roles</a:t>
            </a:r>
          </a:p>
        </p:txBody>
      </p:sp>
      <p:sp>
        <p:nvSpPr>
          <p:cNvPr id="3" name="TextBox 2"/>
          <p:cNvSpPr txBox="1"/>
          <p:nvPr/>
        </p:nvSpPr>
        <p:spPr>
          <a:xfrm>
            <a:off x="548640" y="2116183"/>
            <a:ext cx="11090366" cy="2308324"/>
          </a:xfrm>
          <a:prstGeom prst="rect">
            <a:avLst/>
          </a:prstGeom>
          <a:noFill/>
        </p:spPr>
        <p:txBody>
          <a:bodyPr wrap="square" rtlCol="0">
            <a:spAutoFit/>
          </a:bodyPr>
          <a:lstStyle/>
          <a:p>
            <a:r>
              <a:rPr lang="en-US" dirty="0"/>
              <a:t>To make a balanced team, it is important to ensure that the members of a team do not share the same characteristics. That refers that a team must consist of members who have different strengths and weaknesses. Belbin’s team role theory is a popular theory followed worldwide by managers to ensure the development of balanced teams. Belbin’s theory suggests that understanding appropriate team roles can enable a team member to enhance his or her skills and manage weaknesses to contribute with the most efficiency to the team. Belbin’s team role theory identifies nine roles of team members which are grouped in three broad categories. The Belbin team roles are described below. </a:t>
            </a:r>
          </a:p>
          <a:p>
            <a:endParaRPr lang="en-US" dirty="0"/>
          </a:p>
        </p:txBody>
      </p:sp>
    </p:spTree>
    <p:extLst>
      <p:ext uri="{BB962C8B-B14F-4D97-AF65-F5344CB8AC3E}">
        <p14:creationId xmlns:p14="http://schemas.microsoft.com/office/powerpoint/2010/main" val="2186362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468129" y="222421"/>
            <a:ext cx="5251269" cy="754074"/>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b="1" dirty="0"/>
              <a:t>Identifying Team Roles</a:t>
            </a:r>
          </a:p>
        </p:txBody>
      </p:sp>
      <p:graphicFrame>
        <p:nvGraphicFramePr>
          <p:cNvPr id="3" name="Diagram 2"/>
          <p:cNvGraphicFramePr/>
          <p:nvPr>
            <p:extLst>
              <p:ext uri="{D42A27DB-BD31-4B8C-83A1-F6EECF244321}">
                <p14:modId xmlns:p14="http://schemas.microsoft.com/office/powerpoint/2010/main" val="1796315151"/>
              </p:ext>
            </p:extLst>
          </p:nvPr>
        </p:nvGraphicFramePr>
        <p:xfrm>
          <a:off x="-808045" y="1253460"/>
          <a:ext cx="5817387" cy="2743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84D373A5-5FD1-5C4D-B946-1404E5D1CD73}"/>
              </a:ext>
            </a:extLst>
          </p:cNvPr>
          <p:cNvGraphicFramePr/>
          <p:nvPr>
            <p:extLst>
              <p:ext uri="{D42A27DB-BD31-4B8C-83A1-F6EECF244321}">
                <p14:modId xmlns:p14="http://schemas.microsoft.com/office/powerpoint/2010/main" val="2841892500"/>
              </p:ext>
            </p:extLst>
          </p:nvPr>
        </p:nvGraphicFramePr>
        <p:xfrm>
          <a:off x="7002164" y="1285019"/>
          <a:ext cx="4670854" cy="29093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 name="Diagram 4">
            <a:extLst>
              <a:ext uri="{FF2B5EF4-FFF2-40B4-BE49-F238E27FC236}">
                <a16:creationId xmlns:a16="http://schemas.microsoft.com/office/drawing/2014/main" id="{419395BA-860A-BC40-8728-23F986EC4280}"/>
              </a:ext>
            </a:extLst>
          </p:cNvPr>
          <p:cNvGraphicFramePr/>
          <p:nvPr>
            <p:extLst>
              <p:ext uri="{D42A27DB-BD31-4B8C-83A1-F6EECF244321}">
                <p14:modId xmlns:p14="http://schemas.microsoft.com/office/powerpoint/2010/main" val="2795151841"/>
              </p:ext>
            </p:extLst>
          </p:nvPr>
        </p:nvGraphicFramePr>
        <p:xfrm>
          <a:off x="2543256" y="3701026"/>
          <a:ext cx="6178378" cy="293455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455582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602523" y="329083"/>
            <a:ext cx="4114801" cy="754074"/>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b="1" dirty="0">
                <a:effectLst>
                  <a:outerShdw blurRad="38100" dist="38100" dir="2700000" algn="tl">
                    <a:srgbClr val="000000">
                      <a:alpha val="43137"/>
                    </a:srgbClr>
                  </a:outerShdw>
                </a:effectLst>
              </a:rPr>
              <a:t>Managing Conflict</a:t>
            </a:r>
          </a:p>
        </p:txBody>
      </p:sp>
      <p:graphicFrame>
        <p:nvGraphicFramePr>
          <p:cNvPr id="3" name="Diagram 2"/>
          <p:cNvGraphicFramePr/>
          <p:nvPr>
            <p:extLst>
              <p:ext uri="{D42A27DB-BD31-4B8C-83A1-F6EECF244321}">
                <p14:modId xmlns:p14="http://schemas.microsoft.com/office/powerpoint/2010/main" val="2612637800"/>
              </p:ext>
            </p:extLst>
          </p:nvPr>
        </p:nvGraphicFramePr>
        <p:xfrm>
          <a:off x="840613" y="1208312"/>
          <a:ext cx="9057148" cy="2612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CA6ED954-4171-0C4D-AE20-3427BB0248F2}"/>
              </a:ext>
            </a:extLst>
          </p:cNvPr>
          <p:cNvGraphicFramePr/>
          <p:nvPr>
            <p:extLst>
              <p:ext uri="{D42A27DB-BD31-4B8C-83A1-F6EECF244321}">
                <p14:modId xmlns:p14="http://schemas.microsoft.com/office/powerpoint/2010/main" val="3074703194"/>
              </p:ext>
            </p:extLst>
          </p:nvPr>
        </p:nvGraphicFramePr>
        <p:xfrm>
          <a:off x="716692" y="4250724"/>
          <a:ext cx="9267565" cy="24014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21437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6" name="Rectangle 15">
            <a:extLst>
              <a:ext uri="{FF2B5EF4-FFF2-40B4-BE49-F238E27FC236}">
                <a16:creationId xmlns:a16="http://schemas.microsoft.com/office/drawing/2014/main" id="{37045EDB-9848-48E1-AF93-51B94A6B4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BE3AB79E-54A0-C44C-B49F-F0D221D2B7C7}"/>
              </a:ext>
            </a:extLst>
          </p:cNvPr>
          <p:cNvSpPr txBox="1">
            <a:spLocks/>
          </p:cNvSpPr>
          <p:nvPr/>
        </p:nvSpPr>
        <p:spPr>
          <a:xfrm>
            <a:off x="382292" y="1253578"/>
            <a:ext cx="3145305" cy="415725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spcAft>
                <a:spcPts val="600"/>
              </a:spcAft>
            </a:pPr>
            <a:r>
              <a:rPr lang="en-US" sz="4400" b="1" cap="all" dirty="0"/>
              <a:t>   Managing Conflict</a:t>
            </a:r>
          </a:p>
        </p:txBody>
      </p:sp>
      <p:sp>
        <p:nvSpPr>
          <p:cNvPr id="18" name="Rectangle: Rounded Corners 17">
            <a:extLst>
              <a:ext uri="{FF2B5EF4-FFF2-40B4-BE49-F238E27FC236}">
                <a16:creationId xmlns:a16="http://schemas.microsoft.com/office/drawing/2014/main" id="{099DAEF2-2587-42F9-A6E0-D0002FD4D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1253578"/>
            <a:ext cx="6926319" cy="4338083"/>
          </a:xfrm>
          <a:prstGeom prst="roundRect">
            <a:avLst>
              <a:gd name="adj" fmla="val 2158"/>
            </a:avLst>
          </a:prstGeom>
          <a:gradFill>
            <a:gsLst>
              <a:gs pos="0">
                <a:schemeClr val="bg1">
                  <a:lumMod val="95000"/>
                </a:schemeClr>
              </a:gs>
              <a:gs pos="100000">
                <a:schemeClr val="bg1">
                  <a:lumMod val="85000"/>
                </a:schemeClr>
              </a:gs>
            </a:gsLst>
            <a:lin ang="5400000" scaled="0"/>
          </a:gradFill>
          <a:ln w="82550" cap="sq">
            <a:solidFill>
              <a:schemeClr val="bg1">
                <a:lumMod val="95000"/>
              </a:schemeClr>
            </a:solidFill>
            <a:miter lim="800000"/>
          </a:ln>
          <a:scene3d>
            <a:camera prst="orthographicFront"/>
            <a:lightRig rig="threePt" dir="t">
              <a:rot lat="0" lon="0" rev="2700000"/>
            </a:lightRig>
          </a:scene3d>
          <a:sp3d contourW="6350">
            <a:bevelT h="38100"/>
            <a:contourClr>
              <a:schemeClr val="bg1">
                <a:lumMod val="6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96B48BD-04DD-4A15-B184-476ECCC40E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74141"/>
          <a:stretch/>
        </p:blipFill>
        <p:spPr>
          <a:xfrm>
            <a:off x="0" y="1"/>
            <a:ext cx="12192000" cy="1773382"/>
          </a:xfrm>
          <a:prstGeom prst="rect">
            <a:avLst/>
          </a:prstGeom>
        </p:spPr>
      </p:pic>
      <p:graphicFrame>
        <p:nvGraphicFramePr>
          <p:cNvPr id="7" name="Diagram 6">
            <a:extLst>
              <a:ext uri="{FF2B5EF4-FFF2-40B4-BE49-F238E27FC236}">
                <a16:creationId xmlns:a16="http://schemas.microsoft.com/office/drawing/2014/main" id="{B97A1067-3F30-6A4C-A02B-083891CDEDAF}"/>
              </a:ext>
            </a:extLst>
          </p:cNvPr>
          <p:cNvGraphicFramePr/>
          <p:nvPr>
            <p:extLst>
              <p:ext uri="{D42A27DB-BD31-4B8C-83A1-F6EECF244321}">
                <p14:modId xmlns:p14="http://schemas.microsoft.com/office/powerpoint/2010/main" val="1105447066"/>
              </p:ext>
            </p:extLst>
          </p:nvPr>
        </p:nvGraphicFramePr>
        <p:xfrm>
          <a:off x="4343822" y="340963"/>
          <a:ext cx="7465886" cy="62148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70107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68" name="Rectangle 74">
            <a:extLst>
              <a:ext uri="{FF2B5EF4-FFF2-40B4-BE49-F238E27FC236}">
                <a16:creationId xmlns:a16="http://schemas.microsoft.com/office/drawing/2014/main" id="{10D21FCB-56CB-4EFA-A79A-A9A8EC0F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9" name="Picture 76">
            <a:extLst>
              <a:ext uri="{FF2B5EF4-FFF2-40B4-BE49-F238E27FC236}">
                <a16:creationId xmlns:a16="http://schemas.microsoft.com/office/drawing/2014/main" id="{B1027BD9-272C-4CC4-9396-1708F8B1F4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050" name="Picture 2"/>
          <p:cNvPicPr>
            <a:picLocks noGrp="1" noChangeAspect="1" noChangeArrowheads="1"/>
          </p:cNvPicPr>
          <p:nvPr>
            <p:ph sz="half" idx="2"/>
          </p:nvPr>
        </p:nvPicPr>
        <p:blipFill rotWithShape="1">
          <a:blip r:embed="rId5"/>
          <a:srcRect l="14525" r="15323" b="-2"/>
          <a:stretch/>
        </p:blipFill>
        <p:spPr bwMode="auto">
          <a:xfrm>
            <a:off x="5754860" y="609600"/>
            <a:ext cx="5744881" cy="51815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pic>
      <p:sp>
        <p:nvSpPr>
          <p:cNvPr id="2" name="Title 1"/>
          <p:cNvSpPr>
            <a:spLocks noGrp="1"/>
          </p:cNvSpPr>
          <p:nvPr>
            <p:ph type="title"/>
          </p:nvPr>
        </p:nvSpPr>
        <p:spPr>
          <a:xfrm>
            <a:off x="913776" y="618517"/>
            <a:ext cx="3893976" cy="1596177"/>
          </a:xfrm>
        </p:spPr>
        <p:txBody>
          <a:bodyPr vert="horz" lIns="91440" tIns="45720" rIns="91440" bIns="45720" rtlCol="0" anchor="b">
            <a:normAutofit/>
          </a:bodyPr>
          <a:lstStyle/>
          <a:p>
            <a:pPr algn="l"/>
            <a:r>
              <a:rPr lang="en-US" sz="3200"/>
              <a:t>Definition of Successful Team Development </a:t>
            </a:r>
          </a:p>
        </p:txBody>
      </p:sp>
      <p:sp>
        <p:nvSpPr>
          <p:cNvPr id="3" name="Content Placeholder 2"/>
          <p:cNvSpPr>
            <a:spLocks noGrp="1"/>
          </p:cNvSpPr>
          <p:nvPr>
            <p:ph sz="half" idx="1"/>
          </p:nvPr>
        </p:nvSpPr>
        <p:spPr>
          <a:xfrm>
            <a:off x="913774" y="2367092"/>
            <a:ext cx="3893978" cy="3424107"/>
          </a:xfrm>
        </p:spPr>
        <p:txBody>
          <a:bodyPr vert="horz" lIns="91440" tIns="45720" rIns="91440" bIns="45720" rtlCol="0">
            <a:normAutofit/>
          </a:bodyPr>
          <a:lstStyle/>
          <a:p>
            <a:r>
              <a:rPr lang="en-US" sz="1600" b="1" dirty="0"/>
              <a:t>Creating a synergistic way to work together. </a:t>
            </a:r>
          </a:p>
          <a:p>
            <a:r>
              <a:rPr lang="en-US" sz="1600" b="1" dirty="0"/>
              <a:t>An equal commitment of each person in the workplace. </a:t>
            </a:r>
          </a:p>
          <a:p>
            <a:r>
              <a:rPr lang="en-US" sz="1600" b="1" dirty="0"/>
              <a:t>The team works under a common perspective to achieve the goal. </a:t>
            </a:r>
          </a:p>
          <a:p>
            <a:r>
              <a:rPr lang="en-US" sz="1600" b="1" dirty="0"/>
              <a:t>It maximizes productivity at the highest level for the growth of the organization (</a:t>
            </a:r>
            <a:r>
              <a:rPr lang="en-US" sz="1600" b="1" dirty="0" err="1"/>
              <a:t>Lacerenza</a:t>
            </a:r>
            <a:r>
              <a:rPr lang="en-US" sz="1600" b="1" dirty="0"/>
              <a:t> et al., 2018). </a:t>
            </a:r>
          </a:p>
          <a:p>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076"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7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78" name="Rectangle 74">
            <a:extLst>
              <a:ext uri="{FF2B5EF4-FFF2-40B4-BE49-F238E27FC236}">
                <a16:creationId xmlns:a16="http://schemas.microsoft.com/office/drawing/2014/main" id="{E928B170-B7BC-4BDA-AF69-28A89C4F8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9" name="Picture 76">
            <a:extLst>
              <a:ext uri="{FF2B5EF4-FFF2-40B4-BE49-F238E27FC236}">
                <a16:creationId xmlns:a16="http://schemas.microsoft.com/office/drawing/2014/main" id="{2E1E8C82-833C-4573-807A-A01BED375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074" name="Picture 2"/>
          <p:cNvPicPr>
            <a:picLocks noGrp="1" noChangeAspect="1" noChangeArrowheads="1"/>
          </p:cNvPicPr>
          <p:nvPr>
            <p:ph sz="half" idx="2"/>
          </p:nvPr>
        </p:nvPicPr>
        <p:blipFill>
          <a:blip r:embed="rId5"/>
          <a:srcRect l="5399" r="1235" b="4"/>
          <a:stretch>
            <a:fillRect/>
          </a:stretch>
        </p:blipFill>
        <p:spPr bwMode="auto">
          <a:xfrm>
            <a:off x="8121445" y="1600758"/>
            <a:ext cx="3427091" cy="366540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lnRef>
          <a:fillRef idx="1">
            <a:schemeClr val="lt1"/>
          </a:fillRef>
          <a:effectRef idx="0">
            <a:schemeClr val="accent1"/>
          </a:effectRef>
          <a:fontRef idx="minor">
            <a:schemeClr val="dk1"/>
          </a:fontRef>
        </p:style>
      </p:pic>
      <p:sp>
        <p:nvSpPr>
          <p:cNvPr id="2" name="Title 1"/>
          <p:cNvSpPr>
            <a:spLocks noGrp="1"/>
          </p:cNvSpPr>
          <p:nvPr>
            <p:ph type="title"/>
          </p:nvPr>
        </p:nvSpPr>
        <p:spPr>
          <a:xfrm>
            <a:off x="913776" y="640831"/>
            <a:ext cx="6564205" cy="1573863"/>
          </a:xfrm>
        </p:spPr>
        <p:txBody>
          <a:bodyPr vert="horz" lIns="91440" tIns="45720" rIns="91440" bIns="45720" rtlCol="0" anchor="ctr">
            <a:normAutofit/>
          </a:bodyPr>
          <a:lstStyle/>
          <a:p>
            <a:r>
              <a:rPr lang="en-US"/>
              <a:t>Theories of Successful Team development </a:t>
            </a:r>
          </a:p>
        </p:txBody>
      </p:sp>
      <p:sp>
        <p:nvSpPr>
          <p:cNvPr id="3" name="Content Placeholder 2"/>
          <p:cNvSpPr>
            <a:spLocks noGrp="1"/>
          </p:cNvSpPr>
          <p:nvPr>
            <p:ph sz="half" idx="1"/>
          </p:nvPr>
        </p:nvSpPr>
        <p:spPr>
          <a:xfrm>
            <a:off x="913774" y="2367092"/>
            <a:ext cx="6564207" cy="3881309"/>
          </a:xfrm>
        </p:spPr>
        <p:txBody>
          <a:bodyPr vert="horz" lIns="91440" tIns="45720" rIns="91440" bIns="45720" rtlCol="0">
            <a:normAutofit/>
          </a:bodyPr>
          <a:lstStyle/>
          <a:p>
            <a:r>
              <a:rPr lang="en-US" b="1"/>
              <a:t>Tuckman’s team development model is renowned in this field. </a:t>
            </a:r>
          </a:p>
          <a:p>
            <a:r>
              <a:rPr lang="en-US" b="1"/>
              <a:t>It consists of five stages Forming, Storming, Norming, Performing and Adjourning. </a:t>
            </a:r>
          </a:p>
          <a:p>
            <a:r>
              <a:rPr lang="en-US" b="1"/>
              <a:t>Kormanski &amp; Mozenter (1987) Stages of Team Development is also one the renowned models. </a:t>
            </a:r>
          </a:p>
          <a:p>
            <a:r>
              <a:rPr lang="en-US" b="1"/>
              <a:t>This model also executes five stages Awareness, Conflict, Cooperation, Productivity and Separation. </a:t>
            </a:r>
          </a:p>
          <a:p>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100"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7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18517"/>
            <a:ext cx="10364451" cy="1596177"/>
          </a:xfrm>
        </p:spPr>
        <p:txBody>
          <a:bodyPr vert="horz" lIns="91440" tIns="45720" rIns="91440" bIns="45720" rtlCol="0" anchor="ctr">
            <a:normAutofit/>
          </a:bodyPr>
          <a:lstStyle/>
          <a:p>
            <a:r>
              <a:rPr lang="en-US"/>
              <a:t>Application of Successful Team Development </a:t>
            </a:r>
          </a:p>
        </p:txBody>
      </p:sp>
      <p:sp>
        <p:nvSpPr>
          <p:cNvPr id="3" name="Content Placeholder 2"/>
          <p:cNvSpPr>
            <a:spLocks noGrp="1"/>
          </p:cNvSpPr>
          <p:nvPr>
            <p:ph sz="half" idx="1"/>
          </p:nvPr>
        </p:nvSpPr>
        <p:spPr>
          <a:xfrm>
            <a:off x="913774" y="2367092"/>
            <a:ext cx="6096626" cy="3424107"/>
          </a:xfrm>
        </p:spPr>
        <p:txBody>
          <a:bodyPr vert="horz" lIns="91440" tIns="45720" rIns="91440" bIns="45720" rtlCol="0">
            <a:normAutofit/>
          </a:bodyPr>
          <a:lstStyle/>
          <a:p>
            <a:r>
              <a:rPr lang="en-US" b="1"/>
              <a:t>For organisational success, team development is necessary. </a:t>
            </a:r>
          </a:p>
          <a:p>
            <a:r>
              <a:rPr lang="en-US" b="1"/>
              <a:t>Cohesiveness in working enhances productivity. </a:t>
            </a:r>
          </a:p>
          <a:p>
            <a:r>
              <a:rPr lang="en-US" b="1"/>
              <a:t>Tesco uses team development theory and strategy in its workplace. </a:t>
            </a:r>
          </a:p>
          <a:p>
            <a:r>
              <a:rPr lang="en-US" b="1"/>
              <a:t>They have achieved maximum success in the retail market. </a:t>
            </a:r>
          </a:p>
          <a:p>
            <a:endParaRPr lang="en-US"/>
          </a:p>
        </p:txBody>
      </p:sp>
      <p:pic>
        <p:nvPicPr>
          <p:cNvPr id="4098" name="Picture 2"/>
          <p:cNvPicPr>
            <a:picLocks noGrp="1" noChangeAspect="1" noChangeArrowheads="1"/>
          </p:cNvPicPr>
          <p:nvPr>
            <p:ph sz="half" idx="2"/>
          </p:nvPr>
        </p:nvPicPr>
        <p:blipFill rotWithShape="1">
          <a:blip r:embed="rId5" cstate="print"/>
          <a:srcRect t="11670" r="2" b="11054"/>
          <a:stretch/>
        </p:blipFill>
        <p:spPr bwMode="auto">
          <a:xfrm>
            <a:off x="737006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2">
              <a:shade val="50000"/>
            </a:schemeClr>
          </a:lnRef>
          <a:fillRef idx="1">
            <a:schemeClr val="accent2"/>
          </a:fillRef>
          <a:effectRef idx="0">
            <a:schemeClr val="accent2"/>
          </a:effectRef>
          <a:fontRef idx="minor">
            <a:schemeClr val="lt1"/>
          </a:fontRef>
        </p:style>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139"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140" name="Picture 73">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6" name="Rectangle 75">
            <a:extLst>
              <a:ext uri="{FF2B5EF4-FFF2-40B4-BE49-F238E27FC236}">
                <a16:creationId xmlns:a16="http://schemas.microsoft.com/office/drawing/2014/main" id="{E2C217DE-5F1D-460D-B5F4-970C1C1F3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Picture 2">
            <a:extLst>
              <a:ext uri="{FF2B5EF4-FFF2-40B4-BE49-F238E27FC236}">
                <a16:creationId xmlns:a16="http://schemas.microsoft.com/office/drawing/2014/main" id="{FE93EA1A-378C-45AE-968D-71E569D5C7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80" name="Rounded Rectangle 15">
            <a:extLst>
              <a:ext uri="{FF2B5EF4-FFF2-40B4-BE49-F238E27FC236}">
                <a16:creationId xmlns:a16="http://schemas.microsoft.com/office/drawing/2014/main" id="{79CFDBBD-3954-4FC3-9D75-D314EBCEE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4" y="618517"/>
            <a:ext cx="3995589" cy="5596019"/>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3" descr="C:\Users\Personal Desk\Desktop\Disadvantages-of-Team-Building.jpg"/>
          <p:cNvPicPr>
            <a:picLocks noChangeAspect="1" noChangeArrowheads="1"/>
          </p:cNvPicPr>
          <p:nvPr/>
        </p:nvPicPr>
        <p:blipFill>
          <a:blip r:embed="rId5"/>
          <a:stretch>
            <a:fillRect/>
          </a:stretch>
        </p:blipFill>
        <p:spPr bwMode="auto">
          <a:xfrm>
            <a:off x="807186" y="1241973"/>
            <a:ext cx="3668137" cy="1632320"/>
          </a:xfrm>
          <a:prstGeom prst="roundRect">
            <a:avLst>
              <a:gd name="adj" fmla="val 5301"/>
            </a:avLst>
          </a:prstGeom>
          <a:ln w="82550" cap="sq">
            <a:noFill/>
            <a:miter lim="800000"/>
          </a:ln>
          <a:effectLst/>
        </p:spPr>
        <p:style>
          <a:lnRef idx="2">
            <a:schemeClr val="dk1">
              <a:shade val="50000"/>
            </a:schemeClr>
          </a:lnRef>
          <a:fillRef idx="1">
            <a:schemeClr val="dk1"/>
          </a:fillRef>
          <a:effectRef idx="0">
            <a:schemeClr val="dk1"/>
          </a:effectRef>
          <a:fontRef idx="minor">
            <a:schemeClr val="lt1"/>
          </a:fontRef>
        </p:style>
      </p:pic>
      <p:pic>
        <p:nvPicPr>
          <p:cNvPr id="82" name="Picture 81">
            <a:extLst>
              <a:ext uri="{FF2B5EF4-FFF2-40B4-BE49-F238E27FC236}">
                <a16:creationId xmlns:a16="http://schemas.microsoft.com/office/drawing/2014/main" id="{E34B8C3D-F70D-46E4-82BC-5DF371A09D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122" name="Picture 2" descr="C:\Users\Personal Desk\Desktop\group-work-benefits.jpg"/>
          <p:cNvPicPr>
            <a:picLocks noGrp="1" noChangeAspect="1" noChangeArrowheads="1"/>
          </p:cNvPicPr>
          <p:nvPr>
            <p:ph sz="half" idx="2"/>
          </p:nvPr>
        </p:nvPicPr>
        <p:blipFill>
          <a:blip r:embed="rId6"/>
          <a:stretch>
            <a:fillRect/>
          </a:stretch>
        </p:blipFill>
        <p:spPr bwMode="auto">
          <a:xfrm>
            <a:off x="1961920" y="3498823"/>
            <a:ext cx="1358668" cy="2575674"/>
          </a:xfrm>
          <a:prstGeom prst="roundRect">
            <a:avLst>
              <a:gd name="adj" fmla="val 5301"/>
            </a:avLst>
          </a:prstGeom>
          <a:ln w="82550" cap="sq">
            <a:noFill/>
            <a:miter lim="800000"/>
          </a:ln>
          <a:effectLst/>
        </p:spPr>
        <p:style>
          <a:lnRef idx="2">
            <a:schemeClr val="dk1">
              <a:shade val="50000"/>
            </a:schemeClr>
          </a:lnRef>
          <a:fillRef idx="1">
            <a:schemeClr val="dk1"/>
          </a:fillRef>
          <a:effectRef idx="0">
            <a:schemeClr val="dk1"/>
          </a:effectRef>
          <a:fontRef idx="minor">
            <a:schemeClr val="lt1"/>
          </a:fontRef>
        </p:style>
      </p:pic>
      <p:sp>
        <p:nvSpPr>
          <p:cNvPr id="2" name="Title 1"/>
          <p:cNvSpPr>
            <a:spLocks noGrp="1"/>
          </p:cNvSpPr>
          <p:nvPr>
            <p:ph type="title"/>
          </p:nvPr>
        </p:nvSpPr>
        <p:spPr>
          <a:xfrm>
            <a:off x="5282520" y="618517"/>
            <a:ext cx="5855416" cy="1596177"/>
          </a:xfrm>
        </p:spPr>
        <p:txBody>
          <a:bodyPr vert="horz" lIns="91440" tIns="45720" rIns="91440" bIns="45720" rtlCol="0" anchor="ctr">
            <a:normAutofit/>
          </a:bodyPr>
          <a:lstStyle/>
          <a:p>
            <a:r>
              <a:rPr lang="en-US" sz="3100"/>
              <a:t>Advantages and Disadvantages of Successful Team Development </a:t>
            </a:r>
          </a:p>
        </p:txBody>
      </p:sp>
      <p:sp>
        <p:nvSpPr>
          <p:cNvPr id="3" name="Content Placeholder 2"/>
          <p:cNvSpPr>
            <a:spLocks noGrp="1"/>
          </p:cNvSpPr>
          <p:nvPr>
            <p:ph sz="half" idx="1"/>
          </p:nvPr>
        </p:nvSpPr>
        <p:spPr>
          <a:xfrm>
            <a:off x="5282520" y="2367092"/>
            <a:ext cx="5855415" cy="3847444"/>
          </a:xfrm>
        </p:spPr>
        <p:txBody>
          <a:bodyPr vert="horz" lIns="91440" tIns="45720" rIns="91440" bIns="45720" rtlCol="0">
            <a:normAutofit/>
          </a:bodyPr>
          <a:lstStyle/>
          <a:p>
            <a:r>
              <a:rPr lang="en-US" b="1"/>
              <a:t>Team members feel motivated while working in a group. </a:t>
            </a:r>
          </a:p>
          <a:p>
            <a:r>
              <a:rPr lang="en-US" b="1"/>
              <a:t>Better ideas can be invented within the group. </a:t>
            </a:r>
          </a:p>
          <a:p>
            <a:r>
              <a:rPr lang="en-US" b="1"/>
              <a:t>It decreases stress and workload. </a:t>
            </a:r>
          </a:p>
          <a:p>
            <a:r>
              <a:rPr lang="en-US" b="1"/>
              <a:t>Many conflicts may arise together. </a:t>
            </a:r>
          </a:p>
          <a:p>
            <a:r>
              <a:rPr lang="en-US" b="1"/>
              <a:t>Any of the team member’s dominating nature may hamper the environment. </a:t>
            </a:r>
          </a:p>
          <a:p>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641074" y="1588878"/>
            <a:ext cx="2844002" cy="3680244"/>
          </a:xfrm>
        </p:spPr>
        <p:txBody>
          <a:bodyPr>
            <a:normAutofit/>
          </a:bodyPr>
          <a:lstStyle/>
          <a:p>
            <a:pPr algn="l"/>
            <a:r>
              <a:rPr lang="en-US" sz="2800">
                <a:solidFill>
                  <a:srgbClr val="FFFFFF"/>
                </a:solidFill>
                <a:latin typeface="Arial" pitchFamily="34" charset="0"/>
                <a:cs typeface="Arial" pitchFamily="34" charset="0"/>
              </a:rPr>
              <a:t>References </a:t>
            </a:r>
            <a:br>
              <a:rPr lang="en-US" sz="2800">
                <a:solidFill>
                  <a:srgbClr val="FFFFFF"/>
                </a:solidFill>
                <a:latin typeface="Arial" pitchFamily="34" charset="0"/>
                <a:cs typeface="Arial" pitchFamily="34" charset="0"/>
              </a:rPr>
            </a:br>
            <a:endParaRPr lang="en-US" sz="2800">
              <a:solidFill>
                <a:srgbClr val="FFFFFF"/>
              </a:solidFill>
              <a:latin typeface="Arial" pitchFamily="34" charset="0"/>
              <a:cs typeface="Arial" pitchFamily="34" charset="0"/>
            </a:endParaRPr>
          </a:p>
        </p:txBody>
      </p:sp>
      <p:pic>
        <p:nvPicPr>
          <p:cNvPr id="32" name="Picture 3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0" name="Content Placeholder 5"/>
          <p:cNvSpPr>
            <a:spLocks noGrp="1"/>
          </p:cNvSpPr>
          <p:nvPr>
            <p:ph idx="1"/>
          </p:nvPr>
        </p:nvSpPr>
        <p:spPr>
          <a:xfrm>
            <a:off x="4634794" y="1049695"/>
            <a:ext cx="6642806" cy="4758611"/>
          </a:xfrm>
        </p:spPr>
        <p:txBody>
          <a:bodyPr anchor="ctr">
            <a:normAutofit/>
          </a:bodyPr>
          <a:lstStyle/>
          <a:p>
            <a:pPr>
              <a:lnSpc>
                <a:spcPct val="110000"/>
              </a:lnSpc>
            </a:pPr>
            <a:r>
              <a:rPr lang="en-US" sz="1100" dirty="0" err="1">
                <a:latin typeface="Arial" pitchFamily="34" charset="0"/>
                <a:cs typeface="Arial" pitchFamily="34" charset="0"/>
              </a:rPr>
              <a:t>Lacerenza</a:t>
            </a:r>
            <a:r>
              <a:rPr lang="en-US" sz="1100" dirty="0">
                <a:latin typeface="Arial" pitchFamily="34" charset="0"/>
                <a:cs typeface="Arial" pitchFamily="34" charset="0"/>
              </a:rPr>
              <a:t>, C.N., Marlow, S.L., Tannenbaum, S.I. and Salas, E., 2018. Team development interventions: Evidence-based approaches for improving teamwork. American psychologist, 73(4), p.517. Available at: </a:t>
            </a:r>
            <a:r>
              <a:rPr lang="en-US" sz="1100" dirty="0">
                <a:latin typeface="Arial" pitchFamily="34" charset="0"/>
                <a:cs typeface="Arial" pitchFamily="34" charset="0"/>
                <a:hlinkClick r:id="rId3"/>
              </a:rPr>
              <a:t>https://www.apa.org/pubs/journals/releases/amp-amp0000295.pdf</a:t>
            </a:r>
            <a:r>
              <a:rPr lang="en-US" sz="1100" dirty="0">
                <a:latin typeface="Arial" pitchFamily="34" charset="0"/>
                <a:cs typeface="Arial" pitchFamily="34" charset="0"/>
              </a:rPr>
              <a:t> </a:t>
            </a:r>
          </a:p>
          <a:p>
            <a:pPr>
              <a:lnSpc>
                <a:spcPct val="110000"/>
              </a:lnSpc>
            </a:pPr>
            <a:r>
              <a:rPr lang="en-US" sz="1100" dirty="0">
                <a:latin typeface="Arial" pitchFamily="34" charset="0"/>
                <a:cs typeface="Arial" pitchFamily="34" charset="0"/>
              </a:rPr>
              <a:t>Peralta, C.F., </a:t>
            </a:r>
            <a:r>
              <a:rPr lang="en-US" sz="1100" dirty="0" err="1">
                <a:latin typeface="Arial" pitchFamily="34" charset="0"/>
                <a:cs typeface="Arial" pitchFamily="34" charset="0"/>
              </a:rPr>
              <a:t>Lourenço</a:t>
            </a:r>
            <a:r>
              <a:rPr lang="en-US" sz="1100" dirty="0">
                <a:latin typeface="Arial" pitchFamily="34" charset="0"/>
                <a:cs typeface="Arial" pitchFamily="34" charset="0"/>
              </a:rPr>
              <a:t>, P.R., Lopes, P.N., Baptista, C. and </a:t>
            </a:r>
            <a:r>
              <a:rPr lang="en-US" sz="1100" dirty="0" err="1">
                <a:latin typeface="Arial" pitchFamily="34" charset="0"/>
                <a:cs typeface="Arial" pitchFamily="34" charset="0"/>
              </a:rPr>
              <a:t>Pais</a:t>
            </a:r>
            <a:r>
              <a:rPr lang="en-US" sz="1100" dirty="0">
                <a:latin typeface="Arial" pitchFamily="34" charset="0"/>
                <a:cs typeface="Arial" pitchFamily="34" charset="0"/>
              </a:rPr>
              <a:t>, L., 2018. Team development: definition, measurement and relationships with team effectiveness. Human Performance, 31(2), pp.97-124. Available at: </a:t>
            </a:r>
            <a:r>
              <a:rPr lang="en-US" sz="1100" dirty="0">
                <a:latin typeface="Arial" pitchFamily="34" charset="0"/>
                <a:cs typeface="Arial" pitchFamily="34" charset="0"/>
                <a:hlinkClick r:id="rId4"/>
              </a:rPr>
              <a:t>https://ueaeprints.uea.ac.uk/id/eprint/66607/1/Peralta_etal_inpress.pdf</a:t>
            </a:r>
            <a:r>
              <a:rPr lang="en-US" sz="1100" dirty="0">
                <a:latin typeface="Arial" pitchFamily="34" charset="0"/>
                <a:cs typeface="Arial" pitchFamily="34" charset="0"/>
              </a:rPr>
              <a:t> </a:t>
            </a:r>
          </a:p>
          <a:p>
            <a:pPr>
              <a:lnSpc>
                <a:spcPct val="110000"/>
              </a:lnSpc>
            </a:pPr>
            <a:r>
              <a:rPr lang="en-US" sz="1100" dirty="0" err="1">
                <a:latin typeface="Arial" pitchFamily="34" charset="0"/>
                <a:cs typeface="Arial" pitchFamily="34" charset="0"/>
              </a:rPr>
              <a:t>Ranjbar</a:t>
            </a:r>
            <a:r>
              <a:rPr lang="en-US" sz="1100" dirty="0">
                <a:latin typeface="Arial" pitchFamily="34" charset="0"/>
                <a:cs typeface="Arial" pitchFamily="34" charset="0"/>
              </a:rPr>
              <a:t> </a:t>
            </a:r>
            <a:r>
              <a:rPr lang="en-US" sz="1100" dirty="0" err="1">
                <a:latin typeface="Arial" pitchFamily="34" charset="0"/>
                <a:cs typeface="Arial" pitchFamily="34" charset="0"/>
              </a:rPr>
              <a:t>Kaboutarkhani</a:t>
            </a:r>
            <a:r>
              <a:rPr lang="en-US" sz="1100" dirty="0">
                <a:latin typeface="Arial" pitchFamily="34" charset="0"/>
                <a:cs typeface="Arial" pitchFamily="34" charset="0"/>
              </a:rPr>
              <a:t>, M. and </a:t>
            </a:r>
            <a:r>
              <a:rPr lang="en-US" sz="1100" dirty="0" err="1">
                <a:latin typeface="Arial" pitchFamily="34" charset="0"/>
                <a:cs typeface="Arial" pitchFamily="34" charset="0"/>
              </a:rPr>
              <a:t>Hassanpoor</a:t>
            </a:r>
            <a:r>
              <a:rPr lang="en-US" sz="1100" dirty="0">
                <a:latin typeface="Arial" pitchFamily="34" charset="0"/>
                <a:cs typeface="Arial" pitchFamily="34" charset="0"/>
              </a:rPr>
              <a:t>, A., 2020. Designing a successful team-building pattern in public sector. Management Researches, 13(48), pp.241-264. Available at: </a:t>
            </a:r>
            <a:r>
              <a:rPr lang="en-US" sz="1100" dirty="0">
                <a:latin typeface="Arial" pitchFamily="34" charset="0"/>
                <a:cs typeface="Arial" pitchFamily="34" charset="0"/>
                <a:hlinkClick r:id="rId5"/>
              </a:rPr>
              <a:t>https://jmr.usb.ac.ir/article_5781.html?lang=en</a:t>
            </a:r>
            <a:r>
              <a:rPr lang="en-US" sz="1100" dirty="0">
                <a:latin typeface="Arial" pitchFamily="34" charset="0"/>
                <a:cs typeface="Arial" pitchFamily="34" charset="0"/>
              </a:rPr>
              <a:t> </a:t>
            </a:r>
          </a:p>
          <a:p>
            <a:pPr>
              <a:lnSpc>
                <a:spcPct val="110000"/>
              </a:lnSpc>
            </a:pPr>
            <a:r>
              <a:rPr lang="en-US" sz="1100" dirty="0">
                <a:latin typeface="Arial" pitchFamily="34" charset="0"/>
                <a:cs typeface="Arial" pitchFamily="34" charset="0"/>
              </a:rPr>
              <a:t>Seidel, A., </a:t>
            </a:r>
            <a:r>
              <a:rPr lang="en-US" sz="1100" dirty="0" err="1">
                <a:latin typeface="Arial" pitchFamily="34" charset="0"/>
                <a:cs typeface="Arial" pitchFamily="34" charset="0"/>
              </a:rPr>
              <a:t>Saurin</a:t>
            </a:r>
            <a:r>
              <a:rPr lang="en-US" sz="1100" dirty="0">
                <a:latin typeface="Arial" pitchFamily="34" charset="0"/>
                <a:cs typeface="Arial" pitchFamily="34" charset="0"/>
              </a:rPr>
              <a:t>, T.A., Tortorella, G.L. and </a:t>
            </a:r>
            <a:r>
              <a:rPr lang="en-US" sz="1100" dirty="0" err="1">
                <a:latin typeface="Arial" pitchFamily="34" charset="0"/>
                <a:cs typeface="Arial" pitchFamily="34" charset="0"/>
              </a:rPr>
              <a:t>Marodin</a:t>
            </a:r>
            <a:r>
              <a:rPr lang="en-US" sz="1100" dirty="0">
                <a:latin typeface="Arial" pitchFamily="34" charset="0"/>
                <a:cs typeface="Arial" pitchFamily="34" charset="0"/>
              </a:rPr>
              <a:t>, G.A., 2019. How can general leadership theories help to expand the knowledge of lean leadership?. Production Planning &amp; Control, 30(16), pp.1322-1336. Available at: </a:t>
            </a:r>
            <a:r>
              <a:rPr lang="en-US" sz="1100" dirty="0">
                <a:latin typeface="Arial" pitchFamily="34" charset="0"/>
                <a:cs typeface="Arial" pitchFamily="34" charset="0"/>
                <a:hlinkClick r:id="rId6"/>
              </a:rPr>
              <a:t>https://www.researchgate.net/profile/Andre-Seidel-3/publication/332963831_How_can_general_leadership_theories_help_to_expand_the_knowledge_of_lean_leadership/links/5cffc5374585157d15a2efe1/How-can-general-leadership-theories-help-to-expand-the-knowledge-of-lean-leadership.pdf</a:t>
            </a:r>
            <a:endParaRPr lang="en-US" sz="1100" dirty="0">
              <a:latin typeface="Arial" pitchFamily="34" charset="0"/>
              <a:cs typeface="Arial" pitchFamily="34" charset="0"/>
            </a:endParaRPr>
          </a:p>
        </p:txBody>
      </p:sp>
      <p:pic>
        <p:nvPicPr>
          <p:cNvPr id="34" name="Picture 3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641074" y="1588878"/>
            <a:ext cx="2844002" cy="3680244"/>
          </a:xfrm>
        </p:spPr>
        <p:txBody>
          <a:bodyPr>
            <a:normAutofit/>
          </a:bodyPr>
          <a:lstStyle/>
          <a:p>
            <a:pPr algn="l"/>
            <a:r>
              <a:rPr lang="en-US" sz="2800" dirty="0">
                <a:solidFill>
                  <a:srgbClr val="FFFFFF"/>
                </a:solidFill>
                <a:latin typeface="Arial" pitchFamily="34" charset="0"/>
                <a:cs typeface="Arial" pitchFamily="34" charset="0"/>
              </a:rPr>
              <a:t>References </a:t>
            </a:r>
            <a:br>
              <a:rPr lang="en-US" sz="2800" dirty="0">
                <a:solidFill>
                  <a:srgbClr val="FFFFFF"/>
                </a:solidFill>
                <a:latin typeface="Arial" pitchFamily="34" charset="0"/>
                <a:cs typeface="Arial" pitchFamily="34" charset="0"/>
              </a:rPr>
            </a:br>
            <a:endParaRPr lang="en-US" sz="2800" dirty="0">
              <a:solidFill>
                <a:srgbClr val="FFFFFF"/>
              </a:solidFill>
              <a:latin typeface="Arial" pitchFamily="34" charset="0"/>
              <a:cs typeface="Arial" pitchFamily="34" charset="0"/>
            </a:endParaRPr>
          </a:p>
        </p:txBody>
      </p:sp>
      <p:pic>
        <p:nvPicPr>
          <p:cNvPr id="29" name="Picture 28">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20" name="Content Placeholder 5"/>
          <p:cNvSpPr>
            <a:spLocks noGrp="1"/>
          </p:cNvSpPr>
          <p:nvPr>
            <p:ph idx="1"/>
          </p:nvPr>
        </p:nvSpPr>
        <p:spPr>
          <a:xfrm>
            <a:off x="4701009" y="402957"/>
            <a:ext cx="7221410" cy="6323307"/>
          </a:xfrm>
        </p:spPr>
        <p:txBody>
          <a:bodyPr anchor="ctr">
            <a:normAutofit/>
          </a:bodyPr>
          <a:lstStyle/>
          <a:p>
            <a:pPr>
              <a:lnSpc>
                <a:spcPct val="110000"/>
              </a:lnSpc>
            </a:pPr>
            <a:r>
              <a:rPr lang="en-US" sz="1100" dirty="0">
                <a:latin typeface="Arial" panose="020B0604020202020204" pitchFamily="34" charset="0"/>
                <a:cs typeface="Arial" panose="020B0604020202020204" pitchFamily="34" charset="0"/>
              </a:rPr>
              <a:t>Duarte, J. (2021). “Global citizenship means different things to different people”: Visions and implementation of global citizenship education in Dutch secondary education. </a:t>
            </a:r>
            <a:r>
              <a:rPr lang="en-US" sz="1100" i="1" dirty="0">
                <a:latin typeface="Arial" panose="020B0604020202020204" pitchFamily="34" charset="0"/>
                <a:cs typeface="Arial" panose="020B0604020202020204" pitchFamily="34" charset="0"/>
              </a:rPr>
              <a:t>PROSPECTS</a:t>
            </a:r>
            <a:r>
              <a:rPr lang="en-US" sz="1100" dirty="0">
                <a:latin typeface="Arial" panose="020B0604020202020204" pitchFamily="34" charset="0"/>
                <a:cs typeface="Arial" panose="020B0604020202020204" pitchFamily="34" charset="0"/>
              </a:rPr>
              <a:t>.</a:t>
            </a:r>
          </a:p>
          <a:p>
            <a:pPr>
              <a:lnSpc>
                <a:spcPct val="110000"/>
              </a:lnSpc>
            </a:pPr>
            <a:endParaRPr lang="en-US" sz="1100" dirty="0">
              <a:latin typeface="Arial" panose="020B0604020202020204" pitchFamily="34" charset="0"/>
              <a:cs typeface="Arial" panose="020B0604020202020204" pitchFamily="34" charset="0"/>
            </a:endParaRPr>
          </a:p>
          <a:p>
            <a:pPr>
              <a:lnSpc>
                <a:spcPct val="110000"/>
              </a:lnSpc>
            </a:pPr>
            <a:r>
              <a:rPr lang="en-US" sz="1100" dirty="0">
                <a:latin typeface="Arial" panose="020B0604020202020204" pitchFamily="34" charset="0"/>
                <a:cs typeface="Arial" panose="020B0604020202020204" pitchFamily="34" charset="0"/>
              </a:rPr>
              <a:t>Fisher, S.G., Hunter, T.A. and </a:t>
            </a:r>
            <a:r>
              <a:rPr lang="en-US" sz="1100" dirty="0" err="1">
                <a:latin typeface="Arial" panose="020B0604020202020204" pitchFamily="34" charset="0"/>
                <a:cs typeface="Arial" panose="020B0604020202020204" pitchFamily="34" charset="0"/>
              </a:rPr>
              <a:t>Macrosson</a:t>
            </a:r>
            <a:r>
              <a:rPr lang="en-US" sz="1100" dirty="0">
                <a:latin typeface="Arial" panose="020B0604020202020204" pitchFamily="34" charset="0"/>
                <a:cs typeface="Arial" panose="020B0604020202020204" pitchFamily="34" charset="0"/>
              </a:rPr>
              <a:t>, W.D.K. (2015). Belbin’s team role theory: for non‐managers also? </a:t>
            </a:r>
            <a:r>
              <a:rPr lang="en-US" sz="1100" i="1" dirty="0">
                <a:latin typeface="Arial" panose="020B0604020202020204" pitchFamily="34" charset="0"/>
                <a:cs typeface="Arial" panose="020B0604020202020204" pitchFamily="34" charset="0"/>
              </a:rPr>
              <a:t>Journal of Managerial Psychology</a:t>
            </a:r>
            <a:r>
              <a:rPr lang="en-US" sz="1100" dirty="0">
                <a:latin typeface="Arial" panose="020B0604020202020204" pitchFamily="34" charset="0"/>
                <a:cs typeface="Arial" panose="020B0604020202020204" pitchFamily="34" charset="0"/>
              </a:rPr>
              <a:t>, 17(1), pp.14–20.</a:t>
            </a:r>
          </a:p>
          <a:p>
            <a:pPr>
              <a:lnSpc>
                <a:spcPct val="110000"/>
              </a:lnSpc>
            </a:pPr>
            <a:endParaRPr lang="en-US" sz="1100" dirty="0">
              <a:latin typeface="Arial" panose="020B0604020202020204" pitchFamily="34" charset="0"/>
              <a:cs typeface="Arial" panose="020B0604020202020204" pitchFamily="34" charset="0"/>
            </a:endParaRPr>
          </a:p>
          <a:p>
            <a:pPr>
              <a:lnSpc>
                <a:spcPct val="110000"/>
              </a:lnSpc>
            </a:pPr>
            <a:r>
              <a:rPr lang="en-US" sz="1100" dirty="0">
                <a:latin typeface="Arial" panose="020B0604020202020204" pitchFamily="34" charset="0"/>
                <a:cs typeface="Arial" panose="020B0604020202020204" pitchFamily="34" charset="0"/>
              </a:rPr>
              <a:t>Jensen, S.M. and Luthans, F. (2017). Entrepreneurs as authentic leaders: impact on employees’ attitudes. </a:t>
            </a:r>
            <a:r>
              <a:rPr lang="en-US" sz="1100" i="1" dirty="0">
                <a:latin typeface="Arial" panose="020B0604020202020204" pitchFamily="34" charset="0"/>
                <a:cs typeface="Arial" panose="020B0604020202020204" pitchFamily="34" charset="0"/>
              </a:rPr>
              <a:t>Leadership &amp; Organization Development Journal</a:t>
            </a:r>
            <a:r>
              <a:rPr lang="en-US" sz="1100" dirty="0">
                <a:latin typeface="Arial" panose="020B0604020202020204" pitchFamily="34" charset="0"/>
                <a:cs typeface="Arial" panose="020B0604020202020204" pitchFamily="34" charset="0"/>
              </a:rPr>
              <a:t>, 27(8), pp.646–666.</a:t>
            </a:r>
          </a:p>
          <a:p>
            <a:pPr>
              <a:lnSpc>
                <a:spcPct val="110000"/>
              </a:lnSpc>
            </a:pPr>
            <a:endParaRPr lang="en-US" sz="1100" dirty="0">
              <a:latin typeface="Arial" panose="020B0604020202020204" pitchFamily="34" charset="0"/>
              <a:cs typeface="Arial" panose="020B0604020202020204" pitchFamily="34" charset="0"/>
            </a:endParaRPr>
          </a:p>
          <a:p>
            <a:pPr>
              <a:lnSpc>
                <a:spcPct val="110000"/>
              </a:lnSpc>
            </a:pPr>
            <a:r>
              <a:rPr lang="en-US" sz="1100" dirty="0">
                <a:latin typeface="Arial" panose="020B0604020202020204" pitchFamily="34" charset="0"/>
                <a:cs typeface="Arial" panose="020B0604020202020204" pitchFamily="34" charset="0"/>
              </a:rPr>
              <a:t>King, A. (2018). Unity is strength: staff college and the British officer corps. </a:t>
            </a:r>
            <a:r>
              <a:rPr lang="en-US" sz="1100" i="1" dirty="0">
                <a:latin typeface="Arial" panose="020B0604020202020204" pitchFamily="34" charset="0"/>
                <a:cs typeface="Arial" panose="020B0604020202020204" pitchFamily="34" charset="0"/>
              </a:rPr>
              <a:t>The British Journal of Sociology</a:t>
            </a:r>
            <a:r>
              <a:rPr lang="en-US" sz="1100" dirty="0">
                <a:latin typeface="Arial" panose="020B0604020202020204" pitchFamily="34" charset="0"/>
                <a:cs typeface="Arial" panose="020B0604020202020204" pitchFamily="34" charset="0"/>
              </a:rPr>
              <a:t>, 60(1), pp.123–144.</a:t>
            </a:r>
          </a:p>
          <a:p>
            <a:pPr>
              <a:lnSpc>
                <a:spcPct val="110000"/>
              </a:lnSpc>
            </a:pPr>
            <a:endParaRPr lang="en-US" sz="1100" dirty="0">
              <a:latin typeface="Arial" panose="020B0604020202020204" pitchFamily="34" charset="0"/>
              <a:cs typeface="Arial" panose="020B0604020202020204" pitchFamily="34" charset="0"/>
            </a:endParaRPr>
          </a:p>
          <a:p>
            <a:pPr>
              <a:lnSpc>
                <a:spcPct val="110000"/>
              </a:lnSpc>
            </a:pPr>
            <a:r>
              <a:rPr lang="en-US" sz="1100" dirty="0">
                <a:latin typeface="Arial" panose="020B0604020202020204" pitchFamily="34" charset="0"/>
                <a:cs typeface="Arial" panose="020B0604020202020204" pitchFamily="34" charset="0"/>
              </a:rPr>
              <a:t>Miller, A.G. and Kemp, T. (2015). Training and the dental team – or how to get the best from your staff. </a:t>
            </a:r>
            <a:r>
              <a:rPr lang="en-US" sz="1100" i="1" dirty="0">
                <a:latin typeface="Arial" panose="020B0604020202020204" pitchFamily="34" charset="0"/>
                <a:cs typeface="Arial" panose="020B0604020202020204" pitchFamily="34" charset="0"/>
              </a:rPr>
              <a:t>Dental Update</a:t>
            </a:r>
            <a:r>
              <a:rPr lang="en-US" sz="1100" dirty="0">
                <a:latin typeface="Arial" panose="020B0604020202020204" pitchFamily="34" charset="0"/>
                <a:cs typeface="Arial" panose="020B0604020202020204" pitchFamily="34" charset="0"/>
              </a:rPr>
              <a:t>, 40(1), pp.61–64.</a:t>
            </a:r>
          </a:p>
          <a:p>
            <a:pPr>
              <a:lnSpc>
                <a:spcPct val="110000"/>
              </a:lnSpc>
            </a:pPr>
            <a:endParaRPr lang="en-US" sz="1100" dirty="0">
              <a:latin typeface="Arial" panose="020B0604020202020204" pitchFamily="34" charset="0"/>
              <a:cs typeface="Arial" panose="020B0604020202020204" pitchFamily="34" charset="0"/>
            </a:endParaRPr>
          </a:p>
          <a:p>
            <a:pPr>
              <a:lnSpc>
                <a:spcPct val="110000"/>
              </a:lnSpc>
            </a:pPr>
            <a:r>
              <a:rPr lang="en-US" sz="1100" dirty="0">
                <a:latin typeface="Arial" panose="020B0604020202020204" pitchFamily="34" charset="0"/>
                <a:cs typeface="Arial" panose="020B0604020202020204" pitchFamily="34" charset="0"/>
              </a:rPr>
              <a:t>Salonen, L. (2019). A different path can lead to very different discoveries. Commentary on Laine and </a:t>
            </a:r>
          </a:p>
          <a:p>
            <a:pPr>
              <a:lnSpc>
                <a:spcPct val="110000"/>
              </a:lnSpc>
            </a:pPr>
            <a:endParaRPr lang="en-US" sz="1100" dirty="0">
              <a:latin typeface="Arial" panose="020B0604020202020204" pitchFamily="34" charset="0"/>
              <a:cs typeface="Arial" panose="020B0604020202020204" pitchFamily="34" charset="0"/>
            </a:endParaRPr>
          </a:p>
          <a:p>
            <a:pPr>
              <a:lnSpc>
                <a:spcPct val="110000"/>
              </a:lnSpc>
            </a:pPr>
            <a:r>
              <a:rPr lang="en-US" sz="1100" dirty="0">
                <a:latin typeface="Arial" panose="020B0604020202020204" pitchFamily="34" charset="0"/>
                <a:cs typeface="Arial" panose="020B0604020202020204" pitchFamily="34" charset="0"/>
              </a:rPr>
              <a:t>Martin, “Cognitive neuropsychology has been, is, and will be significant to aphasiology.” </a:t>
            </a:r>
            <a:r>
              <a:rPr lang="en-US" sz="1100" i="1" dirty="0">
                <a:latin typeface="Arial" panose="020B0604020202020204" pitchFamily="34" charset="0"/>
                <a:cs typeface="Arial" panose="020B0604020202020204" pitchFamily="34" charset="0"/>
              </a:rPr>
              <a:t>Aphasiology</a:t>
            </a:r>
            <a:r>
              <a:rPr lang="en-US" sz="1100" dirty="0">
                <a:latin typeface="Arial" panose="020B0604020202020204" pitchFamily="34" charset="0"/>
                <a:cs typeface="Arial" panose="020B0604020202020204" pitchFamily="34" charset="0"/>
              </a:rPr>
              <a:t>, 26(11), pp.1397–1401</a:t>
            </a:r>
          </a:p>
          <a:p>
            <a:pPr>
              <a:lnSpc>
                <a:spcPct val="110000"/>
              </a:lnSpc>
            </a:pPr>
            <a:endParaRPr lang="en-US" sz="800" dirty="0">
              <a:latin typeface="Arial" pitchFamily="34" charset="0"/>
              <a:cs typeface="Arial" pitchFamily="34" charset="0"/>
            </a:endParaRPr>
          </a:p>
        </p:txBody>
      </p:sp>
      <p:pic>
        <p:nvPicPr>
          <p:cNvPr id="31" name="Picture 30">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567898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754E6A-968A-45B6-8171-358D0D3B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F7811FF-CEC1-485C-B47A-770850A00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12502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029E58D-DCC8-FB40-B66C-C46BF87DA69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391" r="1" b="7758"/>
          <a:stretch/>
        </p:blipFill>
        <p:spPr>
          <a:xfrm>
            <a:off x="643467" y="681925"/>
            <a:ext cx="10905066" cy="5532608"/>
          </a:xfrm>
          <a:prstGeom prst="rect">
            <a:avLst/>
          </a:prstGeom>
        </p:spPr>
      </p:pic>
    </p:spTree>
    <p:extLst>
      <p:ext uri="{BB962C8B-B14F-4D97-AF65-F5344CB8AC3E}">
        <p14:creationId xmlns:p14="http://schemas.microsoft.com/office/powerpoint/2010/main" val="299730806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{F47282C9-FE49-7C46-8FA9-24C07F1B6008}tf10001119_mac</Template>
  <TotalTime>15270</TotalTime>
  <Words>2732</Words>
  <Application>Microsoft Macintosh PowerPoint</Application>
  <PresentationFormat>Widescreen</PresentationFormat>
  <Paragraphs>260</Paragraphs>
  <Slides>23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Arial Rounded MT Bold</vt:lpstr>
      <vt:lpstr>Calibri</vt:lpstr>
      <vt:lpstr>Tw Cen MT</vt:lpstr>
      <vt:lpstr>Droplet</vt:lpstr>
      <vt:lpstr>BMSW4006 CertHE Skills for the Workplace Weekend Term Effective Teamwork and Communication</vt:lpstr>
      <vt:lpstr>Team Working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Definition of Successful Team Development </vt:lpstr>
      <vt:lpstr>Theories of Successful Team development </vt:lpstr>
      <vt:lpstr>Application of Successful Team Development </vt:lpstr>
      <vt:lpstr>Advantages and Disadvantages of Successful Team Development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Working</dc:title>
  <dc:creator>Ela Duka (2112408)</dc:creator>
  <cp:lastModifiedBy>Ela Duka (2112408)</cp:lastModifiedBy>
  <cp:revision>28</cp:revision>
  <dcterms:created xsi:type="dcterms:W3CDTF">2022-03-29T17:15:14Z</dcterms:created>
  <dcterms:modified xsi:type="dcterms:W3CDTF">2022-04-29T07:14:17Z</dcterms:modified>
</cp:coreProperties>
</file>