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4" r:id="rId5"/>
    <p:sldId id="273" r:id="rId6"/>
    <p:sldId id="265" r:id="rId7"/>
    <p:sldId id="266" r:id="rId8"/>
    <p:sldId id="277" r:id="rId9"/>
    <p:sldId id="268" r:id="rId10"/>
    <p:sldId id="269" r:id="rId11"/>
    <p:sldId id="270" r:id="rId12"/>
    <p:sldId id="271" r:id="rId13"/>
    <p:sldId id="272" r:id="rId14"/>
    <p:sldId id="274" r:id="rId15"/>
    <p:sldId id="267" r:id="rId16"/>
    <p:sldId id="263" r:id="rId17"/>
    <p:sldId id="275" r:id="rId18"/>
    <p:sldId id="276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33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053441-1FE2-433C-B0ED-D5CB18DB2F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7CDB5A-9727-4A9F-BCA6-6E4D67F9E5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1E02A3-7A3F-4F94-9034-98F8F99D30C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71569D-C067-4371-BC7A-8EB8FDFD02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1BFB5F-2374-43F2-9C2B-168E46B7987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9A5A05-517B-45FE-B0A6-E817CB74E6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E47BAB-FFEF-463B-95A7-AFB215F7A3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1D4386-6975-4C3E-910E-DC29F48268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E99F94-1D10-4015-89AE-6577FEDC0F9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7152F0-E4E8-4816-ABF2-C793211FEA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CFED0D-6AEE-4856-AEE9-F62C771B7E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4907E55-7CAA-4AE2-86E7-522EDE97E33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4819078-96FC-4F2C-9A26-0C5ACFB1888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Take 8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34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Take 8 away from each number.</a:t>
            </a:r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 animBg="1"/>
      <p:bldP spid="1034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22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17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34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5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75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49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31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87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50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57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63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72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69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79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44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28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84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92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99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81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96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96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48</cp:revision>
  <dcterms:created xsi:type="dcterms:W3CDTF">2006-03-03T16:34:11Z</dcterms:created>
  <dcterms:modified xsi:type="dcterms:W3CDTF">2011-11-25T19:57:52Z</dcterms:modified>
</cp:coreProperties>
</file>