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0"/>
  </p:notesMasterIdLst>
  <p:handoutMasterIdLst>
    <p:handoutMasterId r:id="rId11"/>
  </p:handoutMasterIdLst>
  <p:sldIdLst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89950" autoAdjust="0"/>
  </p:normalViewPr>
  <p:slideViewPr>
    <p:cSldViewPr snapToGrid="0">
      <p:cViewPr varScale="1">
        <p:scale>
          <a:sx n="107" d="100"/>
          <a:sy n="107" d="100"/>
        </p:scale>
        <p:origin x="138" y="324"/>
      </p:cViewPr>
      <p:guideLst>
        <p:guide orient="horz" pos="2160"/>
        <p:guide pos="3840"/>
        <p:guide pos="7296"/>
        <p:guide orient="horz" pos="41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9" d="100"/>
          <a:sy n="99" d="100"/>
        </p:scale>
        <p:origin x="357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alraouf Mansor (2330633)" userId="S::2330633@student.uwtsd.ac.uk::a1ae2729-b173-481c-9da7-317a6315ada6" providerId="AD" clId="Web-{800532C4-A036-D78E-BA52-A996521658F5}"/>
    <pc:docChg chg="addSld delSld">
      <pc:chgData name="Abdalraouf Mansor (2330633)" userId="S::2330633@student.uwtsd.ac.uk::a1ae2729-b173-481c-9da7-317a6315ada6" providerId="AD" clId="Web-{800532C4-A036-D78E-BA52-A996521658F5}" dt="2025-03-14T23:45:43.051" v="10"/>
      <pc:docMkLst>
        <pc:docMk/>
      </pc:docMkLst>
      <pc:sldChg chg="del">
        <pc:chgData name="Abdalraouf Mansor (2330633)" userId="S::2330633@student.uwtsd.ac.uk::a1ae2729-b173-481c-9da7-317a6315ada6" providerId="AD" clId="Web-{800532C4-A036-D78E-BA52-A996521658F5}" dt="2025-03-14T23:43:14.827" v="0"/>
        <pc:sldMkLst>
          <pc:docMk/>
          <pc:sldMk cId="706305541" sldId="257"/>
        </pc:sldMkLst>
      </pc:sldChg>
      <pc:sldChg chg="del">
        <pc:chgData name="Abdalraouf Mansor (2330633)" userId="S::2330633@student.uwtsd.ac.uk::a1ae2729-b173-481c-9da7-317a6315ada6" providerId="AD" clId="Web-{800532C4-A036-D78E-BA52-A996521658F5}" dt="2025-03-14T23:43:56.281" v="1"/>
        <pc:sldMkLst>
          <pc:docMk/>
          <pc:sldMk cId="3046085847" sldId="263"/>
        </pc:sldMkLst>
      </pc:sldChg>
      <pc:sldChg chg="del">
        <pc:chgData name="Abdalraouf Mansor (2330633)" userId="S::2330633@student.uwtsd.ac.uk::a1ae2729-b173-481c-9da7-317a6315ada6" providerId="AD" clId="Web-{800532C4-A036-D78E-BA52-A996521658F5}" dt="2025-03-14T23:44:01.969" v="2"/>
        <pc:sldMkLst>
          <pc:docMk/>
          <pc:sldMk cId="411993636" sldId="264"/>
        </pc:sldMkLst>
      </pc:sldChg>
      <pc:sldChg chg="del">
        <pc:chgData name="Abdalraouf Mansor (2330633)" userId="S::2330633@student.uwtsd.ac.uk::a1ae2729-b173-481c-9da7-317a6315ada6" providerId="AD" clId="Web-{800532C4-A036-D78E-BA52-A996521658F5}" dt="2025-03-14T23:44:57.971" v="4"/>
        <pc:sldMkLst>
          <pc:docMk/>
          <pc:sldMk cId="2822598965" sldId="265"/>
        </pc:sldMkLst>
      </pc:sldChg>
      <pc:sldChg chg="del">
        <pc:chgData name="Abdalraouf Mansor (2330633)" userId="S::2330633@student.uwtsd.ac.uk::a1ae2729-b173-481c-9da7-317a6315ada6" providerId="AD" clId="Web-{800532C4-A036-D78E-BA52-A996521658F5}" dt="2025-03-14T23:45:39.473" v="9"/>
        <pc:sldMkLst>
          <pc:docMk/>
          <pc:sldMk cId="4155348868" sldId="266"/>
        </pc:sldMkLst>
      </pc:sldChg>
      <pc:sldChg chg="del">
        <pc:chgData name="Abdalraouf Mansor (2330633)" userId="S::2330633@student.uwtsd.ac.uk::a1ae2729-b173-481c-9da7-317a6315ada6" providerId="AD" clId="Web-{800532C4-A036-D78E-BA52-A996521658F5}" dt="2025-03-14T23:45:35.597" v="8"/>
        <pc:sldMkLst>
          <pc:docMk/>
          <pc:sldMk cId="3389132344" sldId="267"/>
        </pc:sldMkLst>
      </pc:sldChg>
      <pc:sldChg chg="del">
        <pc:chgData name="Abdalraouf Mansor (2330633)" userId="S::2330633@student.uwtsd.ac.uk::a1ae2729-b173-481c-9da7-317a6315ada6" providerId="AD" clId="Web-{800532C4-A036-D78E-BA52-A996521658F5}" dt="2025-03-14T23:45:31.472" v="7"/>
        <pc:sldMkLst>
          <pc:docMk/>
          <pc:sldMk cId="1531528155" sldId="268"/>
        </pc:sldMkLst>
      </pc:sldChg>
      <pc:sldChg chg="del">
        <pc:chgData name="Abdalraouf Mansor (2330633)" userId="S::2330633@student.uwtsd.ac.uk::a1ae2729-b173-481c-9da7-317a6315ada6" providerId="AD" clId="Web-{800532C4-A036-D78E-BA52-A996521658F5}" dt="2025-03-14T23:45:27.097" v="6"/>
        <pc:sldMkLst>
          <pc:docMk/>
          <pc:sldMk cId="3809512885" sldId="269"/>
        </pc:sldMkLst>
      </pc:sldChg>
      <pc:sldChg chg="del">
        <pc:chgData name="Abdalraouf Mansor (2330633)" userId="S::2330633@student.uwtsd.ac.uk::a1ae2729-b173-481c-9da7-317a6315ada6" providerId="AD" clId="Web-{800532C4-A036-D78E-BA52-A996521658F5}" dt="2025-03-14T23:45:20.659" v="5"/>
        <pc:sldMkLst>
          <pc:docMk/>
          <pc:sldMk cId="687654895" sldId="270"/>
        </pc:sldMkLst>
      </pc:sldChg>
      <pc:sldChg chg="new del">
        <pc:chgData name="Abdalraouf Mansor (2330633)" userId="S::2330633@student.uwtsd.ac.uk::a1ae2729-b173-481c-9da7-317a6315ada6" providerId="AD" clId="Web-{800532C4-A036-D78E-BA52-A996521658F5}" dt="2025-03-14T23:45:43.051" v="10"/>
        <pc:sldMkLst>
          <pc:docMk/>
          <pc:sldMk cId="777936385" sldId="271"/>
        </pc:sldMkLst>
      </pc:sldChg>
    </pc:docChg>
  </pc:docChgLst>
  <pc:docChgLst>
    <pc:chgData name="Abdalraouf Mansor (2330633)" userId="S::2330633@student.uwtsd.ac.uk::a1ae2729-b173-481c-9da7-317a6315ada6" providerId="AD" clId="Web-{0C767C84-F73F-786E-651C-A0CC3E947584}"/>
    <pc:docChg chg="modSld">
      <pc:chgData name="Abdalraouf Mansor (2330633)" userId="S::2330633@student.uwtsd.ac.uk::a1ae2729-b173-481c-9da7-317a6315ada6" providerId="AD" clId="Web-{0C767C84-F73F-786E-651C-A0CC3E947584}" dt="2025-03-14T23:38:10.413" v="383" actId="20577"/>
      <pc:docMkLst>
        <pc:docMk/>
      </pc:docMkLst>
      <pc:sldChg chg="modSp">
        <pc:chgData name="Abdalraouf Mansor (2330633)" userId="S::2330633@student.uwtsd.ac.uk::a1ae2729-b173-481c-9da7-317a6315ada6" providerId="AD" clId="Web-{0C767C84-F73F-786E-651C-A0CC3E947584}" dt="2025-03-14T23:13:10.110" v="147" actId="20577"/>
        <pc:sldMkLst>
          <pc:docMk/>
          <pc:sldMk cId="706305541" sldId="257"/>
        </pc:sldMkLst>
        <pc:spChg chg="mod">
          <ac:chgData name="Abdalraouf Mansor (2330633)" userId="S::2330633@student.uwtsd.ac.uk::a1ae2729-b173-481c-9da7-317a6315ada6" providerId="AD" clId="Web-{0C767C84-F73F-786E-651C-A0CC3E947584}" dt="2025-03-14T23:13:00.593" v="137" actId="20577"/>
          <ac:spMkLst>
            <pc:docMk/>
            <pc:sldMk cId="706305541" sldId="257"/>
            <ac:spMk id="2" creationId="{00000000-0000-0000-0000-000000000000}"/>
          </ac:spMkLst>
        </pc:spChg>
        <pc:spChg chg="mod">
          <ac:chgData name="Abdalraouf Mansor (2330633)" userId="S::2330633@student.uwtsd.ac.uk::a1ae2729-b173-481c-9da7-317a6315ada6" providerId="AD" clId="Web-{0C767C84-F73F-786E-651C-A0CC3E947584}" dt="2025-03-14T23:13:10.110" v="147" actId="20577"/>
          <ac:spMkLst>
            <pc:docMk/>
            <pc:sldMk cId="706305541" sldId="257"/>
            <ac:spMk id="3" creationId="{00000000-0000-0000-0000-000000000000}"/>
          </ac:spMkLst>
        </pc:spChg>
      </pc:sldChg>
      <pc:sldChg chg="addSp delSp modSp mod modClrScheme chgLayout">
        <pc:chgData name="Abdalraouf Mansor (2330633)" userId="S::2330633@student.uwtsd.ac.uk::a1ae2729-b173-481c-9da7-317a6315ada6" providerId="AD" clId="Web-{0C767C84-F73F-786E-651C-A0CC3E947584}" dt="2025-03-14T23:18:24.914" v="170" actId="20577"/>
        <pc:sldMkLst>
          <pc:docMk/>
          <pc:sldMk cId="1851896080" sldId="258"/>
        </pc:sldMkLst>
        <pc:spChg chg="mod">
          <ac:chgData name="Abdalraouf Mansor (2330633)" userId="S::2330633@student.uwtsd.ac.uk::a1ae2729-b173-481c-9da7-317a6315ada6" providerId="AD" clId="Web-{0C767C84-F73F-786E-651C-A0CC3E947584}" dt="2025-03-14T23:14:14.271" v="151"/>
          <ac:spMkLst>
            <pc:docMk/>
            <pc:sldMk cId="1851896080" sldId="258"/>
            <ac:spMk id="2" creationId="{00000000-0000-0000-0000-000000000000}"/>
          </ac:spMkLst>
        </pc:spChg>
        <pc:spChg chg="del mod">
          <ac:chgData name="Abdalraouf Mansor (2330633)" userId="S::2330633@student.uwtsd.ac.uk::a1ae2729-b173-481c-9da7-317a6315ada6" providerId="AD" clId="Web-{0C767C84-F73F-786E-651C-A0CC3E947584}" dt="2025-03-14T23:13:47.722" v="149"/>
          <ac:spMkLst>
            <pc:docMk/>
            <pc:sldMk cId="1851896080" sldId="258"/>
            <ac:spMk id="3" creationId="{00000000-0000-0000-0000-000000000000}"/>
          </ac:spMkLst>
        </pc:spChg>
        <pc:spChg chg="add mod">
          <ac:chgData name="Abdalraouf Mansor (2330633)" userId="S::2330633@student.uwtsd.ac.uk::a1ae2729-b173-481c-9da7-317a6315ada6" providerId="AD" clId="Web-{0C767C84-F73F-786E-651C-A0CC3E947584}" dt="2025-03-14T23:18:24.914" v="170" actId="20577"/>
          <ac:spMkLst>
            <pc:docMk/>
            <pc:sldMk cId="1851896080" sldId="258"/>
            <ac:spMk id="10" creationId="{F59A364B-477C-6A9F-BEF0-7F6361794370}"/>
          </ac:spMkLst>
        </pc:spChg>
        <pc:picChg chg="add mod">
          <ac:chgData name="Abdalraouf Mansor (2330633)" userId="S::2330633@student.uwtsd.ac.uk::a1ae2729-b173-481c-9da7-317a6315ada6" providerId="AD" clId="Web-{0C767C84-F73F-786E-651C-A0CC3E947584}" dt="2025-03-14T23:14:14.271" v="151"/>
          <ac:picMkLst>
            <pc:docMk/>
            <pc:sldMk cId="1851896080" sldId="258"/>
            <ac:picMk id="5" creationId="{05B6B9C1-ADD2-10CC-DA55-AA07CDF0EDB3}"/>
          </ac:picMkLst>
        </pc:picChg>
      </pc:sldChg>
      <pc:sldChg chg="modSp">
        <pc:chgData name="Abdalraouf Mansor (2330633)" userId="S::2330633@student.uwtsd.ac.uk::a1ae2729-b173-481c-9da7-317a6315ada6" providerId="AD" clId="Web-{0C767C84-F73F-786E-651C-A0CC3E947584}" dt="2025-03-14T23:23:21.249" v="220" actId="20577"/>
        <pc:sldMkLst>
          <pc:docMk/>
          <pc:sldMk cId="997860157" sldId="259"/>
        </pc:sldMkLst>
        <pc:spChg chg="mod">
          <ac:chgData name="Abdalraouf Mansor (2330633)" userId="S::2330633@student.uwtsd.ac.uk::a1ae2729-b173-481c-9da7-317a6315ada6" providerId="AD" clId="Web-{0C767C84-F73F-786E-651C-A0CC3E947584}" dt="2025-03-14T23:23:21.249" v="220" actId="20577"/>
          <ac:spMkLst>
            <pc:docMk/>
            <pc:sldMk cId="997860157" sldId="259"/>
            <ac:spMk id="2" creationId="{00000000-0000-0000-0000-000000000000}"/>
          </ac:spMkLst>
        </pc:spChg>
        <pc:spChg chg="mod">
          <ac:chgData name="Abdalraouf Mansor (2330633)" userId="S::2330633@student.uwtsd.ac.uk::a1ae2729-b173-481c-9da7-317a6315ada6" providerId="AD" clId="Web-{0C767C84-F73F-786E-651C-A0CC3E947584}" dt="2025-03-14T23:22:03.493" v="186" actId="20577"/>
          <ac:spMkLst>
            <pc:docMk/>
            <pc:sldMk cId="997860157" sldId="259"/>
            <ac:spMk id="3" creationId="{00000000-0000-0000-0000-000000000000}"/>
          </ac:spMkLst>
        </pc:spChg>
      </pc:sldChg>
      <pc:sldChg chg="modSp">
        <pc:chgData name="Abdalraouf Mansor (2330633)" userId="S::2330633@student.uwtsd.ac.uk::a1ae2729-b173-481c-9da7-317a6315ada6" providerId="AD" clId="Web-{0C767C84-F73F-786E-651C-A0CC3E947584}" dt="2025-03-14T23:28:11.459" v="314" actId="20577"/>
        <pc:sldMkLst>
          <pc:docMk/>
          <pc:sldMk cId="384888077" sldId="260"/>
        </pc:sldMkLst>
        <pc:spChg chg="mod">
          <ac:chgData name="Abdalraouf Mansor (2330633)" userId="S::2330633@student.uwtsd.ac.uk::a1ae2729-b173-481c-9da7-317a6315ada6" providerId="AD" clId="Web-{0C767C84-F73F-786E-651C-A0CC3E947584}" dt="2025-03-14T23:26:37.655" v="273" actId="20577"/>
          <ac:spMkLst>
            <pc:docMk/>
            <pc:sldMk cId="384888077" sldId="260"/>
            <ac:spMk id="2" creationId="{00000000-0000-0000-0000-000000000000}"/>
          </ac:spMkLst>
        </pc:spChg>
        <pc:spChg chg="mod">
          <ac:chgData name="Abdalraouf Mansor (2330633)" userId="S::2330633@student.uwtsd.ac.uk::a1ae2729-b173-481c-9da7-317a6315ada6" providerId="AD" clId="Web-{0C767C84-F73F-786E-651C-A0CC3E947584}" dt="2025-03-14T23:28:11.459" v="314" actId="20577"/>
          <ac:spMkLst>
            <pc:docMk/>
            <pc:sldMk cId="384888077" sldId="260"/>
            <ac:spMk id="3" creationId="{00000000-0000-0000-0000-000000000000}"/>
          </ac:spMkLst>
        </pc:spChg>
      </pc:sldChg>
      <pc:sldChg chg="addSp delSp modSp">
        <pc:chgData name="Abdalraouf Mansor (2330633)" userId="S::2330633@student.uwtsd.ac.uk::a1ae2729-b173-481c-9da7-317a6315ada6" providerId="AD" clId="Web-{0C767C84-F73F-786E-651C-A0CC3E947584}" dt="2025-03-14T23:34:50.007" v="346" actId="20577"/>
        <pc:sldMkLst>
          <pc:docMk/>
          <pc:sldMk cId="4237039325" sldId="261"/>
        </pc:sldMkLst>
        <pc:spChg chg="del">
          <ac:chgData name="Abdalraouf Mansor (2330633)" userId="S::2330633@student.uwtsd.ac.uk::a1ae2729-b173-481c-9da7-317a6315ada6" providerId="AD" clId="Web-{0C767C84-F73F-786E-651C-A0CC3E947584}" dt="2025-03-14T23:33:01.916" v="331"/>
          <ac:spMkLst>
            <pc:docMk/>
            <pc:sldMk cId="4237039325" sldId="261"/>
            <ac:spMk id="3" creationId="{00000000-0000-0000-0000-000000000000}"/>
          </ac:spMkLst>
        </pc:spChg>
        <pc:spChg chg="mod">
          <ac:chgData name="Abdalraouf Mansor (2330633)" userId="S::2330633@student.uwtsd.ac.uk::a1ae2729-b173-481c-9da7-317a6315ada6" providerId="AD" clId="Web-{0C767C84-F73F-786E-651C-A0CC3E947584}" dt="2025-03-14T23:34:50.007" v="346" actId="20577"/>
          <ac:spMkLst>
            <pc:docMk/>
            <pc:sldMk cId="4237039325" sldId="261"/>
            <ac:spMk id="6" creationId="{00000000-0000-0000-0000-000000000000}"/>
          </ac:spMkLst>
        </pc:spChg>
        <pc:spChg chg="mod">
          <ac:chgData name="Abdalraouf Mansor (2330633)" userId="S::2330633@student.uwtsd.ac.uk::a1ae2729-b173-481c-9da7-317a6315ada6" providerId="AD" clId="Web-{0C767C84-F73F-786E-651C-A0CC3E947584}" dt="2025-03-14T23:30:56.357" v="330" actId="20577"/>
          <ac:spMkLst>
            <pc:docMk/>
            <pc:sldMk cId="4237039325" sldId="261"/>
            <ac:spMk id="9" creationId="{00000000-0000-0000-0000-000000000000}"/>
          </ac:spMkLst>
        </pc:spChg>
        <pc:picChg chg="add mod ord">
          <ac:chgData name="Abdalraouf Mansor (2330633)" userId="S::2330633@student.uwtsd.ac.uk::a1ae2729-b173-481c-9da7-317a6315ada6" providerId="AD" clId="Web-{0C767C84-F73F-786E-651C-A0CC3E947584}" dt="2025-03-14T23:33:21.449" v="335" actId="1076"/>
          <ac:picMkLst>
            <pc:docMk/>
            <pc:sldMk cId="4237039325" sldId="261"/>
            <ac:picMk id="2" creationId="{042FE7A9-5A71-E4BA-A1BE-0A4D34E2E463}"/>
          </ac:picMkLst>
        </pc:picChg>
      </pc:sldChg>
      <pc:sldChg chg="modSp">
        <pc:chgData name="Abdalraouf Mansor (2330633)" userId="S::2330633@student.uwtsd.ac.uk::a1ae2729-b173-481c-9da7-317a6315ada6" providerId="AD" clId="Web-{0C767C84-F73F-786E-651C-A0CC3E947584}" dt="2025-03-14T23:38:10.413" v="383" actId="20577"/>
        <pc:sldMkLst>
          <pc:docMk/>
          <pc:sldMk cId="3514341159" sldId="262"/>
        </pc:sldMkLst>
        <pc:spChg chg="mod">
          <ac:chgData name="Abdalraouf Mansor (2330633)" userId="S::2330633@student.uwtsd.ac.uk::a1ae2729-b173-481c-9da7-317a6315ada6" providerId="AD" clId="Web-{0C767C84-F73F-786E-651C-A0CC3E947584}" dt="2025-03-14T23:35:54.496" v="360" actId="20577"/>
          <ac:spMkLst>
            <pc:docMk/>
            <pc:sldMk cId="3514341159" sldId="262"/>
            <ac:spMk id="2" creationId="{00000000-0000-0000-0000-000000000000}"/>
          </ac:spMkLst>
        </pc:spChg>
        <pc:spChg chg="mod">
          <ac:chgData name="Abdalraouf Mansor (2330633)" userId="S::2330633@student.uwtsd.ac.uk::a1ae2729-b173-481c-9da7-317a6315ada6" providerId="AD" clId="Web-{0C767C84-F73F-786E-651C-A0CC3E947584}" dt="2025-03-14T23:38:10.413" v="383" actId="20577"/>
          <ac:spMkLst>
            <pc:docMk/>
            <pc:sldMk cId="3514341159" sldId="262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F5A120F-BE51-445F-A3F2-0706FBB2DF52}" type="datetime1">
              <a:rPr lang="en-GB" noProof="1" dirty="0" smtClean="0"/>
              <a:t>17/03/2025</a:t>
            </a:fld>
            <a:endParaRPr lang="en-GB" noProof="1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1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CDEA294-D752-4C4D-8DB1-F316497A72DB}" type="datetime1">
              <a:rPr lang="en-GB" noProof="1" dirty="0" smtClean="0"/>
              <a:t>17/03/2025</a:t>
            </a:fld>
            <a:endParaRPr lang="en-GB" noProof="1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1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1"/>
              <a:t>Click to edit Master text styles</a:t>
            </a:r>
          </a:p>
          <a:p>
            <a:pPr lvl="1" rtl="0"/>
            <a:r>
              <a:rPr lang="en-GB" noProof="1"/>
              <a:t>Second level</a:t>
            </a:r>
          </a:p>
          <a:p>
            <a:pPr lvl="2" rtl="0"/>
            <a:r>
              <a:rPr lang="en-GB" noProof="1"/>
              <a:t>Third level</a:t>
            </a:r>
          </a:p>
          <a:p>
            <a:pPr lvl="3" rtl="0"/>
            <a:r>
              <a:rPr lang="en-GB" noProof="1"/>
              <a:t>Fourth level</a:t>
            </a:r>
          </a:p>
          <a:p>
            <a:pPr lvl="4" rtl="0"/>
            <a:r>
              <a:rPr lang="en-GB" noProof="1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noProof="1"/>
              <a:t>How presentation will benefit audience: Adult learners are more interested in a subject if they know how or why it is important to them.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noProof="1"/>
              <a:t>Presenter’s level of expertise in the subject: Briefly state your credentials in this area, or explain why participants should listen to you.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noProof="1"/>
              <a:t>Lesson descriptions should be brief.</a:t>
            </a:r>
          </a:p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noProof="1" smtClean="0"/>
              <a:t>2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noProof="1"/>
              <a:t>Example objectives</a:t>
            </a:r>
          </a:p>
          <a:p>
            <a:pPr marL="0" indent="0" rtl="0">
              <a:buFont typeface="Arial" panose="020B0604020202020204" pitchFamily="34" charset="0"/>
              <a:buNone/>
            </a:pPr>
            <a:r>
              <a:rPr lang="en-GB" noProof="1"/>
              <a:t>At the end of this lesson, you will be able to: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noProof="1"/>
              <a:t>Save files to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noProof="1"/>
              <a:t>Move files to different locations on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noProof="1"/>
              <a:t>Share files on the team Web server.</a:t>
            </a:r>
          </a:p>
          <a:p>
            <a:pPr rtl="0"/>
            <a:endParaRPr lang="en-GB" noProof="1"/>
          </a:p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noProof="1" smtClean="0"/>
              <a:t>3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noProof="1" smtClean="0"/>
              <a:t>4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906880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noProof="1" smtClean="0"/>
              <a:t>5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4294596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GB" noProof="1"/>
              <a:t>Click to edit Master subtitle style</a:t>
            </a: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1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408A8F82-6269-46E3-B072-638271DF3545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  <a:p>
            <a:pPr lvl="1" rtl="0" eaLnBrk="1" latinLnBrk="0" hangingPunct="1"/>
            <a:r>
              <a:rPr lang="en-GB" noProof="1"/>
              <a:t>Second level</a:t>
            </a:r>
          </a:p>
          <a:p>
            <a:pPr lvl="2" rtl="0" eaLnBrk="1" latinLnBrk="0" hangingPunct="1"/>
            <a:r>
              <a:rPr lang="en-GB" noProof="1"/>
              <a:t>Third level</a:t>
            </a:r>
          </a:p>
          <a:p>
            <a:pPr lvl="3" rtl="0" eaLnBrk="1" latinLnBrk="0" hangingPunct="1"/>
            <a:r>
              <a:rPr lang="en-GB" noProof="1"/>
              <a:t>Fourth level</a:t>
            </a:r>
          </a:p>
          <a:p>
            <a:pPr lvl="4" rtl="0" eaLnBrk="1" latinLnBrk="0" hangingPunct="1"/>
            <a:r>
              <a:rPr lang="en-GB" noProof="1"/>
              <a:t>Fifth level</a:t>
            </a:r>
            <a:endParaRPr kumimoji="0"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6ECD10-09D5-4F67-A838-9506A84AC8B2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116F881-4BF1-46FF-9EC3-480B40C3DAAF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  <a:p>
            <a:pPr lvl="1" rtl="0" eaLnBrk="1" latinLnBrk="0" hangingPunct="1"/>
            <a:r>
              <a:rPr lang="en-GB" noProof="1"/>
              <a:t>Second level</a:t>
            </a:r>
          </a:p>
          <a:p>
            <a:pPr lvl="2" rtl="0" eaLnBrk="1" latinLnBrk="0" hangingPunct="1"/>
            <a:r>
              <a:rPr lang="en-GB" noProof="1"/>
              <a:t>Third level</a:t>
            </a:r>
          </a:p>
          <a:p>
            <a:pPr lvl="3" rtl="0" eaLnBrk="1" latinLnBrk="0" hangingPunct="1"/>
            <a:r>
              <a:rPr lang="en-GB" noProof="1"/>
              <a:t>Fourth level</a:t>
            </a:r>
          </a:p>
          <a:p>
            <a:pPr lvl="4" rtl="0" eaLnBrk="1" latinLnBrk="0" hangingPunct="1"/>
            <a:r>
              <a:rPr lang="en-GB" noProof="1"/>
              <a:t>Fifth level</a:t>
            </a:r>
            <a:endParaRPr kumimoji="0" lang="en-GB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  <a:p>
            <a:pPr lvl="1" rtl="0" eaLnBrk="1" latinLnBrk="0" hangingPunct="1"/>
            <a:r>
              <a:rPr lang="en-GB" noProof="1"/>
              <a:t>Second level</a:t>
            </a:r>
          </a:p>
          <a:p>
            <a:pPr lvl="2" rtl="0" eaLnBrk="1" latinLnBrk="0" hangingPunct="1"/>
            <a:r>
              <a:rPr lang="en-GB" noProof="1"/>
              <a:t>Third level</a:t>
            </a:r>
          </a:p>
          <a:p>
            <a:pPr lvl="3" rtl="0" eaLnBrk="1" latinLnBrk="0" hangingPunct="1"/>
            <a:r>
              <a:rPr lang="en-GB" noProof="1"/>
              <a:t>Fourth level</a:t>
            </a:r>
          </a:p>
          <a:p>
            <a:pPr lvl="4" rtl="0" eaLnBrk="1" latinLnBrk="0" hangingPunct="1"/>
            <a:r>
              <a:rPr lang="en-GB" noProof="1"/>
              <a:t>Fifth level</a:t>
            </a:r>
            <a:endParaRPr kumimoji="0" lang="en-GB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DFDAAAB-0955-4539-890E-393CB4E63068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  <a:p>
            <a:pPr lvl="1" rtl="0" eaLnBrk="1" latinLnBrk="0" hangingPunct="1"/>
            <a:r>
              <a:rPr lang="en-GB" noProof="1"/>
              <a:t>Second level</a:t>
            </a:r>
          </a:p>
          <a:p>
            <a:pPr lvl="2" rtl="0" eaLnBrk="1" latinLnBrk="0" hangingPunct="1"/>
            <a:r>
              <a:rPr lang="en-GB" noProof="1"/>
              <a:t>Third level</a:t>
            </a:r>
          </a:p>
          <a:p>
            <a:pPr lvl="3" rtl="0" eaLnBrk="1" latinLnBrk="0" hangingPunct="1"/>
            <a:r>
              <a:rPr lang="en-GB" noProof="1"/>
              <a:t>Fourth level</a:t>
            </a:r>
          </a:p>
          <a:p>
            <a:pPr lvl="4" rtl="0" eaLnBrk="1" latinLnBrk="0" hangingPunct="1"/>
            <a:r>
              <a:rPr lang="en-GB" noProof="1"/>
              <a:t>Fifth level</a:t>
            </a:r>
            <a:endParaRPr kumimoji="0" lang="en-GB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  <a:p>
            <a:pPr lvl="1" rtl="0" eaLnBrk="1" latinLnBrk="0" hangingPunct="1"/>
            <a:r>
              <a:rPr lang="en-GB" noProof="1"/>
              <a:t>Second level</a:t>
            </a:r>
          </a:p>
          <a:p>
            <a:pPr lvl="2" rtl="0" eaLnBrk="1" latinLnBrk="0" hangingPunct="1"/>
            <a:r>
              <a:rPr lang="en-GB" noProof="1"/>
              <a:t>Third level</a:t>
            </a:r>
          </a:p>
          <a:p>
            <a:pPr lvl="3" rtl="0" eaLnBrk="1" latinLnBrk="0" hangingPunct="1"/>
            <a:r>
              <a:rPr lang="en-GB" noProof="1"/>
              <a:t>Fourth level</a:t>
            </a:r>
          </a:p>
          <a:p>
            <a:pPr lvl="4" rtl="0" eaLnBrk="1" latinLnBrk="0" hangingPunct="1"/>
            <a:r>
              <a:rPr lang="en-GB" noProof="1"/>
              <a:t>Fifth level</a:t>
            </a:r>
            <a:endParaRPr kumimoji="0" lang="en-GB" noProof="1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FB35DBD-77D4-4173-8FC2-A2541A4A04CB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3D41A23B-F802-46F0-B79F-01C899F68FA5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0C77CAA-1951-457A-91E6-B4E9950D89F6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1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  <a:p>
            <a:pPr lvl="1" rtl="0" eaLnBrk="1" latinLnBrk="0" hangingPunct="1"/>
            <a:r>
              <a:rPr lang="en-GB" noProof="1"/>
              <a:t>Second level</a:t>
            </a:r>
          </a:p>
          <a:p>
            <a:pPr lvl="2" rtl="0" eaLnBrk="1" latinLnBrk="0" hangingPunct="1"/>
            <a:r>
              <a:rPr lang="en-GB" noProof="1"/>
              <a:t>Third level</a:t>
            </a:r>
          </a:p>
          <a:p>
            <a:pPr lvl="3" rtl="0" eaLnBrk="1" latinLnBrk="0" hangingPunct="1"/>
            <a:r>
              <a:rPr lang="en-GB" noProof="1"/>
              <a:t>Fourth level</a:t>
            </a:r>
          </a:p>
          <a:p>
            <a:pPr lvl="4" rtl="0" eaLnBrk="1" latinLnBrk="0" hangingPunct="1"/>
            <a:r>
              <a:rPr lang="en-GB" noProof="1"/>
              <a:t>Fifth level</a:t>
            </a:r>
            <a:endParaRPr kumimoji="0" lang="en-GB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816EBD-8731-47A0-80E1-B44B988567F0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GB" noProof="1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F8115A-2F47-4A54-B3B3-AE24E7CBC46B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  <a:p>
            <a:pPr lvl="1" rtl="0" eaLnBrk="1" latinLnBrk="0" hangingPunct="1"/>
            <a:r>
              <a:rPr lang="en-GB" noProof="1"/>
              <a:t>Second level</a:t>
            </a:r>
          </a:p>
          <a:p>
            <a:pPr lvl="2" rtl="0" eaLnBrk="1" latinLnBrk="0" hangingPunct="1"/>
            <a:r>
              <a:rPr lang="en-GB" noProof="1"/>
              <a:t>Third level</a:t>
            </a:r>
          </a:p>
          <a:p>
            <a:pPr lvl="3" rtl="0" eaLnBrk="1" latinLnBrk="0" hangingPunct="1"/>
            <a:r>
              <a:rPr lang="en-GB" noProof="1"/>
              <a:t>Fourth level</a:t>
            </a:r>
          </a:p>
          <a:p>
            <a:pPr lvl="4" rtl="0" eaLnBrk="1" latinLnBrk="0" hangingPunct="1"/>
            <a:r>
              <a:rPr lang="en-GB" noProof="1"/>
              <a:t>Fifth level</a:t>
            </a:r>
            <a:endParaRPr kumimoji="0"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1D40B7-CE1E-481B-9AD2-413EF73CA82E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1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1"/>
              <a:t>Click to edit Master text styles</a:t>
            </a:r>
          </a:p>
          <a:p>
            <a:pPr lvl="1" rtl="0" eaLnBrk="1" latinLnBrk="0" hangingPunct="1"/>
            <a:r>
              <a:rPr lang="en-GB" noProof="1"/>
              <a:t>Second level</a:t>
            </a:r>
          </a:p>
          <a:p>
            <a:pPr lvl="2" rtl="0" eaLnBrk="1" latinLnBrk="0" hangingPunct="1"/>
            <a:r>
              <a:rPr lang="en-GB" noProof="1"/>
              <a:t>Third level</a:t>
            </a:r>
          </a:p>
          <a:p>
            <a:pPr lvl="3" rtl="0" eaLnBrk="1" latinLnBrk="0" hangingPunct="1"/>
            <a:r>
              <a:rPr lang="en-GB" noProof="1"/>
              <a:t>Fourth level</a:t>
            </a:r>
          </a:p>
          <a:p>
            <a:pPr lvl="4" rtl="0" eaLnBrk="1" latinLnBrk="0" hangingPunct="1"/>
            <a:r>
              <a:rPr lang="en-GB" noProof="1"/>
              <a:t>Fifth level</a:t>
            </a:r>
            <a:endParaRPr kumimoji="0"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1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7A707A-96A9-49C2-86D3-EA04DC69041D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1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GB" noProof="1"/>
              <a:t>Click to edit Master text styles</a:t>
            </a:r>
          </a:p>
          <a:p>
            <a:pPr lvl="1" rtl="0"/>
            <a:r>
              <a:rPr lang="en-GB" noProof="1"/>
              <a:t>Second level</a:t>
            </a:r>
          </a:p>
          <a:p>
            <a:pPr lvl="2" rtl="0"/>
            <a:r>
              <a:rPr lang="en-GB" noProof="1"/>
              <a:t>Third level</a:t>
            </a:r>
          </a:p>
          <a:p>
            <a:pPr lvl="3" rtl="0"/>
            <a:r>
              <a:rPr lang="en-GB" noProof="1"/>
              <a:t>Fourth level</a:t>
            </a:r>
          </a:p>
          <a:p>
            <a:pPr lvl="4" rtl="0"/>
            <a:r>
              <a:rPr lang="en-GB" noProof="1"/>
              <a:t>Fifth level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1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1A48D4C6-8240-4154-9CD0-D54987FE9868}" type="datetime1">
              <a:rPr lang="en-GB" noProof="1" smtClean="0"/>
              <a:t>17/03/2025</a:t>
            </a:fld>
            <a:endParaRPr lang="en-GB" noProof="1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noProof="1"/>
              <a:t>Introduction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59A364B-477C-6A9F-BEF0-7F63617943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09855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indent="-255905">
              <a:buClr>
                <a:srgbClr val="297D53"/>
              </a:buClr>
            </a:pPr>
            <a:r>
              <a:rPr lang="en-US" dirty="0">
                <a:ea typeface="+mn-lt"/>
                <a:cs typeface="+mn-lt"/>
              </a:rPr>
              <a:t>Dr. Hart, a renowned Al ethicist, has disappeared under mysterious circumstances.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indent="-255905">
              <a:buClr>
                <a:srgbClr val="297D53"/>
              </a:buClr>
            </a:pPr>
            <a:r>
              <a:rPr lang="en-US">
                <a:ea typeface="+mn-lt"/>
                <a:cs typeface="+mn-lt"/>
              </a:rPr>
              <a:t> This report investigates possible causes and contributing factors.</a:t>
            </a:r>
            <a:endParaRPr lang="en-US"/>
          </a:p>
          <a:p>
            <a:pPr indent="-255905">
              <a:buClr>
                <a:srgbClr val="297D53"/>
              </a:buClr>
            </a:pPr>
            <a:r>
              <a:rPr lang="en-US" dirty="0">
                <a:ea typeface="+mn-lt"/>
                <a:cs typeface="+mn-lt"/>
              </a:rPr>
              <a:t> Key questions:</a:t>
            </a:r>
            <a:endParaRPr lang="en-US" dirty="0"/>
          </a:p>
          <a:p>
            <a:pPr indent="-255905">
              <a:buClr>
                <a:srgbClr val="297D53"/>
              </a:buClr>
            </a:pPr>
            <a:r>
              <a:rPr lang="en-US" dirty="0">
                <a:ea typeface="+mn-lt"/>
                <a:cs typeface="+mn-lt"/>
              </a:rPr>
              <a:t> 1. Did her ethical stance create professional conflicts?</a:t>
            </a:r>
            <a:endParaRPr lang="en-US" dirty="0"/>
          </a:p>
          <a:p>
            <a:pPr indent="-255905">
              <a:buClr>
                <a:srgbClr val="297D53"/>
              </a:buClr>
            </a:pPr>
            <a:r>
              <a:rPr lang="en-US" dirty="0">
                <a:ea typeface="+mn-lt"/>
                <a:cs typeface="+mn-lt"/>
              </a:rPr>
              <a:t> 2. Were there workplace tensions?</a:t>
            </a:r>
            <a:endParaRPr lang="en-US" dirty="0"/>
          </a:p>
          <a:p>
            <a:pPr indent="-255905">
              <a:buClr>
                <a:srgbClr val="297D53"/>
              </a:buClr>
            </a:pPr>
            <a:r>
              <a:rPr lang="en-US" dirty="0">
                <a:ea typeface="+mn-lt"/>
                <a:cs typeface="+mn-lt"/>
              </a:rPr>
              <a:t> 3. Could external threats be involved?</a:t>
            </a:r>
            <a:endParaRPr lang="en-US" dirty="0"/>
          </a:p>
        </p:txBody>
      </p:sp>
      <p:pic>
        <p:nvPicPr>
          <p:cNvPr id="5" name="Picture 4" descr="Aqua and green fractal background like floral petal">
            <a:extLst>
              <a:ext uri="{FF2B5EF4-FFF2-40B4-BE49-F238E27FC236}">
                <a16:creationId xmlns:a16="http://schemas.microsoft.com/office/drawing/2014/main" id="{05B6B9C1-ADD2-10CC-DA55-AA07CDF0ED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985" b="1"/>
          <a:stretch/>
        </p:blipFill>
        <p:spPr>
          <a:xfrm>
            <a:off x="6197600" y="2249425"/>
            <a:ext cx="5384800" cy="4341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1">
                <a:ea typeface="Calibri"/>
                <a:cs typeface="Calibri"/>
              </a:rPr>
              <a:t>Key evidence and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indent="-255905"/>
            <a:endParaRPr lang="en-GB" noProof="1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•- Workplace Pressures: Ethical Al stance may have led to conflicts (Lin et al., 2020).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•- Al &amp; Academic Integrity: Stricter Al policies may have caused tension (Xie et al., 2023).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•- Ethical Al Deployment:Criticism of Al surveillance attracted attention (Guzman &amp; Lewis, 2019).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•- Evaluating Evidence: Academic sources prioritized, media reports cross-checked.</a:t>
            </a:r>
            <a:endParaRPr lang="en-GB" dirty="0"/>
          </a:p>
          <a:p>
            <a:pPr indent="-255905" rtl="0"/>
            <a:endParaRPr lang="en-GB" noProof="1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1">
                <a:ea typeface="Calibri"/>
                <a:cs typeface="Calibri"/>
              </a:rPr>
              <a:t>Theories and 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indent="-255905"/>
            <a:endParaRPr lang="en-GB" noProof="1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Professional Retaliation: Ethical stance may have led to career isolation.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Workplace Conflicts: Internal disputes could have pressured her.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External Threats:Al industry stakeholders may have silenced her.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Conclusion: Ethical Al researchers face real risks.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Reflection &amp; Challenges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Challenges: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Limited concrete evidence.</a:t>
            </a:r>
            <a:endParaRPr lang="en-GB" dirty="0"/>
          </a:p>
          <a:p>
            <a:pPr marL="109855" indent="0">
              <a:buClr>
                <a:srgbClr val="297D53"/>
              </a:buClr>
              <a:buNone/>
            </a:pPr>
            <a:r>
              <a:rPr lang="en-GB" noProof="1">
                <a:ea typeface="+mn-lt"/>
                <a:cs typeface="+mn-lt"/>
              </a:rPr>
              <a:t> Balancing academic vs. media sources.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Lessons Learned: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Al ethics is a contentious field.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Ethical researchers face significant risks.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1">
                <a:ea typeface="Calibri"/>
                <a:cs typeface="Calibri"/>
              </a:rPr>
              <a:t>Recommendations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indent="-255905"/>
            <a:r>
              <a:rPr lang="en-GB" noProof="1">
                <a:ea typeface="+mn-lt"/>
                <a:cs typeface="+mn-lt"/>
              </a:rPr>
              <a:t>Review Communications: Check for signs of threats.</a:t>
            </a:r>
            <a:endParaRPr lang="en-GB" noProof="1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Investigate Workplace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Conflicts:Interview colleagues, review policies.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Engage Law Enforcement: Explore external threats.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Academic Community Support: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Raise awareness.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Strengthen Ethical Oversight: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Establish committees for researcher protection.</a:t>
            </a:r>
            <a:endParaRPr lang="en-GB" dirty="0"/>
          </a:p>
        </p:txBody>
      </p:sp>
      <p:pic>
        <p:nvPicPr>
          <p:cNvPr id="2" name="Content Placeholder 1" descr="Agriculture with solid fill">
            <a:extLst>
              <a:ext uri="{FF2B5EF4-FFF2-40B4-BE49-F238E27FC236}">
                <a16:creationId xmlns:a16="http://schemas.microsoft.com/office/drawing/2014/main" id="{042FE7A9-5A71-E4BA-A1BE-0A4D34E2E46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89491" y="1281389"/>
            <a:ext cx="5707269" cy="5762486"/>
          </a:xfrm>
        </p:spPr>
      </p:pic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1">
                <a:ea typeface="Calibri"/>
                <a:cs typeface="Calibri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indent="-255905"/>
            <a:r>
              <a:rPr lang="en-GB" noProof="1">
                <a:ea typeface="+mn-lt"/>
                <a:cs typeface="+mn-lt"/>
              </a:rPr>
              <a:t>1 -Guzman, A. L., &amp; Lewis, S. C.</a:t>
            </a:r>
            <a:endParaRPr lang="en-GB" noProof="1">
              <a:ea typeface="Calibri"/>
              <a:cs typeface="Calibri"/>
            </a:endParaRPr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(2019). Human-machine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2-communication and Al ethics. New Media &amp; Society, 21(1), 1-17.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Lin, P., Jenkins, R., &amp; Abney, K.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3-(2020). Robot Ethics 2.0. Oxford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University Press.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 4-Xie, Y., Chakravarty, S., &amp; Wu, S.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(2023). Al and Academic Integrity.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24th Annual Conference.</a:t>
            </a:r>
            <a:endParaRPr lang="en-GB" dirty="0"/>
          </a:p>
          <a:p>
            <a:pPr indent="-255905">
              <a:buClr>
                <a:srgbClr val="297D53"/>
              </a:buClr>
            </a:pPr>
            <a:r>
              <a:rPr lang="en-GB" noProof="1">
                <a:ea typeface="+mn-lt"/>
                <a:cs typeface="+mn-lt"/>
              </a:rPr>
              <a:t>5- Higher Education Times (2023' Al and Academic Integrity.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34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aining presentation.potx" id="{7B9FCAFE-DDE5-4198-9987-54DFCAD80598}" vid="{6015A8B0-C387-4E39-945C-0F39E3EB10B6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120965-470A-4541-9EF0-948402BDF60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F0D8D599-2A14-4BEE-84AB-F709967062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BAF8B0-0F8A-43C1-BEEB-06CBACDF45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TF03460604</Template>
  <TotalTime>0</TotalTime>
  <Words>551</Words>
  <Application>Microsoft Office PowerPoint</Application>
  <PresentationFormat>Widescreen</PresentationFormat>
  <Paragraphs>76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Training presentation</vt:lpstr>
      <vt:lpstr>Introduction</vt:lpstr>
      <vt:lpstr>Key evidence and analysis</vt:lpstr>
      <vt:lpstr>Theories and Conclusions</vt:lpstr>
      <vt:lpstr>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166</cp:revision>
  <dcterms:created xsi:type="dcterms:W3CDTF">2025-03-14T23:01:04Z</dcterms:created>
  <dcterms:modified xsi:type="dcterms:W3CDTF">2025-03-17T09:25:51Z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