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Silverlight User Controls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Common Silverlight Controls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Silverlight 3 contains 15 common controls, and a further 28 (43 in total) after the installation of the Silverlight Toolkit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46512"/>
          <a:stretch>
            <a:fillRect/>
          </a:stretch>
        </p:blipFill>
        <p:spPr bwMode="auto">
          <a:xfrm>
            <a:off x="827584" y="2276872"/>
            <a:ext cx="1656184" cy="345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348880"/>
            <a:ext cx="5108627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User Controls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One of the most important features in Silverlight is the ability to build your own re-usable controls.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Controls can be packaged into libraries or used directly within your application.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Orientated</a:t>
            </a:r>
            <a:r>
              <a:rPr lang="en-GB" dirty="0" smtClean="0"/>
              <a:t>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three main traits of object oriented programming are: Encapsulation, Polymorphism and Inheritance [1]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Encapsulation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 smtClean="0"/>
              <a:t>Encapsulation ensures private methods and data are not exposed.  Only functionality that is required to be exposed is declared as such.</a:t>
            </a:r>
          </a:p>
          <a:p>
            <a:endParaRPr lang="en-GB" sz="2400" dirty="0" smtClean="0"/>
          </a:p>
          <a:p>
            <a:r>
              <a:rPr lang="en-GB" sz="2400" dirty="0" smtClean="0"/>
              <a:t>In C# encapsulation is achieved through property assignment </a:t>
            </a:r>
            <a:r>
              <a:rPr lang="en-GB" sz="1400" dirty="0" smtClean="0"/>
              <a:t>(Java has no such syntax and requires methods called getters and setters to implement encapsulation).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05064"/>
            <a:ext cx="28384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Inheritance allows for the ability for one object to acquire all the functionality of an existing object.</a:t>
            </a:r>
          </a:p>
          <a:p>
            <a:endParaRPr lang="en-GB" sz="2400" dirty="0" smtClean="0"/>
          </a:p>
          <a:p>
            <a:r>
              <a:rPr lang="en-GB" sz="2400" dirty="0" smtClean="0"/>
              <a:t>C# allows for inheritance from one object only </a:t>
            </a:r>
            <a:r>
              <a:rPr lang="en-GB" sz="1800" dirty="0" smtClean="0"/>
              <a:t>(with the exception of interface classes for which multiple inheritance is permitted)</a:t>
            </a:r>
            <a:endParaRPr lang="en-GB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01008"/>
            <a:ext cx="320992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Polymorphism allows for the functionality of an object differ under certain circumstances </a:t>
            </a:r>
            <a:r>
              <a:rPr lang="en-GB" sz="1600" dirty="0" smtClean="0"/>
              <a:t>(where different parameters are passed)</a:t>
            </a:r>
            <a:r>
              <a:rPr lang="en-GB" sz="2400" dirty="0" smtClean="0"/>
              <a:t> or be replaced completely </a:t>
            </a:r>
            <a:r>
              <a:rPr lang="en-GB" sz="1600" dirty="0" smtClean="0"/>
              <a:t>(when replacing inherited functionality)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A common example of this is during the creation of an object.  A default constructor takes no parameters, but by overriding this class all properties can be initialised on creation.</a:t>
            </a:r>
          </a:p>
          <a:p>
            <a:endParaRPr lang="en-GB" sz="2400" dirty="0" smtClean="0"/>
          </a:p>
          <a:p>
            <a:r>
              <a:rPr lang="en-GB" sz="2400" dirty="0" smtClean="0"/>
              <a:t>Polymorphism in C# is achieved by overriding existing methods.</a:t>
            </a:r>
            <a:endParaRPr lang="en-GB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Building a reusable control in Silverlight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6048672" cy="4543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[1] </a:t>
            </a:r>
            <a:r>
              <a:rPr lang="en-GB" dirty="0" err="1" smtClean="0"/>
              <a:t>Schildt</a:t>
            </a:r>
            <a:r>
              <a:rPr lang="en-GB" dirty="0" smtClean="0"/>
              <a:t>, Herbert </a:t>
            </a:r>
            <a:r>
              <a:rPr lang="en-GB" sz="1800" i="1" dirty="0" smtClean="0"/>
              <a:t>C++ the complete reference second edition</a:t>
            </a:r>
            <a:endParaRPr lang="en-GB" sz="1800" i="1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250</TotalTime>
  <Words>274</Words>
  <Application>Microsoft Office PowerPoint</Application>
  <PresentationFormat>On-screen Show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Origin</vt:lpstr>
      <vt:lpstr>Rich Internet Application Development</vt:lpstr>
      <vt:lpstr>Common Silverlight Controls</vt:lpstr>
      <vt:lpstr>Silverlight User Controls</vt:lpstr>
      <vt:lpstr>Object Orientated Programming</vt:lpstr>
      <vt:lpstr>Encapsulation</vt:lpstr>
      <vt:lpstr>Inheritance</vt:lpstr>
      <vt:lpstr>Polymorphism</vt:lpstr>
      <vt:lpstr>Building a reusable control in Silverlight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Mark Sutcliffe</cp:lastModifiedBy>
  <cp:revision>67</cp:revision>
  <dcterms:created xsi:type="dcterms:W3CDTF">2010-09-15T13:03:21Z</dcterms:created>
  <dcterms:modified xsi:type="dcterms:W3CDTF">2010-10-18T07:51:39Z</dcterms:modified>
</cp:coreProperties>
</file>