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255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950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550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629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00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87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795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24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7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540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689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294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546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5" y="0"/>
            <a:ext cx="6740490" cy="99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97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60</TotalTime>
  <Words>0</Words>
  <Application>Microsoft Office PowerPoint</Application>
  <PresentationFormat>A4 Paper (210x297 mm)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5</cp:revision>
  <dcterms:created xsi:type="dcterms:W3CDTF">2023-06-01T10:31:35Z</dcterms:created>
  <dcterms:modified xsi:type="dcterms:W3CDTF">2023-06-01T11:34:14Z</dcterms:modified>
</cp:coreProperties>
</file>