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8951A5-388C-72C1-8E60-23E55844C6DB}" v="7" dt="2026-02-04T11:41:41.294"/>
    <p1510:client id="{E69D2C0C-4E33-AB56-EC2A-230333AAD481}" v="523" dt="2026-02-04T11:36:24.5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sandra Tanase (2410900)" userId="S::2410900@student.uwtsd.ac.uk::18e2f4ef-22f6-4440-9ceb-d5835e8472d1" providerId="AD" clId="Web-{E69D2C0C-4E33-AB56-EC2A-230333AAD481}"/>
    <pc:docChg chg="mod addSld modSld addMainMaster delMainMaster">
      <pc:chgData name="Casandra Tanase (2410900)" userId="S::2410900@student.uwtsd.ac.uk::18e2f4ef-22f6-4440-9ceb-d5835e8472d1" providerId="AD" clId="Web-{E69D2C0C-4E33-AB56-EC2A-230333AAD481}" dt="2026-02-04T11:36:24.507" v="567"/>
      <pc:docMkLst>
        <pc:docMk/>
      </pc:docMkLst>
      <pc:sldChg chg="addSp delSp modSp mod setBg modClrScheme delDesignElem chgLayout">
        <pc:chgData name="Casandra Tanase (2410900)" userId="S::2410900@student.uwtsd.ac.uk::18e2f4ef-22f6-4440-9ceb-d5835e8472d1" providerId="AD" clId="Web-{E69D2C0C-4E33-AB56-EC2A-230333AAD481}" dt="2026-02-04T11:36:24.507" v="567"/>
        <pc:sldMkLst>
          <pc:docMk/>
          <pc:sldMk cId="109857222" sldId="256"/>
        </pc:sldMkLst>
        <pc:spChg chg="mod ord">
          <ac:chgData name="Casandra Tanase (2410900)" userId="S::2410900@student.uwtsd.ac.uk::18e2f4ef-22f6-4440-9ceb-d5835e8472d1" providerId="AD" clId="Web-{E69D2C0C-4E33-AB56-EC2A-230333AAD481}" dt="2026-02-04T11:36:24.507" v="56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asandra Tanase (2410900)" userId="S::2410900@student.uwtsd.ac.uk::18e2f4ef-22f6-4440-9ceb-d5835e8472d1" providerId="AD" clId="Web-{E69D2C0C-4E33-AB56-EC2A-230333AAD481}" dt="2026-02-04T10:19:37.115" v="8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19.694" v="565"/>
          <ac:spMkLst>
            <pc:docMk/>
            <pc:sldMk cId="109857222" sldId="256"/>
            <ac:spMk id="6" creationId="{46A9C410-5942-B423-FF24-C392164187EB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0:41:37.958" v="304"/>
          <ac:spMkLst>
            <pc:docMk/>
            <pc:sldMk cId="109857222" sldId="256"/>
            <ac:spMk id="8" creationId="{7DA3C418-758E-4180-A5D0-8655D6804587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0:41:37.958" v="304"/>
          <ac:spMkLst>
            <pc:docMk/>
            <pc:sldMk cId="109857222" sldId="256"/>
            <ac:spMk id="10" creationId="{28C8EF06-5EC3-4883-AFAF-D74FF46550FB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19.694" v="565"/>
          <ac:spMkLst>
            <pc:docMk/>
            <pc:sldMk cId="109857222" sldId="256"/>
            <ac:spMk id="11" creationId="{B867555A-C035-E0B5-94B3-FB5362712E16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19.694" v="565"/>
          <ac:spMkLst>
            <pc:docMk/>
            <pc:sldMk cId="109857222" sldId="256"/>
            <ac:spMk id="12" creationId="{764F805E-4DB4-1199-7ACD-443FC027AC12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19.694" v="565"/>
          <ac:spMkLst>
            <pc:docMk/>
            <pc:sldMk cId="109857222" sldId="256"/>
            <ac:spMk id="13" creationId="{1B71C663-EBCE-9FDF-2A60-2779F1799220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19.694" v="565"/>
          <ac:spMkLst>
            <pc:docMk/>
            <pc:sldMk cId="109857222" sldId="256"/>
            <ac:spMk id="15" creationId="{15DA0E6D-2C46-77ED-7373-6DFD0B8CC599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24.507" v="567"/>
          <ac:spMkLst>
            <pc:docMk/>
            <pc:sldMk cId="109857222" sldId="256"/>
            <ac:spMk id="17" creationId="{E23BA545-46F9-4E1F-342C-AD2DA7358033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24.507" v="567"/>
          <ac:spMkLst>
            <pc:docMk/>
            <pc:sldMk cId="109857222" sldId="256"/>
            <ac:spMk id="18" creationId="{BDFB162A-8AAD-90C5-FD98-DCA8ED3CBBA4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24.507" v="567"/>
          <ac:spMkLst>
            <pc:docMk/>
            <pc:sldMk cId="109857222" sldId="256"/>
            <ac:spMk id="19" creationId="{897F2E86-14EB-C33A-B6B2-1651921CF46E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6:24.507" v="567"/>
          <ac:spMkLst>
            <pc:docMk/>
            <pc:sldMk cId="109857222" sldId="256"/>
            <ac:spMk id="20" creationId="{63505A13-3751-E1AC-A0DA-669234473A10}"/>
          </ac:spMkLst>
        </pc:spChg>
        <pc:graphicFrameChg chg="add del mod modGraphic">
          <ac:chgData name="Casandra Tanase (2410900)" userId="S::2410900@student.uwtsd.ac.uk::18e2f4ef-22f6-4440-9ceb-d5835e8472d1" providerId="AD" clId="Web-{E69D2C0C-4E33-AB56-EC2A-230333AAD481}" dt="2026-02-04T10:22:08.017" v="49"/>
          <ac:graphicFrameMkLst>
            <pc:docMk/>
            <pc:sldMk cId="109857222" sldId="256"/>
            <ac:graphicFrameMk id="5" creationId="{D6A99EF1-8F44-F411-A6CB-57A4D571D255}"/>
          </ac:graphicFrameMkLst>
        </pc:graphicFrameChg>
        <pc:graphicFrameChg chg="add del mod modGraphic">
          <ac:chgData name="Casandra Tanase (2410900)" userId="S::2410900@student.uwtsd.ac.uk::18e2f4ef-22f6-4440-9ceb-d5835e8472d1" providerId="AD" clId="Web-{E69D2C0C-4E33-AB56-EC2A-230333AAD481}" dt="2026-02-04T10:23:42.971" v="85"/>
          <ac:graphicFrameMkLst>
            <pc:docMk/>
            <pc:sldMk cId="109857222" sldId="256"/>
            <ac:graphicFrameMk id="7" creationId="{7936F517-3309-76C0-5E9E-C82EDE791DC6}"/>
          </ac:graphicFrameMkLst>
        </pc:graphicFrameChg>
        <pc:graphicFrameChg chg="add del mod modGraphic">
          <ac:chgData name="Casandra Tanase (2410900)" userId="S::2410900@student.uwtsd.ac.uk::18e2f4ef-22f6-4440-9ceb-d5835e8472d1" providerId="AD" clId="Web-{E69D2C0C-4E33-AB56-EC2A-230333AAD481}" dt="2026-02-04T10:25:07.991" v="125"/>
          <ac:graphicFrameMkLst>
            <pc:docMk/>
            <pc:sldMk cId="109857222" sldId="256"/>
            <ac:graphicFrameMk id="9" creationId="{87F6E773-27F0-5DB5-B64E-80C27315C45C}"/>
          </ac:graphicFrameMkLst>
        </pc:graphicFrameChg>
        <pc:picChg chg="add del">
          <ac:chgData name="Casandra Tanase (2410900)" userId="S::2410900@student.uwtsd.ac.uk::18e2f4ef-22f6-4440-9ceb-d5835e8472d1" providerId="AD" clId="Web-{E69D2C0C-4E33-AB56-EC2A-230333AAD481}" dt="2026-02-04T10:41:37.958" v="304"/>
          <ac:picMkLst>
            <pc:docMk/>
            <pc:sldMk cId="109857222" sldId="256"/>
            <ac:picMk id="4" creationId="{F6987C61-DE84-9534-D213-B86A3B5BB637}"/>
          </ac:picMkLst>
        </pc:pic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5:31.256" v="558"/>
        <pc:sldMkLst>
          <pc:docMk/>
          <pc:sldMk cId="3134063715" sldId="257"/>
        </pc:sldMkLst>
        <pc:spChg chg="del">
          <ac:chgData name="Casandra Tanase (2410900)" userId="S::2410900@student.uwtsd.ac.uk::18e2f4ef-22f6-4440-9ceb-d5835e8472d1" providerId="AD" clId="Web-{E69D2C0C-4E33-AB56-EC2A-230333AAD481}" dt="2026-02-04T10:28:40.085" v="170"/>
          <ac:spMkLst>
            <pc:docMk/>
            <pc:sldMk cId="3134063715" sldId="257"/>
            <ac:spMk id="2" creationId="{5D85E4DD-153D-8197-FC03-43BBCF3CCD8C}"/>
          </ac:spMkLst>
        </pc:spChg>
        <pc:spChg chg="del mod">
          <ac:chgData name="Casandra Tanase (2410900)" userId="S::2410900@student.uwtsd.ac.uk::18e2f4ef-22f6-4440-9ceb-d5835e8472d1" providerId="AD" clId="Web-{E69D2C0C-4E33-AB56-EC2A-230333AAD481}" dt="2026-02-04T10:28:49.241" v="174"/>
          <ac:spMkLst>
            <pc:docMk/>
            <pc:sldMk cId="3134063715" sldId="257"/>
            <ac:spMk id="3" creationId="{1C9C7802-0E32-55C6-F152-974718767D1B}"/>
          </ac:spMkLst>
        </pc:spChg>
        <pc:spChg chg="add del mod or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7" creationId="{3E60C97A-097A-1CAB-23B0-7F0FE7606084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13" creationId="{92827DB6-1ECC-67B9-2B94-26FCE2D3512C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15" creationId="{408B7775-2BA3-4F35-D183-AD22B8BCAA82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17" creationId="{C6DA8BD9-8F83-033B-2017-4DA5D696B171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19" creationId="{E27034A0-1D1B-6BC6-4E4E-74D15EC0F35F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31.256" v="558"/>
          <ac:spMkLst>
            <pc:docMk/>
            <pc:sldMk cId="3134063715" sldId="257"/>
            <ac:spMk id="21" creationId="{1E16E6C6-6310-B49C-DC45-C8E11DC42F41}"/>
          </ac:spMkLst>
        </pc:spChg>
        <pc:graphicFrameChg chg="add del mod ord modGraphic">
          <ac:chgData name="Casandra Tanase (2410900)" userId="S::2410900@student.uwtsd.ac.uk::18e2f4ef-22f6-4440-9ceb-d5835e8472d1" providerId="AD" clId="Web-{E69D2C0C-4E33-AB56-EC2A-230333AAD481}" dt="2026-02-04T10:28:52.882" v="175"/>
          <ac:graphicFrameMkLst>
            <pc:docMk/>
            <pc:sldMk cId="3134063715" sldId="257"/>
            <ac:graphicFrameMk id="5" creationId="{DD42D72D-46AA-B566-3FC7-89655F53350E}"/>
          </ac:graphicFrameMkLst>
        </pc:graphicFrameChg>
        <pc:graphicFrameChg chg="add mod">
          <ac:chgData name="Casandra Tanase (2410900)" userId="S::2410900@student.uwtsd.ac.uk::18e2f4ef-22f6-4440-9ceb-d5835e8472d1" providerId="AD" clId="Web-{E69D2C0C-4E33-AB56-EC2A-230333AAD481}" dt="2026-02-04T11:35:31.256" v="558"/>
          <ac:graphicFrameMkLst>
            <pc:docMk/>
            <pc:sldMk cId="3134063715" sldId="257"/>
            <ac:graphicFrameMk id="9" creationId="{F8BA0A49-745B-0C97-DD23-FD6850E06B75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5:25.084" v="557"/>
        <pc:sldMkLst>
          <pc:docMk/>
          <pc:sldMk cId="880183897" sldId="258"/>
        </pc:sldMkLst>
        <pc:spChg chg="mod ord">
          <ac:chgData name="Casandra Tanase (2410900)" userId="S::2410900@student.uwtsd.ac.uk::18e2f4ef-22f6-4440-9ceb-d5835e8472d1" providerId="AD" clId="Web-{E69D2C0C-4E33-AB56-EC2A-230333AAD481}" dt="2026-02-04T11:35:25.084" v="557"/>
          <ac:spMkLst>
            <pc:docMk/>
            <pc:sldMk cId="880183897" sldId="258"/>
            <ac:spMk id="2" creationId="{30BAB881-ED80-0239-0256-51B4D3BD2623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5:25.084" v="557"/>
          <ac:spMkLst>
            <pc:docMk/>
            <pc:sldMk cId="880183897" sldId="258"/>
            <ac:spMk id="3" creationId="{1F0B1CFA-7801-2B2B-7D92-CB95A5E300F7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5:25.084" v="557"/>
          <ac:spMkLst>
            <pc:docMk/>
            <pc:sldMk cId="880183897" sldId="258"/>
            <ac:spMk id="9" creationId="{1692EC0C-1C89-5ECD-0427-A7BD1AE3D066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5:25.084" v="557"/>
          <ac:spMkLst>
            <pc:docMk/>
            <pc:sldMk cId="880183897" sldId="258"/>
            <ac:spMk id="11" creationId="{E250A702-1F9D-9EC9-28D5-FBA9E83CBB37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5:25.084" v="557"/>
          <ac:spMkLst>
            <pc:docMk/>
            <pc:sldMk cId="880183897" sldId="258"/>
            <ac:spMk id="13" creationId="{1C52A8AF-0B65-DAF5-35AB-941ACDB1821C}"/>
          </ac:spMkLst>
        </pc:spChg>
        <pc:graphicFrameChg chg="add">
          <ac:chgData name="Casandra Tanase (2410900)" userId="S::2410900@student.uwtsd.ac.uk::18e2f4ef-22f6-4440-9ceb-d5835e8472d1" providerId="AD" clId="Web-{E69D2C0C-4E33-AB56-EC2A-230333AAD481}" dt="2026-02-04T11:35:25.084" v="557"/>
          <ac:graphicFrameMkLst>
            <pc:docMk/>
            <pc:sldMk cId="880183897" sldId="258"/>
            <ac:graphicFrameMk id="5" creationId="{50AA6970-BB11-5CA2-A680-A6BCBD02C89D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5:15.865" v="556" actId="20577"/>
        <pc:sldMkLst>
          <pc:docMk/>
          <pc:sldMk cId="3555610991" sldId="259"/>
        </pc:sldMkLst>
        <pc:spChg chg="mod ord">
          <ac:chgData name="Casandra Tanase (2410900)" userId="S::2410900@student.uwtsd.ac.uk::18e2f4ef-22f6-4440-9ceb-d5835e8472d1" providerId="AD" clId="Web-{E69D2C0C-4E33-AB56-EC2A-230333AAD481}" dt="2026-02-04T11:35:15.865" v="556" actId="20577"/>
          <ac:spMkLst>
            <pc:docMk/>
            <pc:sldMk cId="3555610991" sldId="259"/>
            <ac:spMk id="2" creationId="{CF417886-D913-95CD-BE17-FCC4A2EC6F01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5:09.646" v="555"/>
          <ac:spMkLst>
            <pc:docMk/>
            <pc:sldMk cId="3555610991" sldId="259"/>
            <ac:spMk id="3" creationId="{3F7E2A9A-0916-739D-04A0-868B0A1A34A1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09.646" v="555"/>
          <ac:spMkLst>
            <pc:docMk/>
            <pc:sldMk cId="3555610991" sldId="259"/>
            <ac:spMk id="9" creationId="{28B952CA-AC89-B1FB-59BD-EC905A3A0FE0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09.646" v="555"/>
          <ac:spMkLst>
            <pc:docMk/>
            <pc:sldMk cId="3555610991" sldId="259"/>
            <ac:spMk id="11" creationId="{B864B6CF-9FAF-E82E-5580-D6085F4E3C90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09.646" v="555"/>
          <ac:spMkLst>
            <pc:docMk/>
            <pc:sldMk cId="3555610991" sldId="259"/>
            <ac:spMk id="13" creationId="{98DF270F-EF0E-1E98-1B1C-6735B67FC10B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5:09.646" v="555"/>
          <ac:spMkLst>
            <pc:docMk/>
            <pc:sldMk cId="3555610991" sldId="259"/>
            <ac:spMk id="15" creationId="{52E11892-76BD-BC09-9230-E0578AF298F8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5:09.646" v="555"/>
          <ac:graphicFrameMkLst>
            <pc:docMk/>
            <pc:sldMk cId="3555610991" sldId="259"/>
            <ac:graphicFrameMk id="5" creationId="{70C1F7E9-B5B2-9CDF-BF53-50074228D88A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5:02.068" v="554"/>
        <pc:sldMkLst>
          <pc:docMk/>
          <pc:sldMk cId="516838646" sldId="260"/>
        </pc:sldMkLst>
        <pc:spChg chg="mod ord">
          <ac:chgData name="Casandra Tanase (2410900)" userId="S::2410900@student.uwtsd.ac.uk::18e2f4ef-22f6-4440-9ceb-d5835e8472d1" providerId="AD" clId="Web-{E69D2C0C-4E33-AB56-EC2A-230333AAD481}" dt="2026-02-04T11:34:55.489" v="553" actId="20577"/>
          <ac:spMkLst>
            <pc:docMk/>
            <pc:sldMk cId="516838646" sldId="260"/>
            <ac:spMk id="2" creationId="{0BF79C4C-F8A5-8946-FDF2-F7704EE936A2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4:47.427" v="552"/>
          <ac:spMkLst>
            <pc:docMk/>
            <pc:sldMk cId="516838646" sldId="260"/>
            <ac:spMk id="3" creationId="{577D13D8-02E7-08BC-9D84-34223B36918D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5:02.068" v="554"/>
          <ac:spMkLst>
            <pc:docMk/>
            <pc:sldMk cId="516838646" sldId="260"/>
            <ac:spMk id="9" creationId="{B383EAAF-3847-3CFB-53A9-442EAB252A5F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47.427" v="552"/>
          <ac:spMkLst>
            <pc:docMk/>
            <pc:sldMk cId="516838646" sldId="260"/>
            <ac:spMk id="11" creationId="{AD945190-4738-B031-2DBA-CD19B44A3A29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47.427" v="552"/>
          <ac:spMkLst>
            <pc:docMk/>
            <pc:sldMk cId="516838646" sldId="260"/>
            <ac:spMk id="13" creationId="{4F97D7EA-CF45-208C-ABA7-F4FB9B8EBDBC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47.427" v="552"/>
          <ac:spMkLst>
            <pc:docMk/>
            <pc:sldMk cId="516838646" sldId="260"/>
            <ac:spMk id="15" creationId="{8D406345-FD7E-F582-F093-170DCFE8E060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4:47.427" v="552"/>
          <ac:graphicFrameMkLst>
            <pc:docMk/>
            <pc:sldMk cId="516838646" sldId="260"/>
            <ac:graphicFrameMk id="5" creationId="{A1FE663F-F0C3-ED9E-DBDB-16AC4B845619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4:33.458" v="551" actId="1076"/>
        <pc:sldMkLst>
          <pc:docMk/>
          <pc:sldMk cId="2295232990" sldId="261"/>
        </pc:sldMkLst>
        <pc:spChg chg="mod ord">
          <ac:chgData name="Casandra Tanase (2410900)" userId="S::2410900@student.uwtsd.ac.uk::18e2f4ef-22f6-4440-9ceb-d5835e8472d1" providerId="AD" clId="Web-{E69D2C0C-4E33-AB56-EC2A-230333AAD481}" dt="2026-02-04T11:34:08.801" v="546"/>
          <ac:spMkLst>
            <pc:docMk/>
            <pc:sldMk cId="2295232990" sldId="261"/>
            <ac:spMk id="2" creationId="{7A9F6C23-BCA4-3A59-65FF-48877A7DDF8E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4:08.801" v="546"/>
          <ac:spMkLst>
            <pc:docMk/>
            <pc:sldMk cId="2295232990" sldId="261"/>
            <ac:spMk id="3" creationId="{E7BEAEEA-5555-67A8-7EC0-0DED265ACE96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4:25.723" v="549"/>
          <ac:spMkLst>
            <pc:docMk/>
            <pc:sldMk cId="2295232990" sldId="261"/>
            <ac:spMk id="9" creationId="{226FE50B-8B5B-C21D-9604-327D216BAF66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08.801" v="546"/>
          <ac:spMkLst>
            <pc:docMk/>
            <pc:sldMk cId="2295232990" sldId="261"/>
            <ac:spMk id="11" creationId="{0E722016-3810-CD03-EF2D-4F123036DFF9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08.801" v="546"/>
          <ac:spMkLst>
            <pc:docMk/>
            <pc:sldMk cId="2295232990" sldId="261"/>
            <ac:spMk id="13" creationId="{E2FFDE7F-9A73-399B-C91A-D1491369CCB1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4:08.801" v="546"/>
          <ac:spMkLst>
            <pc:docMk/>
            <pc:sldMk cId="2295232990" sldId="261"/>
            <ac:spMk id="15" creationId="{02C72281-ED8D-362D-1D02-C40DF3A467C5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4:33.458" v="551" actId="1076"/>
          <ac:graphicFrameMkLst>
            <pc:docMk/>
            <pc:sldMk cId="2295232990" sldId="261"/>
            <ac:graphicFrameMk id="5" creationId="{165A02D0-8DA1-1271-9D0A-C01ED3B683C2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3:59.176" v="545" actId="20577"/>
        <pc:sldMkLst>
          <pc:docMk/>
          <pc:sldMk cId="3701792475" sldId="262"/>
        </pc:sldMkLst>
        <pc:spChg chg="mod ord">
          <ac:chgData name="Casandra Tanase (2410900)" userId="S::2410900@student.uwtsd.ac.uk::18e2f4ef-22f6-4440-9ceb-d5835e8472d1" providerId="AD" clId="Web-{E69D2C0C-4E33-AB56-EC2A-230333AAD481}" dt="2026-02-04T11:33:59.176" v="545" actId="20577"/>
          <ac:spMkLst>
            <pc:docMk/>
            <pc:sldMk cId="3701792475" sldId="262"/>
            <ac:spMk id="2" creationId="{8B35F437-60C9-86D7-58F7-F4087549072C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3:53.347" v="544"/>
          <ac:spMkLst>
            <pc:docMk/>
            <pc:sldMk cId="3701792475" sldId="262"/>
            <ac:spMk id="3" creationId="{698227A0-F00C-8A44-8C69-9D20CD0385C5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53.347" v="544"/>
          <ac:spMkLst>
            <pc:docMk/>
            <pc:sldMk cId="3701792475" sldId="262"/>
            <ac:spMk id="9" creationId="{9DE30A26-725B-ED60-CC51-BF7B150F135E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53.347" v="544"/>
          <ac:spMkLst>
            <pc:docMk/>
            <pc:sldMk cId="3701792475" sldId="262"/>
            <ac:spMk id="11" creationId="{07B5858F-8E85-1ED7-BFE9-897B6D13F72C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53.347" v="544"/>
          <ac:spMkLst>
            <pc:docMk/>
            <pc:sldMk cId="3701792475" sldId="262"/>
            <ac:spMk id="13" creationId="{0FA12BDC-062A-B00A-57DD-712C17F1EE93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53.347" v="544"/>
          <ac:spMkLst>
            <pc:docMk/>
            <pc:sldMk cId="3701792475" sldId="262"/>
            <ac:spMk id="15" creationId="{7F64393E-C47A-AE2B-CAAA-C0DA721BEE5C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3:53.347" v="544"/>
          <ac:graphicFrameMkLst>
            <pc:docMk/>
            <pc:sldMk cId="3701792475" sldId="262"/>
            <ac:graphicFrameMk id="5" creationId="{4DBEA17B-A9F3-2A37-EFE2-2683B6A2B63A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3:29.331" v="543"/>
        <pc:sldMkLst>
          <pc:docMk/>
          <pc:sldMk cId="3060972543" sldId="263"/>
        </pc:sldMkLst>
        <pc:spChg chg="mod ord">
          <ac:chgData name="Casandra Tanase (2410900)" userId="S::2410900@student.uwtsd.ac.uk::18e2f4ef-22f6-4440-9ceb-d5835e8472d1" providerId="AD" clId="Web-{E69D2C0C-4E33-AB56-EC2A-230333AAD481}" dt="2026-02-04T11:33:29.331" v="543"/>
          <ac:spMkLst>
            <pc:docMk/>
            <pc:sldMk cId="3060972543" sldId="263"/>
            <ac:spMk id="2" creationId="{ACBD6575-D1C1-D70D-E248-46918D6932C2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2:41.595" v="535"/>
          <ac:spMkLst>
            <pc:docMk/>
            <pc:sldMk cId="3060972543" sldId="263"/>
            <ac:spMk id="3" creationId="{BFA72F4D-F294-EF25-59BB-2AFC0B30AF2D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3:11.471" v="539"/>
          <ac:spMkLst>
            <pc:docMk/>
            <pc:sldMk cId="3060972543" sldId="263"/>
            <ac:spMk id="9" creationId="{B2FC5AD8-C4C1-6298-87E1-D7C68C30AFB1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29.331" v="543"/>
          <ac:spMkLst>
            <pc:docMk/>
            <pc:sldMk cId="3060972543" sldId="263"/>
            <ac:spMk id="11" creationId="{DDE7775E-B7B0-3809-4871-1A74FCE50CD5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29.331" v="543"/>
          <ac:spMkLst>
            <pc:docMk/>
            <pc:sldMk cId="3060972543" sldId="263"/>
            <ac:spMk id="13" creationId="{99F42507-673B-51BF-6C1C-88FC010954D3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3:29.331" v="543"/>
          <ac:spMkLst>
            <pc:docMk/>
            <pc:sldMk cId="3060972543" sldId="263"/>
            <ac:spMk id="15" creationId="{03E57983-E91B-BDE2-03B9-696AD3789B62}"/>
          </ac:spMkLst>
        </pc:spChg>
        <pc:graphicFrameChg chg="add mod modGraphic">
          <ac:chgData name="Casandra Tanase (2410900)" userId="S::2410900@student.uwtsd.ac.uk::18e2f4ef-22f6-4440-9ceb-d5835e8472d1" providerId="AD" clId="Web-{E69D2C0C-4E33-AB56-EC2A-230333AAD481}" dt="2026-02-04T11:33:29.331" v="543"/>
          <ac:graphicFrameMkLst>
            <pc:docMk/>
            <pc:sldMk cId="3060972543" sldId="263"/>
            <ac:graphicFrameMk id="5" creationId="{0E4BA41C-F641-9BE3-B845-D1BA573F9AEF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2:12.235" v="534"/>
        <pc:sldMkLst>
          <pc:docMk/>
          <pc:sldMk cId="1779838355" sldId="264"/>
        </pc:sldMkLst>
        <pc:spChg chg="mod ord">
          <ac:chgData name="Casandra Tanase (2410900)" userId="S::2410900@student.uwtsd.ac.uk::18e2f4ef-22f6-4440-9ceb-d5835e8472d1" providerId="AD" clId="Web-{E69D2C0C-4E33-AB56-EC2A-230333AAD481}" dt="2026-02-04T11:32:12.235" v="534"/>
          <ac:spMkLst>
            <pc:docMk/>
            <pc:sldMk cId="1779838355" sldId="264"/>
            <ac:spMk id="2" creationId="{710FA76A-3620-5BCD-4739-CFED1AA073DA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2:12.235" v="534"/>
          <ac:spMkLst>
            <pc:docMk/>
            <pc:sldMk cId="1779838355" sldId="264"/>
            <ac:spMk id="3" creationId="{EC771DAE-1A46-5FB3-A8BF-9811287E3C6A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2:12.235" v="534"/>
          <ac:spMkLst>
            <pc:docMk/>
            <pc:sldMk cId="1779838355" sldId="264"/>
            <ac:spMk id="9" creationId="{4BF15A6A-B403-F31F-42A8-674177B9DBA6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2:12.235" v="534"/>
          <ac:spMkLst>
            <pc:docMk/>
            <pc:sldMk cId="1779838355" sldId="264"/>
            <ac:spMk id="11" creationId="{FA3A70AC-8E83-4A2D-280C-0CCEC1FA8A24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2:12.235" v="534"/>
          <ac:spMkLst>
            <pc:docMk/>
            <pc:sldMk cId="1779838355" sldId="264"/>
            <ac:spMk id="13" creationId="{4A6A3641-8ACE-1849-ED8A-F4E5AF22CC53}"/>
          </ac:spMkLst>
        </pc:spChg>
        <pc:graphicFrameChg chg="add">
          <ac:chgData name="Casandra Tanase (2410900)" userId="S::2410900@student.uwtsd.ac.uk::18e2f4ef-22f6-4440-9ceb-d5835e8472d1" providerId="AD" clId="Web-{E69D2C0C-4E33-AB56-EC2A-230333AAD481}" dt="2026-02-04T11:32:12.235" v="534"/>
          <ac:graphicFrameMkLst>
            <pc:docMk/>
            <pc:sldMk cId="1779838355" sldId="264"/>
            <ac:graphicFrameMk id="5" creationId="{0B08BAE1-A6C7-AECD-C014-9AF0FE0E1D63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2:04.672" v="533"/>
        <pc:sldMkLst>
          <pc:docMk/>
          <pc:sldMk cId="3417245955" sldId="265"/>
        </pc:sldMkLst>
        <pc:spChg chg="mod ord">
          <ac:chgData name="Casandra Tanase (2410900)" userId="S::2410900@student.uwtsd.ac.uk::18e2f4ef-22f6-4440-9ceb-d5835e8472d1" providerId="AD" clId="Web-{E69D2C0C-4E33-AB56-EC2A-230333AAD481}" dt="2026-02-04T11:31:47.656" v="531"/>
          <ac:spMkLst>
            <pc:docMk/>
            <pc:sldMk cId="3417245955" sldId="265"/>
            <ac:spMk id="2" creationId="{81763F83-E1A8-29F6-25FB-AC666FF815D8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1:47.656" v="531"/>
          <ac:spMkLst>
            <pc:docMk/>
            <pc:sldMk cId="3417245955" sldId="265"/>
            <ac:spMk id="3" creationId="{CC202C90-D160-643D-EE59-03721A4A5D57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2:04.672" v="533"/>
          <ac:spMkLst>
            <pc:docMk/>
            <pc:sldMk cId="3417245955" sldId="265"/>
            <ac:spMk id="9" creationId="{B14BFF69-B012-B2D2-E71D-BBC8DF1A8B83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47.656" v="531"/>
          <ac:spMkLst>
            <pc:docMk/>
            <pc:sldMk cId="3417245955" sldId="265"/>
            <ac:spMk id="11" creationId="{1B730C37-B8A0-2293-8998-E67DFB642538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47.656" v="531"/>
          <ac:spMkLst>
            <pc:docMk/>
            <pc:sldMk cId="3417245955" sldId="265"/>
            <ac:spMk id="13" creationId="{ECC02648-6061-DA97-AD7C-B5664904E88A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47.656" v="531"/>
          <ac:spMkLst>
            <pc:docMk/>
            <pc:sldMk cId="3417245955" sldId="265"/>
            <ac:spMk id="15" creationId="{EEAE915D-D6B7-1918-BCC9-ABC036246509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1:56.484" v="532" actId="1076"/>
          <ac:graphicFrameMkLst>
            <pc:docMk/>
            <pc:sldMk cId="3417245955" sldId="265"/>
            <ac:graphicFrameMk id="5" creationId="{E78818F4-B7C5-AFC6-E644-B000371A857A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1:36.874" v="530"/>
        <pc:sldMkLst>
          <pc:docMk/>
          <pc:sldMk cId="1043929757" sldId="266"/>
        </pc:sldMkLst>
        <pc:spChg chg="mod or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2" creationId="{DEE9F57B-3D37-CF3B-992B-8FBD9E793F65}"/>
          </ac:spMkLst>
        </pc:spChg>
        <pc:spChg chg="add del mod or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3" creationId="{948A4019-6B1E-2E6A-4E9E-250A012C6751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27.483" v="527"/>
          <ac:spMkLst>
            <pc:docMk/>
            <pc:sldMk cId="1043929757" sldId="266"/>
            <ac:spMk id="9" creationId="{9637D610-9371-D62F-0151-D5B939FB03C6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27.483" v="527"/>
          <ac:spMkLst>
            <pc:docMk/>
            <pc:sldMk cId="1043929757" sldId="266"/>
            <ac:spMk id="11" creationId="{6A139890-5765-2450-31C4-1585A80CA150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27.483" v="527"/>
          <ac:spMkLst>
            <pc:docMk/>
            <pc:sldMk cId="1043929757" sldId="266"/>
            <ac:spMk id="13" creationId="{981821CA-4926-4CD3-AF26-9FCC071B248F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27.483" v="527"/>
          <ac:spMkLst>
            <pc:docMk/>
            <pc:sldMk cId="1043929757" sldId="266"/>
            <ac:spMk id="15" creationId="{4C765893-6906-BF86-C408-7D21AF700EA9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36.827" v="529"/>
          <ac:spMkLst>
            <pc:docMk/>
            <pc:sldMk cId="1043929757" sldId="266"/>
            <ac:spMk id="17" creationId="{95703957-628B-1E16-CDDB-B9D95A0FCA45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36.827" v="529"/>
          <ac:spMkLst>
            <pc:docMk/>
            <pc:sldMk cId="1043929757" sldId="266"/>
            <ac:spMk id="18" creationId="{50C0149D-66F6-B287-6BA9-5A5FD5CCB8D9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36.827" v="529"/>
          <ac:spMkLst>
            <pc:docMk/>
            <pc:sldMk cId="1043929757" sldId="266"/>
            <ac:spMk id="19" creationId="{AB711796-B528-B743-9D43-DF8708C97965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22" creationId="{9637D610-9371-D62F-0151-D5B939FB03C6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23" creationId="{6A139890-5765-2450-31C4-1585A80CA150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24" creationId="{981821CA-4926-4CD3-AF26-9FCC071B248F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36.874" v="530"/>
          <ac:spMkLst>
            <pc:docMk/>
            <pc:sldMk cId="1043929757" sldId="266"/>
            <ac:spMk id="25" creationId="{4C765893-6906-BF86-C408-7D21AF700EA9}"/>
          </ac:spMkLst>
        </pc:spChg>
        <pc:graphicFrameChg chg="add del mod">
          <ac:chgData name="Casandra Tanase (2410900)" userId="S::2410900@student.uwtsd.ac.uk::18e2f4ef-22f6-4440-9ceb-d5835e8472d1" providerId="AD" clId="Web-{E69D2C0C-4E33-AB56-EC2A-230333AAD481}" dt="2026-02-04T11:31:27.483" v="527"/>
          <ac:graphicFrameMkLst>
            <pc:docMk/>
            <pc:sldMk cId="1043929757" sldId="266"/>
            <ac:graphicFrameMk id="5" creationId="{0E481F0D-FCBD-F4DF-CCE1-73263FCD4756}"/>
          </ac:graphicFrameMkLst>
        </pc:graphicFrameChg>
        <pc:graphicFrameChg chg="add del">
          <ac:chgData name="Casandra Tanase (2410900)" userId="S::2410900@student.uwtsd.ac.uk::18e2f4ef-22f6-4440-9ceb-d5835e8472d1" providerId="AD" clId="Web-{E69D2C0C-4E33-AB56-EC2A-230333AAD481}" dt="2026-02-04T11:31:36.827" v="529"/>
          <ac:graphicFrameMkLst>
            <pc:docMk/>
            <pc:sldMk cId="1043929757" sldId="266"/>
            <ac:graphicFrameMk id="20" creationId="{CD29EF3E-08FD-8C50-26E7-6CC08EF9FCFE}"/>
          </ac:graphicFrameMkLst>
        </pc:graphicFrameChg>
        <pc:graphicFrameChg chg="add mod">
          <ac:chgData name="Casandra Tanase (2410900)" userId="S::2410900@student.uwtsd.ac.uk::18e2f4ef-22f6-4440-9ceb-d5835e8472d1" providerId="AD" clId="Web-{E69D2C0C-4E33-AB56-EC2A-230333AAD481}" dt="2026-02-04T11:31:36.874" v="530"/>
          <ac:graphicFrameMkLst>
            <pc:docMk/>
            <pc:sldMk cId="1043929757" sldId="266"/>
            <ac:graphicFrameMk id="26" creationId="{0E481F0D-FCBD-F4DF-CCE1-73263FCD4756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1:12.577" v="525"/>
        <pc:sldMkLst>
          <pc:docMk/>
          <pc:sldMk cId="1793984138" sldId="267"/>
        </pc:sldMkLst>
        <pc:spChg chg="mod or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2" creationId="{C16F381C-03D6-4378-5103-66AB3281E451}"/>
          </ac:spMkLst>
        </pc:spChg>
        <pc:spChg chg="add del mod or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3" creationId="{E14B90D8-CF46-0FA3-5407-3FE018A0E10D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01.467" v="522"/>
          <ac:spMkLst>
            <pc:docMk/>
            <pc:sldMk cId="1793984138" sldId="267"/>
            <ac:spMk id="9" creationId="{AEBBB265-7109-B0C6-EF95-6274EF1C7362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01.467" v="522"/>
          <ac:spMkLst>
            <pc:docMk/>
            <pc:sldMk cId="1793984138" sldId="267"/>
            <ac:spMk id="11" creationId="{9BADD3D7-BC1D-D67D-D527-1FB8821D8D3B}"/>
          </ac:spMkLst>
        </pc:spChg>
        <pc:spChg chg="add del">
          <ac:chgData name="Casandra Tanase (2410900)" userId="S::2410900@student.uwtsd.ac.uk::18e2f4ef-22f6-4440-9ceb-d5835e8472d1" providerId="AD" clId="Web-{E69D2C0C-4E33-AB56-EC2A-230333AAD481}" dt="2026-02-04T11:31:01.467" v="522"/>
          <ac:spMkLst>
            <pc:docMk/>
            <pc:sldMk cId="1793984138" sldId="267"/>
            <ac:spMk id="13" creationId="{54A6441A-21B7-D2C8-8A78-72A877F92D59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12.530" v="524"/>
          <ac:spMkLst>
            <pc:docMk/>
            <pc:sldMk cId="1793984138" sldId="267"/>
            <ac:spMk id="15" creationId="{99E56539-05EF-B276-EB49-89301D2139EB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12.530" v="524"/>
          <ac:spMkLst>
            <pc:docMk/>
            <pc:sldMk cId="1793984138" sldId="267"/>
            <ac:spMk id="16" creationId="{7437CC52-828D-8F4C-60B9-D9D6EEF9A791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12.530" v="524"/>
          <ac:spMkLst>
            <pc:docMk/>
            <pc:sldMk cId="1793984138" sldId="267"/>
            <ac:spMk id="17" creationId="{2E22EDE4-81D5-4402-A895-993044DD3ACD}"/>
          </ac:spMkLst>
        </pc:spChg>
        <pc:spChg chg="add del mod">
          <ac:chgData name="Casandra Tanase (2410900)" userId="S::2410900@student.uwtsd.ac.uk::18e2f4ef-22f6-4440-9ceb-d5835e8472d1" providerId="AD" clId="Web-{E69D2C0C-4E33-AB56-EC2A-230333AAD481}" dt="2026-02-04T11:31:12.530" v="524"/>
          <ac:spMkLst>
            <pc:docMk/>
            <pc:sldMk cId="1793984138" sldId="267"/>
            <ac:spMk id="18" creationId="{D44B4BBA-4635-B062-06E2-02C9811EEDB5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21" creationId="{969CDCB3-6FC8-1EC7-9398-77BCA3115FEC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22" creationId="{C826B27C-C35E-F6F4-146C-88A2AB06EB15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23" creationId="{338AF3D7-29E1-A4E0-1884-12815F290E9E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1:12.577" v="525"/>
          <ac:spMkLst>
            <pc:docMk/>
            <pc:sldMk cId="1793984138" sldId="267"/>
            <ac:spMk id="24" creationId="{24170399-DA92-DF12-23D7-11B325534150}"/>
          </ac:spMkLst>
        </pc:spChg>
        <pc:graphicFrameChg chg="add del">
          <ac:chgData name="Casandra Tanase (2410900)" userId="S::2410900@student.uwtsd.ac.uk::18e2f4ef-22f6-4440-9ceb-d5835e8472d1" providerId="AD" clId="Web-{E69D2C0C-4E33-AB56-EC2A-230333AAD481}" dt="2026-02-04T11:31:01.467" v="522"/>
          <ac:graphicFrameMkLst>
            <pc:docMk/>
            <pc:sldMk cId="1793984138" sldId="267"/>
            <ac:graphicFrameMk id="5" creationId="{EDED3D1A-3EE4-FAF2-7514-66F9B0433FE2}"/>
          </ac:graphicFrameMkLst>
        </pc:graphicFrameChg>
        <pc:graphicFrameChg chg="add del mod">
          <ac:chgData name="Casandra Tanase (2410900)" userId="S::2410900@student.uwtsd.ac.uk::18e2f4ef-22f6-4440-9ceb-d5835e8472d1" providerId="AD" clId="Web-{E69D2C0C-4E33-AB56-EC2A-230333AAD481}" dt="2026-02-04T11:31:12.530" v="524"/>
          <ac:graphicFrameMkLst>
            <pc:docMk/>
            <pc:sldMk cId="1793984138" sldId="267"/>
            <ac:graphicFrameMk id="19" creationId="{AAE34E0C-001C-BA86-A3AE-468D424C3C9A}"/>
          </ac:graphicFrameMkLst>
        </pc:graphicFrameChg>
        <pc:graphicFrameChg chg="add mod">
          <ac:chgData name="Casandra Tanase (2410900)" userId="S::2410900@student.uwtsd.ac.uk::18e2f4ef-22f6-4440-9ceb-d5835e8472d1" providerId="AD" clId="Web-{E69D2C0C-4E33-AB56-EC2A-230333AAD481}" dt="2026-02-04T11:31:12.577" v="525"/>
          <ac:graphicFrameMkLst>
            <pc:docMk/>
            <pc:sldMk cId="1793984138" sldId="267"/>
            <ac:graphicFrameMk id="25" creationId="{B758D543-FA1B-5861-B425-64BFFA758951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0:24.574" v="518"/>
        <pc:sldMkLst>
          <pc:docMk/>
          <pc:sldMk cId="2740876562" sldId="268"/>
        </pc:sldMkLst>
        <pc:spChg chg="mod ord">
          <ac:chgData name="Casandra Tanase (2410900)" userId="S::2410900@student.uwtsd.ac.uk::18e2f4ef-22f6-4440-9ceb-d5835e8472d1" providerId="AD" clId="Web-{E69D2C0C-4E33-AB56-EC2A-230333AAD481}" dt="2026-02-04T11:30:24.574" v="518"/>
          <ac:spMkLst>
            <pc:docMk/>
            <pc:sldMk cId="2740876562" sldId="268"/>
            <ac:spMk id="2" creationId="{7D4706F7-BDC4-83D9-C261-C81FD8576C3F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0:24.574" v="518"/>
          <ac:spMkLst>
            <pc:docMk/>
            <pc:sldMk cId="2740876562" sldId="268"/>
            <ac:spMk id="3" creationId="{F1E3575F-C7C5-663E-2B09-4994C74E49C9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24.574" v="518"/>
          <ac:spMkLst>
            <pc:docMk/>
            <pc:sldMk cId="2740876562" sldId="268"/>
            <ac:spMk id="9" creationId="{A8EFC980-666D-6303-E7A8-6A9E20C29F2C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24.574" v="518"/>
          <ac:spMkLst>
            <pc:docMk/>
            <pc:sldMk cId="2740876562" sldId="268"/>
            <ac:spMk id="11" creationId="{B31EEF3F-F622-A5D7-C22D-DCC98AEA86F1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24.574" v="518"/>
          <ac:spMkLst>
            <pc:docMk/>
            <pc:sldMk cId="2740876562" sldId="268"/>
            <ac:spMk id="13" creationId="{B8C36C4F-0213-8244-9E0B-1FEFF789A97E}"/>
          </ac:spMkLst>
        </pc:spChg>
        <pc:graphicFrameChg chg="add">
          <ac:chgData name="Casandra Tanase (2410900)" userId="S::2410900@student.uwtsd.ac.uk::18e2f4ef-22f6-4440-9ceb-d5835e8472d1" providerId="AD" clId="Web-{E69D2C0C-4E33-AB56-EC2A-230333AAD481}" dt="2026-02-04T11:30:24.574" v="518"/>
          <ac:graphicFrameMkLst>
            <pc:docMk/>
            <pc:sldMk cId="2740876562" sldId="268"/>
            <ac:graphicFrameMk id="5" creationId="{A5E551B7-EAE3-8C37-5C06-3EB2A04ED523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0:32.528" v="519"/>
        <pc:sldMkLst>
          <pc:docMk/>
          <pc:sldMk cId="957010746" sldId="269"/>
        </pc:sldMkLst>
        <pc:spChg chg="mod ord">
          <ac:chgData name="Casandra Tanase (2410900)" userId="S::2410900@student.uwtsd.ac.uk::18e2f4ef-22f6-4440-9ceb-d5835e8472d1" providerId="AD" clId="Web-{E69D2C0C-4E33-AB56-EC2A-230333AAD481}" dt="2026-02-04T11:30:32.528" v="519"/>
          <ac:spMkLst>
            <pc:docMk/>
            <pc:sldMk cId="957010746" sldId="269"/>
            <ac:spMk id="2" creationId="{7CB71EE4-9E03-301B-4D0A-65A9B1650FBF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0:32.528" v="519"/>
          <ac:spMkLst>
            <pc:docMk/>
            <pc:sldMk cId="957010746" sldId="269"/>
            <ac:spMk id="3" creationId="{598F73AA-5CC3-9BE1-FE67-D6AA83E5AC3E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32.528" v="519"/>
          <ac:spMkLst>
            <pc:docMk/>
            <pc:sldMk cId="957010746" sldId="269"/>
            <ac:spMk id="9" creationId="{B3DA536E-77D7-B126-F5F4-AA71500C5ED4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32.528" v="519"/>
          <ac:spMkLst>
            <pc:docMk/>
            <pc:sldMk cId="957010746" sldId="269"/>
            <ac:spMk id="11" creationId="{9B1FC0A9-16ED-D9A3-0C16-516056919CC5}"/>
          </ac:spMkLst>
        </pc:spChg>
        <pc:spChg chg="add">
          <ac:chgData name="Casandra Tanase (2410900)" userId="S::2410900@student.uwtsd.ac.uk::18e2f4ef-22f6-4440-9ceb-d5835e8472d1" providerId="AD" clId="Web-{E69D2C0C-4E33-AB56-EC2A-230333AAD481}" dt="2026-02-04T11:30:32.528" v="519"/>
          <ac:spMkLst>
            <pc:docMk/>
            <pc:sldMk cId="957010746" sldId="269"/>
            <ac:spMk id="13" creationId="{200A4E09-EF54-A41F-D3A7-BF50699B075C}"/>
          </ac:spMkLst>
        </pc:spChg>
        <pc:graphicFrameChg chg="add">
          <ac:chgData name="Casandra Tanase (2410900)" userId="S::2410900@student.uwtsd.ac.uk::18e2f4ef-22f6-4440-9ceb-d5835e8472d1" providerId="AD" clId="Web-{E69D2C0C-4E33-AB56-EC2A-230333AAD481}" dt="2026-02-04T11:30:32.528" v="519"/>
          <ac:graphicFrameMkLst>
            <pc:docMk/>
            <pc:sldMk cId="957010746" sldId="269"/>
            <ac:graphicFrameMk id="5" creationId="{8A460CF8-A4AB-C608-DC93-09C4E9E0257F}"/>
          </ac:graphicFrameMkLst>
        </pc:graphicFrameChg>
      </pc:sldChg>
      <pc:sldChg chg="addSp delSp modSp new mod modClrScheme chgLayout">
        <pc:chgData name="Casandra Tanase (2410900)" userId="S::2410900@student.uwtsd.ac.uk::18e2f4ef-22f6-4440-9ceb-d5835e8472d1" providerId="AD" clId="Web-{E69D2C0C-4E33-AB56-EC2A-230333AAD481}" dt="2026-02-04T11:30:42.607" v="520"/>
        <pc:sldMkLst>
          <pc:docMk/>
          <pc:sldMk cId="586706540" sldId="270"/>
        </pc:sldMkLst>
        <pc:spChg chg="mod or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2" creationId="{B741D4F8-15F9-6094-A1BB-456A39488E3E}"/>
          </ac:spMkLst>
        </pc:spChg>
        <pc:spChg chg="del mod or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3" creationId="{66752EC0-4577-4030-947E-5F20CDB23B60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9" creationId="{00545100-717D-0925-5931-A1ADA91D731B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11" creationId="{2EE66E32-0451-C0B7-801C-705414154329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13" creationId="{0E1927B4-D53B-0B2F-055B-9CA9BD7E574C}"/>
          </ac:spMkLst>
        </pc:spChg>
        <pc:spChg chg="add mod">
          <ac:chgData name="Casandra Tanase (2410900)" userId="S::2410900@student.uwtsd.ac.uk::18e2f4ef-22f6-4440-9ceb-d5835e8472d1" providerId="AD" clId="Web-{E69D2C0C-4E33-AB56-EC2A-230333AAD481}" dt="2026-02-04T11:30:42.607" v="520"/>
          <ac:spMkLst>
            <pc:docMk/>
            <pc:sldMk cId="586706540" sldId="270"/>
            <ac:spMk id="15" creationId="{6DC2E93A-02DF-BE31-AB96-B3FD2CF7D9F1}"/>
          </ac:spMkLst>
        </pc:spChg>
        <pc:graphicFrameChg chg="add mod">
          <ac:chgData name="Casandra Tanase (2410900)" userId="S::2410900@student.uwtsd.ac.uk::18e2f4ef-22f6-4440-9ceb-d5835e8472d1" providerId="AD" clId="Web-{E69D2C0C-4E33-AB56-EC2A-230333AAD481}" dt="2026-02-04T11:30:42.607" v="520"/>
          <ac:graphicFrameMkLst>
            <pc:docMk/>
            <pc:sldMk cId="586706540" sldId="270"/>
            <ac:graphicFrameMk id="5" creationId="{4F5813B2-972E-A302-4D8B-DEF46A874C6A}"/>
          </ac:graphicFrameMkLst>
        </pc:graphicFrameChg>
      </pc:sldChg>
      <pc:sldChg chg="addSp delSp modSp new mod setBg modClrScheme delDesignElem chgLayout">
        <pc:chgData name="Casandra Tanase (2410900)" userId="S::2410900@student.uwtsd.ac.uk::18e2f4ef-22f6-4440-9ceb-d5835e8472d1" providerId="AD" clId="Web-{E69D2C0C-4E33-AB56-EC2A-230333AAD481}" dt="2026-02-04T10:43:18.429" v="316"/>
        <pc:sldMkLst>
          <pc:docMk/>
          <pc:sldMk cId="4043281176" sldId="271"/>
        </pc:sldMkLst>
        <pc:spChg chg="mod ord">
          <ac:chgData name="Casandra Tanase (2410900)" userId="S::2410900@student.uwtsd.ac.uk::18e2f4ef-22f6-4440-9ceb-d5835e8472d1" providerId="AD" clId="Web-{E69D2C0C-4E33-AB56-EC2A-230333AAD481}" dt="2026-02-04T10:43:18.429" v="316"/>
          <ac:spMkLst>
            <pc:docMk/>
            <pc:sldMk cId="4043281176" sldId="271"/>
            <ac:spMk id="2" creationId="{19D2F38A-3A54-47A6-E1A0-A38FC5B24A8D}"/>
          </ac:spMkLst>
        </pc:spChg>
        <pc:spChg chg="mod ord">
          <ac:chgData name="Casandra Tanase (2410900)" userId="S::2410900@student.uwtsd.ac.uk::18e2f4ef-22f6-4440-9ceb-d5835e8472d1" providerId="AD" clId="Web-{E69D2C0C-4E33-AB56-EC2A-230333AAD481}" dt="2026-02-04T10:43:18.429" v="316"/>
          <ac:spMkLst>
            <pc:docMk/>
            <pc:sldMk cId="4043281176" sldId="271"/>
            <ac:spMk id="3" creationId="{45E205B9-5D5D-D553-A701-7264AD411FC3}"/>
          </ac:spMkLst>
        </pc:spChg>
        <pc:picChg chg="add">
          <ac:chgData name="Casandra Tanase (2410900)" userId="S::2410900@student.uwtsd.ac.uk::18e2f4ef-22f6-4440-9ceb-d5835e8472d1" providerId="AD" clId="Web-{E69D2C0C-4E33-AB56-EC2A-230333AAD481}" dt="2026-02-04T10:40:53.301" v="300"/>
          <ac:picMkLst>
            <pc:docMk/>
            <pc:sldMk cId="4043281176" sldId="271"/>
            <ac:picMk id="5" creationId="{F1530E64-3153-5C5D-F2EE-B8AAE2B2004F}"/>
          </ac:picMkLst>
        </pc:picChg>
        <pc:cxnChg chg="add del">
          <ac:chgData name="Casandra Tanase (2410900)" userId="S::2410900@student.uwtsd.ac.uk::18e2f4ef-22f6-4440-9ceb-d5835e8472d1" providerId="AD" clId="Web-{E69D2C0C-4E33-AB56-EC2A-230333AAD481}" dt="2026-02-04T10:42:04.427" v="305"/>
          <ac:cxnSpMkLst>
            <pc:docMk/>
            <pc:sldMk cId="4043281176" sldId="271"/>
            <ac:cxnSpMk id="9" creationId="{1503BFE4-729B-D9D0-C17B-501E6AF1127A}"/>
          </ac:cxnSpMkLst>
        </pc:cxnChg>
      </pc:sldChg>
      <pc:sldMasterChg chg="add del addSldLayout delSldLayout">
        <pc:chgData name="Casandra Tanase (2410900)" userId="S::2410900@student.uwtsd.ac.uk::18e2f4ef-22f6-4440-9ceb-d5835e8472d1" providerId="AD" clId="Web-{E69D2C0C-4E33-AB56-EC2A-230333AAD481}" dt="2026-02-04T10:42:04.427" v="305"/>
        <pc:sldMasterMkLst>
          <pc:docMk/>
          <pc:sldMasterMk cId="2460954070" sldId="2147483660"/>
        </pc:sldMasterMkLst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asandra Tanase (2410900)" userId="S::2410900@student.uwtsd.ac.uk::18e2f4ef-22f6-4440-9ceb-d5835e8472d1" providerId="AD" clId="Web-{E69D2C0C-4E33-AB56-EC2A-230333AAD481}" dt="2026-02-04T10:42:04.427" v="30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sandra Tanase (2410900)" userId="S::2410900@student.uwtsd.ac.uk::18e2f4ef-22f6-4440-9ceb-d5835e8472d1" providerId="AD" clId="Web-{E69D2C0C-4E33-AB56-EC2A-230333AAD481}" dt="2026-02-04T10:43:09.272" v="314"/>
        <pc:sldMasterMkLst>
          <pc:docMk/>
          <pc:sldMasterMk cId="218999579" sldId="2147483672"/>
        </pc:sldMasterMkLst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535778708" sldId="214748367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1152580413" sldId="214748367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183859392" sldId="214748367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608496393" sldId="214748367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503365571" sldId="214748367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1226776411" sldId="214748367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2549161594" sldId="2147483679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2044688323" sldId="2147483680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2375643211" sldId="2147483681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2208155473" sldId="2147483682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489606901" sldId="214748368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1923729671" sldId="214748368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3523768583" sldId="214748368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4063089416" sldId="214748368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2182021395" sldId="214748368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762072655" sldId="214748368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09.272" v="314"/>
          <pc:sldLayoutMkLst>
            <pc:docMk/>
            <pc:sldMasterMk cId="218999579" sldId="2147483672"/>
            <pc:sldLayoutMk cId="1918922341" sldId="2147483689"/>
          </pc:sldLayoutMkLst>
        </pc:sldLayoutChg>
      </pc:sldMasterChg>
      <pc:sldMasterChg chg="add del addSldLayout delSldLayout modSldLayout">
        <pc:chgData name="Casandra Tanase (2410900)" userId="S::2410900@student.uwtsd.ac.uk::18e2f4ef-22f6-4440-9ceb-d5835e8472d1" providerId="AD" clId="Web-{E69D2C0C-4E33-AB56-EC2A-230333AAD481}" dt="2026-02-04T10:41:37.615" v="303"/>
        <pc:sldMasterMkLst>
          <pc:docMk/>
          <pc:sldMasterMk cId="1737013144" sldId="2147483672"/>
        </pc:sldMasterMkLst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2760969173" sldId="214748367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108663041" sldId="214748367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1318543080" sldId="214748367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2029452729" sldId="214748367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408091279" sldId="214748367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675780365" sldId="214748367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1079891897" sldId="2147483679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261971988" sldId="2147483680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2805532588" sldId="2147483681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415095906" sldId="2147483682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514733663" sldId="214748368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1018637291" sldId="214748368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027181409" sldId="214748368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176351422" sldId="214748368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2951337385" sldId="214748368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858078839" sldId="214748368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1:37.615" v="303"/>
          <pc:sldLayoutMkLst>
            <pc:docMk/>
            <pc:sldMasterMk cId="1737013144" sldId="2147483672"/>
            <pc:sldLayoutMk cId="3166652085" sldId="2147483689"/>
          </pc:sldLayoutMkLst>
        </pc:sldLayoutChg>
      </pc:sldMasterChg>
      <pc:sldMasterChg chg="add del addSldLayout delSldLayout modSldLayout">
        <pc:chgData name="Casandra Tanase (2410900)" userId="S::2410900@student.uwtsd.ac.uk::18e2f4ef-22f6-4440-9ceb-d5835e8472d1" providerId="AD" clId="Web-{E69D2C0C-4E33-AB56-EC2A-230333AAD481}" dt="2026-02-04T10:43:14.850" v="315"/>
        <pc:sldMasterMkLst>
          <pc:docMk/>
          <pc:sldMasterMk cId="2991721648" sldId="2147483690"/>
        </pc:sldMasterMkLst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459407652" sldId="2147483691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1676032887" sldId="2147483692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2670401464" sldId="214748369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1340293505" sldId="214748369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3953696205" sldId="214748369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1387515490" sldId="214748369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2769601001" sldId="214748369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596104894" sldId="214748369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1592595463" sldId="2147483699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4227032145" sldId="2147483700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4.850" v="315"/>
          <pc:sldLayoutMkLst>
            <pc:docMk/>
            <pc:sldMasterMk cId="2991721648" sldId="2147483690"/>
            <pc:sldLayoutMk cId="1881404022" sldId="2147483701"/>
          </pc:sldLayoutMkLst>
        </pc:sldLayoutChg>
      </pc:sldMasterChg>
      <pc:sldMasterChg chg="add del addSldLayout delSldLayout modSldLayout">
        <pc:chgData name="Casandra Tanase (2410900)" userId="S::2410900@student.uwtsd.ac.uk::18e2f4ef-22f6-4440-9ceb-d5835e8472d1" providerId="AD" clId="Web-{E69D2C0C-4E33-AB56-EC2A-230333AAD481}" dt="2026-02-04T10:43:18.429" v="316"/>
        <pc:sldMasterMkLst>
          <pc:docMk/>
          <pc:sldMasterMk cId="2448992058" sldId="2147483702"/>
        </pc:sldMasterMkLst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1269540416" sldId="2147483703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4237479698" sldId="2147483704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1836298512" sldId="2147483705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1207521631" sldId="2147483706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3173621279" sldId="2147483707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676497916" sldId="2147483708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2882917483" sldId="2147483709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755850192" sldId="2147483710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1737197687" sldId="2147483711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4007077135" sldId="2147483712"/>
          </pc:sldLayoutMkLst>
        </pc:sldLayoutChg>
        <pc:sldLayoutChg chg="add del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2448992058" sldId="2147483702"/>
            <pc:sldLayoutMk cId="2312546547" sldId="2147483713"/>
          </pc:sldLayoutMkLst>
        </pc:sldLayoutChg>
      </pc:sldMasterChg>
      <pc:sldMasterChg chg="add addSldLayout modSldLayout">
        <pc:chgData name="Casandra Tanase (2410900)" userId="S::2410900@student.uwtsd.ac.uk::18e2f4ef-22f6-4440-9ceb-d5835e8472d1" providerId="AD" clId="Web-{E69D2C0C-4E33-AB56-EC2A-230333AAD481}" dt="2026-02-04T10:43:18.429" v="316"/>
        <pc:sldMasterMkLst>
          <pc:docMk/>
          <pc:sldMasterMk cId="1527568817" sldId="2147483714"/>
        </pc:sldMasterMkLst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3619563981" sldId="2147483715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3755283404" sldId="2147483716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3773132030" sldId="2147483717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347619556" sldId="2147483718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2989012269" sldId="2147483719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4111552364" sldId="2147483720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4037147648" sldId="2147483721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3228523981" sldId="2147483722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2705588192" sldId="2147483723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2242902758" sldId="2147483724"/>
          </pc:sldLayoutMkLst>
        </pc:sldLayoutChg>
        <pc:sldLayoutChg chg="add mod replId">
          <pc:chgData name="Casandra Tanase (2410900)" userId="S::2410900@student.uwtsd.ac.uk::18e2f4ef-22f6-4440-9ceb-d5835e8472d1" providerId="AD" clId="Web-{E69D2C0C-4E33-AB56-EC2A-230333AAD481}" dt="2026-02-04T10:43:18.429" v="316"/>
          <pc:sldLayoutMkLst>
            <pc:docMk/>
            <pc:sldMasterMk cId="1527568817" sldId="2147483714"/>
            <pc:sldLayoutMk cId="1194544529" sldId="2147483725"/>
          </pc:sldLayoutMkLst>
        </pc:sldLayoutChg>
      </pc:sldMasterChg>
    </pc:docChg>
  </pc:docChgLst>
  <pc:docChgLst>
    <pc:chgData name="Casandra Tanase (2410900)" userId="S::2410900@student.uwtsd.ac.uk::18e2f4ef-22f6-4440-9ceb-d5835e8472d1" providerId="AD" clId="Web-{D38951A5-388C-72C1-8E60-23E55844C6DB}"/>
    <pc:docChg chg="modSld">
      <pc:chgData name="Casandra Tanase (2410900)" userId="S::2410900@student.uwtsd.ac.uk::18e2f4ef-22f6-4440-9ceb-d5835e8472d1" providerId="AD" clId="Web-{D38951A5-388C-72C1-8E60-23E55844C6DB}" dt="2026-02-04T11:41:41.294" v="9"/>
      <pc:docMkLst>
        <pc:docMk/>
      </pc:docMkLst>
      <pc:sldChg chg="delSp modSp">
        <pc:chgData name="Casandra Tanase (2410900)" userId="S::2410900@student.uwtsd.ac.uk::18e2f4ef-22f6-4440-9ceb-d5835e8472d1" providerId="AD" clId="Web-{D38951A5-388C-72C1-8E60-23E55844C6DB}" dt="2026-02-04T11:38:33.590" v="2" actId="1076"/>
        <pc:sldMkLst>
          <pc:docMk/>
          <pc:sldMk cId="3134063715" sldId="257"/>
        </pc:sldMkLst>
        <pc:spChg chg="del">
          <ac:chgData name="Casandra Tanase (2410900)" userId="S::2410900@student.uwtsd.ac.uk::18e2f4ef-22f6-4440-9ceb-d5835e8472d1" providerId="AD" clId="Web-{D38951A5-388C-72C1-8E60-23E55844C6DB}" dt="2026-02-04T11:38:27.824" v="1"/>
          <ac:spMkLst>
            <pc:docMk/>
            <pc:sldMk cId="3134063715" sldId="257"/>
            <ac:spMk id="13" creationId="{92827DB6-1ECC-67B9-2B94-26FCE2D3512C}"/>
          </ac:spMkLst>
        </pc:spChg>
        <pc:spChg chg="del">
          <ac:chgData name="Casandra Tanase (2410900)" userId="S::2410900@student.uwtsd.ac.uk::18e2f4ef-22f6-4440-9ceb-d5835e8472d1" providerId="AD" clId="Web-{D38951A5-388C-72C1-8E60-23E55844C6DB}" dt="2026-02-04T11:38:23.574" v="0"/>
          <ac:spMkLst>
            <pc:docMk/>
            <pc:sldMk cId="3134063715" sldId="257"/>
            <ac:spMk id="15" creationId="{408B7775-2BA3-4F35-D183-AD22B8BCAA82}"/>
          </ac:spMkLst>
        </pc:spChg>
        <pc:graphicFrameChg chg="mod">
          <ac:chgData name="Casandra Tanase (2410900)" userId="S::2410900@student.uwtsd.ac.uk::18e2f4ef-22f6-4440-9ceb-d5835e8472d1" providerId="AD" clId="Web-{D38951A5-388C-72C1-8E60-23E55844C6DB}" dt="2026-02-04T11:38:33.590" v="2" actId="1076"/>
          <ac:graphicFrameMkLst>
            <pc:docMk/>
            <pc:sldMk cId="3134063715" sldId="257"/>
            <ac:graphicFrameMk id="9" creationId="{F8BA0A49-745B-0C97-DD23-FD6850E06B75}"/>
          </ac:graphicFrameMkLst>
        </pc:graphicFrameChg>
      </pc:sldChg>
      <pc:sldChg chg="delSp">
        <pc:chgData name="Casandra Tanase (2410900)" userId="S::2410900@student.uwtsd.ac.uk::18e2f4ef-22f6-4440-9ceb-d5835e8472d1" providerId="AD" clId="Web-{D38951A5-388C-72C1-8E60-23E55844C6DB}" dt="2026-02-04T11:40:37.560" v="6"/>
        <pc:sldMkLst>
          <pc:docMk/>
          <pc:sldMk cId="3555610991" sldId="259"/>
        </pc:sldMkLst>
        <pc:spChg chg="del">
          <ac:chgData name="Casandra Tanase (2410900)" userId="S::2410900@student.uwtsd.ac.uk::18e2f4ef-22f6-4440-9ceb-d5835e8472d1" providerId="AD" clId="Web-{D38951A5-388C-72C1-8E60-23E55844C6DB}" dt="2026-02-04T11:40:37.560" v="6"/>
          <ac:spMkLst>
            <pc:docMk/>
            <pc:sldMk cId="3555610991" sldId="259"/>
            <ac:spMk id="9" creationId="{28B952CA-AC89-B1FB-59BD-EC905A3A0FE0}"/>
          </ac:spMkLst>
        </pc:spChg>
      </pc:sldChg>
      <pc:sldChg chg="addSp delSp modSp">
        <pc:chgData name="Casandra Tanase (2410900)" userId="S::2410900@student.uwtsd.ac.uk::18e2f4ef-22f6-4440-9ceb-d5835e8472d1" providerId="AD" clId="Web-{D38951A5-388C-72C1-8E60-23E55844C6DB}" dt="2026-02-04T11:39:30.637" v="5" actId="1076"/>
        <pc:sldMkLst>
          <pc:docMk/>
          <pc:sldMk cId="2295232990" sldId="261"/>
        </pc:sldMkLst>
        <pc:spChg chg="mod">
          <ac:chgData name="Casandra Tanase (2410900)" userId="S::2410900@student.uwtsd.ac.uk::18e2f4ef-22f6-4440-9ceb-d5835e8472d1" providerId="AD" clId="Web-{D38951A5-388C-72C1-8E60-23E55844C6DB}" dt="2026-02-04T11:39:21.559" v="3"/>
          <ac:spMkLst>
            <pc:docMk/>
            <pc:sldMk cId="2295232990" sldId="261"/>
            <ac:spMk id="11" creationId="{0E722016-3810-CD03-EF2D-4F123036DFF9}"/>
          </ac:spMkLst>
        </pc:spChg>
        <pc:spChg chg="mod">
          <ac:chgData name="Casandra Tanase (2410900)" userId="S::2410900@student.uwtsd.ac.uk::18e2f4ef-22f6-4440-9ceb-d5835e8472d1" providerId="AD" clId="Web-{D38951A5-388C-72C1-8E60-23E55844C6DB}" dt="2026-02-04T11:39:21.559" v="3"/>
          <ac:spMkLst>
            <pc:docMk/>
            <pc:sldMk cId="2295232990" sldId="261"/>
            <ac:spMk id="13" creationId="{E2FFDE7F-9A73-399B-C91A-D1491369CCB1}"/>
          </ac:spMkLst>
        </pc:spChg>
        <pc:spChg chg="mod">
          <ac:chgData name="Casandra Tanase (2410900)" userId="S::2410900@student.uwtsd.ac.uk::18e2f4ef-22f6-4440-9ceb-d5835e8472d1" providerId="AD" clId="Web-{D38951A5-388C-72C1-8E60-23E55844C6DB}" dt="2026-02-04T11:39:21.559" v="3"/>
          <ac:spMkLst>
            <pc:docMk/>
            <pc:sldMk cId="2295232990" sldId="261"/>
            <ac:spMk id="15" creationId="{02C72281-ED8D-362D-1D02-C40DF3A467C5}"/>
          </ac:spMkLst>
        </pc:spChg>
        <pc:spChg chg="add del">
          <ac:chgData name="Casandra Tanase (2410900)" userId="S::2410900@student.uwtsd.ac.uk::18e2f4ef-22f6-4440-9ceb-d5835e8472d1" providerId="AD" clId="Web-{D38951A5-388C-72C1-8E60-23E55844C6DB}" dt="2026-02-04T11:39:27.465" v="4"/>
          <ac:spMkLst>
            <pc:docMk/>
            <pc:sldMk cId="2295232990" sldId="261"/>
            <ac:spMk id="20" creationId="{3C1A4AD2-4AEA-78EB-1DC4-D898A5DC4EC9}"/>
          </ac:spMkLst>
        </pc:spChg>
        <pc:graphicFrameChg chg="mod modGraphic">
          <ac:chgData name="Casandra Tanase (2410900)" userId="S::2410900@student.uwtsd.ac.uk::18e2f4ef-22f6-4440-9ceb-d5835e8472d1" providerId="AD" clId="Web-{D38951A5-388C-72C1-8E60-23E55844C6DB}" dt="2026-02-04T11:39:30.637" v="5" actId="1076"/>
          <ac:graphicFrameMkLst>
            <pc:docMk/>
            <pc:sldMk cId="2295232990" sldId="261"/>
            <ac:graphicFrameMk id="5" creationId="{165A02D0-8DA1-1271-9D0A-C01ED3B683C2}"/>
          </ac:graphicFrameMkLst>
        </pc:graphicFrameChg>
      </pc:sldChg>
      <pc:sldChg chg="delSp">
        <pc:chgData name="Casandra Tanase (2410900)" userId="S::2410900@student.uwtsd.ac.uk::18e2f4ef-22f6-4440-9ceb-d5835e8472d1" providerId="AD" clId="Web-{D38951A5-388C-72C1-8E60-23E55844C6DB}" dt="2026-02-04T11:41:11.107" v="7"/>
        <pc:sldMkLst>
          <pc:docMk/>
          <pc:sldMk cId="1043929757" sldId="266"/>
        </pc:sldMkLst>
        <pc:spChg chg="del">
          <ac:chgData name="Casandra Tanase (2410900)" userId="S::2410900@student.uwtsd.ac.uk::18e2f4ef-22f6-4440-9ceb-d5835e8472d1" providerId="AD" clId="Web-{D38951A5-388C-72C1-8E60-23E55844C6DB}" dt="2026-02-04T11:41:11.107" v="7"/>
          <ac:spMkLst>
            <pc:docMk/>
            <pc:sldMk cId="1043929757" sldId="266"/>
            <ac:spMk id="22" creationId="{9637D610-9371-D62F-0151-D5B939FB03C6}"/>
          </ac:spMkLst>
        </pc:spChg>
      </pc:sldChg>
      <pc:sldChg chg="delSp modSp">
        <pc:chgData name="Casandra Tanase (2410900)" userId="S::2410900@student.uwtsd.ac.uk::18e2f4ef-22f6-4440-9ceb-d5835e8472d1" providerId="AD" clId="Web-{D38951A5-388C-72C1-8E60-23E55844C6DB}" dt="2026-02-04T11:41:41.294" v="9"/>
        <pc:sldMkLst>
          <pc:docMk/>
          <pc:sldMk cId="1793984138" sldId="267"/>
        </pc:sldMkLst>
        <pc:spChg chg="del mod">
          <ac:chgData name="Casandra Tanase (2410900)" userId="S::2410900@student.uwtsd.ac.uk::18e2f4ef-22f6-4440-9ceb-d5835e8472d1" providerId="AD" clId="Web-{D38951A5-388C-72C1-8E60-23E55844C6DB}" dt="2026-02-04T11:41:41.294" v="9"/>
          <ac:spMkLst>
            <pc:docMk/>
            <pc:sldMk cId="1793984138" sldId="267"/>
            <ac:spMk id="21" creationId="{969CDCB3-6FC8-1EC7-9398-77BCA3115FE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28.svg"/><Relationship Id="rId4" Type="http://schemas.openxmlformats.org/officeDocument/2006/relationships/image" Target="../media/image24.svg"/><Relationship Id="rId9" Type="http://schemas.openxmlformats.org/officeDocument/2006/relationships/image" Target="../media/image2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28.svg"/><Relationship Id="rId4" Type="http://schemas.openxmlformats.org/officeDocument/2006/relationships/image" Target="../media/image24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D6F39C-18D5-468C-8D3D-4D58C0619F43}" type="doc">
      <dgm:prSet loTypeId="urn:microsoft.com/office/officeart/2005/8/layout/cycle3" loCatId="cycle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030F79-9E59-42D9-94E6-18E39CD89E88}">
      <dgm:prSet/>
      <dgm:spPr/>
      <dgm:t>
        <a:bodyPr/>
        <a:lstStyle/>
        <a:p>
          <a:r>
            <a:rPr lang="en-US"/>
            <a:t>Company Introduction</a:t>
          </a:r>
        </a:p>
      </dgm:t>
    </dgm:pt>
    <dgm:pt modelId="{A9A0240B-D2A5-4474-82A9-90D9CBAF4549}" type="parTrans" cxnId="{FEC4F3D5-FB31-4C4D-82B7-F28ADC54CDD4}">
      <dgm:prSet/>
      <dgm:spPr/>
      <dgm:t>
        <a:bodyPr/>
        <a:lstStyle/>
        <a:p>
          <a:endParaRPr lang="en-US"/>
        </a:p>
      </dgm:t>
    </dgm:pt>
    <dgm:pt modelId="{E9F445A9-46C3-446B-9C54-2C38A4FB4880}" type="sibTrans" cxnId="{FEC4F3D5-FB31-4C4D-82B7-F28ADC54CDD4}">
      <dgm:prSet/>
      <dgm:spPr/>
      <dgm:t>
        <a:bodyPr/>
        <a:lstStyle/>
        <a:p>
          <a:endParaRPr lang="en-US"/>
        </a:p>
      </dgm:t>
    </dgm:pt>
    <dgm:pt modelId="{FC638C76-AD1B-4081-81C7-89280F58E059}">
      <dgm:prSet/>
      <dgm:spPr/>
      <dgm:t>
        <a:bodyPr/>
        <a:lstStyle/>
        <a:p>
          <a:r>
            <a:rPr lang="en-US"/>
            <a:t>Job Role Overview</a:t>
          </a:r>
        </a:p>
      </dgm:t>
    </dgm:pt>
    <dgm:pt modelId="{AC36F6CE-1498-4D41-9191-612DDE9B431B}" type="parTrans" cxnId="{3F9DAEC9-440E-4BD0-9546-4F337E496B51}">
      <dgm:prSet/>
      <dgm:spPr/>
      <dgm:t>
        <a:bodyPr/>
        <a:lstStyle/>
        <a:p>
          <a:endParaRPr lang="en-US"/>
        </a:p>
      </dgm:t>
    </dgm:pt>
    <dgm:pt modelId="{7C20CC3C-919A-408C-BAFE-05D9325E803E}" type="sibTrans" cxnId="{3F9DAEC9-440E-4BD0-9546-4F337E496B51}">
      <dgm:prSet/>
      <dgm:spPr/>
      <dgm:t>
        <a:bodyPr/>
        <a:lstStyle/>
        <a:p>
          <a:endParaRPr lang="en-US"/>
        </a:p>
      </dgm:t>
    </dgm:pt>
    <dgm:pt modelId="{52E1B61A-70F7-44BA-B508-0E87E2DDFB71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85BA2323-563D-4CFB-981C-17BA308546DE}" type="parTrans" cxnId="{F3B03734-1BB2-4DDE-8D57-CDFB77463688}">
      <dgm:prSet/>
      <dgm:spPr/>
      <dgm:t>
        <a:bodyPr/>
        <a:lstStyle/>
        <a:p>
          <a:endParaRPr lang="en-US"/>
        </a:p>
      </dgm:t>
    </dgm:pt>
    <dgm:pt modelId="{B23313BD-2E24-4E27-A1F2-3C4AA8693EBF}" type="sibTrans" cxnId="{F3B03734-1BB2-4DDE-8D57-CDFB77463688}">
      <dgm:prSet/>
      <dgm:spPr/>
      <dgm:t>
        <a:bodyPr/>
        <a:lstStyle/>
        <a:p>
          <a:endParaRPr lang="en-US"/>
        </a:p>
      </dgm:t>
    </dgm:pt>
    <dgm:pt modelId="{32C21AF8-BA0F-4A1E-8B55-CBE2C1C5E5EA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11105B8B-7BD1-4952-A9BC-AB5AB34C5440}" type="parTrans" cxnId="{2E0F52A3-7703-4231-B8F4-78186982A337}">
      <dgm:prSet/>
      <dgm:spPr/>
      <dgm:t>
        <a:bodyPr/>
        <a:lstStyle/>
        <a:p>
          <a:endParaRPr lang="en-US"/>
        </a:p>
      </dgm:t>
    </dgm:pt>
    <dgm:pt modelId="{599EA95E-0A7C-4168-AB5E-1E8A2381ABB7}" type="sibTrans" cxnId="{2E0F52A3-7703-4231-B8F4-78186982A337}">
      <dgm:prSet/>
      <dgm:spPr/>
      <dgm:t>
        <a:bodyPr/>
        <a:lstStyle/>
        <a:p>
          <a:endParaRPr lang="en-US"/>
        </a:p>
      </dgm:t>
    </dgm:pt>
    <dgm:pt modelId="{36E57A24-FA8E-4DC2-A9AC-EBD8AD7DB4E4}">
      <dgm:prSet/>
      <dgm:spPr/>
      <dgm:t>
        <a:bodyPr/>
        <a:lstStyle/>
        <a:p>
          <a:r>
            <a:rPr lang="en-US"/>
            <a:t>Job Description</a:t>
          </a:r>
        </a:p>
      </dgm:t>
    </dgm:pt>
    <dgm:pt modelId="{107F4E4A-5CBE-4219-98A6-75967FFA5317}" type="parTrans" cxnId="{18EC5ECD-11BC-4DA1-A700-2D1E75814355}">
      <dgm:prSet/>
      <dgm:spPr/>
      <dgm:t>
        <a:bodyPr/>
        <a:lstStyle/>
        <a:p>
          <a:endParaRPr lang="en-US"/>
        </a:p>
      </dgm:t>
    </dgm:pt>
    <dgm:pt modelId="{F71BE084-712E-436D-8175-D7A82BAE835A}" type="sibTrans" cxnId="{18EC5ECD-11BC-4DA1-A700-2D1E75814355}">
      <dgm:prSet/>
      <dgm:spPr/>
      <dgm:t>
        <a:bodyPr/>
        <a:lstStyle/>
        <a:p>
          <a:endParaRPr lang="en-US"/>
        </a:p>
      </dgm:t>
    </dgm:pt>
    <dgm:pt modelId="{93E672AB-3211-4BB4-8F50-CD2B0438C5AE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3A1AC0E2-B53F-468A-A78A-9FEFF5787D86}" type="parTrans" cxnId="{91EC4CC0-D253-4059-BFDD-024968EED516}">
      <dgm:prSet/>
      <dgm:spPr/>
      <dgm:t>
        <a:bodyPr/>
        <a:lstStyle/>
        <a:p>
          <a:endParaRPr lang="en-US"/>
        </a:p>
      </dgm:t>
    </dgm:pt>
    <dgm:pt modelId="{E0EAE26A-716F-4FD7-9E67-9FD42F27F0E7}" type="sibTrans" cxnId="{91EC4CC0-D253-4059-BFDD-024968EED516}">
      <dgm:prSet/>
      <dgm:spPr/>
      <dgm:t>
        <a:bodyPr/>
        <a:lstStyle/>
        <a:p>
          <a:endParaRPr lang="en-US"/>
        </a:p>
      </dgm:t>
    </dgm:pt>
    <dgm:pt modelId="{8E273450-CF73-48EE-9490-3DC87578EF52}">
      <dgm:prSet/>
      <dgm:spPr/>
      <dgm:t>
        <a:bodyPr/>
        <a:lstStyle/>
        <a:p>
          <a:r>
            <a:rPr lang="en-US"/>
            <a:t>Selection Methods</a:t>
          </a:r>
        </a:p>
      </dgm:t>
    </dgm:pt>
    <dgm:pt modelId="{20272FCA-5F57-4945-9C68-868F7026A963}" type="parTrans" cxnId="{144EAE42-1A14-40CA-AC19-17D631402919}">
      <dgm:prSet/>
      <dgm:spPr/>
      <dgm:t>
        <a:bodyPr/>
        <a:lstStyle/>
        <a:p>
          <a:endParaRPr lang="en-US"/>
        </a:p>
      </dgm:t>
    </dgm:pt>
    <dgm:pt modelId="{A47E485C-4BB7-4F23-B4A0-45C7146CBF87}" type="sibTrans" cxnId="{144EAE42-1A14-40CA-AC19-17D631402919}">
      <dgm:prSet/>
      <dgm:spPr/>
      <dgm:t>
        <a:bodyPr/>
        <a:lstStyle/>
        <a:p>
          <a:endParaRPr lang="en-US"/>
        </a:p>
      </dgm:t>
    </dgm:pt>
    <dgm:pt modelId="{940D59D9-1203-4E8F-9B6E-42C905F15AC9}">
      <dgm:prSet/>
      <dgm:spPr/>
      <dgm:t>
        <a:bodyPr/>
        <a:lstStyle/>
        <a:p>
          <a:r>
            <a:rPr lang="en-US"/>
            <a:t>Importance of Effective Recruitment</a:t>
          </a:r>
        </a:p>
      </dgm:t>
    </dgm:pt>
    <dgm:pt modelId="{27C25D8E-12C4-4BFF-A55B-F2A13CF19741}" type="parTrans" cxnId="{9E498632-A40F-45A4-99F2-51133AD55D6E}">
      <dgm:prSet/>
      <dgm:spPr/>
      <dgm:t>
        <a:bodyPr/>
        <a:lstStyle/>
        <a:p>
          <a:endParaRPr lang="en-US"/>
        </a:p>
      </dgm:t>
    </dgm:pt>
    <dgm:pt modelId="{3DC5641B-7C59-4035-955E-68157905162B}" type="sibTrans" cxnId="{9E498632-A40F-45A4-99F2-51133AD55D6E}">
      <dgm:prSet/>
      <dgm:spPr/>
      <dgm:t>
        <a:bodyPr/>
        <a:lstStyle/>
        <a:p>
          <a:endParaRPr lang="en-US"/>
        </a:p>
      </dgm:t>
    </dgm:pt>
    <dgm:pt modelId="{378DA0CF-0AF7-4382-BA81-7FAC8C70C01D}">
      <dgm:prSet/>
      <dgm:spPr/>
      <dgm:t>
        <a:bodyPr/>
        <a:lstStyle/>
        <a:p>
          <a:r>
            <a:rPr lang="en-US"/>
            <a:t>Learning &amp; Development Needs</a:t>
          </a:r>
        </a:p>
      </dgm:t>
    </dgm:pt>
    <dgm:pt modelId="{F7BB0094-D550-4BDC-9CF5-A4FCE70EF2DD}" type="parTrans" cxnId="{FFBAB4F1-BF5B-475D-A78A-854CB1BD4955}">
      <dgm:prSet/>
      <dgm:spPr/>
      <dgm:t>
        <a:bodyPr/>
        <a:lstStyle/>
        <a:p>
          <a:endParaRPr lang="en-US"/>
        </a:p>
      </dgm:t>
    </dgm:pt>
    <dgm:pt modelId="{A6509A4C-1C71-46F1-9293-03693572E2F8}" type="sibTrans" cxnId="{FFBAB4F1-BF5B-475D-A78A-854CB1BD4955}">
      <dgm:prSet/>
      <dgm:spPr/>
      <dgm:t>
        <a:bodyPr/>
        <a:lstStyle/>
        <a:p>
          <a:endParaRPr lang="en-US"/>
        </a:p>
      </dgm:t>
    </dgm:pt>
    <dgm:pt modelId="{885D002F-C342-4B6B-AEBC-4EEFFBC7E3C4}">
      <dgm:prSet/>
      <dgm:spPr/>
      <dgm:t>
        <a:bodyPr/>
        <a:lstStyle/>
        <a:p>
          <a:r>
            <a:rPr lang="en-US"/>
            <a:t>Behaviourist Learning Theory</a:t>
          </a:r>
        </a:p>
      </dgm:t>
    </dgm:pt>
    <dgm:pt modelId="{43EBB944-D06C-4E0F-98AC-16B0B8C3E1F3}" type="parTrans" cxnId="{C04D723F-51DC-4640-9969-B84C3EC0DD10}">
      <dgm:prSet/>
      <dgm:spPr/>
      <dgm:t>
        <a:bodyPr/>
        <a:lstStyle/>
        <a:p>
          <a:endParaRPr lang="en-US"/>
        </a:p>
      </dgm:t>
    </dgm:pt>
    <dgm:pt modelId="{1D55B894-064C-42D8-A4F3-E8CE5EBBC109}" type="sibTrans" cxnId="{C04D723F-51DC-4640-9969-B84C3EC0DD10}">
      <dgm:prSet/>
      <dgm:spPr/>
      <dgm:t>
        <a:bodyPr/>
        <a:lstStyle/>
        <a:p>
          <a:endParaRPr lang="en-US"/>
        </a:p>
      </dgm:t>
    </dgm:pt>
    <dgm:pt modelId="{CC1655E4-6ABD-43B3-A631-557B950E9109}">
      <dgm:prSet/>
      <dgm:spPr/>
      <dgm:t>
        <a:bodyPr/>
        <a:lstStyle/>
        <a:p>
          <a:r>
            <a:rPr lang="en-US"/>
            <a:t>Cognitivist Learning Theory</a:t>
          </a:r>
        </a:p>
      </dgm:t>
    </dgm:pt>
    <dgm:pt modelId="{DA11ACF4-638D-4451-AA6A-979DCE41384E}" type="parTrans" cxnId="{A946039B-A10B-4781-8A59-9C3A2A790192}">
      <dgm:prSet/>
      <dgm:spPr/>
      <dgm:t>
        <a:bodyPr/>
        <a:lstStyle/>
        <a:p>
          <a:endParaRPr lang="en-US"/>
        </a:p>
      </dgm:t>
    </dgm:pt>
    <dgm:pt modelId="{925F14DB-E42D-481D-A78A-4E020BCB3EF6}" type="sibTrans" cxnId="{A946039B-A10B-4781-8A59-9C3A2A790192}">
      <dgm:prSet/>
      <dgm:spPr/>
      <dgm:t>
        <a:bodyPr/>
        <a:lstStyle/>
        <a:p>
          <a:endParaRPr lang="en-US"/>
        </a:p>
      </dgm:t>
    </dgm:pt>
    <dgm:pt modelId="{867BC7CF-7F57-4340-A68E-3AC494F10344}">
      <dgm:prSet/>
      <dgm:spPr/>
      <dgm:t>
        <a:bodyPr/>
        <a:lstStyle/>
        <a:p>
          <a:r>
            <a:rPr lang="en-US"/>
            <a:t>Humanist / Experiential Learning</a:t>
          </a:r>
        </a:p>
      </dgm:t>
    </dgm:pt>
    <dgm:pt modelId="{E77AC746-FA86-4FAA-8F62-E61F79C49597}" type="parTrans" cxnId="{91E3FEF2-ACC3-4522-A09C-71B1177D2A19}">
      <dgm:prSet/>
      <dgm:spPr/>
      <dgm:t>
        <a:bodyPr/>
        <a:lstStyle/>
        <a:p>
          <a:endParaRPr lang="en-US"/>
        </a:p>
      </dgm:t>
    </dgm:pt>
    <dgm:pt modelId="{338AF555-7963-4ACE-B413-9F91EBDD3B2B}" type="sibTrans" cxnId="{91E3FEF2-ACC3-4522-A09C-71B1177D2A19}">
      <dgm:prSet/>
      <dgm:spPr/>
      <dgm:t>
        <a:bodyPr/>
        <a:lstStyle/>
        <a:p>
          <a:endParaRPr lang="en-US"/>
        </a:p>
      </dgm:t>
    </dgm:pt>
    <dgm:pt modelId="{C365C29D-7C51-430C-9C5F-382F206BAD19}">
      <dgm:prSet/>
      <dgm:spPr/>
      <dgm:t>
        <a:bodyPr/>
        <a:lstStyle/>
        <a:p>
          <a:r>
            <a:rPr lang="en-US"/>
            <a:t>Conclusion</a:t>
          </a:r>
        </a:p>
      </dgm:t>
    </dgm:pt>
    <dgm:pt modelId="{57F03BD5-E6B6-47CE-B91C-158BF64FFA7F}" type="parTrans" cxnId="{B64419B1-29C5-4F47-8605-F888064650D7}">
      <dgm:prSet/>
      <dgm:spPr/>
      <dgm:t>
        <a:bodyPr/>
        <a:lstStyle/>
        <a:p>
          <a:endParaRPr lang="en-US"/>
        </a:p>
      </dgm:t>
    </dgm:pt>
    <dgm:pt modelId="{9000C2D3-4DB1-49AE-9FDD-BFFF372ADDCA}" type="sibTrans" cxnId="{B64419B1-29C5-4F47-8605-F888064650D7}">
      <dgm:prSet/>
      <dgm:spPr/>
      <dgm:t>
        <a:bodyPr/>
        <a:lstStyle/>
        <a:p>
          <a:endParaRPr lang="en-US"/>
        </a:p>
      </dgm:t>
    </dgm:pt>
    <dgm:pt modelId="{3AD02F6F-7854-4963-9398-45267CCB0093}">
      <dgm:prSet/>
      <dgm:spPr/>
      <dgm:t>
        <a:bodyPr/>
        <a:lstStyle/>
        <a:p>
          <a:r>
            <a:rPr lang="en-US"/>
            <a:t>Reference List</a:t>
          </a:r>
        </a:p>
      </dgm:t>
    </dgm:pt>
    <dgm:pt modelId="{FFE8027A-B8EF-4810-9913-0DF72EE5B6D9}" type="parTrans" cxnId="{674333DC-F9A0-49CA-9EBD-DB6B9DC0C2C9}">
      <dgm:prSet/>
      <dgm:spPr/>
      <dgm:t>
        <a:bodyPr/>
        <a:lstStyle/>
        <a:p>
          <a:endParaRPr lang="en-US"/>
        </a:p>
      </dgm:t>
    </dgm:pt>
    <dgm:pt modelId="{247C1E0B-65A3-47C0-AA0E-6E56B63DBE19}" type="sibTrans" cxnId="{674333DC-F9A0-49CA-9EBD-DB6B9DC0C2C9}">
      <dgm:prSet/>
      <dgm:spPr/>
      <dgm:t>
        <a:bodyPr/>
        <a:lstStyle/>
        <a:p>
          <a:endParaRPr lang="en-US"/>
        </a:p>
      </dgm:t>
    </dgm:pt>
    <dgm:pt modelId="{8B1BB45D-4E54-4C62-B61B-5AAC2DF1CA8D}" type="pres">
      <dgm:prSet presAssocID="{1ED6F39C-18D5-468C-8D3D-4D58C0619F43}" presName="Name0" presStyleCnt="0">
        <dgm:presLayoutVars>
          <dgm:dir/>
          <dgm:resizeHandles val="exact"/>
        </dgm:presLayoutVars>
      </dgm:prSet>
      <dgm:spPr/>
    </dgm:pt>
    <dgm:pt modelId="{D692FADA-5DE1-49C4-92D5-3028BA87E446}" type="pres">
      <dgm:prSet presAssocID="{1ED6F39C-18D5-468C-8D3D-4D58C0619F43}" presName="cycle" presStyleCnt="0"/>
      <dgm:spPr/>
    </dgm:pt>
    <dgm:pt modelId="{5D191987-2137-44A6-8F3B-0F17C64D0393}" type="pres">
      <dgm:prSet presAssocID="{92030F79-9E59-42D9-94E6-18E39CD89E88}" presName="nodeFirstNode" presStyleLbl="node1" presStyleIdx="0" presStyleCnt="14">
        <dgm:presLayoutVars>
          <dgm:bulletEnabled val="1"/>
        </dgm:presLayoutVars>
      </dgm:prSet>
      <dgm:spPr/>
    </dgm:pt>
    <dgm:pt modelId="{CD4FFD3F-1956-4AAB-89D7-5D411A51AD43}" type="pres">
      <dgm:prSet presAssocID="{E9F445A9-46C3-446B-9C54-2C38A4FB4880}" presName="sibTransFirstNode" presStyleLbl="bgShp" presStyleIdx="0" presStyleCnt="1"/>
      <dgm:spPr/>
    </dgm:pt>
    <dgm:pt modelId="{80539EBA-2B3D-443E-A33B-F35E09373B45}" type="pres">
      <dgm:prSet presAssocID="{FC638C76-AD1B-4081-81C7-89280F58E059}" presName="nodeFollowingNodes" presStyleLbl="node1" presStyleIdx="1" presStyleCnt="14">
        <dgm:presLayoutVars>
          <dgm:bulletEnabled val="1"/>
        </dgm:presLayoutVars>
      </dgm:prSet>
      <dgm:spPr/>
    </dgm:pt>
    <dgm:pt modelId="{4AC37599-C0D6-4D88-AF5B-45C11AE39050}" type="pres">
      <dgm:prSet presAssocID="{52E1B61A-70F7-44BA-B508-0E87E2DDFB71}" presName="nodeFollowingNodes" presStyleLbl="node1" presStyleIdx="2" presStyleCnt="14">
        <dgm:presLayoutVars>
          <dgm:bulletEnabled val="1"/>
        </dgm:presLayoutVars>
      </dgm:prSet>
      <dgm:spPr/>
    </dgm:pt>
    <dgm:pt modelId="{AB050A4C-B1A8-4589-AD45-51CF679BD578}" type="pres">
      <dgm:prSet presAssocID="{32C21AF8-BA0F-4A1E-8B55-CBE2C1C5E5EA}" presName="nodeFollowingNodes" presStyleLbl="node1" presStyleIdx="3" presStyleCnt="14">
        <dgm:presLayoutVars>
          <dgm:bulletEnabled val="1"/>
        </dgm:presLayoutVars>
      </dgm:prSet>
      <dgm:spPr/>
    </dgm:pt>
    <dgm:pt modelId="{BA7C21B0-A0EF-49B7-BBF2-EBED2E60DFAA}" type="pres">
      <dgm:prSet presAssocID="{36E57A24-FA8E-4DC2-A9AC-EBD8AD7DB4E4}" presName="nodeFollowingNodes" presStyleLbl="node1" presStyleIdx="4" presStyleCnt="14">
        <dgm:presLayoutVars>
          <dgm:bulletEnabled val="1"/>
        </dgm:presLayoutVars>
      </dgm:prSet>
      <dgm:spPr/>
    </dgm:pt>
    <dgm:pt modelId="{0E4F7D44-53C9-4D9E-A9BB-A6DC20F97646}" type="pres">
      <dgm:prSet presAssocID="{93E672AB-3211-4BB4-8F50-CD2B0438C5AE}" presName="nodeFollowingNodes" presStyleLbl="node1" presStyleIdx="5" presStyleCnt="14">
        <dgm:presLayoutVars>
          <dgm:bulletEnabled val="1"/>
        </dgm:presLayoutVars>
      </dgm:prSet>
      <dgm:spPr/>
    </dgm:pt>
    <dgm:pt modelId="{0558B350-FF7F-4CF0-8089-BC29A1BE8E51}" type="pres">
      <dgm:prSet presAssocID="{8E273450-CF73-48EE-9490-3DC87578EF52}" presName="nodeFollowingNodes" presStyleLbl="node1" presStyleIdx="6" presStyleCnt="14">
        <dgm:presLayoutVars>
          <dgm:bulletEnabled val="1"/>
        </dgm:presLayoutVars>
      </dgm:prSet>
      <dgm:spPr/>
    </dgm:pt>
    <dgm:pt modelId="{ABF4A45A-D433-43CB-87D5-A3FC28509CFF}" type="pres">
      <dgm:prSet presAssocID="{940D59D9-1203-4E8F-9B6E-42C905F15AC9}" presName="nodeFollowingNodes" presStyleLbl="node1" presStyleIdx="7" presStyleCnt="14">
        <dgm:presLayoutVars>
          <dgm:bulletEnabled val="1"/>
        </dgm:presLayoutVars>
      </dgm:prSet>
      <dgm:spPr/>
    </dgm:pt>
    <dgm:pt modelId="{730596C0-2E87-4791-969A-8D8E54D9FC8F}" type="pres">
      <dgm:prSet presAssocID="{378DA0CF-0AF7-4382-BA81-7FAC8C70C01D}" presName="nodeFollowingNodes" presStyleLbl="node1" presStyleIdx="8" presStyleCnt="14">
        <dgm:presLayoutVars>
          <dgm:bulletEnabled val="1"/>
        </dgm:presLayoutVars>
      </dgm:prSet>
      <dgm:spPr/>
    </dgm:pt>
    <dgm:pt modelId="{7C550082-B438-4FFE-9BFA-FF51CE45DE9E}" type="pres">
      <dgm:prSet presAssocID="{885D002F-C342-4B6B-AEBC-4EEFFBC7E3C4}" presName="nodeFollowingNodes" presStyleLbl="node1" presStyleIdx="9" presStyleCnt="14">
        <dgm:presLayoutVars>
          <dgm:bulletEnabled val="1"/>
        </dgm:presLayoutVars>
      </dgm:prSet>
      <dgm:spPr/>
    </dgm:pt>
    <dgm:pt modelId="{22AB334E-E315-4885-A8DD-A44739672591}" type="pres">
      <dgm:prSet presAssocID="{CC1655E4-6ABD-43B3-A631-557B950E9109}" presName="nodeFollowingNodes" presStyleLbl="node1" presStyleIdx="10" presStyleCnt="14">
        <dgm:presLayoutVars>
          <dgm:bulletEnabled val="1"/>
        </dgm:presLayoutVars>
      </dgm:prSet>
      <dgm:spPr/>
    </dgm:pt>
    <dgm:pt modelId="{D7513FB1-89C7-4069-975B-4EF6762F06A9}" type="pres">
      <dgm:prSet presAssocID="{867BC7CF-7F57-4340-A68E-3AC494F10344}" presName="nodeFollowingNodes" presStyleLbl="node1" presStyleIdx="11" presStyleCnt="14">
        <dgm:presLayoutVars>
          <dgm:bulletEnabled val="1"/>
        </dgm:presLayoutVars>
      </dgm:prSet>
      <dgm:spPr/>
    </dgm:pt>
    <dgm:pt modelId="{BAF665AD-B5DA-4F2B-99E4-F116861557A8}" type="pres">
      <dgm:prSet presAssocID="{C365C29D-7C51-430C-9C5F-382F206BAD19}" presName="nodeFollowingNodes" presStyleLbl="node1" presStyleIdx="12" presStyleCnt="14">
        <dgm:presLayoutVars>
          <dgm:bulletEnabled val="1"/>
        </dgm:presLayoutVars>
      </dgm:prSet>
      <dgm:spPr/>
    </dgm:pt>
    <dgm:pt modelId="{4D7D5ABA-F333-470B-915E-E15EFB36D2B7}" type="pres">
      <dgm:prSet presAssocID="{3AD02F6F-7854-4963-9398-45267CCB0093}" presName="nodeFollowingNodes" presStyleLbl="node1" presStyleIdx="13" presStyleCnt="14">
        <dgm:presLayoutVars>
          <dgm:bulletEnabled val="1"/>
        </dgm:presLayoutVars>
      </dgm:prSet>
      <dgm:spPr/>
    </dgm:pt>
  </dgm:ptLst>
  <dgm:cxnLst>
    <dgm:cxn modelId="{0E0CD91A-94A4-4485-86BA-229B714C15D7}" type="presOf" srcId="{92030F79-9E59-42D9-94E6-18E39CD89E88}" destId="{5D191987-2137-44A6-8F3B-0F17C64D0393}" srcOrd="0" destOrd="0" presId="urn:microsoft.com/office/officeart/2005/8/layout/cycle3"/>
    <dgm:cxn modelId="{18C2AA1C-F661-4F1D-AB1C-99D3AA8C5BA8}" type="presOf" srcId="{378DA0CF-0AF7-4382-BA81-7FAC8C70C01D}" destId="{730596C0-2E87-4791-969A-8D8E54D9FC8F}" srcOrd="0" destOrd="0" presId="urn:microsoft.com/office/officeart/2005/8/layout/cycle3"/>
    <dgm:cxn modelId="{7DF8D122-1CA4-49F7-BAEB-19813A9F6102}" type="presOf" srcId="{E9F445A9-46C3-446B-9C54-2C38A4FB4880}" destId="{CD4FFD3F-1956-4AAB-89D7-5D411A51AD43}" srcOrd="0" destOrd="0" presId="urn:microsoft.com/office/officeart/2005/8/layout/cycle3"/>
    <dgm:cxn modelId="{9E498632-A40F-45A4-99F2-51133AD55D6E}" srcId="{1ED6F39C-18D5-468C-8D3D-4D58C0619F43}" destId="{940D59D9-1203-4E8F-9B6E-42C905F15AC9}" srcOrd="7" destOrd="0" parTransId="{27C25D8E-12C4-4BFF-A55B-F2A13CF19741}" sibTransId="{3DC5641B-7C59-4035-955E-68157905162B}"/>
    <dgm:cxn modelId="{F3B03734-1BB2-4DDE-8D57-CDFB77463688}" srcId="{1ED6F39C-18D5-468C-8D3D-4D58C0619F43}" destId="{52E1B61A-70F7-44BA-B508-0E87E2DDFB71}" srcOrd="2" destOrd="0" parTransId="{85BA2323-563D-4CFB-981C-17BA308546DE}" sibTransId="{B23313BD-2E24-4E27-A1F2-3C4AA8693EBF}"/>
    <dgm:cxn modelId="{CC94C93D-4987-4B39-8CA4-A7F18AF5D5BF}" type="presOf" srcId="{885D002F-C342-4B6B-AEBC-4EEFFBC7E3C4}" destId="{7C550082-B438-4FFE-9BFA-FF51CE45DE9E}" srcOrd="0" destOrd="0" presId="urn:microsoft.com/office/officeart/2005/8/layout/cycle3"/>
    <dgm:cxn modelId="{C04D723F-51DC-4640-9969-B84C3EC0DD10}" srcId="{1ED6F39C-18D5-468C-8D3D-4D58C0619F43}" destId="{885D002F-C342-4B6B-AEBC-4EEFFBC7E3C4}" srcOrd="9" destOrd="0" parTransId="{43EBB944-D06C-4E0F-98AC-16B0B8C3E1F3}" sibTransId="{1D55B894-064C-42D8-A4F3-E8CE5EBBC109}"/>
    <dgm:cxn modelId="{B2063540-D947-48E3-9ECB-41D0591A017A}" type="presOf" srcId="{CC1655E4-6ABD-43B3-A631-557B950E9109}" destId="{22AB334E-E315-4885-A8DD-A44739672591}" srcOrd="0" destOrd="0" presId="urn:microsoft.com/office/officeart/2005/8/layout/cycle3"/>
    <dgm:cxn modelId="{144EAE42-1A14-40CA-AC19-17D631402919}" srcId="{1ED6F39C-18D5-468C-8D3D-4D58C0619F43}" destId="{8E273450-CF73-48EE-9490-3DC87578EF52}" srcOrd="6" destOrd="0" parTransId="{20272FCA-5F57-4945-9C68-868F7026A963}" sibTransId="{A47E485C-4BB7-4F23-B4A0-45C7146CBF87}"/>
    <dgm:cxn modelId="{2A882B43-0370-4E5B-B331-135F920A1FD8}" type="presOf" srcId="{940D59D9-1203-4E8F-9B6E-42C905F15AC9}" destId="{ABF4A45A-D433-43CB-87D5-A3FC28509CFF}" srcOrd="0" destOrd="0" presId="urn:microsoft.com/office/officeart/2005/8/layout/cycle3"/>
    <dgm:cxn modelId="{52A6C443-40CC-4286-94D2-E77CF49464A3}" type="presOf" srcId="{8E273450-CF73-48EE-9490-3DC87578EF52}" destId="{0558B350-FF7F-4CF0-8089-BC29A1BE8E51}" srcOrd="0" destOrd="0" presId="urn:microsoft.com/office/officeart/2005/8/layout/cycle3"/>
    <dgm:cxn modelId="{A9E1F146-9D74-422E-8849-1B048480B8B1}" type="presOf" srcId="{93E672AB-3211-4BB4-8F50-CD2B0438C5AE}" destId="{0E4F7D44-53C9-4D9E-A9BB-A6DC20F97646}" srcOrd="0" destOrd="0" presId="urn:microsoft.com/office/officeart/2005/8/layout/cycle3"/>
    <dgm:cxn modelId="{A3C7A294-A7C3-44A5-BBDF-4D98D5664188}" type="presOf" srcId="{32C21AF8-BA0F-4A1E-8B55-CBE2C1C5E5EA}" destId="{AB050A4C-B1A8-4589-AD45-51CF679BD578}" srcOrd="0" destOrd="0" presId="urn:microsoft.com/office/officeart/2005/8/layout/cycle3"/>
    <dgm:cxn modelId="{A946039B-A10B-4781-8A59-9C3A2A790192}" srcId="{1ED6F39C-18D5-468C-8D3D-4D58C0619F43}" destId="{CC1655E4-6ABD-43B3-A631-557B950E9109}" srcOrd="10" destOrd="0" parTransId="{DA11ACF4-638D-4451-AA6A-979DCE41384E}" sibTransId="{925F14DB-E42D-481D-A78A-4E020BCB3EF6}"/>
    <dgm:cxn modelId="{65682D9B-4175-490D-97C1-17A06C4038FB}" type="presOf" srcId="{867BC7CF-7F57-4340-A68E-3AC494F10344}" destId="{D7513FB1-89C7-4069-975B-4EF6762F06A9}" srcOrd="0" destOrd="0" presId="urn:microsoft.com/office/officeart/2005/8/layout/cycle3"/>
    <dgm:cxn modelId="{2F4483A1-FFB3-49AB-B02D-702070829A41}" type="presOf" srcId="{1ED6F39C-18D5-468C-8D3D-4D58C0619F43}" destId="{8B1BB45D-4E54-4C62-B61B-5AAC2DF1CA8D}" srcOrd="0" destOrd="0" presId="urn:microsoft.com/office/officeart/2005/8/layout/cycle3"/>
    <dgm:cxn modelId="{2E0F52A3-7703-4231-B8F4-78186982A337}" srcId="{1ED6F39C-18D5-468C-8D3D-4D58C0619F43}" destId="{32C21AF8-BA0F-4A1E-8B55-CBE2C1C5E5EA}" srcOrd="3" destOrd="0" parTransId="{11105B8B-7BD1-4952-A9BC-AB5AB34C5440}" sibTransId="{599EA95E-0A7C-4168-AB5E-1E8A2381ABB7}"/>
    <dgm:cxn modelId="{25E326A8-564E-4757-BD73-722797D7BDF0}" type="presOf" srcId="{FC638C76-AD1B-4081-81C7-89280F58E059}" destId="{80539EBA-2B3D-443E-A33B-F35E09373B45}" srcOrd="0" destOrd="0" presId="urn:microsoft.com/office/officeart/2005/8/layout/cycle3"/>
    <dgm:cxn modelId="{B64419B1-29C5-4F47-8605-F888064650D7}" srcId="{1ED6F39C-18D5-468C-8D3D-4D58C0619F43}" destId="{C365C29D-7C51-430C-9C5F-382F206BAD19}" srcOrd="12" destOrd="0" parTransId="{57F03BD5-E6B6-47CE-B91C-158BF64FFA7F}" sibTransId="{9000C2D3-4DB1-49AE-9FDD-BFFF372ADDCA}"/>
    <dgm:cxn modelId="{91EC4CC0-D253-4059-BFDD-024968EED516}" srcId="{1ED6F39C-18D5-468C-8D3D-4D58C0619F43}" destId="{93E672AB-3211-4BB4-8F50-CD2B0438C5AE}" srcOrd="5" destOrd="0" parTransId="{3A1AC0E2-B53F-468A-A78A-9FEFF5787D86}" sibTransId="{E0EAE26A-716F-4FD7-9E67-9FD42F27F0E7}"/>
    <dgm:cxn modelId="{3F9DAEC9-440E-4BD0-9546-4F337E496B51}" srcId="{1ED6F39C-18D5-468C-8D3D-4D58C0619F43}" destId="{FC638C76-AD1B-4081-81C7-89280F58E059}" srcOrd="1" destOrd="0" parTransId="{AC36F6CE-1498-4D41-9191-612DDE9B431B}" sibTransId="{7C20CC3C-919A-408C-BAFE-05D9325E803E}"/>
    <dgm:cxn modelId="{18EC5ECD-11BC-4DA1-A700-2D1E75814355}" srcId="{1ED6F39C-18D5-468C-8D3D-4D58C0619F43}" destId="{36E57A24-FA8E-4DC2-A9AC-EBD8AD7DB4E4}" srcOrd="4" destOrd="0" parTransId="{107F4E4A-5CBE-4219-98A6-75967FFA5317}" sibTransId="{F71BE084-712E-436D-8175-D7A82BAE835A}"/>
    <dgm:cxn modelId="{52FAC1D2-293F-42AC-B2E8-A99C8773F9DD}" type="presOf" srcId="{52E1B61A-70F7-44BA-B508-0E87E2DDFB71}" destId="{4AC37599-C0D6-4D88-AF5B-45C11AE39050}" srcOrd="0" destOrd="0" presId="urn:microsoft.com/office/officeart/2005/8/layout/cycle3"/>
    <dgm:cxn modelId="{FEC4F3D5-FB31-4C4D-82B7-F28ADC54CDD4}" srcId="{1ED6F39C-18D5-468C-8D3D-4D58C0619F43}" destId="{92030F79-9E59-42D9-94E6-18E39CD89E88}" srcOrd="0" destOrd="0" parTransId="{A9A0240B-D2A5-4474-82A9-90D9CBAF4549}" sibTransId="{E9F445A9-46C3-446B-9C54-2C38A4FB4880}"/>
    <dgm:cxn modelId="{618063DB-1165-4CCE-8955-2170464CBE9A}" type="presOf" srcId="{C365C29D-7C51-430C-9C5F-382F206BAD19}" destId="{BAF665AD-B5DA-4F2B-99E4-F116861557A8}" srcOrd="0" destOrd="0" presId="urn:microsoft.com/office/officeart/2005/8/layout/cycle3"/>
    <dgm:cxn modelId="{674333DC-F9A0-49CA-9EBD-DB6B9DC0C2C9}" srcId="{1ED6F39C-18D5-468C-8D3D-4D58C0619F43}" destId="{3AD02F6F-7854-4963-9398-45267CCB0093}" srcOrd="13" destOrd="0" parTransId="{FFE8027A-B8EF-4810-9913-0DF72EE5B6D9}" sibTransId="{247C1E0B-65A3-47C0-AA0E-6E56B63DBE19}"/>
    <dgm:cxn modelId="{8EBE3EF0-8943-461A-AFC0-0F1DAD92763A}" type="presOf" srcId="{3AD02F6F-7854-4963-9398-45267CCB0093}" destId="{4D7D5ABA-F333-470B-915E-E15EFB36D2B7}" srcOrd="0" destOrd="0" presId="urn:microsoft.com/office/officeart/2005/8/layout/cycle3"/>
    <dgm:cxn modelId="{FFBAB4F1-BF5B-475D-A78A-854CB1BD4955}" srcId="{1ED6F39C-18D5-468C-8D3D-4D58C0619F43}" destId="{378DA0CF-0AF7-4382-BA81-7FAC8C70C01D}" srcOrd="8" destOrd="0" parTransId="{F7BB0094-D550-4BDC-9CF5-A4FCE70EF2DD}" sibTransId="{A6509A4C-1C71-46F1-9293-03693572E2F8}"/>
    <dgm:cxn modelId="{91E3FEF2-ACC3-4522-A09C-71B1177D2A19}" srcId="{1ED6F39C-18D5-468C-8D3D-4D58C0619F43}" destId="{867BC7CF-7F57-4340-A68E-3AC494F10344}" srcOrd="11" destOrd="0" parTransId="{E77AC746-FA86-4FAA-8F62-E61F79C49597}" sibTransId="{338AF555-7963-4ACE-B413-9F91EBDD3B2B}"/>
    <dgm:cxn modelId="{B56189F5-8F9D-432F-B4F9-A3087A16CB7B}" type="presOf" srcId="{36E57A24-FA8E-4DC2-A9AC-EBD8AD7DB4E4}" destId="{BA7C21B0-A0EF-49B7-BBF2-EBED2E60DFAA}" srcOrd="0" destOrd="0" presId="urn:microsoft.com/office/officeart/2005/8/layout/cycle3"/>
    <dgm:cxn modelId="{017BFFB5-2688-4512-8FE9-32D5B333E03B}" type="presParOf" srcId="{8B1BB45D-4E54-4C62-B61B-5AAC2DF1CA8D}" destId="{D692FADA-5DE1-49C4-92D5-3028BA87E446}" srcOrd="0" destOrd="0" presId="urn:microsoft.com/office/officeart/2005/8/layout/cycle3"/>
    <dgm:cxn modelId="{D18413A4-D7ED-462A-BE71-18B73FB5CC5C}" type="presParOf" srcId="{D692FADA-5DE1-49C4-92D5-3028BA87E446}" destId="{5D191987-2137-44A6-8F3B-0F17C64D0393}" srcOrd="0" destOrd="0" presId="urn:microsoft.com/office/officeart/2005/8/layout/cycle3"/>
    <dgm:cxn modelId="{3FE32163-6504-4123-875D-4B368944C134}" type="presParOf" srcId="{D692FADA-5DE1-49C4-92D5-3028BA87E446}" destId="{CD4FFD3F-1956-4AAB-89D7-5D411A51AD43}" srcOrd="1" destOrd="0" presId="urn:microsoft.com/office/officeart/2005/8/layout/cycle3"/>
    <dgm:cxn modelId="{0CF1AB06-7363-4853-8D76-2967C0BB80C0}" type="presParOf" srcId="{D692FADA-5DE1-49C4-92D5-3028BA87E446}" destId="{80539EBA-2B3D-443E-A33B-F35E09373B45}" srcOrd="2" destOrd="0" presId="urn:microsoft.com/office/officeart/2005/8/layout/cycle3"/>
    <dgm:cxn modelId="{C1D7EB5A-9F65-4EEC-BC8B-44BD903525DD}" type="presParOf" srcId="{D692FADA-5DE1-49C4-92D5-3028BA87E446}" destId="{4AC37599-C0D6-4D88-AF5B-45C11AE39050}" srcOrd="3" destOrd="0" presId="urn:microsoft.com/office/officeart/2005/8/layout/cycle3"/>
    <dgm:cxn modelId="{C8820905-BE82-43DE-A1AE-421A0B57607A}" type="presParOf" srcId="{D692FADA-5DE1-49C4-92D5-3028BA87E446}" destId="{AB050A4C-B1A8-4589-AD45-51CF679BD578}" srcOrd="4" destOrd="0" presId="urn:microsoft.com/office/officeart/2005/8/layout/cycle3"/>
    <dgm:cxn modelId="{B0DE3386-4BC0-45A4-9634-CCFDF8742BE7}" type="presParOf" srcId="{D692FADA-5DE1-49C4-92D5-3028BA87E446}" destId="{BA7C21B0-A0EF-49B7-BBF2-EBED2E60DFAA}" srcOrd="5" destOrd="0" presId="urn:microsoft.com/office/officeart/2005/8/layout/cycle3"/>
    <dgm:cxn modelId="{C4982F56-0781-48D7-9E07-BC8C165F796F}" type="presParOf" srcId="{D692FADA-5DE1-49C4-92D5-3028BA87E446}" destId="{0E4F7D44-53C9-4D9E-A9BB-A6DC20F97646}" srcOrd="6" destOrd="0" presId="urn:microsoft.com/office/officeart/2005/8/layout/cycle3"/>
    <dgm:cxn modelId="{986037FF-143C-4AB8-908A-877EA80731D8}" type="presParOf" srcId="{D692FADA-5DE1-49C4-92D5-3028BA87E446}" destId="{0558B350-FF7F-4CF0-8089-BC29A1BE8E51}" srcOrd="7" destOrd="0" presId="urn:microsoft.com/office/officeart/2005/8/layout/cycle3"/>
    <dgm:cxn modelId="{CA460E39-72CF-447F-8C54-8A5AD974A963}" type="presParOf" srcId="{D692FADA-5DE1-49C4-92D5-3028BA87E446}" destId="{ABF4A45A-D433-43CB-87D5-A3FC28509CFF}" srcOrd="8" destOrd="0" presId="urn:microsoft.com/office/officeart/2005/8/layout/cycle3"/>
    <dgm:cxn modelId="{E361CC28-718A-4D85-ABA3-C333242953F2}" type="presParOf" srcId="{D692FADA-5DE1-49C4-92D5-3028BA87E446}" destId="{730596C0-2E87-4791-969A-8D8E54D9FC8F}" srcOrd="9" destOrd="0" presId="urn:microsoft.com/office/officeart/2005/8/layout/cycle3"/>
    <dgm:cxn modelId="{AC05C165-3563-4135-B61F-B514E1D21647}" type="presParOf" srcId="{D692FADA-5DE1-49C4-92D5-3028BA87E446}" destId="{7C550082-B438-4FFE-9BFA-FF51CE45DE9E}" srcOrd="10" destOrd="0" presId="urn:microsoft.com/office/officeart/2005/8/layout/cycle3"/>
    <dgm:cxn modelId="{E4A8CC23-8D42-462D-BACA-1B54A6E3693D}" type="presParOf" srcId="{D692FADA-5DE1-49C4-92D5-3028BA87E446}" destId="{22AB334E-E315-4885-A8DD-A44739672591}" srcOrd="11" destOrd="0" presId="urn:microsoft.com/office/officeart/2005/8/layout/cycle3"/>
    <dgm:cxn modelId="{F7C24FAD-91A3-4D01-8DEC-E9E7B060BF7E}" type="presParOf" srcId="{D692FADA-5DE1-49C4-92D5-3028BA87E446}" destId="{D7513FB1-89C7-4069-975B-4EF6762F06A9}" srcOrd="12" destOrd="0" presId="urn:microsoft.com/office/officeart/2005/8/layout/cycle3"/>
    <dgm:cxn modelId="{F44DBD3B-E817-4B1E-9B00-7CD811D128CC}" type="presParOf" srcId="{D692FADA-5DE1-49C4-92D5-3028BA87E446}" destId="{BAF665AD-B5DA-4F2B-99E4-F116861557A8}" srcOrd="13" destOrd="0" presId="urn:microsoft.com/office/officeart/2005/8/layout/cycle3"/>
    <dgm:cxn modelId="{68ED09FD-6166-4786-9A04-0A6383AA27F1}" type="presParOf" srcId="{D692FADA-5DE1-49C4-92D5-3028BA87E446}" destId="{4D7D5ABA-F333-470B-915E-E15EFB36D2B7}" srcOrd="1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1E1D6A-D22A-4979-AD6E-F316EDEC17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C969366-F0EE-4F41-974E-A9E5832A572C}">
      <dgm:prSet/>
      <dgm:spPr/>
      <dgm:t>
        <a:bodyPr/>
        <a:lstStyle/>
        <a:p>
          <a:r>
            <a:rPr lang="en-US"/>
            <a:t>GreenTech Solutions Ltd is a UK-based renewable energy company operating in the sustainability sector.</a:t>
          </a:r>
        </a:p>
      </dgm:t>
    </dgm:pt>
    <dgm:pt modelId="{7D37D212-2D51-488F-A9D3-5C046A130F23}" type="parTrans" cxnId="{63074352-B039-4272-8006-F807E3224E95}">
      <dgm:prSet/>
      <dgm:spPr/>
      <dgm:t>
        <a:bodyPr/>
        <a:lstStyle/>
        <a:p>
          <a:endParaRPr lang="en-US"/>
        </a:p>
      </dgm:t>
    </dgm:pt>
    <dgm:pt modelId="{D572EEEC-4E39-459D-A242-221C15163934}" type="sibTrans" cxnId="{63074352-B039-4272-8006-F807E3224E95}">
      <dgm:prSet/>
      <dgm:spPr/>
      <dgm:t>
        <a:bodyPr/>
        <a:lstStyle/>
        <a:p>
          <a:endParaRPr lang="en-US"/>
        </a:p>
      </dgm:t>
    </dgm:pt>
    <dgm:pt modelId="{F0CEE389-051D-4690-8EFC-1A3846379A2D}">
      <dgm:prSet/>
      <dgm:spPr/>
      <dgm:t>
        <a:bodyPr/>
        <a:lstStyle/>
        <a:p>
          <a:r>
            <a:rPr lang="en-US"/>
            <a:t>The organisation focuses on providing environmentally friendly energy solutions to businesses.</a:t>
          </a:r>
        </a:p>
      </dgm:t>
    </dgm:pt>
    <dgm:pt modelId="{E822F8B2-B7E3-48CF-8ABA-40EA7992B8BF}" type="parTrans" cxnId="{9F924C25-5F45-4721-9F90-908AA7466775}">
      <dgm:prSet/>
      <dgm:spPr/>
      <dgm:t>
        <a:bodyPr/>
        <a:lstStyle/>
        <a:p>
          <a:endParaRPr lang="en-US"/>
        </a:p>
      </dgm:t>
    </dgm:pt>
    <dgm:pt modelId="{FD5367E6-3F32-45CD-9146-F05064CF2623}" type="sibTrans" cxnId="{9F924C25-5F45-4721-9F90-908AA7466775}">
      <dgm:prSet/>
      <dgm:spPr/>
      <dgm:t>
        <a:bodyPr/>
        <a:lstStyle/>
        <a:p>
          <a:endParaRPr lang="en-US"/>
        </a:p>
      </dgm:t>
    </dgm:pt>
    <dgm:pt modelId="{FDB1039A-5E18-4672-85C2-1A684EE412CB}">
      <dgm:prSet/>
      <dgm:spPr/>
      <dgm:t>
        <a:bodyPr/>
        <a:lstStyle/>
        <a:p>
          <a:r>
            <a:rPr lang="en-US"/>
            <a:t>GreenTech relies on skilled teams to deliver projects efficiently and safely.</a:t>
          </a:r>
        </a:p>
      </dgm:t>
    </dgm:pt>
    <dgm:pt modelId="{1DC22E1B-39BA-4585-9FA4-45F0E82BC333}" type="parTrans" cxnId="{84A07C7E-C169-4677-ACAC-E418C6C25E2B}">
      <dgm:prSet/>
      <dgm:spPr/>
      <dgm:t>
        <a:bodyPr/>
        <a:lstStyle/>
        <a:p>
          <a:endParaRPr lang="en-US"/>
        </a:p>
      </dgm:t>
    </dgm:pt>
    <dgm:pt modelId="{E9AAB37A-B3C5-4E19-8064-657FCB74149A}" type="sibTrans" cxnId="{84A07C7E-C169-4677-ACAC-E418C6C25E2B}">
      <dgm:prSet/>
      <dgm:spPr/>
      <dgm:t>
        <a:bodyPr/>
        <a:lstStyle/>
        <a:p>
          <a:endParaRPr lang="en-US"/>
        </a:p>
      </dgm:t>
    </dgm:pt>
    <dgm:pt modelId="{BD38DA3C-2D1D-41A4-A8C9-83BB1B225207}">
      <dgm:prSet/>
      <dgm:spPr/>
      <dgm:t>
        <a:bodyPr/>
        <a:lstStyle/>
        <a:p>
          <a:r>
            <a:rPr lang="en-US"/>
            <a:t>As the company grows, effective recruitment and staff development become critical.</a:t>
          </a:r>
        </a:p>
      </dgm:t>
    </dgm:pt>
    <dgm:pt modelId="{CA3F5CC2-D8D5-45D9-9A93-15C405C521A3}" type="parTrans" cxnId="{D42F6836-B766-4CCE-A55B-0DF06A78E8F3}">
      <dgm:prSet/>
      <dgm:spPr/>
      <dgm:t>
        <a:bodyPr/>
        <a:lstStyle/>
        <a:p>
          <a:endParaRPr lang="en-US"/>
        </a:p>
      </dgm:t>
    </dgm:pt>
    <dgm:pt modelId="{089E6B0D-57F6-4A84-9DD5-CBBEEDE9FE8C}" type="sibTrans" cxnId="{D42F6836-B766-4CCE-A55B-0DF06A78E8F3}">
      <dgm:prSet/>
      <dgm:spPr/>
      <dgm:t>
        <a:bodyPr/>
        <a:lstStyle/>
        <a:p>
          <a:endParaRPr lang="en-US"/>
        </a:p>
      </dgm:t>
    </dgm:pt>
    <dgm:pt modelId="{5D68DEE5-CE4E-40BB-B6D5-8575D41E90B6}">
      <dgm:prSet/>
      <dgm:spPr/>
      <dgm:t>
        <a:bodyPr/>
        <a:lstStyle/>
        <a:p>
          <a:r>
            <a:rPr lang="en-US"/>
            <a:t>HR plays a key role in ensuring the organisation runs smoothly and sustainably (CIPD, 2023).</a:t>
          </a:r>
        </a:p>
      </dgm:t>
    </dgm:pt>
    <dgm:pt modelId="{6091A275-AFE5-4EE5-BF5F-EC40379B6BF9}" type="parTrans" cxnId="{2A30A312-B794-46E9-8861-6C37771B1BD4}">
      <dgm:prSet/>
      <dgm:spPr/>
      <dgm:t>
        <a:bodyPr/>
        <a:lstStyle/>
        <a:p>
          <a:endParaRPr lang="en-US"/>
        </a:p>
      </dgm:t>
    </dgm:pt>
    <dgm:pt modelId="{3A42F316-CA2A-4285-BB3E-7C476B0A35BD}" type="sibTrans" cxnId="{2A30A312-B794-46E9-8861-6C37771B1BD4}">
      <dgm:prSet/>
      <dgm:spPr/>
      <dgm:t>
        <a:bodyPr/>
        <a:lstStyle/>
        <a:p>
          <a:endParaRPr lang="en-US"/>
        </a:p>
      </dgm:t>
    </dgm:pt>
    <dgm:pt modelId="{2809EFC6-740C-473A-867A-5A8CE3B6C1AC}" type="pres">
      <dgm:prSet presAssocID="{A91E1D6A-D22A-4979-AD6E-F316EDEC1704}" presName="root" presStyleCnt="0">
        <dgm:presLayoutVars>
          <dgm:dir/>
          <dgm:resizeHandles val="exact"/>
        </dgm:presLayoutVars>
      </dgm:prSet>
      <dgm:spPr/>
    </dgm:pt>
    <dgm:pt modelId="{C0070FAC-C896-44DE-B736-DFD17F3BC0EE}" type="pres">
      <dgm:prSet presAssocID="{2C969366-F0EE-4F41-974E-A9E5832A572C}" presName="compNode" presStyleCnt="0"/>
      <dgm:spPr/>
    </dgm:pt>
    <dgm:pt modelId="{2EB5E950-806D-47DB-B7CF-1EF1C3070D2D}" type="pres">
      <dgm:prSet presAssocID="{2C969366-F0EE-4F41-974E-A9E5832A572C}" presName="bgRect" presStyleLbl="bgShp" presStyleIdx="0" presStyleCnt="5"/>
      <dgm:spPr/>
    </dgm:pt>
    <dgm:pt modelId="{2D71EC0B-60C5-4460-B1EB-E5D61E69FA6B}" type="pres">
      <dgm:prSet presAssocID="{2C969366-F0EE-4F41-974E-A9E5832A572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DF7FDB03-E2F5-40B8-959B-3CC4AA02E7EE}" type="pres">
      <dgm:prSet presAssocID="{2C969366-F0EE-4F41-974E-A9E5832A572C}" presName="spaceRect" presStyleCnt="0"/>
      <dgm:spPr/>
    </dgm:pt>
    <dgm:pt modelId="{CACE24D6-F51C-46C8-A20E-B8FAEC66FA9C}" type="pres">
      <dgm:prSet presAssocID="{2C969366-F0EE-4F41-974E-A9E5832A572C}" presName="parTx" presStyleLbl="revTx" presStyleIdx="0" presStyleCnt="5">
        <dgm:presLayoutVars>
          <dgm:chMax val="0"/>
          <dgm:chPref val="0"/>
        </dgm:presLayoutVars>
      </dgm:prSet>
      <dgm:spPr/>
    </dgm:pt>
    <dgm:pt modelId="{8A569608-BBC8-4828-8898-F729097BD78F}" type="pres">
      <dgm:prSet presAssocID="{D572EEEC-4E39-459D-A242-221C15163934}" presName="sibTrans" presStyleCnt="0"/>
      <dgm:spPr/>
    </dgm:pt>
    <dgm:pt modelId="{4FD903A8-6A03-4DE8-93F7-F798CBB140ED}" type="pres">
      <dgm:prSet presAssocID="{F0CEE389-051D-4690-8EFC-1A3846379A2D}" presName="compNode" presStyleCnt="0"/>
      <dgm:spPr/>
    </dgm:pt>
    <dgm:pt modelId="{B2D0A9AC-86BF-4BE5-8BD6-6154461D9C53}" type="pres">
      <dgm:prSet presAssocID="{F0CEE389-051D-4690-8EFC-1A3846379A2D}" presName="bgRect" presStyleLbl="bgShp" presStyleIdx="1" presStyleCnt="5"/>
      <dgm:spPr/>
    </dgm:pt>
    <dgm:pt modelId="{A15834A6-C917-4B7E-A341-72C7AB5FC43E}" type="pres">
      <dgm:prSet presAssocID="{F0CEE389-051D-4690-8EFC-1A3846379A2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127D28A-7B61-49D3-8E68-93C8AE6BD719}" type="pres">
      <dgm:prSet presAssocID="{F0CEE389-051D-4690-8EFC-1A3846379A2D}" presName="spaceRect" presStyleCnt="0"/>
      <dgm:spPr/>
    </dgm:pt>
    <dgm:pt modelId="{78187208-13AE-416B-9BC0-A77F8811E086}" type="pres">
      <dgm:prSet presAssocID="{F0CEE389-051D-4690-8EFC-1A3846379A2D}" presName="parTx" presStyleLbl="revTx" presStyleIdx="1" presStyleCnt="5">
        <dgm:presLayoutVars>
          <dgm:chMax val="0"/>
          <dgm:chPref val="0"/>
        </dgm:presLayoutVars>
      </dgm:prSet>
      <dgm:spPr/>
    </dgm:pt>
    <dgm:pt modelId="{FD561C4E-4888-4FCD-9121-600C4E1D80FA}" type="pres">
      <dgm:prSet presAssocID="{FD5367E6-3F32-45CD-9146-F05064CF2623}" presName="sibTrans" presStyleCnt="0"/>
      <dgm:spPr/>
    </dgm:pt>
    <dgm:pt modelId="{3EEA9AC7-065C-4C9E-96CB-10BA4D92247F}" type="pres">
      <dgm:prSet presAssocID="{FDB1039A-5E18-4672-85C2-1A684EE412CB}" presName="compNode" presStyleCnt="0"/>
      <dgm:spPr/>
    </dgm:pt>
    <dgm:pt modelId="{0BDD5D84-7242-4EE7-8E55-AC557498882F}" type="pres">
      <dgm:prSet presAssocID="{FDB1039A-5E18-4672-85C2-1A684EE412CB}" presName="bgRect" presStyleLbl="bgShp" presStyleIdx="2" presStyleCnt="5"/>
      <dgm:spPr/>
    </dgm:pt>
    <dgm:pt modelId="{8A51DF5F-97DA-4038-A1E3-7CCD540DDB9F}" type="pres">
      <dgm:prSet presAssocID="{FDB1039A-5E18-4672-85C2-1A684EE412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CBAB76E-2E63-49BF-81F7-35E1A124F89A}" type="pres">
      <dgm:prSet presAssocID="{FDB1039A-5E18-4672-85C2-1A684EE412CB}" presName="spaceRect" presStyleCnt="0"/>
      <dgm:spPr/>
    </dgm:pt>
    <dgm:pt modelId="{32BB17CA-4C13-4442-AB52-7539F703E6B7}" type="pres">
      <dgm:prSet presAssocID="{FDB1039A-5E18-4672-85C2-1A684EE412CB}" presName="parTx" presStyleLbl="revTx" presStyleIdx="2" presStyleCnt="5">
        <dgm:presLayoutVars>
          <dgm:chMax val="0"/>
          <dgm:chPref val="0"/>
        </dgm:presLayoutVars>
      </dgm:prSet>
      <dgm:spPr/>
    </dgm:pt>
    <dgm:pt modelId="{903C3A5B-328A-4B67-A027-F0403F3946D2}" type="pres">
      <dgm:prSet presAssocID="{E9AAB37A-B3C5-4E19-8064-657FCB74149A}" presName="sibTrans" presStyleCnt="0"/>
      <dgm:spPr/>
    </dgm:pt>
    <dgm:pt modelId="{4442F77D-E35D-4FA8-AF9C-3DD4DF9FAEF0}" type="pres">
      <dgm:prSet presAssocID="{BD38DA3C-2D1D-41A4-A8C9-83BB1B225207}" presName="compNode" presStyleCnt="0"/>
      <dgm:spPr/>
    </dgm:pt>
    <dgm:pt modelId="{0443B42B-D3DC-45C9-8E45-65D86A4E3251}" type="pres">
      <dgm:prSet presAssocID="{BD38DA3C-2D1D-41A4-A8C9-83BB1B225207}" presName="bgRect" presStyleLbl="bgShp" presStyleIdx="3" presStyleCnt="5"/>
      <dgm:spPr/>
    </dgm:pt>
    <dgm:pt modelId="{259A0F17-5D80-4061-A1F8-5CF7A5B25CEC}" type="pres">
      <dgm:prSet presAssocID="{BD38DA3C-2D1D-41A4-A8C9-83BB1B22520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EFE6C04F-1FE8-404F-BB25-27B2D10896B2}" type="pres">
      <dgm:prSet presAssocID="{BD38DA3C-2D1D-41A4-A8C9-83BB1B225207}" presName="spaceRect" presStyleCnt="0"/>
      <dgm:spPr/>
    </dgm:pt>
    <dgm:pt modelId="{DE72034D-FD24-4557-B717-3F0606A36ABB}" type="pres">
      <dgm:prSet presAssocID="{BD38DA3C-2D1D-41A4-A8C9-83BB1B225207}" presName="parTx" presStyleLbl="revTx" presStyleIdx="3" presStyleCnt="5">
        <dgm:presLayoutVars>
          <dgm:chMax val="0"/>
          <dgm:chPref val="0"/>
        </dgm:presLayoutVars>
      </dgm:prSet>
      <dgm:spPr/>
    </dgm:pt>
    <dgm:pt modelId="{64D57367-390F-4347-A8F2-B533A4A6E508}" type="pres">
      <dgm:prSet presAssocID="{089E6B0D-57F6-4A84-9DD5-CBBEEDE9FE8C}" presName="sibTrans" presStyleCnt="0"/>
      <dgm:spPr/>
    </dgm:pt>
    <dgm:pt modelId="{F6FCB349-0D82-4CBB-AE42-E8E5818D98C2}" type="pres">
      <dgm:prSet presAssocID="{5D68DEE5-CE4E-40BB-B6D5-8575D41E90B6}" presName="compNode" presStyleCnt="0"/>
      <dgm:spPr/>
    </dgm:pt>
    <dgm:pt modelId="{C84BA7AB-EE8F-42B6-BE06-8E6E840DA5B5}" type="pres">
      <dgm:prSet presAssocID="{5D68DEE5-CE4E-40BB-B6D5-8575D41E90B6}" presName="bgRect" presStyleLbl="bgShp" presStyleIdx="4" presStyleCnt="5"/>
      <dgm:spPr/>
    </dgm:pt>
    <dgm:pt modelId="{F1DB74B1-B65F-4078-8696-53AA00DFD9BB}" type="pres">
      <dgm:prSet presAssocID="{5D68DEE5-CE4E-40BB-B6D5-8575D41E90B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64C8C337-874C-47F3-A65F-F83E14AED1ED}" type="pres">
      <dgm:prSet presAssocID="{5D68DEE5-CE4E-40BB-B6D5-8575D41E90B6}" presName="spaceRect" presStyleCnt="0"/>
      <dgm:spPr/>
    </dgm:pt>
    <dgm:pt modelId="{85F0E581-8B6B-4D8B-B87C-6CF6DF406A42}" type="pres">
      <dgm:prSet presAssocID="{5D68DEE5-CE4E-40BB-B6D5-8575D41E90B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A30A312-B794-46E9-8861-6C37771B1BD4}" srcId="{A91E1D6A-D22A-4979-AD6E-F316EDEC1704}" destId="{5D68DEE5-CE4E-40BB-B6D5-8575D41E90B6}" srcOrd="4" destOrd="0" parTransId="{6091A275-AFE5-4EE5-BF5F-EC40379B6BF9}" sibTransId="{3A42F316-CA2A-4285-BB3E-7C476B0A35BD}"/>
    <dgm:cxn modelId="{FA98231F-32A5-42FB-A6CF-9A71AEBE31DC}" type="presOf" srcId="{A91E1D6A-D22A-4979-AD6E-F316EDEC1704}" destId="{2809EFC6-740C-473A-867A-5A8CE3B6C1AC}" srcOrd="0" destOrd="0" presId="urn:microsoft.com/office/officeart/2018/2/layout/IconVerticalSolidList"/>
    <dgm:cxn modelId="{9F924C25-5F45-4721-9F90-908AA7466775}" srcId="{A91E1D6A-D22A-4979-AD6E-F316EDEC1704}" destId="{F0CEE389-051D-4690-8EFC-1A3846379A2D}" srcOrd="1" destOrd="0" parTransId="{E822F8B2-B7E3-48CF-8ABA-40EA7992B8BF}" sibTransId="{FD5367E6-3F32-45CD-9146-F05064CF2623}"/>
    <dgm:cxn modelId="{D42F6836-B766-4CCE-A55B-0DF06A78E8F3}" srcId="{A91E1D6A-D22A-4979-AD6E-F316EDEC1704}" destId="{BD38DA3C-2D1D-41A4-A8C9-83BB1B225207}" srcOrd="3" destOrd="0" parTransId="{CA3F5CC2-D8D5-45D9-9A93-15C405C521A3}" sibTransId="{089E6B0D-57F6-4A84-9DD5-CBBEEDE9FE8C}"/>
    <dgm:cxn modelId="{05AF3540-8181-4634-9EB8-39175DA1D91E}" type="presOf" srcId="{5D68DEE5-CE4E-40BB-B6D5-8575D41E90B6}" destId="{85F0E581-8B6B-4D8B-B87C-6CF6DF406A42}" srcOrd="0" destOrd="0" presId="urn:microsoft.com/office/officeart/2018/2/layout/IconVerticalSolidList"/>
    <dgm:cxn modelId="{CCC6B14C-3FE0-4077-B43D-08DA135B5ED6}" type="presOf" srcId="{FDB1039A-5E18-4672-85C2-1A684EE412CB}" destId="{32BB17CA-4C13-4442-AB52-7539F703E6B7}" srcOrd="0" destOrd="0" presId="urn:microsoft.com/office/officeart/2018/2/layout/IconVerticalSolidList"/>
    <dgm:cxn modelId="{63074352-B039-4272-8006-F807E3224E95}" srcId="{A91E1D6A-D22A-4979-AD6E-F316EDEC1704}" destId="{2C969366-F0EE-4F41-974E-A9E5832A572C}" srcOrd="0" destOrd="0" parTransId="{7D37D212-2D51-488F-A9D3-5C046A130F23}" sibTransId="{D572EEEC-4E39-459D-A242-221C15163934}"/>
    <dgm:cxn modelId="{84A07C7E-C169-4677-ACAC-E418C6C25E2B}" srcId="{A91E1D6A-D22A-4979-AD6E-F316EDEC1704}" destId="{FDB1039A-5E18-4672-85C2-1A684EE412CB}" srcOrd="2" destOrd="0" parTransId="{1DC22E1B-39BA-4585-9FA4-45F0E82BC333}" sibTransId="{E9AAB37A-B3C5-4E19-8064-657FCB74149A}"/>
    <dgm:cxn modelId="{A584B3B5-22E4-4352-A4B6-C321E0B298D3}" type="presOf" srcId="{2C969366-F0EE-4F41-974E-A9E5832A572C}" destId="{CACE24D6-F51C-46C8-A20E-B8FAEC66FA9C}" srcOrd="0" destOrd="0" presId="urn:microsoft.com/office/officeart/2018/2/layout/IconVerticalSolidList"/>
    <dgm:cxn modelId="{2A7116DE-5A94-4BD2-B696-DCF6AB3535AD}" type="presOf" srcId="{BD38DA3C-2D1D-41A4-A8C9-83BB1B225207}" destId="{DE72034D-FD24-4557-B717-3F0606A36ABB}" srcOrd="0" destOrd="0" presId="urn:microsoft.com/office/officeart/2018/2/layout/IconVerticalSolidList"/>
    <dgm:cxn modelId="{5DD916EC-EF6A-4DAA-B93A-A88D941C8396}" type="presOf" srcId="{F0CEE389-051D-4690-8EFC-1A3846379A2D}" destId="{78187208-13AE-416B-9BC0-A77F8811E086}" srcOrd="0" destOrd="0" presId="urn:microsoft.com/office/officeart/2018/2/layout/IconVerticalSolidList"/>
    <dgm:cxn modelId="{D934CADC-370E-4713-8459-88B428C84AD4}" type="presParOf" srcId="{2809EFC6-740C-473A-867A-5A8CE3B6C1AC}" destId="{C0070FAC-C896-44DE-B736-DFD17F3BC0EE}" srcOrd="0" destOrd="0" presId="urn:microsoft.com/office/officeart/2018/2/layout/IconVerticalSolidList"/>
    <dgm:cxn modelId="{FB971078-F1A7-4962-9325-E7A75E1E6D0D}" type="presParOf" srcId="{C0070FAC-C896-44DE-B736-DFD17F3BC0EE}" destId="{2EB5E950-806D-47DB-B7CF-1EF1C3070D2D}" srcOrd="0" destOrd="0" presId="urn:microsoft.com/office/officeart/2018/2/layout/IconVerticalSolidList"/>
    <dgm:cxn modelId="{304BACED-186C-4A09-B28F-FD25C804B872}" type="presParOf" srcId="{C0070FAC-C896-44DE-B736-DFD17F3BC0EE}" destId="{2D71EC0B-60C5-4460-B1EB-E5D61E69FA6B}" srcOrd="1" destOrd="0" presId="urn:microsoft.com/office/officeart/2018/2/layout/IconVerticalSolidList"/>
    <dgm:cxn modelId="{4042E443-B439-49E0-BA97-1CE756B94BD9}" type="presParOf" srcId="{C0070FAC-C896-44DE-B736-DFD17F3BC0EE}" destId="{DF7FDB03-E2F5-40B8-959B-3CC4AA02E7EE}" srcOrd="2" destOrd="0" presId="urn:microsoft.com/office/officeart/2018/2/layout/IconVerticalSolidList"/>
    <dgm:cxn modelId="{D6819A1D-CA84-4710-85B7-7326C574D985}" type="presParOf" srcId="{C0070FAC-C896-44DE-B736-DFD17F3BC0EE}" destId="{CACE24D6-F51C-46C8-A20E-B8FAEC66FA9C}" srcOrd="3" destOrd="0" presId="urn:microsoft.com/office/officeart/2018/2/layout/IconVerticalSolidList"/>
    <dgm:cxn modelId="{9CAF5924-2338-4AB9-A47E-2708326BDF51}" type="presParOf" srcId="{2809EFC6-740C-473A-867A-5A8CE3B6C1AC}" destId="{8A569608-BBC8-4828-8898-F729097BD78F}" srcOrd="1" destOrd="0" presId="urn:microsoft.com/office/officeart/2018/2/layout/IconVerticalSolidList"/>
    <dgm:cxn modelId="{4ED0D0FB-40F8-47D0-B2EF-A0215778C073}" type="presParOf" srcId="{2809EFC6-740C-473A-867A-5A8CE3B6C1AC}" destId="{4FD903A8-6A03-4DE8-93F7-F798CBB140ED}" srcOrd="2" destOrd="0" presId="urn:microsoft.com/office/officeart/2018/2/layout/IconVerticalSolidList"/>
    <dgm:cxn modelId="{9DD173B2-E89E-496A-9D2D-3748810FF5DC}" type="presParOf" srcId="{4FD903A8-6A03-4DE8-93F7-F798CBB140ED}" destId="{B2D0A9AC-86BF-4BE5-8BD6-6154461D9C53}" srcOrd="0" destOrd="0" presId="urn:microsoft.com/office/officeart/2018/2/layout/IconVerticalSolidList"/>
    <dgm:cxn modelId="{3A7002D5-86E0-4AC1-8134-2A9AD2028D98}" type="presParOf" srcId="{4FD903A8-6A03-4DE8-93F7-F798CBB140ED}" destId="{A15834A6-C917-4B7E-A341-72C7AB5FC43E}" srcOrd="1" destOrd="0" presId="urn:microsoft.com/office/officeart/2018/2/layout/IconVerticalSolidList"/>
    <dgm:cxn modelId="{78B57D9F-74C0-4894-867A-0D1CF53567D8}" type="presParOf" srcId="{4FD903A8-6A03-4DE8-93F7-F798CBB140ED}" destId="{4127D28A-7B61-49D3-8E68-93C8AE6BD719}" srcOrd="2" destOrd="0" presId="urn:microsoft.com/office/officeart/2018/2/layout/IconVerticalSolidList"/>
    <dgm:cxn modelId="{DBE79E7B-FF6F-4971-87F6-A7B830EBF272}" type="presParOf" srcId="{4FD903A8-6A03-4DE8-93F7-F798CBB140ED}" destId="{78187208-13AE-416B-9BC0-A77F8811E086}" srcOrd="3" destOrd="0" presId="urn:microsoft.com/office/officeart/2018/2/layout/IconVerticalSolidList"/>
    <dgm:cxn modelId="{99E727CC-B043-48BB-BB73-C2F299D5D0C0}" type="presParOf" srcId="{2809EFC6-740C-473A-867A-5A8CE3B6C1AC}" destId="{FD561C4E-4888-4FCD-9121-600C4E1D80FA}" srcOrd="3" destOrd="0" presId="urn:microsoft.com/office/officeart/2018/2/layout/IconVerticalSolidList"/>
    <dgm:cxn modelId="{75D27BE4-793B-428F-AC45-CC4639E553E7}" type="presParOf" srcId="{2809EFC6-740C-473A-867A-5A8CE3B6C1AC}" destId="{3EEA9AC7-065C-4C9E-96CB-10BA4D92247F}" srcOrd="4" destOrd="0" presId="urn:microsoft.com/office/officeart/2018/2/layout/IconVerticalSolidList"/>
    <dgm:cxn modelId="{EC4EAB44-1D86-4F81-B58F-C255C2461314}" type="presParOf" srcId="{3EEA9AC7-065C-4C9E-96CB-10BA4D92247F}" destId="{0BDD5D84-7242-4EE7-8E55-AC557498882F}" srcOrd="0" destOrd="0" presId="urn:microsoft.com/office/officeart/2018/2/layout/IconVerticalSolidList"/>
    <dgm:cxn modelId="{3C56EAE6-2BE5-4585-8ABA-08A9E4D22DAA}" type="presParOf" srcId="{3EEA9AC7-065C-4C9E-96CB-10BA4D92247F}" destId="{8A51DF5F-97DA-4038-A1E3-7CCD540DDB9F}" srcOrd="1" destOrd="0" presId="urn:microsoft.com/office/officeart/2018/2/layout/IconVerticalSolidList"/>
    <dgm:cxn modelId="{19C8263B-6DC2-4199-99C5-45A027B99B54}" type="presParOf" srcId="{3EEA9AC7-065C-4C9E-96CB-10BA4D92247F}" destId="{FCBAB76E-2E63-49BF-81F7-35E1A124F89A}" srcOrd="2" destOrd="0" presId="urn:microsoft.com/office/officeart/2018/2/layout/IconVerticalSolidList"/>
    <dgm:cxn modelId="{6ED3A18C-74FA-4C84-8288-D3EA9870D3F2}" type="presParOf" srcId="{3EEA9AC7-065C-4C9E-96CB-10BA4D92247F}" destId="{32BB17CA-4C13-4442-AB52-7539F703E6B7}" srcOrd="3" destOrd="0" presId="urn:microsoft.com/office/officeart/2018/2/layout/IconVerticalSolidList"/>
    <dgm:cxn modelId="{F48EEE27-C9B9-4B39-9C84-38C800686827}" type="presParOf" srcId="{2809EFC6-740C-473A-867A-5A8CE3B6C1AC}" destId="{903C3A5B-328A-4B67-A027-F0403F3946D2}" srcOrd="5" destOrd="0" presId="urn:microsoft.com/office/officeart/2018/2/layout/IconVerticalSolidList"/>
    <dgm:cxn modelId="{EEBF2205-2D2D-4A51-9508-1BFA103BB368}" type="presParOf" srcId="{2809EFC6-740C-473A-867A-5A8CE3B6C1AC}" destId="{4442F77D-E35D-4FA8-AF9C-3DD4DF9FAEF0}" srcOrd="6" destOrd="0" presId="urn:microsoft.com/office/officeart/2018/2/layout/IconVerticalSolidList"/>
    <dgm:cxn modelId="{130FCD36-D429-4D5C-B77F-DE08EDBD4F73}" type="presParOf" srcId="{4442F77D-E35D-4FA8-AF9C-3DD4DF9FAEF0}" destId="{0443B42B-D3DC-45C9-8E45-65D86A4E3251}" srcOrd="0" destOrd="0" presId="urn:microsoft.com/office/officeart/2018/2/layout/IconVerticalSolidList"/>
    <dgm:cxn modelId="{CC4386CD-9BB3-4D19-9B45-DA02C08C0DF7}" type="presParOf" srcId="{4442F77D-E35D-4FA8-AF9C-3DD4DF9FAEF0}" destId="{259A0F17-5D80-4061-A1F8-5CF7A5B25CEC}" srcOrd="1" destOrd="0" presId="urn:microsoft.com/office/officeart/2018/2/layout/IconVerticalSolidList"/>
    <dgm:cxn modelId="{5F258362-7FF7-4C52-8AC3-BDFEAFF3D960}" type="presParOf" srcId="{4442F77D-E35D-4FA8-AF9C-3DD4DF9FAEF0}" destId="{EFE6C04F-1FE8-404F-BB25-27B2D10896B2}" srcOrd="2" destOrd="0" presId="urn:microsoft.com/office/officeart/2018/2/layout/IconVerticalSolidList"/>
    <dgm:cxn modelId="{7374E275-1E49-4FE0-BE22-1A14B90F730F}" type="presParOf" srcId="{4442F77D-E35D-4FA8-AF9C-3DD4DF9FAEF0}" destId="{DE72034D-FD24-4557-B717-3F0606A36ABB}" srcOrd="3" destOrd="0" presId="urn:microsoft.com/office/officeart/2018/2/layout/IconVerticalSolidList"/>
    <dgm:cxn modelId="{A0B313BE-37B7-45A3-BBFA-C75BF58D55CE}" type="presParOf" srcId="{2809EFC6-740C-473A-867A-5A8CE3B6C1AC}" destId="{64D57367-390F-4347-A8F2-B533A4A6E508}" srcOrd="7" destOrd="0" presId="urn:microsoft.com/office/officeart/2018/2/layout/IconVerticalSolidList"/>
    <dgm:cxn modelId="{66AA73E2-B230-44BB-A175-2E2747B07C0A}" type="presParOf" srcId="{2809EFC6-740C-473A-867A-5A8CE3B6C1AC}" destId="{F6FCB349-0D82-4CBB-AE42-E8E5818D98C2}" srcOrd="8" destOrd="0" presId="urn:microsoft.com/office/officeart/2018/2/layout/IconVerticalSolidList"/>
    <dgm:cxn modelId="{AAC76EB6-B833-4A4F-9F3E-F9180C33F0C7}" type="presParOf" srcId="{F6FCB349-0D82-4CBB-AE42-E8E5818D98C2}" destId="{C84BA7AB-EE8F-42B6-BE06-8E6E840DA5B5}" srcOrd="0" destOrd="0" presId="urn:microsoft.com/office/officeart/2018/2/layout/IconVerticalSolidList"/>
    <dgm:cxn modelId="{B3C067F9-4D2C-492E-A48E-92654F99E713}" type="presParOf" srcId="{F6FCB349-0D82-4CBB-AE42-E8E5818D98C2}" destId="{F1DB74B1-B65F-4078-8696-53AA00DFD9BB}" srcOrd="1" destOrd="0" presId="urn:microsoft.com/office/officeart/2018/2/layout/IconVerticalSolidList"/>
    <dgm:cxn modelId="{9B8962C0-FE5C-45D7-AF6A-E109C1880A43}" type="presParOf" srcId="{F6FCB349-0D82-4CBB-AE42-E8E5818D98C2}" destId="{64C8C337-874C-47F3-A65F-F83E14AED1ED}" srcOrd="2" destOrd="0" presId="urn:microsoft.com/office/officeart/2018/2/layout/IconVerticalSolidList"/>
    <dgm:cxn modelId="{BDD7DF93-3885-441B-BD82-AF112DE9E74C}" type="presParOf" srcId="{F6FCB349-0D82-4CBB-AE42-E8E5818D98C2}" destId="{85F0E581-8B6B-4D8B-B87C-6CF6DF406A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9B99DC-7F6D-4E38-BA0C-11C6EC644A5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9582A1-A52F-4C56-91C0-753B7877FA81}">
      <dgm:prSet/>
      <dgm:spPr/>
      <dgm:t>
        <a:bodyPr/>
        <a:lstStyle/>
        <a:p>
          <a:r>
            <a:rPr lang="en-US"/>
            <a:t>The selected role is Operations Team Leader at GreenTech Solutions Ltd.</a:t>
          </a:r>
        </a:p>
      </dgm:t>
    </dgm:pt>
    <dgm:pt modelId="{9B980066-B37B-4EBB-99A3-26C17F457E81}" type="parTrans" cxnId="{91A63810-1CDB-4B8D-9913-3BB0EB070704}">
      <dgm:prSet/>
      <dgm:spPr/>
      <dgm:t>
        <a:bodyPr/>
        <a:lstStyle/>
        <a:p>
          <a:endParaRPr lang="en-US"/>
        </a:p>
      </dgm:t>
    </dgm:pt>
    <dgm:pt modelId="{EAC04501-CAC0-48E5-8A27-CD7DC71E6F8C}" type="sibTrans" cxnId="{91A63810-1CDB-4B8D-9913-3BB0EB070704}">
      <dgm:prSet/>
      <dgm:spPr/>
      <dgm:t>
        <a:bodyPr/>
        <a:lstStyle/>
        <a:p>
          <a:endParaRPr lang="en-US"/>
        </a:p>
      </dgm:t>
    </dgm:pt>
    <dgm:pt modelId="{C502F211-3958-40CA-B9C6-A6B11724312C}">
      <dgm:prSet/>
      <dgm:spPr/>
      <dgm:t>
        <a:bodyPr/>
        <a:lstStyle/>
        <a:p>
          <a:r>
            <a:rPr lang="en-US"/>
            <a:t>This role exists to supervise operational staff and ensure projects run efficiently.</a:t>
          </a:r>
        </a:p>
      </dgm:t>
    </dgm:pt>
    <dgm:pt modelId="{67053119-6F59-45CF-80EF-32EEEAC26A10}" type="parTrans" cxnId="{4C8291AF-4272-47A5-9F7E-A87B1B104343}">
      <dgm:prSet/>
      <dgm:spPr/>
      <dgm:t>
        <a:bodyPr/>
        <a:lstStyle/>
        <a:p>
          <a:endParaRPr lang="en-US"/>
        </a:p>
      </dgm:t>
    </dgm:pt>
    <dgm:pt modelId="{EB716DE9-8B35-4D7D-B97D-D5ACBBBED766}" type="sibTrans" cxnId="{4C8291AF-4272-47A5-9F7E-A87B1B104343}">
      <dgm:prSet/>
      <dgm:spPr/>
      <dgm:t>
        <a:bodyPr/>
        <a:lstStyle/>
        <a:p>
          <a:endParaRPr lang="en-US"/>
        </a:p>
      </dgm:t>
    </dgm:pt>
    <dgm:pt modelId="{3DA1C14E-EF38-4AE6-9176-EF9213FAEECB}">
      <dgm:prSet/>
      <dgm:spPr/>
      <dgm:t>
        <a:bodyPr/>
        <a:lstStyle/>
        <a:p>
          <a:r>
            <a:rPr lang="en-US"/>
            <a:t>The Team Leader supports senior management and coordinates daily activities.</a:t>
          </a:r>
        </a:p>
      </dgm:t>
    </dgm:pt>
    <dgm:pt modelId="{F191537E-BEB2-4477-B9B8-B30F7B9A1C69}" type="parTrans" cxnId="{B99EADF5-6CAA-4B3C-A2EB-4A5872C62D7A}">
      <dgm:prSet/>
      <dgm:spPr/>
      <dgm:t>
        <a:bodyPr/>
        <a:lstStyle/>
        <a:p>
          <a:endParaRPr lang="en-US"/>
        </a:p>
      </dgm:t>
    </dgm:pt>
    <dgm:pt modelId="{A2605CA8-7481-4323-9926-F42EC43231FA}" type="sibTrans" cxnId="{B99EADF5-6CAA-4B3C-A2EB-4A5872C62D7A}">
      <dgm:prSet/>
      <dgm:spPr/>
      <dgm:t>
        <a:bodyPr/>
        <a:lstStyle/>
        <a:p>
          <a:endParaRPr lang="en-US"/>
        </a:p>
      </dgm:t>
    </dgm:pt>
    <dgm:pt modelId="{24BCB4F3-3900-4EE9-B23A-8BB44DDFBD48}">
      <dgm:prSet/>
      <dgm:spPr/>
      <dgm:t>
        <a:bodyPr/>
        <a:lstStyle/>
        <a:p>
          <a:r>
            <a:rPr lang="en-US"/>
            <a:t>Strong leadership is needed to meet performance, safety, and sustainability targets.</a:t>
          </a:r>
        </a:p>
      </dgm:t>
    </dgm:pt>
    <dgm:pt modelId="{62F53CDA-C068-487A-95DD-AD41F3B66CE7}" type="parTrans" cxnId="{6A2E686A-B6A9-4CAD-9EF5-27989C267802}">
      <dgm:prSet/>
      <dgm:spPr/>
      <dgm:t>
        <a:bodyPr/>
        <a:lstStyle/>
        <a:p>
          <a:endParaRPr lang="en-US"/>
        </a:p>
      </dgm:t>
    </dgm:pt>
    <dgm:pt modelId="{F14B4C95-61F5-4405-BA0D-A90A8B792D90}" type="sibTrans" cxnId="{6A2E686A-B6A9-4CAD-9EF5-27989C267802}">
      <dgm:prSet/>
      <dgm:spPr/>
      <dgm:t>
        <a:bodyPr/>
        <a:lstStyle/>
        <a:p>
          <a:endParaRPr lang="en-US"/>
        </a:p>
      </dgm:t>
    </dgm:pt>
    <dgm:pt modelId="{DC7B20F8-1424-4184-AB76-653107035905}">
      <dgm:prSet/>
      <dgm:spPr/>
      <dgm:t>
        <a:bodyPr/>
        <a:lstStyle/>
        <a:p>
          <a:r>
            <a:rPr lang="en-US"/>
            <a:t>This role directly affects productivity and organisational success (Armstrong, 2020).</a:t>
          </a:r>
        </a:p>
      </dgm:t>
    </dgm:pt>
    <dgm:pt modelId="{FDD5901C-F4F8-43B8-BABF-0B978E047EF6}" type="parTrans" cxnId="{22FAAAAD-D424-43EB-921A-EB26652154E0}">
      <dgm:prSet/>
      <dgm:spPr/>
      <dgm:t>
        <a:bodyPr/>
        <a:lstStyle/>
        <a:p>
          <a:endParaRPr lang="en-US"/>
        </a:p>
      </dgm:t>
    </dgm:pt>
    <dgm:pt modelId="{8D4CE0CB-BBED-4733-89B2-91CC79634A96}" type="sibTrans" cxnId="{22FAAAAD-D424-43EB-921A-EB26652154E0}">
      <dgm:prSet/>
      <dgm:spPr/>
      <dgm:t>
        <a:bodyPr/>
        <a:lstStyle/>
        <a:p>
          <a:endParaRPr lang="en-US"/>
        </a:p>
      </dgm:t>
    </dgm:pt>
    <dgm:pt modelId="{EAA6CC00-35ED-4A46-AA33-06A0D692A8E4}" type="pres">
      <dgm:prSet presAssocID="{609B99DC-7F6D-4E38-BA0C-11C6EC644A5D}" presName="linear" presStyleCnt="0">
        <dgm:presLayoutVars>
          <dgm:animLvl val="lvl"/>
          <dgm:resizeHandles val="exact"/>
        </dgm:presLayoutVars>
      </dgm:prSet>
      <dgm:spPr/>
    </dgm:pt>
    <dgm:pt modelId="{261F34AF-C794-48F9-9BA3-335218043C3A}" type="pres">
      <dgm:prSet presAssocID="{0C9582A1-A52F-4C56-91C0-753B7877FA8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F07CC82-99D2-4C5C-8265-1B5C70E4976D}" type="pres">
      <dgm:prSet presAssocID="{EAC04501-CAC0-48E5-8A27-CD7DC71E6F8C}" presName="spacer" presStyleCnt="0"/>
      <dgm:spPr/>
    </dgm:pt>
    <dgm:pt modelId="{52593DD2-77CA-4A6F-A5A0-25465A94671D}" type="pres">
      <dgm:prSet presAssocID="{C502F211-3958-40CA-B9C6-A6B11724312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3FE34E3-2A3A-4DCE-9268-AF1B28D2A4AD}" type="pres">
      <dgm:prSet presAssocID="{EB716DE9-8B35-4D7D-B97D-D5ACBBBED766}" presName="spacer" presStyleCnt="0"/>
      <dgm:spPr/>
    </dgm:pt>
    <dgm:pt modelId="{165D257D-042A-47B3-B72C-04E0028E6437}" type="pres">
      <dgm:prSet presAssocID="{3DA1C14E-EF38-4AE6-9176-EF9213FAEEC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ED62F47-EA0F-47B4-838B-B58AE05D6FB1}" type="pres">
      <dgm:prSet presAssocID="{A2605CA8-7481-4323-9926-F42EC43231FA}" presName="spacer" presStyleCnt="0"/>
      <dgm:spPr/>
    </dgm:pt>
    <dgm:pt modelId="{C79A09F9-BB7F-4F3E-B2AF-8F85FFB97C90}" type="pres">
      <dgm:prSet presAssocID="{24BCB4F3-3900-4EE9-B23A-8BB44DDFBD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F9C16F3-EA5F-4619-8714-9408AA16B794}" type="pres">
      <dgm:prSet presAssocID="{F14B4C95-61F5-4405-BA0D-A90A8B792D90}" presName="spacer" presStyleCnt="0"/>
      <dgm:spPr/>
    </dgm:pt>
    <dgm:pt modelId="{BF31121A-CD51-42B1-A587-632E38F7A9DB}" type="pres">
      <dgm:prSet presAssocID="{DC7B20F8-1424-4184-AB76-65310703590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1A63810-1CDB-4B8D-9913-3BB0EB070704}" srcId="{609B99DC-7F6D-4E38-BA0C-11C6EC644A5D}" destId="{0C9582A1-A52F-4C56-91C0-753B7877FA81}" srcOrd="0" destOrd="0" parTransId="{9B980066-B37B-4EBB-99A3-26C17F457E81}" sibTransId="{EAC04501-CAC0-48E5-8A27-CD7DC71E6F8C}"/>
    <dgm:cxn modelId="{0D84E52D-F987-4328-B662-8F93BC06FE89}" type="presOf" srcId="{C502F211-3958-40CA-B9C6-A6B11724312C}" destId="{52593DD2-77CA-4A6F-A5A0-25465A94671D}" srcOrd="0" destOrd="0" presId="urn:microsoft.com/office/officeart/2005/8/layout/vList2"/>
    <dgm:cxn modelId="{6A2E686A-B6A9-4CAD-9EF5-27989C267802}" srcId="{609B99DC-7F6D-4E38-BA0C-11C6EC644A5D}" destId="{24BCB4F3-3900-4EE9-B23A-8BB44DDFBD48}" srcOrd="3" destOrd="0" parTransId="{62F53CDA-C068-487A-95DD-AD41F3B66CE7}" sibTransId="{F14B4C95-61F5-4405-BA0D-A90A8B792D90}"/>
    <dgm:cxn modelId="{E46FBB9C-10D3-4576-AAC9-327F9B5A92F0}" type="presOf" srcId="{609B99DC-7F6D-4E38-BA0C-11C6EC644A5D}" destId="{EAA6CC00-35ED-4A46-AA33-06A0D692A8E4}" srcOrd="0" destOrd="0" presId="urn:microsoft.com/office/officeart/2005/8/layout/vList2"/>
    <dgm:cxn modelId="{49390C9E-8BC4-4AC9-BE16-974A4D62B9A1}" type="presOf" srcId="{24BCB4F3-3900-4EE9-B23A-8BB44DDFBD48}" destId="{C79A09F9-BB7F-4F3E-B2AF-8F85FFB97C90}" srcOrd="0" destOrd="0" presId="urn:microsoft.com/office/officeart/2005/8/layout/vList2"/>
    <dgm:cxn modelId="{134A67AA-7027-41DD-AE89-69F11932011D}" type="presOf" srcId="{0C9582A1-A52F-4C56-91C0-753B7877FA81}" destId="{261F34AF-C794-48F9-9BA3-335218043C3A}" srcOrd="0" destOrd="0" presId="urn:microsoft.com/office/officeart/2005/8/layout/vList2"/>
    <dgm:cxn modelId="{09FD58AD-6205-4D91-B2D6-FEFF0E6A7670}" type="presOf" srcId="{3DA1C14E-EF38-4AE6-9176-EF9213FAEECB}" destId="{165D257D-042A-47B3-B72C-04E0028E6437}" srcOrd="0" destOrd="0" presId="urn:microsoft.com/office/officeart/2005/8/layout/vList2"/>
    <dgm:cxn modelId="{22FAAAAD-D424-43EB-921A-EB26652154E0}" srcId="{609B99DC-7F6D-4E38-BA0C-11C6EC644A5D}" destId="{DC7B20F8-1424-4184-AB76-653107035905}" srcOrd="4" destOrd="0" parTransId="{FDD5901C-F4F8-43B8-BABF-0B978E047EF6}" sibTransId="{8D4CE0CB-BBED-4733-89B2-91CC79634A96}"/>
    <dgm:cxn modelId="{4C8291AF-4272-47A5-9F7E-A87B1B104343}" srcId="{609B99DC-7F6D-4E38-BA0C-11C6EC644A5D}" destId="{C502F211-3958-40CA-B9C6-A6B11724312C}" srcOrd="1" destOrd="0" parTransId="{67053119-6F59-45CF-80EF-32EEEAC26A10}" sibTransId="{EB716DE9-8B35-4D7D-B97D-D5ACBBBED766}"/>
    <dgm:cxn modelId="{CCFD2BDC-6BC0-4737-BE15-002A40C63EFB}" type="presOf" srcId="{DC7B20F8-1424-4184-AB76-653107035905}" destId="{BF31121A-CD51-42B1-A587-632E38F7A9DB}" srcOrd="0" destOrd="0" presId="urn:microsoft.com/office/officeart/2005/8/layout/vList2"/>
    <dgm:cxn modelId="{B99EADF5-6CAA-4B3C-A2EB-4A5872C62D7A}" srcId="{609B99DC-7F6D-4E38-BA0C-11C6EC644A5D}" destId="{3DA1C14E-EF38-4AE6-9176-EF9213FAEECB}" srcOrd="2" destOrd="0" parTransId="{F191537E-BEB2-4477-B9B8-B30F7B9A1C69}" sibTransId="{A2605CA8-7481-4323-9926-F42EC43231FA}"/>
    <dgm:cxn modelId="{81EE8F5E-8EB0-4F92-99AE-95198762B754}" type="presParOf" srcId="{EAA6CC00-35ED-4A46-AA33-06A0D692A8E4}" destId="{261F34AF-C794-48F9-9BA3-335218043C3A}" srcOrd="0" destOrd="0" presId="urn:microsoft.com/office/officeart/2005/8/layout/vList2"/>
    <dgm:cxn modelId="{B4725003-C9C1-4EDD-928B-6C72E544D994}" type="presParOf" srcId="{EAA6CC00-35ED-4A46-AA33-06A0D692A8E4}" destId="{2F07CC82-99D2-4C5C-8265-1B5C70E4976D}" srcOrd="1" destOrd="0" presId="urn:microsoft.com/office/officeart/2005/8/layout/vList2"/>
    <dgm:cxn modelId="{9235FBE4-2C92-4167-BE6C-07DB39D20D5D}" type="presParOf" srcId="{EAA6CC00-35ED-4A46-AA33-06A0D692A8E4}" destId="{52593DD2-77CA-4A6F-A5A0-25465A94671D}" srcOrd="2" destOrd="0" presId="urn:microsoft.com/office/officeart/2005/8/layout/vList2"/>
    <dgm:cxn modelId="{C609E83D-5284-4ACA-91E1-F4692443CFE7}" type="presParOf" srcId="{EAA6CC00-35ED-4A46-AA33-06A0D692A8E4}" destId="{13FE34E3-2A3A-4DCE-9268-AF1B28D2A4AD}" srcOrd="3" destOrd="0" presId="urn:microsoft.com/office/officeart/2005/8/layout/vList2"/>
    <dgm:cxn modelId="{F5109E17-CD95-4641-B684-F7D9A3834910}" type="presParOf" srcId="{EAA6CC00-35ED-4A46-AA33-06A0D692A8E4}" destId="{165D257D-042A-47B3-B72C-04E0028E6437}" srcOrd="4" destOrd="0" presId="urn:microsoft.com/office/officeart/2005/8/layout/vList2"/>
    <dgm:cxn modelId="{A4BB15D4-67E6-41F8-B70F-E545FE5EE2EC}" type="presParOf" srcId="{EAA6CC00-35ED-4A46-AA33-06A0D692A8E4}" destId="{1ED62F47-EA0F-47B4-838B-B58AE05D6FB1}" srcOrd="5" destOrd="0" presId="urn:microsoft.com/office/officeart/2005/8/layout/vList2"/>
    <dgm:cxn modelId="{1F04165C-2C09-4EC2-80DB-792068E60927}" type="presParOf" srcId="{EAA6CC00-35ED-4A46-AA33-06A0D692A8E4}" destId="{C79A09F9-BB7F-4F3E-B2AF-8F85FFB97C90}" srcOrd="6" destOrd="0" presId="urn:microsoft.com/office/officeart/2005/8/layout/vList2"/>
    <dgm:cxn modelId="{27E5F486-F7C9-4A17-8219-B4A39B524E8D}" type="presParOf" srcId="{EAA6CC00-35ED-4A46-AA33-06A0D692A8E4}" destId="{BF9C16F3-EA5F-4619-8714-9408AA16B794}" srcOrd="7" destOrd="0" presId="urn:microsoft.com/office/officeart/2005/8/layout/vList2"/>
    <dgm:cxn modelId="{56445B6E-D2B6-4D96-8597-4D9B8D3E2182}" type="presParOf" srcId="{EAA6CC00-35ED-4A46-AA33-06A0D692A8E4}" destId="{BF31121A-CD51-42B1-A587-632E38F7A9D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198B46-3B64-4AED-8874-83B28C8FD81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17C5AF-545E-4638-BBBA-3FE8AF46A3C9}">
      <dgm:prSet/>
      <dgm:spPr/>
      <dgm:t>
        <a:bodyPr/>
        <a:lstStyle/>
        <a:p>
          <a:r>
            <a:rPr lang="en-US"/>
            <a:t>GreenTech uses a structured recruitment process to attract the right candidate.</a:t>
          </a:r>
        </a:p>
      </dgm:t>
    </dgm:pt>
    <dgm:pt modelId="{05A4AE8D-B267-48BE-BC5A-D6AC69058BCB}" type="parTrans" cxnId="{23F7CED8-C88A-45B9-A57A-4355FE5895C7}">
      <dgm:prSet/>
      <dgm:spPr/>
      <dgm:t>
        <a:bodyPr/>
        <a:lstStyle/>
        <a:p>
          <a:endParaRPr lang="en-US"/>
        </a:p>
      </dgm:t>
    </dgm:pt>
    <dgm:pt modelId="{A86BF0E5-B212-4FA4-AC07-E654D53A1621}" type="sibTrans" cxnId="{23F7CED8-C88A-45B9-A57A-4355FE5895C7}">
      <dgm:prSet/>
      <dgm:spPr/>
      <dgm:t>
        <a:bodyPr/>
        <a:lstStyle/>
        <a:p>
          <a:endParaRPr lang="en-US"/>
        </a:p>
      </dgm:t>
    </dgm:pt>
    <dgm:pt modelId="{9A53BE39-4E9C-4867-B681-8695BA159F6C}">
      <dgm:prSet/>
      <dgm:spPr/>
      <dgm:t>
        <a:bodyPr/>
        <a:lstStyle/>
        <a:p>
          <a:r>
            <a:rPr lang="en-US"/>
            <a:t>The process begins with identifying the vacancy and analysing the job role.</a:t>
          </a:r>
        </a:p>
      </dgm:t>
    </dgm:pt>
    <dgm:pt modelId="{69ED522E-B5ED-42B0-B84B-0D24DFB3F2B7}" type="parTrans" cxnId="{0DEFD717-6661-4B05-89DD-9BAACAE37C9E}">
      <dgm:prSet/>
      <dgm:spPr/>
      <dgm:t>
        <a:bodyPr/>
        <a:lstStyle/>
        <a:p>
          <a:endParaRPr lang="en-US"/>
        </a:p>
      </dgm:t>
    </dgm:pt>
    <dgm:pt modelId="{D2C8EAEC-8186-4BD1-95AC-6306EE8ED9EE}" type="sibTrans" cxnId="{0DEFD717-6661-4B05-89DD-9BAACAE37C9E}">
      <dgm:prSet/>
      <dgm:spPr/>
      <dgm:t>
        <a:bodyPr/>
        <a:lstStyle/>
        <a:p>
          <a:endParaRPr lang="en-US"/>
        </a:p>
      </dgm:t>
    </dgm:pt>
    <dgm:pt modelId="{72311006-4D71-4396-9DFF-4BAB1ACB48ED}">
      <dgm:prSet/>
      <dgm:spPr/>
      <dgm:t>
        <a:bodyPr/>
        <a:lstStyle/>
        <a:p>
          <a:r>
            <a:rPr lang="en-US"/>
            <a:t>HR advertises the role internally and externally to promote fairness and diversity.</a:t>
          </a:r>
        </a:p>
      </dgm:t>
    </dgm:pt>
    <dgm:pt modelId="{8550015A-259F-4305-9C56-2866367B137C}" type="parTrans" cxnId="{FCCFFA21-AFCD-4688-8D90-10AC6EDED892}">
      <dgm:prSet/>
      <dgm:spPr/>
      <dgm:t>
        <a:bodyPr/>
        <a:lstStyle/>
        <a:p>
          <a:endParaRPr lang="en-US"/>
        </a:p>
      </dgm:t>
    </dgm:pt>
    <dgm:pt modelId="{34FB8E63-164B-46F0-9B62-9392F35D15BD}" type="sibTrans" cxnId="{FCCFFA21-AFCD-4688-8D90-10AC6EDED892}">
      <dgm:prSet/>
      <dgm:spPr/>
      <dgm:t>
        <a:bodyPr/>
        <a:lstStyle/>
        <a:p>
          <a:endParaRPr lang="en-US"/>
        </a:p>
      </dgm:t>
    </dgm:pt>
    <dgm:pt modelId="{26B44805-E0B6-4525-8997-BD2AD844FB33}">
      <dgm:prSet/>
      <dgm:spPr/>
      <dgm:t>
        <a:bodyPr/>
        <a:lstStyle/>
        <a:p>
          <a:r>
            <a:rPr lang="en-US"/>
            <a:t>Applicants are shortlisted, interviewed, and assessed objectively.</a:t>
          </a:r>
        </a:p>
      </dgm:t>
    </dgm:pt>
    <dgm:pt modelId="{483BB2DA-1C5A-457A-9009-E32FD5DC536A}" type="parTrans" cxnId="{7D209CD4-9BEC-4315-8A73-5FDD4A17F431}">
      <dgm:prSet/>
      <dgm:spPr/>
      <dgm:t>
        <a:bodyPr/>
        <a:lstStyle/>
        <a:p>
          <a:endParaRPr lang="en-US"/>
        </a:p>
      </dgm:t>
    </dgm:pt>
    <dgm:pt modelId="{FFD3F38D-D097-4A48-AA9A-409CA277A05B}" type="sibTrans" cxnId="{7D209CD4-9BEC-4315-8A73-5FDD4A17F431}">
      <dgm:prSet/>
      <dgm:spPr/>
      <dgm:t>
        <a:bodyPr/>
        <a:lstStyle/>
        <a:p>
          <a:endParaRPr lang="en-US"/>
        </a:p>
      </dgm:t>
    </dgm:pt>
    <dgm:pt modelId="{51BFB5BB-19EC-438D-8138-F3E160323FB7}">
      <dgm:prSet/>
      <dgm:spPr/>
      <dgm:t>
        <a:bodyPr/>
        <a:lstStyle/>
        <a:p>
          <a:r>
            <a:rPr lang="en-US"/>
            <a:t>This approach reduces turnover and improves long-term performance (CIPD, 2023).</a:t>
          </a:r>
        </a:p>
      </dgm:t>
    </dgm:pt>
    <dgm:pt modelId="{5335E879-874B-4337-9DF8-CFFB9538F86A}" type="parTrans" cxnId="{4AE83B8A-5588-4952-B246-D3212BB1A613}">
      <dgm:prSet/>
      <dgm:spPr/>
      <dgm:t>
        <a:bodyPr/>
        <a:lstStyle/>
        <a:p>
          <a:endParaRPr lang="en-US"/>
        </a:p>
      </dgm:t>
    </dgm:pt>
    <dgm:pt modelId="{B137BF7F-598E-4E87-94C7-FEA6A5E50E3C}" type="sibTrans" cxnId="{4AE83B8A-5588-4952-B246-D3212BB1A613}">
      <dgm:prSet/>
      <dgm:spPr/>
      <dgm:t>
        <a:bodyPr/>
        <a:lstStyle/>
        <a:p>
          <a:endParaRPr lang="en-US"/>
        </a:p>
      </dgm:t>
    </dgm:pt>
    <dgm:pt modelId="{7D1969A4-0E48-4DBC-8AEA-DD9A6519A9C4}" type="pres">
      <dgm:prSet presAssocID="{1C198B46-3B64-4AED-8874-83B28C8FD81B}" presName="root" presStyleCnt="0">
        <dgm:presLayoutVars>
          <dgm:dir/>
          <dgm:resizeHandles val="exact"/>
        </dgm:presLayoutVars>
      </dgm:prSet>
      <dgm:spPr/>
    </dgm:pt>
    <dgm:pt modelId="{4ADE5C2F-D0A0-4A88-87FC-4E75E8C4B66F}" type="pres">
      <dgm:prSet presAssocID="{1C198B46-3B64-4AED-8874-83B28C8FD81B}" presName="container" presStyleCnt="0">
        <dgm:presLayoutVars>
          <dgm:dir/>
          <dgm:resizeHandles val="exact"/>
        </dgm:presLayoutVars>
      </dgm:prSet>
      <dgm:spPr/>
    </dgm:pt>
    <dgm:pt modelId="{3D9371CB-0FC9-49FB-93C5-A13D2CE45314}" type="pres">
      <dgm:prSet presAssocID="{D017C5AF-545E-4638-BBBA-3FE8AF46A3C9}" presName="compNode" presStyleCnt="0"/>
      <dgm:spPr/>
    </dgm:pt>
    <dgm:pt modelId="{A7486F01-DFB8-4B1B-A613-7075B81557BA}" type="pres">
      <dgm:prSet presAssocID="{D017C5AF-545E-4638-BBBA-3FE8AF46A3C9}" presName="iconBgRect" presStyleLbl="bgShp" presStyleIdx="0" presStyleCnt="5"/>
      <dgm:spPr/>
    </dgm:pt>
    <dgm:pt modelId="{12F39C08-B5AB-4834-B5FA-71B8913A907D}" type="pres">
      <dgm:prSet presAssocID="{D017C5AF-545E-4638-BBBA-3FE8AF46A3C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3B5415E-2BA9-495E-B22B-B55A1830124C}" type="pres">
      <dgm:prSet presAssocID="{D017C5AF-545E-4638-BBBA-3FE8AF46A3C9}" presName="spaceRect" presStyleCnt="0"/>
      <dgm:spPr/>
    </dgm:pt>
    <dgm:pt modelId="{60BFE366-0526-4714-8514-EC4EA636B264}" type="pres">
      <dgm:prSet presAssocID="{D017C5AF-545E-4638-BBBA-3FE8AF46A3C9}" presName="textRect" presStyleLbl="revTx" presStyleIdx="0" presStyleCnt="5">
        <dgm:presLayoutVars>
          <dgm:chMax val="1"/>
          <dgm:chPref val="1"/>
        </dgm:presLayoutVars>
      </dgm:prSet>
      <dgm:spPr/>
    </dgm:pt>
    <dgm:pt modelId="{20A691E8-F6E5-4382-B279-6BAD14B9B2B3}" type="pres">
      <dgm:prSet presAssocID="{A86BF0E5-B212-4FA4-AC07-E654D53A1621}" presName="sibTrans" presStyleLbl="sibTrans2D1" presStyleIdx="0" presStyleCnt="0"/>
      <dgm:spPr/>
    </dgm:pt>
    <dgm:pt modelId="{50ABF0BE-F77A-4047-A416-45F6577510F4}" type="pres">
      <dgm:prSet presAssocID="{9A53BE39-4E9C-4867-B681-8695BA159F6C}" presName="compNode" presStyleCnt="0"/>
      <dgm:spPr/>
    </dgm:pt>
    <dgm:pt modelId="{FA34DAAE-05FE-4EA7-9125-67708CB390D6}" type="pres">
      <dgm:prSet presAssocID="{9A53BE39-4E9C-4867-B681-8695BA159F6C}" presName="iconBgRect" presStyleLbl="bgShp" presStyleIdx="1" presStyleCnt="5"/>
      <dgm:spPr/>
    </dgm:pt>
    <dgm:pt modelId="{13A376F1-2651-4C4C-A43F-4F1A9F4B2711}" type="pres">
      <dgm:prSet presAssocID="{9A53BE39-4E9C-4867-B681-8695BA159F6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C04BD546-6478-4A55-ACF7-2EC0861AFEF8}" type="pres">
      <dgm:prSet presAssocID="{9A53BE39-4E9C-4867-B681-8695BA159F6C}" presName="spaceRect" presStyleCnt="0"/>
      <dgm:spPr/>
    </dgm:pt>
    <dgm:pt modelId="{9325CF4D-0E75-4E1A-8D71-050F6A4C5B3E}" type="pres">
      <dgm:prSet presAssocID="{9A53BE39-4E9C-4867-B681-8695BA159F6C}" presName="textRect" presStyleLbl="revTx" presStyleIdx="1" presStyleCnt="5">
        <dgm:presLayoutVars>
          <dgm:chMax val="1"/>
          <dgm:chPref val="1"/>
        </dgm:presLayoutVars>
      </dgm:prSet>
      <dgm:spPr/>
    </dgm:pt>
    <dgm:pt modelId="{019CEBC1-AB56-4046-9E42-8F49F6A8D05E}" type="pres">
      <dgm:prSet presAssocID="{D2C8EAEC-8186-4BD1-95AC-6306EE8ED9EE}" presName="sibTrans" presStyleLbl="sibTrans2D1" presStyleIdx="0" presStyleCnt="0"/>
      <dgm:spPr/>
    </dgm:pt>
    <dgm:pt modelId="{A781BD15-7211-4A34-8F23-43F9364324C5}" type="pres">
      <dgm:prSet presAssocID="{72311006-4D71-4396-9DFF-4BAB1ACB48ED}" presName="compNode" presStyleCnt="0"/>
      <dgm:spPr/>
    </dgm:pt>
    <dgm:pt modelId="{69893B4B-B479-4EEC-B913-F28685508900}" type="pres">
      <dgm:prSet presAssocID="{72311006-4D71-4396-9DFF-4BAB1ACB48ED}" presName="iconBgRect" presStyleLbl="bgShp" presStyleIdx="2" presStyleCnt="5"/>
      <dgm:spPr/>
    </dgm:pt>
    <dgm:pt modelId="{69E296F7-CF4E-4531-A1C5-2B4E78A3FF0C}" type="pres">
      <dgm:prSet presAssocID="{72311006-4D71-4396-9DFF-4BAB1ACB48E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3609188-4398-4CCA-A01A-725C22298ECE}" type="pres">
      <dgm:prSet presAssocID="{72311006-4D71-4396-9DFF-4BAB1ACB48ED}" presName="spaceRect" presStyleCnt="0"/>
      <dgm:spPr/>
    </dgm:pt>
    <dgm:pt modelId="{DDBF764E-987B-405C-8C86-FA11CF95A8DE}" type="pres">
      <dgm:prSet presAssocID="{72311006-4D71-4396-9DFF-4BAB1ACB48ED}" presName="textRect" presStyleLbl="revTx" presStyleIdx="2" presStyleCnt="5">
        <dgm:presLayoutVars>
          <dgm:chMax val="1"/>
          <dgm:chPref val="1"/>
        </dgm:presLayoutVars>
      </dgm:prSet>
      <dgm:spPr/>
    </dgm:pt>
    <dgm:pt modelId="{743FE1BC-5B8A-4FD4-88D7-8883C9A9F438}" type="pres">
      <dgm:prSet presAssocID="{34FB8E63-164B-46F0-9B62-9392F35D15BD}" presName="sibTrans" presStyleLbl="sibTrans2D1" presStyleIdx="0" presStyleCnt="0"/>
      <dgm:spPr/>
    </dgm:pt>
    <dgm:pt modelId="{87129EEC-49D9-48F3-AFFC-7DC686EC07BC}" type="pres">
      <dgm:prSet presAssocID="{26B44805-E0B6-4525-8997-BD2AD844FB33}" presName="compNode" presStyleCnt="0"/>
      <dgm:spPr/>
    </dgm:pt>
    <dgm:pt modelId="{A97F343C-6C91-4EE3-AF50-BC4ADE9A1C62}" type="pres">
      <dgm:prSet presAssocID="{26B44805-E0B6-4525-8997-BD2AD844FB33}" presName="iconBgRect" presStyleLbl="bgShp" presStyleIdx="3" presStyleCnt="5"/>
      <dgm:spPr/>
    </dgm:pt>
    <dgm:pt modelId="{9EC4B5B1-CF08-48E8-9CAE-7EB2D7A5E787}" type="pres">
      <dgm:prSet presAssocID="{26B44805-E0B6-4525-8997-BD2AD844FB3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2D1690C-10C9-46A6-843A-7DF2D06FFBDB}" type="pres">
      <dgm:prSet presAssocID="{26B44805-E0B6-4525-8997-BD2AD844FB33}" presName="spaceRect" presStyleCnt="0"/>
      <dgm:spPr/>
    </dgm:pt>
    <dgm:pt modelId="{52F4564B-AC0E-48B9-B666-04152E29BE43}" type="pres">
      <dgm:prSet presAssocID="{26B44805-E0B6-4525-8997-BD2AD844FB33}" presName="textRect" presStyleLbl="revTx" presStyleIdx="3" presStyleCnt="5">
        <dgm:presLayoutVars>
          <dgm:chMax val="1"/>
          <dgm:chPref val="1"/>
        </dgm:presLayoutVars>
      </dgm:prSet>
      <dgm:spPr/>
    </dgm:pt>
    <dgm:pt modelId="{87D7DAF4-540F-41DA-BE24-5EA0B01D1249}" type="pres">
      <dgm:prSet presAssocID="{FFD3F38D-D097-4A48-AA9A-409CA277A05B}" presName="sibTrans" presStyleLbl="sibTrans2D1" presStyleIdx="0" presStyleCnt="0"/>
      <dgm:spPr/>
    </dgm:pt>
    <dgm:pt modelId="{840DB87A-948D-45C0-82C8-C60E2D2A4E0A}" type="pres">
      <dgm:prSet presAssocID="{51BFB5BB-19EC-438D-8138-F3E160323FB7}" presName="compNode" presStyleCnt="0"/>
      <dgm:spPr/>
    </dgm:pt>
    <dgm:pt modelId="{81F4E76A-3A56-4235-8607-255C24788EBB}" type="pres">
      <dgm:prSet presAssocID="{51BFB5BB-19EC-438D-8138-F3E160323FB7}" presName="iconBgRect" presStyleLbl="bgShp" presStyleIdx="4" presStyleCnt="5"/>
      <dgm:spPr/>
    </dgm:pt>
    <dgm:pt modelId="{5499705F-9D4C-4EA2-95FE-97A095B890A2}" type="pres">
      <dgm:prSet presAssocID="{51BFB5BB-19EC-438D-8138-F3E160323FB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F479033E-FB48-4F5B-90A4-9F2A925920EB}" type="pres">
      <dgm:prSet presAssocID="{51BFB5BB-19EC-438D-8138-F3E160323FB7}" presName="spaceRect" presStyleCnt="0"/>
      <dgm:spPr/>
    </dgm:pt>
    <dgm:pt modelId="{5FEC1823-1B80-425E-B1EC-DB0C37CB1E37}" type="pres">
      <dgm:prSet presAssocID="{51BFB5BB-19EC-438D-8138-F3E160323FB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5A2CB09-193F-4A52-B9AC-57AACE73A092}" type="presOf" srcId="{34FB8E63-164B-46F0-9B62-9392F35D15BD}" destId="{743FE1BC-5B8A-4FD4-88D7-8883C9A9F438}" srcOrd="0" destOrd="0" presId="urn:microsoft.com/office/officeart/2018/2/layout/IconCircleList"/>
    <dgm:cxn modelId="{E347280D-3718-4C66-BA89-79DEA63D3231}" type="presOf" srcId="{51BFB5BB-19EC-438D-8138-F3E160323FB7}" destId="{5FEC1823-1B80-425E-B1EC-DB0C37CB1E37}" srcOrd="0" destOrd="0" presId="urn:microsoft.com/office/officeart/2018/2/layout/IconCircleList"/>
    <dgm:cxn modelId="{3769890F-9025-4161-96F6-07B78898991B}" type="presOf" srcId="{1C198B46-3B64-4AED-8874-83B28C8FD81B}" destId="{7D1969A4-0E48-4DBC-8AEA-DD9A6519A9C4}" srcOrd="0" destOrd="0" presId="urn:microsoft.com/office/officeart/2018/2/layout/IconCircleList"/>
    <dgm:cxn modelId="{0DEFD717-6661-4B05-89DD-9BAACAE37C9E}" srcId="{1C198B46-3B64-4AED-8874-83B28C8FD81B}" destId="{9A53BE39-4E9C-4867-B681-8695BA159F6C}" srcOrd="1" destOrd="0" parTransId="{69ED522E-B5ED-42B0-B84B-0D24DFB3F2B7}" sibTransId="{D2C8EAEC-8186-4BD1-95AC-6306EE8ED9EE}"/>
    <dgm:cxn modelId="{FCCFFA21-AFCD-4688-8D90-10AC6EDED892}" srcId="{1C198B46-3B64-4AED-8874-83B28C8FD81B}" destId="{72311006-4D71-4396-9DFF-4BAB1ACB48ED}" srcOrd="2" destOrd="0" parTransId="{8550015A-259F-4305-9C56-2866367B137C}" sibTransId="{34FB8E63-164B-46F0-9B62-9392F35D15BD}"/>
    <dgm:cxn modelId="{6C5EF530-983B-4E77-BBE3-543955F73C0B}" type="presOf" srcId="{D2C8EAEC-8186-4BD1-95AC-6306EE8ED9EE}" destId="{019CEBC1-AB56-4046-9E42-8F49F6A8D05E}" srcOrd="0" destOrd="0" presId="urn:microsoft.com/office/officeart/2018/2/layout/IconCircleList"/>
    <dgm:cxn modelId="{C7EEB63A-1479-4CBC-9589-504A46EB1799}" type="presOf" srcId="{9A53BE39-4E9C-4867-B681-8695BA159F6C}" destId="{9325CF4D-0E75-4E1A-8D71-050F6A4C5B3E}" srcOrd="0" destOrd="0" presId="urn:microsoft.com/office/officeart/2018/2/layout/IconCircleList"/>
    <dgm:cxn modelId="{FF7B6D3E-1055-4146-AB6E-12B88EEF9765}" type="presOf" srcId="{A86BF0E5-B212-4FA4-AC07-E654D53A1621}" destId="{20A691E8-F6E5-4382-B279-6BAD14B9B2B3}" srcOrd="0" destOrd="0" presId="urn:microsoft.com/office/officeart/2018/2/layout/IconCircleList"/>
    <dgm:cxn modelId="{4AE83B8A-5588-4952-B246-D3212BB1A613}" srcId="{1C198B46-3B64-4AED-8874-83B28C8FD81B}" destId="{51BFB5BB-19EC-438D-8138-F3E160323FB7}" srcOrd="4" destOrd="0" parTransId="{5335E879-874B-4337-9DF8-CFFB9538F86A}" sibTransId="{B137BF7F-598E-4E87-94C7-FEA6A5E50E3C}"/>
    <dgm:cxn modelId="{40DE7E96-420C-4BAD-B63A-8287DEE09AAE}" type="presOf" srcId="{D017C5AF-545E-4638-BBBA-3FE8AF46A3C9}" destId="{60BFE366-0526-4714-8514-EC4EA636B264}" srcOrd="0" destOrd="0" presId="urn:microsoft.com/office/officeart/2018/2/layout/IconCircleList"/>
    <dgm:cxn modelId="{00DE1998-5141-4FA2-80FA-A621852E810F}" type="presOf" srcId="{72311006-4D71-4396-9DFF-4BAB1ACB48ED}" destId="{DDBF764E-987B-405C-8C86-FA11CF95A8DE}" srcOrd="0" destOrd="0" presId="urn:microsoft.com/office/officeart/2018/2/layout/IconCircleList"/>
    <dgm:cxn modelId="{7D209CD4-9BEC-4315-8A73-5FDD4A17F431}" srcId="{1C198B46-3B64-4AED-8874-83B28C8FD81B}" destId="{26B44805-E0B6-4525-8997-BD2AD844FB33}" srcOrd="3" destOrd="0" parTransId="{483BB2DA-1C5A-457A-9009-E32FD5DC536A}" sibTransId="{FFD3F38D-D097-4A48-AA9A-409CA277A05B}"/>
    <dgm:cxn modelId="{B913D3D4-2CC9-4DFF-823A-73A8ECE1FEB2}" type="presOf" srcId="{FFD3F38D-D097-4A48-AA9A-409CA277A05B}" destId="{87D7DAF4-540F-41DA-BE24-5EA0B01D1249}" srcOrd="0" destOrd="0" presId="urn:microsoft.com/office/officeart/2018/2/layout/IconCircleList"/>
    <dgm:cxn modelId="{23F7CED8-C88A-45B9-A57A-4355FE5895C7}" srcId="{1C198B46-3B64-4AED-8874-83B28C8FD81B}" destId="{D017C5AF-545E-4638-BBBA-3FE8AF46A3C9}" srcOrd="0" destOrd="0" parTransId="{05A4AE8D-B267-48BE-BC5A-D6AC69058BCB}" sibTransId="{A86BF0E5-B212-4FA4-AC07-E654D53A1621}"/>
    <dgm:cxn modelId="{AF908FE2-6EE6-4E79-93C9-91DAC31826E3}" type="presOf" srcId="{26B44805-E0B6-4525-8997-BD2AD844FB33}" destId="{52F4564B-AC0E-48B9-B666-04152E29BE43}" srcOrd="0" destOrd="0" presId="urn:microsoft.com/office/officeart/2018/2/layout/IconCircleList"/>
    <dgm:cxn modelId="{A0D0A1EB-A2E7-49E7-A430-1DCDC9AACD33}" type="presParOf" srcId="{7D1969A4-0E48-4DBC-8AEA-DD9A6519A9C4}" destId="{4ADE5C2F-D0A0-4A88-87FC-4E75E8C4B66F}" srcOrd="0" destOrd="0" presId="urn:microsoft.com/office/officeart/2018/2/layout/IconCircleList"/>
    <dgm:cxn modelId="{69EF76C2-DDE5-4EBD-AFC4-B1E06C11AAB3}" type="presParOf" srcId="{4ADE5C2F-D0A0-4A88-87FC-4E75E8C4B66F}" destId="{3D9371CB-0FC9-49FB-93C5-A13D2CE45314}" srcOrd="0" destOrd="0" presId="urn:microsoft.com/office/officeart/2018/2/layout/IconCircleList"/>
    <dgm:cxn modelId="{301BEB58-530F-435C-9604-23A14E46A435}" type="presParOf" srcId="{3D9371CB-0FC9-49FB-93C5-A13D2CE45314}" destId="{A7486F01-DFB8-4B1B-A613-7075B81557BA}" srcOrd="0" destOrd="0" presId="urn:microsoft.com/office/officeart/2018/2/layout/IconCircleList"/>
    <dgm:cxn modelId="{B45F8A26-EF02-4C09-BE29-97891BCD98C9}" type="presParOf" srcId="{3D9371CB-0FC9-49FB-93C5-A13D2CE45314}" destId="{12F39C08-B5AB-4834-B5FA-71B8913A907D}" srcOrd="1" destOrd="0" presId="urn:microsoft.com/office/officeart/2018/2/layout/IconCircleList"/>
    <dgm:cxn modelId="{16C2CE6A-BB9E-4E1C-BD38-2A7D5DD26A59}" type="presParOf" srcId="{3D9371CB-0FC9-49FB-93C5-A13D2CE45314}" destId="{83B5415E-2BA9-495E-B22B-B55A1830124C}" srcOrd="2" destOrd="0" presId="urn:microsoft.com/office/officeart/2018/2/layout/IconCircleList"/>
    <dgm:cxn modelId="{8E3D334E-AA23-435E-BE4B-CDDF0ACBE5C9}" type="presParOf" srcId="{3D9371CB-0FC9-49FB-93C5-A13D2CE45314}" destId="{60BFE366-0526-4714-8514-EC4EA636B264}" srcOrd="3" destOrd="0" presId="urn:microsoft.com/office/officeart/2018/2/layout/IconCircleList"/>
    <dgm:cxn modelId="{F7B64D3A-142A-4521-8DFE-0CCA0CD62218}" type="presParOf" srcId="{4ADE5C2F-D0A0-4A88-87FC-4E75E8C4B66F}" destId="{20A691E8-F6E5-4382-B279-6BAD14B9B2B3}" srcOrd="1" destOrd="0" presId="urn:microsoft.com/office/officeart/2018/2/layout/IconCircleList"/>
    <dgm:cxn modelId="{D7BE440D-E8E1-4D0D-A76D-3A5F932DD0D6}" type="presParOf" srcId="{4ADE5C2F-D0A0-4A88-87FC-4E75E8C4B66F}" destId="{50ABF0BE-F77A-4047-A416-45F6577510F4}" srcOrd="2" destOrd="0" presId="urn:microsoft.com/office/officeart/2018/2/layout/IconCircleList"/>
    <dgm:cxn modelId="{729BE48F-09C5-40DC-A9AB-A669A0187014}" type="presParOf" srcId="{50ABF0BE-F77A-4047-A416-45F6577510F4}" destId="{FA34DAAE-05FE-4EA7-9125-67708CB390D6}" srcOrd="0" destOrd="0" presId="urn:microsoft.com/office/officeart/2018/2/layout/IconCircleList"/>
    <dgm:cxn modelId="{6FB7C912-8AAC-4648-9396-A36F80F18585}" type="presParOf" srcId="{50ABF0BE-F77A-4047-A416-45F6577510F4}" destId="{13A376F1-2651-4C4C-A43F-4F1A9F4B2711}" srcOrd="1" destOrd="0" presId="urn:microsoft.com/office/officeart/2018/2/layout/IconCircleList"/>
    <dgm:cxn modelId="{C84D8E13-4D21-496A-99C9-D2091E702911}" type="presParOf" srcId="{50ABF0BE-F77A-4047-A416-45F6577510F4}" destId="{C04BD546-6478-4A55-ACF7-2EC0861AFEF8}" srcOrd="2" destOrd="0" presId="urn:microsoft.com/office/officeart/2018/2/layout/IconCircleList"/>
    <dgm:cxn modelId="{F4E3F6C7-6082-4CCE-869E-86B7C14E7F66}" type="presParOf" srcId="{50ABF0BE-F77A-4047-A416-45F6577510F4}" destId="{9325CF4D-0E75-4E1A-8D71-050F6A4C5B3E}" srcOrd="3" destOrd="0" presId="urn:microsoft.com/office/officeart/2018/2/layout/IconCircleList"/>
    <dgm:cxn modelId="{638E1FF6-21B4-4338-8A6C-988A89E28DEE}" type="presParOf" srcId="{4ADE5C2F-D0A0-4A88-87FC-4E75E8C4B66F}" destId="{019CEBC1-AB56-4046-9E42-8F49F6A8D05E}" srcOrd="3" destOrd="0" presId="urn:microsoft.com/office/officeart/2018/2/layout/IconCircleList"/>
    <dgm:cxn modelId="{178529A3-FB7B-4D6C-818A-8F89A2A2C9A7}" type="presParOf" srcId="{4ADE5C2F-D0A0-4A88-87FC-4E75E8C4B66F}" destId="{A781BD15-7211-4A34-8F23-43F9364324C5}" srcOrd="4" destOrd="0" presId="urn:microsoft.com/office/officeart/2018/2/layout/IconCircleList"/>
    <dgm:cxn modelId="{91F9EF3C-92FC-4097-BE24-F395DF3A72BC}" type="presParOf" srcId="{A781BD15-7211-4A34-8F23-43F9364324C5}" destId="{69893B4B-B479-4EEC-B913-F28685508900}" srcOrd="0" destOrd="0" presId="urn:microsoft.com/office/officeart/2018/2/layout/IconCircleList"/>
    <dgm:cxn modelId="{192829E1-F193-4355-A43D-A92520E63312}" type="presParOf" srcId="{A781BD15-7211-4A34-8F23-43F9364324C5}" destId="{69E296F7-CF4E-4531-A1C5-2B4E78A3FF0C}" srcOrd="1" destOrd="0" presId="urn:microsoft.com/office/officeart/2018/2/layout/IconCircleList"/>
    <dgm:cxn modelId="{94D79018-78C4-491E-8862-9EAB0B3737BE}" type="presParOf" srcId="{A781BD15-7211-4A34-8F23-43F9364324C5}" destId="{63609188-4398-4CCA-A01A-725C22298ECE}" srcOrd="2" destOrd="0" presId="urn:microsoft.com/office/officeart/2018/2/layout/IconCircleList"/>
    <dgm:cxn modelId="{C4DA4240-8705-4E71-B5B0-1936340B4E3D}" type="presParOf" srcId="{A781BD15-7211-4A34-8F23-43F9364324C5}" destId="{DDBF764E-987B-405C-8C86-FA11CF95A8DE}" srcOrd="3" destOrd="0" presId="urn:microsoft.com/office/officeart/2018/2/layout/IconCircleList"/>
    <dgm:cxn modelId="{A72A6849-C50E-44D8-AFCD-EF5FDBECC7D1}" type="presParOf" srcId="{4ADE5C2F-D0A0-4A88-87FC-4E75E8C4B66F}" destId="{743FE1BC-5B8A-4FD4-88D7-8883C9A9F438}" srcOrd="5" destOrd="0" presId="urn:microsoft.com/office/officeart/2018/2/layout/IconCircleList"/>
    <dgm:cxn modelId="{168DBB84-8A78-4EFC-BF69-20AEB5A2002B}" type="presParOf" srcId="{4ADE5C2F-D0A0-4A88-87FC-4E75E8C4B66F}" destId="{87129EEC-49D9-48F3-AFFC-7DC686EC07BC}" srcOrd="6" destOrd="0" presId="urn:microsoft.com/office/officeart/2018/2/layout/IconCircleList"/>
    <dgm:cxn modelId="{847880A3-3AED-4D26-A72F-982B93F56318}" type="presParOf" srcId="{87129EEC-49D9-48F3-AFFC-7DC686EC07BC}" destId="{A97F343C-6C91-4EE3-AF50-BC4ADE9A1C62}" srcOrd="0" destOrd="0" presId="urn:microsoft.com/office/officeart/2018/2/layout/IconCircleList"/>
    <dgm:cxn modelId="{081E9980-1211-4D9C-8840-79F7E8FB7CD4}" type="presParOf" srcId="{87129EEC-49D9-48F3-AFFC-7DC686EC07BC}" destId="{9EC4B5B1-CF08-48E8-9CAE-7EB2D7A5E787}" srcOrd="1" destOrd="0" presId="urn:microsoft.com/office/officeart/2018/2/layout/IconCircleList"/>
    <dgm:cxn modelId="{F0C53C79-4640-4FB2-A65F-2AED3A165E75}" type="presParOf" srcId="{87129EEC-49D9-48F3-AFFC-7DC686EC07BC}" destId="{B2D1690C-10C9-46A6-843A-7DF2D06FFBDB}" srcOrd="2" destOrd="0" presId="urn:microsoft.com/office/officeart/2018/2/layout/IconCircleList"/>
    <dgm:cxn modelId="{FB56B29E-9D7B-47CE-AA1E-55389081047E}" type="presParOf" srcId="{87129EEC-49D9-48F3-AFFC-7DC686EC07BC}" destId="{52F4564B-AC0E-48B9-B666-04152E29BE43}" srcOrd="3" destOrd="0" presId="urn:microsoft.com/office/officeart/2018/2/layout/IconCircleList"/>
    <dgm:cxn modelId="{74633DAA-9797-4B97-9AF2-449AC1A9F7E5}" type="presParOf" srcId="{4ADE5C2F-D0A0-4A88-87FC-4E75E8C4B66F}" destId="{87D7DAF4-540F-41DA-BE24-5EA0B01D1249}" srcOrd="7" destOrd="0" presId="urn:microsoft.com/office/officeart/2018/2/layout/IconCircleList"/>
    <dgm:cxn modelId="{CF6D3912-256C-481E-8439-9AFE9742C2F2}" type="presParOf" srcId="{4ADE5C2F-D0A0-4A88-87FC-4E75E8C4B66F}" destId="{840DB87A-948D-45C0-82C8-C60E2D2A4E0A}" srcOrd="8" destOrd="0" presId="urn:microsoft.com/office/officeart/2018/2/layout/IconCircleList"/>
    <dgm:cxn modelId="{CC279FEE-CB76-4627-AF0F-D6C0C9A9B1EC}" type="presParOf" srcId="{840DB87A-948D-45C0-82C8-C60E2D2A4E0A}" destId="{81F4E76A-3A56-4235-8607-255C24788EBB}" srcOrd="0" destOrd="0" presId="urn:microsoft.com/office/officeart/2018/2/layout/IconCircleList"/>
    <dgm:cxn modelId="{4B19BE38-F804-4CB2-968D-F40EF3C4B011}" type="presParOf" srcId="{840DB87A-948D-45C0-82C8-C60E2D2A4E0A}" destId="{5499705F-9D4C-4EA2-95FE-97A095B890A2}" srcOrd="1" destOrd="0" presId="urn:microsoft.com/office/officeart/2018/2/layout/IconCircleList"/>
    <dgm:cxn modelId="{BB70AC2C-0C0C-40C3-97B4-78AB4431C7F3}" type="presParOf" srcId="{840DB87A-948D-45C0-82C8-C60E2D2A4E0A}" destId="{F479033E-FB48-4F5B-90A4-9F2A925920EB}" srcOrd="2" destOrd="0" presId="urn:microsoft.com/office/officeart/2018/2/layout/IconCircleList"/>
    <dgm:cxn modelId="{B1A6EAB0-C96C-4056-ADD7-4919FF8217F6}" type="presParOf" srcId="{840DB87A-948D-45C0-82C8-C60E2D2A4E0A}" destId="{5FEC1823-1B80-425E-B1EC-DB0C37CB1E3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0A9585-DDB3-448C-B9C6-A1409F571DC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3A1C2F9-8260-4B89-BD36-C9F19308EA3D}">
      <dgm:prSet/>
      <dgm:spPr/>
      <dgm:t>
        <a:bodyPr/>
        <a:lstStyle/>
        <a:p>
          <a:r>
            <a:rPr lang="en-US"/>
            <a:t>Job analysis explains what the Operations Team Leader role involves.</a:t>
          </a:r>
        </a:p>
      </dgm:t>
    </dgm:pt>
    <dgm:pt modelId="{210D4595-7151-4B5F-9B13-1957EA19CAA2}" type="parTrans" cxnId="{B8B7D510-5865-4EF2-BA80-8EE44E27BCE1}">
      <dgm:prSet/>
      <dgm:spPr/>
      <dgm:t>
        <a:bodyPr/>
        <a:lstStyle/>
        <a:p>
          <a:endParaRPr lang="en-US"/>
        </a:p>
      </dgm:t>
    </dgm:pt>
    <dgm:pt modelId="{85CC5075-7C2B-4039-8D8F-507956C4E114}" type="sibTrans" cxnId="{B8B7D510-5865-4EF2-BA80-8EE44E27BCE1}">
      <dgm:prSet/>
      <dgm:spPr/>
      <dgm:t>
        <a:bodyPr/>
        <a:lstStyle/>
        <a:p>
          <a:endParaRPr lang="en-US"/>
        </a:p>
      </dgm:t>
    </dgm:pt>
    <dgm:pt modelId="{B77F756D-D8D0-44BB-B5BE-7BAA40D0377A}">
      <dgm:prSet/>
      <dgm:spPr/>
      <dgm:t>
        <a:bodyPr/>
        <a:lstStyle/>
        <a:p>
          <a:r>
            <a:rPr lang="en-US"/>
            <a:t>The role includes supervising staff, allocating tasks, and monitoring performance.</a:t>
          </a:r>
        </a:p>
      </dgm:t>
    </dgm:pt>
    <dgm:pt modelId="{83C3CE60-8CF7-465F-9584-1C1C0A16A9BB}" type="parTrans" cxnId="{30DFEBD9-A501-488D-B518-D6C20DB6F163}">
      <dgm:prSet/>
      <dgm:spPr/>
      <dgm:t>
        <a:bodyPr/>
        <a:lstStyle/>
        <a:p>
          <a:endParaRPr lang="en-US"/>
        </a:p>
      </dgm:t>
    </dgm:pt>
    <dgm:pt modelId="{183F5DC8-EAB0-47D0-B9C5-8E244659419D}" type="sibTrans" cxnId="{30DFEBD9-A501-488D-B518-D6C20DB6F163}">
      <dgm:prSet/>
      <dgm:spPr/>
      <dgm:t>
        <a:bodyPr/>
        <a:lstStyle/>
        <a:p>
          <a:endParaRPr lang="en-US"/>
        </a:p>
      </dgm:t>
    </dgm:pt>
    <dgm:pt modelId="{4A18C3AC-FB51-4792-8FA4-0E6F1AF3B93E}">
      <dgm:prSet/>
      <dgm:spPr/>
      <dgm:t>
        <a:bodyPr/>
        <a:lstStyle/>
        <a:p>
          <a:r>
            <a:rPr lang="en-US"/>
            <a:t>It exists to ensure operational efficiency and compliance with safety standards.</a:t>
          </a:r>
        </a:p>
      </dgm:t>
    </dgm:pt>
    <dgm:pt modelId="{5CBE5278-01A3-431C-960B-920C7F940B7B}" type="parTrans" cxnId="{FFA203AB-43B1-4138-8D88-B15CB4930525}">
      <dgm:prSet/>
      <dgm:spPr/>
      <dgm:t>
        <a:bodyPr/>
        <a:lstStyle/>
        <a:p>
          <a:endParaRPr lang="en-US"/>
        </a:p>
      </dgm:t>
    </dgm:pt>
    <dgm:pt modelId="{91BBE607-BC4A-4BCD-8FF4-7543D1EF15E7}" type="sibTrans" cxnId="{FFA203AB-43B1-4138-8D88-B15CB4930525}">
      <dgm:prSet/>
      <dgm:spPr/>
      <dgm:t>
        <a:bodyPr/>
        <a:lstStyle/>
        <a:p>
          <a:endParaRPr lang="en-US"/>
        </a:p>
      </dgm:t>
    </dgm:pt>
    <dgm:pt modelId="{02E185B5-8B29-4CDC-8652-4153A853E7F2}">
      <dgm:prSet/>
      <dgm:spPr/>
      <dgm:t>
        <a:bodyPr/>
        <a:lstStyle/>
        <a:p>
          <a:r>
            <a:rPr lang="en-US"/>
            <a:t>Key skills required include leadership, communication, and problem-solving.</a:t>
          </a:r>
        </a:p>
      </dgm:t>
    </dgm:pt>
    <dgm:pt modelId="{6B834A0A-7658-4CA4-AA13-CDB35E3B1CE7}" type="parTrans" cxnId="{04019F3C-3424-4AFB-907C-40DEEEB2A92E}">
      <dgm:prSet/>
      <dgm:spPr/>
      <dgm:t>
        <a:bodyPr/>
        <a:lstStyle/>
        <a:p>
          <a:endParaRPr lang="en-US"/>
        </a:p>
      </dgm:t>
    </dgm:pt>
    <dgm:pt modelId="{425E4151-B429-47CD-8B73-214DCE1B21DA}" type="sibTrans" cxnId="{04019F3C-3424-4AFB-907C-40DEEEB2A92E}">
      <dgm:prSet/>
      <dgm:spPr/>
      <dgm:t>
        <a:bodyPr/>
        <a:lstStyle/>
        <a:p>
          <a:endParaRPr lang="en-US"/>
        </a:p>
      </dgm:t>
    </dgm:pt>
    <dgm:pt modelId="{2483480F-7694-44D1-BA3F-46C5AF6C248B}">
      <dgm:prSet/>
      <dgm:spPr/>
      <dgm:t>
        <a:bodyPr/>
        <a:lstStyle/>
        <a:p>
          <a:r>
            <a:rPr lang="en-US"/>
            <a:t>Job analysis helps HR design effective roles and recruitment criteria (Armstrong, 2020).</a:t>
          </a:r>
        </a:p>
      </dgm:t>
    </dgm:pt>
    <dgm:pt modelId="{A4A414DB-CBCC-4907-8987-E9569B386526}" type="parTrans" cxnId="{51544C6C-49FA-4F70-A3A5-1F83021540BD}">
      <dgm:prSet/>
      <dgm:spPr/>
      <dgm:t>
        <a:bodyPr/>
        <a:lstStyle/>
        <a:p>
          <a:endParaRPr lang="en-US"/>
        </a:p>
      </dgm:t>
    </dgm:pt>
    <dgm:pt modelId="{D06685C0-8E3E-49F4-9D57-C999F99C6D61}" type="sibTrans" cxnId="{51544C6C-49FA-4F70-A3A5-1F83021540BD}">
      <dgm:prSet/>
      <dgm:spPr/>
      <dgm:t>
        <a:bodyPr/>
        <a:lstStyle/>
        <a:p>
          <a:endParaRPr lang="en-US"/>
        </a:p>
      </dgm:t>
    </dgm:pt>
    <dgm:pt modelId="{9E33D94F-56C5-4E9E-984A-CE548C6B97FC}" type="pres">
      <dgm:prSet presAssocID="{950A9585-DDB3-448C-B9C6-A1409F571DC3}" presName="Name0" presStyleCnt="0">
        <dgm:presLayoutVars>
          <dgm:dir/>
          <dgm:resizeHandles val="exact"/>
        </dgm:presLayoutVars>
      </dgm:prSet>
      <dgm:spPr/>
    </dgm:pt>
    <dgm:pt modelId="{A51F6CD7-5589-419C-821C-4F82A910F1BC}" type="pres">
      <dgm:prSet presAssocID="{23A1C2F9-8260-4B89-BD36-C9F19308EA3D}" presName="node" presStyleLbl="node1" presStyleIdx="0" presStyleCnt="5">
        <dgm:presLayoutVars>
          <dgm:bulletEnabled val="1"/>
        </dgm:presLayoutVars>
      </dgm:prSet>
      <dgm:spPr/>
    </dgm:pt>
    <dgm:pt modelId="{2D9E2C22-3753-4118-8BC8-845F345E51BE}" type="pres">
      <dgm:prSet presAssocID="{85CC5075-7C2B-4039-8D8F-507956C4E114}" presName="sibTrans" presStyleLbl="sibTrans1D1" presStyleIdx="0" presStyleCnt="4"/>
      <dgm:spPr/>
    </dgm:pt>
    <dgm:pt modelId="{13D7261C-0A0D-4C61-B202-1F5A02FF77E3}" type="pres">
      <dgm:prSet presAssocID="{85CC5075-7C2B-4039-8D8F-507956C4E114}" presName="connectorText" presStyleLbl="sibTrans1D1" presStyleIdx="0" presStyleCnt="4"/>
      <dgm:spPr/>
    </dgm:pt>
    <dgm:pt modelId="{CABFEE06-8659-4EAD-B4E1-A542450EA0E9}" type="pres">
      <dgm:prSet presAssocID="{B77F756D-D8D0-44BB-B5BE-7BAA40D0377A}" presName="node" presStyleLbl="node1" presStyleIdx="1" presStyleCnt="5">
        <dgm:presLayoutVars>
          <dgm:bulletEnabled val="1"/>
        </dgm:presLayoutVars>
      </dgm:prSet>
      <dgm:spPr/>
    </dgm:pt>
    <dgm:pt modelId="{02AFCF42-0505-4BBD-A4DD-2A62B88B4928}" type="pres">
      <dgm:prSet presAssocID="{183F5DC8-EAB0-47D0-B9C5-8E244659419D}" presName="sibTrans" presStyleLbl="sibTrans1D1" presStyleIdx="1" presStyleCnt="4"/>
      <dgm:spPr/>
    </dgm:pt>
    <dgm:pt modelId="{C7D01314-9E59-4304-99EB-47594CB5B3A2}" type="pres">
      <dgm:prSet presAssocID="{183F5DC8-EAB0-47D0-B9C5-8E244659419D}" presName="connectorText" presStyleLbl="sibTrans1D1" presStyleIdx="1" presStyleCnt="4"/>
      <dgm:spPr/>
    </dgm:pt>
    <dgm:pt modelId="{C0295E9A-5209-4926-B6EE-972E2244ED85}" type="pres">
      <dgm:prSet presAssocID="{4A18C3AC-FB51-4792-8FA4-0E6F1AF3B93E}" presName="node" presStyleLbl="node1" presStyleIdx="2" presStyleCnt="5">
        <dgm:presLayoutVars>
          <dgm:bulletEnabled val="1"/>
        </dgm:presLayoutVars>
      </dgm:prSet>
      <dgm:spPr/>
    </dgm:pt>
    <dgm:pt modelId="{2C56E174-E0A6-43FA-BB38-EE47863CB35D}" type="pres">
      <dgm:prSet presAssocID="{91BBE607-BC4A-4BCD-8FF4-7543D1EF15E7}" presName="sibTrans" presStyleLbl="sibTrans1D1" presStyleIdx="2" presStyleCnt="4"/>
      <dgm:spPr/>
    </dgm:pt>
    <dgm:pt modelId="{6D366558-E9DF-4231-A88D-5B3C5FB66A02}" type="pres">
      <dgm:prSet presAssocID="{91BBE607-BC4A-4BCD-8FF4-7543D1EF15E7}" presName="connectorText" presStyleLbl="sibTrans1D1" presStyleIdx="2" presStyleCnt="4"/>
      <dgm:spPr/>
    </dgm:pt>
    <dgm:pt modelId="{672C0900-B41E-4B55-9C54-9D44ADBE5EF7}" type="pres">
      <dgm:prSet presAssocID="{02E185B5-8B29-4CDC-8652-4153A853E7F2}" presName="node" presStyleLbl="node1" presStyleIdx="3" presStyleCnt="5">
        <dgm:presLayoutVars>
          <dgm:bulletEnabled val="1"/>
        </dgm:presLayoutVars>
      </dgm:prSet>
      <dgm:spPr/>
    </dgm:pt>
    <dgm:pt modelId="{64B928E8-930E-47DF-9390-5587D5245D78}" type="pres">
      <dgm:prSet presAssocID="{425E4151-B429-47CD-8B73-214DCE1B21DA}" presName="sibTrans" presStyleLbl="sibTrans1D1" presStyleIdx="3" presStyleCnt="4"/>
      <dgm:spPr/>
    </dgm:pt>
    <dgm:pt modelId="{AAA767AC-DCCD-405B-870D-3A6B82AEB468}" type="pres">
      <dgm:prSet presAssocID="{425E4151-B429-47CD-8B73-214DCE1B21DA}" presName="connectorText" presStyleLbl="sibTrans1D1" presStyleIdx="3" presStyleCnt="4"/>
      <dgm:spPr/>
    </dgm:pt>
    <dgm:pt modelId="{38B5BA11-322A-4DFA-B68B-CBD686DA5C3E}" type="pres">
      <dgm:prSet presAssocID="{2483480F-7694-44D1-BA3F-46C5AF6C248B}" presName="node" presStyleLbl="node1" presStyleIdx="4" presStyleCnt="5">
        <dgm:presLayoutVars>
          <dgm:bulletEnabled val="1"/>
        </dgm:presLayoutVars>
      </dgm:prSet>
      <dgm:spPr/>
    </dgm:pt>
  </dgm:ptLst>
  <dgm:cxnLst>
    <dgm:cxn modelId="{2A81F606-7A25-4AFD-BB1A-B9A2A0E55BF1}" type="presOf" srcId="{425E4151-B429-47CD-8B73-214DCE1B21DA}" destId="{AAA767AC-DCCD-405B-870D-3A6B82AEB468}" srcOrd="1" destOrd="0" presId="urn:microsoft.com/office/officeart/2016/7/layout/RepeatingBendingProcessNew"/>
    <dgm:cxn modelId="{359C8507-EE27-4684-824C-1B0D01A13C8E}" type="presOf" srcId="{85CC5075-7C2B-4039-8D8F-507956C4E114}" destId="{13D7261C-0A0D-4C61-B202-1F5A02FF77E3}" srcOrd="1" destOrd="0" presId="urn:microsoft.com/office/officeart/2016/7/layout/RepeatingBendingProcessNew"/>
    <dgm:cxn modelId="{F3C6F00D-E845-4C92-8E2A-F274948C52DE}" type="presOf" srcId="{91BBE607-BC4A-4BCD-8FF4-7543D1EF15E7}" destId="{6D366558-E9DF-4231-A88D-5B3C5FB66A02}" srcOrd="1" destOrd="0" presId="urn:microsoft.com/office/officeart/2016/7/layout/RepeatingBendingProcessNew"/>
    <dgm:cxn modelId="{B8B7D510-5865-4EF2-BA80-8EE44E27BCE1}" srcId="{950A9585-DDB3-448C-B9C6-A1409F571DC3}" destId="{23A1C2F9-8260-4B89-BD36-C9F19308EA3D}" srcOrd="0" destOrd="0" parTransId="{210D4595-7151-4B5F-9B13-1957EA19CAA2}" sibTransId="{85CC5075-7C2B-4039-8D8F-507956C4E114}"/>
    <dgm:cxn modelId="{CFF5471B-FD46-4DCC-9C81-DB723A25061A}" type="presOf" srcId="{4A18C3AC-FB51-4792-8FA4-0E6F1AF3B93E}" destId="{C0295E9A-5209-4926-B6EE-972E2244ED85}" srcOrd="0" destOrd="0" presId="urn:microsoft.com/office/officeart/2016/7/layout/RepeatingBendingProcessNew"/>
    <dgm:cxn modelId="{48EAD923-B1D6-445D-AB35-7E84C7C87655}" type="presOf" srcId="{425E4151-B429-47CD-8B73-214DCE1B21DA}" destId="{64B928E8-930E-47DF-9390-5587D5245D78}" srcOrd="0" destOrd="0" presId="urn:microsoft.com/office/officeart/2016/7/layout/RepeatingBendingProcessNew"/>
    <dgm:cxn modelId="{04019F3C-3424-4AFB-907C-40DEEEB2A92E}" srcId="{950A9585-DDB3-448C-B9C6-A1409F571DC3}" destId="{02E185B5-8B29-4CDC-8652-4153A853E7F2}" srcOrd="3" destOrd="0" parTransId="{6B834A0A-7658-4CA4-AA13-CDB35E3B1CE7}" sibTransId="{425E4151-B429-47CD-8B73-214DCE1B21DA}"/>
    <dgm:cxn modelId="{43020C3E-CC75-4E74-A2E5-77F1A0E76862}" type="presOf" srcId="{183F5DC8-EAB0-47D0-B9C5-8E244659419D}" destId="{C7D01314-9E59-4304-99EB-47594CB5B3A2}" srcOrd="1" destOrd="0" presId="urn:microsoft.com/office/officeart/2016/7/layout/RepeatingBendingProcessNew"/>
    <dgm:cxn modelId="{EC49744A-9408-42B5-A34C-3B3E4B60BF4F}" type="presOf" srcId="{85CC5075-7C2B-4039-8D8F-507956C4E114}" destId="{2D9E2C22-3753-4118-8BC8-845F345E51BE}" srcOrd="0" destOrd="0" presId="urn:microsoft.com/office/officeart/2016/7/layout/RepeatingBendingProcessNew"/>
    <dgm:cxn modelId="{51544C6C-49FA-4F70-A3A5-1F83021540BD}" srcId="{950A9585-DDB3-448C-B9C6-A1409F571DC3}" destId="{2483480F-7694-44D1-BA3F-46C5AF6C248B}" srcOrd="4" destOrd="0" parTransId="{A4A414DB-CBCC-4907-8987-E9569B386526}" sibTransId="{D06685C0-8E3E-49F4-9D57-C999F99C6D61}"/>
    <dgm:cxn modelId="{25545B7E-D8E5-4F7C-8810-A81BEA9BDBAD}" type="presOf" srcId="{02E185B5-8B29-4CDC-8652-4153A853E7F2}" destId="{672C0900-B41E-4B55-9C54-9D44ADBE5EF7}" srcOrd="0" destOrd="0" presId="urn:microsoft.com/office/officeart/2016/7/layout/RepeatingBendingProcessNew"/>
    <dgm:cxn modelId="{821CD288-9817-4CE9-854F-7EB1259B4A86}" type="presOf" srcId="{B77F756D-D8D0-44BB-B5BE-7BAA40D0377A}" destId="{CABFEE06-8659-4EAD-B4E1-A542450EA0E9}" srcOrd="0" destOrd="0" presId="urn:microsoft.com/office/officeart/2016/7/layout/RepeatingBendingProcessNew"/>
    <dgm:cxn modelId="{71DA8789-4AFF-445E-9043-951387751ED2}" type="presOf" srcId="{183F5DC8-EAB0-47D0-B9C5-8E244659419D}" destId="{02AFCF42-0505-4BBD-A4DD-2A62B88B4928}" srcOrd="0" destOrd="0" presId="urn:microsoft.com/office/officeart/2016/7/layout/RepeatingBendingProcessNew"/>
    <dgm:cxn modelId="{DC5C198D-CA34-49EE-8788-1D874C13CE38}" type="presOf" srcId="{91BBE607-BC4A-4BCD-8FF4-7543D1EF15E7}" destId="{2C56E174-E0A6-43FA-BB38-EE47863CB35D}" srcOrd="0" destOrd="0" presId="urn:microsoft.com/office/officeart/2016/7/layout/RepeatingBendingProcessNew"/>
    <dgm:cxn modelId="{FFA203AB-43B1-4138-8D88-B15CB4930525}" srcId="{950A9585-DDB3-448C-B9C6-A1409F571DC3}" destId="{4A18C3AC-FB51-4792-8FA4-0E6F1AF3B93E}" srcOrd="2" destOrd="0" parTransId="{5CBE5278-01A3-431C-960B-920C7F940B7B}" sibTransId="{91BBE607-BC4A-4BCD-8FF4-7543D1EF15E7}"/>
    <dgm:cxn modelId="{CFCF34B8-7CE1-4787-8427-D946F6065EC3}" type="presOf" srcId="{950A9585-DDB3-448C-B9C6-A1409F571DC3}" destId="{9E33D94F-56C5-4E9E-984A-CE548C6B97FC}" srcOrd="0" destOrd="0" presId="urn:microsoft.com/office/officeart/2016/7/layout/RepeatingBendingProcessNew"/>
    <dgm:cxn modelId="{30DFEBD9-A501-488D-B518-D6C20DB6F163}" srcId="{950A9585-DDB3-448C-B9C6-A1409F571DC3}" destId="{B77F756D-D8D0-44BB-B5BE-7BAA40D0377A}" srcOrd="1" destOrd="0" parTransId="{83C3CE60-8CF7-465F-9584-1C1C0A16A9BB}" sibTransId="{183F5DC8-EAB0-47D0-B9C5-8E244659419D}"/>
    <dgm:cxn modelId="{2F96FDD9-12ED-4108-A334-6B6B1ED445F0}" type="presOf" srcId="{2483480F-7694-44D1-BA3F-46C5AF6C248B}" destId="{38B5BA11-322A-4DFA-B68B-CBD686DA5C3E}" srcOrd="0" destOrd="0" presId="urn:microsoft.com/office/officeart/2016/7/layout/RepeatingBendingProcessNew"/>
    <dgm:cxn modelId="{2954DFFA-DA52-4A49-AAAB-FF404776F16D}" type="presOf" srcId="{23A1C2F9-8260-4B89-BD36-C9F19308EA3D}" destId="{A51F6CD7-5589-419C-821C-4F82A910F1BC}" srcOrd="0" destOrd="0" presId="urn:microsoft.com/office/officeart/2016/7/layout/RepeatingBendingProcessNew"/>
    <dgm:cxn modelId="{DEBB635E-65D1-4B02-BC55-F7FE18888EDE}" type="presParOf" srcId="{9E33D94F-56C5-4E9E-984A-CE548C6B97FC}" destId="{A51F6CD7-5589-419C-821C-4F82A910F1BC}" srcOrd="0" destOrd="0" presId="urn:microsoft.com/office/officeart/2016/7/layout/RepeatingBendingProcessNew"/>
    <dgm:cxn modelId="{C84819AF-9A79-4178-BDD8-FDC8A2ECDB46}" type="presParOf" srcId="{9E33D94F-56C5-4E9E-984A-CE548C6B97FC}" destId="{2D9E2C22-3753-4118-8BC8-845F345E51BE}" srcOrd="1" destOrd="0" presId="urn:microsoft.com/office/officeart/2016/7/layout/RepeatingBendingProcessNew"/>
    <dgm:cxn modelId="{DB9B2062-BD19-42F3-ACDB-A9FE4F8BD446}" type="presParOf" srcId="{2D9E2C22-3753-4118-8BC8-845F345E51BE}" destId="{13D7261C-0A0D-4C61-B202-1F5A02FF77E3}" srcOrd="0" destOrd="0" presId="urn:microsoft.com/office/officeart/2016/7/layout/RepeatingBendingProcessNew"/>
    <dgm:cxn modelId="{DC197C88-7229-4698-84AE-16710D2EEBF0}" type="presParOf" srcId="{9E33D94F-56C5-4E9E-984A-CE548C6B97FC}" destId="{CABFEE06-8659-4EAD-B4E1-A542450EA0E9}" srcOrd="2" destOrd="0" presId="urn:microsoft.com/office/officeart/2016/7/layout/RepeatingBendingProcessNew"/>
    <dgm:cxn modelId="{CCB03859-22F1-4184-9F9D-2BF3DF2844FA}" type="presParOf" srcId="{9E33D94F-56C5-4E9E-984A-CE548C6B97FC}" destId="{02AFCF42-0505-4BBD-A4DD-2A62B88B4928}" srcOrd="3" destOrd="0" presId="urn:microsoft.com/office/officeart/2016/7/layout/RepeatingBendingProcessNew"/>
    <dgm:cxn modelId="{BD88C116-BF6C-4B5E-A0CC-AE8DBCFA410E}" type="presParOf" srcId="{02AFCF42-0505-4BBD-A4DD-2A62B88B4928}" destId="{C7D01314-9E59-4304-99EB-47594CB5B3A2}" srcOrd="0" destOrd="0" presId="urn:microsoft.com/office/officeart/2016/7/layout/RepeatingBendingProcessNew"/>
    <dgm:cxn modelId="{F16F74BB-2B45-4D00-AE4F-C1A411C34BF1}" type="presParOf" srcId="{9E33D94F-56C5-4E9E-984A-CE548C6B97FC}" destId="{C0295E9A-5209-4926-B6EE-972E2244ED85}" srcOrd="4" destOrd="0" presId="urn:microsoft.com/office/officeart/2016/7/layout/RepeatingBendingProcessNew"/>
    <dgm:cxn modelId="{C7A5B074-6918-4888-84E6-C400EBAE2F5E}" type="presParOf" srcId="{9E33D94F-56C5-4E9E-984A-CE548C6B97FC}" destId="{2C56E174-E0A6-43FA-BB38-EE47863CB35D}" srcOrd="5" destOrd="0" presId="urn:microsoft.com/office/officeart/2016/7/layout/RepeatingBendingProcessNew"/>
    <dgm:cxn modelId="{08ECACF2-31DE-4E6D-ADA9-CA70A10E3B72}" type="presParOf" srcId="{2C56E174-E0A6-43FA-BB38-EE47863CB35D}" destId="{6D366558-E9DF-4231-A88D-5B3C5FB66A02}" srcOrd="0" destOrd="0" presId="urn:microsoft.com/office/officeart/2016/7/layout/RepeatingBendingProcessNew"/>
    <dgm:cxn modelId="{E3D25F13-28F6-4B8B-8496-913FF420E9B5}" type="presParOf" srcId="{9E33D94F-56C5-4E9E-984A-CE548C6B97FC}" destId="{672C0900-B41E-4B55-9C54-9D44ADBE5EF7}" srcOrd="6" destOrd="0" presId="urn:microsoft.com/office/officeart/2016/7/layout/RepeatingBendingProcessNew"/>
    <dgm:cxn modelId="{71096E80-6DF4-4FFF-AD97-9C95A5002965}" type="presParOf" srcId="{9E33D94F-56C5-4E9E-984A-CE548C6B97FC}" destId="{64B928E8-930E-47DF-9390-5587D5245D78}" srcOrd="7" destOrd="0" presId="urn:microsoft.com/office/officeart/2016/7/layout/RepeatingBendingProcessNew"/>
    <dgm:cxn modelId="{E4DDC795-37EC-418B-B18E-FBE1B9A96E98}" type="presParOf" srcId="{64B928E8-930E-47DF-9390-5587D5245D78}" destId="{AAA767AC-DCCD-405B-870D-3A6B82AEB468}" srcOrd="0" destOrd="0" presId="urn:microsoft.com/office/officeart/2016/7/layout/RepeatingBendingProcessNew"/>
    <dgm:cxn modelId="{633A2B3B-7DD7-426C-A142-52819A66783F}" type="presParOf" srcId="{9E33D94F-56C5-4E9E-984A-CE548C6B97FC}" destId="{38B5BA11-322A-4DFA-B68B-CBD686DA5C3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3CB0A0-8BA7-44DF-BEF1-7377FE91B8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2F5C7F-1C61-474D-B941-04BE7F77FAC0}">
      <dgm:prSet/>
      <dgm:spPr/>
      <dgm:t>
        <a:bodyPr/>
        <a:lstStyle/>
        <a:p>
          <a:r>
            <a:rPr lang="en-US"/>
            <a:t>The Operations Team Leader manages daily operational activities.</a:t>
          </a:r>
        </a:p>
      </dgm:t>
    </dgm:pt>
    <dgm:pt modelId="{0F3043B6-8B9D-410E-88D4-C93960BEBF27}" type="parTrans" cxnId="{B2D78667-93AE-430A-ABFF-7EF05C9A4D81}">
      <dgm:prSet/>
      <dgm:spPr/>
      <dgm:t>
        <a:bodyPr/>
        <a:lstStyle/>
        <a:p>
          <a:endParaRPr lang="en-US"/>
        </a:p>
      </dgm:t>
    </dgm:pt>
    <dgm:pt modelId="{C1A321F9-8C6B-46A3-999F-B8A6C88986D1}" type="sibTrans" cxnId="{B2D78667-93AE-430A-ABFF-7EF05C9A4D81}">
      <dgm:prSet/>
      <dgm:spPr/>
      <dgm:t>
        <a:bodyPr/>
        <a:lstStyle/>
        <a:p>
          <a:endParaRPr lang="en-US"/>
        </a:p>
      </dgm:t>
    </dgm:pt>
    <dgm:pt modelId="{9DA6F944-AF5C-4384-9E77-02583BDC121B}">
      <dgm:prSet/>
      <dgm:spPr/>
      <dgm:t>
        <a:bodyPr/>
        <a:lstStyle/>
        <a:p>
          <a:r>
            <a:rPr lang="en-US"/>
            <a:t>They lead team briefings and ensure work targets are met.</a:t>
          </a:r>
        </a:p>
      </dgm:t>
    </dgm:pt>
    <dgm:pt modelId="{D9D093AD-FF5B-422C-A368-5B4052231F87}" type="parTrans" cxnId="{C531BB51-F22B-4B13-B898-5FFC4727E194}">
      <dgm:prSet/>
      <dgm:spPr/>
      <dgm:t>
        <a:bodyPr/>
        <a:lstStyle/>
        <a:p>
          <a:endParaRPr lang="en-US"/>
        </a:p>
      </dgm:t>
    </dgm:pt>
    <dgm:pt modelId="{A32EFF07-39CF-4303-8860-6F915725B9CD}" type="sibTrans" cxnId="{C531BB51-F22B-4B13-B898-5FFC4727E194}">
      <dgm:prSet/>
      <dgm:spPr/>
      <dgm:t>
        <a:bodyPr/>
        <a:lstStyle/>
        <a:p>
          <a:endParaRPr lang="en-US"/>
        </a:p>
      </dgm:t>
    </dgm:pt>
    <dgm:pt modelId="{E42F1304-561E-4A53-BD2F-025D313E40C2}">
      <dgm:prSet/>
      <dgm:spPr/>
      <dgm:t>
        <a:bodyPr/>
        <a:lstStyle/>
        <a:p>
          <a:r>
            <a:rPr lang="en-US"/>
            <a:t>The role involves resolving issues and supporting team members.</a:t>
          </a:r>
        </a:p>
      </dgm:t>
    </dgm:pt>
    <dgm:pt modelId="{2D9AAE3C-A625-4B8F-831E-9E05CB31A4CD}" type="parTrans" cxnId="{E7AA9112-780D-45D9-9E09-4F20F660F914}">
      <dgm:prSet/>
      <dgm:spPr/>
      <dgm:t>
        <a:bodyPr/>
        <a:lstStyle/>
        <a:p>
          <a:endParaRPr lang="en-US"/>
        </a:p>
      </dgm:t>
    </dgm:pt>
    <dgm:pt modelId="{A2F7C35A-BEC8-40FE-9C2D-A00A6A3B44D1}" type="sibTrans" cxnId="{E7AA9112-780D-45D9-9E09-4F20F660F914}">
      <dgm:prSet/>
      <dgm:spPr/>
      <dgm:t>
        <a:bodyPr/>
        <a:lstStyle/>
        <a:p>
          <a:endParaRPr lang="en-US"/>
        </a:p>
      </dgm:t>
    </dgm:pt>
    <dgm:pt modelId="{51E3C99C-B229-485D-9972-468F47AFB0E6}">
      <dgm:prSet/>
      <dgm:spPr/>
      <dgm:t>
        <a:bodyPr/>
        <a:lstStyle/>
        <a:p>
          <a:r>
            <a:rPr lang="en-US"/>
            <a:t>They report performance outcomes to the Operations Manager.</a:t>
          </a:r>
        </a:p>
      </dgm:t>
    </dgm:pt>
    <dgm:pt modelId="{9F74A21C-EC5C-4348-8286-DEDA8A0EA76A}" type="parTrans" cxnId="{B2B18108-A28C-4DCD-977E-E6424773FFF3}">
      <dgm:prSet/>
      <dgm:spPr/>
      <dgm:t>
        <a:bodyPr/>
        <a:lstStyle/>
        <a:p>
          <a:endParaRPr lang="en-US"/>
        </a:p>
      </dgm:t>
    </dgm:pt>
    <dgm:pt modelId="{D007CBFD-4009-47AD-AD21-396F7AA0F87E}" type="sibTrans" cxnId="{B2B18108-A28C-4DCD-977E-E6424773FFF3}">
      <dgm:prSet/>
      <dgm:spPr/>
      <dgm:t>
        <a:bodyPr/>
        <a:lstStyle/>
        <a:p>
          <a:endParaRPr lang="en-US"/>
        </a:p>
      </dgm:t>
    </dgm:pt>
    <dgm:pt modelId="{907A6D02-1A75-428B-BA04-6EADA1742711}">
      <dgm:prSet/>
      <dgm:spPr/>
      <dgm:t>
        <a:bodyPr/>
        <a:lstStyle/>
        <a:p>
          <a:r>
            <a:rPr lang="en-US"/>
            <a:t>A clear job description ensures employees understand expectations (CIPD, 2023).</a:t>
          </a:r>
        </a:p>
      </dgm:t>
    </dgm:pt>
    <dgm:pt modelId="{913B8DF8-6D83-4FE1-B27D-94E8CBDE115C}" type="parTrans" cxnId="{0AB31F11-2B42-4458-A0A4-60C316FB40C2}">
      <dgm:prSet/>
      <dgm:spPr/>
      <dgm:t>
        <a:bodyPr/>
        <a:lstStyle/>
        <a:p>
          <a:endParaRPr lang="en-US"/>
        </a:p>
      </dgm:t>
    </dgm:pt>
    <dgm:pt modelId="{9C69974B-1CBD-4B9B-9889-46AD60618B30}" type="sibTrans" cxnId="{0AB31F11-2B42-4458-A0A4-60C316FB40C2}">
      <dgm:prSet/>
      <dgm:spPr/>
      <dgm:t>
        <a:bodyPr/>
        <a:lstStyle/>
        <a:p>
          <a:endParaRPr lang="en-US"/>
        </a:p>
      </dgm:t>
    </dgm:pt>
    <dgm:pt modelId="{CDD17E28-3B23-4B07-9952-5BCB506CBE16}" type="pres">
      <dgm:prSet presAssocID="{1B3CB0A0-8BA7-44DF-BEF1-7377FE91B82A}" presName="linear" presStyleCnt="0">
        <dgm:presLayoutVars>
          <dgm:animLvl val="lvl"/>
          <dgm:resizeHandles val="exact"/>
        </dgm:presLayoutVars>
      </dgm:prSet>
      <dgm:spPr/>
    </dgm:pt>
    <dgm:pt modelId="{6E31C81A-63E0-42A5-AAFE-49E86D450859}" type="pres">
      <dgm:prSet presAssocID="{E02F5C7F-1C61-474D-B941-04BE7F77FAC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4681F2B-B771-443E-9C8F-ED0C3ED390B6}" type="pres">
      <dgm:prSet presAssocID="{C1A321F9-8C6B-46A3-999F-B8A6C88986D1}" presName="spacer" presStyleCnt="0"/>
      <dgm:spPr/>
    </dgm:pt>
    <dgm:pt modelId="{5A8B73A4-8CEB-47EF-A3BA-F815FDD90A21}" type="pres">
      <dgm:prSet presAssocID="{9DA6F944-AF5C-4384-9E77-02583BDC121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E13B62-643B-41A2-9A75-9C176E07F3AB}" type="pres">
      <dgm:prSet presAssocID="{A32EFF07-39CF-4303-8860-6F915725B9CD}" presName="spacer" presStyleCnt="0"/>
      <dgm:spPr/>
    </dgm:pt>
    <dgm:pt modelId="{775F075B-8630-4818-886B-1E09790B49C4}" type="pres">
      <dgm:prSet presAssocID="{E42F1304-561E-4A53-BD2F-025D313E40C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0D3D58C-07A7-4E91-A305-886A303A286F}" type="pres">
      <dgm:prSet presAssocID="{A2F7C35A-BEC8-40FE-9C2D-A00A6A3B44D1}" presName="spacer" presStyleCnt="0"/>
      <dgm:spPr/>
    </dgm:pt>
    <dgm:pt modelId="{09789869-0F3C-4D84-A6DB-B5E5FAFC6BDD}" type="pres">
      <dgm:prSet presAssocID="{51E3C99C-B229-485D-9972-468F47AFB0E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E86DB1B-77F1-4A9E-8F41-6B923BCC4D69}" type="pres">
      <dgm:prSet presAssocID="{D007CBFD-4009-47AD-AD21-396F7AA0F87E}" presName="spacer" presStyleCnt="0"/>
      <dgm:spPr/>
    </dgm:pt>
    <dgm:pt modelId="{D148707E-E93B-4115-B77F-F5234D62925A}" type="pres">
      <dgm:prSet presAssocID="{907A6D02-1A75-428B-BA04-6EADA174271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2B18108-A28C-4DCD-977E-E6424773FFF3}" srcId="{1B3CB0A0-8BA7-44DF-BEF1-7377FE91B82A}" destId="{51E3C99C-B229-485D-9972-468F47AFB0E6}" srcOrd="3" destOrd="0" parTransId="{9F74A21C-EC5C-4348-8286-DEDA8A0EA76A}" sibTransId="{D007CBFD-4009-47AD-AD21-396F7AA0F87E}"/>
    <dgm:cxn modelId="{0AB31F11-2B42-4458-A0A4-60C316FB40C2}" srcId="{1B3CB0A0-8BA7-44DF-BEF1-7377FE91B82A}" destId="{907A6D02-1A75-428B-BA04-6EADA1742711}" srcOrd="4" destOrd="0" parTransId="{913B8DF8-6D83-4FE1-B27D-94E8CBDE115C}" sibTransId="{9C69974B-1CBD-4B9B-9889-46AD60618B30}"/>
    <dgm:cxn modelId="{E7AA9112-780D-45D9-9E09-4F20F660F914}" srcId="{1B3CB0A0-8BA7-44DF-BEF1-7377FE91B82A}" destId="{E42F1304-561E-4A53-BD2F-025D313E40C2}" srcOrd="2" destOrd="0" parTransId="{2D9AAE3C-A625-4B8F-831E-9E05CB31A4CD}" sibTransId="{A2F7C35A-BEC8-40FE-9C2D-A00A6A3B44D1}"/>
    <dgm:cxn modelId="{88E7E033-8E03-4C31-BBC7-80E7E0C5BC27}" type="presOf" srcId="{E42F1304-561E-4A53-BD2F-025D313E40C2}" destId="{775F075B-8630-4818-886B-1E09790B49C4}" srcOrd="0" destOrd="0" presId="urn:microsoft.com/office/officeart/2005/8/layout/vList2"/>
    <dgm:cxn modelId="{B2D78667-93AE-430A-ABFF-7EF05C9A4D81}" srcId="{1B3CB0A0-8BA7-44DF-BEF1-7377FE91B82A}" destId="{E02F5C7F-1C61-474D-B941-04BE7F77FAC0}" srcOrd="0" destOrd="0" parTransId="{0F3043B6-8B9D-410E-88D4-C93960BEBF27}" sibTransId="{C1A321F9-8C6B-46A3-999F-B8A6C88986D1}"/>
    <dgm:cxn modelId="{2B082C48-45D1-4611-AE41-32F07007A845}" type="presOf" srcId="{1B3CB0A0-8BA7-44DF-BEF1-7377FE91B82A}" destId="{CDD17E28-3B23-4B07-9952-5BCB506CBE16}" srcOrd="0" destOrd="0" presId="urn:microsoft.com/office/officeart/2005/8/layout/vList2"/>
    <dgm:cxn modelId="{C7EB7668-141E-497E-8D51-80A75070C34F}" type="presOf" srcId="{907A6D02-1A75-428B-BA04-6EADA1742711}" destId="{D148707E-E93B-4115-B77F-F5234D62925A}" srcOrd="0" destOrd="0" presId="urn:microsoft.com/office/officeart/2005/8/layout/vList2"/>
    <dgm:cxn modelId="{9620544B-1187-43A4-8B8E-44F3DBF5370D}" type="presOf" srcId="{E02F5C7F-1C61-474D-B941-04BE7F77FAC0}" destId="{6E31C81A-63E0-42A5-AAFE-49E86D450859}" srcOrd="0" destOrd="0" presId="urn:microsoft.com/office/officeart/2005/8/layout/vList2"/>
    <dgm:cxn modelId="{C531BB51-F22B-4B13-B898-5FFC4727E194}" srcId="{1B3CB0A0-8BA7-44DF-BEF1-7377FE91B82A}" destId="{9DA6F944-AF5C-4384-9E77-02583BDC121B}" srcOrd="1" destOrd="0" parTransId="{D9D093AD-FF5B-422C-A368-5B4052231F87}" sibTransId="{A32EFF07-39CF-4303-8860-6F915725B9CD}"/>
    <dgm:cxn modelId="{69C8BFAF-B040-47C8-94F0-BB4FF9321AB6}" type="presOf" srcId="{51E3C99C-B229-485D-9972-468F47AFB0E6}" destId="{09789869-0F3C-4D84-A6DB-B5E5FAFC6BDD}" srcOrd="0" destOrd="0" presId="urn:microsoft.com/office/officeart/2005/8/layout/vList2"/>
    <dgm:cxn modelId="{BEADE5B3-1AE2-42C9-B6AE-364A8FA44205}" type="presOf" srcId="{9DA6F944-AF5C-4384-9E77-02583BDC121B}" destId="{5A8B73A4-8CEB-47EF-A3BA-F815FDD90A21}" srcOrd="0" destOrd="0" presId="urn:microsoft.com/office/officeart/2005/8/layout/vList2"/>
    <dgm:cxn modelId="{2650F281-5CDA-4C4A-9DF2-AD177DDF4B03}" type="presParOf" srcId="{CDD17E28-3B23-4B07-9952-5BCB506CBE16}" destId="{6E31C81A-63E0-42A5-AAFE-49E86D450859}" srcOrd="0" destOrd="0" presId="urn:microsoft.com/office/officeart/2005/8/layout/vList2"/>
    <dgm:cxn modelId="{36F74D39-ADFB-4D77-8589-27084FE13E6E}" type="presParOf" srcId="{CDD17E28-3B23-4B07-9952-5BCB506CBE16}" destId="{04681F2B-B771-443E-9C8F-ED0C3ED390B6}" srcOrd="1" destOrd="0" presId="urn:microsoft.com/office/officeart/2005/8/layout/vList2"/>
    <dgm:cxn modelId="{2915DE07-2588-4C87-8CBB-D7386CAD953C}" type="presParOf" srcId="{CDD17E28-3B23-4B07-9952-5BCB506CBE16}" destId="{5A8B73A4-8CEB-47EF-A3BA-F815FDD90A21}" srcOrd="2" destOrd="0" presId="urn:microsoft.com/office/officeart/2005/8/layout/vList2"/>
    <dgm:cxn modelId="{00E8F641-C91F-4805-8705-880ACF5A2055}" type="presParOf" srcId="{CDD17E28-3B23-4B07-9952-5BCB506CBE16}" destId="{35E13B62-643B-41A2-9A75-9C176E07F3AB}" srcOrd="3" destOrd="0" presId="urn:microsoft.com/office/officeart/2005/8/layout/vList2"/>
    <dgm:cxn modelId="{CA37DA82-0B49-4CA0-9F68-A93BBA5CDA41}" type="presParOf" srcId="{CDD17E28-3B23-4B07-9952-5BCB506CBE16}" destId="{775F075B-8630-4818-886B-1E09790B49C4}" srcOrd="4" destOrd="0" presId="urn:microsoft.com/office/officeart/2005/8/layout/vList2"/>
    <dgm:cxn modelId="{49F3A1F6-C1C7-4AD8-9B9E-2A3DE0456889}" type="presParOf" srcId="{CDD17E28-3B23-4B07-9952-5BCB506CBE16}" destId="{10D3D58C-07A7-4E91-A305-886A303A286F}" srcOrd="5" destOrd="0" presId="urn:microsoft.com/office/officeart/2005/8/layout/vList2"/>
    <dgm:cxn modelId="{C5035B1D-7429-44F3-9155-61D29D3ECB2B}" type="presParOf" srcId="{CDD17E28-3B23-4B07-9952-5BCB506CBE16}" destId="{09789869-0F3C-4D84-A6DB-B5E5FAFC6BDD}" srcOrd="6" destOrd="0" presId="urn:microsoft.com/office/officeart/2005/8/layout/vList2"/>
    <dgm:cxn modelId="{CAF77B17-5248-4D6C-82AB-0AB4F1929050}" type="presParOf" srcId="{CDD17E28-3B23-4B07-9952-5BCB506CBE16}" destId="{3E86DB1B-77F1-4A9E-8F41-6B923BCC4D69}" srcOrd="7" destOrd="0" presId="urn:microsoft.com/office/officeart/2005/8/layout/vList2"/>
    <dgm:cxn modelId="{E6F1AA63-C45D-46E9-A2E5-E47BDCFE57EF}" type="presParOf" srcId="{CDD17E28-3B23-4B07-9952-5BCB506CBE16}" destId="{D148707E-E93B-4115-B77F-F5234D62925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8CEE6E-5C64-449E-BB13-7446949207F3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BECEAA4-DD9A-40AD-B04A-409B4E32F426}">
      <dgm:prSet/>
      <dgm:spPr/>
      <dgm:t>
        <a:bodyPr/>
        <a:lstStyle/>
        <a:p>
          <a:r>
            <a:rPr lang="en-US"/>
            <a:t>Candidates must have leadership experience and strong communication skills.</a:t>
          </a:r>
        </a:p>
      </dgm:t>
    </dgm:pt>
    <dgm:pt modelId="{1D2E4CFC-DA67-4F43-93D0-2F98E34D1AEA}" type="parTrans" cxnId="{71BA0DC9-DA5A-4B46-AD4B-44C294DFDE2E}">
      <dgm:prSet/>
      <dgm:spPr/>
      <dgm:t>
        <a:bodyPr/>
        <a:lstStyle/>
        <a:p>
          <a:endParaRPr lang="en-US"/>
        </a:p>
      </dgm:t>
    </dgm:pt>
    <dgm:pt modelId="{F4A65F0D-226B-4C1A-8E8D-0D71F15CBA23}" type="sibTrans" cxnId="{71BA0DC9-DA5A-4B46-AD4B-44C294DFDE2E}">
      <dgm:prSet/>
      <dgm:spPr/>
      <dgm:t>
        <a:bodyPr/>
        <a:lstStyle/>
        <a:p>
          <a:endParaRPr lang="en-US"/>
        </a:p>
      </dgm:t>
    </dgm:pt>
    <dgm:pt modelId="{4C836C5D-261E-4475-95B4-E5DB513CC3A0}">
      <dgm:prSet/>
      <dgm:spPr/>
      <dgm:t>
        <a:bodyPr/>
        <a:lstStyle/>
        <a:p>
          <a:r>
            <a:rPr lang="en-US"/>
            <a:t>They should understand health and safety procedures within operations.</a:t>
          </a:r>
        </a:p>
      </dgm:t>
    </dgm:pt>
    <dgm:pt modelId="{EC9DB517-946E-40E0-9521-1E828F8CBDE2}" type="parTrans" cxnId="{9AE0E709-5E6C-4CD1-99E7-EB6A2860C5CF}">
      <dgm:prSet/>
      <dgm:spPr/>
      <dgm:t>
        <a:bodyPr/>
        <a:lstStyle/>
        <a:p>
          <a:endParaRPr lang="en-US"/>
        </a:p>
      </dgm:t>
    </dgm:pt>
    <dgm:pt modelId="{31145801-EDCA-4096-A8D0-9809548F29ED}" type="sibTrans" cxnId="{9AE0E709-5E6C-4CD1-99E7-EB6A2860C5CF}">
      <dgm:prSet/>
      <dgm:spPr/>
      <dgm:t>
        <a:bodyPr/>
        <a:lstStyle/>
        <a:p>
          <a:endParaRPr lang="en-US"/>
        </a:p>
      </dgm:t>
    </dgm:pt>
    <dgm:pt modelId="{846EDC46-C1CD-4E0F-A73C-F7EC3730F173}">
      <dgm:prSet/>
      <dgm:spPr/>
      <dgm:t>
        <a:bodyPr/>
        <a:lstStyle/>
        <a:p>
          <a:r>
            <a:rPr lang="en-US"/>
            <a:t>Essential qualities include reliability, teamwork, and decision-making ability.</a:t>
          </a:r>
        </a:p>
      </dgm:t>
    </dgm:pt>
    <dgm:pt modelId="{8D47697B-6917-4AEA-879F-991B76355284}" type="parTrans" cxnId="{09B22757-4218-430E-BD8E-9E5274A33357}">
      <dgm:prSet/>
      <dgm:spPr/>
      <dgm:t>
        <a:bodyPr/>
        <a:lstStyle/>
        <a:p>
          <a:endParaRPr lang="en-US"/>
        </a:p>
      </dgm:t>
    </dgm:pt>
    <dgm:pt modelId="{2BBF476C-06A2-4794-A54B-2F94A5A7DDB2}" type="sibTrans" cxnId="{09B22757-4218-430E-BD8E-9E5274A33357}">
      <dgm:prSet/>
      <dgm:spPr/>
      <dgm:t>
        <a:bodyPr/>
        <a:lstStyle/>
        <a:p>
          <a:endParaRPr lang="en-US"/>
        </a:p>
      </dgm:t>
    </dgm:pt>
    <dgm:pt modelId="{223CF730-2517-49A4-A74D-3019B3A4166E}">
      <dgm:prSet/>
      <dgm:spPr/>
      <dgm:t>
        <a:bodyPr/>
        <a:lstStyle/>
        <a:p>
          <a:r>
            <a:rPr lang="en-US"/>
            <a:t>Desirable criteria include experience in renewable energy or sustainability.</a:t>
          </a:r>
        </a:p>
      </dgm:t>
    </dgm:pt>
    <dgm:pt modelId="{3836F05F-4753-4DCC-AA9E-E058528AB634}" type="parTrans" cxnId="{4D76BB39-6C2E-4734-B7C9-D734588687B4}">
      <dgm:prSet/>
      <dgm:spPr/>
      <dgm:t>
        <a:bodyPr/>
        <a:lstStyle/>
        <a:p>
          <a:endParaRPr lang="en-US"/>
        </a:p>
      </dgm:t>
    </dgm:pt>
    <dgm:pt modelId="{8885FD7F-9CA4-47B9-B933-5413F50DE6EC}" type="sibTrans" cxnId="{4D76BB39-6C2E-4734-B7C9-D734588687B4}">
      <dgm:prSet/>
      <dgm:spPr/>
      <dgm:t>
        <a:bodyPr/>
        <a:lstStyle/>
        <a:p>
          <a:endParaRPr lang="en-US"/>
        </a:p>
      </dgm:t>
    </dgm:pt>
    <dgm:pt modelId="{F2C25A1B-705D-4367-8946-2B5A23491A45}">
      <dgm:prSet/>
      <dgm:spPr/>
      <dgm:t>
        <a:bodyPr/>
        <a:lstStyle/>
        <a:p>
          <a:r>
            <a:rPr lang="en-US"/>
            <a:t>Person specifications support fair and effective recruitment decisions (Armstrong, 2020).</a:t>
          </a:r>
        </a:p>
      </dgm:t>
    </dgm:pt>
    <dgm:pt modelId="{B075C804-B8B6-406F-811C-3B61263C0542}" type="parTrans" cxnId="{E30CD610-9668-4863-90D8-D41D69C41044}">
      <dgm:prSet/>
      <dgm:spPr/>
      <dgm:t>
        <a:bodyPr/>
        <a:lstStyle/>
        <a:p>
          <a:endParaRPr lang="en-US"/>
        </a:p>
      </dgm:t>
    </dgm:pt>
    <dgm:pt modelId="{0CD5917A-7315-4B85-833B-182FAB2906F6}" type="sibTrans" cxnId="{E30CD610-9668-4863-90D8-D41D69C41044}">
      <dgm:prSet/>
      <dgm:spPr/>
      <dgm:t>
        <a:bodyPr/>
        <a:lstStyle/>
        <a:p>
          <a:endParaRPr lang="en-US"/>
        </a:p>
      </dgm:t>
    </dgm:pt>
    <dgm:pt modelId="{59141719-2547-42CD-8ADA-5A037AF7CE36}" type="pres">
      <dgm:prSet presAssocID="{3C8CEE6E-5C64-449E-BB13-7446949207F3}" presName="Name0" presStyleCnt="0">
        <dgm:presLayoutVars>
          <dgm:dir/>
          <dgm:animLvl val="lvl"/>
          <dgm:resizeHandles val="exact"/>
        </dgm:presLayoutVars>
      </dgm:prSet>
      <dgm:spPr/>
    </dgm:pt>
    <dgm:pt modelId="{116706FE-6939-4A4A-BF80-170C333FBC8E}" type="pres">
      <dgm:prSet presAssocID="{DBECEAA4-DD9A-40AD-B04A-409B4E32F426}" presName="linNode" presStyleCnt="0"/>
      <dgm:spPr/>
    </dgm:pt>
    <dgm:pt modelId="{E1E7716B-9C5A-4974-A3ED-C6A0734FAA55}" type="pres">
      <dgm:prSet presAssocID="{DBECEAA4-DD9A-40AD-B04A-409B4E32F426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94F247F2-05A8-4329-8E61-359EA46E1E01}" type="pres">
      <dgm:prSet presAssocID="{F4A65F0D-226B-4C1A-8E8D-0D71F15CBA23}" presName="sp" presStyleCnt="0"/>
      <dgm:spPr/>
    </dgm:pt>
    <dgm:pt modelId="{F409B570-BD60-4906-9BB4-CFC318A30470}" type="pres">
      <dgm:prSet presAssocID="{4C836C5D-261E-4475-95B4-E5DB513CC3A0}" presName="linNode" presStyleCnt="0"/>
      <dgm:spPr/>
    </dgm:pt>
    <dgm:pt modelId="{8A2CCDE4-1B0D-47EB-A2D0-9728F3EB3032}" type="pres">
      <dgm:prSet presAssocID="{4C836C5D-261E-4475-95B4-E5DB513CC3A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14A40420-EBAE-43B5-9EB8-924B66E48D92}" type="pres">
      <dgm:prSet presAssocID="{31145801-EDCA-4096-A8D0-9809548F29ED}" presName="sp" presStyleCnt="0"/>
      <dgm:spPr/>
    </dgm:pt>
    <dgm:pt modelId="{5933D1EF-2B49-4FD5-80D4-97C957C98A73}" type="pres">
      <dgm:prSet presAssocID="{846EDC46-C1CD-4E0F-A73C-F7EC3730F173}" presName="linNode" presStyleCnt="0"/>
      <dgm:spPr/>
    </dgm:pt>
    <dgm:pt modelId="{F3D8225B-350D-4DE0-AE75-77511BD2FEDA}" type="pres">
      <dgm:prSet presAssocID="{846EDC46-C1CD-4E0F-A73C-F7EC3730F173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3940A35C-A2A4-4FA7-839A-69359333C31C}" type="pres">
      <dgm:prSet presAssocID="{2BBF476C-06A2-4794-A54B-2F94A5A7DDB2}" presName="sp" presStyleCnt="0"/>
      <dgm:spPr/>
    </dgm:pt>
    <dgm:pt modelId="{F490D27D-A166-4108-B393-ED781306FCA4}" type="pres">
      <dgm:prSet presAssocID="{223CF730-2517-49A4-A74D-3019B3A4166E}" presName="linNode" presStyleCnt="0"/>
      <dgm:spPr/>
    </dgm:pt>
    <dgm:pt modelId="{2A89689E-651C-4505-BD0D-138474537CCE}" type="pres">
      <dgm:prSet presAssocID="{223CF730-2517-49A4-A74D-3019B3A4166E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F3D3BE28-89BB-4508-B5D0-6D51E41CB67A}" type="pres">
      <dgm:prSet presAssocID="{8885FD7F-9CA4-47B9-B933-5413F50DE6EC}" presName="sp" presStyleCnt="0"/>
      <dgm:spPr/>
    </dgm:pt>
    <dgm:pt modelId="{E8FA5C16-2390-482D-92AF-0A2C284C1ADE}" type="pres">
      <dgm:prSet presAssocID="{F2C25A1B-705D-4367-8946-2B5A23491A45}" presName="linNode" presStyleCnt="0"/>
      <dgm:spPr/>
    </dgm:pt>
    <dgm:pt modelId="{8EBFDA99-86B5-4EF2-9661-C980C2C32BDA}" type="pres">
      <dgm:prSet presAssocID="{F2C25A1B-705D-4367-8946-2B5A23491A45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9AE0E709-5E6C-4CD1-99E7-EB6A2860C5CF}" srcId="{3C8CEE6E-5C64-449E-BB13-7446949207F3}" destId="{4C836C5D-261E-4475-95B4-E5DB513CC3A0}" srcOrd="1" destOrd="0" parTransId="{EC9DB517-946E-40E0-9521-1E828F8CBDE2}" sibTransId="{31145801-EDCA-4096-A8D0-9809548F29ED}"/>
    <dgm:cxn modelId="{E30CD610-9668-4863-90D8-D41D69C41044}" srcId="{3C8CEE6E-5C64-449E-BB13-7446949207F3}" destId="{F2C25A1B-705D-4367-8946-2B5A23491A45}" srcOrd="4" destOrd="0" parTransId="{B075C804-B8B6-406F-811C-3B61263C0542}" sibTransId="{0CD5917A-7315-4B85-833B-182FAB2906F6}"/>
    <dgm:cxn modelId="{4D76BB39-6C2E-4734-B7C9-D734588687B4}" srcId="{3C8CEE6E-5C64-449E-BB13-7446949207F3}" destId="{223CF730-2517-49A4-A74D-3019B3A4166E}" srcOrd="3" destOrd="0" parTransId="{3836F05F-4753-4DCC-AA9E-E058528AB634}" sibTransId="{8885FD7F-9CA4-47B9-B933-5413F50DE6EC}"/>
    <dgm:cxn modelId="{AD8EF443-F371-4D01-86AC-D18F5051CEB2}" type="presOf" srcId="{F2C25A1B-705D-4367-8946-2B5A23491A45}" destId="{8EBFDA99-86B5-4EF2-9661-C980C2C32BDA}" srcOrd="0" destOrd="0" presId="urn:microsoft.com/office/officeart/2005/8/layout/vList5"/>
    <dgm:cxn modelId="{FAECE176-1EC1-4D4D-BD99-BFE174BAD35A}" type="presOf" srcId="{223CF730-2517-49A4-A74D-3019B3A4166E}" destId="{2A89689E-651C-4505-BD0D-138474537CCE}" srcOrd="0" destOrd="0" presId="urn:microsoft.com/office/officeart/2005/8/layout/vList5"/>
    <dgm:cxn modelId="{09B22757-4218-430E-BD8E-9E5274A33357}" srcId="{3C8CEE6E-5C64-449E-BB13-7446949207F3}" destId="{846EDC46-C1CD-4E0F-A73C-F7EC3730F173}" srcOrd="2" destOrd="0" parTransId="{8D47697B-6917-4AEA-879F-991B76355284}" sibTransId="{2BBF476C-06A2-4794-A54B-2F94A5A7DDB2}"/>
    <dgm:cxn modelId="{572EFF7A-D86E-4F11-9B2E-25D92B653A3C}" type="presOf" srcId="{DBECEAA4-DD9A-40AD-B04A-409B4E32F426}" destId="{E1E7716B-9C5A-4974-A3ED-C6A0734FAA55}" srcOrd="0" destOrd="0" presId="urn:microsoft.com/office/officeart/2005/8/layout/vList5"/>
    <dgm:cxn modelId="{F269F57E-4537-4BEB-81B6-200A58CB6931}" type="presOf" srcId="{3C8CEE6E-5C64-449E-BB13-7446949207F3}" destId="{59141719-2547-42CD-8ADA-5A037AF7CE36}" srcOrd="0" destOrd="0" presId="urn:microsoft.com/office/officeart/2005/8/layout/vList5"/>
    <dgm:cxn modelId="{71BA0DC9-DA5A-4B46-AD4B-44C294DFDE2E}" srcId="{3C8CEE6E-5C64-449E-BB13-7446949207F3}" destId="{DBECEAA4-DD9A-40AD-B04A-409B4E32F426}" srcOrd="0" destOrd="0" parTransId="{1D2E4CFC-DA67-4F43-93D0-2F98E34D1AEA}" sibTransId="{F4A65F0D-226B-4C1A-8E8D-0D71F15CBA23}"/>
    <dgm:cxn modelId="{D29B1BF5-B59E-42E9-851E-1DE06C8E30C8}" type="presOf" srcId="{846EDC46-C1CD-4E0F-A73C-F7EC3730F173}" destId="{F3D8225B-350D-4DE0-AE75-77511BD2FEDA}" srcOrd="0" destOrd="0" presId="urn:microsoft.com/office/officeart/2005/8/layout/vList5"/>
    <dgm:cxn modelId="{84B6A2FA-DA7D-43CB-B0EA-ECBB652F7C38}" type="presOf" srcId="{4C836C5D-261E-4475-95B4-E5DB513CC3A0}" destId="{8A2CCDE4-1B0D-47EB-A2D0-9728F3EB3032}" srcOrd="0" destOrd="0" presId="urn:microsoft.com/office/officeart/2005/8/layout/vList5"/>
    <dgm:cxn modelId="{AF1279F2-6351-4B9B-8918-1DA7AFD05D0D}" type="presParOf" srcId="{59141719-2547-42CD-8ADA-5A037AF7CE36}" destId="{116706FE-6939-4A4A-BF80-170C333FBC8E}" srcOrd="0" destOrd="0" presId="urn:microsoft.com/office/officeart/2005/8/layout/vList5"/>
    <dgm:cxn modelId="{603D7CF7-9049-4E49-B808-ACC330A8D44F}" type="presParOf" srcId="{116706FE-6939-4A4A-BF80-170C333FBC8E}" destId="{E1E7716B-9C5A-4974-A3ED-C6A0734FAA55}" srcOrd="0" destOrd="0" presId="urn:microsoft.com/office/officeart/2005/8/layout/vList5"/>
    <dgm:cxn modelId="{8FD26D72-4715-48A7-BDFD-45E79096EF37}" type="presParOf" srcId="{59141719-2547-42CD-8ADA-5A037AF7CE36}" destId="{94F247F2-05A8-4329-8E61-359EA46E1E01}" srcOrd="1" destOrd="0" presId="urn:microsoft.com/office/officeart/2005/8/layout/vList5"/>
    <dgm:cxn modelId="{CDB94868-F743-4138-A628-706D84772C5D}" type="presParOf" srcId="{59141719-2547-42CD-8ADA-5A037AF7CE36}" destId="{F409B570-BD60-4906-9BB4-CFC318A30470}" srcOrd="2" destOrd="0" presId="urn:microsoft.com/office/officeart/2005/8/layout/vList5"/>
    <dgm:cxn modelId="{3B450838-4321-420E-8B73-94B28138712E}" type="presParOf" srcId="{F409B570-BD60-4906-9BB4-CFC318A30470}" destId="{8A2CCDE4-1B0D-47EB-A2D0-9728F3EB3032}" srcOrd="0" destOrd="0" presId="urn:microsoft.com/office/officeart/2005/8/layout/vList5"/>
    <dgm:cxn modelId="{8F015980-71E2-42AE-959E-6263CAD0050D}" type="presParOf" srcId="{59141719-2547-42CD-8ADA-5A037AF7CE36}" destId="{14A40420-EBAE-43B5-9EB8-924B66E48D92}" srcOrd="3" destOrd="0" presId="urn:microsoft.com/office/officeart/2005/8/layout/vList5"/>
    <dgm:cxn modelId="{CDE81FBD-AFFC-436D-BBAA-ADA8012D141C}" type="presParOf" srcId="{59141719-2547-42CD-8ADA-5A037AF7CE36}" destId="{5933D1EF-2B49-4FD5-80D4-97C957C98A73}" srcOrd="4" destOrd="0" presId="urn:microsoft.com/office/officeart/2005/8/layout/vList5"/>
    <dgm:cxn modelId="{54CC9B76-7652-4C02-B93E-ED1C0B56003A}" type="presParOf" srcId="{5933D1EF-2B49-4FD5-80D4-97C957C98A73}" destId="{F3D8225B-350D-4DE0-AE75-77511BD2FEDA}" srcOrd="0" destOrd="0" presId="urn:microsoft.com/office/officeart/2005/8/layout/vList5"/>
    <dgm:cxn modelId="{6776703F-E486-42AC-8F27-BB490A795548}" type="presParOf" srcId="{59141719-2547-42CD-8ADA-5A037AF7CE36}" destId="{3940A35C-A2A4-4FA7-839A-69359333C31C}" srcOrd="5" destOrd="0" presId="urn:microsoft.com/office/officeart/2005/8/layout/vList5"/>
    <dgm:cxn modelId="{5636571E-7FB9-4E36-8ABD-0217FE9A020B}" type="presParOf" srcId="{59141719-2547-42CD-8ADA-5A037AF7CE36}" destId="{F490D27D-A166-4108-B393-ED781306FCA4}" srcOrd="6" destOrd="0" presId="urn:microsoft.com/office/officeart/2005/8/layout/vList5"/>
    <dgm:cxn modelId="{A77B282F-D624-4A12-B4FC-AB59E74797C2}" type="presParOf" srcId="{F490D27D-A166-4108-B393-ED781306FCA4}" destId="{2A89689E-651C-4505-BD0D-138474537CCE}" srcOrd="0" destOrd="0" presId="urn:microsoft.com/office/officeart/2005/8/layout/vList5"/>
    <dgm:cxn modelId="{6BE531A4-B0A7-4518-9782-0BDA0A44177E}" type="presParOf" srcId="{59141719-2547-42CD-8ADA-5A037AF7CE36}" destId="{F3D3BE28-89BB-4508-B5D0-6D51E41CB67A}" srcOrd="7" destOrd="0" presId="urn:microsoft.com/office/officeart/2005/8/layout/vList5"/>
    <dgm:cxn modelId="{F960144A-0F57-4473-AAAD-F1A2AC0F87B2}" type="presParOf" srcId="{59141719-2547-42CD-8ADA-5A037AF7CE36}" destId="{E8FA5C16-2390-482D-92AF-0A2C284C1ADE}" srcOrd="8" destOrd="0" presId="urn:microsoft.com/office/officeart/2005/8/layout/vList5"/>
    <dgm:cxn modelId="{44509343-478B-470F-B9E6-7C3834AC655D}" type="presParOf" srcId="{E8FA5C16-2390-482D-92AF-0A2C284C1ADE}" destId="{8EBFDA99-86B5-4EF2-9661-C980C2C32BD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86C9C9E-AB2A-4EAD-962D-94DA025DD54D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4C04158-67B5-4533-8973-8C86A1970C28}">
      <dgm:prSet/>
      <dgm:spPr/>
      <dgm:t>
        <a:bodyPr/>
        <a:lstStyle/>
        <a:p>
          <a:r>
            <a:rPr lang="en-US"/>
            <a:t>GreenTech uses application screening to assess qualifications and experience.</a:t>
          </a:r>
        </a:p>
      </dgm:t>
    </dgm:pt>
    <dgm:pt modelId="{42856BB1-A942-4FA9-9CA7-530DDE4CFAB0}" type="parTrans" cxnId="{794EC013-9C29-472F-874F-A1794E121E41}">
      <dgm:prSet/>
      <dgm:spPr/>
      <dgm:t>
        <a:bodyPr/>
        <a:lstStyle/>
        <a:p>
          <a:endParaRPr lang="en-US"/>
        </a:p>
      </dgm:t>
    </dgm:pt>
    <dgm:pt modelId="{55834003-AE22-4E2B-9240-59CA03F162BF}" type="sibTrans" cxnId="{794EC013-9C29-472F-874F-A1794E121E41}">
      <dgm:prSet/>
      <dgm:spPr/>
      <dgm:t>
        <a:bodyPr/>
        <a:lstStyle/>
        <a:p>
          <a:endParaRPr lang="en-US"/>
        </a:p>
      </dgm:t>
    </dgm:pt>
    <dgm:pt modelId="{AF4957A6-91C2-47BE-8269-4C6C8F2170B7}">
      <dgm:prSet/>
      <dgm:spPr/>
      <dgm:t>
        <a:bodyPr/>
        <a:lstStyle/>
        <a:p>
          <a:r>
            <a:rPr lang="en-US"/>
            <a:t>Shortlisted candidates attend competency-based interviews.</a:t>
          </a:r>
        </a:p>
      </dgm:t>
    </dgm:pt>
    <dgm:pt modelId="{268CE71D-0A6C-4B44-AFCA-12301F8B3A9C}" type="parTrans" cxnId="{C49ED1C3-67FF-4100-85ED-2EB45473576F}">
      <dgm:prSet/>
      <dgm:spPr/>
      <dgm:t>
        <a:bodyPr/>
        <a:lstStyle/>
        <a:p>
          <a:endParaRPr lang="en-US"/>
        </a:p>
      </dgm:t>
    </dgm:pt>
    <dgm:pt modelId="{E0FDAF24-AF44-4F3D-B9FE-D12A756287F8}" type="sibTrans" cxnId="{C49ED1C3-67FF-4100-85ED-2EB45473576F}">
      <dgm:prSet/>
      <dgm:spPr/>
      <dgm:t>
        <a:bodyPr/>
        <a:lstStyle/>
        <a:p>
          <a:endParaRPr lang="en-US"/>
        </a:p>
      </dgm:t>
    </dgm:pt>
    <dgm:pt modelId="{479D0DA8-F061-42E3-9EAD-97EDE5F2BEAD}">
      <dgm:prSet/>
      <dgm:spPr/>
      <dgm:t>
        <a:bodyPr/>
        <a:lstStyle/>
        <a:p>
          <a:r>
            <a:rPr lang="en-US"/>
            <a:t>Situational questions test leadership and problem-solving skills.</a:t>
          </a:r>
        </a:p>
      </dgm:t>
    </dgm:pt>
    <dgm:pt modelId="{6ED7AEE5-D562-4C1F-98EC-8D20D8FDB265}" type="parTrans" cxnId="{CF0FBE15-362D-4B40-9F9D-81A0453A5904}">
      <dgm:prSet/>
      <dgm:spPr/>
      <dgm:t>
        <a:bodyPr/>
        <a:lstStyle/>
        <a:p>
          <a:endParaRPr lang="en-US"/>
        </a:p>
      </dgm:t>
    </dgm:pt>
    <dgm:pt modelId="{DC0C75DC-654F-43CD-AB4D-F81D234BE7D7}" type="sibTrans" cxnId="{CF0FBE15-362D-4B40-9F9D-81A0453A5904}">
      <dgm:prSet/>
      <dgm:spPr/>
      <dgm:t>
        <a:bodyPr/>
        <a:lstStyle/>
        <a:p>
          <a:endParaRPr lang="en-US"/>
        </a:p>
      </dgm:t>
    </dgm:pt>
    <dgm:pt modelId="{99224900-8A2C-496E-8202-EDAA38C7C31A}">
      <dgm:prSet/>
      <dgm:spPr/>
      <dgm:t>
        <a:bodyPr/>
        <a:lstStyle/>
        <a:p>
          <a:r>
            <a:rPr lang="en-US"/>
            <a:t>References are checked before a final offer is made.</a:t>
          </a:r>
        </a:p>
      </dgm:t>
    </dgm:pt>
    <dgm:pt modelId="{25798414-EA89-42CA-8CE2-43EF5F20922A}" type="parTrans" cxnId="{E69DAE63-9997-46AB-AD61-3E1FD6849BEB}">
      <dgm:prSet/>
      <dgm:spPr/>
      <dgm:t>
        <a:bodyPr/>
        <a:lstStyle/>
        <a:p>
          <a:endParaRPr lang="en-US"/>
        </a:p>
      </dgm:t>
    </dgm:pt>
    <dgm:pt modelId="{FCA4C9B5-7158-4A50-8486-0D864CBAAB8B}" type="sibTrans" cxnId="{E69DAE63-9997-46AB-AD61-3E1FD6849BEB}">
      <dgm:prSet/>
      <dgm:spPr/>
      <dgm:t>
        <a:bodyPr/>
        <a:lstStyle/>
        <a:p>
          <a:endParaRPr lang="en-US"/>
        </a:p>
      </dgm:t>
    </dgm:pt>
    <dgm:pt modelId="{AB020C69-1501-4ACD-B916-5F4A74219323}">
      <dgm:prSet/>
      <dgm:spPr/>
      <dgm:t>
        <a:bodyPr/>
        <a:lstStyle/>
        <a:p>
          <a:r>
            <a:rPr lang="en-US"/>
            <a:t>These methods ensure the best candidate is selected objectively (CIPD, 2023).</a:t>
          </a:r>
        </a:p>
      </dgm:t>
    </dgm:pt>
    <dgm:pt modelId="{69DBA198-25AA-4C13-AC4F-C674CC7E561B}" type="parTrans" cxnId="{944910D1-D308-4500-AA5B-97CFF29D70E6}">
      <dgm:prSet/>
      <dgm:spPr/>
      <dgm:t>
        <a:bodyPr/>
        <a:lstStyle/>
        <a:p>
          <a:endParaRPr lang="en-US"/>
        </a:p>
      </dgm:t>
    </dgm:pt>
    <dgm:pt modelId="{8BE08C67-0E41-42CD-84E6-C7CD66230A92}" type="sibTrans" cxnId="{944910D1-D308-4500-AA5B-97CFF29D70E6}">
      <dgm:prSet/>
      <dgm:spPr/>
      <dgm:t>
        <a:bodyPr/>
        <a:lstStyle/>
        <a:p>
          <a:endParaRPr lang="en-US"/>
        </a:p>
      </dgm:t>
    </dgm:pt>
    <dgm:pt modelId="{B19370B8-A912-4525-A523-771D2DFF2E7A}" type="pres">
      <dgm:prSet presAssocID="{886C9C9E-AB2A-4EAD-962D-94DA025DD54D}" presName="diagram" presStyleCnt="0">
        <dgm:presLayoutVars>
          <dgm:dir/>
          <dgm:resizeHandles val="exact"/>
        </dgm:presLayoutVars>
      </dgm:prSet>
      <dgm:spPr/>
    </dgm:pt>
    <dgm:pt modelId="{E35DE7A8-BEE7-410E-BCF0-AA486A1C65F8}" type="pres">
      <dgm:prSet presAssocID="{44C04158-67B5-4533-8973-8C86A1970C28}" presName="node" presStyleLbl="node1" presStyleIdx="0" presStyleCnt="5">
        <dgm:presLayoutVars>
          <dgm:bulletEnabled val="1"/>
        </dgm:presLayoutVars>
      </dgm:prSet>
      <dgm:spPr/>
    </dgm:pt>
    <dgm:pt modelId="{50E50640-8F10-49CF-AB30-163DADDAA7C7}" type="pres">
      <dgm:prSet presAssocID="{55834003-AE22-4E2B-9240-59CA03F162BF}" presName="sibTrans" presStyleCnt="0"/>
      <dgm:spPr/>
    </dgm:pt>
    <dgm:pt modelId="{BC0C0AB0-7EA6-473C-A515-E91090D12826}" type="pres">
      <dgm:prSet presAssocID="{AF4957A6-91C2-47BE-8269-4C6C8F2170B7}" presName="node" presStyleLbl="node1" presStyleIdx="1" presStyleCnt="5">
        <dgm:presLayoutVars>
          <dgm:bulletEnabled val="1"/>
        </dgm:presLayoutVars>
      </dgm:prSet>
      <dgm:spPr/>
    </dgm:pt>
    <dgm:pt modelId="{10316DE5-168C-4A57-A038-A2EBF69719CE}" type="pres">
      <dgm:prSet presAssocID="{E0FDAF24-AF44-4F3D-B9FE-D12A756287F8}" presName="sibTrans" presStyleCnt="0"/>
      <dgm:spPr/>
    </dgm:pt>
    <dgm:pt modelId="{2B84B888-6350-4B5E-8309-23E101903C59}" type="pres">
      <dgm:prSet presAssocID="{479D0DA8-F061-42E3-9EAD-97EDE5F2BEAD}" presName="node" presStyleLbl="node1" presStyleIdx="2" presStyleCnt="5">
        <dgm:presLayoutVars>
          <dgm:bulletEnabled val="1"/>
        </dgm:presLayoutVars>
      </dgm:prSet>
      <dgm:spPr/>
    </dgm:pt>
    <dgm:pt modelId="{33A2848C-7480-4EFE-8CB2-AAA6552C09BA}" type="pres">
      <dgm:prSet presAssocID="{DC0C75DC-654F-43CD-AB4D-F81D234BE7D7}" presName="sibTrans" presStyleCnt="0"/>
      <dgm:spPr/>
    </dgm:pt>
    <dgm:pt modelId="{0174573C-AFB8-49D9-9A47-3C78FCF715D4}" type="pres">
      <dgm:prSet presAssocID="{99224900-8A2C-496E-8202-EDAA38C7C31A}" presName="node" presStyleLbl="node1" presStyleIdx="3" presStyleCnt="5">
        <dgm:presLayoutVars>
          <dgm:bulletEnabled val="1"/>
        </dgm:presLayoutVars>
      </dgm:prSet>
      <dgm:spPr/>
    </dgm:pt>
    <dgm:pt modelId="{82C99910-D7E7-42BA-930D-EA462DF070D0}" type="pres">
      <dgm:prSet presAssocID="{FCA4C9B5-7158-4A50-8486-0D864CBAAB8B}" presName="sibTrans" presStyleCnt="0"/>
      <dgm:spPr/>
    </dgm:pt>
    <dgm:pt modelId="{B8568847-66AF-4840-A05C-C7590B76052D}" type="pres">
      <dgm:prSet presAssocID="{AB020C69-1501-4ACD-B916-5F4A74219323}" presName="node" presStyleLbl="node1" presStyleIdx="4" presStyleCnt="5">
        <dgm:presLayoutVars>
          <dgm:bulletEnabled val="1"/>
        </dgm:presLayoutVars>
      </dgm:prSet>
      <dgm:spPr/>
    </dgm:pt>
  </dgm:ptLst>
  <dgm:cxnLst>
    <dgm:cxn modelId="{794EC013-9C29-472F-874F-A1794E121E41}" srcId="{886C9C9E-AB2A-4EAD-962D-94DA025DD54D}" destId="{44C04158-67B5-4533-8973-8C86A1970C28}" srcOrd="0" destOrd="0" parTransId="{42856BB1-A942-4FA9-9CA7-530DDE4CFAB0}" sibTransId="{55834003-AE22-4E2B-9240-59CA03F162BF}"/>
    <dgm:cxn modelId="{CF0FBE15-362D-4B40-9F9D-81A0453A5904}" srcId="{886C9C9E-AB2A-4EAD-962D-94DA025DD54D}" destId="{479D0DA8-F061-42E3-9EAD-97EDE5F2BEAD}" srcOrd="2" destOrd="0" parTransId="{6ED7AEE5-D562-4C1F-98EC-8D20D8FDB265}" sibTransId="{DC0C75DC-654F-43CD-AB4D-F81D234BE7D7}"/>
    <dgm:cxn modelId="{E227991D-0CA6-42B3-A08E-0301B275F6AD}" type="presOf" srcId="{44C04158-67B5-4533-8973-8C86A1970C28}" destId="{E35DE7A8-BEE7-410E-BCF0-AA486A1C65F8}" srcOrd="0" destOrd="0" presId="urn:microsoft.com/office/officeart/2005/8/layout/default"/>
    <dgm:cxn modelId="{E69DAE63-9997-46AB-AD61-3E1FD6849BEB}" srcId="{886C9C9E-AB2A-4EAD-962D-94DA025DD54D}" destId="{99224900-8A2C-496E-8202-EDAA38C7C31A}" srcOrd="3" destOrd="0" parTransId="{25798414-EA89-42CA-8CE2-43EF5F20922A}" sibTransId="{FCA4C9B5-7158-4A50-8486-0D864CBAAB8B}"/>
    <dgm:cxn modelId="{B2314F74-2F86-4F97-93F1-A80F15978F36}" type="presOf" srcId="{479D0DA8-F061-42E3-9EAD-97EDE5F2BEAD}" destId="{2B84B888-6350-4B5E-8309-23E101903C59}" srcOrd="0" destOrd="0" presId="urn:microsoft.com/office/officeart/2005/8/layout/default"/>
    <dgm:cxn modelId="{432EC885-8766-4699-91E5-AD4ECF51C9A9}" type="presOf" srcId="{99224900-8A2C-496E-8202-EDAA38C7C31A}" destId="{0174573C-AFB8-49D9-9A47-3C78FCF715D4}" srcOrd="0" destOrd="0" presId="urn:microsoft.com/office/officeart/2005/8/layout/default"/>
    <dgm:cxn modelId="{D9B39692-E02F-432B-AA14-4330E6164AF4}" type="presOf" srcId="{AB020C69-1501-4ACD-B916-5F4A74219323}" destId="{B8568847-66AF-4840-A05C-C7590B76052D}" srcOrd="0" destOrd="0" presId="urn:microsoft.com/office/officeart/2005/8/layout/default"/>
    <dgm:cxn modelId="{C49ED1C3-67FF-4100-85ED-2EB45473576F}" srcId="{886C9C9E-AB2A-4EAD-962D-94DA025DD54D}" destId="{AF4957A6-91C2-47BE-8269-4C6C8F2170B7}" srcOrd="1" destOrd="0" parTransId="{268CE71D-0A6C-4B44-AFCA-12301F8B3A9C}" sibTransId="{E0FDAF24-AF44-4F3D-B9FE-D12A756287F8}"/>
    <dgm:cxn modelId="{944910D1-D308-4500-AA5B-97CFF29D70E6}" srcId="{886C9C9E-AB2A-4EAD-962D-94DA025DD54D}" destId="{AB020C69-1501-4ACD-B916-5F4A74219323}" srcOrd="4" destOrd="0" parTransId="{69DBA198-25AA-4C13-AC4F-C674CC7E561B}" sibTransId="{8BE08C67-0E41-42CD-84E6-C7CD66230A92}"/>
    <dgm:cxn modelId="{FA8156D4-C83A-464C-8443-8A3447BE8366}" type="presOf" srcId="{886C9C9E-AB2A-4EAD-962D-94DA025DD54D}" destId="{B19370B8-A912-4525-A523-771D2DFF2E7A}" srcOrd="0" destOrd="0" presId="urn:microsoft.com/office/officeart/2005/8/layout/default"/>
    <dgm:cxn modelId="{F88AB6FB-5189-49CE-AF51-4B567FC4C378}" type="presOf" srcId="{AF4957A6-91C2-47BE-8269-4C6C8F2170B7}" destId="{BC0C0AB0-7EA6-473C-A515-E91090D12826}" srcOrd="0" destOrd="0" presId="urn:microsoft.com/office/officeart/2005/8/layout/default"/>
    <dgm:cxn modelId="{55E49179-3C49-406F-8471-5264CE5F3CB8}" type="presParOf" srcId="{B19370B8-A912-4525-A523-771D2DFF2E7A}" destId="{E35DE7A8-BEE7-410E-BCF0-AA486A1C65F8}" srcOrd="0" destOrd="0" presId="urn:microsoft.com/office/officeart/2005/8/layout/default"/>
    <dgm:cxn modelId="{E39980AC-61E2-4592-831F-24C73A862C89}" type="presParOf" srcId="{B19370B8-A912-4525-A523-771D2DFF2E7A}" destId="{50E50640-8F10-49CF-AB30-163DADDAA7C7}" srcOrd="1" destOrd="0" presId="urn:microsoft.com/office/officeart/2005/8/layout/default"/>
    <dgm:cxn modelId="{CCAA084B-97A6-419A-9A87-B5FAA27ED905}" type="presParOf" srcId="{B19370B8-A912-4525-A523-771D2DFF2E7A}" destId="{BC0C0AB0-7EA6-473C-A515-E91090D12826}" srcOrd="2" destOrd="0" presId="urn:microsoft.com/office/officeart/2005/8/layout/default"/>
    <dgm:cxn modelId="{9DA9CD4F-95AA-460F-83D1-37EE7300BA38}" type="presParOf" srcId="{B19370B8-A912-4525-A523-771D2DFF2E7A}" destId="{10316DE5-168C-4A57-A038-A2EBF69719CE}" srcOrd="3" destOrd="0" presId="urn:microsoft.com/office/officeart/2005/8/layout/default"/>
    <dgm:cxn modelId="{7120C424-775D-4BA2-BB01-FCA8DDF2B394}" type="presParOf" srcId="{B19370B8-A912-4525-A523-771D2DFF2E7A}" destId="{2B84B888-6350-4B5E-8309-23E101903C59}" srcOrd="4" destOrd="0" presId="urn:microsoft.com/office/officeart/2005/8/layout/default"/>
    <dgm:cxn modelId="{DE72F394-64CF-4F69-967E-E93637443CBA}" type="presParOf" srcId="{B19370B8-A912-4525-A523-771D2DFF2E7A}" destId="{33A2848C-7480-4EFE-8CB2-AAA6552C09BA}" srcOrd="5" destOrd="0" presId="urn:microsoft.com/office/officeart/2005/8/layout/default"/>
    <dgm:cxn modelId="{143BDA1A-8E3B-42BD-A8D9-0EDB2704BF58}" type="presParOf" srcId="{B19370B8-A912-4525-A523-771D2DFF2E7A}" destId="{0174573C-AFB8-49D9-9A47-3C78FCF715D4}" srcOrd="6" destOrd="0" presId="urn:microsoft.com/office/officeart/2005/8/layout/default"/>
    <dgm:cxn modelId="{300C855D-60EE-4410-8A2A-87E78EF9DB58}" type="presParOf" srcId="{B19370B8-A912-4525-A523-771D2DFF2E7A}" destId="{82C99910-D7E7-42BA-930D-EA462DF070D0}" srcOrd="7" destOrd="0" presId="urn:microsoft.com/office/officeart/2005/8/layout/default"/>
    <dgm:cxn modelId="{328BFD95-29C1-4D70-A5C0-5B597CFA9CC6}" type="presParOf" srcId="{B19370B8-A912-4525-A523-771D2DFF2E7A}" destId="{B8568847-66AF-4840-A05C-C7590B76052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4DF695-06F4-452B-A80A-470D68F5B076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FD816683-50CC-4113-AB93-68B384B8F6AD}">
      <dgm:prSet/>
      <dgm:spPr/>
      <dgm:t>
        <a:bodyPr/>
        <a:lstStyle/>
        <a:p>
          <a:r>
            <a:rPr lang="en-US"/>
            <a:t>Recruiting the right Team Leader improves operational efficiency.</a:t>
          </a:r>
        </a:p>
      </dgm:t>
    </dgm:pt>
    <dgm:pt modelId="{226FEF81-34F0-44F1-B987-B6BC0EA20638}" type="parTrans" cxnId="{FB954146-FD5C-4FA5-B355-A9450C344DF8}">
      <dgm:prSet/>
      <dgm:spPr/>
      <dgm:t>
        <a:bodyPr/>
        <a:lstStyle/>
        <a:p>
          <a:endParaRPr lang="en-US"/>
        </a:p>
      </dgm:t>
    </dgm:pt>
    <dgm:pt modelId="{612A1CEC-2ED2-4DA6-96F9-ACDDD3556019}" type="sibTrans" cxnId="{FB954146-FD5C-4FA5-B355-A9450C344DF8}">
      <dgm:prSet/>
      <dgm:spPr/>
      <dgm:t>
        <a:bodyPr/>
        <a:lstStyle/>
        <a:p>
          <a:endParaRPr lang="en-US"/>
        </a:p>
      </dgm:t>
    </dgm:pt>
    <dgm:pt modelId="{ED72B3E3-0C63-4A55-935E-DCEE8D7FDC02}">
      <dgm:prSet/>
      <dgm:spPr/>
      <dgm:t>
        <a:bodyPr/>
        <a:lstStyle/>
        <a:p>
          <a:r>
            <a:rPr lang="en-US"/>
            <a:t>It reduces staff turnover and training costs.</a:t>
          </a:r>
        </a:p>
      </dgm:t>
    </dgm:pt>
    <dgm:pt modelId="{1547C714-C9FF-4A70-96AD-A310B545A43A}" type="parTrans" cxnId="{EF274FCC-20B3-4845-9E5C-F6AAC50FDE37}">
      <dgm:prSet/>
      <dgm:spPr/>
      <dgm:t>
        <a:bodyPr/>
        <a:lstStyle/>
        <a:p>
          <a:endParaRPr lang="en-US"/>
        </a:p>
      </dgm:t>
    </dgm:pt>
    <dgm:pt modelId="{629D2FC3-F1A6-4C41-A812-A65D7DC2D5FD}" type="sibTrans" cxnId="{EF274FCC-20B3-4845-9E5C-F6AAC50FDE37}">
      <dgm:prSet/>
      <dgm:spPr/>
      <dgm:t>
        <a:bodyPr/>
        <a:lstStyle/>
        <a:p>
          <a:endParaRPr lang="en-US"/>
        </a:p>
      </dgm:t>
    </dgm:pt>
    <dgm:pt modelId="{CECA15C8-1801-48FF-804C-72259D4B6654}">
      <dgm:prSet/>
      <dgm:spPr/>
      <dgm:t>
        <a:bodyPr/>
        <a:lstStyle/>
        <a:p>
          <a:r>
            <a:rPr lang="en-US"/>
            <a:t>Effective recruitment supports employee morale and engagement.</a:t>
          </a:r>
        </a:p>
      </dgm:t>
    </dgm:pt>
    <dgm:pt modelId="{D3C485A9-E9EB-4C14-A099-A2DE3D96C777}" type="parTrans" cxnId="{89B3AF38-AE24-4329-8742-1D088084C59C}">
      <dgm:prSet/>
      <dgm:spPr/>
      <dgm:t>
        <a:bodyPr/>
        <a:lstStyle/>
        <a:p>
          <a:endParaRPr lang="en-US"/>
        </a:p>
      </dgm:t>
    </dgm:pt>
    <dgm:pt modelId="{883F1532-D107-425C-B9CF-7EA3C714444D}" type="sibTrans" cxnId="{89B3AF38-AE24-4329-8742-1D088084C59C}">
      <dgm:prSet/>
      <dgm:spPr/>
      <dgm:t>
        <a:bodyPr/>
        <a:lstStyle/>
        <a:p>
          <a:endParaRPr lang="en-US"/>
        </a:p>
      </dgm:t>
    </dgm:pt>
    <dgm:pt modelId="{E09F375A-60C2-43A0-89AF-4C29D2B38869}">
      <dgm:prSet/>
      <dgm:spPr/>
      <dgm:t>
        <a:bodyPr/>
        <a:lstStyle/>
        <a:p>
          <a:r>
            <a:rPr lang="en-US"/>
            <a:t>Poor recruitment could lead to performance and safety issues.</a:t>
          </a:r>
        </a:p>
      </dgm:t>
    </dgm:pt>
    <dgm:pt modelId="{87845117-6D13-4916-A5B9-7639A11B7A7C}" type="parTrans" cxnId="{9C7D3687-DFE4-486F-B383-15935575677C}">
      <dgm:prSet/>
      <dgm:spPr/>
      <dgm:t>
        <a:bodyPr/>
        <a:lstStyle/>
        <a:p>
          <a:endParaRPr lang="en-US"/>
        </a:p>
      </dgm:t>
    </dgm:pt>
    <dgm:pt modelId="{22D80A4D-9300-4F58-A4E8-42C7BDDD4895}" type="sibTrans" cxnId="{9C7D3687-DFE4-486F-B383-15935575677C}">
      <dgm:prSet/>
      <dgm:spPr/>
      <dgm:t>
        <a:bodyPr/>
        <a:lstStyle/>
        <a:p>
          <a:endParaRPr lang="en-US"/>
        </a:p>
      </dgm:t>
    </dgm:pt>
    <dgm:pt modelId="{9FD354AB-F4EC-43DF-9DB6-CD6E582D5BEB}">
      <dgm:prSet/>
      <dgm:spPr/>
      <dgm:t>
        <a:bodyPr/>
        <a:lstStyle/>
        <a:p>
          <a:r>
            <a:rPr lang="en-US"/>
            <a:t>Therefore, recruitment directly impacts organisational success (Armstrong, 2020).</a:t>
          </a:r>
        </a:p>
      </dgm:t>
    </dgm:pt>
    <dgm:pt modelId="{17510820-0BE6-420D-8660-B8F491EB8EF1}" type="parTrans" cxnId="{743057B5-EA60-463E-8F77-7637465B8B13}">
      <dgm:prSet/>
      <dgm:spPr/>
      <dgm:t>
        <a:bodyPr/>
        <a:lstStyle/>
        <a:p>
          <a:endParaRPr lang="en-US"/>
        </a:p>
      </dgm:t>
    </dgm:pt>
    <dgm:pt modelId="{A13ED0EA-3BFE-48AC-BAB0-F38164C13E67}" type="sibTrans" cxnId="{743057B5-EA60-463E-8F77-7637465B8B13}">
      <dgm:prSet/>
      <dgm:spPr/>
      <dgm:t>
        <a:bodyPr/>
        <a:lstStyle/>
        <a:p>
          <a:endParaRPr lang="en-US"/>
        </a:p>
      </dgm:t>
    </dgm:pt>
    <dgm:pt modelId="{727AAB63-466C-4D98-AC1D-08A43FBC15BE}" type="pres">
      <dgm:prSet presAssocID="{F44DF695-06F4-452B-A80A-470D68F5B076}" presName="vert0" presStyleCnt="0">
        <dgm:presLayoutVars>
          <dgm:dir/>
          <dgm:animOne val="branch"/>
          <dgm:animLvl val="lvl"/>
        </dgm:presLayoutVars>
      </dgm:prSet>
      <dgm:spPr/>
    </dgm:pt>
    <dgm:pt modelId="{32AE5E01-6FF9-4D0B-9548-A9E9EA1AFF45}" type="pres">
      <dgm:prSet presAssocID="{FD816683-50CC-4113-AB93-68B384B8F6AD}" presName="thickLine" presStyleLbl="alignNode1" presStyleIdx="0" presStyleCnt="5"/>
      <dgm:spPr/>
    </dgm:pt>
    <dgm:pt modelId="{8D1CD44E-7E40-4C15-971F-C1A523ED86D7}" type="pres">
      <dgm:prSet presAssocID="{FD816683-50CC-4113-AB93-68B384B8F6AD}" presName="horz1" presStyleCnt="0"/>
      <dgm:spPr/>
    </dgm:pt>
    <dgm:pt modelId="{8E9AAC70-86EC-45D8-89E3-E8E052509B4F}" type="pres">
      <dgm:prSet presAssocID="{FD816683-50CC-4113-AB93-68B384B8F6AD}" presName="tx1" presStyleLbl="revTx" presStyleIdx="0" presStyleCnt="5"/>
      <dgm:spPr/>
    </dgm:pt>
    <dgm:pt modelId="{74F4BC61-4071-45E4-8D41-08B81B64E5B6}" type="pres">
      <dgm:prSet presAssocID="{FD816683-50CC-4113-AB93-68B384B8F6AD}" presName="vert1" presStyleCnt="0"/>
      <dgm:spPr/>
    </dgm:pt>
    <dgm:pt modelId="{FD26291D-8DBB-4282-AB21-FF07DEE0127F}" type="pres">
      <dgm:prSet presAssocID="{ED72B3E3-0C63-4A55-935E-DCEE8D7FDC02}" presName="thickLine" presStyleLbl="alignNode1" presStyleIdx="1" presStyleCnt="5"/>
      <dgm:spPr/>
    </dgm:pt>
    <dgm:pt modelId="{57859EFA-932E-4682-A6FF-C297699B5919}" type="pres">
      <dgm:prSet presAssocID="{ED72B3E3-0C63-4A55-935E-DCEE8D7FDC02}" presName="horz1" presStyleCnt="0"/>
      <dgm:spPr/>
    </dgm:pt>
    <dgm:pt modelId="{3F2E8962-8310-4F82-8EEB-33EBA9D93388}" type="pres">
      <dgm:prSet presAssocID="{ED72B3E3-0C63-4A55-935E-DCEE8D7FDC02}" presName="tx1" presStyleLbl="revTx" presStyleIdx="1" presStyleCnt="5"/>
      <dgm:spPr/>
    </dgm:pt>
    <dgm:pt modelId="{DAF03C57-195A-4075-836F-66AF7F77BAF4}" type="pres">
      <dgm:prSet presAssocID="{ED72B3E3-0C63-4A55-935E-DCEE8D7FDC02}" presName="vert1" presStyleCnt="0"/>
      <dgm:spPr/>
    </dgm:pt>
    <dgm:pt modelId="{09FFB183-0637-4169-9286-BBE89FE70BF6}" type="pres">
      <dgm:prSet presAssocID="{CECA15C8-1801-48FF-804C-72259D4B6654}" presName="thickLine" presStyleLbl="alignNode1" presStyleIdx="2" presStyleCnt="5"/>
      <dgm:spPr/>
    </dgm:pt>
    <dgm:pt modelId="{9F64481B-4733-4DA0-96B6-0A05951C332D}" type="pres">
      <dgm:prSet presAssocID="{CECA15C8-1801-48FF-804C-72259D4B6654}" presName="horz1" presStyleCnt="0"/>
      <dgm:spPr/>
    </dgm:pt>
    <dgm:pt modelId="{D3CFB83B-5AD9-4156-804C-AD514DF1F24C}" type="pres">
      <dgm:prSet presAssocID="{CECA15C8-1801-48FF-804C-72259D4B6654}" presName="tx1" presStyleLbl="revTx" presStyleIdx="2" presStyleCnt="5"/>
      <dgm:spPr/>
    </dgm:pt>
    <dgm:pt modelId="{BB1DC8B2-06B8-4A6E-8EDE-D5DB5B4C9A07}" type="pres">
      <dgm:prSet presAssocID="{CECA15C8-1801-48FF-804C-72259D4B6654}" presName="vert1" presStyleCnt="0"/>
      <dgm:spPr/>
    </dgm:pt>
    <dgm:pt modelId="{61E6CCEC-883F-4A93-87FB-2507E14E6E97}" type="pres">
      <dgm:prSet presAssocID="{E09F375A-60C2-43A0-89AF-4C29D2B38869}" presName="thickLine" presStyleLbl="alignNode1" presStyleIdx="3" presStyleCnt="5"/>
      <dgm:spPr/>
    </dgm:pt>
    <dgm:pt modelId="{97D06A93-2A64-4A28-BC87-44A01C62F1B7}" type="pres">
      <dgm:prSet presAssocID="{E09F375A-60C2-43A0-89AF-4C29D2B38869}" presName="horz1" presStyleCnt="0"/>
      <dgm:spPr/>
    </dgm:pt>
    <dgm:pt modelId="{298E5205-2485-49A5-BD41-96332A940A89}" type="pres">
      <dgm:prSet presAssocID="{E09F375A-60C2-43A0-89AF-4C29D2B38869}" presName="tx1" presStyleLbl="revTx" presStyleIdx="3" presStyleCnt="5"/>
      <dgm:spPr/>
    </dgm:pt>
    <dgm:pt modelId="{984FA00E-37C0-40D1-9F62-270E5B069B9D}" type="pres">
      <dgm:prSet presAssocID="{E09F375A-60C2-43A0-89AF-4C29D2B38869}" presName="vert1" presStyleCnt="0"/>
      <dgm:spPr/>
    </dgm:pt>
    <dgm:pt modelId="{961D88FD-E9AA-40C5-941D-650CADF749AA}" type="pres">
      <dgm:prSet presAssocID="{9FD354AB-F4EC-43DF-9DB6-CD6E582D5BEB}" presName="thickLine" presStyleLbl="alignNode1" presStyleIdx="4" presStyleCnt="5"/>
      <dgm:spPr/>
    </dgm:pt>
    <dgm:pt modelId="{47ADC775-49E2-4D64-8974-0FA2BA54FE1D}" type="pres">
      <dgm:prSet presAssocID="{9FD354AB-F4EC-43DF-9DB6-CD6E582D5BEB}" presName="horz1" presStyleCnt="0"/>
      <dgm:spPr/>
    </dgm:pt>
    <dgm:pt modelId="{DA31C7D6-D345-4D9A-97B8-80A5BAC1B67E}" type="pres">
      <dgm:prSet presAssocID="{9FD354AB-F4EC-43DF-9DB6-CD6E582D5BEB}" presName="tx1" presStyleLbl="revTx" presStyleIdx="4" presStyleCnt="5"/>
      <dgm:spPr/>
    </dgm:pt>
    <dgm:pt modelId="{62DA3E13-0EA3-40E5-8C70-B566C0BD47A5}" type="pres">
      <dgm:prSet presAssocID="{9FD354AB-F4EC-43DF-9DB6-CD6E582D5BEB}" presName="vert1" presStyleCnt="0"/>
      <dgm:spPr/>
    </dgm:pt>
  </dgm:ptLst>
  <dgm:cxnLst>
    <dgm:cxn modelId="{A23B3B00-C56B-4B57-A8F6-E906E23151C7}" type="presOf" srcId="{9FD354AB-F4EC-43DF-9DB6-CD6E582D5BEB}" destId="{DA31C7D6-D345-4D9A-97B8-80A5BAC1B67E}" srcOrd="0" destOrd="0" presId="urn:microsoft.com/office/officeart/2008/layout/LinedList"/>
    <dgm:cxn modelId="{89B3AF38-AE24-4329-8742-1D088084C59C}" srcId="{F44DF695-06F4-452B-A80A-470D68F5B076}" destId="{CECA15C8-1801-48FF-804C-72259D4B6654}" srcOrd="2" destOrd="0" parTransId="{D3C485A9-E9EB-4C14-A099-A2DE3D96C777}" sibTransId="{883F1532-D107-425C-B9CF-7EA3C714444D}"/>
    <dgm:cxn modelId="{FB954146-FD5C-4FA5-B355-A9450C344DF8}" srcId="{F44DF695-06F4-452B-A80A-470D68F5B076}" destId="{FD816683-50CC-4113-AB93-68B384B8F6AD}" srcOrd="0" destOrd="0" parTransId="{226FEF81-34F0-44F1-B987-B6BC0EA20638}" sibTransId="{612A1CEC-2ED2-4DA6-96F9-ACDDD3556019}"/>
    <dgm:cxn modelId="{9C7D3687-DFE4-486F-B383-15935575677C}" srcId="{F44DF695-06F4-452B-A80A-470D68F5B076}" destId="{E09F375A-60C2-43A0-89AF-4C29D2B38869}" srcOrd="3" destOrd="0" parTransId="{87845117-6D13-4916-A5B9-7639A11B7A7C}" sibTransId="{22D80A4D-9300-4F58-A4E8-42C7BDDD4895}"/>
    <dgm:cxn modelId="{78CAAFA9-0D77-4691-BC20-936EAF01F0AB}" type="presOf" srcId="{CECA15C8-1801-48FF-804C-72259D4B6654}" destId="{D3CFB83B-5AD9-4156-804C-AD514DF1F24C}" srcOrd="0" destOrd="0" presId="urn:microsoft.com/office/officeart/2008/layout/LinedList"/>
    <dgm:cxn modelId="{743057B5-EA60-463E-8F77-7637465B8B13}" srcId="{F44DF695-06F4-452B-A80A-470D68F5B076}" destId="{9FD354AB-F4EC-43DF-9DB6-CD6E582D5BEB}" srcOrd="4" destOrd="0" parTransId="{17510820-0BE6-420D-8660-B8F491EB8EF1}" sibTransId="{A13ED0EA-3BFE-48AC-BAB0-F38164C13E67}"/>
    <dgm:cxn modelId="{14A0BEC9-D742-48C9-8476-4D33C99B8180}" type="presOf" srcId="{F44DF695-06F4-452B-A80A-470D68F5B076}" destId="{727AAB63-466C-4D98-AC1D-08A43FBC15BE}" srcOrd="0" destOrd="0" presId="urn:microsoft.com/office/officeart/2008/layout/LinedList"/>
    <dgm:cxn modelId="{EF274FCC-20B3-4845-9E5C-F6AAC50FDE37}" srcId="{F44DF695-06F4-452B-A80A-470D68F5B076}" destId="{ED72B3E3-0C63-4A55-935E-DCEE8D7FDC02}" srcOrd="1" destOrd="0" parTransId="{1547C714-C9FF-4A70-96AD-A310B545A43A}" sibTransId="{629D2FC3-F1A6-4C41-A812-A65D7DC2D5FD}"/>
    <dgm:cxn modelId="{A89EB3CE-B705-43F2-82C4-3D4E4E4ED6A2}" type="presOf" srcId="{E09F375A-60C2-43A0-89AF-4C29D2B38869}" destId="{298E5205-2485-49A5-BD41-96332A940A89}" srcOrd="0" destOrd="0" presId="urn:microsoft.com/office/officeart/2008/layout/LinedList"/>
    <dgm:cxn modelId="{1CEAB9CE-A70C-4F01-A17C-07831DB8AA3A}" type="presOf" srcId="{ED72B3E3-0C63-4A55-935E-DCEE8D7FDC02}" destId="{3F2E8962-8310-4F82-8EEB-33EBA9D93388}" srcOrd="0" destOrd="0" presId="urn:microsoft.com/office/officeart/2008/layout/LinedList"/>
    <dgm:cxn modelId="{EE5078DA-C3DD-4828-A575-000DED8CDB9C}" type="presOf" srcId="{FD816683-50CC-4113-AB93-68B384B8F6AD}" destId="{8E9AAC70-86EC-45D8-89E3-E8E052509B4F}" srcOrd="0" destOrd="0" presId="urn:microsoft.com/office/officeart/2008/layout/LinedList"/>
    <dgm:cxn modelId="{95448D30-34C7-4579-917F-06EF971D7E0F}" type="presParOf" srcId="{727AAB63-466C-4D98-AC1D-08A43FBC15BE}" destId="{32AE5E01-6FF9-4D0B-9548-A9E9EA1AFF45}" srcOrd="0" destOrd="0" presId="urn:microsoft.com/office/officeart/2008/layout/LinedList"/>
    <dgm:cxn modelId="{8CE0E1D9-CEAA-4320-A278-73FF60C55FDE}" type="presParOf" srcId="{727AAB63-466C-4D98-AC1D-08A43FBC15BE}" destId="{8D1CD44E-7E40-4C15-971F-C1A523ED86D7}" srcOrd="1" destOrd="0" presId="urn:microsoft.com/office/officeart/2008/layout/LinedList"/>
    <dgm:cxn modelId="{C14492B9-D744-43D9-AB20-28E122D548B3}" type="presParOf" srcId="{8D1CD44E-7E40-4C15-971F-C1A523ED86D7}" destId="{8E9AAC70-86EC-45D8-89E3-E8E052509B4F}" srcOrd="0" destOrd="0" presId="urn:microsoft.com/office/officeart/2008/layout/LinedList"/>
    <dgm:cxn modelId="{61E8590E-9CFB-4DE8-88BE-EF0DDA1C41F5}" type="presParOf" srcId="{8D1CD44E-7E40-4C15-971F-C1A523ED86D7}" destId="{74F4BC61-4071-45E4-8D41-08B81B64E5B6}" srcOrd="1" destOrd="0" presId="urn:microsoft.com/office/officeart/2008/layout/LinedList"/>
    <dgm:cxn modelId="{F2D947DF-D050-4066-9BB8-85BD90D9F97F}" type="presParOf" srcId="{727AAB63-466C-4D98-AC1D-08A43FBC15BE}" destId="{FD26291D-8DBB-4282-AB21-FF07DEE0127F}" srcOrd="2" destOrd="0" presId="urn:microsoft.com/office/officeart/2008/layout/LinedList"/>
    <dgm:cxn modelId="{296C1CB0-4942-48EE-AF36-9C04102EF44B}" type="presParOf" srcId="{727AAB63-466C-4D98-AC1D-08A43FBC15BE}" destId="{57859EFA-932E-4682-A6FF-C297699B5919}" srcOrd="3" destOrd="0" presId="urn:microsoft.com/office/officeart/2008/layout/LinedList"/>
    <dgm:cxn modelId="{3FBC442E-FFDB-482F-9ED4-2E5B4455A82C}" type="presParOf" srcId="{57859EFA-932E-4682-A6FF-C297699B5919}" destId="{3F2E8962-8310-4F82-8EEB-33EBA9D93388}" srcOrd="0" destOrd="0" presId="urn:microsoft.com/office/officeart/2008/layout/LinedList"/>
    <dgm:cxn modelId="{AD9A7D05-9584-4585-AD80-FADE9EA6D26C}" type="presParOf" srcId="{57859EFA-932E-4682-A6FF-C297699B5919}" destId="{DAF03C57-195A-4075-836F-66AF7F77BAF4}" srcOrd="1" destOrd="0" presId="urn:microsoft.com/office/officeart/2008/layout/LinedList"/>
    <dgm:cxn modelId="{BCA19683-77B7-4CAD-BF27-2DCE24682B9E}" type="presParOf" srcId="{727AAB63-466C-4D98-AC1D-08A43FBC15BE}" destId="{09FFB183-0637-4169-9286-BBE89FE70BF6}" srcOrd="4" destOrd="0" presId="urn:microsoft.com/office/officeart/2008/layout/LinedList"/>
    <dgm:cxn modelId="{8051A08A-73F9-48BD-AE62-A133AAE3D3AA}" type="presParOf" srcId="{727AAB63-466C-4D98-AC1D-08A43FBC15BE}" destId="{9F64481B-4733-4DA0-96B6-0A05951C332D}" srcOrd="5" destOrd="0" presId="urn:microsoft.com/office/officeart/2008/layout/LinedList"/>
    <dgm:cxn modelId="{8706E0B7-071C-4F97-A55C-4311AC80E9CC}" type="presParOf" srcId="{9F64481B-4733-4DA0-96B6-0A05951C332D}" destId="{D3CFB83B-5AD9-4156-804C-AD514DF1F24C}" srcOrd="0" destOrd="0" presId="urn:microsoft.com/office/officeart/2008/layout/LinedList"/>
    <dgm:cxn modelId="{F485A40F-6810-40C0-9902-125186EF9D7D}" type="presParOf" srcId="{9F64481B-4733-4DA0-96B6-0A05951C332D}" destId="{BB1DC8B2-06B8-4A6E-8EDE-D5DB5B4C9A07}" srcOrd="1" destOrd="0" presId="urn:microsoft.com/office/officeart/2008/layout/LinedList"/>
    <dgm:cxn modelId="{2209DB9C-59D2-4081-9B4A-67DD02334BF8}" type="presParOf" srcId="{727AAB63-466C-4D98-AC1D-08A43FBC15BE}" destId="{61E6CCEC-883F-4A93-87FB-2507E14E6E97}" srcOrd="6" destOrd="0" presId="urn:microsoft.com/office/officeart/2008/layout/LinedList"/>
    <dgm:cxn modelId="{77B8339B-4743-4B4C-8199-2D054FDDCFE7}" type="presParOf" srcId="{727AAB63-466C-4D98-AC1D-08A43FBC15BE}" destId="{97D06A93-2A64-4A28-BC87-44A01C62F1B7}" srcOrd="7" destOrd="0" presId="urn:microsoft.com/office/officeart/2008/layout/LinedList"/>
    <dgm:cxn modelId="{6A7575C2-6FF8-4C69-ACE8-6E632F4B75E3}" type="presParOf" srcId="{97D06A93-2A64-4A28-BC87-44A01C62F1B7}" destId="{298E5205-2485-49A5-BD41-96332A940A89}" srcOrd="0" destOrd="0" presId="urn:microsoft.com/office/officeart/2008/layout/LinedList"/>
    <dgm:cxn modelId="{A33F267B-2E6F-4740-84B0-1917261C40A4}" type="presParOf" srcId="{97D06A93-2A64-4A28-BC87-44A01C62F1B7}" destId="{984FA00E-37C0-40D1-9F62-270E5B069B9D}" srcOrd="1" destOrd="0" presId="urn:microsoft.com/office/officeart/2008/layout/LinedList"/>
    <dgm:cxn modelId="{5C268980-09C9-40F2-813D-B5D62E6F8D6E}" type="presParOf" srcId="{727AAB63-466C-4D98-AC1D-08A43FBC15BE}" destId="{961D88FD-E9AA-40C5-941D-650CADF749AA}" srcOrd="8" destOrd="0" presId="urn:microsoft.com/office/officeart/2008/layout/LinedList"/>
    <dgm:cxn modelId="{0E97790D-FC90-4266-971A-C3E8DD3F2CAE}" type="presParOf" srcId="{727AAB63-466C-4D98-AC1D-08A43FBC15BE}" destId="{47ADC775-49E2-4D64-8974-0FA2BA54FE1D}" srcOrd="9" destOrd="0" presId="urn:microsoft.com/office/officeart/2008/layout/LinedList"/>
    <dgm:cxn modelId="{673B964F-3EF5-4102-8E7B-05D5FFDFE2CD}" type="presParOf" srcId="{47ADC775-49E2-4D64-8974-0FA2BA54FE1D}" destId="{DA31C7D6-D345-4D9A-97B8-80A5BAC1B67E}" srcOrd="0" destOrd="0" presId="urn:microsoft.com/office/officeart/2008/layout/LinedList"/>
    <dgm:cxn modelId="{569A9B12-EB44-4CAB-B889-D264A91E708A}" type="presParOf" srcId="{47ADC775-49E2-4D64-8974-0FA2BA54FE1D}" destId="{62DA3E13-0EA3-40E5-8C70-B566C0BD47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15875E-5DAC-4D00-9D19-254C66196A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5C5CE7-784E-438E-985B-7C85AADAC70C}">
      <dgm:prSet/>
      <dgm:spPr/>
      <dgm:t>
        <a:bodyPr/>
        <a:lstStyle/>
        <a:p>
          <a:r>
            <a:rPr lang="en-US"/>
            <a:t>Once recruited, the Team Leader requires ongoing training.</a:t>
          </a:r>
        </a:p>
      </dgm:t>
    </dgm:pt>
    <dgm:pt modelId="{12E92CAB-74A5-4192-8B68-477E12039B8F}" type="parTrans" cxnId="{8C522FC8-119E-4784-B3ED-FA4C75A2BCA7}">
      <dgm:prSet/>
      <dgm:spPr/>
      <dgm:t>
        <a:bodyPr/>
        <a:lstStyle/>
        <a:p>
          <a:endParaRPr lang="en-US"/>
        </a:p>
      </dgm:t>
    </dgm:pt>
    <dgm:pt modelId="{76DD31A4-F51E-4564-BB10-451816BF007A}" type="sibTrans" cxnId="{8C522FC8-119E-4784-B3ED-FA4C75A2BCA7}">
      <dgm:prSet/>
      <dgm:spPr/>
      <dgm:t>
        <a:bodyPr/>
        <a:lstStyle/>
        <a:p>
          <a:endParaRPr lang="en-US"/>
        </a:p>
      </dgm:t>
    </dgm:pt>
    <dgm:pt modelId="{397A0D36-38B2-47D2-B90C-C6101122B279}">
      <dgm:prSet/>
      <dgm:spPr/>
      <dgm:t>
        <a:bodyPr/>
        <a:lstStyle/>
        <a:p>
          <a:r>
            <a:rPr lang="en-US"/>
            <a:t>Key development needs include leadership skills and communication.</a:t>
          </a:r>
        </a:p>
      </dgm:t>
    </dgm:pt>
    <dgm:pt modelId="{CD2D9DF0-6FFE-4922-8F5F-B49FC0C8B4FB}" type="parTrans" cxnId="{9D99AA18-989A-4ACC-958E-9494E1BCC87D}">
      <dgm:prSet/>
      <dgm:spPr/>
      <dgm:t>
        <a:bodyPr/>
        <a:lstStyle/>
        <a:p>
          <a:endParaRPr lang="en-US"/>
        </a:p>
      </dgm:t>
    </dgm:pt>
    <dgm:pt modelId="{2880264E-A950-45EE-AD37-D5A39E87E9D1}" type="sibTrans" cxnId="{9D99AA18-989A-4ACC-958E-9494E1BCC87D}">
      <dgm:prSet/>
      <dgm:spPr/>
      <dgm:t>
        <a:bodyPr/>
        <a:lstStyle/>
        <a:p>
          <a:endParaRPr lang="en-US"/>
        </a:p>
      </dgm:t>
    </dgm:pt>
    <dgm:pt modelId="{8036911F-F3A0-4D1A-B924-B0C342DA4E6D}">
      <dgm:prSet/>
      <dgm:spPr/>
      <dgm:t>
        <a:bodyPr/>
        <a:lstStyle/>
        <a:p>
          <a:r>
            <a:rPr lang="en-US"/>
            <a:t>Health and safety training is essential in a green technology environment.</a:t>
          </a:r>
        </a:p>
      </dgm:t>
    </dgm:pt>
    <dgm:pt modelId="{E610CE8B-DED4-4440-B117-0DCDBFE375F8}" type="parTrans" cxnId="{B030E2C7-6CF5-4784-A1FA-0C5301A651AF}">
      <dgm:prSet/>
      <dgm:spPr/>
      <dgm:t>
        <a:bodyPr/>
        <a:lstStyle/>
        <a:p>
          <a:endParaRPr lang="en-US"/>
        </a:p>
      </dgm:t>
    </dgm:pt>
    <dgm:pt modelId="{E85F8F19-BA32-4D7D-B20A-DB45AC20994C}" type="sibTrans" cxnId="{B030E2C7-6CF5-4784-A1FA-0C5301A651AF}">
      <dgm:prSet/>
      <dgm:spPr/>
      <dgm:t>
        <a:bodyPr/>
        <a:lstStyle/>
        <a:p>
          <a:endParaRPr lang="en-US"/>
        </a:p>
      </dgm:t>
    </dgm:pt>
    <dgm:pt modelId="{56029523-CB8B-4636-947C-38D93BB80902}">
      <dgm:prSet/>
      <dgm:spPr/>
      <dgm:t>
        <a:bodyPr/>
        <a:lstStyle/>
        <a:p>
          <a:r>
            <a:rPr lang="en-US"/>
            <a:t>Training ensures consistency, compliance, and smooth operations.</a:t>
          </a:r>
        </a:p>
      </dgm:t>
    </dgm:pt>
    <dgm:pt modelId="{9D0AAB45-030F-4848-A054-3C477FF0C7F4}" type="parTrans" cxnId="{B588CF75-3069-486B-8084-69DCDB33E296}">
      <dgm:prSet/>
      <dgm:spPr/>
      <dgm:t>
        <a:bodyPr/>
        <a:lstStyle/>
        <a:p>
          <a:endParaRPr lang="en-US"/>
        </a:p>
      </dgm:t>
    </dgm:pt>
    <dgm:pt modelId="{A70DA6D1-6B0D-4658-8CA8-51871C6CED7F}" type="sibTrans" cxnId="{B588CF75-3069-486B-8084-69DCDB33E296}">
      <dgm:prSet/>
      <dgm:spPr/>
      <dgm:t>
        <a:bodyPr/>
        <a:lstStyle/>
        <a:p>
          <a:endParaRPr lang="en-US"/>
        </a:p>
      </dgm:t>
    </dgm:pt>
    <dgm:pt modelId="{B86CAF7D-2B87-4BF7-AE4B-A839E479D70E}">
      <dgm:prSet/>
      <dgm:spPr/>
      <dgm:t>
        <a:bodyPr/>
        <a:lstStyle/>
        <a:p>
          <a:r>
            <a:rPr lang="en-US"/>
            <a:t>Learning and development support long-term organisational goals (CIPD, 2023).</a:t>
          </a:r>
        </a:p>
      </dgm:t>
    </dgm:pt>
    <dgm:pt modelId="{C830AB16-7968-4FEA-A025-B6E878E8C899}" type="parTrans" cxnId="{049A4283-BF0B-4360-B0BC-CAB724B221F2}">
      <dgm:prSet/>
      <dgm:spPr/>
      <dgm:t>
        <a:bodyPr/>
        <a:lstStyle/>
        <a:p>
          <a:endParaRPr lang="en-US"/>
        </a:p>
      </dgm:t>
    </dgm:pt>
    <dgm:pt modelId="{A359F5E7-335A-43F5-BDE5-5311AB058FC9}" type="sibTrans" cxnId="{049A4283-BF0B-4360-B0BC-CAB724B221F2}">
      <dgm:prSet/>
      <dgm:spPr/>
      <dgm:t>
        <a:bodyPr/>
        <a:lstStyle/>
        <a:p>
          <a:endParaRPr lang="en-US"/>
        </a:p>
      </dgm:t>
    </dgm:pt>
    <dgm:pt modelId="{785C68D0-60DB-42AD-B19C-3A74FDD0740B}" type="pres">
      <dgm:prSet presAssocID="{9815875E-5DAC-4D00-9D19-254C66196A6D}" presName="linear" presStyleCnt="0">
        <dgm:presLayoutVars>
          <dgm:animLvl val="lvl"/>
          <dgm:resizeHandles val="exact"/>
        </dgm:presLayoutVars>
      </dgm:prSet>
      <dgm:spPr/>
    </dgm:pt>
    <dgm:pt modelId="{4EB401FA-EC3D-496A-8318-4E7E24E7D2A3}" type="pres">
      <dgm:prSet presAssocID="{E65C5CE7-784E-438E-985B-7C85AADAC70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AC1A0AE-24AF-4011-AD05-022D059CBCEC}" type="pres">
      <dgm:prSet presAssocID="{76DD31A4-F51E-4564-BB10-451816BF007A}" presName="spacer" presStyleCnt="0"/>
      <dgm:spPr/>
    </dgm:pt>
    <dgm:pt modelId="{49018F78-33F9-405D-8C71-36E61991A586}" type="pres">
      <dgm:prSet presAssocID="{397A0D36-38B2-47D2-B90C-C6101122B27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8410B0D-4C4E-43D5-8877-030844E0AB1F}" type="pres">
      <dgm:prSet presAssocID="{2880264E-A950-45EE-AD37-D5A39E87E9D1}" presName="spacer" presStyleCnt="0"/>
      <dgm:spPr/>
    </dgm:pt>
    <dgm:pt modelId="{A7CD0E76-197C-4F7E-BD8C-825B40EF22F6}" type="pres">
      <dgm:prSet presAssocID="{8036911F-F3A0-4D1A-B924-B0C342DA4E6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71B307C-835C-4968-89E6-C1A0DB5D7DE8}" type="pres">
      <dgm:prSet presAssocID="{E85F8F19-BA32-4D7D-B20A-DB45AC20994C}" presName="spacer" presStyleCnt="0"/>
      <dgm:spPr/>
    </dgm:pt>
    <dgm:pt modelId="{C1BF62E4-5B4A-4463-82C4-51EAB45A33FC}" type="pres">
      <dgm:prSet presAssocID="{56029523-CB8B-4636-947C-38D93BB8090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0945DF6-EBE1-4345-B563-54D4028FD1C2}" type="pres">
      <dgm:prSet presAssocID="{A70DA6D1-6B0D-4658-8CA8-51871C6CED7F}" presName="spacer" presStyleCnt="0"/>
      <dgm:spPr/>
    </dgm:pt>
    <dgm:pt modelId="{9486287A-3277-4492-A863-D40D00122A42}" type="pres">
      <dgm:prSet presAssocID="{B86CAF7D-2B87-4BF7-AE4B-A839E479D70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02CBC02-3347-46A0-B9D0-9D49924A3BD8}" type="presOf" srcId="{E65C5CE7-784E-438E-985B-7C85AADAC70C}" destId="{4EB401FA-EC3D-496A-8318-4E7E24E7D2A3}" srcOrd="0" destOrd="0" presId="urn:microsoft.com/office/officeart/2005/8/layout/vList2"/>
    <dgm:cxn modelId="{9D99AA18-989A-4ACC-958E-9494E1BCC87D}" srcId="{9815875E-5DAC-4D00-9D19-254C66196A6D}" destId="{397A0D36-38B2-47D2-B90C-C6101122B279}" srcOrd="1" destOrd="0" parTransId="{CD2D9DF0-6FFE-4922-8F5F-B49FC0C8B4FB}" sibTransId="{2880264E-A950-45EE-AD37-D5A39E87E9D1}"/>
    <dgm:cxn modelId="{B4FEA11E-6414-4650-AC50-F4E29BA386F1}" type="presOf" srcId="{56029523-CB8B-4636-947C-38D93BB80902}" destId="{C1BF62E4-5B4A-4463-82C4-51EAB45A33FC}" srcOrd="0" destOrd="0" presId="urn:microsoft.com/office/officeart/2005/8/layout/vList2"/>
    <dgm:cxn modelId="{C40B1F4E-9D00-4FAE-8104-79B934939BA3}" type="presOf" srcId="{8036911F-F3A0-4D1A-B924-B0C342DA4E6D}" destId="{A7CD0E76-197C-4F7E-BD8C-825B40EF22F6}" srcOrd="0" destOrd="0" presId="urn:microsoft.com/office/officeart/2005/8/layout/vList2"/>
    <dgm:cxn modelId="{4B3F2B72-A755-417D-8DD2-E3CF850B3E05}" type="presOf" srcId="{B86CAF7D-2B87-4BF7-AE4B-A839E479D70E}" destId="{9486287A-3277-4492-A863-D40D00122A42}" srcOrd="0" destOrd="0" presId="urn:microsoft.com/office/officeart/2005/8/layout/vList2"/>
    <dgm:cxn modelId="{B588CF75-3069-486B-8084-69DCDB33E296}" srcId="{9815875E-5DAC-4D00-9D19-254C66196A6D}" destId="{56029523-CB8B-4636-947C-38D93BB80902}" srcOrd="3" destOrd="0" parTransId="{9D0AAB45-030F-4848-A054-3C477FF0C7F4}" sibTransId="{A70DA6D1-6B0D-4658-8CA8-51871C6CED7F}"/>
    <dgm:cxn modelId="{F8607880-8622-44FC-ADD6-CAB05685351F}" type="presOf" srcId="{9815875E-5DAC-4D00-9D19-254C66196A6D}" destId="{785C68D0-60DB-42AD-B19C-3A74FDD0740B}" srcOrd="0" destOrd="0" presId="urn:microsoft.com/office/officeart/2005/8/layout/vList2"/>
    <dgm:cxn modelId="{049A4283-BF0B-4360-B0BC-CAB724B221F2}" srcId="{9815875E-5DAC-4D00-9D19-254C66196A6D}" destId="{B86CAF7D-2B87-4BF7-AE4B-A839E479D70E}" srcOrd="4" destOrd="0" parTransId="{C830AB16-7968-4FEA-A025-B6E878E8C899}" sibTransId="{A359F5E7-335A-43F5-BDE5-5311AB058FC9}"/>
    <dgm:cxn modelId="{3E6368AC-8BA6-4690-A308-1134FD46EEE3}" type="presOf" srcId="{397A0D36-38B2-47D2-B90C-C6101122B279}" destId="{49018F78-33F9-405D-8C71-36E61991A586}" srcOrd="0" destOrd="0" presId="urn:microsoft.com/office/officeart/2005/8/layout/vList2"/>
    <dgm:cxn modelId="{B030E2C7-6CF5-4784-A1FA-0C5301A651AF}" srcId="{9815875E-5DAC-4D00-9D19-254C66196A6D}" destId="{8036911F-F3A0-4D1A-B924-B0C342DA4E6D}" srcOrd="2" destOrd="0" parTransId="{E610CE8B-DED4-4440-B117-0DCDBFE375F8}" sibTransId="{E85F8F19-BA32-4D7D-B20A-DB45AC20994C}"/>
    <dgm:cxn modelId="{8C522FC8-119E-4784-B3ED-FA4C75A2BCA7}" srcId="{9815875E-5DAC-4D00-9D19-254C66196A6D}" destId="{E65C5CE7-784E-438E-985B-7C85AADAC70C}" srcOrd="0" destOrd="0" parTransId="{12E92CAB-74A5-4192-8B68-477E12039B8F}" sibTransId="{76DD31A4-F51E-4564-BB10-451816BF007A}"/>
    <dgm:cxn modelId="{45452DAD-87FD-4D8D-88AF-5EA7E464397B}" type="presParOf" srcId="{785C68D0-60DB-42AD-B19C-3A74FDD0740B}" destId="{4EB401FA-EC3D-496A-8318-4E7E24E7D2A3}" srcOrd="0" destOrd="0" presId="urn:microsoft.com/office/officeart/2005/8/layout/vList2"/>
    <dgm:cxn modelId="{82F4955C-26A8-43DC-88FF-3C037373EE81}" type="presParOf" srcId="{785C68D0-60DB-42AD-B19C-3A74FDD0740B}" destId="{DAC1A0AE-24AF-4011-AD05-022D059CBCEC}" srcOrd="1" destOrd="0" presId="urn:microsoft.com/office/officeart/2005/8/layout/vList2"/>
    <dgm:cxn modelId="{4A2A4D90-0DC8-417D-A524-686F6B07AE1F}" type="presParOf" srcId="{785C68D0-60DB-42AD-B19C-3A74FDD0740B}" destId="{49018F78-33F9-405D-8C71-36E61991A586}" srcOrd="2" destOrd="0" presId="urn:microsoft.com/office/officeart/2005/8/layout/vList2"/>
    <dgm:cxn modelId="{307A6DC6-F541-4FDD-BF97-051B7C73F6DF}" type="presParOf" srcId="{785C68D0-60DB-42AD-B19C-3A74FDD0740B}" destId="{78410B0D-4C4E-43D5-8877-030844E0AB1F}" srcOrd="3" destOrd="0" presId="urn:microsoft.com/office/officeart/2005/8/layout/vList2"/>
    <dgm:cxn modelId="{F753DBAF-8E8D-4EF2-B4DE-53FCFCEBE72B}" type="presParOf" srcId="{785C68D0-60DB-42AD-B19C-3A74FDD0740B}" destId="{A7CD0E76-197C-4F7E-BD8C-825B40EF22F6}" srcOrd="4" destOrd="0" presId="urn:microsoft.com/office/officeart/2005/8/layout/vList2"/>
    <dgm:cxn modelId="{6BA2EAD2-FA93-425B-85C3-2D7C06117EED}" type="presParOf" srcId="{785C68D0-60DB-42AD-B19C-3A74FDD0740B}" destId="{971B307C-835C-4968-89E6-C1A0DB5D7DE8}" srcOrd="5" destOrd="0" presId="urn:microsoft.com/office/officeart/2005/8/layout/vList2"/>
    <dgm:cxn modelId="{ABB14BF4-1624-45B6-B6A9-009DD4012C9E}" type="presParOf" srcId="{785C68D0-60DB-42AD-B19C-3A74FDD0740B}" destId="{C1BF62E4-5B4A-4463-82C4-51EAB45A33FC}" srcOrd="6" destOrd="0" presId="urn:microsoft.com/office/officeart/2005/8/layout/vList2"/>
    <dgm:cxn modelId="{755ED589-90F5-441D-B82A-6EE55CE62710}" type="presParOf" srcId="{785C68D0-60DB-42AD-B19C-3A74FDD0740B}" destId="{B0945DF6-EBE1-4345-B563-54D4028FD1C2}" srcOrd="7" destOrd="0" presId="urn:microsoft.com/office/officeart/2005/8/layout/vList2"/>
    <dgm:cxn modelId="{BFC56BAC-342F-4715-B35A-54677FAA076E}" type="presParOf" srcId="{785C68D0-60DB-42AD-B19C-3A74FDD0740B}" destId="{9486287A-3277-4492-A863-D40D00122A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539052D-6075-4A61-BBC4-E68A93BC7D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A763F8-BA08-447B-AE15-A53322116A40}">
      <dgm:prSet/>
      <dgm:spPr/>
      <dgm:t>
        <a:bodyPr/>
        <a:lstStyle/>
        <a:p>
          <a:r>
            <a:rPr lang="en-US"/>
            <a:t>Behaviourist theory suggests people learn through repetition and reinforcement.</a:t>
          </a:r>
        </a:p>
      </dgm:t>
    </dgm:pt>
    <dgm:pt modelId="{35981128-3731-45AB-AB28-4D54D21FE7BC}" type="parTrans" cxnId="{BA133340-D8C0-44CD-968F-F79F0011D1BE}">
      <dgm:prSet/>
      <dgm:spPr/>
      <dgm:t>
        <a:bodyPr/>
        <a:lstStyle/>
        <a:p>
          <a:endParaRPr lang="en-US"/>
        </a:p>
      </dgm:t>
    </dgm:pt>
    <dgm:pt modelId="{8766CD23-6A76-45E3-AE35-C7156759B1C3}" type="sibTrans" cxnId="{BA133340-D8C0-44CD-968F-F79F0011D1BE}">
      <dgm:prSet/>
      <dgm:spPr/>
      <dgm:t>
        <a:bodyPr/>
        <a:lstStyle/>
        <a:p>
          <a:endParaRPr lang="en-US"/>
        </a:p>
      </dgm:t>
    </dgm:pt>
    <dgm:pt modelId="{03D07499-333D-4742-8471-260FAA8A68BF}">
      <dgm:prSet/>
      <dgm:spPr/>
      <dgm:t>
        <a:bodyPr/>
        <a:lstStyle/>
        <a:p>
          <a:r>
            <a:rPr lang="en-US"/>
            <a:t>At GreenTech, this is applied through on-the-job training and supervision.</a:t>
          </a:r>
        </a:p>
      </dgm:t>
    </dgm:pt>
    <dgm:pt modelId="{44915261-2D7D-4F0B-AD12-42469AFC05C1}" type="parTrans" cxnId="{22089997-D265-48EB-B785-E6362A830F95}">
      <dgm:prSet/>
      <dgm:spPr/>
      <dgm:t>
        <a:bodyPr/>
        <a:lstStyle/>
        <a:p>
          <a:endParaRPr lang="en-US"/>
        </a:p>
      </dgm:t>
    </dgm:pt>
    <dgm:pt modelId="{FDC739FA-C1A1-4799-ACCB-7D7A3015BA87}" type="sibTrans" cxnId="{22089997-D265-48EB-B785-E6362A830F95}">
      <dgm:prSet/>
      <dgm:spPr/>
      <dgm:t>
        <a:bodyPr/>
        <a:lstStyle/>
        <a:p>
          <a:endParaRPr lang="en-US"/>
        </a:p>
      </dgm:t>
    </dgm:pt>
    <dgm:pt modelId="{A241752C-FABD-444B-84F5-B433E65B4F69}">
      <dgm:prSet/>
      <dgm:spPr/>
      <dgm:t>
        <a:bodyPr/>
        <a:lstStyle/>
        <a:p>
          <a:r>
            <a:rPr lang="en-US"/>
            <a:t>Positive feedback is used to reinforce correct behaviour.</a:t>
          </a:r>
        </a:p>
      </dgm:t>
    </dgm:pt>
    <dgm:pt modelId="{5D8ADDE8-D40C-4BB6-A329-BFFDCF96932C}" type="parTrans" cxnId="{50B2CB37-966F-4088-9666-62AE6AB67F56}">
      <dgm:prSet/>
      <dgm:spPr/>
      <dgm:t>
        <a:bodyPr/>
        <a:lstStyle/>
        <a:p>
          <a:endParaRPr lang="en-US"/>
        </a:p>
      </dgm:t>
    </dgm:pt>
    <dgm:pt modelId="{97504F06-BB8C-4AFC-BFF6-64D71CECF322}" type="sibTrans" cxnId="{50B2CB37-966F-4088-9666-62AE6AB67F56}">
      <dgm:prSet/>
      <dgm:spPr/>
      <dgm:t>
        <a:bodyPr/>
        <a:lstStyle/>
        <a:p>
          <a:endParaRPr lang="en-US"/>
        </a:p>
      </dgm:t>
    </dgm:pt>
    <dgm:pt modelId="{4152083E-9210-4213-A087-EE24F0776B25}">
      <dgm:prSet/>
      <dgm:spPr/>
      <dgm:t>
        <a:bodyPr/>
        <a:lstStyle/>
        <a:p>
          <a:r>
            <a:rPr lang="en-US"/>
            <a:t>Performance reviews help correct mistakes and improve skills.</a:t>
          </a:r>
        </a:p>
      </dgm:t>
    </dgm:pt>
    <dgm:pt modelId="{FC46B622-841F-4BEC-B5C6-F946DDC0ADB8}" type="parTrans" cxnId="{68140EF1-50BF-4349-A5FF-E68C2C1DCCD4}">
      <dgm:prSet/>
      <dgm:spPr/>
      <dgm:t>
        <a:bodyPr/>
        <a:lstStyle/>
        <a:p>
          <a:endParaRPr lang="en-US"/>
        </a:p>
      </dgm:t>
    </dgm:pt>
    <dgm:pt modelId="{E27BC292-9338-4C8F-B3FE-C0E5A93D03A6}" type="sibTrans" cxnId="{68140EF1-50BF-4349-A5FF-E68C2C1DCCD4}">
      <dgm:prSet/>
      <dgm:spPr/>
      <dgm:t>
        <a:bodyPr/>
        <a:lstStyle/>
        <a:p>
          <a:endParaRPr lang="en-US"/>
        </a:p>
      </dgm:t>
    </dgm:pt>
    <dgm:pt modelId="{D71FCC72-B4C4-4E76-B762-7AC93E05B2B1}">
      <dgm:prSet/>
      <dgm:spPr/>
      <dgm:t>
        <a:bodyPr/>
        <a:lstStyle/>
        <a:p>
          <a:r>
            <a:rPr lang="en-US"/>
            <a:t>This approach supports operational consistency (Skinner, 1953).</a:t>
          </a:r>
        </a:p>
      </dgm:t>
    </dgm:pt>
    <dgm:pt modelId="{721A07C9-30F1-4C7A-9F80-26D59DD71649}" type="parTrans" cxnId="{F6385CF5-4BD4-44DB-9538-26394C44B252}">
      <dgm:prSet/>
      <dgm:spPr/>
      <dgm:t>
        <a:bodyPr/>
        <a:lstStyle/>
        <a:p>
          <a:endParaRPr lang="en-US"/>
        </a:p>
      </dgm:t>
    </dgm:pt>
    <dgm:pt modelId="{EFD7DC25-2B03-4EEC-91B2-3F1E6894CFA0}" type="sibTrans" cxnId="{F6385CF5-4BD4-44DB-9538-26394C44B252}">
      <dgm:prSet/>
      <dgm:spPr/>
      <dgm:t>
        <a:bodyPr/>
        <a:lstStyle/>
        <a:p>
          <a:endParaRPr lang="en-US"/>
        </a:p>
      </dgm:t>
    </dgm:pt>
    <dgm:pt modelId="{84BDF8E2-C44B-481E-81EE-DAC17828C10B}" type="pres">
      <dgm:prSet presAssocID="{A539052D-6075-4A61-BBC4-E68A93BC7DE1}" presName="linear" presStyleCnt="0">
        <dgm:presLayoutVars>
          <dgm:animLvl val="lvl"/>
          <dgm:resizeHandles val="exact"/>
        </dgm:presLayoutVars>
      </dgm:prSet>
      <dgm:spPr/>
    </dgm:pt>
    <dgm:pt modelId="{8D86BE64-4595-44E2-B8C8-A7642A45BD5A}" type="pres">
      <dgm:prSet presAssocID="{E9A763F8-BA08-447B-AE15-A53322116A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2C13EFD-813D-4C99-B22F-4C8C3BD3D930}" type="pres">
      <dgm:prSet presAssocID="{8766CD23-6A76-45E3-AE35-C7156759B1C3}" presName="spacer" presStyleCnt="0"/>
      <dgm:spPr/>
    </dgm:pt>
    <dgm:pt modelId="{C13F705E-5348-417F-AD1B-DCCF92A9761B}" type="pres">
      <dgm:prSet presAssocID="{03D07499-333D-4742-8471-260FAA8A68B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94C61D0-DE58-466E-A946-80E7BF81C8F2}" type="pres">
      <dgm:prSet presAssocID="{FDC739FA-C1A1-4799-ACCB-7D7A3015BA87}" presName="spacer" presStyleCnt="0"/>
      <dgm:spPr/>
    </dgm:pt>
    <dgm:pt modelId="{757A12D5-BD93-4EE0-9BA8-2B942DCF75C6}" type="pres">
      <dgm:prSet presAssocID="{A241752C-FABD-444B-84F5-B433E65B4F6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500546C-9870-475C-940F-AF2F53A0FBB9}" type="pres">
      <dgm:prSet presAssocID="{97504F06-BB8C-4AFC-BFF6-64D71CECF322}" presName="spacer" presStyleCnt="0"/>
      <dgm:spPr/>
    </dgm:pt>
    <dgm:pt modelId="{6834DECF-A6CF-42DE-B8B2-CFA1E05E525A}" type="pres">
      <dgm:prSet presAssocID="{4152083E-9210-4213-A087-EE24F0776B2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D97117F-F36F-436C-A99A-613D3E2AECB0}" type="pres">
      <dgm:prSet presAssocID="{E27BC292-9338-4C8F-B3FE-C0E5A93D03A6}" presName="spacer" presStyleCnt="0"/>
      <dgm:spPr/>
    </dgm:pt>
    <dgm:pt modelId="{7DB7FFA6-65DB-4789-94B7-82F74D7DF18C}" type="pres">
      <dgm:prSet presAssocID="{D71FCC72-B4C4-4E76-B762-7AC93E05B2B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DAF5D06-22CD-4861-95B7-0E960EC1A54C}" type="presOf" srcId="{D71FCC72-B4C4-4E76-B762-7AC93E05B2B1}" destId="{7DB7FFA6-65DB-4789-94B7-82F74D7DF18C}" srcOrd="0" destOrd="0" presId="urn:microsoft.com/office/officeart/2005/8/layout/vList2"/>
    <dgm:cxn modelId="{50B2CB37-966F-4088-9666-62AE6AB67F56}" srcId="{A539052D-6075-4A61-BBC4-E68A93BC7DE1}" destId="{A241752C-FABD-444B-84F5-B433E65B4F69}" srcOrd="2" destOrd="0" parTransId="{5D8ADDE8-D40C-4BB6-A329-BFFDCF96932C}" sibTransId="{97504F06-BB8C-4AFC-BFF6-64D71CECF322}"/>
    <dgm:cxn modelId="{4569503B-B3F9-444C-9BE6-F49DEC5DC16B}" type="presOf" srcId="{A539052D-6075-4A61-BBC4-E68A93BC7DE1}" destId="{84BDF8E2-C44B-481E-81EE-DAC17828C10B}" srcOrd="0" destOrd="0" presId="urn:microsoft.com/office/officeart/2005/8/layout/vList2"/>
    <dgm:cxn modelId="{BA133340-D8C0-44CD-968F-F79F0011D1BE}" srcId="{A539052D-6075-4A61-BBC4-E68A93BC7DE1}" destId="{E9A763F8-BA08-447B-AE15-A53322116A40}" srcOrd="0" destOrd="0" parTransId="{35981128-3731-45AB-AB28-4D54D21FE7BC}" sibTransId="{8766CD23-6A76-45E3-AE35-C7156759B1C3}"/>
    <dgm:cxn modelId="{890FEE8C-564E-4EAB-8181-DE4A69BF6FE0}" type="presOf" srcId="{E9A763F8-BA08-447B-AE15-A53322116A40}" destId="{8D86BE64-4595-44E2-B8C8-A7642A45BD5A}" srcOrd="0" destOrd="0" presId="urn:microsoft.com/office/officeart/2005/8/layout/vList2"/>
    <dgm:cxn modelId="{87619790-9447-47C7-8603-55B6F5EDD82C}" type="presOf" srcId="{03D07499-333D-4742-8471-260FAA8A68BF}" destId="{C13F705E-5348-417F-AD1B-DCCF92A9761B}" srcOrd="0" destOrd="0" presId="urn:microsoft.com/office/officeart/2005/8/layout/vList2"/>
    <dgm:cxn modelId="{22089997-D265-48EB-B785-E6362A830F95}" srcId="{A539052D-6075-4A61-BBC4-E68A93BC7DE1}" destId="{03D07499-333D-4742-8471-260FAA8A68BF}" srcOrd="1" destOrd="0" parTransId="{44915261-2D7D-4F0B-AD12-42469AFC05C1}" sibTransId="{FDC739FA-C1A1-4799-ACCB-7D7A3015BA87}"/>
    <dgm:cxn modelId="{8CEAC9BA-68C6-4FE1-942E-714D9AC1C1D0}" type="presOf" srcId="{A241752C-FABD-444B-84F5-B433E65B4F69}" destId="{757A12D5-BD93-4EE0-9BA8-2B942DCF75C6}" srcOrd="0" destOrd="0" presId="urn:microsoft.com/office/officeart/2005/8/layout/vList2"/>
    <dgm:cxn modelId="{F04B66CD-BDEC-4A3D-8038-3B35E7245223}" type="presOf" srcId="{4152083E-9210-4213-A087-EE24F0776B25}" destId="{6834DECF-A6CF-42DE-B8B2-CFA1E05E525A}" srcOrd="0" destOrd="0" presId="urn:microsoft.com/office/officeart/2005/8/layout/vList2"/>
    <dgm:cxn modelId="{68140EF1-50BF-4349-A5FF-E68C2C1DCCD4}" srcId="{A539052D-6075-4A61-BBC4-E68A93BC7DE1}" destId="{4152083E-9210-4213-A087-EE24F0776B25}" srcOrd="3" destOrd="0" parTransId="{FC46B622-841F-4BEC-B5C6-F946DDC0ADB8}" sibTransId="{E27BC292-9338-4C8F-B3FE-C0E5A93D03A6}"/>
    <dgm:cxn modelId="{F6385CF5-4BD4-44DB-9538-26394C44B252}" srcId="{A539052D-6075-4A61-BBC4-E68A93BC7DE1}" destId="{D71FCC72-B4C4-4E76-B762-7AC93E05B2B1}" srcOrd="4" destOrd="0" parTransId="{721A07C9-30F1-4C7A-9F80-26D59DD71649}" sibTransId="{EFD7DC25-2B03-4EEC-91B2-3F1E6894CFA0}"/>
    <dgm:cxn modelId="{CC8EC44A-E31B-4B18-A2AF-25710006338E}" type="presParOf" srcId="{84BDF8E2-C44B-481E-81EE-DAC17828C10B}" destId="{8D86BE64-4595-44E2-B8C8-A7642A45BD5A}" srcOrd="0" destOrd="0" presId="urn:microsoft.com/office/officeart/2005/8/layout/vList2"/>
    <dgm:cxn modelId="{8E785248-F98C-4846-BA5E-41D4441E3E89}" type="presParOf" srcId="{84BDF8E2-C44B-481E-81EE-DAC17828C10B}" destId="{42C13EFD-813D-4C99-B22F-4C8C3BD3D930}" srcOrd="1" destOrd="0" presId="urn:microsoft.com/office/officeart/2005/8/layout/vList2"/>
    <dgm:cxn modelId="{20136CA6-FD8D-496A-9625-431BABD26C13}" type="presParOf" srcId="{84BDF8E2-C44B-481E-81EE-DAC17828C10B}" destId="{C13F705E-5348-417F-AD1B-DCCF92A9761B}" srcOrd="2" destOrd="0" presId="urn:microsoft.com/office/officeart/2005/8/layout/vList2"/>
    <dgm:cxn modelId="{9509213A-4AA3-4A7A-A7E8-2FE3379F9FDA}" type="presParOf" srcId="{84BDF8E2-C44B-481E-81EE-DAC17828C10B}" destId="{594C61D0-DE58-466E-A946-80E7BF81C8F2}" srcOrd="3" destOrd="0" presId="urn:microsoft.com/office/officeart/2005/8/layout/vList2"/>
    <dgm:cxn modelId="{E51CF029-357C-413E-8CB0-2FCDEDEF91D6}" type="presParOf" srcId="{84BDF8E2-C44B-481E-81EE-DAC17828C10B}" destId="{757A12D5-BD93-4EE0-9BA8-2B942DCF75C6}" srcOrd="4" destOrd="0" presId="urn:microsoft.com/office/officeart/2005/8/layout/vList2"/>
    <dgm:cxn modelId="{E08DD0C9-961E-48FC-B594-87F01C7402F4}" type="presParOf" srcId="{84BDF8E2-C44B-481E-81EE-DAC17828C10B}" destId="{0500546C-9870-475C-940F-AF2F53A0FBB9}" srcOrd="5" destOrd="0" presId="urn:microsoft.com/office/officeart/2005/8/layout/vList2"/>
    <dgm:cxn modelId="{24B32328-2594-4CB4-A3F5-BE2416FD37CC}" type="presParOf" srcId="{84BDF8E2-C44B-481E-81EE-DAC17828C10B}" destId="{6834DECF-A6CF-42DE-B8B2-CFA1E05E525A}" srcOrd="6" destOrd="0" presId="urn:microsoft.com/office/officeart/2005/8/layout/vList2"/>
    <dgm:cxn modelId="{84FF00D1-BD9D-4640-996C-2FB0810FBCE5}" type="presParOf" srcId="{84BDF8E2-C44B-481E-81EE-DAC17828C10B}" destId="{FD97117F-F36F-436C-A99A-613D3E2AECB0}" srcOrd="7" destOrd="0" presId="urn:microsoft.com/office/officeart/2005/8/layout/vList2"/>
    <dgm:cxn modelId="{321927F8-5D9E-4036-BED0-A8111C84715E}" type="presParOf" srcId="{84BDF8E2-C44B-481E-81EE-DAC17828C10B}" destId="{7DB7FFA6-65DB-4789-94B7-82F74D7DF18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44E7ADA-00D6-4079-A858-B37C414A552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70DD4A-04A2-488A-99DE-26772D23E1B6}">
      <dgm:prSet/>
      <dgm:spPr/>
      <dgm:t>
        <a:bodyPr/>
        <a:lstStyle/>
        <a:p>
          <a:r>
            <a:rPr lang="en-US"/>
            <a:t>Cognitivist theory focuses on understanding and thinking processes.</a:t>
          </a:r>
        </a:p>
      </dgm:t>
    </dgm:pt>
    <dgm:pt modelId="{CC7BCA35-D6CF-4F20-9857-4669CED388B2}" type="parTrans" cxnId="{347348B4-54F5-4432-B829-A946F6B8A67D}">
      <dgm:prSet/>
      <dgm:spPr/>
      <dgm:t>
        <a:bodyPr/>
        <a:lstStyle/>
        <a:p>
          <a:endParaRPr lang="en-US"/>
        </a:p>
      </dgm:t>
    </dgm:pt>
    <dgm:pt modelId="{017ADB16-DAB6-4492-B3A4-77BAD11F174D}" type="sibTrans" cxnId="{347348B4-54F5-4432-B829-A946F6B8A67D}">
      <dgm:prSet/>
      <dgm:spPr/>
      <dgm:t>
        <a:bodyPr/>
        <a:lstStyle/>
        <a:p>
          <a:endParaRPr lang="en-US"/>
        </a:p>
      </dgm:t>
    </dgm:pt>
    <dgm:pt modelId="{41CB2287-1687-47AC-8EA2-B421662CA4FE}">
      <dgm:prSet/>
      <dgm:spPr/>
      <dgm:t>
        <a:bodyPr/>
        <a:lstStyle/>
        <a:p>
          <a:r>
            <a:rPr lang="en-US"/>
            <a:t>GreenTech uses formal training and e-learning modules.</a:t>
          </a:r>
        </a:p>
      </dgm:t>
    </dgm:pt>
    <dgm:pt modelId="{792C7325-EF28-4C64-9033-6BAD546BF528}" type="parTrans" cxnId="{3E452A4E-E8E2-4BD1-AE10-6A58F51CBE3A}">
      <dgm:prSet/>
      <dgm:spPr/>
      <dgm:t>
        <a:bodyPr/>
        <a:lstStyle/>
        <a:p>
          <a:endParaRPr lang="en-US"/>
        </a:p>
      </dgm:t>
    </dgm:pt>
    <dgm:pt modelId="{B65B4EFE-CD38-43CE-B35A-D44B1EEC3EE7}" type="sibTrans" cxnId="{3E452A4E-E8E2-4BD1-AE10-6A58F51CBE3A}">
      <dgm:prSet/>
      <dgm:spPr/>
      <dgm:t>
        <a:bodyPr/>
        <a:lstStyle/>
        <a:p>
          <a:endParaRPr lang="en-US"/>
        </a:p>
      </dgm:t>
    </dgm:pt>
    <dgm:pt modelId="{35EB75CF-F9E5-437C-9158-0E336CB922DF}">
      <dgm:prSet/>
      <dgm:spPr/>
      <dgm:t>
        <a:bodyPr/>
        <a:lstStyle/>
        <a:p>
          <a:r>
            <a:rPr lang="en-US"/>
            <a:t>Policies and procedures are explained to build knowledge.</a:t>
          </a:r>
        </a:p>
      </dgm:t>
    </dgm:pt>
    <dgm:pt modelId="{A8EC3542-1C2D-4192-8014-52099D150818}" type="parTrans" cxnId="{E655A878-E005-407E-938D-5359590D3938}">
      <dgm:prSet/>
      <dgm:spPr/>
      <dgm:t>
        <a:bodyPr/>
        <a:lstStyle/>
        <a:p>
          <a:endParaRPr lang="en-US"/>
        </a:p>
      </dgm:t>
    </dgm:pt>
    <dgm:pt modelId="{462A441C-F80D-4C70-9051-B2B93C695EC9}" type="sibTrans" cxnId="{E655A878-E005-407E-938D-5359590D3938}">
      <dgm:prSet/>
      <dgm:spPr/>
      <dgm:t>
        <a:bodyPr/>
        <a:lstStyle/>
        <a:p>
          <a:endParaRPr lang="en-US"/>
        </a:p>
      </dgm:t>
    </dgm:pt>
    <dgm:pt modelId="{A923E887-5FDD-4338-8270-F49CE346A990}">
      <dgm:prSet/>
      <dgm:spPr/>
      <dgm:t>
        <a:bodyPr/>
        <a:lstStyle/>
        <a:p>
          <a:r>
            <a:rPr lang="en-US"/>
            <a:t>This helps the Team Leader make informed decisions.</a:t>
          </a:r>
        </a:p>
      </dgm:t>
    </dgm:pt>
    <dgm:pt modelId="{1997E411-1B6C-4759-9D69-A6B41E770343}" type="parTrans" cxnId="{A66A5858-BCAE-40D0-934B-ACBCB85F43FA}">
      <dgm:prSet/>
      <dgm:spPr/>
      <dgm:t>
        <a:bodyPr/>
        <a:lstStyle/>
        <a:p>
          <a:endParaRPr lang="en-US"/>
        </a:p>
      </dgm:t>
    </dgm:pt>
    <dgm:pt modelId="{8B79D165-B293-49C1-B7A6-965A836B7735}" type="sibTrans" cxnId="{A66A5858-BCAE-40D0-934B-ACBCB85F43FA}">
      <dgm:prSet/>
      <dgm:spPr/>
      <dgm:t>
        <a:bodyPr/>
        <a:lstStyle/>
        <a:p>
          <a:endParaRPr lang="en-US"/>
        </a:p>
      </dgm:t>
    </dgm:pt>
    <dgm:pt modelId="{17FDB9D4-02D2-43A4-89F8-825E7DD475DE}">
      <dgm:prSet/>
      <dgm:spPr/>
      <dgm:t>
        <a:bodyPr/>
        <a:lstStyle/>
        <a:p>
          <a:r>
            <a:rPr lang="en-US"/>
            <a:t>Understanding improves problem-solving and leadership effectiveness (Piaget, 1970).</a:t>
          </a:r>
        </a:p>
      </dgm:t>
    </dgm:pt>
    <dgm:pt modelId="{AEA6A42E-D078-40E8-AA9E-5F570D36D3D5}" type="parTrans" cxnId="{1979F26E-AB4D-4DAD-B3EF-431AEE13E7E6}">
      <dgm:prSet/>
      <dgm:spPr/>
      <dgm:t>
        <a:bodyPr/>
        <a:lstStyle/>
        <a:p>
          <a:endParaRPr lang="en-US"/>
        </a:p>
      </dgm:t>
    </dgm:pt>
    <dgm:pt modelId="{4FD1EB51-0B8F-4AFD-A0ED-91E4CDE084F4}" type="sibTrans" cxnId="{1979F26E-AB4D-4DAD-B3EF-431AEE13E7E6}">
      <dgm:prSet/>
      <dgm:spPr/>
      <dgm:t>
        <a:bodyPr/>
        <a:lstStyle/>
        <a:p>
          <a:endParaRPr lang="en-US"/>
        </a:p>
      </dgm:t>
    </dgm:pt>
    <dgm:pt modelId="{DA9C5509-4676-4CC9-A620-5BD159CCADF0}" type="pres">
      <dgm:prSet presAssocID="{D44E7ADA-00D6-4079-A858-B37C414A5526}" presName="root" presStyleCnt="0">
        <dgm:presLayoutVars>
          <dgm:dir/>
          <dgm:resizeHandles val="exact"/>
        </dgm:presLayoutVars>
      </dgm:prSet>
      <dgm:spPr/>
    </dgm:pt>
    <dgm:pt modelId="{56FA3A7D-2AE5-4387-A7B5-B73C01314B79}" type="pres">
      <dgm:prSet presAssocID="{BA70DD4A-04A2-488A-99DE-26772D23E1B6}" presName="compNode" presStyleCnt="0"/>
      <dgm:spPr/>
    </dgm:pt>
    <dgm:pt modelId="{E6409F1A-B08F-4267-BEB3-C59127C83DC2}" type="pres">
      <dgm:prSet presAssocID="{BA70DD4A-04A2-488A-99DE-26772D23E1B6}" presName="bgRect" presStyleLbl="bgShp" presStyleIdx="0" presStyleCnt="5"/>
      <dgm:spPr/>
    </dgm:pt>
    <dgm:pt modelId="{E0DDF376-476A-4D5F-AE30-7FDD77D7202D}" type="pres">
      <dgm:prSet presAssocID="{BA70DD4A-04A2-488A-99DE-26772D23E1B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A298E2F-73DC-452E-AE41-19B536E9D01C}" type="pres">
      <dgm:prSet presAssocID="{BA70DD4A-04A2-488A-99DE-26772D23E1B6}" presName="spaceRect" presStyleCnt="0"/>
      <dgm:spPr/>
    </dgm:pt>
    <dgm:pt modelId="{8A5407A9-813D-4877-970D-7178948203C3}" type="pres">
      <dgm:prSet presAssocID="{BA70DD4A-04A2-488A-99DE-26772D23E1B6}" presName="parTx" presStyleLbl="revTx" presStyleIdx="0" presStyleCnt="5">
        <dgm:presLayoutVars>
          <dgm:chMax val="0"/>
          <dgm:chPref val="0"/>
        </dgm:presLayoutVars>
      </dgm:prSet>
      <dgm:spPr/>
    </dgm:pt>
    <dgm:pt modelId="{CA2C8054-BF1F-4030-B9A7-E0B3BF04FCCD}" type="pres">
      <dgm:prSet presAssocID="{017ADB16-DAB6-4492-B3A4-77BAD11F174D}" presName="sibTrans" presStyleCnt="0"/>
      <dgm:spPr/>
    </dgm:pt>
    <dgm:pt modelId="{87D89065-DCD2-4C44-A704-DA8A955E3194}" type="pres">
      <dgm:prSet presAssocID="{41CB2287-1687-47AC-8EA2-B421662CA4FE}" presName="compNode" presStyleCnt="0"/>
      <dgm:spPr/>
    </dgm:pt>
    <dgm:pt modelId="{722CB60F-7490-4179-8D2C-1BE43FF21313}" type="pres">
      <dgm:prSet presAssocID="{41CB2287-1687-47AC-8EA2-B421662CA4FE}" presName="bgRect" presStyleLbl="bgShp" presStyleIdx="1" presStyleCnt="5"/>
      <dgm:spPr/>
    </dgm:pt>
    <dgm:pt modelId="{38A5A685-BFDB-47DF-A8FD-812DA137351F}" type="pres">
      <dgm:prSet presAssocID="{41CB2287-1687-47AC-8EA2-B421662CA4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E080EE7-07D0-408A-983F-AD5BAEB85E45}" type="pres">
      <dgm:prSet presAssocID="{41CB2287-1687-47AC-8EA2-B421662CA4FE}" presName="spaceRect" presStyleCnt="0"/>
      <dgm:spPr/>
    </dgm:pt>
    <dgm:pt modelId="{CA22A8AE-3A62-4E18-9206-39102CF2FB72}" type="pres">
      <dgm:prSet presAssocID="{41CB2287-1687-47AC-8EA2-B421662CA4FE}" presName="parTx" presStyleLbl="revTx" presStyleIdx="1" presStyleCnt="5">
        <dgm:presLayoutVars>
          <dgm:chMax val="0"/>
          <dgm:chPref val="0"/>
        </dgm:presLayoutVars>
      </dgm:prSet>
      <dgm:spPr/>
    </dgm:pt>
    <dgm:pt modelId="{807527F6-6CFD-43A2-BCD4-66C5EBB4F027}" type="pres">
      <dgm:prSet presAssocID="{B65B4EFE-CD38-43CE-B35A-D44B1EEC3EE7}" presName="sibTrans" presStyleCnt="0"/>
      <dgm:spPr/>
    </dgm:pt>
    <dgm:pt modelId="{41D61BF9-3266-4557-A885-95431DA3BA55}" type="pres">
      <dgm:prSet presAssocID="{35EB75CF-F9E5-437C-9158-0E336CB922DF}" presName="compNode" presStyleCnt="0"/>
      <dgm:spPr/>
    </dgm:pt>
    <dgm:pt modelId="{DA73E676-36BB-4A5D-9115-5A1309BEE66E}" type="pres">
      <dgm:prSet presAssocID="{35EB75CF-F9E5-437C-9158-0E336CB922DF}" presName="bgRect" presStyleLbl="bgShp" presStyleIdx="2" presStyleCnt="5"/>
      <dgm:spPr/>
    </dgm:pt>
    <dgm:pt modelId="{894B322B-F662-4D07-8DF4-96EFF3486884}" type="pres">
      <dgm:prSet presAssocID="{35EB75CF-F9E5-437C-9158-0E336CB922D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4166262-E28B-495E-8C8D-CF4E8238BBBC}" type="pres">
      <dgm:prSet presAssocID="{35EB75CF-F9E5-437C-9158-0E336CB922DF}" presName="spaceRect" presStyleCnt="0"/>
      <dgm:spPr/>
    </dgm:pt>
    <dgm:pt modelId="{9CB5F706-F0CD-4627-BF7E-DAEBBC188366}" type="pres">
      <dgm:prSet presAssocID="{35EB75CF-F9E5-437C-9158-0E336CB922DF}" presName="parTx" presStyleLbl="revTx" presStyleIdx="2" presStyleCnt="5">
        <dgm:presLayoutVars>
          <dgm:chMax val="0"/>
          <dgm:chPref val="0"/>
        </dgm:presLayoutVars>
      </dgm:prSet>
      <dgm:spPr/>
    </dgm:pt>
    <dgm:pt modelId="{43C24150-6BD4-463B-A6B1-97BB02285DB8}" type="pres">
      <dgm:prSet presAssocID="{462A441C-F80D-4C70-9051-B2B93C695EC9}" presName="sibTrans" presStyleCnt="0"/>
      <dgm:spPr/>
    </dgm:pt>
    <dgm:pt modelId="{1766F409-8D49-4FB1-96ED-1764CE5EB926}" type="pres">
      <dgm:prSet presAssocID="{A923E887-5FDD-4338-8270-F49CE346A990}" presName="compNode" presStyleCnt="0"/>
      <dgm:spPr/>
    </dgm:pt>
    <dgm:pt modelId="{B7CFA05A-DA35-41A3-A530-A147C54C454B}" type="pres">
      <dgm:prSet presAssocID="{A923E887-5FDD-4338-8270-F49CE346A990}" presName="bgRect" presStyleLbl="bgShp" presStyleIdx="3" presStyleCnt="5"/>
      <dgm:spPr/>
    </dgm:pt>
    <dgm:pt modelId="{7EBE088B-3214-4E7F-AE40-F919A1936AC0}" type="pres">
      <dgm:prSet presAssocID="{A923E887-5FDD-4338-8270-F49CE346A9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598BA169-3872-41D2-9157-3642B97EAD7B}" type="pres">
      <dgm:prSet presAssocID="{A923E887-5FDD-4338-8270-F49CE346A990}" presName="spaceRect" presStyleCnt="0"/>
      <dgm:spPr/>
    </dgm:pt>
    <dgm:pt modelId="{66217C5F-1CBB-47C4-AA54-88AF6CA4C0E6}" type="pres">
      <dgm:prSet presAssocID="{A923E887-5FDD-4338-8270-F49CE346A990}" presName="parTx" presStyleLbl="revTx" presStyleIdx="3" presStyleCnt="5">
        <dgm:presLayoutVars>
          <dgm:chMax val="0"/>
          <dgm:chPref val="0"/>
        </dgm:presLayoutVars>
      </dgm:prSet>
      <dgm:spPr/>
    </dgm:pt>
    <dgm:pt modelId="{9A5529F4-3BEF-4FE4-8211-C7AAF6CA8AED}" type="pres">
      <dgm:prSet presAssocID="{8B79D165-B293-49C1-B7A6-965A836B7735}" presName="sibTrans" presStyleCnt="0"/>
      <dgm:spPr/>
    </dgm:pt>
    <dgm:pt modelId="{508EF997-D8C7-4BCA-8CA4-9B2726113069}" type="pres">
      <dgm:prSet presAssocID="{17FDB9D4-02D2-43A4-89F8-825E7DD475DE}" presName="compNode" presStyleCnt="0"/>
      <dgm:spPr/>
    </dgm:pt>
    <dgm:pt modelId="{43A1E828-DFAA-480D-A8B6-B2C33117F7FF}" type="pres">
      <dgm:prSet presAssocID="{17FDB9D4-02D2-43A4-89F8-825E7DD475DE}" presName="bgRect" presStyleLbl="bgShp" presStyleIdx="4" presStyleCnt="5"/>
      <dgm:spPr/>
    </dgm:pt>
    <dgm:pt modelId="{A536A620-B91A-4E96-A83B-7BA14533DF45}" type="pres">
      <dgm:prSet presAssocID="{17FDB9D4-02D2-43A4-89F8-825E7DD475D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D921961-6606-48B2-A427-A596DCF9F93C}" type="pres">
      <dgm:prSet presAssocID="{17FDB9D4-02D2-43A4-89F8-825E7DD475DE}" presName="spaceRect" presStyleCnt="0"/>
      <dgm:spPr/>
    </dgm:pt>
    <dgm:pt modelId="{AE259807-22C0-409B-B72C-D823E6DF844B}" type="pres">
      <dgm:prSet presAssocID="{17FDB9D4-02D2-43A4-89F8-825E7DD475D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1F67E06-ABD7-44EE-920D-3BEF005B4D57}" type="presOf" srcId="{35EB75CF-F9E5-437C-9158-0E336CB922DF}" destId="{9CB5F706-F0CD-4627-BF7E-DAEBBC188366}" srcOrd="0" destOrd="0" presId="urn:microsoft.com/office/officeart/2018/2/layout/IconVerticalSolidList"/>
    <dgm:cxn modelId="{6EA8950F-E058-42F9-9EA0-7FE3E221D9A2}" type="presOf" srcId="{D44E7ADA-00D6-4079-A858-B37C414A5526}" destId="{DA9C5509-4676-4CC9-A620-5BD159CCADF0}" srcOrd="0" destOrd="0" presId="urn:microsoft.com/office/officeart/2018/2/layout/IconVerticalSolidList"/>
    <dgm:cxn modelId="{6326BD19-ECDB-41D0-B78F-058456A349A7}" type="presOf" srcId="{BA70DD4A-04A2-488A-99DE-26772D23E1B6}" destId="{8A5407A9-813D-4877-970D-7178948203C3}" srcOrd="0" destOrd="0" presId="urn:microsoft.com/office/officeart/2018/2/layout/IconVerticalSolidList"/>
    <dgm:cxn modelId="{3E452A4E-E8E2-4BD1-AE10-6A58F51CBE3A}" srcId="{D44E7ADA-00D6-4079-A858-B37C414A5526}" destId="{41CB2287-1687-47AC-8EA2-B421662CA4FE}" srcOrd="1" destOrd="0" parTransId="{792C7325-EF28-4C64-9033-6BAD546BF528}" sibTransId="{B65B4EFE-CD38-43CE-B35A-D44B1EEC3EE7}"/>
    <dgm:cxn modelId="{1979F26E-AB4D-4DAD-B3EF-431AEE13E7E6}" srcId="{D44E7ADA-00D6-4079-A858-B37C414A5526}" destId="{17FDB9D4-02D2-43A4-89F8-825E7DD475DE}" srcOrd="4" destOrd="0" parTransId="{AEA6A42E-D078-40E8-AA9E-5F570D36D3D5}" sibTransId="{4FD1EB51-0B8F-4AFD-A0ED-91E4CDE084F4}"/>
    <dgm:cxn modelId="{A66A5858-BCAE-40D0-934B-ACBCB85F43FA}" srcId="{D44E7ADA-00D6-4079-A858-B37C414A5526}" destId="{A923E887-5FDD-4338-8270-F49CE346A990}" srcOrd="3" destOrd="0" parTransId="{1997E411-1B6C-4759-9D69-A6B41E770343}" sibTransId="{8B79D165-B293-49C1-B7A6-965A836B7735}"/>
    <dgm:cxn modelId="{E655A878-E005-407E-938D-5359590D3938}" srcId="{D44E7ADA-00D6-4079-A858-B37C414A5526}" destId="{35EB75CF-F9E5-437C-9158-0E336CB922DF}" srcOrd="2" destOrd="0" parTransId="{A8EC3542-1C2D-4192-8014-52099D150818}" sibTransId="{462A441C-F80D-4C70-9051-B2B93C695EC9}"/>
    <dgm:cxn modelId="{067428B4-F9D0-48BD-B2DD-85FFB5C221B6}" type="presOf" srcId="{A923E887-5FDD-4338-8270-F49CE346A990}" destId="{66217C5F-1CBB-47C4-AA54-88AF6CA4C0E6}" srcOrd="0" destOrd="0" presId="urn:microsoft.com/office/officeart/2018/2/layout/IconVerticalSolidList"/>
    <dgm:cxn modelId="{347348B4-54F5-4432-B829-A946F6B8A67D}" srcId="{D44E7ADA-00D6-4079-A858-B37C414A5526}" destId="{BA70DD4A-04A2-488A-99DE-26772D23E1B6}" srcOrd="0" destOrd="0" parTransId="{CC7BCA35-D6CF-4F20-9857-4669CED388B2}" sibTransId="{017ADB16-DAB6-4492-B3A4-77BAD11F174D}"/>
    <dgm:cxn modelId="{435810CE-B4E3-4FE2-8579-9EF13063184A}" type="presOf" srcId="{17FDB9D4-02D2-43A4-89F8-825E7DD475DE}" destId="{AE259807-22C0-409B-B72C-D823E6DF844B}" srcOrd="0" destOrd="0" presId="urn:microsoft.com/office/officeart/2018/2/layout/IconVerticalSolidList"/>
    <dgm:cxn modelId="{E074E2F7-C287-4142-AC87-CF6757B9BE35}" type="presOf" srcId="{41CB2287-1687-47AC-8EA2-B421662CA4FE}" destId="{CA22A8AE-3A62-4E18-9206-39102CF2FB72}" srcOrd="0" destOrd="0" presId="urn:microsoft.com/office/officeart/2018/2/layout/IconVerticalSolidList"/>
    <dgm:cxn modelId="{44992311-785C-4897-8C8C-79950AEC0268}" type="presParOf" srcId="{DA9C5509-4676-4CC9-A620-5BD159CCADF0}" destId="{56FA3A7D-2AE5-4387-A7B5-B73C01314B79}" srcOrd="0" destOrd="0" presId="urn:microsoft.com/office/officeart/2018/2/layout/IconVerticalSolidList"/>
    <dgm:cxn modelId="{019B50FC-5381-456F-8412-156C3DC5CCF3}" type="presParOf" srcId="{56FA3A7D-2AE5-4387-A7B5-B73C01314B79}" destId="{E6409F1A-B08F-4267-BEB3-C59127C83DC2}" srcOrd="0" destOrd="0" presId="urn:microsoft.com/office/officeart/2018/2/layout/IconVerticalSolidList"/>
    <dgm:cxn modelId="{64A87AD8-B07B-41A4-B4AC-93B686391472}" type="presParOf" srcId="{56FA3A7D-2AE5-4387-A7B5-B73C01314B79}" destId="{E0DDF376-476A-4D5F-AE30-7FDD77D7202D}" srcOrd="1" destOrd="0" presId="urn:microsoft.com/office/officeart/2018/2/layout/IconVerticalSolidList"/>
    <dgm:cxn modelId="{6DD63AA6-B81D-445B-BD55-F5A3C6378C45}" type="presParOf" srcId="{56FA3A7D-2AE5-4387-A7B5-B73C01314B79}" destId="{DA298E2F-73DC-452E-AE41-19B536E9D01C}" srcOrd="2" destOrd="0" presId="urn:microsoft.com/office/officeart/2018/2/layout/IconVerticalSolidList"/>
    <dgm:cxn modelId="{9AB53C24-D341-4277-8A8C-13378807C5C4}" type="presParOf" srcId="{56FA3A7D-2AE5-4387-A7B5-B73C01314B79}" destId="{8A5407A9-813D-4877-970D-7178948203C3}" srcOrd="3" destOrd="0" presId="urn:microsoft.com/office/officeart/2018/2/layout/IconVerticalSolidList"/>
    <dgm:cxn modelId="{9627EDCA-E015-49AD-A938-E051FE01F2F9}" type="presParOf" srcId="{DA9C5509-4676-4CC9-A620-5BD159CCADF0}" destId="{CA2C8054-BF1F-4030-B9A7-E0B3BF04FCCD}" srcOrd="1" destOrd="0" presId="urn:microsoft.com/office/officeart/2018/2/layout/IconVerticalSolidList"/>
    <dgm:cxn modelId="{F069FC97-2A40-468F-A8B0-C221B6373755}" type="presParOf" srcId="{DA9C5509-4676-4CC9-A620-5BD159CCADF0}" destId="{87D89065-DCD2-4C44-A704-DA8A955E3194}" srcOrd="2" destOrd="0" presId="urn:microsoft.com/office/officeart/2018/2/layout/IconVerticalSolidList"/>
    <dgm:cxn modelId="{8C5EDE09-C2A1-4FB3-9F4E-36646F7018DA}" type="presParOf" srcId="{87D89065-DCD2-4C44-A704-DA8A955E3194}" destId="{722CB60F-7490-4179-8D2C-1BE43FF21313}" srcOrd="0" destOrd="0" presId="urn:microsoft.com/office/officeart/2018/2/layout/IconVerticalSolidList"/>
    <dgm:cxn modelId="{62216022-AFAE-4A36-9DA6-2C9BE0D4AEE7}" type="presParOf" srcId="{87D89065-DCD2-4C44-A704-DA8A955E3194}" destId="{38A5A685-BFDB-47DF-A8FD-812DA137351F}" srcOrd="1" destOrd="0" presId="urn:microsoft.com/office/officeart/2018/2/layout/IconVerticalSolidList"/>
    <dgm:cxn modelId="{95A391F0-4587-4952-B91E-0316D9171ED7}" type="presParOf" srcId="{87D89065-DCD2-4C44-A704-DA8A955E3194}" destId="{7E080EE7-07D0-408A-983F-AD5BAEB85E45}" srcOrd="2" destOrd="0" presId="urn:microsoft.com/office/officeart/2018/2/layout/IconVerticalSolidList"/>
    <dgm:cxn modelId="{6D3231CB-9C85-44F9-B291-1927E92C544E}" type="presParOf" srcId="{87D89065-DCD2-4C44-A704-DA8A955E3194}" destId="{CA22A8AE-3A62-4E18-9206-39102CF2FB72}" srcOrd="3" destOrd="0" presId="urn:microsoft.com/office/officeart/2018/2/layout/IconVerticalSolidList"/>
    <dgm:cxn modelId="{0CEC1C4D-B6A4-49C6-B742-C1B013A98ED2}" type="presParOf" srcId="{DA9C5509-4676-4CC9-A620-5BD159CCADF0}" destId="{807527F6-6CFD-43A2-BCD4-66C5EBB4F027}" srcOrd="3" destOrd="0" presId="urn:microsoft.com/office/officeart/2018/2/layout/IconVerticalSolidList"/>
    <dgm:cxn modelId="{A4CD1282-81C3-46B3-AED7-CA75C333A481}" type="presParOf" srcId="{DA9C5509-4676-4CC9-A620-5BD159CCADF0}" destId="{41D61BF9-3266-4557-A885-95431DA3BA55}" srcOrd="4" destOrd="0" presId="urn:microsoft.com/office/officeart/2018/2/layout/IconVerticalSolidList"/>
    <dgm:cxn modelId="{779BF7AE-B764-49CF-986E-A76327510D56}" type="presParOf" srcId="{41D61BF9-3266-4557-A885-95431DA3BA55}" destId="{DA73E676-36BB-4A5D-9115-5A1309BEE66E}" srcOrd="0" destOrd="0" presId="urn:microsoft.com/office/officeart/2018/2/layout/IconVerticalSolidList"/>
    <dgm:cxn modelId="{EAC121E3-25D8-4813-8E8F-DAD5B667A216}" type="presParOf" srcId="{41D61BF9-3266-4557-A885-95431DA3BA55}" destId="{894B322B-F662-4D07-8DF4-96EFF3486884}" srcOrd="1" destOrd="0" presId="urn:microsoft.com/office/officeart/2018/2/layout/IconVerticalSolidList"/>
    <dgm:cxn modelId="{A2DC4ED7-D863-4858-B1CC-19E24F3A57A0}" type="presParOf" srcId="{41D61BF9-3266-4557-A885-95431DA3BA55}" destId="{14166262-E28B-495E-8C8D-CF4E8238BBBC}" srcOrd="2" destOrd="0" presId="urn:microsoft.com/office/officeart/2018/2/layout/IconVerticalSolidList"/>
    <dgm:cxn modelId="{EAA7E943-3D85-423F-A278-3138B0BC9CCE}" type="presParOf" srcId="{41D61BF9-3266-4557-A885-95431DA3BA55}" destId="{9CB5F706-F0CD-4627-BF7E-DAEBBC188366}" srcOrd="3" destOrd="0" presId="urn:microsoft.com/office/officeart/2018/2/layout/IconVerticalSolidList"/>
    <dgm:cxn modelId="{3A74425F-80AD-4E75-AA7D-51527B229E6C}" type="presParOf" srcId="{DA9C5509-4676-4CC9-A620-5BD159CCADF0}" destId="{43C24150-6BD4-463B-A6B1-97BB02285DB8}" srcOrd="5" destOrd="0" presId="urn:microsoft.com/office/officeart/2018/2/layout/IconVerticalSolidList"/>
    <dgm:cxn modelId="{C100C9D1-08FC-4B76-96D1-CAC61A530874}" type="presParOf" srcId="{DA9C5509-4676-4CC9-A620-5BD159CCADF0}" destId="{1766F409-8D49-4FB1-96ED-1764CE5EB926}" srcOrd="6" destOrd="0" presId="urn:microsoft.com/office/officeart/2018/2/layout/IconVerticalSolidList"/>
    <dgm:cxn modelId="{E865D11D-9D08-4B94-B38A-B79C03F8EB08}" type="presParOf" srcId="{1766F409-8D49-4FB1-96ED-1764CE5EB926}" destId="{B7CFA05A-DA35-41A3-A530-A147C54C454B}" srcOrd="0" destOrd="0" presId="urn:microsoft.com/office/officeart/2018/2/layout/IconVerticalSolidList"/>
    <dgm:cxn modelId="{61C4AEDC-3723-428E-900F-6DE37BAC6292}" type="presParOf" srcId="{1766F409-8D49-4FB1-96ED-1764CE5EB926}" destId="{7EBE088B-3214-4E7F-AE40-F919A1936AC0}" srcOrd="1" destOrd="0" presId="urn:microsoft.com/office/officeart/2018/2/layout/IconVerticalSolidList"/>
    <dgm:cxn modelId="{6A34A5BB-5A5B-4B6A-B5D4-CEBD580B4CA3}" type="presParOf" srcId="{1766F409-8D49-4FB1-96ED-1764CE5EB926}" destId="{598BA169-3872-41D2-9157-3642B97EAD7B}" srcOrd="2" destOrd="0" presId="urn:microsoft.com/office/officeart/2018/2/layout/IconVerticalSolidList"/>
    <dgm:cxn modelId="{D85F9189-DF30-44AD-A14F-91DC82843A0D}" type="presParOf" srcId="{1766F409-8D49-4FB1-96ED-1764CE5EB926}" destId="{66217C5F-1CBB-47C4-AA54-88AF6CA4C0E6}" srcOrd="3" destOrd="0" presId="urn:microsoft.com/office/officeart/2018/2/layout/IconVerticalSolidList"/>
    <dgm:cxn modelId="{112C5E0E-DCB4-4222-AB56-45F84EBC7F0D}" type="presParOf" srcId="{DA9C5509-4676-4CC9-A620-5BD159CCADF0}" destId="{9A5529F4-3BEF-4FE4-8211-C7AAF6CA8AED}" srcOrd="7" destOrd="0" presId="urn:microsoft.com/office/officeart/2018/2/layout/IconVerticalSolidList"/>
    <dgm:cxn modelId="{CB17CD0A-B9D9-408B-8ADF-C0BD661FD1E7}" type="presParOf" srcId="{DA9C5509-4676-4CC9-A620-5BD159CCADF0}" destId="{508EF997-D8C7-4BCA-8CA4-9B2726113069}" srcOrd="8" destOrd="0" presId="urn:microsoft.com/office/officeart/2018/2/layout/IconVerticalSolidList"/>
    <dgm:cxn modelId="{D645DC28-648A-42C0-893C-1CA47DE62D32}" type="presParOf" srcId="{508EF997-D8C7-4BCA-8CA4-9B2726113069}" destId="{43A1E828-DFAA-480D-A8B6-B2C33117F7FF}" srcOrd="0" destOrd="0" presId="urn:microsoft.com/office/officeart/2018/2/layout/IconVerticalSolidList"/>
    <dgm:cxn modelId="{404C6A5B-92E1-4B8F-A085-7D60A5CF978A}" type="presParOf" srcId="{508EF997-D8C7-4BCA-8CA4-9B2726113069}" destId="{A536A620-B91A-4E96-A83B-7BA14533DF45}" srcOrd="1" destOrd="0" presId="urn:microsoft.com/office/officeart/2018/2/layout/IconVerticalSolidList"/>
    <dgm:cxn modelId="{8D280BAA-4345-44AB-950A-323D0E32AEE1}" type="presParOf" srcId="{508EF997-D8C7-4BCA-8CA4-9B2726113069}" destId="{8D921961-6606-48B2-A427-A596DCF9F93C}" srcOrd="2" destOrd="0" presId="urn:microsoft.com/office/officeart/2018/2/layout/IconVerticalSolidList"/>
    <dgm:cxn modelId="{C3C52416-AC49-4A3D-9BA6-E64E47CBE64E}" type="presParOf" srcId="{508EF997-D8C7-4BCA-8CA4-9B2726113069}" destId="{AE259807-22C0-409B-B72C-D823E6DF84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29686E-0A98-451B-AF0E-4F74254BC54D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2A6D08F-1807-4788-BED9-C0CAC712ADF0}">
      <dgm:prSet/>
      <dgm:spPr/>
      <dgm:t>
        <a:bodyPr/>
        <a:lstStyle/>
        <a:p>
          <a:r>
            <a:rPr lang="en-US"/>
            <a:t>Humanist learning focuses on personal growth and experience.</a:t>
          </a:r>
        </a:p>
      </dgm:t>
    </dgm:pt>
    <dgm:pt modelId="{3A442604-5338-4D99-B7DE-167AA4DE5D56}" type="parTrans" cxnId="{FC500668-08CF-4D83-AD9F-044F55FFFFBF}">
      <dgm:prSet/>
      <dgm:spPr/>
      <dgm:t>
        <a:bodyPr/>
        <a:lstStyle/>
        <a:p>
          <a:endParaRPr lang="en-US"/>
        </a:p>
      </dgm:t>
    </dgm:pt>
    <dgm:pt modelId="{9C6CACC4-650E-47D6-B5C0-E0B24F687E1E}" type="sibTrans" cxnId="{FC500668-08CF-4D83-AD9F-044F55FFFFBF}">
      <dgm:prSet/>
      <dgm:spPr/>
      <dgm:t>
        <a:bodyPr/>
        <a:lstStyle/>
        <a:p>
          <a:endParaRPr lang="en-US"/>
        </a:p>
      </dgm:t>
    </dgm:pt>
    <dgm:pt modelId="{3E7B664F-6949-495B-8924-CAAFA5D65C35}">
      <dgm:prSet/>
      <dgm:spPr/>
      <dgm:t>
        <a:bodyPr/>
        <a:lstStyle/>
        <a:p>
          <a:r>
            <a:rPr lang="en-US"/>
            <a:t>GreenTech supports mentoring and job shadowing opportunities.</a:t>
          </a:r>
        </a:p>
      </dgm:t>
    </dgm:pt>
    <dgm:pt modelId="{9BE31B29-9CD2-4C6D-B8CD-800C4B2C816F}" type="parTrans" cxnId="{EF78548C-EFFD-4002-B38E-1474308EB92D}">
      <dgm:prSet/>
      <dgm:spPr/>
      <dgm:t>
        <a:bodyPr/>
        <a:lstStyle/>
        <a:p>
          <a:endParaRPr lang="en-US"/>
        </a:p>
      </dgm:t>
    </dgm:pt>
    <dgm:pt modelId="{C035EA00-D729-4A52-B45C-8C9ED803296B}" type="sibTrans" cxnId="{EF78548C-EFFD-4002-B38E-1474308EB92D}">
      <dgm:prSet/>
      <dgm:spPr/>
      <dgm:t>
        <a:bodyPr/>
        <a:lstStyle/>
        <a:p>
          <a:endParaRPr lang="en-US"/>
        </a:p>
      </dgm:t>
    </dgm:pt>
    <dgm:pt modelId="{1239CCB6-1E5D-46F4-9C72-E0981DD98600}">
      <dgm:prSet/>
      <dgm:spPr/>
      <dgm:t>
        <a:bodyPr/>
        <a:lstStyle/>
        <a:p>
          <a:r>
            <a:rPr lang="en-US"/>
            <a:t>The Team Leader learns by reflecting on real workplace situations.</a:t>
          </a:r>
        </a:p>
      </dgm:t>
    </dgm:pt>
    <dgm:pt modelId="{83C66B24-093A-43FD-BABA-183B3D20375A}" type="parTrans" cxnId="{5DE76738-EB3B-4945-A156-82C480685431}">
      <dgm:prSet/>
      <dgm:spPr/>
      <dgm:t>
        <a:bodyPr/>
        <a:lstStyle/>
        <a:p>
          <a:endParaRPr lang="en-US"/>
        </a:p>
      </dgm:t>
    </dgm:pt>
    <dgm:pt modelId="{3DD250E0-17DC-4469-88E2-6146223772E8}" type="sibTrans" cxnId="{5DE76738-EB3B-4945-A156-82C480685431}">
      <dgm:prSet/>
      <dgm:spPr/>
      <dgm:t>
        <a:bodyPr/>
        <a:lstStyle/>
        <a:p>
          <a:endParaRPr lang="en-US"/>
        </a:p>
      </dgm:t>
    </dgm:pt>
    <dgm:pt modelId="{CA540365-A642-4F67-A927-9487DC5A255C}">
      <dgm:prSet/>
      <dgm:spPr/>
      <dgm:t>
        <a:bodyPr/>
        <a:lstStyle/>
        <a:p>
          <a:r>
            <a:rPr lang="en-US"/>
            <a:t>This builds confidence, motivation, and self-development.</a:t>
          </a:r>
        </a:p>
      </dgm:t>
    </dgm:pt>
    <dgm:pt modelId="{AD5DEBB0-968C-46B1-820D-5C962E8332BB}" type="parTrans" cxnId="{05BCBB51-C5E1-4439-9278-15A5ACD23EAC}">
      <dgm:prSet/>
      <dgm:spPr/>
      <dgm:t>
        <a:bodyPr/>
        <a:lstStyle/>
        <a:p>
          <a:endParaRPr lang="en-US"/>
        </a:p>
      </dgm:t>
    </dgm:pt>
    <dgm:pt modelId="{40947B1C-C9AC-41A8-A174-FF4357C96C1C}" type="sibTrans" cxnId="{05BCBB51-C5E1-4439-9278-15A5ACD23EAC}">
      <dgm:prSet/>
      <dgm:spPr/>
      <dgm:t>
        <a:bodyPr/>
        <a:lstStyle/>
        <a:p>
          <a:endParaRPr lang="en-US"/>
        </a:p>
      </dgm:t>
    </dgm:pt>
    <dgm:pt modelId="{6F55256D-B063-4AD9-BB92-941E92126F47}">
      <dgm:prSet/>
      <dgm:spPr/>
      <dgm:t>
        <a:bodyPr/>
        <a:lstStyle/>
        <a:p>
          <a:r>
            <a:rPr lang="en-US"/>
            <a:t>Experiential learning supports long-term leadership growth (Kolb, 1984).</a:t>
          </a:r>
        </a:p>
      </dgm:t>
    </dgm:pt>
    <dgm:pt modelId="{05F1989D-D6BA-42AB-BACD-2CE37DD2A74F}" type="parTrans" cxnId="{1E037B68-892D-4377-881E-E1C7A94F60E4}">
      <dgm:prSet/>
      <dgm:spPr/>
      <dgm:t>
        <a:bodyPr/>
        <a:lstStyle/>
        <a:p>
          <a:endParaRPr lang="en-US"/>
        </a:p>
      </dgm:t>
    </dgm:pt>
    <dgm:pt modelId="{13018348-DEAA-4DE6-AFC1-816BB1BB6592}" type="sibTrans" cxnId="{1E037B68-892D-4377-881E-E1C7A94F60E4}">
      <dgm:prSet/>
      <dgm:spPr/>
      <dgm:t>
        <a:bodyPr/>
        <a:lstStyle/>
        <a:p>
          <a:endParaRPr lang="en-US"/>
        </a:p>
      </dgm:t>
    </dgm:pt>
    <dgm:pt modelId="{AD821A2B-AF2C-47F3-BD2A-0D2D40349DDA}" type="pres">
      <dgm:prSet presAssocID="{AC29686E-0A98-451B-AF0E-4F74254BC54D}" presName="linear" presStyleCnt="0">
        <dgm:presLayoutVars>
          <dgm:animLvl val="lvl"/>
          <dgm:resizeHandles val="exact"/>
        </dgm:presLayoutVars>
      </dgm:prSet>
      <dgm:spPr/>
    </dgm:pt>
    <dgm:pt modelId="{214EE307-8D0D-4288-B9F6-A8346EA6BAF0}" type="pres">
      <dgm:prSet presAssocID="{52A6D08F-1807-4788-BED9-C0CAC712ADF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383E904-88D1-4327-8559-B29330B2D102}" type="pres">
      <dgm:prSet presAssocID="{9C6CACC4-650E-47D6-B5C0-E0B24F687E1E}" presName="spacer" presStyleCnt="0"/>
      <dgm:spPr/>
    </dgm:pt>
    <dgm:pt modelId="{3172037B-0443-4192-BCD6-0CE7DCA36097}" type="pres">
      <dgm:prSet presAssocID="{3E7B664F-6949-495B-8924-CAAFA5D65C3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81F17C-EA4A-4793-AA95-514AD34FD798}" type="pres">
      <dgm:prSet presAssocID="{C035EA00-D729-4A52-B45C-8C9ED803296B}" presName="spacer" presStyleCnt="0"/>
      <dgm:spPr/>
    </dgm:pt>
    <dgm:pt modelId="{6013E1C8-5852-4748-8541-6AA9699EDC4B}" type="pres">
      <dgm:prSet presAssocID="{1239CCB6-1E5D-46F4-9C72-E0981DD9860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4DEF81-A082-4EB9-AAAF-3678B3EFB577}" type="pres">
      <dgm:prSet presAssocID="{3DD250E0-17DC-4469-88E2-6146223772E8}" presName="spacer" presStyleCnt="0"/>
      <dgm:spPr/>
    </dgm:pt>
    <dgm:pt modelId="{1F3687B2-B5A6-4DDA-B735-CCFD42001406}" type="pres">
      <dgm:prSet presAssocID="{CA540365-A642-4F67-A927-9487DC5A255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2D48696-3D0A-4806-B042-AC0E6DD4B14C}" type="pres">
      <dgm:prSet presAssocID="{40947B1C-C9AC-41A8-A174-FF4357C96C1C}" presName="spacer" presStyleCnt="0"/>
      <dgm:spPr/>
    </dgm:pt>
    <dgm:pt modelId="{1D9EAB83-8D60-496E-9B77-AA663E23C5F7}" type="pres">
      <dgm:prSet presAssocID="{6F55256D-B063-4AD9-BB92-941E92126F4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CBCA818-1539-471D-804C-46FE4AA33425}" type="presOf" srcId="{AC29686E-0A98-451B-AF0E-4F74254BC54D}" destId="{AD821A2B-AF2C-47F3-BD2A-0D2D40349DDA}" srcOrd="0" destOrd="0" presId="urn:microsoft.com/office/officeart/2005/8/layout/vList2"/>
    <dgm:cxn modelId="{9B3AA936-9074-4325-90C8-8BE45000C941}" type="presOf" srcId="{3E7B664F-6949-495B-8924-CAAFA5D65C35}" destId="{3172037B-0443-4192-BCD6-0CE7DCA36097}" srcOrd="0" destOrd="0" presId="urn:microsoft.com/office/officeart/2005/8/layout/vList2"/>
    <dgm:cxn modelId="{5DE76738-EB3B-4945-A156-82C480685431}" srcId="{AC29686E-0A98-451B-AF0E-4F74254BC54D}" destId="{1239CCB6-1E5D-46F4-9C72-E0981DD98600}" srcOrd="2" destOrd="0" parTransId="{83C66B24-093A-43FD-BABA-183B3D20375A}" sibTransId="{3DD250E0-17DC-4469-88E2-6146223772E8}"/>
    <dgm:cxn modelId="{FC500668-08CF-4D83-AD9F-044F55FFFFBF}" srcId="{AC29686E-0A98-451B-AF0E-4F74254BC54D}" destId="{52A6D08F-1807-4788-BED9-C0CAC712ADF0}" srcOrd="0" destOrd="0" parTransId="{3A442604-5338-4D99-B7DE-167AA4DE5D56}" sibTransId="{9C6CACC4-650E-47D6-B5C0-E0B24F687E1E}"/>
    <dgm:cxn modelId="{1E037B68-892D-4377-881E-E1C7A94F60E4}" srcId="{AC29686E-0A98-451B-AF0E-4F74254BC54D}" destId="{6F55256D-B063-4AD9-BB92-941E92126F47}" srcOrd="4" destOrd="0" parTransId="{05F1989D-D6BA-42AB-BACD-2CE37DD2A74F}" sibTransId="{13018348-DEAA-4DE6-AFC1-816BB1BB6592}"/>
    <dgm:cxn modelId="{05BCBB51-C5E1-4439-9278-15A5ACD23EAC}" srcId="{AC29686E-0A98-451B-AF0E-4F74254BC54D}" destId="{CA540365-A642-4F67-A927-9487DC5A255C}" srcOrd="3" destOrd="0" parTransId="{AD5DEBB0-968C-46B1-820D-5C962E8332BB}" sibTransId="{40947B1C-C9AC-41A8-A174-FF4357C96C1C}"/>
    <dgm:cxn modelId="{EF78548C-EFFD-4002-B38E-1474308EB92D}" srcId="{AC29686E-0A98-451B-AF0E-4F74254BC54D}" destId="{3E7B664F-6949-495B-8924-CAAFA5D65C35}" srcOrd="1" destOrd="0" parTransId="{9BE31B29-9CD2-4C6D-B8CD-800C4B2C816F}" sibTransId="{C035EA00-D729-4A52-B45C-8C9ED803296B}"/>
    <dgm:cxn modelId="{10240E91-F7F3-4AAF-B455-864A46300B5E}" type="presOf" srcId="{6F55256D-B063-4AD9-BB92-941E92126F47}" destId="{1D9EAB83-8D60-496E-9B77-AA663E23C5F7}" srcOrd="0" destOrd="0" presId="urn:microsoft.com/office/officeart/2005/8/layout/vList2"/>
    <dgm:cxn modelId="{DBEDA2D2-B362-4C02-909A-AECE36EC8B53}" type="presOf" srcId="{1239CCB6-1E5D-46F4-9C72-E0981DD98600}" destId="{6013E1C8-5852-4748-8541-6AA9699EDC4B}" srcOrd="0" destOrd="0" presId="urn:microsoft.com/office/officeart/2005/8/layout/vList2"/>
    <dgm:cxn modelId="{74CA80FB-F9DC-4BEF-810D-D49697202D36}" type="presOf" srcId="{52A6D08F-1807-4788-BED9-C0CAC712ADF0}" destId="{214EE307-8D0D-4288-B9F6-A8346EA6BAF0}" srcOrd="0" destOrd="0" presId="urn:microsoft.com/office/officeart/2005/8/layout/vList2"/>
    <dgm:cxn modelId="{0CED47FF-A500-4E93-9E3D-1015ABEC0A9B}" type="presOf" srcId="{CA540365-A642-4F67-A927-9487DC5A255C}" destId="{1F3687B2-B5A6-4DDA-B735-CCFD42001406}" srcOrd="0" destOrd="0" presId="urn:microsoft.com/office/officeart/2005/8/layout/vList2"/>
    <dgm:cxn modelId="{CC5D63F3-A348-4F79-AA91-CA526AF1323C}" type="presParOf" srcId="{AD821A2B-AF2C-47F3-BD2A-0D2D40349DDA}" destId="{214EE307-8D0D-4288-B9F6-A8346EA6BAF0}" srcOrd="0" destOrd="0" presId="urn:microsoft.com/office/officeart/2005/8/layout/vList2"/>
    <dgm:cxn modelId="{CF0C3DE1-9ED6-455B-B960-44A38C3370D6}" type="presParOf" srcId="{AD821A2B-AF2C-47F3-BD2A-0D2D40349DDA}" destId="{5383E904-88D1-4327-8559-B29330B2D102}" srcOrd="1" destOrd="0" presId="urn:microsoft.com/office/officeart/2005/8/layout/vList2"/>
    <dgm:cxn modelId="{A0A005E7-08E6-4E81-945F-52876BB95805}" type="presParOf" srcId="{AD821A2B-AF2C-47F3-BD2A-0D2D40349DDA}" destId="{3172037B-0443-4192-BCD6-0CE7DCA36097}" srcOrd="2" destOrd="0" presId="urn:microsoft.com/office/officeart/2005/8/layout/vList2"/>
    <dgm:cxn modelId="{F3CC3C47-E10C-4AB2-A593-A139788A55BF}" type="presParOf" srcId="{AD821A2B-AF2C-47F3-BD2A-0D2D40349DDA}" destId="{B381F17C-EA4A-4793-AA95-514AD34FD798}" srcOrd="3" destOrd="0" presId="urn:microsoft.com/office/officeart/2005/8/layout/vList2"/>
    <dgm:cxn modelId="{45FE2187-77B6-469C-A213-5D83264592A4}" type="presParOf" srcId="{AD821A2B-AF2C-47F3-BD2A-0D2D40349DDA}" destId="{6013E1C8-5852-4748-8541-6AA9699EDC4B}" srcOrd="4" destOrd="0" presId="urn:microsoft.com/office/officeart/2005/8/layout/vList2"/>
    <dgm:cxn modelId="{93BA9451-287C-4B00-B84A-0F109F0B6F43}" type="presParOf" srcId="{AD821A2B-AF2C-47F3-BD2A-0D2D40349DDA}" destId="{7B4DEF81-A082-4EB9-AAAF-3678B3EFB577}" srcOrd="5" destOrd="0" presId="urn:microsoft.com/office/officeart/2005/8/layout/vList2"/>
    <dgm:cxn modelId="{13F5687D-DE14-4810-A114-513A1AF1C826}" type="presParOf" srcId="{AD821A2B-AF2C-47F3-BD2A-0D2D40349DDA}" destId="{1F3687B2-B5A6-4DDA-B735-CCFD42001406}" srcOrd="6" destOrd="0" presId="urn:microsoft.com/office/officeart/2005/8/layout/vList2"/>
    <dgm:cxn modelId="{AC426148-1053-4CB7-B137-9A61E2A161FC}" type="presParOf" srcId="{AD821A2B-AF2C-47F3-BD2A-0D2D40349DDA}" destId="{22D48696-3D0A-4806-B042-AC0E6DD4B14C}" srcOrd="7" destOrd="0" presId="urn:microsoft.com/office/officeart/2005/8/layout/vList2"/>
    <dgm:cxn modelId="{795A8A34-DC49-47BF-A9FA-2B47BACC0E0F}" type="presParOf" srcId="{AD821A2B-AF2C-47F3-BD2A-0D2D40349DDA}" destId="{1D9EAB83-8D60-496E-9B77-AA663E23C5F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6E7218A-02AD-4EDE-9868-3E964DCB0E7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16F564-6792-4F5C-B6E3-CF26C5CAD778}">
      <dgm:prSet/>
      <dgm:spPr/>
      <dgm:t>
        <a:bodyPr/>
        <a:lstStyle/>
        <a:p>
          <a:r>
            <a:rPr lang="en-US"/>
            <a:t>Effective recruitment ensures GreenTech selects the right Team Leader.</a:t>
          </a:r>
        </a:p>
      </dgm:t>
    </dgm:pt>
    <dgm:pt modelId="{33C83BB5-92A0-4F59-BACF-63F0171A47E9}" type="parTrans" cxnId="{04A80829-F748-426F-AF52-15F4CDE98E28}">
      <dgm:prSet/>
      <dgm:spPr/>
      <dgm:t>
        <a:bodyPr/>
        <a:lstStyle/>
        <a:p>
          <a:endParaRPr lang="en-US"/>
        </a:p>
      </dgm:t>
    </dgm:pt>
    <dgm:pt modelId="{F8384C02-08AD-43E7-BB4F-EF555D0FEDC7}" type="sibTrans" cxnId="{04A80829-F748-426F-AF52-15F4CDE98E28}">
      <dgm:prSet/>
      <dgm:spPr/>
      <dgm:t>
        <a:bodyPr/>
        <a:lstStyle/>
        <a:p>
          <a:endParaRPr lang="en-US"/>
        </a:p>
      </dgm:t>
    </dgm:pt>
    <dgm:pt modelId="{7164A540-2F8E-4229-B253-092A29797668}">
      <dgm:prSet/>
      <dgm:spPr/>
      <dgm:t>
        <a:bodyPr/>
        <a:lstStyle/>
        <a:p>
          <a:r>
            <a:rPr lang="en-US"/>
            <a:t>Job analysis, descriptions, and person specifications support fair hiring.</a:t>
          </a:r>
        </a:p>
      </dgm:t>
    </dgm:pt>
    <dgm:pt modelId="{20765B13-8D3E-49BF-8540-A8DD75F3801A}" type="parTrans" cxnId="{D1C359B4-4558-421D-91CD-FFE6430C4497}">
      <dgm:prSet/>
      <dgm:spPr/>
      <dgm:t>
        <a:bodyPr/>
        <a:lstStyle/>
        <a:p>
          <a:endParaRPr lang="en-US"/>
        </a:p>
      </dgm:t>
    </dgm:pt>
    <dgm:pt modelId="{6AA875D0-B8E7-42D0-B240-9E8F7EACE5DA}" type="sibTrans" cxnId="{D1C359B4-4558-421D-91CD-FFE6430C4497}">
      <dgm:prSet/>
      <dgm:spPr/>
      <dgm:t>
        <a:bodyPr/>
        <a:lstStyle/>
        <a:p>
          <a:endParaRPr lang="en-US"/>
        </a:p>
      </dgm:t>
    </dgm:pt>
    <dgm:pt modelId="{A4A47FBE-CC5C-412C-A172-0747AF9AE005}">
      <dgm:prSet/>
      <dgm:spPr/>
      <dgm:t>
        <a:bodyPr/>
        <a:lstStyle/>
        <a:p>
          <a:r>
            <a:rPr lang="en-US"/>
            <a:t>Training and development improve performance and staff retention.</a:t>
          </a:r>
        </a:p>
      </dgm:t>
    </dgm:pt>
    <dgm:pt modelId="{B4F0C612-DAAD-4ACF-91EC-ABBB27CBEFFA}" type="parTrans" cxnId="{2D964FDA-957D-451D-945C-D8F2AFA008D7}">
      <dgm:prSet/>
      <dgm:spPr/>
      <dgm:t>
        <a:bodyPr/>
        <a:lstStyle/>
        <a:p>
          <a:endParaRPr lang="en-US"/>
        </a:p>
      </dgm:t>
    </dgm:pt>
    <dgm:pt modelId="{41553377-C7B8-4885-A976-1B30BEF145F8}" type="sibTrans" cxnId="{2D964FDA-957D-451D-945C-D8F2AFA008D7}">
      <dgm:prSet/>
      <dgm:spPr/>
      <dgm:t>
        <a:bodyPr/>
        <a:lstStyle/>
        <a:p>
          <a:endParaRPr lang="en-US"/>
        </a:p>
      </dgm:t>
    </dgm:pt>
    <dgm:pt modelId="{8B30C6D5-DA5D-4D78-B10D-9A01200BB1CA}">
      <dgm:prSet/>
      <dgm:spPr/>
      <dgm:t>
        <a:bodyPr/>
        <a:lstStyle/>
        <a:p>
          <a:r>
            <a:rPr lang="en-US"/>
            <a:t>Learning theories show how employees develop skills in practice.</a:t>
          </a:r>
        </a:p>
      </dgm:t>
    </dgm:pt>
    <dgm:pt modelId="{D53D53A5-EA28-4290-8096-E306AEAF36D7}" type="parTrans" cxnId="{2341287C-8B62-4881-B3DD-A7ABF0F32092}">
      <dgm:prSet/>
      <dgm:spPr/>
      <dgm:t>
        <a:bodyPr/>
        <a:lstStyle/>
        <a:p>
          <a:endParaRPr lang="en-US"/>
        </a:p>
      </dgm:t>
    </dgm:pt>
    <dgm:pt modelId="{B8244BBD-8A96-4F8B-B462-98F8BA4537F2}" type="sibTrans" cxnId="{2341287C-8B62-4881-B3DD-A7ABF0F32092}">
      <dgm:prSet/>
      <dgm:spPr/>
      <dgm:t>
        <a:bodyPr/>
        <a:lstStyle/>
        <a:p>
          <a:endParaRPr lang="en-US"/>
        </a:p>
      </dgm:t>
    </dgm:pt>
    <dgm:pt modelId="{A45A49C5-44A9-4FD4-9627-4DF8B5D1D374}">
      <dgm:prSet/>
      <dgm:spPr/>
      <dgm:t>
        <a:bodyPr/>
        <a:lstStyle/>
        <a:p>
          <a:r>
            <a:rPr lang="en-US"/>
            <a:t>Overall, HR plays a vital role in organisational success.</a:t>
          </a:r>
        </a:p>
      </dgm:t>
    </dgm:pt>
    <dgm:pt modelId="{D18A1363-2317-4BCC-9335-C60BD1A5979D}" type="parTrans" cxnId="{E67809DD-C883-446F-902B-B51D0EF9DB99}">
      <dgm:prSet/>
      <dgm:spPr/>
      <dgm:t>
        <a:bodyPr/>
        <a:lstStyle/>
        <a:p>
          <a:endParaRPr lang="en-US"/>
        </a:p>
      </dgm:t>
    </dgm:pt>
    <dgm:pt modelId="{57B4862E-A2BC-43D6-90C5-7A521AA277B3}" type="sibTrans" cxnId="{E67809DD-C883-446F-902B-B51D0EF9DB99}">
      <dgm:prSet/>
      <dgm:spPr/>
      <dgm:t>
        <a:bodyPr/>
        <a:lstStyle/>
        <a:p>
          <a:endParaRPr lang="en-US"/>
        </a:p>
      </dgm:t>
    </dgm:pt>
    <dgm:pt modelId="{4501BA17-A192-4DE3-A7C6-6FA508538254}" type="pres">
      <dgm:prSet presAssocID="{16E7218A-02AD-4EDE-9868-3E964DCB0E70}" presName="linear" presStyleCnt="0">
        <dgm:presLayoutVars>
          <dgm:animLvl val="lvl"/>
          <dgm:resizeHandles val="exact"/>
        </dgm:presLayoutVars>
      </dgm:prSet>
      <dgm:spPr/>
    </dgm:pt>
    <dgm:pt modelId="{B359377D-3B7B-4B72-801F-3590E093DA36}" type="pres">
      <dgm:prSet presAssocID="{FA16F564-6792-4F5C-B6E3-CF26C5CAD77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52AD07-2B21-4F79-A389-1B092196AFFD}" type="pres">
      <dgm:prSet presAssocID="{F8384C02-08AD-43E7-BB4F-EF555D0FEDC7}" presName="spacer" presStyleCnt="0"/>
      <dgm:spPr/>
    </dgm:pt>
    <dgm:pt modelId="{8329FD56-FC42-45B5-B0D9-D2DC523EE95B}" type="pres">
      <dgm:prSet presAssocID="{7164A540-2F8E-4229-B253-092A2979766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CDECB5E-2754-4A1B-8EC2-87CE4D31D1ED}" type="pres">
      <dgm:prSet presAssocID="{6AA875D0-B8E7-42D0-B240-9E8F7EACE5DA}" presName="spacer" presStyleCnt="0"/>
      <dgm:spPr/>
    </dgm:pt>
    <dgm:pt modelId="{3D5E1D92-1BC8-4E5F-947D-75B4C843DA02}" type="pres">
      <dgm:prSet presAssocID="{A4A47FBE-CC5C-412C-A172-0747AF9AE00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E59276F-17C5-4AFB-97B0-E7D4C9D6FD46}" type="pres">
      <dgm:prSet presAssocID="{41553377-C7B8-4885-A976-1B30BEF145F8}" presName="spacer" presStyleCnt="0"/>
      <dgm:spPr/>
    </dgm:pt>
    <dgm:pt modelId="{A4C0DF3C-ADE8-41D4-B1BB-94CA7FE7DFE4}" type="pres">
      <dgm:prSet presAssocID="{8B30C6D5-DA5D-4D78-B10D-9A01200BB1C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870F9B1-1180-4E82-B6C2-F25C29B8F751}" type="pres">
      <dgm:prSet presAssocID="{B8244BBD-8A96-4F8B-B462-98F8BA4537F2}" presName="spacer" presStyleCnt="0"/>
      <dgm:spPr/>
    </dgm:pt>
    <dgm:pt modelId="{3BF73790-7B83-4D00-878D-AF62CA03D6C3}" type="pres">
      <dgm:prSet presAssocID="{A45A49C5-44A9-4FD4-9627-4DF8B5D1D37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4A80829-F748-426F-AF52-15F4CDE98E28}" srcId="{16E7218A-02AD-4EDE-9868-3E964DCB0E70}" destId="{FA16F564-6792-4F5C-B6E3-CF26C5CAD778}" srcOrd="0" destOrd="0" parTransId="{33C83BB5-92A0-4F59-BACF-63F0171A47E9}" sibTransId="{F8384C02-08AD-43E7-BB4F-EF555D0FEDC7}"/>
    <dgm:cxn modelId="{2341287C-8B62-4881-B3DD-A7ABF0F32092}" srcId="{16E7218A-02AD-4EDE-9868-3E964DCB0E70}" destId="{8B30C6D5-DA5D-4D78-B10D-9A01200BB1CA}" srcOrd="3" destOrd="0" parTransId="{D53D53A5-EA28-4290-8096-E306AEAF36D7}" sibTransId="{B8244BBD-8A96-4F8B-B462-98F8BA4537F2}"/>
    <dgm:cxn modelId="{1C073681-42B7-475A-82B2-7798AEFD8F58}" type="presOf" srcId="{16E7218A-02AD-4EDE-9868-3E964DCB0E70}" destId="{4501BA17-A192-4DE3-A7C6-6FA508538254}" srcOrd="0" destOrd="0" presId="urn:microsoft.com/office/officeart/2005/8/layout/vList2"/>
    <dgm:cxn modelId="{8659ACA1-19F9-4D15-A057-5FA44E5DF5F3}" type="presOf" srcId="{A4A47FBE-CC5C-412C-A172-0747AF9AE005}" destId="{3D5E1D92-1BC8-4E5F-947D-75B4C843DA02}" srcOrd="0" destOrd="0" presId="urn:microsoft.com/office/officeart/2005/8/layout/vList2"/>
    <dgm:cxn modelId="{A484A6A9-235D-48D8-997B-F8616054A7B1}" type="presOf" srcId="{8B30C6D5-DA5D-4D78-B10D-9A01200BB1CA}" destId="{A4C0DF3C-ADE8-41D4-B1BB-94CA7FE7DFE4}" srcOrd="0" destOrd="0" presId="urn:microsoft.com/office/officeart/2005/8/layout/vList2"/>
    <dgm:cxn modelId="{D1C359B4-4558-421D-91CD-FFE6430C4497}" srcId="{16E7218A-02AD-4EDE-9868-3E964DCB0E70}" destId="{7164A540-2F8E-4229-B253-092A29797668}" srcOrd="1" destOrd="0" parTransId="{20765B13-8D3E-49BF-8540-A8DD75F3801A}" sibTransId="{6AA875D0-B8E7-42D0-B240-9E8F7EACE5DA}"/>
    <dgm:cxn modelId="{EF3305CB-B288-427A-8B47-B4DC19FCABED}" type="presOf" srcId="{7164A540-2F8E-4229-B253-092A29797668}" destId="{8329FD56-FC42-45B5-B0D9-D2DC523EE95B}" srcOrd="0" destOrd="0" presId="urn:microsoft.com/office/officeart/2005/8/layout/vList2"/>
    <dgm:cxn modelId="{2D964FDA-957D-451D-945C-D8F2AFA008D7}" srcId="{16E7218A-02AD-4EDE-9868-3E964DCB0E70}" destId="{A4A47FBE-CC5C-412C-A172-0747AF9AE005}" srcOrd="2" destOrd="0" parTransId="{B4F0C612-DAAD-4ACF-91EC-ABBB27CBEFFA}" sibTransId="{41553377-C7B8-4885-A976-1B30BEF145F8}"/>
    <dgm:cxn modelId="{E67809DD-C883-446F-902B-B51D0EF9DB99}" srcId="{16E7218A-02AD-4EDE-9868-3E964DCB0E70}" destId="{A45A49C5-44A9-4FD4-9627-4DF8B5D1D374}" srcOrd="4" destOrd="0" parTransId="{D18A1363-2317-4BCC-9335-C60BD1A5979D}" sibTransId="{57B4862E-A2BC-43D6-90C5-7A521AA277B3}"/>
    <dgm:cxn modelId="{E68C2FF9-5007-4AAD-B2CD-881A38DAE273}" type="presOf" srcId="{FA16F564-6792-4F5C-B6E3-CF26C5CAD778}" destId="{B359377D-3B7B-4B72-801F-3590E093DA36}" srcOrd="0" destOrd="0" presId="urn:microsoft.com/office/officeart/2005/8/layout/vList2"/>
    <dgm:cxn modelId="{FA79F1FF-C829-4BD4-A3F4-88EFEB3FD0DE}" type="presOf" srcId="{A45A49C5-44A9-4FD4-9627-4DF8B5D1D374}" destId="{3BF73790-7B83-4D00-878D-AF62CA03D6C3}" srcOrd="0" destOrd="0" presId="urn:microsoft.com/office/officeart/2005/8/layout/vList2"/>
    <dgm:cxn modelId="{92F8370A-B5AC-4AEB-AEF2-8DDE347E9A67}" type="presParOf" srcId="{4501BA17-A192-4DE3-A7C6-6FA508538254}" destId="{B359377D-3B7B-4B72-801F-3590E093DA36}" srcOrd="0" destOrd="0" presId="urn:microsoft.com/office/officeart/2005/8/layout/vList2"/>
    <dgm:cxn modelId="{C8B57843-898B-4335-8F3F-EEE34CFBC480}" type="presParOf" srcId="{4501BA17-A192-4DE3-A7C6-6FA508538254}" destId="{4652AD07-2B21-4F79-A389-1B092196AFFD}" srcOrd="1" destOrd="0" presId="urn:microsoft.com/office/officeart/2005/8/layout/vList2"/>
    <dgm:cxn modelId="{D7636259-8E8C-4DCD-9048-4F4AF42A4F19}" type="presParOf" srcId="{4501BA17-A192-4DE3-A7C6-6FA508538254}" destId="{8329FD56-FC42-45B5-B0D9-D2DC523EE95B}" srcOrd="2" destOrd="0" presId="urn:microsoft.com/office/officeart/2005/8/layout/vList2"/>
    <dgm:cxn modelId="{5C4AC52A-F3D7-4373-8F23-F6AB7F2318B3}" type="presParOf" srcId="{4501BA17-A192-4DE3-A7C6-6FA508538254}" destId="{DCDECB5E-2754-4A1B-8EC2-87CE4D31D1ED}" srcOrd="3" destOrd="0" presId="urn:microsoft.com/office/officeart/2005/8/layout/vList2"/>
    <dgm:cxn modelId="{1563553A-E157-41C0-B284-B33E31EF2C8E}" type="presParOf" srcId="{4501BA17-A192-4DE3-A7C6-6FA508538254}" destId="{3D5E1D92-1BC8-4E5F-947D-75B4C843DA02}" srcOrd="4" destOrd="0" presId="urn:microsoft.com/office/officeart/2005/8/layout/vList2"/>
    <dgm:cxn modelId="{616AF25F-3611-474C-A1E5-1A4D3E80A45B}" type="presParOf" srcId="{4501BA17-A192-4DE3-A7C6-6FA508538254}" destId="{6E59276F-17C5-4AFB-97B0-E7D4C9D6FD46}" srcOrd="5" destOrd="0" presId="urn:microsoft.com/office/officeart/2005/8/layout/vList2"/>
    <dgm:cxn modelId="{7D5C9A47-4307-4FD0-918B-0B70C85FF007}" type="presParOf" srcId="{4501BA17-A192-4DE3-A7C6-6FA508538254}" destId="{A4C0DF3C-ADE8-41D4-B1BB-94CA7FE7DFE4}" srcOrd="6" destOrd="0" presId="urn:microsoft.com/office/officeart/2005/8/layout/vList2"/>
    <dgm:cxn modelId="{6C9E9F28-F02F-4A83-91BD-573AE9FD8F42}" type="presParOf" srcId="{4501BA17-A192-4DE3-A7C6-6FA508538254}" destId="{5870F9B1-1180-4E82-B6C2-F25C29B8F751}" srcOrd="7" destOrd="0" presId="urn:microsoft.com/office/officeart/2005/8/layout/vList2"/>
    <dgm:cxn modelId="{D67D5F06-111D-4519-BD84-74EE6A2E2C03}" type="presParOf" srcId="{4501BA17-A192-4DE3-A7C6-6FA508538254}" destId="{3BF73790-7B83-4D00-878D-AF62CA03D6C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4FFD3F-1956-4AAB-89D7-5D411A51AD43}">
      <dsp:nvSpPr>
        <dsp:cNvPr id="0" name=""/>
        <dsp:cNvSpPr/>
      </dsp:nvSpPr>
      <dsp:spPr>
        <a:xfrm>
          <a:off x="219844" y="-125589"/>
          <a:ext cx="5840051" cy="5840051"/>
        </a:xfrm>
        <a:prstGeom prst="circularArrow">
          <a:avLst>
            <a:gd name="adj1" fmla="val 5544"/>
            <a:gd name="adj2" fmla="val 330680"/>
            <a:gd name="adj3" fmla="val 15137685"/>
            <a:gd name="adj4" fmla="val 16600959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191987-2137-44A6-8F3B-0F17C64D0393}">
      <dsp:nvSpPr>
        <dsp:cNvPr id="0" name=""/>
        <dsp:cNvSpPr/>
      </dsp:nvSpPr>
      <dsp:spPr>
        <a:xfrm>
          <a:off x="2641600" y="3637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Company Introduction</a:t>
          </a:r>
        </a:p>
      </dsp:txBody>
      <dsp:txXfrm>
        <a:off x="2665924" y="27961"/>
        <a:ext cx="947892" cy="449622"/>
      </dsp:txXfrm>
    </dsp:sp>
    <dsp:sp modelId="{80539EBA-2B3D-443E-A33B-F35E09373B45}">
      <dsp:nvSpPr>
        <dsp:cNvPr id="0" name=""/>
        <dsp:cNvSpPr/>
      </dsp:nvSpPr>
      <dsp:spPr>
        <a:xfrm>
          <a:off x="3722155" y="250267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Job Role Overview</a:t>
          </a:r>
        </a:p>
      </dsp:txBody>
      <dsp:txXfrm>
        <a:off x="3746479" y="274591"/>
        <a:ext cx="947892" cy="449622"/>
      </dsp:txXfrm>
    </dsp:sp>
    <dsp:sp modelId="{4AC37599-C0D6-4D88-AF5B-45C11AE39050}">
      <dsp:nvSpPr>
        <dsp:cNvPr id="0" name=""/>
        <dsp:cNvSpPr/>
      </dsp:nvSpPr>
      <dsp:spPr>
        <a:xfrm>
          <a:off x="4588694" y="941308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Recruitment Process</a:t>
          </a:r>
        </a:p>
      </dsp:txBody>
      <dsp:txXfrm>
        <a:off x="4613018" y="965632"/>
        <a:ext cx="947892" cy="449622"/>
      </dsp:txXfrm>
    </dsp:sp>
    <dsp:sp modelId="{AB050A4C-B1A8-4589-AD45-51CF679BD578}">
      <dsp:nvSpPr>
        <dsp:cNvPr id="0" name=""/>
        <dsp:cNvSpPr/>
      </dsp:nvSpPr>
      <dsp:spPr>
        <a:xfrm>
          <a:off x="5069586" y="1939892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Job Analysis</a:t>
          </a:r>
        </a:p>
      </dsp:txBody>
      <dsp:txXfrm>
        <a:off x="5093910" y="1964216"/>
        <a:ext cx="947892" cy="449622"/>
      </dsp:txXfrm>
    </dsp:sp>
    <dsp:sp modelId="{BA7C21B0-A0EF-49B7-BBF2-EBED2E60DFAA}">
      <dsp:nvSpPr>
        <dsp:cNvPr id="0" name=""/>
        <dsp:cNvSpPr/>
      </dsp:nvSpPr>
      <dsp:spPr>
        <a:xfrm>
          <a:off x="5069586" y="3048236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Job Description</a:t>
          </a:r>
        </a:p>
      </dsp:txBody>
      <dsp:txXfrm>
        <a:off x="5093910" y="3072560"/>
        <a:ext cx="947892" cy="449622"/>
      </dsp:txXfrm>
    </dsp:sp>
    <dsp:sp modelId="{0E4F7D44-53C9-4D9E-A9BB-A6DC20F97646}">
      <dsp:nvSpPr>
        <dsp:cNvPr id="0" name=""/>
        <dsp:cNvSpPr/>
      </dsp:nvSpPr>
      <dsp:spPr>
        <a:xfrm>
          <a:off x="4588694" y="4046820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Person Specification</a:t>
          </a:r>
        </a:p>
      </dsp:txBody>
      <dsp:txXfrm>
        <a:off x="4613018" y="4071144"/>
        <a:ext cx="947892" cy="449622"/>
      </dsp:txXfrm>
    </dsp:sp>
    <dsp:sp modelId="{0558B350-FF7F-4CF0-8089-BC29A1BE8E51}">
      <dsp:nvSpPr>
        <dsp:cNvPr id="0" name=""/>
        <dsp:cNvSpPr/>
      </dsp:nvSpPr>
      <dsp:spPr>
        <a:xfrm>
          <a:off x="3722155" y="4737862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Selection Methods</a:t>
          </a:r>
        </a:p>
      </dsp:txBody>
      <dsp:txXfrm>
        <a:off x="3746479" y="4762186"/>
        <a:ext cx="947892" cy="449622"/>
      </dsp:txXfrm>
    </dsp:sp>
    <dsp:sp modelId="{ABF4A45A-D433-43CB-87D5-A3FC28509CFF}">
      <dsp:nvSpPr>
        <dsp:cNvPr id="0" name=""/>
        <dsp:cNvSpPr/>
      </dsp:nvSpPr>
      <dsp:spPr>
        <a:xfrm>
          <a:off x="2641600" y="4984491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Importance of Effective Recruitment</a:t>
          </a:r>
        </a:p>
      </dsp:txBody>
      <dsp:txXfrm>
        <a:off x="2665924" y="5008815"/>
        <a:ext cx="947892" cy="449622"/>
      </dsp:txXfrm>
    </dsp:sp>
    <dsp:sp modelId="{730596C0-2E87-4791-969A-8D8E54D9FC8F}">
      <dsp:nvSpPr>
        <dsp:cNvPr id="0" name=""/>
        <dsp:cNvSpPr/>
      </dsp:nvSpPr>
      <dsp:spPr>
        <a:xfrm>
          <a:off x="1561044" y="4737862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Learning &amp; Development Needs</a:t>
          </a:r>
        </a:p>
      </dsp:txBody>
      <dsp:txXfrm>
        <a:off x="1585368" y="4762186"/>
        <a:ext cx="947892" cy="449622"/>
      </dsp:txXfrm>
    </dsp:sp>
    <dsp:sp modelId="{7C550082-B438-4FFE-9BFA-FF51CE45DE9E}">
      <dsp:nvSpPr>
        <dsp:cNvPr id="0" name=""/>
        <dsp:cNvSpPr/>
      </dsp:nvSpPr>
      <dsp:spPr>
        <a:xfrm>
          <a:off x="694505" y="4046820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Behaviourist Learning Theory</a:t>
          </a:r>
        </a:p>
      </dsp:txBody>
      <dsp:txXfrm>
        <a:off x="718829" y="4071144"/>
        <a:ext cx="947892" cy="449622"/>
      </dsp:txXfrm>
    </dsp:sp>
    <dsp:sp modelId="{22AB334E-E315-4885-A8DD-A44739672591}">
      <dsp:nvSpPr>
        <dsp:cNvPr id="0" name=""/>
        <dsp:cNvSpPr/>
      </dsp:nvSpPr>
      <dsp:spPr>
        <a:xfrm>
          <a:off x="213613" y="3048236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Cognitivist Learning Theory</a:t>
          </a:r>
        </a:p>
      </dsp:txBody>
      <dsp:txXfrm>
        <a:off x="237937" y="3072560"/>
        <a:ext cx="947892" cy="449622"/>
      </dsp:txXfrm>
    </dsp:sp>
    <dsp:sp modelId="{D7513FB1-89C7-4069-975B-4EF6762F06A9}">
      <dsp:nvSpPr>
        <dsp:cNvPr id="0" name=""/>
        <dsp:cNvSpPr/>
      </dsp:nvSpPr>
      <dsp:spPr>
        <a:xfrm>
          <a:off x="213613" y="1939892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Humanist / Experiential Learning</a:t>
          </a:r>
        </a:p>
      </dsp:txBody>
      <dsp:txXfrm>
        <a:off x="237937" y="1964216"/>
        <a:ext cx="947892" cy="449622"/>
      </dsp:txXfrm>
    </dsp:sp>
    <dsp:sp modelId="{BAF665AD-B5DA-4F2B-99E4-F116861557A8}">
      <dsp:nvSpPr>
        <dsp:cNvPr id="0" name=""/>
        <dsp:cNvSpPr/>
      </dsp:nvSpPr>
      <dsp:spPr>
        <a:xfrm>
          <a:off x="694505" y="941308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Conclusion</a:t>
          </a:r>
        </a:p>
      </dsp:txBody>
      <dsp:txXfrm>
        <a:off x="718829" y="965632"/>
        <a:ext cx="947892" cy="449622"/>
      </dsp:txXfrm>
    </dsp:sp>
    <dsp:sp modelId="{4D7D5ABA-F333-470B-915E-E15EFB36D2B7}">
      <dsp:nvSpPr>
        <dsp:cNvPr id="0" name=""/>
        <dsp:cNvSpPr/>
      </dsp:nvSpPr>
      <dsp:spPr>
        <a:xfrm>
          <a:off x="1561044" y="250267"/>
          <a:ext cx="996540" cy="498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Reference List</a:t>
          </a:r>
        </a:p>
      </dsp:txBody>
      <dsp:txXfrm>
        <a:off x="1585368" y="274591"/>
        <a:ext cx="947892" cy="4496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B5E950-806D-47DB-B7CF-1EF1C3070D2D}">
      <dsp:nvSpPr>
        <dsp:cNvPr id="0" name=""/>
        <dsp:cNvSpPr/>
      </dsp:nvSpPr>
      <dsp:spPr>
        <a:xfrm>
          <a:off x="0" y="3588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1EC0B-60C5-4460-B1EB-E5D61E69FA6B}">
      <dsp:nvSpPr>
        <dsp:cNvPr id="0" name=""/>
        <dsp:cNvSpPr/>
      </dsp:nvSpPr>
      <dsp:spPr>
        <a:xfrm>
          <a:off x="231243" y="175588"/>
          <a:ext cx="420442" cy="4204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E24D6-F51C-46C8-A20E-B8FAEC66FA9C}">
      <dsp:nvSpPr>
        <dsp:cNvPr id="0" name=""/>
        <dsp:cNvSpPr/>
      </dsp:nvSpPr>
      <dsp:spPr>
        <a:xfrm>
          <a:off x="882930" y="3588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GreenTech Solutions Ltd is a UK-based renewable energy company operating in the sustainability sector.</a:t>
          </a:r>
        </a:p>
      </dsp:txBody>
      <dsp:txXfrm>
        <a:off x="882930" y="3588"/>
        <a:ext cx="9770648" cy="764441"/>
      </dsp:txXfrm>
    </dsp:sp>
    <dsp:sp modelId="{B2D0A9AC-86BF-4BE5-8BD6-6154461D9C53}">
      <dsp:nvSpPr>
        <dsp:cNvPr id="0" name=""/>
        <dsp:cNvSpPr/>
      </dsp:nvSpPr>
      <dsp:spPr>
        <a:xfrm>
          <a:off x="0" y="959141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5834A6-C917-4B7E-A341-72C7AB5FC43E}">
      <dsp:nvSpPr>
        <dsp:cNvPr id="0" name=""/>
        <dsp:cNvSpPr/>
      </dsp:nvSpPr>
      <dsp:spPr>
        <a:xfrm>
          <a:off x="231243" y="1131140"/>
          <a:ext cx="420442" cy="4204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87208-13AE-416B-9BC0-A77F8811E086}">
      <dsp:nvSpPr>
        <dsp:cNvPr id="0" name=""/>
        <dsp:cNvSpPr/>
      </dsp:nvSpPr>
      <dsp:spPr>
        <a:xfrm>
          <a:off x="882930" y="959141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organisation focuses on providing environmentally friendly energy solutions to businesses.</a:t>
          </a:r>
        </a:p>
      </dsp:txBody>
      <dsp:txXfrm>
        <a:off x="882930" y="959141"/>
        <a:ext cx="9770648" cy="764441"/>
      </dsp:txXfrm>
    </dsp:sp>
    <dsp:sp modelId="{0BDD5D84-7242-4EE7-8E55-AC557498882F}">
      <dsp:nvSpPr>
        <dsp:cNvPr id="0" name=""/>
        <dsp:cNvSpPr/>
      </dsp:nvSpPr>
      <dsp:spPr>
        <a:xfrm>
          <a:off x="0" y="1914693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51DF5F-97DA-4038-A1E3-7CCD540DDB9F}">
      <dsp:nvSpPr>
        <dsp:cNvPr id="0" name=""/>
        <dsp:cNvSpPr/>
      </dsp:nvSpPr>
      <dsp:spPr>
        <a:xfrm>
          <a:off x="231243" y="2086692"/>
          <a:ext cx="420442" cy="4204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B17CA-4C13-4442-AB52-7539F703E6B7}">
      <dsp:nvSpPr>
        <dsp:cNvPr id="0" name=""/>
        <dsp:cNvSpPr/>
      </dsp:nvSpPr>
      <dsp:spPr>
        <a:xfrm>
          <a:off x="882930" y="1914693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GreenTech relies on skilled teams to deliver projects efficiently and safely.</a:t>
          </a:r>
        </a:p>
      </dsp:txBody>
      <dsp:txXfrm>
        <a:off x="882930" y="1914693"/>
        <a:ext cx="9770648" cy="764441"/>
      </dsp:txXfrm>
    </dsp:sp>
    <dsp:sp modelId="{0443B42B-D3DC-45C9-8E45-65D86A4E3251}">
      <dsp:nvSpPr>
        <dsp:cNvPr id="0" name=""/>
        <dsp:cNvSpPr/>
      </dsp:nvSpPr>
      <dsp:spPr>
        <a:xfrm>
          <a:off x="0" y="2870245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A0F17-5D80-4061-A1F8-5CF7A5B25CEC}">
      <dsp:nvSpPr>
        <dsp:cNvPr id="0" name=""/>
        <dsp:cNvSpPr/>
      </dsp:nvSpPr>
      <dsp:spPr>
        <a:xfrm>
          <a:off x="231243" y="3042244"/>
          <a:ext cx="420442" cy="4204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2034D-FD24-4557-B717-3F0606A36ABB}">
      <dsp:nvSpPr>
        <dsp:cNvPr id="0" name=""/>
        <dsp:cNvSpPr/>
      </dsp:nvSpPr>
      <dsp:spPr>
        <a:xfrm>
          <a:off x="882930" y="2870245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 the company grows, effective recruitment and staff development become critical.</a:t>
          </a:r>
        </a:p>
      </dsp:txBody>
      <dsp:txXfrm>
        <a:off x="882930" y="2870245"/>
        <a:ext cx="9770648" cy="764441"/>
      </dsp:txXfrm>
    </dsp:sp>
    <dsp:sp modelId="{C84BA7AB-EE8F-42B6-BE06-8E6E840DA5B5}">
      <dsp:nvSpPr>
        <dsp:cNvPr id="0" name=""/>
        <dsp:cNvSpPr/>
      </dsp:nvSpPr>
      <dsp:spPr>
        <a:xfrm>
          <a:off x="0" y="3825797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B74B1-B65F-4078-8696-53AA00DFD9BB}">
      <dsp:nvSpPr>
        <dsp:cNvPr id="0" name=""/>
        <dsp:cNvSpPr/>
      </dsp:nvSpPr>
      <dsp:spPr>
        <a:xfrm>
          <a:off x="231243" y="3997796"/>
          <a:ext cx="420442" cy="4204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0E581-8B6B-4D8B-B87C-6CF6DF406A42}">
      <dsp:nvSpPr>
        <dsp:cNvPr id="0" name=""/>
        <dsp:cNvSpPr/>
      </dsp:nvSpPr>
      <dsp:spPr>
        <a:xfrm>
          <a:off x="882930" y="3825797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HR plays a key role in ensuring the organisation runs smoothly and sustainably (CIPD, 2023).</a:t>
          </a:r>
        </a:p>
      </dsp:txBody>
      <dsp:txXfrm>
        <a:off x="882930" y="3825797"/>
        <a:ext cx="9770648" cy="7644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F34AF-C794-48F9-9BA3-335218043C3A}">
      <dsp:nvSpPr>
        <dsp:cNvPr id="0" name=""/>
        <dsp:cNvSpPr/>
      </dsp:nvSpPr>
      <dsp:spPr>
        <a:xfrm>
          <a:off x="0" y="533790"/>
          <a:ext cx="6279741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selected role is Operations Team Leader at GreenTech Solutions Ltd.</a:t>
          </a:r>
        </a:p>
      </dsp:txBody>
      <dsp:txXfrm>
        <a:off x="40780" y="574570"/>
        <a:ext cx="6198181" cy="753819"/>
      </dsp:txXfrm>
    </dsp:sp>
    <dsp:sp modelId="{52593DD2-77CA-4A6F-A5A0-25465A94671D}">
      <dsp:nvSpPr>
        <dsp:cNvPr id="0" name=""/>
        <dsp:cNvSpPr/>
      </dsp:nvSpPr>
      <dsp:spPr>
        <a:xfrm>
          <a:off x="0" y="1429650"/>
          <a:ext cx="6279741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role exists to supervise operational staff and ensure projects run efficiently.</a:t>
          </a:r>
        </a:p>
      </dsp:txBody>
      <dsp:txXfrm>
        <a:off x="40780" y="1470430"/>
        <a:ext cx="6198181" cy="753819"/>
      </dsp:txXfrm>
    </dsp:sp>
    <dsp:sp modelId="{165D257D-042A-47B3-B72C-04E0028E6437}">
      <dsp:nvSpPr>
        <dsp:cNvPr id="0" name=""/>
        <dsp:cNvSpPr/>
      </dsp:nvSpPr>
      <dsp:spPr>
        <a:xfrm>
          <a:off x="0" y="2325510"/>
          <a:ext cx="6279741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Team Leader supports senior management and coordinates daily activities.</a:t>
          </a:r>
        </a:p>
      </dsp:txBody>
      <dsp:txXfrm>
        <a:off x="40780" y="2366290"/>
        <a:ext cx="6198181" cy="753819"/>
      </dsp:txXfrm>
    </dsp:sp>
    <dsp:sp modelId="{C79A09F9-BB7F-4F3E-B2AF-8F85FFB97C90}">
      <dsp:nvSpPr>
        <dsp:cNvPr id="0" name=""/>
        <dsp:cNvSpPr/>
      </dsp:nvSpPr>
      <dsp:spPr>
        <a:xfrm>
          <a:off x="0" y="3221370"/>
          <a:ext cx="6279741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Strong leadership is needed to meet performance, safety, and sustainability targets.</a:t>
          </a:r>
        </a:p>
      </dsp:txBody>
      <dsp:txXfrm>
        <a:off x="40780" y="3262150"/>
        <a:ext cx="6198181" cy="753819"/>
      </dsp:txXfrm>
    </dsp:sp>
    <dsp:sp modelId="{BF31121A-CD51-42B1-A587-632E38F7A9DB}">
      <dsp:nvSpPr>
        <dsp:cNvPr id="0" name=""/>
        <dsp:cNvSpPr/>
      </dsp:nvSpPr>
      <dsp:spPr>
        <a:xfrm>
          <a:off x="0" y="4117230"/>
          <a:ext cx="6279741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role directly affects productivity and organisational success (Armstrong, 2020).</a:t>
          </a:r>
        </a:p>
      </dsp:txBody>
      <dsp:txXfrm>
        <a:off x="40780" y="4158010"/>
        <a:ext cx="6198181" cy="753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86F01-DFB8-4B1B-A613-7075B81557BA}">
      <dsp:nvSpPr>
        <dsp:cNvPr id="0" name=""/>
        <dsp:cNvSpPr/>
      </dsp:nvSpPr>
      <dsp:spPr>
        <a:xfrm>
          <a:off x="38803" y="578882"/>
          <a:ext cx="821086" cy="82108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39C08-B5AB-4834-B5FA-71B8913A907D}">
      <dsp:nvSpPr>
        <dsp:cNvPr id="0" name=""/>
        <dsp:cNvSpPr/>
      </dsp:nvSpPr>
      <dsp:spPr>
        <a:xfrm>
          <a:off x="211231" y="751310"/>
          <a:ext cx="476230" cy="4762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FE366-0526-4714-8514-EC4EA636B264}">
      <dsp:nvSpPr>
        <dsp:cNvPr id="0" name=""/>
        <dsp:cNvSpPr/>
      </dsp:nvSpPr>
      <dsp:spPr>
        <a:xfrm>
          <a:off x="1035836" y="578882"/>
          <a:ext cx="1935417" cy="821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GreenTech uses a structured recruitment process to attract the right candidate.</a:t>
          </a:r>
        </a:p>
      </dsp:txBody>
      <dsp:txXfrm>
        <a:off x="1035836" y="578882"/>
        <a:ext cx="1935417" cy="821086"/>
      </dsp:txXfrm>
    </dsp:sp>
    <dsp:sp modelId="{FA34DAAE-05FE-4EA7-9125-67708CB390D6}">
      <dsp:nvSpPr>
        <dsp:cNvPr id="0" name=""/>
        <dsp:cNvSpPr/>
      </dsp:nvSpPr>
      <dsp:spPr>
        <a:xfrm>
          <a:off x="3308486" y="578882"/>
          <a:ext cx="821086" cy="82108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376F1-2651-4C4C-A43F-4F1A9F4B2711}">
      <dsp:nvSpPr>
        <dsp:cNvPr id="0" name=""/>
        <dsp:cNvSpPr/>
      </dsp:nvSpPr>
      <dsp:spPr>
        <a:xfrm>
          <a:off x="3480914" y="751310"/>
          <a:ext cx="476230" cy="4762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5CF4D-0E75-4E1A-8D71-050F6A4C5B3E}">
      <dsp:nvSpPr>
        <dsp:cNvPr id="0" name=""/>
        <dsp:cNvSpPr/>
      </dsp:nvSpPr>
      <dsp:spPr>
        <a:xfrm>
          <a:off x="4305519" y="578882"/>
          <a:ext cx="1935417" cy="821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process begins with identifying the vacancy and analysing the job role.</a:t>
          </a:r>
        </a:p>
      </dsp:txBody>
      <dsp:txXfrm>
        <a:off x="4305519" y="578882"/>
        <a:ext cx="1935417" cy="821086"/>
      </dsp:txXfrm>
    </dsp:sp>
    <dsp:sp modelId="{69893B4B-B479-4EEC-B913-F28685508900}">
      <dsp:nvSpPr>
        <dsp:cNvPr id="0" name=""/>
        <dsp:cNvSpPr/>
      </dsp:nvSpPr>
      <dsp:spPr>
        <a:xfrm>
          <a:off x="38803" y="2332656"/>
          <a:ext cx="821086" cy="82108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296F7-CF4E-4531-A1C5-2B4E78A3FF0C}">
      <dsp:nvSpPr>
        <dsp:cNvPr id="0" name=""/>
        <dsp:cNvSpPr/>
      </dsp:nvSpPr>
      <dsp:spPr>
        <a:xfrm>
          <a:off x="211231" y="2505084"/>
          <a:ext cx="476230" cy="4762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F764E-987B-405C-8C86-FA11CF95A8DE}">
      <dsp:nvSpPr>
        <dsp:cNvPr id="0" name=""/>
        <dsp:cNvSpPr/>
      </dsp:nvSpPr>
      <dsp:spPr>
        <a:xfrm>
          <a:off x="1035836" y="2332656"/>
          <a:ext cx="1935417" cy="821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HR advertises the role internally and externally to promote fairness and diversity.</a:t>
          </a:r>
        </a:p>
      </dsp:txBody>
      <dsp:txXfrm>
        <a:off x="1035836" y="2332656"/>
        <a:ext cx="1935417" cy="821086"/>
      </dsp:txXfrm>
    </dsp:sp>
    <dsp:sp modelId="{A97F343C-6C91-4EE3-AF50-BC4ADE9A1C62}">
      <dsp:nvSpPr>
        <dsp:cNvPr id="0" name=""/>
        <dsp:cNvSpPr/>
      </dsp:nvSpPr>
      <dsp:spPr>
        <a:xfrm>
          <a:off x="3308486" y="2332656"/>
          <a:ext cx="821086" cy="82108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4B5B1-CF08-48E8-9CAE-7EB2D7A5E787}">
      <dsp:nvSpPr>
        <dsp:cNvPr id="0" name=""/>
        <dsp:cNvSpPr/>
      </dsp:nvSpPr>
      <dsp:spPr>
        <a:xfrm>
          <a:off x="3480914" y="2505084"/>
          <a:ext cx="476230" cy="4762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4564B-AC0E-48B9-B666-04152E29BE43}">
      <dsp:nvSpPr>
        <dsp:cNvPr id="0" name=""/>
        <dsp:cNvSpPr/>
      </dsp:nvSpPr>
      <dsp:spPr>
        <a:xfrm>
          <a:off x="4305519" y="2332656"/>
          <a:ext cx="1935417" cy="821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Applicants are shortlisted, interviewed, and assessed objectively.</a:t>
          </a:r>
        </a:p>
      </dsp:txBody>
      <dsp:txXfrm>
        <a:off x="4305519" y="2332656"/>
        <a:ext cx="1935417" cy="821086"/>
      </dsp:txXfrm>
    </dsp:sp>
    <dsp:sp modelId="{81F4E76A-3A56-4235-8607-255C24788EBB}">
      <dsp:nvSpPr>
        <dsp:cNvPr id="0" name=""/>
        <dsp:cNvSpPr/>
      </dsp:nvSpPr>
      <dsp:spPr>
        <a:xfrm>
          <a:off x="38803" y="4086431"/>
          <a:ext cx="821086" cy="82108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9705F-9D4C-4EA2-95FE-97A095B890A2}">
      <dsp:nvSpPr>
        <dsp:cNvPr id="0" name=""/>
        <dsp:cNvSpPr/>
      </dsp:nvSpPr>
      <dsp:spPr>
        <a:xfrm>
          <a:off x="211231" y="4258859"/>
          <a:ext cx="476230" cy="47623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C1823-1B80-425E-B1EC-DB0C37CB1E37}">
      <dsp:nvSpPr>
        <dsp:cNvPr id="0" name=""/>
        <dsp:cNvSpPr/>
      </dsp:nvSpPr>
      <dsp:spPr>
        <a:xfrm>
          <a:off x="1035836" y="4086431"/>
          <a:ext cx="1935417" cy="8210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This approach reduces turnover and improves long-term performance (CIPD, 2023).</a:t>
          </a:r>
        </a:p>
      </dsp:txBody>
      <dsp:txXfrm>
        <a:off x="1035836" y="4086431"/>
        <a:ext cx="1935417" cy="8210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9E2C22-3753-4118-8BC8-845F345E51BE}">
      <dsp:nvSpPr>
        <dsp:cNvPr id="0" name=""/>
        <dsp:cNvSpPr/>
      </dsp:nvSpPr>
      <dsp:spPr>
        <a:xfrm>
          <a:off x="2367871" y="533975"/>
          <a:ext cx="4116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57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2643" y="577484"/>
        <a:ext cx="22112" cy="4422"/>
      </dsp:txXfrm>
    </dsp:sp>
    <dsp:sp modelId="{A51F6CD7-5589-419C-821C-4F82A910F1BC}">
      <dsp:nvSpPr>
        <dsp:cNvPr id="0" name=""/>
        <dsp:cNvSpPr/>
      </dsp:nvSpPr>
      <dsp:spPr>
        <a:xfrm>
          <a:off x="446811" y="2837"/>
          <a:ext cx="1922859" cy="115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2" tIns="98902" rIns="94222" bIns="9890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Job analysis explains what the Operations Team Leader role involves.</a:t>
          </a:r>
        </a:p>
      </dsp:txBody>
      <dsp:txXfrm>
        <a:off x="446811" y="2837"/>
        <a:ext cx="1922859" cy="1153715"/>
      </dsp:txXfrm>
    </dsp:sp>
    <dsp:sp modelId="{02AFCF42-0505-4BBD-A4DD-2A62B88B4928}">
      <dsp:nvSpPr>
        <dsp:cNvPr id="0" name=""/>
        <dsp:cNvSpPr/>
      </dsp:nvSpPr>
      <dsp:spPr>
        <a:xfrm>
          <a:off x="1408241" y="1154753"/>
          <a:ext cx="2365117" cy="411657"/>
        </a:xfrm>
        <a:custGeom>
          <a:avLst/>
          <a:gdLst/>
          <a:ahLst/>
          <a:cxnLst/>
          <a:rect l="0" t="0" r="0" b="0"/>
          <a:pathLst>
            <a:path>
              <a:moveTo>
                <a:pt x="2365117" y="0"/>
              </a:moveTo>
              <a:lnTo>
                <a:pt x="2365117" y="222928"/>
              </a:lnTo>
              <a:lnTo>
                <a:pt x="0" y="222928"/>
              </a:lnTo>
              <a:lnTo>
                <a:pt x="0" y="411657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0647" y="1358371"/>
        <a:ext cx="120305" cy="4422"/>
      </dsp:txXfrm>
    </dsp:sp>
    <dsp:sp modelId="{CABFEE06-8659-4EAD-B4E1-A542450EA0E9}">
      <dsp:nvSpPr>
        <dsp:cNvPr id="0" name=""/>
        <dsp:cNvSpPr/>
      </dsp:nvSpPr>
      <dsp:spPr>
        <a:xfrm>
          <a:off x="2811928" y="2837"/>
          <a:ext cx="1922859" cy="115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2" tIns="98902" rIns="94222" bIns="9890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role includes supervising staff, allocating tasks, and monitoring performance.</a:t>
          </a:r>
        </a:p>
      </dsp:txBody>
      <dsp:txXfrm>
        <a:off x="2811928" y="2837"/>
        <a:ext cx="1922859" cy="1153715"/>
      </dsp:txXfrm>
    </dsp:sp>
    <dsp:sp modelId="{2C56E174-E0A6-43FA-BB38-EE47863CB35D}">
      <dsp:nvSpPr>
        <dsp:cNvPr id="0" name=""/>
        <dsp:cNvSpPr/>
      </dsp:nvSpPr>
      <dsp:spPr>
        <a:xfrm>
          <a:off x="2367871" y="2129949"/>
          <a:ext cx="41165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57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2643" y="2173457"/>
        <a:ext cx="22112" cy="4422"/>
      </dsp:txXfrm>
    </dsp:sp>
    <dsp:sp modelId="{C0295E9A-5209-4926-B6EE-972E2244ED85}">
      <dsp:nvSpPr>
        <dsp:cNvPr id="0" name=""/>
        <dsp:cNvSpPr/>
      </dsp:nvSpPr>
      <dsp:spPr>
        <a:xfrm>
          <a:off x="446811" y="1598811"/>
          <a:ext cx="1922859" cy="115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2" tIns="98902" rIns="94222" bIns="9890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exists to ensure operational efficiency and compliance with safety standards.</a:t>
          </a:r>
        </a:p>
      </dsp:txBody>
      <dsp:txXfrm>
        <a:off x="446811" y="1598811"/>
        <a:ext cx="1922859" cy="1153715"/>
      </dsp:txXfrm>
    </dsp:sp>
    <dsp:sp modelId="{64B928E8-930E-47DF-9390-5587D5245D78}">
      <dsp:nvSpPr>
        <dsp:cNvPr id="0" name=""/>
        <dsp:cNvSpPr/>
      </dsp:nvSpPr>
      <dsp:spPr>
        <a:xfrm>
          <a:off x="1408241" y="2750726"/>
          <a:ext cx="2365117" cy="411657"/>
        </a:xfrm>
        <a:custGeom>
          <a:avLst/>
          <a:gdLst/>
          <a:ahLst/>
          <a:cxnLst/>
          <a:rect l="0" t="0" r="0" b="0"/>
          <a:pathLst>
            <a:path>
              <a:moveTo>
                <a:pt x="2365117" y="0"/>
              </a:moveTo>
              <a:lnTo>
                <a:pt x="2365117" y="222928"/>
              </a:lnTo>
              <a:lnTo>
                <a:pt x="0" y="222928"/>
              </a:lnTo>
              <a:lnTo>
                <a:pt x="0" y="411657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30647" y="2954344"/>
        <a:ext cx="120305" cy="4422"/>
      </dsp:txXfrm>
    </dsp:sp>
    <dsp:sp modelId="{672C0900-B41E-4B55-9C54-9D44ADBE5EF7}">
      <dsp:nvSpPr>
        <dsp:cNvPr id="0" name=""/>
        <dsp:cNvSpPr/>
      </dsp:nvSpPr>
      <dsp:spPr>
        <a:xfrm>
          <a:off x="2811928" y="1598811"/>
          <a:ext cx="1922859" cy="115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2" tIns="98902" rIns="94222" bIns="9890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Key skills required include leadership, communication, and problem-solving.</a:t>
          </a:r>
        </a:p>
      </dsp:txBody>
      <dsp:txXfrm>
        <a:off x="2811928" y="1598811"/>
        <a:ext cx="1922859" cy="1153715"/>
      </dsp:txXfrm>
    </dsp:sp>
    <dsp:sp modelId="{38B5BA11-322A-4DFA-B68B-CBD686DA5C3E}">
      <dsp:nvSpPr>
        <dsp:cNvPr id="0" name=""/>
        <dsp:cNvSpPr/>
      </dsp:nvSpPr>
      <dsp:spPr>
        <a:xfrm>
          <a:off x="446811" y="3194784"/>
          <a:ext cx="1922859" cy="115371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2" tIns="98902" rIns="94222" bIns="98902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Job analysis helps HR design effective roles and recruitment criteria (Armstrong, 2020).</a:t>
          </a:r>
        </a:p>
      </dsp:txBody>
      <dsp:txXfrm>
        <a:off x="446811" y="3194784"/>
        <a:ext cx="1922859" cy="11537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1C81A-63E0-42A5-AAFE-49E86D450859}">
      <dsp:nvSpPr>
        <dsp:cNvPr id="0" name=""/>
        <dsp:cNvSpPr/>
      </dsp:nvSpPr>
      <dsp:spPr>
        <a:xfrm>
          <a:off x="0" y="21816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Operations Team Leader manages daily operational activities.</a:t>
          </a:r>
        </a:p>
      </dsp:txBody>
      <dsp:txXfrm>
        <a:off x="46606" y="264766"/>
        <a:ext cx="6186529" cy="861507"/>
      </dsp:txXfrm>
    </dsp:sp>
    <dsp:sp modelId="{5A8B73A4-8CEB-47EF-A3BA-F815FDD90A21}">
      <dsp:nvSpPr>
        <dsp:cNvPr id="0" name=""/>
        <dsp:cNvSpPr/>
      </dsp:nvSpPr>
      <dsp:spPr>
        <a:xfrm>
          <a:off x="0" y="124200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They lead team briefings and ensure work targets are met.</a:t>
          </a:r>
        </a:p>
      </dsp:txBody>
      <dsp:txXfrm>
        <a:off x="46606" y="1288606"/>
        <a:ext cx="6186529" cy="861507"/>
      </dsp:txXfrm>
    </dsp:sp>
    <dsp:sp modelId="{775F075B-8630-4818-886B-1E09790B49C4}">
      <dsp:nvSpPr>
        <dsp:cNvPr id="0" name=""/>
        <dsp:cNvSpPr/>
      </dsp:nvSpPr>
      <dsp:spPr>
        <a:xfrm>
          <a:off x="0" y="226584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role involves resolving issues and supporting team members.</a:t>
          </a:r>
        </a:p>
      </dsp:txBody>
      <dsp:txXfrm>
        <a:off x="46606" y="2312446"/>
        <a:ext cx="6186529" cy="861507"/>
      </dsp:txXfrm>
    </dsp:sp>
    <dsp:sp modelId="{09789869-0F3C-4D84-A6DB-B5E5FAFC6BDD}">
      <dsp:nvSpPr>
        <dsp:cNvPr id="0" name=""/>
        <dsp:cNvSpPr/>
      </dsp:nvSpPr>
      <dsp:spPr>
        <a:xfrm>
          <a:off x="0" y="328968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They report performance outcomes to the Operations Manager.</a:t>
          </a:r>
        </a:p>
      </dsp:txBody>
      <dsp:txXfrm>
        <a:off x="46606" y="3336286"/>
        <a:ext cx="6186529" cy="861507"/>
      </dsp:txXfrm>
    </dsp:sp>
    <dsp:sp modelId="{D148707E-E93B-4115-B77F-F5234D62925A}">
      <dsp:nvSpPr>
        <dsp:cNvPr id="0" name=""/>
        <dsp:cNvSpPr/>
      </dsp:nvSpPr>
      <dsp:spPr>
        <a:xfrm>
          <a:off x="0" y="431352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clear job description ensures employees understand expectations (CIPD, 2023).</a:t>
          </a:r>
        </a:p>
      </dsp:txBody>
      <dsp:txXfrm>
        <a:off x="46606" y="4360126"/>
        <a:ext cx="6186529" cy="8615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E7716B-9C5A-4974-A3ED-C6A0734FAA55}">
      <dsp:nvSpPr>
        <dsp:cNvPr id="0" name=""/>
        <dsp:cNvSpPr/>
      </dsp:nvSpPr>
      <dsp:spPr>
        <a:xfrm>
          <a:off x="3409145" y="2018"/>
          <a:ext cx="3835288" cy="882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Candidates must have leadership experience and strong communication skills.</a:t>
          </a:r>
        </a:p>
      </dsp:txBody>
      <dsp:txXfrm>
        <a:off x="3452233" y="45106"/>
        <a:ext cx="3749112" cy="796476"/>
      </dsp:txXfrm>
    </dsp:sp>
    <dsp:sp modelId="{8A2CCDE4-1B0D-47EB-A2D0-9728F3EB3032}">
      <dsp:nvSpPr>
        <dsp:cNvPr id="0" name=""/>
        <dsp:cNvSpPr/>
      </dsp:nvSpPr>
      <dsp:spPr>
        <a:xfrm>
          <a:off x="3409145" y="928803"/>
          <a:ext cx="3835288" cy="882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They should understand health and safety procedures within operations.</a:t>
          </a:r>
        </a:p>
      </dsp:txBody>
      <dsp:txXfrm>
        <a:off x="3452233" y="971891"/>
        <a:ext cx="3749112" cy="796476"/>
      </dsp:txXfrm>
    </dsp:sp>
    <dsp:sp modelId="{F3D8225B-350D-4DE0-AE75-77511BD2FEDA}">
      <dsp:nvSpPr>
        <dsp:cNvPr id="0" name=""/>
        <dsp:cNvSpPr/>
      </dsp:nvSpPr>
      <dsp:spPr>
        <a:xfrm>
          <a:off x="3409145" y="1855587"/>
          <a:ext cx="3835288" cy="882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Essential qualities include reliability, teamwork, and decision-making ability.</a:t>
          </a:r>
        </a:p>
      </dsp:txBody>
      <dsp:txXfrm>
        <a:off x="3452233" y="1898675"/>
        <a:ext cx="3749112" cy="796476"/>
      </dsp:txXfrm>
    </dsp:sp>
    <dsp:sp modelId="{2A89689E-651C-4505-BD0D-138474537CCE}">
      <dsp:nvSpPr>
        <dsp:cNvPr id="0" name=""/>
        <dsp:cNvSpPr/>
      </dsp:nvSpPr>
      <dsp:spPr>
        <a:xfrm>
          <a:off x="3409145" y="2782372"/>
          <a:ext cx="3835288" cy="882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Desirable criteria include experience in renewable energy or sustainability.</a:t>
          </a:r>
        </a:p>
      </dsp:txBody>
      <dsp:txXfrm>
        <a:off x="3452233" y="2825460"/>
        <a:ext cx="3749112" cy="796476"/>
      </dsp:txXfrm>
    </dsp:sp>
    <dsp:sp modelId="{8EBFDA99-86B5-4EF2-9661-C980C2C32BDA}">
      <dsp:nvSpPr>
        <dsp:cNvPr id="0" name=""/>
        <dsp:cNvSpPr/>
      </dsp:nvSpPr>
      <dsp:spPr>
        <a:xfrm>
          <a:off x="3409145" y="3709157"/>
          <a:ext cx="3835288" cy="88265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 specifications support fair and effective recruitment decisions (Armstrong, 2020).</a:t>
          </a:r>
        </a:p>
      </dsp:txBody>
      <dsp:txXfrm>
        <a:off x="3452233" y="3752245"/>
        <a:ext cx="3749112" cy="7964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DE7A8-BEE7-410E-BCF0-AA486A1C65F8}">
      <dsp:nvSpPr>
        <dsp:cNvPr id="0" name=""/>
        <dsp:cNvSpPr/>
      </dsp:nvSpPr>
      <dsp:spPr>
        <a:xfrm>
          <a:off x="0" y="132905"/>
          <a:ext cx="3329243" cy="1997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GreenTech uses application screening to assess qualifications and experience.</a:t>
          </a:r>
        </a:p>
      </dsp:txBody>
      <dsp:txXfrm>
        <a:off x="0" y="132905"/>
        <a:ext cx="3329243" cy="1997546"/>
      </dsp:txXfrm>
    </dsp:sp>
    <dsp:sp modelId="{BC0C0AB0-7EA6-473C-A515-E91090D12826}">
      <dsp:nvSpPr>
        <dsp:cNvPr id="0" name=""/>
        <dsp:cNvSpPr/>
      </dsp:nvSpPr>
      <dsp:spPr>
        <a:xfrm>
          <a:off x="3662167" y="132905"/>
          <a:ext cx="3329243" cy="1997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Shortlisted candidates attend competency-based interviews.</a:t>
          </a:r>
        </a:p>
      </dsp:txBody>
      <dsp:txXfrm>
        <a:off x="3662167" y="132905"/>
        <a:ext cx="3329243" cy="1997546"/>
      </dsp:txXfrm>
    </dsp:sp>
    <dsp:sp modelId="{2B84B888-6350-4B5E-8309-23E101903C59}">
      <dsp:nvSpPr>
        <dsp:cNvPr id="0" name=""/>
        <dsp:cNvSpPr/>
      </dsp:nvSpPr>
      <dsp:spPr>
        <a:xfrm>
          <a:off x="7324335" y="132905"/>
          <a:ext cx="3329243" cy="1997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Situational questions test leadership and problem-solving skills.</a:t>
          </a:r>
        </a:p>
      </dsp:txBody>
      <dsp:txXfrm>
        <a:off x="7324335" y="132905"/>
        <a:ext cx="3329243" cy="1997546"/>
      </dsp:txXfrm>
    </dsp:sp>
    <dsp:sp modelId="{0174573C-AFB8-49D9-9A47-3C78FCF715D4}">
      <dsp:nvSpPr>
        <dsp:cNvPr id="0" name=""/>
        <dsp:cNvSpPr/>
      </dsp:nvSpPr>
      <dsp:spPr>
        <a:xfrm>
          <a:off x="1831083" y="2463376"/>
          <a:ext cx="3329243" cy="1997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References are checked before a final offer is made.</a:t>
          </a:r>
        </a:p>
      </dsp:txBody>
      <dsp:txXfrm>
        <a:off x="1831083" y="2463376"/>
        <a:ext cx="3329243" cy="1997546"/>
      </dsp:txXfrm>
    </dsp:sp>
    <dsp:sp modelId="{B8568847-66AF-4840-A05C-C7590B76052D}">
      <dsp:nvSpPr>
        <dsp:cNvPr id="0" name=""/>
        <dsp:cNvSpPr/>
      </dsp:nvSpPr>
      <dsp:spPr>
        <a:xfrm>
          <a:off x="5493251" y="2463376"/>
          <a:ext cx="3329243" cy="199754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These methods ensure the best candidate is selected objectively (CIPD, 2023).</a:t>
          </a:r>
        </a:p>
      </dsp:txBody>
      <dsp:txXfrm>
        <a:off x="5493251" y="2463376"/>
        <a:ext cx="3329243" cy="199754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E5E01-6FF9-4D0B-9548-A9E9EA1AFF45}">
      <dsp:nvSpPr>
        <dsp:cNvPr id="0" name=""/>
        <dsp:cNvSpPr/>
      </dsp:nvSpPr>
      <dsp:spPr>
        <a:xfrm>
          <a:off x="0" y="531"/>
          <a:ext cx="5181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AAC70-86EC-45D8-89E3-E8E052509B4F}">
      <dsp:nvSpPr>
        <dsp:cNvPr id="0" name=""/>
        <dsp:cNvSpPr/>
      </dsp:nvSpPr>
      <dsp:spPr>
        <a:xfrm>
          <a:off x="0" y="531"/>
          <a:ext cx="5181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Recruiting the right Team Leader improves operational efficiency.</a:t>
          </a:r>
        </a:p>
      </dsp:txBody>
      <dsp:txXfrm>
        <a:off x="0" y="531"/>
        <a:ext cx="5181600" cy="870055"/>
      </dsp:txXfrm>
    </dsp:sp>
    <dsp:sp modelId="{FD26291D-8DBB-4282-AB21-FF07DEE0127F}">
      <dsp:nvSpPr>
        <dsp:cNvPr id="0" name=""/>
        <dsp:cNvSpPr/>
      </dsp:nvSpPr>
      <dsp:spPr>
        <a:xfrm>
          <a:off x="0" y="870586"/>
          <a:ext cx="5181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E8962-8310-4F82-8EEB-33EBA9D93388}">
      <dsp:nvSpPr>
        <dsp:cNvPr id="0" name=""/>
        <dsp:cNvSpPr/>
      </dsp:nvSpPr>
      <dsp:spPr>
        <a:xfrm>
          <a:off x="0" y="870586"/>
          <a:ext cx="5181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reduces staff turnover and training costs.</a:t>
          </a:r>
        </a:p>
      </dsp:txBody>
      <dsp:txXfrm>
        <a:off x="0" y="870586"/>
        <a:ext cx="5181600" cy="870055"/>
      </dsp:txXfrm>
    </dsp:sp>
    <dsp:sp modelId="{09FFB183-0637-4169-9286-BBE89FE70BF6}">
      <dsp:nvSpPr>
        <dsp:cNvPr id="0" name=""/>
        <dsp:cNvSpPr/>
      </dsp:nvSpPr>
      <dsp:spPr>
        <a:xfrm>
          <a:off x="0" y="1740641"/>
          <a:ext cx="5181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FB83B-5AD9-4156-804C-AD514DF1F24C}">
      <dsp:nvSpPr>
        <dsp:cNvPr id="0" name=""/>
        <dsp:cNvSpPr/>
      </dsp:nvSpPr>
      <dsp:spPr>
        <a:xfrm>
          <a:off x="0" y="1740641"/>
          <a:ext cx="5181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Effective recruitment supports employee morale and engagement.</a:t>
          </a:r>
        </a:p>
      </dsp:txBody>
      <dsp:txXfrm>
        <a:off x="0" y="1740641"/>
        <a:ext cx="5181600" cy="870055"/>
      </dsp:txXfrm>
    </dsp:sp>
    <dsp:sp modelId="{61E6CCEC-883F-4A93-87FB-2507E14E6E97}">
      <dsp:nvSpPr>
        <dsp:cNvPr id="0" name=""/>
        <dsp:cNvSpPr/>
      </dsp:nvSpPr>
      <dsp:spPr>
        <a:xfrm>
          <a:off x="0" y="2610696"/>
          <a:ext cx="5181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E5205-2485-49A5-BD41-96332A940A89}">
      <dsp:nvSpPr>
        <dsp:cNvPr id="0" name=""/>
        <dsp:cNvSpPr/>
      </dsp:nvSpPr>
      <dsp:spPr>
        <a:xfrm>
          <a:off x="0" y="2610696"/>
          <a:ext cx="5181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Poor recruitment could lead to performance and safety issues.</a:t>
          </a:r>
        </a:p>
      </dsp:txBody>
      <dsp:txXfrm>
        <a:off x="0" y="2610696"/>
        <a:ext cx="5181600" cy="870055"/>
      </dsp:txXfrm>
    </dsp:sp>
    <dsp:sp modelId="{961D88FD-E9AA-40C5-941D-650CADF749AA}">
      <dsp:nvSpPr>
        <dsp:cNvPr id="0" name=""/>
        <dsp:cNvSpPr/>
      </dsp:nvSpPr>
      <dsp:spPr>
        <a:xfrm>
          <a:off x="0" y="3480751"/>
          <a:ext cx="5181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1C7D6-D345-4D9A-97B8-80A5BAC1B67E}">
      <dsp:nvSpPr>
        <dsp:cNvPr id="0" name=""/>
        <dsp:cNvSpPr/>
      </dsp:nvSpPr>
      <dsp:spPr>
        <a:xfrm>
          <a:off x="0" y="3480751"/>
          <a:ext cx="5181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Therefore, recruitment directly impacts organisational success (Armstrong, 2020).</a:t>
          </a:r>
        </a:p>
      </dsp:txBody>
      <dsp:txXfrm>
        <a:off x="0" y="3480751"/>
        <a:ext cx="5181600" cy="8700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401FA-EC3D-496A-8318-4E7E24E7D2A3}">
      <dsp:nvSpPr>
        <dsp:cNvPr id="0" name=""/>
        <dsp:cNvSpPr/>
      </dsp:nvSpPr>
      <dsp:spPr>
        <a:xfrm>
          <a:off x="0" y="112950"/>
          <a:ext cx="6279741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Once recruited, the Team Leader requires ongoing training.</a:t>
          </a:r>
        </a:p>
      </dsp:txBody>
      <dsp:txXfrm>
        <a:off x="48547" y="161497"/>
        <a:ext cx="6182647" cy="897406"/>
      </dsp:txXfrm>
    </dsp:sp>
    <dsp:sp modelId="{49018F78-33F9-405D-8C71-36E61991A586}">
      <dsp:nvSpPr>
        <dsp:cNvPr id="0" name=""/>
        <dsp:cNvSpPr/>
      </dsp:nvSpPr>
      <dsp:spPr>
        <a:xfrm>
          <a:off x="0" y="1179450"/>
          <a:ext cx="6279741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Key development needs include leadership skills and communication.</a:t>
          </a:r>
        </a:p>
      </dsp:txBody>
      <dsp:txXfrm>
        <a:off x="48547" y="1227997"/>
        <a:ext cx="6182647" cy="897406"/>
      </dsp:txXfrm>
    </dsp:sp>
    <dsp:sp modelId="{A7CD0E76-197C-4F7E-BD8C-825B40EF22F6}">
      <dsp:nvSpPr>
        <dsp:cNvPr id="0" name=""/>
        <dsp:cNvSpPr/>
      </dsp:nvSpPr>
      <dsp:spPr>
        <a:xfrm>
          <a:off x="0" y="2245950"/>
          <a:ext cx="6279741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Health and safety training is essential in a green technology environment.</a:t>
          </a:r>
        </a:p>
      </dsp:txBody>
      <dsp:txXfrm>
        <a:off x="48547" y="2294497"/>
        <a:ext cx="6182647" cy="897406"/>
      </dsp:txXfrm>
    </dsp:sp>
    <dsp:sp modelId="{C1BF62E4-5B4A-4463-82C4-51EAB45A33FC}">
      <dsp:nvSpPr>
        <dsp:cNvPr id="0" name=""/>
        <dsp:cNvSpPr/>
      </dsp:nvSpPr>
      <dsp:spPr>
        <a:xfrm>
          <a:off x="0" y="3312450"/>
          <a:ext cx="6279741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Training ensures consistency, compliance, and smooth operations.</a:t>
          </a:r>
        </a:p>
      </dsp:txBody>
      <dsp:txXfrm>
        <a:off x="48547" y="3360997"/>
        <a:ext cx="6182647" cy="897406"/>
      </dsp:txXfrm>
    </dsp:sp>
    <dsp:sp modelId="{9486287A-3277-4492-A863-D40D00122A42}">
      <dsp:nvSpPr>
        <dsp:cNvPr id="0" name=""/>
        <dsp:cNvSpPr/>
      </dsp:nvSpPr>
      <dsp:spPr>
        <a:xfrm>
          <a:off x="0" y="4378950"/>
          <a:ext cx="6279741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Learning and development support long-term organisational goals (CIPD, 2023).</a:t>
          </a:r>
        </a:p>
      </dsp:txBody>
      <dsp:txXfrm>
        <a:off x="48547" y="4427497"/>
        <a:ext cx="6182647" cy="8974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6BE64-4595-44E2-B8C8-A7642A45BD5A}">
      <dsp:nvSpPr>
        <dsp:cNvPr id="0" name=""/>
        <dsp:cNvSpPr/>
      </dsp:nvSpPr>
      <dsp:spPr>
        <a:xfrm>
          <a:off x="0" y="21816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Behaviourist theory suggests people learn through repetition and reinforcement.</a:t>
          </a:r>
        </a:p>
      </dsp:txBody>
      <dsp:txXfrm>
        <a:off x="46606" y="264766"/>
        <a:ext cx="6186529" cy="861507"/>
      </dsp:txXfrm>
    </dsp:sp>
    <dsp:sp modelId="{C13F705E-5348-417F-AD1B-DCCF92A9761B}">
      <dsp:nvSpPr>
        <dsp:cNvPr id="0" name=""/>
        <dsp:cNvSpPr/>
      </dsp:nvSpPr>
      <dsp:spPr>
        <a:xfrm>
          <a:off x="0" y="124200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At GreenTech, this is applied through on-the-job training and supervision.</a:t>
          </a:r>
        </a:p>
      </dsp:txBody>
      <dsp:txXfrm>
        <a:off x="46606" y="1288606"/>
        <a:ext cx="6186529" cy="861507"/>
      </dsp:txXfrm>
    </dsp:sp>
    <dsp:sp modelId="{757A12D5-BD93-4EE0-9BA8-2B942DCF75C6}">
      <dsp:nvSpPr>
        <dsp:cNvPr id="0" name=""/>
        <dsp:cNvSpPr/>
      </dsp:nvSpPr>
      <dsp:spPr>
        <a:xfrm>
          <a:off x="0" y="226584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Positive feedback is used to reinforce correct behaviour.</a:t>
          </a:r>
        </a:p>
      </dsp:txBody>
      <dsp:txXfrm>
        <a:off x="46606" y="2312446"/>
        <a:ext cx="6186529" cy="861507"/>
      </dsp:txXfrm>
    </dsp:sp>
    <dsp:sp modelId="{6834DECF-A6CF-42DE-B8B2-CFA1E05E525A}">
      <dsp:nvSpPr>
        <dsp:cNvPr id="0" name=""/>
        <dsp:cNvSpPr/>
      </dsp:nvSpPr>
      <dsp:spPr>
        <a:xfrm>
          <a:off x="0" y="328968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Performance reviews help correct mistakes and improve skills.</a:t>
          </a:r>
        </a:p>
      </dsp:txBody>
      <dsp:txXfrm>
        <a:off x="46606" y="3336286"/>
        <a:ext cx="6186529" cy="861507"/>
      </dsp:txXfrm>
    </dsp:sp>
    <dsp:sp modelId="{7DB7FFA6-65DB-4789-94B7-82F74D7DF18C}">
      <dsp:nvSpPr>
        <dsp:cNvPr id="0" name=""/>
        <dsp:cNvSpPr/>
      </dsp:nvSpPr>
      <dsp:spPr>
        <a:xfrm>
          <a:off x="0" y="431352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approach supports operational consistency (Skinner, 1953).</a:t>
          </a:r>
        </a:p>
      </dsp:txBody>
      <dsp:txXfrm>
        <a:off x="46606" y="4360126"/>
        <a:ext cx="6186529" cy="86150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09F1A-B08F-4267-BEB3-C59127C83DC2}">
      <dsp:nvSpPr>
        <dsp:cNvPr id="0" name=""/>
        <dsp:cNvSpPr/>
      </dsp:nvSpPr>
      <dsp:spPr>
        <a:xfrm>
          <a:off x="0" y="3588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DF376-476A-4D5F-AE30-7FDD77D7202D}">
      <dsp:nvSpPr>
        <dsp:cNvPr id="0" name=""/>
        <dsp:cNvSpPr/>
      </dsp:nvSpPr>
      <dsp:spPr>
        <a:xfrm>
          <a:off x="231243" y="175588"/>
          <a:ext cx="420442" cy="4204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407A9-813D-4877-970D-7178948203C3}">
      <dsp:nvSpPr>
        <dsp:cNvPr id="0" name=""/>
        <dsp:cNvSpPr/>
      </dsp:nvSpPr>
      <dsp:spPr>
        <a:xfrm>
          <a:off x="882930" y="3588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Cognitivist theory focuses on understanding and thinking processes.</a:t>
          </a:r>
        </a:p>
      </dsp:txBody>
      <dsp:txXfrm>
        <a:off x="882930" y="3588"/>
        <a:ext cx="9770648" cy="764441"/>
      </dsp:txXfrm>
    </dsp:sp>
    <dsp:sp modelId="{722CB60F-7490-4179-8D2C-1BE43FF21313}">
      <dsp:nvSpPr>
        <dsp:cNvPr id="0" name=""/>
        <dsp:cNvSpPr/>
      </dsp:nvSpPr>
      <dsp:spPr>
        <a:xfrm>
          <a:off x="0" y="959141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A5A685-BFDB-47DF-A8FD-812DA137351F}">
      <dsp:nvSpPr>
        <dsp:cNvPr id="0" name=""/>
        <dsp:cNvSpPr/>
      </dsp:nvSpPr>
      <dsp:spPr>
        <a:xfrm>
          <a:off x="231243" y="1131140"/>
          <a:ext cx="420442" cy="4204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2A8AE-3A62-4E18-9206-39102CF2FB72}">
      <dsp:nvSpPr>
        <dsp:cNvPr id="0" name=""/>
        <dsp:cNvSpPr/>
      </dsp:nvSpPr>
      <dsp:spPr>
        <a:xfrm>
          <a:off x="882930" y="959141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GreenTech uses formal training and e-learning modules.</a:t>
          </a:r>
        </a:p>
      </dsp:txBody>
      <dsp:txXfrm>
        <a:off x="882930" y="959141"/>
        <a:ext cx="9770648" cy="764441"/>
      </dsp:txXfrm>
    </dsp:sp>
    <dsp:sp modelId="{DA73E676-36BB-4A5D-9115-5A1309BEE66E}">
      <dsp:nvSpPr>
        <dsp:cNvPr id="0" name=""/>
        <dsp:cNvSpPr/>
      </dsp:nvSpPr>
      <dsp:spPr>
        <a:xfrm>
          <a:off x="0" y="1914693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B322B-F662-4D07-8DF4-96EFF3486884}">
      <dsp:nvSpPr>
        <dsp:cNvPr id="0" name=""/>
        <dsp:cNvSpPr/>
      </dsp:nvSpPr>
      <dsp:spPr>
        <a:xfrm>
          <a:off x="231243" y="2086692"/>
          <a:ext cx="420442" cy="4204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5F706-F0CD-4627-BF7E-DAEBBC188366}">
      <dsp:nvSpPr>
        <dsp:cNvPr id="0" name=""/>
        <dsp:cNvSpPr/>
      </dsp:nvSpPr>
      <dsp:spPr>
        <a:xfrm>
          <a:off x="882930" y="1914693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Policies and procedures are explained to build knowledge.</a:t>
          </a:r>
        </a:p>
      </dsp:txBody>
      <dsp:txXfrm>
        <a:off x="882930" y="1914693"/>
        <a:ext cx="9770648" cy="764441"/>
      </dsp:txXfrm>
    </dsp:sp>
    <dsp:sp modelId="{B7CFA05A-DA35-41A3-A530-A147C54C454B}">
      <dsp:nvSpPr>
        <dsp:cNvPr id="0" name=""/>
        <dsp:cNvSpPr/>
      </dsp:nvSpPr>
      <dsp:spPr>
        <a:xfrm>
          <a:off x="0" y="2870245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E088B-3214-4E7F-AE40-F919A1936AC0}">
      <dsp:nvSpPr>
        <dsp:cNvPr id="0" name=""/>
        <dsp:cNvSpPr/>
      </dsp:nvSpPr>
      <dsp:spPr>
        <a:xfrm>
          <a:off x="231243" y="3042244"/>
          <a:ext cx="420442" cy="4204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17C5F-1CBB-47C4-AA54-88AF6CA4C0E6}">
      <dsp:nvSpPr>
        <dsp:cNvPr id="0" name=""/>
        <dsp:cNvSpPr/>
      </dsp:nvSpPr>
      <dsp:spPr>
        <a:xfrm>
          <a:off x="882930" y="2870245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This helps the Team Leader make informed decisions.</a:t>
          </a:r>
        </a:p>
      </dsp:txBody>
      <dsp:txXfrm>
        <a:off x="882930" y="2870245"/>
        <a:ext cx="9770648" cy="764441"/>
      </dsp:txXfrm>
    </dsp:sp>
    <dsp:sp modelId="{43A1E828-DFAA-480D-A8B6-B2C33117F7FF}">
      <dsp:nvSpPr>
        <dsp:cNvPr id="0" name=""/>
        <dsp:cNvSpPr/>
      </dsp:nvSpPr>
      <dsp:spPr>
        <a:xfrm>
          <a:off x="0" y="3825797"/>
          <a:ext cx="10653579" cy="76444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6A620-B91A-4E96-A83B-7BA14533DF45}">
      <dsp:nvSpPr>
        <dsp:cNvPr id="0" name=""/>
        <dsp:cNvSpPr/>
      </dsp:nvSpPr>
      <dsp:spPr>
        <a:xfrm>
          <a:off x="231243" y="3997796"/>
          <a:ext cx="420442" cy="4204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59807-22C0-409B-B72C-D823E6DF844B}">
      <dsp:nvSpPr>
        <dsp:cNvPr id="0" name=""/>
        <dsp:cNvSpPr/>
      </dsp:nvSpPr>
      <dsp:spPr>
        <a:xfrm>
          <a:off x="882930" y="3825797"/>
          <a:ext cx="9770648" cy="764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03" tIns="80903" rIns="80903" bIns="8090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Understanding improves problem-solving and leadership effectiveness (Piaget, 1970).</a:t>
          </a:r>
        </a:p>
      </dsp:txBody>
      <dsp:txXfrm>
        <a:off x="882930" y="3825797"/>
        <a:ext cx="9770648" cy="76444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4EE307-8D0D-4288-B9F6-A8346EA6BAF0}">
      <dsp:nvSpPr>
        <dsp:cNvPr id="0" name=""/>
        <dsp:cNvSpPr/>
      </dsp:nvSpPr>
      <dsp:spPr>
        <a:xfrm>
          <a:off x="0" y="719574"/>
          <a:ext cx="1065357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Humanist learning focuses on personal growth and experience.</a:t>
          </a:r>
        </a:p>
      </dsp:txBody>
      <dsp:txXfrm>
        <a:off x="28100" y="747674"/>
        <a:ext cx="10597379" cy="519439"/>
      </dsp:txXfrm>
    </dsp:sp>
    <dsp:sp modelId="{3172037B-0443-4192-BCD6-0CE7DCA36097}">
      <dsp:nvSpPr>
        <dsp:cNvPr id="0" name=""/>
        <dsp:cNvSpPr/>
      </dsp:nvSpPr>
      <dsp:spPr>
        <a:xfrm>
          <a:off x="0" y="1364334"/>
          <a:ext cx="1065357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GreenTech supports mentoring and job shadowing opportunities.</a:t>
          </a:r>
        </a:p>
      </dsp:txBody>
      <dsp:txXfrm>
        <a:off x="28100" y="1392434"/>
        <a:ext cx="10597379" cy="519439"/>
      </dsp:txXfrm>
    </dsp:sp>
    <dsp:sp modelId="{6013E1C8-5852-4748-8541-6AA9699EDC4B}">
      <dsp:nvSpPr>
        <dsp:cNvPr id="0" name=""/>
        <dsp:cNvSpPr/>
      </dsp:nvSpPr>
      <dsp:spPr>
        <a:xfrm>
          <a:off x="0" y="2009094"/>
          <a:ext cx="1065357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Team Leader learns by reflecting on real workplace situations.</a:t>
          </a:r>
        </a:p>
      </dsp:txBody>
      <dsp:txXfrm>
        <a:off x="28100" y="2037194"/>
        <a:ext cx="10597379" cy="519439"/>
      </dsp:txXfrm>
    </dsp:sp>
    <dsp:sp modelId="{1F3687B2-B5A6-4DDA-B735-CCFD42001406}">
      <dsp:nvSpPr>
        <dsp:cNvPr id="0" name=""/>
        <dsp:cNvSpPr/>
      </dsp:nvSpPr>
      <dsp:spPr>
        <a:xfrm>
          <a:off x="0" y="2653854"/>
          <a:ext cx="1065357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builds confidence, motivation, and self-development.</a:t>
          </a:r>
        </a:p>
      </dsp:txBody>
      <dsp:txXfrm>
        <a:off x="28100" y="2681954"/>
        <a:ext cx="10597379" cy="519439"/>
      </dsp:txXfrm>
    </dsp:sp>
    <dsp:sp modelId="{1D9EAB83-8D60-496E-9B77-AA663E23C5F7}">
      <dsp:nvSpPr>
        <dsp:cNvPr id="0" name=""/>
        <dsp:cNvSpPr/>
      </dsp:nvSpPr>
      <dsp:spPr>
        <a:xfrm>
          <a:off x="0" y="3298613"/>
          <a:ext cx="10653579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Experiential learning supports long-term leadership growth (Kolb, 1984).</a:t>
          </a:r>
        </a:p>
      </dsp:txBody>
      <dsp:txXfrm>
        <a:off x="28100" y="3326713"/>
        <a:ext cx="10597379" cy="5194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9377D-3B7B-4B72-801F-3590E093DA36}">
      <dsp:nvSpPr>
        <dsp:cNvPr id="0" name=""/>
        <dsp:cNvSpPr/>
      </dsp:nvSpPr>
      <dsp:spPr>
        <a:xfrm>
          <a:off x="0" y="21816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Effective recruitment ensures GreenTech selects the right Team Leader.</a:t>
          </a:r>
        </a:p>
      </dsp:txBody>
      <dsp:txXfrm>
        <a:off x="46606" y="264766"/>
        <a:ext cx="6186529" cy="861507"/>
      </dsp:txXfrm>
    </dsp:sp>
    <dsp:sp modelId="{8329FD56-FC42-45B5-B0D9-D2DC523EE95B}">
      <dsp:nvSpPr>
        <dsp:cNvPr id="0" name=""/>
        <dsp:cNvSpPr/>
      </dsp:nvSpPr>
      <dsp:spPr>
        <a:xfrm>
          <a:off x="0" y="124200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Job analysis, descriptions, and person specifications support fair hiring.</a:t>
          </a:r>
        </a:p>
      </dsp:txBody>
      <dsp:txXfrm>
        <a:off x="46606" y="1288606"/>
        <a:ext cx="6186529" cy="861507"/>
      </dsp:txXfrm>
    </dsp:sp>
    <dsp:sp modelId="{3D5E1D92-1BC8-4E5F-947D-75B4C843DA02}">
      <dsp:nvSpPr>
        <dsp:cNvPr id="0" name=""/>
        <dsp:cNvSpPr/>
      </dsp:nvSpPr>
      <dsp:spPr>
        <a:xfrm>
          <a:off x="0" y="226584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Training and development improve performance and staff retention.</a:t>
          </a:r>
        </a:p>
      </dsp:txBody>
      <dsp:txXfrm>
        <a:off x="46606" y="2312446"/>
        <a:ext cx="6186529" cy="861507"/>
      </dsp:txXfrm>
    </dsp:sp>
    <dsp:sp modelId="{A4C0DF3C-ADE8-41D4-B1BB-94CA7FE7DFE4}">
      <dsp:nvSpPr>
        <dsp:cNvPr id="0" name=""/>
        <dsp:cNvSpPr/>
      </dsp:nvSpPr>
      <dsp:spPr>
        <a:xfrm>
          <a:off x="0" y="328968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Learning theories show how employees develop skills in practice.</a:t>
          </a:r>
        </a:p>
      </dsp:txBody>
      <dsp:txXfrm>
        <a:off x="46606" y="3336286"/>
        <a:ext cx="6186529" cy="861507"/>
      </dsp:txXfrm>
    </dsp:sp>
    <dsp:sp modelId="{3BF73790-7B83-4D00-878D-AF62CA03D6C3}">
      <dsp:nvSpPr>
        <dsp:cNvPr id="0" name=""/>
        <dsp:cNvSpPr/>
      </dsp:nvSpPr>
      <dsp:spPr>
        <a:xfrm>
          <a:off x="0" y="4313520"/>
          <a:ext cx="6279741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Overall, HR plays a vital role in organisational success.</a:t>
          </a:r>
        </a:p>
      </dsp:txBody>
      <dsp:txXfrm>
        <a:off x="46606" y="4360126"/>
        <a:ext cx="6186529" cy="861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5639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283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132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9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01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552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47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523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588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902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544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2/4/2026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56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5889" y="1225490"/>
            <a:ext cx="8507696" cy="3634685"/>
          </a:xfrm>
        </p:spPr>
        <p:txBody>
          <a:bodyPr>
            <a:normAutofit/>
          </a:bodyPr>
          <a:lstStyle/>
          <a:p>
            <a:r>
              <a:rPr lang="en-US" sz="2400" b="0" dirty="0">
                <a:ea typeface="+mj-lt"/>
                <a:cs typeface="+mj-lt"/>
              </a:rPr>
              <a:t>Title: Recruitment and Learning &amp; Development Strategy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 Company: GreenTech Solutions Ltd (UK)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 Job Role: Operations Team Leader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 Prepared by: HR Manager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 Module: Developing and Managing Individual and Tearms LCLM5002 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 dirty="0">
                <a:ea typeface="+mj-lt"/>
                <a:cs typeface="+mj-lt"/>
              </a:rPr>
              <a:t> Student Name &amp; Number: 2410900 Casandra Tanase</a:t>
            </a:r>
            <a:br>
              <a:rPr lang="en-US" sz="2400" b="0" dirty="0">
                <a:ea typeface="+mj-lt"/>
                <a:cs typeface="+mj-lt"/>
              </a:rPr>
            </a:br>
            <a:r>
              <a:rPr lang="en-US" sz="2400" b="0"/>
              <a:t>Lectures Name:Doreen Nyaa Amundam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C6DA8BD9-8F83-033B-2017-4DA5D696B1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3EC0B9D-59D4-49D8-A80B-7F9C26D62D1C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E27034A0-1D1B-6BC6-4E4E-74D15EC0F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1E16E6C6-6310-B49C-DC45-C8E11DC42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F8BA0A49-745B-0C97-DD23-FD6850E06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897557"/>
              </p:ext>
            </p:extLst>
          </p:nvPr>
        </p:nvGraphicFramePr>
        <p:xfrm>
          <a:off x="2769539" y="355694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4063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AB881-ED80-0239-0256-51B4D3BD2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        COMPANY INTRODUCTION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692EC0C-1C89-5ECD-0427-A7BD1AE3D0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AFE5FD-FBC0-4C22-8FCA-EF6AA621077B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E250A702-1F9D-9EC9-28D5-FBA9E83CB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C52A8AF-0B65-DAF5-35AB-941ACDB18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A6970-BB11-5CA2-A680-A6BCBD02C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495767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0183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17886-D913-95CD-BE17-FCC4A2EC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 JOB </a:t>
            </a:r>
            <a:r>
              <a:rPr lang="en-US" dirty="0"/>
              <a:t>ROLE OVERVIEW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B864B6CF-9FAF-E82E-5580-D6085F4E3C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8936558-3DA1-4B66-AA09-D548280317F4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8DF270F-EF0E-1E98-1B1C-6735B67FC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52E11892-76BD-BC09-9230-E0578AF29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C1F7E9-B5B2-9CDF-BF53-50074228D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864106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5610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79C4C-F8A5-8946-FDF2-F7704EE93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 sz="2000"/>
              <a:t>RECRUITMENT </a:t>
            </a:r>
            <a:r>
              <a:rPr lang="en-US" sz="2000" dirty="0"/>
              <a:t>PROCESS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D945190-4738-B031-2DBA-CD19B44A3A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00DABB9-DA69-452A-829A-3BB467BEBDF1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4F97D7EA-CF45-208C-ABA7-F4FB9B8EB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8D406345-FD7E-F582-F093-170DCFE8E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E663F-F0C3-ED9E-DBDB-16AC4B845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0922299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6838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F6C23-BCA4-3A59-65FF-48877A7DD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              JOB ANALYSIS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0E722016-3810-CD03-EF2D-4F123036DF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FA74FAA-7273-46C9-9E0A-D693A1DDC288}" type="datetime1">
              <a:rPr lang="en-US"/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E2FFDE7F-9A73-399B-C91A-D1491369C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02C72281-ED8D-362D-1D02-C40DF3A46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5A02D0-8DA1-1271-9D0A-C01ED3B683C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29810954"/>
              </p:ext>
            </p:extLst>
          </p:nvPr>
        </p:nvGraphicFramePr>
        <p:xfrm>
          <a:off x="3051048" y="15208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5232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5F437-60C9-86D7-58F7-F4087549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 JOB </a:t>
            </a:r>
            <a:r>
              <a:rPr lang="en-US" dirty="0"/>
              <a:t>DESCRIPTION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DE30A26-725B-ED60-CC51-BF7B150F13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07B5858F-8E85-1ED7-BFE9-897B6D13F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9970E74-D47C-4ABF-8A44-4BE9917F9E5E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0FA12BDC-062A-B00A-57DD-712C17F1E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7F64393E-C47A-AE2B-CAAA-C0DA721BE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BEA17B-A9F3-2A37-EFE2-2683B6A2B6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273676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1792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D6575-D1C1-D70D-E248-46918D693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         PERSON SPECIFICATION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DDE7775E-B7B0-3809-4871-1A74FCE50C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E240333-3395-417D-8622-905E75FCE863}" type="datetime1">
              <a:rPr lang="en-US"/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99F42507-673B-51BF-6C1C-88FC01095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03E57983-E91B-BDE2-03B9-696AD3789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4BA41C-F641-9BE3-B845-D1BA573F9A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81083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0972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FA76A-3620-5BCD-4739-CFED1AA07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             SELECTION METHODS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BF15A6A-B403-F31F-42A8-674177B9DB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6EA5E23-FBB1-4E16-A96A-F98944C875C9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FA3A70AC-8E83-4A2D-280C-0CCEC1FA8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A6A3641-8ACE-1849-ED8A-F4E5AF22C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08BAE1-A6C7-AECD-C014-9AF0FE0E1D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358346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9838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63F83-E1A8-29F6-25FB-AC666FF81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/>
              <a:t>IMPORTANCE OF EFFECTIVE RECRUITMENT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1B730C37-B8A0-2293-8998-E67DFB642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EDDD536-2EDE-40EC-8F45-33E111E96210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ECC02648-6061-DA97-AD7C-B5664904E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EEAE915D-D6B7-1918-BCC9-ABC036246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8818F4-B7C5-AFC6-E644-B000371A857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08396811"/>
              </p:ext>
            </p:extLst>
          </p:nvPr>
        </p:nvGraphicFramePr>
        <p:xfrm>
          <a:off x="2791691" y="1714789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7245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9F57B-3D37-CF3B-992B-8FBD9E793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        LEARNING &amp; DEVELOPMENT NEEDS</a:t>
            </a:r>
          </a:p>
        </p:txBody>
      </p:sp>
      <p:sp>
        <p:nvSpPr>
          <p:cNvPr id="23" name="Date Placeholder 4">
            <a:extLst>
              <a:ext uri="{FF2B5EF4-FFF2-40B4-BE49-F238E27FC236}">
                <a16:creationId xmlns:a16="http://schemas.microsoft.com/office/drawing/2014/main" id="{6A139890-5765-2450-31C4-1585A80CA1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1F1BEA0-ACF0-4B37-B9E6-DCA483AC7C47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981821CA-4926-4CD3-AF26-9FCC071B2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5" name="Slide Number Placeholder 6">
            <a:extLst>
              <a:ext uri="{FF2B5EF4-FFF2-40B4-BE49-F238E27FC236}">
                <a16:creationId xmlns:a16="http://schemas.microsoft.com/office/drawing/2014/main" id="{4C765893-6906-BF86-C408-7D21AF700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0E481F0D-FCBD-F4DF-CCE1-73263FCD4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97703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929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F381C-03D6-4378-5103-66AB3281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    BEHAVIOURIST LEARNING THEORY</a:t>
            </a:r>
          </a:p>
        </p:txBody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C826B27C-C35E-F6F4-146C-88A2AB06EB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7BCA8F9-8B5A-4B7B-B4E7-71F8601DD293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23" name="Footer Placeholder 5">
            <a:extLst>
              <a:ext uri="{FF2B5EF4-FFF2-40B4-BE49-F238E27FC236}">
                <a16:creationId xmlns:a16="http://schemas.microsoft.com/office/drawing/2014/main" id="{338AF3D7-29E1-A4E0-1884-12815F290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4" name="Slide Number Placeholder 6">
            <a:extLst>
              <a:ext uri="{FF2B5EF4-FFF2-40B4-BE49-F238E27FC236}">
                <a16:creationId xmlns:a16="http://schemas.microsoft.com/office/drawing/2014/main" id="{24170399-DA92-DF12-23D7-11B32553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B758D543-FA1B-5861-B425-64BFFA758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359434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3984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06F7-BDC4-83D9-C261-C81FD8576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 COGNITIVIST LEARNING THEORY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8EFC980-666D-6303-E7A8-6A9E20C29F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BD41197-3AF3-4708-ABCA-555451793ED6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31EEF3F-F622-A5D7-C22D-DCC98AEA8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B8C36C4F-0213-8244-9E0B-1FEFF789A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E551B7-EAE3-8C37-5C06-3EB2A04ED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42754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0876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71EE4-9E03-301B-4D0A-65A9B1650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     HUMANIST / EXPERIENTIAL LEARNING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B3DA536E-77D7-B126-F5F4-AA71500C5E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5672B03-8614-4518-9F52-6BB1CA99867F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B1FC0A9-16ED-D9A3-0C16-516056919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00A4E09-EF54-A41F-D3A7-BF50699B0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460CF8-A4AB-C608-DC93-09C4E9E025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35799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70107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1D4F8-15F9-6094-A1BB-456A39488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0545100-717D-0925-5931-A1ADA91D73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2EE66E32-0451-C0B7-801C-7054141543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1A5E3A0-7750-4D00-85A3-ECEEB27D9BB1}" type="datetime1">
              <a:pPr>
                <a:spcAft>
                  <a:spcPts val="600"/>
                </a:spcAft>
              </a:pPr>
              <a:t>2/4/2026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0E1927B4-D53B-0B2F-055B-9CA9BD7E5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6DC2E93A-02DF-BE31-AB96-B3FD2CF7D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5813B2-972E-A302-4D8B-DEF46A874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3910720"/>
              </p:ext>
            </p:extLst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67065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2F38A-3A54-47A6-E1A0-A38FC5B24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>
                <a:ea typeface="+mj-lt"/>
                <a:cs typeface="+mj-lt"/>
              </a:rPr>
              <a:t>REFERENCE LIST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205B9-5D5D-D553-A701-7264AD411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Armstrong, M. (2020) </a:t>
            </a:r>
            <a:r>
              <a:rPr lang="en-US" sz="2000" i="1">
                <a:ea typeface="+mn-lt"/>
                <a:cs typeface="+mn-lt"/>
              </a:rPr>
              <a:t>Armstrong’s Handbook of Human Resource Management Practice</a:t>
            </a:r>
            <a:r>
              <a:rPr lang="en-US" sz="2000">
                <a:ea typeface="+mn-lt"/>
                <a:cs typeface="+mn-lt"/>
              </a:rPr>
              <a:t>.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CIPD (2023) </a:t>
            </a:r>
            <a:r>
              <a:rPr lang="en-US" sz="2000" i="1">
                <a:ea typeface="+mn-lt"/>
                <a:cs typeface="+mn-lt"/>
              </a:rPr>
              <a:t>Recruitment and Selection Factsheet</a:t>
            </a:r>
            <a:r>
              <a:rPr lang="en-US" sz="2000">
                <a:ea typeface="+mn-lt"/>
                <a:cs typeface="+mn-lt"/>
              </a:rPr>
              <a:t>.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Kolb, D. (1984) </a:t>
            </a:r>
            <a:r>
              <a:rPr lang="en-US" sz="2000" i="1">
                <a:ea typeface="+mn-lt"/>
                <a:cs typeface="+mn-lt"/>
              </a:rPr>
              <a:t>Experiential Learning</a:t>
            </a:r>
            <a:r>
              <a:rPr lang="en-US" sz="2000">
                <a:ea typeface="+mn-lt"/>
                <a:cs typeface="+mn-lt"/>
              </a:rPr>
              <a:t>.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Piaget, J. (1970) </a:t>
            </a:r>
            <a:r>
              <a:rPr lang="en-US" sz="2000" i="1">
                <a:ea typeface="+mn-lt"/>
                <a:cs typeface="+mn-lt"/>
              </a:rPr>
              <a:t>Science of Education</a:t>
            </a:r>
            <a:r>
              <a:rPr lang="en-US" sz="2000">
                <a:ea typeface="+mn-lt"/>
                <a:cs typeface="+mn-lt"/>
              </a:rPr>
              <a:t>.</a:t>
            </a:r>
            <a:br>
              <a:rPr lang="en-US" sz="2000">
                <a:ea typeface="+mn-lt"/>
                <a:cs typeface="+mn-lt"/>
              </a:rPr>
            </a:br>
            <a:r>
              <a:rPr lang="en-US" sz="2000">
                <a:ea typeface="+mn-lt"/>
                <a:cs typeface="+mn-lt"/>
              </a:rPr>
              <a:t> Skinner, B.F. (1953) </a:t>
            </a:r>
            <a:r>
              <a:rPr lang="en-US" sz="2000" i="1">
                <a:ea typeface="+mn-lt"/>
                <a:cs typeface="+mn-lt"/>
              </a:rPr>
              <a:t>Science and Human Behaviour</a:t>
            </a:r>
            <a:r>
              <a:rPr lang="en-US" sz="2000">
                <a:ea typeface="+mn-lt"/>
                <a:cs typeface="+mn-lt"/>
              </a:rPr>
              <a:t>.</a:t>
            </a:r>
            <a:endParaRPr lang="en-US" sz="2000"/>
          </a:p>
          <a:p>
            <a:endParaRPr lang="en-US" sz="2000"/>
          </a:p>
        </p:txBody>
      </p:sp>
      <p:pic>
        <p:nvPicPr>
          <p:cNvPr id="5" name="Picture 4" descr="Close up of book pages">
            <a:extLst>
              <a:ext uri="{FF2B5EF4-FFF2-40B4-BE49-F238E27FC236}">
                <a16:creationId xmlns:a16="http://schemas.microsoft.com/office/drawing/2014/main" id="{F1530E64-3153-5C5D-F2EE-B8AAE2B200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79" r="12089" b="4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2811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VanillaVTI</vt:lpstr>
      <vt:lpstr>Title: Recruitment and Learning &amp; Development Strategy  Company: GreenTech Solutions Ltd (UK)  Job Role: Operations Team Leader  Prepared by: HR Manager  Module: Developing and Managing Individual and Tearms LCLM5002   Student Name &amp; Number: 2410900 Casandra Tanase Lectures Name:Doreen Nyaa Amundam </vt:lpstr>
      <vt:lpstr>PowerPoint Presentation</vt:lpstr>
      <vt:lpstr>                       COMPANY INTRODUCTION</vt:lpstr>
      <vt:lpstr> JOB ROLE OVERVIEW</vt:lpstr>
      <vt:lpstr>RECRUITMENT PROCESS</vt:lpstr>
      <vt:lpstr>                             JOB ANALYSIS</vt:lpstr>
      <vt:lpstr> JOB DESCRIPTION</vt:lpstr>
      <vt:lpstr>                        PERSON SPECIFICATION</vt:lpstr>
      <vt:lpstr>                            SELECTION METHODS</vt:lpstr>
      <vt:lpstr>IMPORTANCE OF EFFECTIVE RECRUITMENT</vt:lpstr>
      <vt:lpstr>        LEARNING &amp; DEVELOPMENT NEEDS</vt:lpstr>
      <vt:lpstr>    BEHAVIOURIST LEARNING THEORY</vt:lpstr>
      <vt:lpstr>                COGNITIVIST LEARNING THEORY</vt:lpstr>
      <vt:lpstr>     HUMANIST / EXPERIENTIAL LEARNING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264</cp:revision>
  <dcterms:created xsi:type="dcterms:W3CDTF">2026-02-04T10:19:06Z</dcterms:created>
  <dcterms:modified xsi:type="dcterms:W3CDTF">2026-02-04T11:41:46Z</dcterms:modified>
</cp:coreProperties>
</file>