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4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3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AF8F4-30F8-419F-BAE9-4A0E92A11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A0F6E4-6A68-4052-9742-AD84EF2B4D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F7E68-DC7A-4721-B744-29386835D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4BAEB-79E8-4B68-BDC4-7EF115778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2D248-8181-4FD7-8AE5-6962728D2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6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1EA01-FE59-45AF-8317-667A18C8F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7AC7D-1CE0-4320-B64B-D75BF31DA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C847F-5394-4C96-8476-09CF33E4C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2FEDD-20BC-47BA-BAE3-66596428C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9F4C8-66BD-481E-8C95-CB290EDF1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3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D720-7B19-4CA2-A475-3E1FF2F79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F082E-6CD1-462A-862B-CE3C1A540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85288-59E2-4837-94C8-9C08F8C78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2E1B5-57B7-41B6-8716-962A26AE0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F4F7DB-5112-4DEA-AF80-DE16C2997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7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81FD8-78CC-43A4-BEF5-24B4B3AD9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60918-0692-4E0C-A63B-8BABAB8E2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63F793-79D3-4601-A415-D2C0F85565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1B98E7-C3F7-4997-BA0D-5DDAF34C1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A2476-08BF-4F56-B7BD-36A83F7C7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B90C5-BDD2-41FA-AB16-6DF5AA77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5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C32E3-5FB2-46B6-9C84-5DBEC1F8A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61521-DCA5-4DD8-B070-E164E56B43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BBECF-689A-4E96-99FD-AFC83971A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59E8E1-9810-4D2C-9DB3-8C64748816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460ED-4A90-4C70-9006-57346206CB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C1C7C9-C7E2-4E18-B935-4F5A09C59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378E93-FE4B-4023-B3A3-F123D15E8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7426A6-2542-4D2D-8E29-AFFFF5652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21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73C1F-DEE3-4C03-ACE0-1EA05664A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936D59-4087-4745-9EF8-7D6947E29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D959E0-84B9-42F5-9F06-D007F73B3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0D245-1D4D-4F08-88E6-60388C68B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46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89EB95-CDB3-4CEA-9EB2-C2BC68231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919737-4E4D-47A3-A98F-4C15EB4BA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5BBB6-51A7-4A40-8144-4E435C47A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9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4223C-FE6E-4B14-92B9-636F72C0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EB3CC-3774-4A37-BE51-6AF240F0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D516A2-B710-4420-9481-91E2CBB938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41CAD6-10F0-4472-9887-3C7A39F29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FFB98-4B93-4884-BA91-52E50BD1F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6E289-E5BD-495C-8F1B-7DBEF633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71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94D92-F7DF-48CF-904E-16B70761F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BAA669-22A6-4B74-9F52-8D0843B969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F5BF4-62B9-439B-BB38-681FDF7B5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41F74E-C00A-4EEE-8E20-77FDB30DB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433C86-469E-498A-8658-29B74216A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621D49-6448-4343-8AB7-463653695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44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A5C6F-05F1-45CC-8ECE-2EB9895AA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105BF-2DA5-4F16-B6C9-F2B8F188E4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14A52-165A-4B78-AC06-A4344D86F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BC320F-5D61-4F36-989C-AA12BEA7D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998D3-43C4-4536-8C32-3AED62A1B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29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4E34B9-3E9F-45AB-A605-96DC51128D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BB9C22-B9A7-4F49-98A4-9085F5BBCD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8AD40-4DF2-4548-BB2F-96AE32EF3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75491-7370-450D-9201-EB7DF8494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60323-D5CC-465B-AC61-A1B348955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51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2798F2-92E0-4733-815B-1D62B8C0E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81E9E9-0081-4EBE-8D25-AAE5A0842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9FB0D-8AB8-42A5-B307-8B17D376D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7D492-8439-4C28-A8FF-144B44974257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A4835-F09E-4BB5-B144-DB6DBFC662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58DFD-3200-4E46-ABCD-6EEB513B19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99DC7-B13A-4C29-BA38-FE5D0A408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16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3615" y="1821103"/>
            <a:ext cx="9144000" cy="1042867"/>
          </a:xfrm>
        </p:spPr>
        <p:txBody>
          <a:bodyPr>
            <a:noAutofit/>
          </a:bodyPr>
          <a:lstStyle/>
          <a:p>
            <a:r>
              <a:rPr lang="en-GB" sz="9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Perception </a:t>
            </a:r>
            <a:r>
              <a:rPr lang="en-GB" sz="9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Communication </a:t>
            </a:r>
            <a:endParaRPr lang="en-GB" sz="9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955" y="2786332"/>
            <a:ext cx="8604090" cy="3689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9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0728" y="26511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Good Are Your Powers Of Perception?</a:t>
            </a:r>
            <a:endParaRPr lang="en-GB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971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073" y="-21635"/>
            <a:ext cx="6053853" cy="690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8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41F53A-1B03-4913-9A68-B7AE9B6F1F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840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315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Click="0" advTm="30000">
        <p15:prstTrans prst="curtains"/>
      </p:transition>
    </mc:Choice>
    <mc:Fallback xmlns="">
      <p:transition spd="slow" advClick="0" advTm="30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F647AE2-B029-4A38-AFEA-7D6FEF58C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6087" y="0"/>
            <a:ext cx="6079825" cy="688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4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3B189B-3D57-4A84-8367-4FCAE8F2A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24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E8186E-5B05-4CE5-90E1-4D0B34390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4574" y="67574"/>
            <a:ext cx="6721415" cy="67214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802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345576-741D-449B-870C-998C0552E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0521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2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C8D6AD-314F-44C1-9896-9ADFC3E4C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1010" y="54160"/>
            <a:ext cx="9221637" cy="674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3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634992-512F-4E79-B440-4B559CF628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799" y="0"/>
            <a:ext cx="55124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75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9936DF3-530E-4A2E-BBC6-7B7144A8F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9623" y="-10782"/>
            <a:ext cx="9158377" cy="6868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62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A25DC3-C5F2-4BCD-B04A-AC785B553F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7355" y="0"/>
            <a:ext cx="95415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47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9AB0983-1123-47E5-AE51-BE239D1BA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430" y="-25056"/>
            <a:ext cx="6918385" cy="687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39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7C9A2B-56CC-4886-9443-D647530E23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461" y="0"/>
            <a:ext cx="79130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0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D3BD5C8-07C1-41B2-B984-F1324C85C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440" y="1578634"/>
            <a:ext cx="8512993" cy="3994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11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D5FA38-4B7C-47E3-ABA6-7F5C45D09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5011" y="-28109"/>
            <a:ext cx="7470475" cy="6924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864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A64912-40E4-4BBB-A285-7F19D42BD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199" y="319177"/>
            <a:ext cx="8080010" cy="653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37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D2DCCD-0853-4F1C-8077-3573735F7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85" t="27170" r="29387" b="12201"/>
          <a:stretch/>
        </p:blipFill>
        <p:spPr>
          <a:xfrm>
            <a:off x="2096219" y="257940"/>
            <a:ext cx="7944928" cy="6446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20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079" y="291854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Good are your Communication Skills?</a:t>
            </a:r>
            <a:endParaRPr lang="en-GB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963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5011" y="1258932"/>
            <a:ext cx="7895857" cy="4443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6056" y="2237057"/>
            <a:ext cx="10515600" cy="2498845"/>
          </a:xfrm>
        </p:spPr>
        <p:txBody>
          <a:bodyPr>
            <a:noAutofit/>
          </a:bodyPr>
          <a:lstStyle/>
          <a:p>
            <a:pPr algn="ctr"/>
            <a:r>
              <a:rPr lang="en-GB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the association between Perception and Communication?</a:t>
            </a:r>
            <a:endParaRPr lang="en-GB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371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Click="0" advTm="30000">
        <p14:reveal/>
      </p:transition>
    </mc:Choice>
    <mc:Fallback xmlns="">
      <p:transition spd="slow" advClick="0" advTm="3000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27</Words>
  <Application>Microsoft Office PowerPoint</Application>
  <PresentationFormat>Widescreen</PresentationFormat>
  <Paragraphs>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Perception &amp; Communication </vt:lpstr>
      <vt:lpstr>How Good Are Your Powers Of Perception?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Good are your Communication Skills?</vt:lpstr>
      <vt:lpstr>PowerPoint Presentation</vt:lpstr>
      <vt:lpstr>What is the association between Perception and Communication?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Davina Evans</dc:creator>
  <cp:lastModifiedBy>DavinaE</cp:lastModifiedBy>
  <cp:revision>10</cp:revision>
  <dcterms:created xsi:type="dcterms:W3CDTF">2018-09-05T19:27:24Z</dcterms:created>
  <dcterms:modified xsi:type="dcterms:W3CDTF">2018-10-26T13:34:56Z</dcterms:modified>
</cp:coreProperties>
</file>