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70" r:id="rId2"/>
    <p:sldMasterId id="2147483658" r:id="rId3"/>
    <p:sldMasterId id="2147483682"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95" r:id="rId18"/>
    <p:sldId id="297" r:id="rId19"/>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iq4wfh3dm0OdL/OGRgSrUQyKqvv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46D8FC-CA5A-476E-1DA8-846ECB47DB27}" v="1" dt="2025-10-07T18:49:39.881"/>
    <p1510:client id="{7B0246E2-6E95-FB71-CC65-52DF27247474}" v="271" dt="2025-10-08T08:56:36.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customschemas.google.com/relationships/presentationmetadata" Target="NUL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2446D8FC-CA5A-476E-1DA8-846ECB47DB27}"/>
    <pc:docChg chg="addSld modSld addMainMaster">
      <pc:chgData name="Justin Evans" userId="S::j.d.evans@uwtsd.ac.uk::2ee3c1af-825e-450d-8b1e-d59252291e99" providerId="AD" clId="Web-{2446D8FC-CA5A-476E-1DA8-846ECB47DB27}" dt="2025-10-07T18:50:17.069" v="9"/>
      <pc:docMkLst>
        <pc:docMk/>
      </pc:docMkLst>
      <pc:sldChg chg="modNotes">
        <pc:chgData name="Justin Evans" userId="S::j.d.evans@uwtsd.ac.uk::2ee3c1af-825e-450d-8b1e-d59252291e99" providerId="AD" clId="Web-{2446D8FC-CA5A-476E-1DA8-846ECB47DB27}" dt="2025-10-07T18:50:17.069" v="9"/>
        <pc:sldMkLst>
          <pc:docMk/>
          <pc:sldMk cId="0" sldId="268"/>
        </pc:sldMkLst>
      </pc:sldChg>
      <pc:sldChg chg="add">
        <pc:chgData name="Justin Evans" userId="S::j.d.evans@uwtsd.ac.uk::2ee3c1af-825e-450d-8b1e-d59252291e99" providerId="AD" clId="Web-{2446D8FC-CA5A-476E-1DA8-846ECB47DB27}" dt="2025-10-07T18:49:39.881" v="0"/>
        <pc:sldMkLst>
          <pc:docMk/>
          <pc:sldMk cId="0" sldId="295"/>
        </pc:sldMkLst>
      </pc:sldChg>
      <pc:sldMasterChg chg="add addSldLayout">
        <pc:chgData name="Justin Evans" userId="S::j.d.evans@uwtsd.ac.uk::2ee3c1af-825e-450d-8b1e-d59252291e99" providerId="AD" clId="Web-{2446D8FC-CA5A-476E-1DA8-846ECB47DB27}" dt="2025-10-07T18:49:39.881" v="0"/>
        <pc:sldMasterMkLst>
          <pc:docMk/>
          <pc:sldMasterMk cId="0" sldId="2147483670"/>
        </pc:sldMasterMkLst>
        <pc:sldLayoutChg chg="add">
          <pc:chgData name="Justin Evans" userId="S::j.d.evans@uwtsd.ac.uk::2ee3c1af-825e-450d-8b1e-d59252291e99" providerId="AD" clId="Web-{2446D8FC-CA5A-476E-1DA8-846ECB47DB27}" dt="2025-10-07T18:49:39.881" v="0"/>
          <pc:sldLayoutMkLst>
            <pc:docMk/>
            <pc:sldMasterMk cId="0" sldId="2147483670"/>
            <pc:sldLayoutMk cId="0" sldId="2147483660"/>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61"/>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62"/>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1607277071" sldId="2147483663"/>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65"/>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69"/>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71"/>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72"/>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73"/>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74"/>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75"/>
          </pc:sldLayoutMkLst>
        </pc:sldLayoutChg>
        <pc:sldLayoutChg chg="add">
          <pc:chgData name="Justin Evans" userId="S::j.d.evans@uwtsd.ac.uk::2ee3c1af-825e-450d-8b1e-d59252291e99" providerId="AD" clId="Web-{2446D8FC-CA5A-476E-1DA8-846ECB47DB27}" dt="2025-10-07T18:49:39.881" v="0"/>
          <pc:sldLayoutMkLst>
            <pc:docMk/>
            <pc:sldMasterMk cId="0" sldId="2147483670"/>
            <pc:sldLayoutMk cId="0" sldId="2147483676"/>
          </pc:sldLayoutMkLst>
        </pc:sldLayoutChg>
      </pc:sldMasterChg>
    </pc:docChg>
  </pc:docChgLst>
  <pc:docChgLst>
    <pc:chgData clId="Web-{7B0246E2-6E95-FB71-CC65-52DF27247474}"/>
    <pc:docChg chg="modSld">
      <pc:chgData name="" userId="" providerId="" clId="Web-{7B0246E2-6E95-FB71-CC65-52DF27247474}" dt="2025-10-08T08:12:06.945" v="4" actId="20577"/>
      <pc:docMkLst>
        <pc:docMk/>
      </pc:docMkLst>
      <pc:sldChg chg="modSp">
        <pc:chgData name="" userId="" providerId="" clId="Web-{7B0246E2-6E95-FB71-CC65-52DF27247474}" dt="2025-10-08T08:12:06.945" v="4" actId="20577"/>
        <pc:sldMkLst>
          <pc:docMk/>
          <pc:sldMk cId="0" sldId="256"/>
        </pc:sldMkLst>
        <pc:spChg chg="mod">
          <ac:chgData name="" userId="" providerId="" clId="Web-{7B0246E2-6E95-FB71-CC65-52DF27247474}" dt="2025-10-08T08:12:06.945" v="4" actId="20577"/>
          <ac:spMkLst>
            <pc:docMk/>
            <pc:sldMk cId="0" sldId="256"/>
            <ac:spMk id="85" creationId="{00000000-0000-0000-0000-000000000000}"/>
          </ac:spMkLst>
        </pc:spChg>
      </pc:sldChg>
    </pc:docChg>
  </pc:docChgLst>
  <pc:docChgLst>
    <pc:chgData name="Justin Evans" userId="S::j.d.evans@uwtsd.ac.uk::2ee3c1af-825e-450d-8b1e-d59252291e99" providerId="AD" clId="Web-{7B0246E2-6E95-FB71-CC65-52DF27247474}"/>
    <pc:docChg chg="addSld delSld modSld addMainMaster modMainMaster">
      <pc:chgData name="Justin Evans" userId="S::j.d.evans@uwtsd.ac.uk::2ee3c1af-825e-450d-8b1e-d59252291e99" providerId="AD" clId="Web-{7B0246E2-6E95-FB71-CC65-52DF27247474}" dt="2025-10-08T08:56:36.055" v="312"/>
      <pc:docMkLst>
        <pc:docMk/>
      </pc:docMkLst>
      <pc:sldChg chg="addSp modSp mod modClrScheme chgLayout">
        <pc:chgData name="Justin Evans" userId="S::j.d.evans@uwtsd.ac.uk::2ee3c1af-825e-450d-8b1e-d59252291e99" providerId="AD" clId="Web-{7B0246E2-6E95-FB71-CC65-52DF27247474}" dt="2025-10-08T08:44:32.207" v="182" actId="1076"/>
        <pc:sldMkLst>
          <pc:docMk/>
          <pc:sldMk cId="0" sldId="256"/>
        </pc:sldMkLst>
        <pc:spChg chg="mod ord">
          <ac:chgData name="Justin Evans" userId="S::j.d.evans@uwtsd.ac.uk::2ee3c1af-825e-450d-8b1e-d59252291e99" providerId="AD" clId="Web-{7B0246E2-6E95-FB71-CC65-52DF27247474}" dt="2025-10-08T08:42:51.745" v="168"/>
          <ac:spMkLst>
            <pc:docMk/>
            <pc:sldMk cId="0" sldId="256"/>
            <ac:spMk id="84" creationId="{00000000-0000-0000-0000-000000000000}"/>
          </ac:spMkLst>
        </pc:spChg>
        <pc:spChg chg="mod ord">
          <ac:chgData name="Justin Evans" userId="S::j.d.evans@uwtsd.ac.uk::2ee3c1af-825e-450d-8b1e-d59252291e99" providerId="AD" clId="Web-{7B0246E2-6E95-FB71-CC65-52DF27247474}" dt="2025-10-08T08:43:07.325" v="178" actId="20577"/>
          <ac:spMkLst>
            <pc:docMk/>
            <pc:sldMk cId="0" sldId="256"/>
            <ac:spMk id="85" creationId="{00000000-0000-0000-0000-000000000000}"/>
          </ac:spMkLst>
        </pc:spChg>
        <pc:picChg chg="add mod">
          <ac:chgData name="Justin Evans" userId="S::j.d.evans@uwtsd.ac.uk::2ee3c1af-825e-450d-8b1e-d59252291e99" providerId="AD" clId="Web-{7B0246E2-6E95-FB71-CC65-52DF27247474}" dt="2025-10-08T08:44:32.207" v="182" actId="1076"/>
          <ac:picMkLst>
            <pc:docMk/>
            <pc:sldMk cId="0" sldId="256"/>
            <ac:picMk id="2" creationId="{29741FAC-48E4-5470-626A-FA6BAF2E7763}"/>
          </ac:picMkLst>
        </pc:picChg>
      </pc:sldChg>
      <pc:sldChg chg="addSp delSp modSp mod modClrScheme chgLayout">
        <pc:chgData name="Justin Evans" userId="S::j.d.evans@uwtsd.ac.uk::2ee3c1af-825e-450d-8b1e-d59252291e99" providerId="AD" clId="Web-{7B0246E2-6E95-FB71-CC65-52DF27247474}" dt="2025-10-08T08:45:12.663" v="184" actId="1076"/>
        <pc:sldMkLst>
          <pc:docMk/>
          <pc:sldMk cId="0" sldId="257"/>
        </pc:sldMkLst>
        <pc:spChg chg="add del mod ord">
          <ac:chgData name="Justin Evans" userId="S::j.d.evans@uwtsd.ac.uk::2ee3c1af-825e-450d-8b1e-d59252291e99" providerId="AD" clId="Web-{7B0246E2-6E95-FB71-CC65-52DF27247474}" dt="2025-10-08T08:17:05.242" v="41"/>
          <ac:spMkLst>
            <pc:docMk/>
            <pc:sldMk cId="0" sldId="257"/>
            <ac:spMk id="2" creationId="{D2BD4E43-6678-C820-2457-6BDB11AF3939}"/>
          </ac:spMkLst>
        </pc:spChg>
        <pc:spChg chg="mod ord">
          <ac:chgData name="Justin Evans" userId="S::j.d.evans@uwtsd.ac.uk::2ee3c1af-825e-450d-8b1e-d59252291e99" providerId="AD" clId="Web-{7B0246E2-6E95-FB71-CC65-52DF27247474}" dt="2025-10-08T08:17:05.242" v="41"/>
          <ac:spMkLst>
            <pc:docMk/>
            <pc:sldMk cId="0" sldId="257"/>
            <ac:spMk id="90" creationId="{00000000-0000-0000-0000-000000000000}"/>
          </ac:spMkLst>
        </pc:spChg>
        <pc:spChg chg="mod ord">
          <ac:chgData name="Justin Evans" userId="S::j.d.evans@uwtsd.ac.uk::2ee3c1af-825e-450d-8b1e-d59252291e99" providerId="AD" clId="Web-{7B0246E2-6E95-FB71-CC65-52DF27247474}" dt="2025-10-08T08:17:05.242" v="41"/>
          <ac:spMkLst>
            <pc:docMk/>
            <pc:sldMk cId="0" sldId="257"/>
            <ac:spMk id="91" creationId="{00000000-0000-0000-0000-000000000000}"/>
          </ac:spMkLst>
        </pc:spChg>
        <pc:picChg chg="add mod">
          <ac:chgData name="Justin Evans" userId="S::j.d.evans@uwtsd.ac.uk::2ee3c1af-825e-450d-8b1e-d59252291e99" providerId="AD" clId="Web-{7B0246E2-6E95-FB71-CC65-52DF27247474}" dt="2025-10-08T08:45:12.663" v="184" actId="1076"/>
          <ac:picMkLst>
            <pc:docMk/>
            <pc:sldMk cId="0" sldId="257"/>
            <ac:picMk id="3" creationId="{6A61BA80-802C-F3AF-8FE2-0FAFE4E241E9}"/>
          </ac:picMkLst>
        </pc:picChg>
      </pc:sldChg>
      <pc:sldChg chg="addSp modSp mod modClrScheme chgLayout">
        <pc:chgData name="Justin Evans" userId="S::j.d.evans@uwtsd.ac.uk::2ee3c1af-825e-450d-8b1e-d59252291e99" providerId="AD" clId="Web-{7B0246E2-6E95-FB71-CC65-52DF27247474}" dt="2025-10-08T08:45:54.275" v="186" actId="1076"/>
        <pc:sldMkLst>
          <pc:docMk/>
          <pc:sldMk cId="0" sldId="258"/>
        </pc:sldMkLst>
        <pc:spChg chg="mod ord">
          <ac:chgData name="Justin Evans" userId="S::j.d.evans@uwtsd.ac.uk::2ee3c1af-825e-450d-8b1e-d59252291e99" providerId="AD" clId="Web-{7B0246E2-6E95-FB71-CC65-52DF27247474}" dt="2025-10-08T08:17:38.072" v="42"/>
          <ac:spMkLst>
            <pc:docMk/>
            <pc:sldMk cId="0" sldId="258"/>
            <ac:spMk id="96" creationId="{00000000-0000-0000-0000-000000000000}"/>
          </ac:spMkLst>
        </pc:spChg>
        <pc:spChg chg="mod ord">
          <ac:chgData name="Justin Evans" userId="S::j.d.evans@uwtsd.ac.uk::2ee3c1af-825e-450d-8b1e-d59252291e99" providerId="AD" clId="Web-{7B0246E2-6E95-FB71-CC65-52DF27247474}" dt="2025-10-08T08:17:38.072" v="42"/>
          <ac:spMkLst>
            <pc:docMk/>
            <pc:sldMk cId="0" sldId="258"/>
            <ac:spMk id="97" creationId="{00000000-0000-0000-0000-000000000000}"/>
          </ac:spMkLst>
        </pc:spChg>
        <pc:picChg chg="add mod">
          <ac:chgData name="Justin Evans" userId="S::j.d.evans@uwtsd.ac.uk::2ee3c1af-825e-450d-8b1e-d59252291e99" providerId="AD" clId="Web-{7B0246E2-6E95-FB71-CC65-52DF27247474}" dt="2025-10-08T08:45:54.275" v="186" actId="1076"/>
          <ac:picMkLst>
            <pc:docMk/>
            <pc:sldMk cId="0" sldId="258"/>
            <ac:picMk id="2" creationId="{D2EC294F-CFFA-C21B-EC98-D3DD5814B326}"/>
          </ac:picMkLst>
        </pc:picChg>
      </pc:sldChg>
      <pc:sldChg chg="addSp modSp mod modClrScheme chgLayout">
        <pc:chgData name="Justin Evans" userId="S::j.d.evans@uwtsd.ac.uk::2ee3c1af-825e-450d-8b1e-d59252291e99" providerId="AD" clId="Web-{7B0246E2-6E95-FB71-CC65-52DF27247474}" dt="2025-10-08T08:47:09.295" v="195" actId="20577"/>
        <pc:sldMkLst>
          <pc:docMk/>
          <pc:sldMk cId="0" sldId="259"/>
        </pc:sldMkLst>
        <pc:spChg chg="mod ord">
          <ac:chgData name="Justin Evans" userId="S::j.d.evans@uwtsd.ac.uk::2ee3c1af-825e-450d-8b1e-d59252291e99" providerId="AD" clId="Web-{7B0246E2-6E95-FB71-CC65-52DF27247474}" dt="2025-10-08T08:17:49.370" v="43"/>
          <ac:spMkLst>
            <pc:docMk/>
            <pc:sldMk cId="0" sldId="259"/>
            <ac:spMk id="102" creationId="{00000000-0000-0000-0000-000000000000}"/>
          </ac:spMkLst>
        </pc:spChg>
        <pc:spChg chg="mod ord">
          <ac:chgData name="Justin Evans" userId="S::j.d.evans@uwtsd.ac.uk::2ee3c1af-825e-450d-8b1e-d59252291e99" providerId="AD" clId="Web-{7B0246E2-6E95-FB71-CC65-52DF27247474}" dt="2025-10-08T08:47:09.295" v="195" actId="20577"/>
          <ac:spMkLst>
            <pc:docMk/>
            <pc:sldMk cId="0" sldId="259"/>
            <ac:spMk id="103" creationId="{00000000-0000-0000-0000-000000000000}"/>
          </ac:spMkLst>
        </pc:spChg>
        <pc:picChg chg="add mod">
          <ac:chgData name="Justin Evans" userId="S::j.d.evans@uwtsd.ac.uk::2ee3c1af-825e-450d-8b1e-d59252291e99" providerId="AD" clId="Web-{7B0246E2-6E95-FB71-CC65-52DF27247474}" dt="2025-10-08T08:46:54.873" v="188" actId="1076"/>
          <ac:picMkLst>
            <pc:docMk/>
            <pc:sldMk cId="0" sldId="259"/>
            <ac:picMk id="2" creationId="{443B2E3D-F59C-3D59-4989-13AA32898AAB}"/>
          </ac:picMkLst>
        </pc:picChg>
      </pc:sldChg>
      <pc:sldChg chg="modSp mod modClrScheme chgLayout">
        <pc:chgData name="Justin Evans" userId="S::j.d.evans@uwtsd.ac.uk::2ee3c1af-825e-450d-8b1e-d59252291e99" providerId="AD" clId="Web-{7B0246E2-6E95-FB71-CC65-52DF27247474}" dt="2025-10-08T08:48:06.907" v="197" actId="20577"/>
        <pc:sldMkLst>
          <pc:docMk/>
          <pc:sldMk cId="0" sldId="260"/>
        </pc:sldMkLst>
        <pc:spChg chg="mod ord">
          <ac:chgData name="Justin Evans" userId="S::j.d.evans@uwtsd.ac.uk::2ee3c1af-825e-450d-8b1e-d59252291e99" providerId="AD" clId="Web-{7B0246E2-6E95-FB71-CC65-52DF27247474}" dt="2025-10-08T08:18:12.277" v="44"/>
          <ac:spMkLst>
            <pc:docMk/>
            <pc:sldMk cId="0" sldId="260"/>
            <ac:spMk id="108" creationId="{00000000-0000-0000-0000-000000000000}"/>
          </ac:spMkLst>
        </pc:spChg>
        <pc:spChg chg="mod ord">
          <ac:chgData name="Justin Evans" userId="S::j.d.evans@uwtsd.ac.uk::2ee3c1af-825e-450d-8b1e-d59252291e99" providerId="AD" clId="Web-{7B0246E2-6E95-FB71-CC65-52DF27247474}" dt="2025-10-08T08:48:06.907" v="197" actId="20577"/>
          <ac:spMkLst>
            <pc:docMk/>
            <pc:sldMk cId="0" sldId="260"/>
            <ac:spMk id="109" creationId="{00000000-0000-0000-0000-000000000000}"/>
          </ac:spMkLst>
        </pc:spChg>
      </pc:sldChg>
      <pc:sldChg chg="addSp modSp mod modClrScheme chgLayout">
        <pc:chgData name="Justin Evans" userId="S::j.d.evans@uwtsd.ac.uk::2ee3c1af-825e-450d-8b1e-d59252291e99" providerId="AD" clId="Web-{7B0246E2-6E95-FB71-CC65-52DF27247474}" dt="2025-10-08T08:48:18.142" v="199" actId="1076"/>
        <pc:sldMkLst>
          <pc:docMk/>
          <pc:sldMk cId="0" sldId="261"/>
        </pc:sldMkLst>
        <pc:spChg chg="mod ord">
          <ac:chgData name="Justin Evans" userId="S::j.d.evans@uwtsd.ac.uk::2ee3c1af-825e-450d-8b1e-d59252291e99" providerId="AD" clId="Web-{7B0246E2-6E95-FB71-CC65-52DF27247474}" dt="2025-10-08T08:18:25.340" v="45"/>
          <ac:spMkLst>
            <pc:docMk/>
            <pc:sldMk cId="0" sldId="261"/>
            <ac:spMk id="114" creationId="{00000000-0000-0000-0000-000000000000}"/>
          </ac:spMkLst>
        </pc:spChg>
        <pc:spChg chg="mod ord">
          <ac:chgData name="Justin Evans" userId="S::j.d.evans@uwtsd.ac.uk::2ee3c1af-825e-450d-8b1e-d59252291e99" providerId="AD" clId="Web-{7B0246E2-6E95-FB71-CC65-52DF27247474}" dt="2025-10-08T08:18:25.340" v="45"/>
          <ac:spMkLst>
            <pc:docMk/>
            <pc:sldMk cId="0" sldId="261"/>
            <ac:spMk id="115" creationId="{00000000-0000-0000-0000-000000000000}"/>
          </ac:spMkLst>
        </pc:spChg>
        <pc:picChg chg="add mod">
          <ac:chgData name="Justin Evans" userId="S::j.d.evans@uwtsd.ac.uk::2ee3c1af-825e-450d-8b1e-d59252291e99" providerId="AD" clId="Web-{7B0246E2-6E95-FB71-CC65-52DF27247474}" dt="2025-10-08T08:48:18.142" v="199" actId="1076"/>
          <ac:picMkLst>
            <pc:docMk/>
            <pc:sldMk cId="0" sldId="261"/>
            <ac:picMk id="2" creationId="{C2D1469C-735E-2A03-D22C-2362DC90F62E}"/>
          </ac:picMkLst>
        </pc:picChg>
      </pc:sldChg>
      <pc:sldChg chg="modSp mod modClrScheme chgLayout">
        <pc:chgData name="Justin Evans" userId="S::j.d.evans@uwtsd.ac.uk::2ee3c1af-825e-450d-8b1e-d59252291e99" providerId="AD" clId="Web-{7B0246E2-6E95-FB71-CC65-52DF27247474}" dt="2025-10-08T08:48:36.940" v="202" actId="20577"/>
        <pc:sldMkLst>
          <pc:docMk/>
          <pc:sldMk cId="0" sldId="262"/>
        </pc:sldMkLst>
        <pc:spChg chg="mod ord">
          <ac:chgData name="Justin Evans" userId="S::j.d.evans@uwtsd.ac.uk::2ee3c1af-825e-450d-8b1e-d59252291e99" providerId="AD" clId="Web-{7B0246E2-6E95-FB71-CC65-52DF27247474}" dt="2025-10-08T08:18:59.263" v="48"/>
          <ac:spMkLst>
            <pc:docMk/>
            <pc:sldMk cId="0" sldId="262"/>
            <ac:spMk id="120" creationId="{00000000-0000-0000-0000-000000000000}"/>
          </ac:spMkLst>
        </pc:spChg>
        <pc:spChg chg="mod ord">
          <ac:chgData name="Justin Evans" userId="S::j.d.evans@uwtsd.ac.uk::2ee3c1af-825e-450d-8b1e-d59252291e99" providerId="AD" clId="Web-{7B0246E2-6E95-FB71-CC65-52DF27247474}" dt="2025-10-08T08:48:36.940" v="202" actId="20577"/>
          <ac:spMkLst>
            <pc:docMk/>
            <pc:sldMk cId="0" sldId="262"/>
            <ac:spMk id="121" creationId="{00000000-0000-0000-0000-000000000000}"/>
          </ac:spMkLst>
        </pc:spChg>
      </pc:sldChg>
      <pc:sldChg chg="addSp delSp modSp mod modClrScheme chgLayout modNotes">
        <pc:chgData name="Justin Evans" userId="S::j.d.evans@uwtsd.ac.uk::2ee3c1af-825e-450d-8b1e-d59252291e99" providerId="AD" clId="Web-{7B0246E2-6E95-FB71-CC65-52DF27247474}" dt="2025-10-08T08:54:40.661" v="265"/>
        <pc:sldMkLst>
          <pc:docMk/>
          <pc:sldMk cId="0" sldId="263"/>
        </pc:sldMkLst>
        <pc:spChg chg="mod ord">
          <ac:chgData name="Justin Evans" userId="S::j.d.evans@uwtsd.ac.uk::2ee3c1af-825e-450d-8b1e-d59252291e99" providerId="AD" clId="Web-{7B0246E2-6E95-FB71-CC65-52DF27247474}" dt="2025-10-08T08:19:07.154" v="49"/>
          <ac:spMkLst>
            <pc:docMk/>
            <pc:sldMk cId="0" sldId="263"/>
            <ac:spMk id="138" creationId="{00000000-0000-0000-0000-000000000000}"/>
          </ac:spMkLst>
        </pc:spChg>
        <pc:spChg chg="mod ord">
          <ac:chgData name="Justin Evans" userId="S::j.d.evans@uwtsd.ac.uk::2ee3c1af-825e-450d-8b1e-d59252291e99" providerId="AD" clId="Web-{7B0246E2-6E95-FB71-CC65-52DF27247474}" dt="2025-10-08T08:19:07.154" v="49"/>
          <ac:spMkLst>
            <pc:docMk/>
            <pc:sldMk cId="0" sldId="263"/>
            <ac:spMk id="139" creationId="{00000000-0000-0000-0000-000000000000}"/>
          </ac:spMkLst>
        </pc:spChg>
        <pc:picChg chg="add del mod">
          <ac:chgData name="Justin Evans" userId="S::j.d.evans@uwtsd.ac.uk::2ee3c1af-825e-450d-8b1e-d59252291e99" providerId="AD" clId="Web-{7B0246E2-6E95-FB71-CC65-52DF27247474}" dt="2025-10-08T08:50:00.820" v="209"/>
          <ac:picMkLst>
            <pc:docMk/>
            <pc:sldMk cId="0" sldId="263"/>
            <ac:picMk id="2" creationId="{898C0680-6A94-CFDE-8E0B-DF2090D8E60A}"/>
          </ac:picMkLst>
        </pc:picChg>
        <pc:picChg chg="add del mod">
          <ac:chgData name="Justin Evans" userId="S::j.d.evans@uwtsd.ac.uk::2ee3c1af-825e-450d-8b1e-d59252291e99" providerId="AD" clId="Web-{7B0246E2-6E95-FB71-CC65-52DF27247474}" dt="2025-10-08T08:51:05.699" v="215"/>
          <ac:picMkLst>
            <pc:docMk/>
            <pc:sldMk cId="0" sldId="263"/>
            <ac:picMk id="3" creationId="{16DA83C0-891E-14DE-C018-22C629F7A735}"/>
          </ac:picMkLst>
        </pc:picChg>
      </pc:sldChg>
      <pc:sldChg chg="modSp mod setBg modClrScheme chgLayout modNotes">
        <pc:chgData name="Justin Evans" userId="S::j.d.evans@uwtsd.ac.uk::2ee3c1af-825e-450d-8b1e-d59252291e99" providerId="AD" clId="Web-{7B0246E2-6E95-FB71-CC65-52DF27247474}" dt="2025-10-08T08:54:29.520" v="262"/>
        <pc:sldMkLst>
          <pc:docMk/>
          <pc:sldMk cId="0" sldId="264"/>
        </pc:sldMkLst>
        <pc:spChg chg="mod ord">
          <ac:chgData name="Justin Evans" userId="S::j.d.evans@uwtsd.ac.uk::2ee3c1af-825e-450d-8b1e-d59252291e99" providerId="AD" clId="Web-{7B0246E2-6E95-FB71-CC65-52DF27247474}" dt="2025-10-08T08:19:13.654" v="50"/>
          <ac:spMkLst>
            <pc:docMk/>
            <pc:sldMk cId="0" sldId="264"/>
            <ac:spMk id="144" creationId="{00000000-0000-0000-0000-000000000000}"/>
          </ac:spMkLst>
        </pc:spChg>
        <pc:spChg chg="mod ord">
          <ac:chgData name="Justin Evans" userId="S::j.d.evans@uwtsd.ac.uk::2ee3c1af-825e-450d-8b1e-d59252291e99" providerId="AD" clId="Web-{7B0246E2-6E95-FB71-CC65-52DF27247474}" dt="2025-10-08T08:52:02.014" v="217" actId="20577"/>
          <ac:spMkLst>
            <pc:docMk/>
            <pc:sldMk cId="0" sldId="264"/>
            <ac:spMk id="145" creationId="{00000000-0000-0000-0000-000000000000}"/>
          </ac:spMkLst>
        </pc:spChg>
      </pc:sldChg>
      <pc:sldChg chg="modSp mod modClrScheme chgLayout modNotes">
        <pc:chgData name="Justin Evans" userId="S::j.d.evans@uwtsd.ac.uk::2ee3c1af-825e-450d-8b1e-d59252291e99" providerId="AD" clId="Web-{7B0246E2-6E95-FB71-CC65-52DF27247474}" dt="2025-10-08T08:54:17.379" v="259"/>
        <pc:sldMkLst>
          <pc:docMk/>
          <pc:sldMk cId="0" sldId="265"/>
        </pc:sldMkLst>
        <pc:spChg chg="mod ord">
          <ac:chgData name="Justin Evans" userId="S::j.d.evans@uwtsd.ac.uk::2ee3c1af-825e-450d-8b1e-d59252291e99" providerId="AD" clId="Web-{7B0246E2-6E95-FB71-CC65-52DF27247474}" dt="2025-10-08T08:19:21.123" v="51"/>
          <ac:spMkLst>
            <pc:docMk/>
            <pc:sldMk cId="0" sldId="265"/>
            <ac:spMk id="2" creationId="{00000000-0000-0000-0000-000000000000}"/>
          </ac:spMkLst>
        </pc:spChg>
        <pc:spChg chg="mod ord">
          <ac:chgData name="Justin Evans" userId="S::j.d.evans@uwtsd.ac.uk::2ee3c1af-825e-450d-8b1e-d59252291e99" providerId="AD" clId="Web-{7B0246E2-6E95-FB71-CC65-52DF27247474}" dt="2025-10-08T08:19:21.123" v="51"/>
          <ac:spMkLst>
            <pc:docMk/>
            <pc:sldMk cId="0" sldId="265"/>
            <ac:spMk id="3" creationId="{00000000-0000-0000-0000-000000000000}"/>
          </ac:spMkLst>
        </pc:spChg>
      </pc:sldChg>
      <pc:sldChg chg="modSp mod modClrScheme chgLayout modNotes">
        <pc:chgData name="Justin Evans" userId="S::j.d.evans@uwtsd.ac.uk::2ee3c1af-825e-450d-8b1e-d59252291e99" providerId="AD" clId="Web-{7B0246E2-6E95-FB71-CC65-52DF27247474}" dt="2025-10-08T08:53:51.909" v="249"/>
        <pc:sldMkLst>
          <pc:docMk/>
          <pc:sldMk cId="0" sldId="266"/>
        </pc:sldMkLst>
        <pc:spChg chg="mod ord">
          <ac:chgData name="Justin Evans" userId="S::j.d.evans@uwtsd.ac.uk::2ee3c1af-825e-450d-8b1e-d59252291e99" providerId="AD" clId="Web-{7B0246E2-6E95-FB71-CC65-52DF27247474}" dt="2025-10-08T08:19:26.311" v="52"/>
          <ac:spMkLst>
            <pc:docMk/>
            <pc:sldMk cId="0" sldId="266"/>
            <ac:spMk id="2" creationId="{00000000-0000-0000-0000-000000000000}"/>
          </ac:spMkLst>
        </pc:spChg>
        <pc:spChg chg="mod ord">
          <ac:chgData name="Justin Evans" userId="S::j.d.evans@uwtsd.ac.uk::2ee3c1af-825e-450d-8b1e-d59252291e99" providerId="AD" clId="Web-{7B0246E2-6E95-FB71-CC65-52DF27247474}" dt="2025-10-08T08:19:26.311" v="52"/>
          <ac:spMkLst>
            <pc:docMk/>
            <pc:sldMk cId="0" sldId="266"/>
            <ac:spMk id="3" creationId="{00000000-0000-0000-0000-000000000000}"/>
          </ac:spMkLst>
        </pc:spChg>
      </pc:sldChg>
      <pc:sldChg chg="modSp mod modClrScheme chgLayout modNotes">
        <pc:chgData name="Justin Evans" userId="S::j.d.evans@uwtsd.ac.uk::2ee3c1af-825e-450d-8b1e-d59252291e99" providerId="AD" clId="Web-{7B0246E2-6E95-FB71-CC65-52DF27247474}" dt="2025-10-08T08:53:26.846" v="237"/>
        <pc:sldMkLst>
          <pc:docMk/>
          <pc:sldMk cId="0" sldId="267"/>
        </pc:sldMkLst>
        <pc:spChg chg="mod ord">
          <ac:chgData name="Justin Evans" userId="S::j.d.evans@uwtsd.ac.uk::2ee3c1af-825e-450d-8b1e-d59252291e99" providerId="AD" clId="Web-{7B0246E2-6E95-FB71-CC65-52DF27247474}" dt="2025-10-08T08:19:32.405" v="53"/>
          <ac:spMkLst>
            <pc:docMk/>
            <pc:sldMk cId="0" sldId="267"/>
            <ac:spMk id="2" creationId="{00000000-0000-0000-0000-000000000000}"/>
          </ac:spMkLst>
        </pc:spChg>
        <pc:spChg chg="mod ord">
          <ac:chgData name="Justin Evans" userId="S::j.d.evans@uwtsd.ac.uk::2ee3c1af-825e-450d-8b1e-d59252291e99" providerId="AD" clId="Web-{7B0246E2-6E95-FB71-CC65-52DF27247474}" dt="2025-10-08T08:19:32.405" v="53"/>
          <ac:spMkLst>
            <pc:docMk/>
            <pc:sldMk cId="0" sldId="267"/>
            <ac:spMk id="3" creationId="{00000000-0000-0000-0000-000000000000}"/>
          </ac:spMkLst>
        </pc:spChg>
      </pc:sldChg>
      <pc:sldChg chg="modSp mod modClrScheme chgLayout modNotes">
        <pc:chgData name="Justin Evans" userId="S::j.d.evans@uwtsd.ac.uk::2ee3c1af-825e-450d-8b1e-d59252291e99" providerId="AD" clId="Web-{7B0246E2-6E95-FB71-CC65-52DF27247474}" dt="2025-10-08T08:55:14.022" v="271"/>
        <pc:sldMkLst>
          <pc:docMk/>
          <pc:sldMk cId="0" sldId="268"/>
        </pc:sldMkLst>
        <pc:spChg chg="mod ord">
          <ac:chgData name="Justin Evans" userId="S::j.d.evans@uwtsd.ac.uk::2ee3c1af-825e-450d-8b1e-d59252291e99" providerId="AD" clId="Web-{7B0246E2-6E95-FB71-CC65-52DF27247474}" dt="2025-10-08T08:19:39.218" v="54"/>
          <ac:spMkLst>
            <pc:docMk/>
            <pc:sldMk cId="0" sldId="268"/>
            <ac:spMk id="2" creationId="{00000000-0000-0000-0000-000000000000}"/>
          </ac:spMkLst>
        </pc:spChg>
        <pc:spChg chg="mod ord">
          <ac:chgData name="Justin Evans" userId="S::j.d.evans@uwtsd.ac.uk::2ee3c1af-825e-450d-8b1e-d59252291e99" providerId="AD" clId="Web-{7B0246E2-6E95-FB71-CC65-52DF27247474}" dt="2025-10-08T08:19:39.218" v="54"/>
          <ac:spMkLst>
            <pc:docMk/>
            <pc:sldMk cId="0" sldId="268"/>
            <ac:spMk id="3" creationId="{00000000-0000-0000-0000-000000000000}"/>
          </ac:spMkLst>
        </pc:spChg>
      </pc:sldChg>
      <pc:sldChg chg="mod">
        <pc:chgData name="Justin Evans" userId="S::j.d.evans@uwtsd.ac.uk::2ee3c1af-825e-450d-8b1e-d59252291e99" providerId="AD" clId="Web-{7B0246E2-6E95-FB71-CC65-52DF27247474}" dt="2025-10-08T08:18:51.325" v="47"/>
        <pc:sldMkLst>
          <pc:docMk/>
          <pc:sldMk cId="0" sldId="295"/>
        </pc:sldMkLst>
      </pc:sldChg>
      <pc:sldChg chg="add del mod">
        <pc:chgData name="Justin Evans" userId="S::j.d.evans@uwtsd.ac.uk::2ee3c1af-825e-450d-8b1e-d59252291e99" providerId="AD" clId="Web-{7B0246E2-6E95-FB71-CC65-52DF27247474}" dt="2025-10-08T08:56:36.055" v="312"/>
        <pc:sldMkLst>
          <pc:docMk/>
          <pc:sldMk cId="2469224491" sldId="296"/>
        </pc:sldMkLst>
      </pc:sldChg>
      <pc:sldChg chg="modSp add">
        <pc:chgData name="Justin Evans" userId="S::j.d.evans@uwtsd.ac.uk::2ee3c1af-825e-450d-8b1e-d59252291e99" providerId="AD" clId="Web-{7B0246E2-6E95-FB71-CC65-52DF27247474}" dt="2025-10-08T08:56:28.289" v="311" actId="20577"/>
        <pc:sldMkLst>
          <pc:docMk/>
          <pc:sldMk cId="842740854" sldId="297"/>
        </pc:sldMkLst>
        <pc:spChg chg="mod">
          <ac:chgData name="Justin Evans" userId="S::j.d.evans@uwtsd.ac.uk::2ee3c1af-825e-450d-8b1e-d59252291e99" providerId="AD" clId="Web-{7B0246E2-6E95-FB71-CC65-52DF27247474}" dt="2025-10-08T08:19:58.625" v="62" actId="20577"/>
          <ac:spMkLst>
            <pc:docMk/>
            <pc:sldMk cId="842740854" sldId="297"/>
            <ac:spMk id="2" creationId="{CB25004C-6F40-348B-98E6-30346A2D23C3}"/>
          </ac:spMkLst>
        </pc:spChg>
        <pc:spChg chg="mod">
          <ac:chgData name="Justin Evans" userId="S::j.d.evans@uwtsd.ac.uk::2ee3c1af-825e-450d-8b1e-d59252291e99" providerId="AD" clId="Web-{7B0246E2-6E95-FB71-CC65-52DF27247474}" dt="2025-10-08T08:56:28.289" v="311" actId="20577"/>
          <ac:spMkLst>
            <pc:docMk/>
            <pc:sldMk cId="842740854" sldId="297"/>
            <ac:spMk id="3" creationId="{B7E2D424-00E1-6BFE-76FB-AA87EDA4C281}"/>
          </ac:spMkLst>
        </pc:spChg>
      </pc:sldChg>
      <pc:sldMasterChg chg="add mod setBg addSldLayout modSldLayout">
        <pc:chgData name="Justin Evans" userId="S::j.d.evans@uwtsd.ac.uk::2ee3c1af-825e-450d-8b1e-d59252291e99" providerId="AD" clId="Web-{7B0246E2-6E95-FB71-CC65-52DF27247474}" dt="2025-10-08T08:18:51.325" v="47"/>
        <pc:sldMasterMkLst>
          <pc:docMk/>
          <pc:sldMasterMk cId="1384196811" sldId="2147483658"/>
        </pc:sldMasterMkLst>
        <pc:sldLayoutChg chg="add mod">
          <pc:chgData name="Justin Evans" userId="S::j.d.evans@uwtsd.ac.uk::2ee3c1af-825e-450d-8b1e-d59252291e99" providerId="AD" clId="Web-{7B0246E2-6E95-FB71-CC65-52DF27247474}" dt="2025-10-08T08:18:51.325" v="47"/>
          <pc:sldLayoutMkLst>
            <pc:docMk/>
            <pc:sldMasterMk cId="1384196811" sldId="2147483658"/>
            <pc:sldLayoutMk cId="1556723426" sldId="2147483651"/>
          </pc:sldLayoutMkLst>
        </pc:sldLayoutChg>
        <pc:sldLayoutChg chg="add mod">
          <pc:chgData name="Justin Evans" userId="S::j.d.evans@uwtsd.ac.uk::2ee3c1af-825e-450d-8b1e-d59252291e99" providerId="AD" clId="Web-{7B0246E2-6E95-FB71-CC65-52DF27247474}" dt="2025-10-08T08:18:51.325" v="47"/>
          <pc:sldLayoutMkLst>
            <pc:docMk/>
            <pc:sldMasterMk cId="1384196811" sldId="2147483658"/>
            <pc:sldLayoutMk cId="1698408675" sldId="2147483652"/>
          </pc:sldLayoutMkLst>
        </pc:sldLayoutChg>
        <pc:sldLayoutChg chg="add mod">
          <pc:chgData name="Justin Evans" userId="S::j.d.evans@uwtsd.ac.uk::2ee3c1af-825e-450d-8b1e-d59252291e99" providerId="AD" clId="Web-{7B0246E2-6E95-FB71-CC65-52DF27247474}" dt="2025-10-08T08:18:51.325" v="47"/>
          <pc:sldLayoutMkLst>
            <pc:docMk/>
            <pc:sldMasterMk cId="1384196811" sldId="2147483658"/>
            <pc:sldLayoutMk cId="1597148504" sldId="2147483653"/>
          </pc:sldLayoutMkLst>
        </pc:sldLayoutChg>
        <pc:sldLayoutChg chg="add mod">
          <pc:chgData name="Justin Evans" userId="S::j.d.evans@uwtsd.ac.uk::2ee3c1af-825e-450d-8b1e-d59252291e99" providerId="AD" clId="Web-{7B0246E2-6E95-FB71-CC65-52DF27247474}" dt="2025-10-08T08:18:51.325" v="47"/>
          <pc:sldLayoutMkLst>
            <pc:docMk/>
            <pc:sldMasterMk cId="1384196811" sldId="2147483658"/>
            <pc:sldLayoutMk cId="1579743226" sldId="2147483654"/>
          </pc:sldLayoutMkLst>
        </pc:sldLayoutChg>
      </pc:sldMasterChg>
      <pc:sldMasterChg chg="mod setBg modSldLayout">
        <pc:chgData name="Justin Evans" userId="S::j.d.evans@uwtsd.ac.uk::2ee3c1af-825e-450d-8b1e-d59252291e99" providerId="AD" clId="Web-{7B0246E2-6E95-FB71-CC65-52DF27247474}" dt="2025-10-08T08:18:51.325" v="47"/>
        <pc:sldMasterMkLst>
          <pc:docMk/>
          <pc:sldMasterMk cId="0" sldId="2147483659"/>
        </pc:sldMasterMkLst>
        <pc:sldLayoutChg chg="mod">
          <pc:chgData name="Justin Evans" userId="S::j.d.evans@uwtsd.ac.uk::2ee3c1af-825e-450d-8b1e-d59252291e99" providerId="AD" clId="Web-{7B0246E2-6E95-FB71-CC65-52DF27247474}" dt="2025-10-08T08:18:51.325" v="47"/>
          <pc:sldLayoutMkLst>
            <pc:docMk/>
            <pc:sldMasterMk cId="0" sldId="2147483659"/>
            <pc:sldLayoutMk cId="0" sldId="2147483648"/>
          </pc:sldLayoutMkLst>
        </pc:sldLayoutChg>
        <pc:sldLayoutChg chg="mod">
          <pc:chgData name="Justin Evans" userId="S::j.d.evans@uwtsd.ac.uk::2ee3c1af-825e-450d-8b1e-d59252291e99" providerId="AD" clId="Web-{7B0246E2-6E95-FB71-CC65-52DF27247474}" dt="2025-10-08T08:18:51.325" v="47"/>
          <pc:sldLayoutMkLst>
            <pc:docMk/>
            <pc:sldMasterMk cId="0" sldId="2147483659"/>
            <pc:sldLayoutMk cId="0" sldId="2147483649"/>
          </pc:sldLayoutMkLst>
        </pc:sldLayoutChg>
        <pc:sldLayoutChg chg="mod">
          <pc:chgData name="Justin Evans" userId="S::j.d.evans@uwtsd.ac.uk::2ee3c1af-825e-450d-8b1e-d59252291e99" providerId="AD" clId="Web-{7B0246E2-6E95-FB71-CC65-52DF27247474}" dt="2025-10-08T08:18:51.325" v="47"/>
          <pc:sldLayoutMkLst>
            <pc:docMk/>
            <pc:sldMasterMk cId="0" sldId="2147483659"/>
            <pc:sldLayoutMk cId="0" sldId="2147483650"/>
          </pc:sldLayoutMkLst>
        </pc:sldLayoutChg>
        <pc:sldLayoutChg chg="mod">
          <pc:chgData name="Justin Evans" userId="S::j.d.evans@uwtsd.ac.uk::2ee3c1af-825e-450d-8b1e-d59252291e99" providerId="AD" clId="Web-{7B0246E2-6E95-FB71-CC65-52DF27247474}" dt="2025-10-08T08:18:51.325" v="47"/>
          <pc:sldLayoutMkLst>
            <pc:docMk/>
            <pc:sldMasterMk cId="0" sldId="2147483659"/>
            <pc:sldLayoutMk cId="0" sldId="2147483655"/>
          </pc:sldLayoutMkLst>
        </pc:sldLayoutChg>
        <pc:sldLayoutChg chg="mod">
          <pc:chgData name="Justin Evans" userId="S::j.d.evans@uwtsd.ac.uk::2ee3c1af-825e-450d-8b1e-d59252291e99" providerId="AD" clId="Web-{7B0246E2-6E95-FB71-CC65-52DF27247474}" dt="2025-10-08T08:18:51.325" v="47"/>
          <pc:sldLayoutMkLst>
            <pc:docMk/>
            <pc:sldMasterMk cId="0" sldId="2147483659"/>
            <pc:sldLayoutMk cId="0" sldId="2147483656"/>
          </pc:sldLayoutMkLst>
        </pc:sldLayoutChg>
        <pc:sldLayoutChg chg="mod">
          <pc:chgData name="Justin Evans" userId="S::j.d.evans@uwtsd.ac.uk::2ee3c1af-825e-450d-8b1e-d59252291e99" providerId="AD" clId="Web-{7B0246E2-6E95-FB71-CC65-52DF27247474}" dt="2025-10-08T08:18:51.325" v="47"/>
          <pc:sldLayoutMkLst>
            <pc:docMk/>
            <pc:sldMasterMk cId="0" sldId="2147483659"/>
            <pc:sldLayoutMk cId="0" sldId="2147483657"/>
          </pc:sldLayoutMkLst>
        </pc:sldLayoutChg>
        <pc:sldLayoutChg chg="mod replId">
          <pc:chgData name="Justin Evans" userId="S::j.d.evans@uwtsd.ac.uk::2ee3c1af-825e-450d-8b1e-d59252291e99" providerId="AD" clId="Web-{7B0246E2-6E95-FB71-CC65-52DF27247474}" dt="2025-10-08T08:18:51.325" v="47"/>
          <pc:sldLayoutMkLst>
            <pc:docMk/>
            <pc:sldMasterMk cId="0" sldId="2147483659"/>
            <pc:sldLayoutMk cId="0" sldId="2147483677"/>
          </pc:sldLayoutMkLst>
        </pc:sldLayoutChg>
        <pc:sldLayoutChg chg="mod replId">
          <pc:chgData name="Justin Evans" userId="S::j.d.evans@uwtsd.ac.uk::2ee3c1af-825e-450d-8b1e-d59252291e99" providerId="AD" clId="Web-{7B0246E2-6E95-FB71-CC65-52DF27247474}" dt="2025-10-08T08:18:51.325" v="47"/>
          <pc:sldLayoutMkLst>
            <pc:docMk/>
            <pc:sldMasterMk cId="0" sldId="2147483659"/>
            <pc:sldLayoutMk cId="0" sldId="2147483678"/>
          </pc:sldLayoutMkLst>
        </pc:sldLayoutChg>
        <pc:sldLayoutChg chg="mod replId">
          <pc:chgData name="Justin Evans" userId="S::j.d.evans@uwtsd.ac.uk::2ee3c1af-825e-450d-8b1e-d59252291e99" providerId="AD" clId="Web-{7B0246E2-6E95-FB71-CC65-52DF27247474}" dt="2025-10-08T08:18:51.325" v="47"/>
          <pc:sldLayoutMkLst>
            <pc:docMk/>
            <pc:sldMasterMk cId="0" sldId="2147483659"/>
            <pc:sldLayoutMk cId="0" sldId="2147483679"/>
          </pc:sldLayoutMkLst>
        </pc:sldLayoutChg>
        <pc:sldLayoutChg chg="mod replId">
          <pc:chgData name="Justin Evans" userId="S::j.d.evans@uwtsd.ac.uk::2ee3c1af-825e-450d-8b1e-d59252291e99" providerId="AD" clId="Web-{7B0246E2-6E95-FB71-CC65-52DF27247474}" dt="2025-10-08T08:18:51.325" v="47"/>
          <pc:sldLayoutMkLst>
            <pc:docMk/>
            <pc:sldMasterMk cId="0" sldId="2147483659"/>
            <pc:sldLayoutMk cId="0" sldId="2147483680"/>
          </pc:sldLayoutMkLst>
        </pc:sldLayoutChg>
        <pc:sldLayoutChg chg="mod replId">
          <pc:chgData name="Justin Evans" userId="S::j.d.evans@uwtsd.ac.uk::2ee3c1af-825e-450d-8b1e-d59252291e99" providerId="AD" clId="Web-{7B0246E2-6E95-FB71-CC65-52DF27247474}" dt="2025-10-08T08:18:51.325" v="47"/>
          <pc:sldLayoutMkLst>
            <pc:docMk/>
            <pc:sldMasterMk cId="0" sldId="2147483659"/>
            <pc:sldLayoutMk cId="0" sldId="2147483681"/>
          </pc:sldLayoutMkLst>
        </pc:sldLayoutChg>
      </pc:sldMasterChg>
      <pc:sldMasterChg chg="mod setBg modSldLayout">
        <pc:chgData name="Justin Evans" userId="S::j.d.evans@uwtsd.ac.uk::2ee3c1af-825e-450d-8b1e-d59252291e99" providerId="AD" clId="Web-{7B0246E2-6E95-FB71-CC65-52DF27247474}" dt="2025-10-08T08:18:51.325" v="47"/>
        <pc:sldMasterMkLst>
          <pc:docMk/>
          <pc:sldMasterMk cId="0" sldId="2147483670"/>
        </pc:sldMasterMkLst>
        <pc:sldLayoutChg chg="mod">
          <pc:chgData name="Justin Evans" userId="S::j.d.evans@uwtsd.ac.uk::2ee3c1af-825e-450d-8b1e-d59252291e99" providerId="AD" clId="Web-{7B0246E2-6E95-FB71-CC65-52DF27247474}" dt="2025-10-08T08:18:51.325" v="47"/>
          <pc:sldLayoutMkLst>
            <pc:docMk/>
            <pc:sldMasterMk cId="0" sldId="2147483670"/>
            <pc:sldLayoutMk cId="0" sldId="2147483660"/>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61"/>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62"/>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1607277071" sldId="2147483663"/>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65"/>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69"/>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71"/>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72"/>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73"/>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74"/>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75"/>
          </pc:sldLayoutMkLst>
        </pc:sldLayoutChg>
        <pc:sldLayoutChg chg="mod">
          <pc:chgData name="Justin Evans" userId="S::j.d.evans@uwtsd.ac.uk::2ee3c1af-825e-450d-8b1e-d59252291e99" providerId="AD" clId="Web-{7B0246E2-6E95-FB71-CC65-52DF27247474}" dt="2025-10-08T08:18:51.325" v="47"/>
          <pc:sldLayoutMkLst>
            <pc:docMk/>
            <pc:sldMasterMk cId="0" sldId="2147483670"/>
            <pc:sldLayoutMk cId="0" sldId="2147483676"/>
          </pc:sldLayoutMkLst>
        </pc:sldLayoutChg>
      </pc:sldMasterChg>
      <pc:sldMasterChg chg="add addSldLayout">
        <pc:chgData name="Justin Evans" userId="S::j.d.evans@uwtsd.ac.uk::2ee3c1af-825e-450d-8b1e-d59252291e99" providerId="AD" clId="Web-{7B0246E2-6E95-FB71-CC65-52DF27247474}" dt="2025-10-08T08:19:49.734" v="55"/>
        <pc:sldMasterMkLst>
          <pc:docMk/>
          <pc:sldMasterMk cId="1384196811" sldId="2147483682"/>
        </pc:sldMasterMkLst>
        <pc:sldLayoutChg chg="add">
          <pc:chgData name="Justin Evans" userId="S::j.d.evans@uwtsd.ac.uk::2ee3c1af-825e-450d-8b1e-d59252291e99" providerId="AD" clId="Web-{7B0246E2-6E95-FB71-CC65-52DF27247474}" dt="2025-10-08T08:19:49.734" v="55"/>
          <pc:sldLayoutMkLst>
            <pc:docMk/>
            <pc:sldMasterMk cId="1384196811" sldId="2147483682"/>
            <pc:sldLayoutMk cId="1556723426" sldId="2147483683"/>
          </pc:sldLayoutMkLst>
        </pc:sldLayoutChg>
        <pc:sldLayoutChg chg="add">
          <pc:chgData name="Justin Evans" userId="S::j.d.evans@uwtsd.ac.uk::2ee3c1af-825e-450d-8b1e-d59252291e99" providerId="AD" clId="Web-{7B0246E2-6E95-FB71-CC65-52DF27247474}" dt="2025-10-08T08:19:49.734" v="55"/>
          <pc:sldLayoutMkLst>
            <pc:docMk/>
            <pc:sldMasterMk cId="1384196811" sldId="2147483682"/>
            <pc:sldLayoutMk cId="1698408675" sldId="2147483684"/>
          </pc:sldLayoutMkLst>
        </pc:sldLayoutChg>
        <pc:sldLayoutChg chg="add">
          <pc:chgData name="Justin Evans" userId="S::j.d.evans@uwtsd.ac.uk::2ee3c1af-825e-450d-8b1e-d59252291e99" providerId="AD" clId="Web-{7B0246E2-6E95-FB71-CC65-52DF27247474}" dt="2025-10-08T08:19:49.734" v="55"/>
          <pc:sldLayoutMkLst>
            <pc:docMk/>
            <pc:sldMasterMk cId="1384196811" sldId="2147483682"/>
            <pc:sldLayoutMk cId="1597148504" sldId="2147483685"/>
          </pc:sldLayoutMkLst>
        </pc:sldLayoutChg>
        <pc:sldLayoutChg chg="add">
          <pc:chgData name="Justin Evans" userId="S::j.d.evans@uwtsd.ac.uk::2ee3c1af-825e-450d-8b1e-d59252291e99" providerId="AD" clId="Web-{7B0246E2-6E95-FB71-CC65-52DF27247474}" dt="2025-10-08T08:19:49.734" v="55"/>
          <pc:sldLayoutMkLst>
            <pc:docMk/>
            <pc:sldMasterMk cId="1384196811" sldId="2147483682"/>
            <pc:sldLayoutMk cId="1579743226" sldId="21474836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In our last session, we looked at terrorism as strategic rather than mindless violence. Today we continue by asking what history can teach us. As we move through Sicarii, Narodnaya Volya, and Northern Ireland, I’ll ask you to connect what you learned last time about strategy, tactics, and support. Remember how groups like Al-Qaeda carefully planned 9/11 and how Westminster and Manchester attackers had very different levels of planning. Keep those contrasts in mind as we turn to history.</a:t>
            </a: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We previously explored how groups plan and fit tactics to their strategy. Here the Sicarii used surprise dagger attacks. Their political goal was to free Judea from Rome. Notice how they targeted collaborators as well as occupiers. Think back to how the Manchester Arena bomber deliberately selected a high-profile target to maximise shock, or how Westminster’s attacker chose Parliament. The principle is the same: tactics are shaped by strategic intent.</a:t>
            </a:r>
          </a:p>
        </p:txBody>
      </p:sp>
      <p:sp>
        <p:nvSpPr>
          <p:cNvPr id="88" name="Google Shape;88;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Rome’s response shows familiar patterns. Brutal reprisals based on poor intelligence, military deployments, and alienation of communities. This connects directly with what we saw last time in the Provocation and Escalation cycle. Just like 9/11 provoked wars in Afghanistan and Iraq, Rome’s heavy-handedness strengthened rather than weakened terrorist resolve. Ask yourself: did the Romans lose the battle for hearts and minds the same way states sometimes do today?</a:t>
            </a:r>
          </a:p>
        </p:txBody>
      </p:sp>
      <p:sp>
        <p:nvSpPr>
          <p:cNvPr id="94" name="Google Shape;94;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Narodnaya Volya carried out assassinations and planted IEDs in trains and palaces. Their political aim was to improve lives of peasants and challenge autocracy. We know from Presentation One that ideology drives strategy. Compare this to Islamist extremist ideology behind Westminster and Manchester attacks. Different contexts, but in each case, violence is framed as justified by ideology.</a:t>
            </a:r>
          </a:p>
        </p:txBody>
      </p:sp>
      <p:sp>
        <p:nvSpPr>
          <p:cNvPr id="100" name="Google Shape;10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The outcomes again highlight state response. Security crackdowns, arrests, and eventually a more autocratic Tsar. Reform halted, and deeper problems followed. Link this to the four elements of strategy we discussed: provocation, escalation, blame, endurance. Just as Al-Qaeda sought to provoke an overreaction on 9/11, Narodnaya Volya drew the state into harsher control. What lesson repeats here?</a:t>
            </a:r>
          </a:p>
        </p:txBody>
      </p:sp>
      <p:sp>
        <p:nvSpPr>
          <p:cNvPr id="106" name="Google Shape;10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When we compare history to modern terrorism, patterns are clear. Motivations can be political, religious, or nationalist. Surprise attacks and IEDs persist. Most importantly, state responses shape public sympathy. This is the same dynamic we saw with Westminster’s symbolic targeting and Manchester’s shock attack. So I want you to consider: what similarities do you see today, and what does that mean for counter-terrorism?</a:t>
            </a:r>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r>
              <a:t>Looking at the Sicarii and Narodnaya Volya, we can see that although their contexts were very different, many of the same themes run through modern terrorism. Both groups were political in nature, using tactics such as assassinations and improvised explosives to try and force political change. Both faced heavy-handed state responses that often ended up fuelling sympathy for their cause.</a:t>
            </a:r>
          </a:p>
          <a:p>
            <a:endParaRPr/>
          </a:p>
          <a:p>
            <a:r>
              <a:t>Now, if we compare that to today, we see political, ethnic, religious, and nationalist motivations driving terrorism across the globe. Surprise attacks and IEDs are still common, and governments are still challenged to respond in a way that suppresses violence without alienating communities. This sets us up perfectly to look at three modern examples in more detail — 9/11, Westminster, and Manchester — and ask: how do state responses shape public trust and radicalisation?</a:t>
            </a:r>
          </a:p>
        </p:txBody>
      </p:sp>
      <p:sp>
        <p:nvSpPr>
          <p:cNvPr id="118" name="Google Shape;118;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158750" indent="0">
              <a:buNone/>
            </a:pPr>
            <a:r>
              <a:t>What becomes clear when we bring history and modern examples together is just how enduring some terrorist tactics are. Surprise attacks are as old as the Sicarii stabbing their opponents in crowds, and they continue through to Westminster, where a vehicle and a knife were used to deadly effect. The use of explosives also stretches across centuries, from Narodnaya Volya concealing bombs in palaces and trains, to 9/11’s coordinated use of planes, to the Manchester Arena suicide device.</a:t>
            </a:r>
            <a:endParaRPr lang="en-US"/>
          </a:p>
          <a:p>
            <a:endParaRPr/>
          </a:p>
          <a:p>
            <a:pPr marL="158750" indent="0">
              <a:buNone/>
            </a:pPr>
            <a:r>
              <a:t>Targeting collaborators is another recurring theme. The Sicarii went after fellow Jews they saw as helping the Romans, while modern groups have often attacked civilians or workers they consider complicit with governments. And assassinations, whether of Tsars or Members of Parliament, remain symbolic acts that terrorists believe will resonate far beyond the individual victim. The lesson is that while technology and scale may change, the core methods remain remarkably consistent.</a:t>
            </a:r>
          </a:p>
        </p:txBody>
      </p:sp>
      <p:sp>
        <p:nvSpPr>
          <p:cNvPr id="136" name="Google Shape;136;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numCol="1" anchor="t" anchorCtr="0">
            <a:noAutofit/>
          </a:bodyPr>
          <a:lstStyle/>
          <a:p>
            <a:pPr marL="158750" indent="0">
              <a:buNone/>
            </a:pPr>
            <a:r>
              <a:t>This brings us to some of the modern links we see today. Al-Qaeda’s coordinated suicide attacks show that complex, multi-layered plots are still possible — but they also demonstrate how state responses can escalate global conflict, as we saw after 9/11. The stabbing of MP Stephen Timms by an extremist in 2010 mirrors the earlier Narodnaya Volya attack on Governor </a:t>
            </a:r>
            <a:r>
              <a:rPr err="1"/>
              <a:t>Trepov</a:t>
            </a:r>
            <a:r>
              <a:t> in Russia, showing how assassination remains a tactic across time. And the murder of Jo Cox by a right-wing extremist highlights how ideology is diverse — nationalist, religious, or political — but the tactic of targeting symbolic figures remains consistent.</a:t>
            </a:r>
            <a:endParaRPr lang="en-US"/>
          </a:p>
          <a:p>
            <a:endParaRPr/>
          </a:p>
          <a:p>
            <a:pPr marL="158750" indent="0">
              <a:buNone/>
            </a:pPr>
            <a:r>
              <a:t>So the question is: are today’s threats truly unprecedented, or are they part of a much longer historical cycle? By reflecting on this, we can see that while the actors and contexts change, the patterns and strategies are surprisingly familiar.</a:t>
            </a:r>
          </a:p>
        </p:txBody>
      </p:sp>
      <p:sp>
        <p:nvSpPr>
          <p:cNvPr id="142" name="Google Shape;142;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43000" y="685800"/>
            <a:ext cx="4572000" cy="3429000"/>
          </a:xfrm>
        </p:spPr>
      </p:sp>
      <p:sp>
        <p:nvSpPr>
          <p:cNvPr id="3" name="Notes Placeholder 2"/>
          <p:cNvSpPr>
            <a:spLocks noGrp="1"/>
          </p:cNvSpPr>
          <p:nvPr>
            <p:ph type="body" idx="1"/>
          </p:nvPr>
        </p:nvSpPr>
        <p:spPr/>
        <p:txBody>
          <a:bodyPr numCol="1"/>
          <a:lstStyle/>
          <a:p>
            <a:pPr marL="158750" indent="0">
              <a:buNone/>
            </a:pPr>
            <a:r>
              <a:t>Last time, we spoke about how terrorism is not mindless but strategic. </a:t>
            </a:r>
            <a:endParaRPr lang="en-US"/>
          </a:p>
          <a:p>
            <a:pPr marL="158750" indent="0">
              <a:buNone/>
            </a:pPr>
            <a:endParaRPr lang="en-GB"/>
          </a:p>
          <a:p>
            <a:pPr marL="158750" indent="0">
              <a:buNone/>
            </a:pPr>
            <a:r>
              <a:t>This theme is clear when we look back to history. </a:t>
            </a:r>
            <a:endParaRPr lang="en-US"/>
          </a:p>
          <a:p>
            <a:pPr marL="158750" indent="0">
              <a:buNone/>
            </a:pPr>
            <a:endParaRPr lang="en-GB"/>
          </a:p>
          <a:p>
            <a:pPr marL="158750" indent="0">
              <a:buNone/>
            </a:pPr>
            <a:r>
              <a:t>The Sicarii deliberately provoked Rome into brutal reprisals, which in turn alienated Jewish communities and increased sympathy for their cause. </a:t>
            </a:r>
            <a:endParaRPr lang="en-US"/>
          </a:p>
          <a:p>
            <a:pPr marL="158750" indent="0">
              <a:buNone/>
            </a:pPr>
            <a:r>
              <a:t>Narodnaya Volya escalated their campaign by assassinating officials and even the Tsar, knowing this would spark a crackdown. </a:t>
            </a:r>
            <a:endParaRPr lang="en-US"/>
          </a:p>
          <a:p>
            <a:pPr marL="158750" indent="0">
              <a:buNone/>
            </a:pPr>
            <a:endParaRPr lang="en-GB"/>
          </a:p>
          <a:p>
            <a:pPr marL="158750" indent="0">
              <a:buNone/>
            </a:pPr>
            <a:r>
              <a:t>These aren’t random acts of violence; they reflect the same strategic thinking we saw when we studied groups like Al-Qaeda or in modern lone-actor attacks. </a:t>
            </a:r>
            <a:endParaRPr lang="en-US"/>
          </a:p>
          <a:p>
            <a:pPr marL="158750" indent="0">
              <a:buNone/>
            </a:pPr>
            <a:endParaRPr lang="en-GB"/>
          </a:p>
          <a:p>
            <a:pPr marL="158750" indent="0">
              <a:buNone/>
            </a:pPr>
            <a:r>
              <a:t>History shows us that provocation and escalation are not new ideas.</a:t>
            </a: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43000" y="685800"/>
            <a:ext cx="4572000" cy="3429000"/>
          </a:xfrm>
        </p:spPr>
      </p:sp>
      <p:sp>
        <p:nvSpPr>
          <p:cNvPr id="3" name="Notes Placeholder 2"/>
          <p:cNvSpPr>
            <a:spLocks noGrp="1"/>
          </p:cNvSpPr>
          <p:nvPr>
            <p:ph type="body" idx="1"/>
          </p:nvPr>
        </p:nvSpPr>
        <p:spPr/>
        <p:txBody>
          <a:bodyPr numCol="1"/>
          <a:lstStyle/>
          <a:p>
            <a:pPr marL="158750" indent="0">
              <a:buNone/>
            </a:pPr>
            <a:r>
              <a:t>In </a:t>
            </a:r>
            <a:r>
              <a:rPr lang="en-GB"/>
              <a:t>both weeks 1 and 2 </a:t>
            </a:r>
            <a:r>
              <a:t>we </a:t>
            </a:r>
            <a:r>
              <a:rPr lang="en-GB"/>
              <a:t>have </a:t>
            </a:r>
            <a:r>
              <a:t>explored how terrorist groups pursue success by provoking the state, escalating conflict, shaping blame, and proving endurance. </a:t>
            </a:r>
            <a:endParaRPr lang="en-US"/>
          </a:p>
          <a:p>
            <a:pPr marL="158750" indent="0">
              <a:buNone/>
            </a:pPr>
            <a:endParaRPr lang="en-GB"/>
          </a:p>
          <a:p>
            <a:pPr marL="158750" indent="0">
              <a:buNone/>
            </a:pPr>
            <a:r>
              <a:t>We can map these directly onto historical cases. Rome was provoked into mass punishment. </a:t>
            </a:r>
            <a:endParaRPr lang="en-US"/>
          </a:p>
          <a:p>
            <a:pPr marL="158750" indent="0">
              <a:buNone/>
            </a:pPr>
            <a:endParaRPr lang="en-GB"/>
          </a:p>
          <a:p>
            <a:pPr marL="158750" indent="0">
              <a:buNone/>
            </a:pPr>
            <a:r>
              <a:t>Narodnaya Volya escalated until the state cracked down brutally. Competing claims of blame played out in Russian society, and both groups endured far longer than expected. </a:t>
            </a:r>
            <a:endParaRPr lang="en-US"/>
          </a:p>
          <a:p>
            <a:pPr marL="158750" indent="0">
              <a:buNone/>
            </a:pPr>
            <a:endParaRPr lang="en-GB"/>
          </a:p>
          <a:p>
            <a:pPr marL="158750" indent="0">
              <a:buNone/>
            </a:pPr>
            <a:r>
              <a:t>These patterns mirror what we saw in the Manchester, Westminster and 9/11 cases — overreaction, escalation, contested narratives, and long conflicts.</a:t>
            </a: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43000" y="685800"/>
            <a:ext cx="4572000" cy="3429000"/>
          </a:xfrm>
        </p:spPr>
      </p:sp>
      <p:sp>
        <p:nvSpPr>
          <p:cNvPr id="3" name="Notes Placeholder 2"/>
          <p:cNvSpPr>
            <a:spLocks noGrp="1"/>
          </p:cNvSpPr>
          <p:nvPr>
            <p:ph type="body" idx="1"/>
          </p:nvPr>
        </p:nvSpPr>
        <p:spPr/>
        <p:txBody>
          <a:bodyPr numCol="1"/>
          <a:lstStyle/>
          <a:p>
            <a:pPr marL="158750" indent="0">
              <a:buNone/>
            </a:pPr>
            <a:r>
              <a:t>The same themes echo through time. Miscarriages of justice such as the Birmingham Six weakened trust in the state, just as modern intelligence failures around Manchester raised questions today. State violence in Northern Ireland echoes the provocation we saw in Westminster, where extremists deliberately chose symbolic democratic targets. And ideology remains the backbone — whether religious for Al-Qaeda, political for Narodnaya Volya, or nationalist for the Sicarii. By connecting past and present, we see terrorism’s strategies are less new than they first appear.</a:t>
            </a: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43000" y="685800"/>
            <a:ext cx="4572000" cy="3429000"/>
          </a:xfrm>
        </p:spPr>
      </p:sp>
      <p:sp>
        <p:nvSpPr>
          <p:cNvPr id="3" name="Notes Placeholder 2"/>
          <p:cNvSpPr>
            <a:spLocks noGrp="1"/>
          </p:cNvSpPr>
          <p:nvPr>
            <p:ph type="body" idx="1"/>
          </p:nvPr>
        </p:nvSpPr>
        <p:spPr/>
        <p:txBody>
          <a:bodyPr numCol="1"/>
          <a:lstStyle/>
          <a:p>
            <a:endParaRPr lang="en-US"/>
          </a:p>
          <a:p>
            <a:pPr marL="158750" indent="0">
              <a:buNone/>
            </a:pPr>
            <a:r>
              <a:t>To close, I want us to reflect. Why do these same patterns repeat, from the Sicarii to ISIS? </a:t>
            </a:r>
            <a:endParaRPr lang="en-GB"/>
          </a:p>
          <a:p>
            <a:pPr marL="158750" indent="0">
              <a:buNone/>
            </a:pPr>
            <a:r>
              <a:t>Are today’s so-called unprecedented threats really unprecedented, or just new versions of old strategies? </a:t>
            </a:r>
            <a:endParaRPr lang="en-GB"/>
          </a:p>
          <a:p>
            <a:pPr marL="158750" indent="0">
              <a:buNone/>
            </a:pPr>
            <a:r>
              <a:t>And most importantly, what lessons should states and societies have learned by now? </a:t>
            </a:r>
            <a:endParaRPr lang="en-GB"/>
          </a:p>
          <a:p>
            <a:pPr marL="158750" indent="0">
              <a:buNone/>
            </a:pPr>
            <a:r>
              <a:t>These are the questions to carry forward as we build into our next topic.</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40:notes"/>
          <p:cNvSpPr txBox="1">
            <a:spLocks noGrp="1"/>
          </p:cNvSpPr>
          <p:nvPr>
            <p:ph type="body" idx="1"/>
          </p:nvPr>
        </p:nvSpPr>
        <p:spPr>
          <a:xfrm>
            <a:off x="666750" y="4694238"/>
            <a:ext cx="5335588" cy="3840162"/>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5" name="Google Shape;515;p40:notes"/>
          <p:cNvSpPr>
            <a:spLocks noGrp="1" noRot="1" noChangeAspect="1"/>
          </p:cNvSpPr>
          <p:nvPr>
            <p:ph type="sldImg" idx="2"/>
          </p:nvPr>
        </p:nvSpPr>
        <p:spPr>
          <a:xfrm>
            <a:off x="1139825" y="1219200"/>
            <a:ext cx="4389438" cy="329247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4"/>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4"/>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numCol="1"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4" name="Google Shape;14;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numCol="1"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6"/>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numCol="1"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6"/>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numCol="1"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6" name="Google Shape;26;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7"/>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numCol="1"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2" name="Google Shape;32;p17"/>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numCol="1"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3" name="Google Shape;33;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8"/>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numCol="1"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39" name="Google Shape;39;p18"/>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numCol="1"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0" name="Google Shape;40;p18"/>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numCol="1"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1" name="Google Shape;41;p18"/>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numCol="1"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2" name="Google Shape;42;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numCol="1"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numCol="1"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numCol="1"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numCol="1"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2"/>
          <p:cNvSpPr>
            <a:spLocks noGrp="1"/>
          </p:cNvSpPr>
          <p:nvPr>
            <p:ph type="pic" idx="2"/>
          </p:nvPr>
        </p:nvSpPr>
        <p:spPr>
          <a:xfrm>
            <a:off x="1792288" y="612775"/>
            <a:ext cx="5486400" cy="4114800"/>
          </a:xfrm>
          <a:prstGeom prst="rect">
            <a:avLst/>
          </a:prstGeom>
          <a:noFill/>
          <a:ln>
            <a:noFill/>
          </a:ln>
        </p:spPr>
      </p:sp>
      <p:sp>
        <p:nvSpPr>
          <p:cNvPr id="64" name="Google Shape;64;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numCol="1"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numCol="1"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numCol="1"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numCol="1"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47"/>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47"/>
          <p:cNvSpPr txBox="1">
            <a:spLocks noGrp="1"/>
          </p:cNvSpPr>
          <p:nvPr>
            <p:ph type="body" idx="1"/>
          </p:nvPr>
        </p:nvSpPr>
        <p:spPr>
          <a:xfrm>
            <a:off x="628650" y="1825625"/>
            <a:ext cx="3886200" cy="4351338"/>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37" name="Google Shape;37;p47"/>
          <p:cNvSpPr txBox="1">
            <a:spLocks noGrp="1"/>
          </p:cNvSpPr>
          <p:nvPr>
            <p:ph type="body" idx="2"/>
          </p:nvPr>
        </p:nvSpPr>
        <p:spPr>
          <a:xfrm>
            <a:off x="4629150" y="1825625"/>
            <a:ext cx="3886200" cy="4351338"/>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38" name="Google Shape;38;p47"/>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7"/>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47"/>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1"/>
        <p:cNvGrpSpPr/>
        <p:nvPr/>
      </p:nvGrpSpPr>
      <p:grpSpPr>
        <a:xfrm>
          <a:off x="0" y="0"/>
          <a:ext cx="0" cy="0"/>
          <a:chOff x="0" y="0"/>
          <a:chExt cx="0" cy="0"/>
        </a:xfrm>
      </p:grpSpPr>
      <p:sp>
        <p:nvSpPr>
          <p:cNvPr id="42" name="Google Shape;42;p49"/>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49"/>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44" name="Google Shape;44;p49"/>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49"/>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49"/>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7"/>
        <p:cNvGrpSpPr/>
        <p:nvPr/>
      </p:nvGrpSpPr>
      <p:grpSpPr>
        <a:xfrm>
          <a:off x="0" y="0"/>
          <a:ext cx="0" cy="0"/>
          <a:chOff x="0" y="0"/>
          <a:chExt cx="0" cy="0"/>
        </a:xfrm>
      </p:grpSpPr>
      <p:sp>
        <p:nvSpPr>
          <p:cNvPr id="48" name="Google Shape;48;p45"/>
          <p:cNvSpPr txBox="1">
            <a:spLocks noGrp="1"/>
          </p:cNvSpPr>
          <p:nvPr>
            <p:ph type="ctrTitle"/>
          </p:nvPr>
        </p:nvSpPr>
        <p:spPr>
          <a:xfrm>
            <a:off x="1143000" y="1122363"/>
            <a:ext cx="6858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45"/>
          <p:cNvSpPr txBox="1">
            <a:spLocks noGrp="1"/>
          </p:cNvSpPr>
          <p:nvPr>
            <p:ph type="subTitle" idx="1"/>
          </p:nvPr>
        </p:nvSpPr>
        <p:spPr>
          <a:xfrm>
            <a:off x="1143000" y="3602038"/>
            <a:ext cx="6858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750"/>
              </a:spcBef>
              <a:spcAft>
                <a:spcPts val="0"/>
              </a:spcAft>
              <a:buClr>
                <a:schemeClr val="dk1"/>
              </a:buClr>
              <a:buSzPts val="2400"/>
              <a:buNone/>
              <a:defRPr sz="1800"/>
            </a:lvl1pPr>
            <a:lvl2pPr lvl="1" algn="ctr">
              <a:lnSpc>
                <a:spcPct val="90000"/>
              </a:lnSpc>
              <a:spcBef>
                <a:spcPts val="375"/>
              </a:spcBef>
              <a:spcAft>
                <a:spcPts val="0"/>
              </a:spcAft>
              <a:buClr>
                <a:schemeClr val="dk1"/>
              </a:buClr>
              <a:buSzPts val="2000"/>
              <a:buNone/>
              <a:defRPr sz="1500"/>
            </a:lvl2pPr>
            <a:lvl3pPr lvl="2" algn="ctr">
              <a:lnSpc>
                <a:spcPct val="90000"/>
              </a:lnSpc>
              <a:spcBef>
                <a:spcPts val="375"/>
              </a:spcBef>
              <a:spcAft>
                <a:spcPts val="0"/>
              </a:spcAft>
              <a:buClr>
                <a:schemeClr val="dk1"/>
              </a:buClr>
              <a:buSzPts val="1800"/>
              <a:buNone/>
              <a:defRPr sz="1350"/>
            </a:lvl3pPr>
            <a:lvl4pPr lvl="3" algn="ctr">
              <a:lnSpc>
                <a:spcPct val="90000"/>
              </a:lnSpc>
              <a:spcBef>
                <a:spcPts val="375"/>
              </a:spcBef>
              <a:spcAft>
                <a:spcPts val="0"/>
              </a:spcAft>
              <a:buClr>
                <a:schemeClr val="dk1"/>
              </a:buClr>
              <a:buSzPts val="1600"/>
              <a:buNone/>
              <a:defRPr sz="1200"/>
            </a:lvl4pPr>
            <a:lvl5pPr lvl="4" algn="ctr">
              <a:lnSpc>
                <a:spcPct val="90000"/>
              </a:lnSpc>
              <a:spcBef>
                <a:spcPts val="375"/>
              </a:spcBef>
              <a:spcAft>
                <a:spcPts val="0"/>
              </a:spcAft>
              <a:buClr>
                <a:schemeClr val="dk1"/>
              </a:buClr>
              <a:buSzPts val="1600"/>
              <a:buNone/>
              <a:defRPr sz="1200"/>
            </a:lvl5pPr>
            <a:lvl6pPr lvl="5" algn="ctr">
              <a:lnSpc>
                <a:spcPct val="90000"/>
              </a:lnSpc>
              <a:spcBef>
                <a:spcPts val="375"/>
              </a:spcBef>
              <a:spcAft>
                <a:spcPts val="0"/>
              </a:spcAft>
              <a:buClr>
                <a:schemeClr val="dk1"/>
              </a:buClr>
              <a:buSzPts val="1600"/>
              <a:buNone/>
              <a:defRPr sz="1200"/>
            </a:lvl6pPr>
            <a:lvl7pPr lvl="6" algn="ctr">
              <a:lnSpc>
                <a:spcPct val="90000"/>
              </a:lnSpc>
              <a:spcBef>
                <a:spcPts val="375"/>
              </a:spcBef>
              <a:spcAft>
                <a:spcPts val="0"/>
              </a:spcAft>
              <a:buClr>
                <a:schemeClr val="dk1"/>
              </a:buClr>
              <a:buSzPts val="1600"/>
              <a:buNone/>
              <a:defRPr sz="1200"/>
            </a:lvl7pPr>
            <a:lvl8pPr lvl="7" algn="ctr">
              <a:lnSpc>
                <a:spcPct val="90000"/>
              </a:lnSpc>
              <a:spcBef>
                <a:spcPts val="375"/>
              </a:spcBef>
              <a:spcAft>
                <a:spcPts val="0"/>
              </a:spcAft>
              <a:buClr>
                <a:schemeClr val="dk1"/>
              </a:buClr>
              <a:buSzPts val="1600"/>
              <a:buNone/>
              <a:defRPr sz="1200"/>
            </a:lvl8pPr>
            <a:lvl9pPr lvl="8" algn="ctr">
              <a:lnSpc>
                <a:spcPct val="90000"/>
              </a:lnSpc>
              <a:spcBef>
                <a:spcPts val="375"/>
              </a:spcBef>
              <a:spcAft>
                <a:spcPts val="0"/>
              </a:spcAft>
              <a:buClr>
                <a:schemeClr val="dk1"/>
              </a:buClr>
              <a:buSzPts val="1600"/>
              <a:buNone/>
              <a:defRPr sz="1200"/>
            </a:lvl9pPr>
          </a:lstStyle>
          <a:p>
            <a:endParaRPr/>
          </a:p>
        </p:txBody>
      </p:sp>
      <p:sp>
        <p:nvSpPr>
          <p:cNvPr id="50" name="Google Shape;50;p45"/>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45"/>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45"/>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3"/>
        <p:cNvGrpSpPr/>
        <p:nvPr/>
      </p:nvGrpSpPr>
      <p:grpSpPr>
        <a:xfrm>
          <a:off x="0" y="0"/>
          <a:ext cx="0" cy="0"/>
          <a:chOff x="0" y="0"/>
          <a:chExt cx="0" cy="0"/>
        </a:xfrm>
      </p:grpSpPr>
      <p:sp>
        <p:nvSpPr>
          <p:cNvPr id="54" name="Google Shape;54;p50"/>
          <p:cNvSpPr txBox="1">
            <a:spLocks noGrp="1"/>
          </p:cNvSpPr>
          <p:nvPr>
            <p:ph type="title"/>
          </p:nvPr>
        </p:nvSpPr>
        <p:spPr>
          <a:xfrm>
            <a:off x="623888" y="1709739"/>
            <a:ext cx="78867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4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50"/>
          <p:cNvSpPr txBox="1">
            <a:spLocks noGrp="1"/>
          </p:cNvSpPr>
          <p:nvPr>
            <p:ph type="body" idx="1"/>
          </p:nvPr>
        </p:nvSpPr>
        <p:spPr>
          <a:xfrm>
            <a:off x="623888" y="4589464"/>
            <a:ext cx="7886700" cy="1500187"/>
          </a:xfrm>
          <a:prstGeom prst="rect">
            <a:avLst/>
          </a:prstGeom>
          <a:noFill/>
          <a:ln>
            <a:noFill/>
          </a:ln>
        </p:spPr>
        <p:txBody>
          <a:bodyPr spcFirstLastPara="1" wrap="square" lIns="91425" tIns="45700" rIns="91425" bIns="45700" anchor="t" anchorCtr="0">
            <a:normAutofit/>
          </a:bodyPr>
          <a:lstStyle>
            <a:lvl1pPr marL="342900" lvl="0" indent="-171450" algn="l">
              <a:lnSpc>
                <a:spcPct val="90000"/>
              </a:lnSpc>
              <a:spcBef>
                <a:spcPts val="750"/>
              </a:spcBef>
              <a:spcAft>
                <a:spcPts val="0"/>
              </a:spcAft>
              <a:buClr>
                <a:srgbClr val="888888"/>
              </a:buClr>
              <a:buSzPts val="2400"/>
              <a:buNone/>
              <a:defRPr sz="1800">
                <a:solidFill>
                  <a:srgbClr val="888888"/>
                </a:solidFill>
              </a:defRPr>
            </a:lvl1pPr>
            <a:lvl2pPr marL="685800" lvl="1" indent="-171450" algn="l">
              <a:lnSpc>
                <a:spcPct val="90000"/>
              </a:lnSpc>
              <a:spcBef>
                <a:spcPts val="375"/>
              </a:spcBef>
              <a:spcAft>
                <a:spcPts val="0"/>
              </a:spcAft>
              <a:buClr>
                <a:srgbClr val="888888"/>
              </a:buClr>
              <a:buSzPts val="2000"/>
              <a:buNone/>
              <a:defRPr sz="1500">
                <a:solidFill>
                  <a:srgbClr val="888888"/>
                </a:solidFill>
              </a:defRPr>
            </a:lvl2pPr>
            <a:lvl3pPr marL="1028700" lvl="2" indent="-171450" algn="l">
              <a:lnSpc>
                <a:spcPct val="90000"/>
              </a:lnSpc>
              <a:spcBef>
                <a:spcPts val="375"/>
              </a:spcBef>
              <a:spcAft>
                <a:spcPts val="0"/>
              </a:spcAft>
              <a:buClr>
                <a:srgbClr val="888888"/>
              </a:buClr>
              <a:buSzPts val="1800"/>
              <a:buNone/>
              <a:defRPr sz="1350">
                <a:solidFill>
                  <a:srgbClr val="888888"/>
                </a:solidFill>
              </a:defRPr>
            </a:lvl3pPr>
            <a:lvl4pPr marL="1371600" lvl="3" indent="-171450" algn="l">
              <a:lnSpc>
                <a:spcPct val="90000"/>
              </a:lnSpc>
              <a:spcBef>
                <a:spcPts val="375"/>
              </a:spcBef>
              <a:spcAft>
                <a:spcPts val="0"/>
              </a:spcAft>
              <a:buClr>
                <a:srgbClr val="888888"/>
              </a:buClr>
              <a:buSzPts val="1600"/>
              <a:buNone/>
              <a:defRPr sz="1200">
                <a:solidFill>
                  <a:srgbClr val="888888"/>
                </a:solidFill>
              </a:defRPr>
            </a:lvl4pPr>
            <a:lvl5pPr marL="1714500" lvl="4" indent="-171450" algn="l">
              <a:lnSpc>
                <a:spcPct val="90000"/>
              </a:lnSpc>
              <a:spcBef>
                <a:spcPts val="375"/>
              </a:spcBef>
              <a:spcAft>
                <a:spcPts val="0"/>
              </a:spcAft>
              <a:buClr>
                <a:srgbClr val="888888"/>
              </a:buClr>
              <a:buSzPts val="1600"/>
              <a:buNone/>
              <a:defRPr sz="1200">
                <a:solidFill>
                  <a:srgbClr val="888888"/>
                </a:solidFill>
              </a:defRPr>
            </a:lvl5pPr>
            <a:lvl6pPr marL="2057400" lvl="5" indent="-171450" algn="l">
              <a:lnSpc>
                <a:spcPct val="90000"/>
              </a:lnSpc>
              <a:spcBef>
                <a:spcPts val="375"/>
              </a:spcBef>
              <a:spcAft>
                <a:spcPts val="0"/>
              </a:spcAft>
              <a:buClr>
                <a:srgbClr val="888888"/>
              </a:buClr>
              <a:buSzPts val="1600"/>
              <a:buNone/>
              <a:defRPr sz="1200">
                <a:solidFill>
                  <a:srgbClr val="888888"/>
                </a:solidFill>
              </a:defRPr>
            </a:lvl6pPr>
            <a:lvl7pPr marL="2400300" lvl="6" indent="-171450" algn="l">
              <a:lnSpc>
                <a:spcPct val="90000"/>
              </a:lnSpc>
              <a:spcBef>
                <a:spcPts val="375"/>
              </a:spcBef>
              <a:spcAft>
                <a:spcPts val="0"/>
              </a:spcAft>
              <a:buClr>
                <a:srgbClr val="888888"/>
              </a:buClr>
              <a:buSzPts val="1600"/>
              <a:buNone/>
              <a:defRPr sz="1200">
                <a:solidFill>
                  <a:srgbClr val="888888"/>
                </a:solidFill>
              </a:defRPr>
            </a:lvl7pPr>
            <a:lvl8pPr marL="2743200" lvl="7" indent="-171450" algn="l">
              <a:lnSpc>
                <a:spcPct val="90000"/>
              </a:lnSpc>
              <a:spcBef>
                <a:spcPts val="375"/>
              </a:spcBef>
              <a:spcAft>
                <a:spcPts val="0"/>
              </a:spcAft>
              <a:buClr>
                <a:srgbClr val="888888"/>
              </a:buClr>
              <a:buSzPts val="1600"/>
              <a:buNone/>
              <a:defRPr sz="1200">
                <a:solidFill>
                  <a:srgbClr val="888888"/>
                </a:solidFill>
              </a:defRPr>
            </a:lvl8pPr>
            <a:lvl9pPr marL="3086100" lvl="8" indent="-171450" algn="l">
              <a:lnSpc>
                <a:spcPct val="90000"/>
              </a:lnSpc>
              <a:spcBef>
                <a:spcPts val="375"/>
              </a:spcBef>
              <a:spcAft>
                <a:spcPts val="0"/>
              </a:spcAft>
              <a:buClr>
                <a:srgbClr val="888888"/>
              </a:buClr>
              <a:buSzPts val="1600"/>
              <a:buNone/>
              <a:defRPr sz="1200">
                <a:solidFill>
                  <a:srgbClr val="888888"/>
                </a:solidFill>
              </a:defRPr>
            </a:lvl9pPr>
          </a:lstStyle>
          <a:p>
            <a:endParaRPr/>
          </a:p>
        </p:txBody>
      </p:sp>
      <p:sp>
        <p:nvSpPr>
          <p:cNvPr id="56" name="Google Shape;56;p50"/>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50"/>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50"/>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9"/>
        <p:cNvGrpSpPr/>
        <p:nvPr/>
      </p:nvGrpSpPr>
      <p:grpSpPr>
        <a:xfrm>
          <a:off x="0" y="0"/>
          <a:ext cx="0" cy="0"/>
          <a:chOff x="0" y="0"/>
          <a:chExt cx="0" cy="0"/>
        </a:xfrm>
      </p:grpSpPr>
      <p:sp>
        <p:nvSpPr>
          <p:cNvPr id="60" name="Google Shape;60;p51"/>
          <p:cNvSpPr txBox="1">
            <a:spLocks noGrp="1"/>
          </p:cNvSpPr>
          <p:nvPr>
            <p:ph type="title"/>
          </p:nvPr>
        </p:nvSpPr>
        <p:spPr>
          <a:xfrm>
            <a:off x="629841"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51"/>
          <p:cNvSpPr txBox="1">
            <a:spLocks noGrp="1"/>
          </p:cNvSpPr>
          <p:nvPr>
            <p:ph type="body" idx="1"/>
          </p:nvPr>
        </p:nvSpPr>
        <p:spPr>
          <a:xfrm>
            <a:off x="629842" y="1681163"/>
            <a:ext cx="3868340" cy="823912"/>
          </a:xfrm>
          <a:prstGeom prst="rect">
            <a:avLst/>
          </a:prstGeom>
          <a:noFill/>
          <a:ln>
            <a:noFill/>
          </a:ln>
        </p:spPr>
        <p:txBody>
          <a:bodyPr spcFirstLastPara="1" wrap="square" lIns="91425" tIns="45700" rIns="91425" bIns="45700" anchor="b" anchorCtr="0">
            <a:normAutofit/>
          </a:bodyPr>
          <a:lstStyle>
            <a:lvl1pPr marL="342900" lvl="0" indent="-171450" algn="l">
              <a:lnSpc>
                <a:spcPct val="90000"/>
              </a:lnSpc>
              <a:spcBef>
                <a:spcPts val="750"/>
              </a:spcBef>
              <a:spcAft>
                <a:spcPts val="0"/>
              </a:spcAft>
              <a:buClr>
                <a:schemeClr val="dk1"/>
              </a:buClr>
              <a:buSzPts val="2400"/>
              <a:buNone/>
              <a:defRPr sz="1800" b="1"/>
            </a:lvl1pPr>
            <a:lvl2pPr marL="685800" lvl="1" indent="-171450" algn="l">
              <a:lnSpc>
                <a:spcPct val="90000"/>
              </a:lnSpc>
              <a:spcBef>
                <a:spcPts val="375"/>
              </a:spcBef>
              <a:spcAft>
                <a:spcPts val="0"/>
              </a:spcAft>
              <a:buClr>
                <a:schemeClr val="dk1"/>
              </a:buClr>
              <a:buSzPts val="2000"/>
              <a:buNone/>
              <a:defRPr sz="1500" b="1"/>
            </a:lvl2pPr>
            <a:lvl3pPr marL="1028700" lvl="2" indent="-171450" algn="l">
              <a:lnSpc>
                <a:spcPct val="90000"/>
              </a:lnSpc>
              <a:spcBef>
                <a:spcPts val="375"/>
              </a:spcBef>
              <a:spcAft>
                <a:spcPts val="0"/>
              </a:spcAft>
              <a:buClr>
                <a:schemeClr val="dk1"/>
              </a:buClr>
              <a:buSzPts val="1800"/>
              <a:buNone/>
              <a:defRPr sz="1350" b="1"/>
            </a:lvl3pPr>
            <a:lvl4pPr marL="1371600" lvl="3" indent="-171450" algn="l">
              <a:lnSpc>
                <a:spcPct val="90000"/>
              </a:lnSpc>
              <a:spcBef>
                <a:spcPts val="375"/>
              </a:spcBef>
              <a:spcAft>
                <a:spcPts val="0"/>
              </a:spcAft>
              <a:buClr>
                <a:schemeClr val="dk1"/>
              </a:buClr>
              <a:buSzPts val="1600"/>
              <a:buNone/>
              <a:defRPr sz="1200" b="1"/>
            </a:lvl4pPr>
            <a:lvl5pPr marL="1714500" lvl="4" indent="-171450" algn="l">
              <a:lnSpc>
                <a:spcPct val="90000"/>
              </a:lnSpc>
              <a:spcBef>
                <a:spcPts val="375"/>
              </a:spcBef>
              <a:spcAft>
                <a:spcPts val="0"/>
              </a:spcAft>
              <a:buClr>
                <a:schemeClr val="dk1"/>
              </a:buClr>
              <a:buSzPts val="1600"/>
              <a:buNone/>
              <a:defRPr sz="1200" b="1"/>
            </a:lvl5pPr>
            <a:lvl6pPr marL="2057400" lvl="5" indent="-171450" algn="l">
              <a:lnSpc>
                <a:spcPct val="90000"/>
              </a:lnSpc>
              <a:spcBef>
                <a:spcPts val="375"/>
              </a:spcBef>
              <a:spcAft>
                <a:spcPts val="0"/>
              </a:spcAft>
              <a:buClr>
                <a:schemeClr val="dk1"/>
              </a:buClr>
              <a:buSzPts val="1600"/>
              <a:buNone/>
              <a:defRPr sz="1200" b="1"/>
            </a:lvl6pPr>
            <a:lvl7pPr marL="2400300" lvl="6" indent="-171450" algn="l">
              <a:lnSpc>
                <a:spcPct val="90000"/>
              </a:lnSpc>
              <a:spcBef>
                <a:spcPts val="375"/>
              </a:spcBef>
              <a:spcAft>
                <a:spcPts val="0"/>
              </a:spcAft>
              <a:buClr>
                <a:schemeClr val="dk1"/>
              </a:buClr>
              <a:buSzPts val="1600"/>
              <a:buNone/>
              <a:defRPr sz="1200" b="1"/>
            </a:lvl7pPr>
            <a:lvl8pPr marL="2743200" lvl="7" indent="-171450" algn="l">
              <a:lnSpc>
                <a:spcPct val="90000"/>
              </a:lnSpc>
              <a:spcBef>
                <a:spcPts val="375"/>
              </a:spcBef>
              <a:spcAft>
                <a:spcPts val="0"/>
              </a:spcAft>
              <a:buClr>
                <a:schemeClr val="dk1"/>
              </a:buClr>
              <a:buSzPts val="1600"/>
              <a:buNone/>
              <a:defRPr sz="1200" b="1"/>
            </a:lvl8pPr>
            <a:lvl9pPr marL="3086100" lvl="8" indent="-171450" algn="l">
              <a:lnSpc>
                <a:spcPct val="90000"/>
              </a:lnSpc>
              <a:spcBef>
                <a:spcPts val="375"/>
              </a:spcBef>
              <a:spcAft>
                <a:spcPts val="0"/>
              </a:spcAft>
              <a:buClr>
                <a:schemeClr val="dk1"/>
              </a:buClr>
              <a:buSzPts val="1600"/>
              <a:buNone/>
              <a:defRPr sz="1200" b="1"/>
            </a:lvl9pPr>
          </a:lstStyle>
          <a:p>
            <a:endParaRPr/>
          </a:p>
        </p:txBody>
      </p:sp>
      <p:sp>
        <p:nvSpPr>
          <p:cNvPr id="62" name="Google Shape;62;p51"/>
          <p:cNvSpPr txBox="1">
            <a:spLocks noGrp="1"/>
          </p:cNvSpPr>
          <p:nvPr>
            <p:ph type="body" idx="2"/>
          </p:nvPr>
        </p:nvSpPr>
        <p:spPr>
          <a:xfrm>
            <a:off x="629842" y="2505075"/>
            <a:ext cx="3868340" cy="3684588"/>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63" name="Google Shape;63;p51"/>
          <p:cNvSpPr txBox="1">
            <a:spLocks noGrp="1"/>
          </p:cNvSpPr>
          <p:nvPr>
            <p:ph type="body" idx="3"/>
          </p:nvPr>
        </p:nvSpPr>
        <p:spPr>
          <a:xfrm>
            <a:off x="4629150" y="1681163"/>
            <a:ext cx="3887391" cy="823912"/>
          </a:xfrm>
          <a:prstGeom prst="rect">
            <a:avLst/>
          </a:prstGeom>
          <a:noFill/>
          <a:ln>
            <a:noFill/>
          </a:ln>
        </p:spPr>
        <p:txBody>
          <a:bodyPr spcFirstLastPara="1" wrap="square" lIns="91425" tIns="45700" rIns="91425" bIns="45700" anchor="b" anchorCtr="0">
            <a:normAutofit/>
          </a:bodyPr>
          <a:lstStyle>
            <a:lvl1pPr marL="342900" lvl="0" indent="-171450" algn="l">
              <a:lnSpc>
                <a:spcPct val="90000"/>
              </a:lnSpc>
              <a:spcBef>
                <a:spcPts val="750"/>
              </a:spcBef>
              <a:spcAft>
                <a:spcPts val="0"/>
              </a:spcAft>
              <a:buClr>
                <a:schemeClr val="dk1"/>
              </a:buClr>
              <a:buSzPts val="2400"/>
              <a:buNone/>
              <a:defRPr sz="1800" b="1"/>
            </a:lvl1pPr>
            <a:lvl2pPr marL="685800" lvl="1" indent="-171450" algn="l">
              <a:lnSpc>
                <a:spcPct val="90000"/>
              </a:lnSpc>
              <a:spcBef>
                <a:spcPts val="375"/>
              </a:spcBef>
              <a:spcAft>
                <a:spcPts val="0"/>
              </a:spcAft>
              <a:buClr>
                <a:schemeClr val="dk1"/>
              </a:buClr>
              <a:buSzPts val="2000"/>
              <a:buNone/>
              <a:defRPr sz="1500" b="1"/>
            </a:lvl2pPr>
            <a:lvl3pPr marL="1028700" lvl="2" indent="-171450" algn="l">
              <a:lnSpc>
                <a:spcPct val="90000"/>
              </a:lnSpc>
              <a:spcBef>
                <a:spcPts val="375"/>
              </a:spcBef>
              <a:spcAft>
                <a:spcPts val="0"/>
              </a:spcAft>
              <a:buClr>
                <a:schemeClr val="dk1"/>
              </a:buClr>
              <a:buSzPts val="1800"/>
              <a:buNone/>
              <a:defRPr sz="1350" b="1"/>
            </a:lvl3pPr>
            <a:lvl4pPr marL="1371600" lvl="3" indent="-171450" algn="l">
              <a:lnSpc>
                <a:spcPct val="90000"/>
              </a:lnSpc>
              <a:spcBef>
                <a:spcPts val="375"/>
              </a:spcBef>
              <a:spcAft>
                <a:spcPts val="0"/>
              </a:spcAft>
              <a:buClr>
                <a:schemeClr val="dk1"/>
              </a:buClr>
              <a:buSzPts val="1600"/>
              <a:buNone/>
              <a:defRPr sz="1200" b="1"/>
            </a:lvl4pPr>
            <a:lvl5pPr marL="1714500" lvl="4" indent="-171450" algn="l">
              <a:lnSpc>
                <a:spcPct val="90000"/>
              </a:lnSpc>
              <a:spcBef>
                <a:spcPts val="375"/>
              </a:spcBef>
              <a:spcAft>
                <a:spcPts val="0"/>
              </a:spcAft>
              <a:buClr>
                <a:schemeClr val="dk1"/>
              </a:buClr>
              <a:buSzPts val="1600"/>
              <a:buNone/>
              <a:defRPr sz="1200" b="1"/>
            </a:lvl5pPr>
            <a:lvl6pPr marL="2057400" lvl="5" indent="-171450" algn="l">
              <a:lnSpc>
                <a:spcPct val="90000"/>
              </a:lnSpc>
              <a:spcBef>
                <a:spcPts val="375"/>
              </a:spcBef>
              <a:spcAft>
                <a:spcPts val="0"/>
              </a:spcAft>
              <a:buClr>
                <a:schemeClr val="dk1"/>
              </a:buClr>
              <a:buSzPts val="1600"/>
              <a:buNone/>
              <a:defRPr sz="1200" b="1"/>
            </a:lvl6pPr>
            <a:lvl7pPr marL="2400300" lvl="6" indent="-171450" algn="l">
              <a:lnSpc>
                <a:spcPct val="90000"/>
              </a:lnSpc>
              <a:spcBef>
                <a:spcPts val="375"/>
              </a:spcBef>
              <a:spcAft>
                <a:spcPts val="0"/>
              </a:spcAft>
              <a:buClr>
                <a:schemeClr val="dk1"/>
              </a:buClr>
              <a:buSzPts val="1600"/>
              <a:buNone/>
              <a:defRPr sz="1200" b="1"/>
            </a:lvl7pPr>
            <a:lvl8pPr marL="2743200" lvl="7" indent="-171450" algn="l">
              <a:lnSpc>
                <a:spcPct val="90000"/>
              </a:lnSpc>
              <a:spcBef>
                <a:spcPts val="375"/>
              </a:spcBef>
              <a:spcAft>
                <a:spcPts val="0"/>
              </a:spcAft>
              <a:buClr>
                <a:schemeClr val="dk1"/>
              </a:buClr>
              <a:buSzPts val="1600"/>
              <a:buNone/>
              <a:defRPr sz="1200" b="1"/>
            </a:lvl8pPr>
            <a:lvl9pPr marL="3086100" lvl="8" indent="-171450" algn="l">
              <a:lnSpc>
                <a:spcPct val="90000"/>
              </a:lnSpc>
              <a:spcBef>
                <a:spcPts val="375"/>
              </a:spcBef>
              <a:spcAft>
                <a:spcPts val="0"/>
              </a:spcAft>
              <a:buClr>
                <a:schemeClr val="dk1"/>
              </a:buClr>
              <a:buSzPts val="1600"/>
              <a:buNone/>
              <a:defRPr sz="1200" b="1"/>
            </a:lvl9pPr>
          </a:lstStyle>
          <a:p>
            <a:endParaRPr/>
          </a:p>
        </p:txBody>
      </p:sp>
      <p:sp>
        <p:nvSpPr>
          <p:cNvPr id="64" name="Google Shape;64;p51"/>
          <p:cNvSpPr txBox="1">
            <a:spLocks noGrp="1"/>
          </p:cNvSpPr>
          <p:nvPr>
            <p:ph type="body" idx="4"/>
          </p:nvPr>
        </p:nvSpPr>
        <p:spPr>
          <a:xfrm>
            <a:off x="4629150" y="2505075"/>
            <a:ext cx="3887391" cy="3684588"/>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65" name="Google Shape;65;p51"/>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1"/>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1"/>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8"/>
        <p:cNvGrpSpPr/>
        <p:nvPr/>
      </p:nvGrpSpPr>
      <p:grpSpPr>
        <a:xfrm>
          <a:off x="0" y="0"/>
          <a:ext cx="0" cy="0"/>
          <a:chOff x="0" y="0"/>
          <a:chExt cx="0" cy="0"/>
        </a:xfrm>
      </p:grpSpPr>
      <p:sp>
        <p:nvSpPr>
          <p:cNvPr id="69" name="Google Shape;69;p52"/>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52"/>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2"/>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52"/>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3"/>
        <p:cNvGrpSpPr/>
        <p:nvPr/>
      </p:nvGrpSpPr>
      <p:grpSpPr>
        <a:xfrm>
          <a:off x="0" y="0"/>
          <a:ext cx="0" cy="0"/>
          <a:chOff x="0" y="0"/>
          <a:chExt cx="0" cy="0"/>
        </a:xfrm>
      </p:grpSpPr>
      <p:sp>
        <p:nvSpPr>
          <p:cNvPr id="74" name="Google Shape;74;p53"/>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3"/>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53"/>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7"/>
        <p:cNvGrpSpPr/>
        <p:nvPr/>
      </p:nvGrpSpPr>
      <p:grpSpPr>
        <a:xfrm>
          <a:off x="0" y="0"/>
          <a:ext cx="0" cy="0"/>
          <a:chOff x="0" y="0"/>
          <a:chExt cx="0" cy="0"/>
        </a:xfrm>
      </p:grpSpPr>
      <p:sp>
        <p:nvSpPr>
          <p:cNvPr id="78" name="Google Shape;78;p54"/>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54"/>
          <p:cNvSpPr txBox="1">
            <a:spLocks noGrp="1"/>
          </p:cNvSpPr>
          <p:nvPr>
            <p:ph type="body" idx="1"/>
          </p:nvPr>
        </p:nvSpPr>
        <p:spPr>
          <a:xfrm>
            <a:off x="3887391" y="987426"/>
            <a:ext cx="4629150" cy="4873625"/>
          </a:xfrm>
          <a:prstGeom prst="rect">
            <a:avLst/>
          </a:prstGeom>
          <a:noFill/>
          <a:ln>
            <a:noFill/>
          </a:ln>
        </p:spPr>
        <p:txBody>
          <a:bodyPr spcFirstLastPara="1" wrap="square" lIns="91425" tIns="45700" rIns="91425" bIns="45700" anchor="t" anchorCtr="0">
            <a:normAutofit/>
          </a:bodyPr>
          <a:lstStyle>
            <a:lvl1pPr marL="342900" lvl="0" indent="-323850" algn="l">
              <a:lnSpc>
                <a:spcPct val="90000"/>
              </a:lnSpc>
              <a:spcBef>
                <a:spcPts val="750"/>
              </a:spcBef>
              <a:spcAft>
                <a:spcPts val="0"/>
              </a:spcAft>
              <a:buClr>
                <a:schemeClr val="dk1"/>
              </a:buClr>
              <a:buSzPts val="3200"/>
              <a:buChar char="•"/>
              <a:defRPr sz="2400"/>
            </a:lvl1pPr>
            <a:lvl2pPr marL="685800" lvl="1" indent="-304800" algn="l">
              <a:lnSpc>
                <a:spcPct val="90000"/>
              </a:lnSpc>
              <a:spcBef>
                <a:spcPts val="375"/>
              </a:spcBef>
              <a:spcAft>
                <a:spcPts val="0"/>
              </a:spcAft>
              <a:buClr>
                <a:schemeClr val="dk1"/>
              </a:buClr>
              <a:buSzPts val="2800"/>
              <a:buChar char="•"/>
              <a:defRPr sz="2100"/>
            </a:lvl2pPr>
            <a:lvl3pPr marL="1028700" lvl="2" indent="-285750" algn="l">
              <a:lnSpc>
                <a:spcPct val="90000"/>
              </a:lnSpc>
              <a:spcBef>
                <a:spcPts val="375"/>
              </a:spcBef>
              <a:spcAft>
                <a:spcPts val="0"/>
              </a:spcAft>
              <a:buClr>
                <a:schemeClr val="dk1"/>
              </a:buClr>
              <a:buSzPts val="2400"/>
              <a:buChar char="•"/>
              <a:defRPr sz="1800"/>
            </a:lvl3pPr>
            <a:lvl4pPr marL="1371600" lvl="3" indent="-266700" algn="l">
              <a:lnSpc>
                <a:spcPct val="90000"/>
              </a:lnSpc>
              <a:spcBef>
                <a:spcPts val="375"/>
              </a:spcBef>
              <a:spcAft>
                <a:spcPts val="0"/>
              </a:spcAft>
              <a:buClr>
                <a:schemeClr val="dk1"/>
              </a:buClr>
              <a:buSzPts val="2000"/>
              <a:buChar char="•"/>
              <a:defRPr sz="1500"/>
            </a:lvl4pPr>
            <a:lvl5pPr marL="1714500" lvl="4" indent="-266700" algn="l">
              <a:lnSpc>
                <a:spcPct val="90000"/>
              </a:lnSpc>
              <a:spcBef>
                <a:spcPts val="375"/>
              </a:spcBef>
              <a:spcAft>
                <a:spcPts val="0"/>
              </a:spcAft>
              <a:buClr>
                <a:schemeClr val="dk1"/>
              </a:buClr>
              <a:buSzPts val="2000"/>
              <a:buChar char="•"/>
              <a:defRPr sz="1500"/>
            </a:lvl5pPr>
            <a:lvl6pPr marL="2057400" lvl="5" indent="-266700" algn="l">
              <a:lnSpc>
                <a:spcPct val="90000"/>
              </a:lnSpc>
              <a:spcBef>
                <a:spcPts val="375"/>
              </a:spcBef>
              <a:spcAft>
                <a:spcPts val="0"/>
              </a:spcAft>
              <a:buClr>
                <a:schemeClr val="dk1"/>
              </a:buClr>
              <a:buSzPts val="2000"/>
              <a:buChar char="•"/>
              <a:defRPr sz="1500"/>
            </a:lvl6pPr>
            <a:lvl7pPr marL="2400300" lvl="6" indent="-266700" algn="l">
              <a:lnSpc>
                <a:spcPct val="90000"/>
              </a:lnSpc>
              <a:spcBef>
                <a:spcPts val="375"/>
              </a:spcBef>
              <a:spcAft>
                <a:spcPts val="0"/>
              </a:spcAft>
              <a:buClr>
                <a:schemeClr val="dk1"/>
              </a:buClr>
              <a:buSzPts val="2000"/>
              <a:buChar char="•"/>
              <a:defRPr sz="1500"/>
            </a:lvl7pPr>
            <a:lvl8pPr marL="2743200" lvl="7" indent="-266700" algn="l">
              <a:lnSpc>
                <a:spcPct val="90000"/>
              </a:lnSpc>
              <a:spcBef>
                <a:spcPts val="375"/>
              </a:spcBef>
              <a:spcAft>
                <a:spcPts val="0"/>
              </a:spcAft>
              <a:buClr>
                <a:schemeClr val="dk1"/>
              </a:buClr>
              <a:buSzPts val="2000"/>
              <a:buChar char="•"/>
              <a:defRPr sz="1500"/>
            </a:lvl8pPr>
            <a:lvl9pPr marL="3086100" lvl="8" indent="-266700" algn="l">
              <a:lnSpc>
                <a:spcPct val="90000"/>
              </a:lnSpc>
              <a:spcBef>
                <a:spcPts val="375"/>
              </a:spcBef>
              <a:spcAft>
                <a:spcPts val="0"/>
              </a:spcAft>
              <a:buClr>
                <a:schemeClr val="dk1"/>
              </a:buClr>
              <a:buSzPts val="2000"/>
              <a:buChar char="•"/>
              <a:defRPr sz="1500"/>
            </a:lvl9pPr>
          </a:lstStyle>
          <a:p>
            <a:endParaRPr/>
          </a:p>
        </p:txBody>
      </p:sp>
      <p:sp>
        <p:nvSpPr>
          <p:cNvPr id="80" name="Google Shape;80;p54"/>
          <p:cNvSpPr txBox="1">
            <a:spLocks noGrp="1"/>
          </p:cNvSpPr>
          <p:nvPr>
            <p:ph type="body" idx="2"/>
          </p:nvPr>
        </p:nvSpPr>
        <p:spPr>
          <a:xfrm>
            <a:off x="629841" y="2057400"/>
            <a:ext cx="2949178" cy="3811588"/>
          </a:xfrm>
          <a:prstGeom prst="rect">
            <a:avLst/>
          </a:prstGeom>
          <a:noFill/>
          <a:ln>
            <a:noFill/>
          </a:ln>
        </p:spPr>
        <p:txBody>
          <a:bodyPr spcFirstLastPara="1" wrap="square" lIns="91425" tIns="45700" rIns="91425" bIns="45700" anchor="t" anchorCtr="0">
            <a:normAutofit/>
          </a:bodyPr>
          <a:lstStyle>
            <a:lvl1pPr marL="342900" lvl="0" indent="-171450" algn="l">
              <a:lnSpc>
                <a:spcPct val="90000"/>
              </a:lnSpc>
              <a:spcBef>
                <a:spcPts val="750"/>
              </a:spcBef>
              <a:spcAft>
                <a:spcPts val="0"/>
              </a:spcAft>
              <a:buClr>
                <a:schemeClr val="dk1"/>
              </a:buClr>
              <a:buSzPts val="1600"/>
              <a:buNone/>
              <a:defRPr sz="1200"/>
            </a:lvl1pPr>
            <a:lvl2pPr marL="685800" lvl="1" indent="-171450" algn="l">
              <a:lnSpc>
                <a:spcPct val="90000"/>
              </a:lnSpc>
              <a:spcBef>
                <a:spcPts val="375"/>
              </a:spcBef>
              <a:spcAft>
                <a:spcPts val="0"/>
              </a:spcAft>
              <a:buClr>
                <a:schemeClr val="dk1"/>
              </a:buClr>
              <a:buSzPts val="1400"/>
              <a:buNone/>
              <a:defRPr sz="1050"/>
            </a:lvl2pPr>
            <a:lvl3pPr marL="1028700" lvl="2" indent="-171450" algn="l">
              <a:lnSpc>
                <a:spcPct val="90000"/>
              </a:lnSpc>
              <a:spcBef>
                <a:spcPts val="375"/>
              </a:spcBef>
              <a:spcAft>
                <a:spcPts val="0"/>
              </a:spcAft>
              <a:buClr>
                <a:schemeClr val="dk1"/>
              </a:buClr>
              <a:buSzPts val="1200"/>
              <a:buNone/>
              <a:defRPr sz="900"/>
            </a:lvl3pPr>
            <a:lvl4pPr marL="1371600" lvl="3" indent="-171450" algn="l">
              <a:lnSpc>
                <a:spcPct val="90000"/>
              </a:lnSpc>
              <a:spcBef>
                <a:spcPts val="375"/>
              </a:spcBef>
              <a:spcAft>
                <a:spcPts val="0"/>
              </a:spcAft>
              <a:buClr>
                <a:schemeClr val="dk1"/>
              </a:buClr>
              <a:buSzPts val="1000"/>
              <a:buNone/>
              <a:defRPr sz="750"/>
            </a:lvl4pPr>
            <a:lvl5pPr marL="1714500" lvl="4" indent="-171450" algn="l">
              <a:lnSpc>
                <a:spcPct val="90000"/>
              </a:lnSpc>
              <a:spcBef>
                <a:spcPts val="375"/>
              </a:spcBef>
              <a:spcAft>
                <a:spcPts val="0"/>
              </a:spcAft>
              <a:buClr>
                <a:schemeClr val="dk1"/>
              </a:buClr>
              <a:buSzPts val="1000"/>
              <a:buNone/>
              <a:defRPr sz="750"/>
            </a:lvl5pPr>
            <a:lvl6pPr marL="2057400" lvl="5" indent="-171450" algn="l">
              <a:lnSpc>
                <a:spcPct val="90000"/>
              </a:lnSpc>
              <a:spcBef>
                <a:spcPts val="375"/>
              </a:spcBef>
              <a:spcAft>
                <a:spcPts val="0"/>
              </a:spcAft>
              <a:buClr>
                <a:schemeClr val="dk1"/>
              </a:buClr>
              <a:buSzPts val="1000"/>
              <a:buNone/>
              <a:defRPr sz="750"/>
            </a:lvl6pPr>
            <a:lvl7pPr marL="2400300" lvl="6" indent="-171450" algn="l">
              <a:lnSpc>
                <a:spcPct val="90000"/>
              </a:lnSpc>
              <a:spcBef>
                <a:spcPts val="375"/>
              </a:spcBef>
              <a:spcAft>
                <a:spcPts val="0"/>
              </a:spcAft>
              <a:buClr>
                <a:schemeClr val="dk1"/>
              </a:buClr>
              <a:buSzPts val="1000"/>
              <a:buNone/>
              <a:defRPr sz="750"/>
            </a:lvl7pPr>
            <a:lvl8pPr marL="2743200" lvl="7" indent="-171450" algn="l">
              <a:lnSpc>
                <a:spcPct val="90000"/>
              </a:lnSpc>
              <a:spcBef>
                <a:spcPts val="375"/>
              </a:spcBef>
              <a:spcAft>
                <a:spcPts val="0"/>
              </a:spcAft>
              <a:buClr>
                <a:schemeClr val="dk1"/>
              </a:buClr>
              <a:buSzPts val="1000"/>
              <a:buNone/>
              <a:defRPr sz="750"/>
            </a:lvl8pPr>
            <a:lvl9pPr marL="3086100" lvl="8" indent="-171450" algn="l">
              <a:lnSpc>
                <a:spcPct val="90000"/>
              </a:lnSpc>
              <a:spcBef>
                <a:spcPts val="375"/>
              </a:spcBef>
              <a:spcAft>
                <a:spcPts val="0"/>
              </a:spcAft>
              <a:buClr>
                <a:schemeClr val="dk1"/>
              </a:buClr>
              <a:buSzPts val="1000"/>
              <a:buNone/>
              <a:defRPr sz="750"/>
            </a:lvl9pPr>
          </a:lstStyle>
          <a:p>
            <a:endParaRPr/>
          </a:p>
        </p:txBody>
      </p:sp>
      <p:sp>
        <p:nvSpPr>
          <p:cNvPr id="81" name="Google Shape;81;p54"/>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54"/>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54"/>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4"/>
        <p:cNvGrpSpPr/>
        <p:nvPr/>
      </p:nvGrpSpPr>
      <p:grpSpPr>
        <a:xfrm>
          <a:off x="0" y="0"/>
          <a:ext cx="0" cy="0"/>
          <a:chOff x="0" y="0"/>
          <a:chExt cx="0" cy="0"/>
        </a:xfrm>
      </p:grpSpPr>
      <p:sp>
        <p:nvSpPr>
          <p:cNvPr id="85" name="Google Shape;85;p55"/>
          <p:cNvSpPr txBox="1">
            <a:spLocks noGrp="1"/>
          </p:cNvSpPr>
          <p:nvPr>
            <p:ph type="title"/>
          </p:nvPr>
        </p:nvSpPr>
        <p:spPr>
          <a:xfrm>
            <a:off x="629841" y="457200"/>
            <a:ext cx="294917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6" name="Google Shape;86;p55"/>
          <p:cNvSpPr>
            <a:spLocks noGrp="1"/>
          </p:cNvSpPr>
          <p:nvPr>
            <p:ph type="pic" idx="2"/>
          </p:nvPr>
        </p:nvSpPr>
        <p:spPr>
          <a:xfrm>
            <a:off x="3887391" y="987426"/>
            <a:ext cx="4629150" cy="4873625"/>
          </a:xfrm>
          <a:prstGeom prst="rect">
            <a:avLst/>
          </a:prstGeom>
          <a:noFill/>
          <a:ln>
            <a:noFill/>
          </a:ln>
        </p:spPr>
      </p:sp>
      <p:sp>
        <p:nvSpPr>
          <p:cNvPr id="87" name="Google Shape;87;p55"/>
          <p:cNvSpPr txBox="1">
            <a:spLocks noGrp="1"/>
          </p:cNvSpPr>
          <p:nvPr>
            <p:ph type="body" idx="1"/>
          </p:nvPr>
        </p:nvSpPr>
        <p:spPr>
          <a:xfrm>
            <a:off x="629841" y="2057400"/>
            <a:ext cx="2949178" cy="3811588"/>
          </a:xfrm>
          <a:prstGeom prst="rect">
            <a:avLst/>
          </a:prstGeom>
          <a:noFill/>
          <a:ln>
            <a:noFill/>
          </a:ln>
        </p:spPr>
        <p:txBody>
          <a:bodyPr spcFirstLastPara="1" wrap="square" lIns="91425" tIns="45700" rIns="91425" bIns="45700" anchor="t" anchorCtr="0">
            <a:normAutofit/>
          </a:bodyPr>
          <a:lstStyle>
            <a:lvl1pPr marL="342900" lvl="0" indent="-171450" algn="l">
              <a:lnSpc>
                <a:spcPct val="90000"/>
              </a:lnSpc>
              <a:spcBef>
                <a:spcPts val="750"/>
              </a:spcBef>
              <a:spcAft>
                <a:spcPts val="0"/>
              </a:spcAft>
              <a:buClr>
                <a:schemeClr val="dk1"/>
              </a:buClr>
              <a:buSzPts val="1600"/>
              <a:buNone/>
              <a:defRPr sz="1200"/>
            </a:lvl1pPr>
            <a:lvl2pPr marL="685800" lvl="1" indent="-171450" algn="l">
              <a:lnSpc>
                <a:spcPct val="90000"/>
              </a:lnSpc>
              <a:spcBef>
                <a:spcPts val="375"/>
              </a:spcBef>
              <a:spcAft>
                <a:spcPts val="0"/>
              </a:spcAft>
              <a:buClr>
                <a:schemeClr val="dk1"/>
              </a:buClr>
              <a:buSzPts val="1400"/>
              <a:buNone/>
              <a:defRPr sz="1050"/>
            </a:lvl2pPr>
            <a:lvl3pPr marL="1028700" lvl="2" indent="-171450" algn="l">
              <a:lnSpc>
                <a:spcPct val="90000"/>
              </a:lnSpc>
              <a:spcBef>
                <a:spcPts val="375"/>
              </a:spcBef>
              <a:spcAft>
                <a:spcPts val="0"/>
              </a:spcAft>
              <a:buClr>
                <a:schemeClr val="dk1"/>
              </a:buClr>
              <a:buSzPts val="1200"/>
              <a:buNone/>
              <a:defRPr sz="900"/>
            </a:lvl3pPr>
            <a:lvl4pPr marL="1371600" lvl="3" indent="-171450" algn="l">
              <a:lnSpc>
                <a:spcPct val="90000"/>
              </a:lnSpc>
              <a:spcBef>
                <a:spcPts val="375"/>
              </a:spcBef>
              <a:spcAft>
                <a:spcPts val="0"/>
              </a:spcAft>
              <a:buClr>
                <a:schemeClr val="dk1"/>
              </a:buClr>
              <a:buSzPts val="1000"/>
              <a:buNone/>
              <a:defRPr sz="750"/>
            </a:lvl4pPr>
            <a:lvl5pPr marL="1714500" lvl="4" indent="-171450" algn="l">
              <a:lnSpc>
                <a:spcPct val="90000"/>
              </a:lnSpc>
              <a:spcBef>
                <a:spcPts val="375"/>
              </a:spcBef>
              <a:spcAft>
                <a:spcPts val="0"/>
              </a:spcAft>
              <a:buClr>
                <a:schemeClr val="dk1"/>
              </a:buClr>
              <a:buSzPts val="1000"/>
              <a:buNone/>
              <a:defRPr sz="750"/>
            </a:lvl5pPr>
            <a:lvl6pPr marL="2057400" lvl="5" indent="-171450" algn="l">
              <a:lnSpc>
                <a:spcPct val="90000"/>
              </a:lnSpc>
              <a:spcBef>
                <a:spcPts val="375"/>
              </a:spcBef>
              <a:spcAft>
                <a:spcPts val="0"/>
              </a:spcAft>
              <a:buClr>
                <a:schemeClr val="dk1"/>
              </a:buClr>
              <a:buSzPts val="1000"/>
              <a:buNone/>
              <a:defRPr sz="750"/>
            </a:lvl6pPr>
            <a:lvl7pPr marL="2400300" lvl="6" indent="-171450" algn="l">
              <a:lnSpc>
                <a:spcPct val="90000"/>
              </a:lnSpc>
              <a:spcBef>
                <a:spcPts val="375"/>
              </a:spcBef>
              <a:spcAft>
                <a:spcPts val="0"/>
              </a:spcAft>
              <a:buClr>
                <a:schemeClr val="dk1"/>
              </a:buClr>
              <a:buSzPts val="1000"/>
              <a:buNone/>
              <a:defRPr sz="750"/>
            </a:lvl7pPr>
            <a:lvl8pPr marL="2743200" lvl="7" indent="-171450" algn="l">
              <a:lnSpc>
                <a:spcPct val="90000"/>
              </a:lnSpc>
              <a:spcBef>
                <a:spcPts val="375"/>
              </a:spcBef>
              <a:spcAft>
                <a:spcPts val="0"/>
              </a:spcAft>
              <a:buClr>
                <a:schemeClr val="dk1"/>
              </a:buClr>
              <a:buSzPts val="1000"/>
              <a:buNone/>
              <a:defRPr sz="750"/>
            </a:lvl8pPr>
            <a:lvl9pPr marL="3086100" lvl="8" indent="-171450" algn="l">
              <a:lnSpc>
                <a:spcPct val="90000"/>
              </a:lnSpc>
              <a:spcBef>
                <a:spcPts val="375"/>
              </a:spcBef>
              <a:spcAft>
                <a:spcPts val="0"/>
              </a:spcAft>
              <a:buClr>
                <a:schemeClr val="dk1"/>
              </a:buClr>
              <a:buSzPts val="1000"/>
              <a:buNone/>
              <a:defRPr sz="750"/>
            </a:lvl9pPr>
          </a:lstStyle>
          <a:p>
            <a:endParaRPr/>
          </a:p>
        </p:txBody>
      </p:sp>
      <p:sp>
        <p:nvSpPr>
          <p:cNvPr id="88" name="Google Shape;88;p55"/>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55"/>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5"/>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1"/>
        <p:cNvGrpSpPr/>
        <p:nvPr/>
      </p:nvGrpSpPr>
      <p:grpSpPr>
        <a:xfrm>
          <a:off x="0" y="0"/>
          <a:ext cx="0" cy="0"/>
          <a:chOff x="0" y="0"/>
          <a:chExt cx="0" cy="0"/>
        </a:xfrm>
      </p:grpSpPr>
      <p:sp>
        <p:nvSpPr>
          <p:cNvPr id="92" name="Google Shape;92;p56"/>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 name="Google Shape;93;p56"/>
          <p:cNvSpPr txBox="1">
            <a:spLocks noGrp="1"/>
          </p:cNvSpPr>
          <p:nvPr>
            <p:ph type="body" idx="1"/>
          </p:nvPr>
        </p:nvSpPr>
        <p:spPr>
          <a:xfrm rot="5400000">
            <a:off x="2396331" y="57944"/>
            <a:ext cx="4351338" cy="7886700"/>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94" name="Google Shape;94;p56"/>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56"/>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56"/>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7"/>
        <p:cNvGrpSpPr/>
        <p:nvPr/>
      </p:nvGrpSpPr>
      <p:grpSpPr>
        <a:xfrm>
          <a:off x="0" y="0"/>
          <a:ext cx="0" cy="0"/>
          <a:chOff x="0" y="0"/>
          <a:chExt cx="0" cy="0"/>
        </a:xfrm>
      </p:grpSpPr>
      <p:sp>
        <p:nvSpPr>
          <p:cNvPr id="98" name="Google Shape;98;p57"/>
          <p:cNvSpPr txBox="1">
            <a:spLocks noGrp="1"/>
          </p:cNvSpPr>
          <p:nvPr>
            <p:ph type="title"/>
          </p:nvPr>
        </p:nvSpPr>
        <p:spPr>
          <a:xfrm rot="5400000">
            <a:off x="4623594" y="2285207"/>
            <a:ext cx="5811838" cy="197167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 name="Google Shape;99;p57"/>
          <p:cNvSpPr txBox="1">
            <a:spLocks noGrp="1"/>
          </p:cNvSpPr>
          <p:nvPr>
            <p:ph type="body" idx="1"/>
          </p:nvPr>
        </p:nvSpPr>
        <p:spPr>
          <a:xfrm rot="5400000">
            <a:off x="623094" y="370682"/>
            <a:ext cx="5811838" cy="5800725"/>
          </a:xfrm>
          <a:prstGeom prst="rect">
            <a:avLst/>
          </a:prstGeom>
          <a:noFill/>
          <a:ln>
            <a:noFill/>
          </a:ln>
        </p:spPr>
        <p:txBody>
          <a:bodyPr spcFirstLastPara="1" wrap="square" lIns="91425" tIns="45700" rIns="91425" bIns="45700" anchor="t" anchorCtr="0">
            <a:normAutofit/>
          </a:bodyPr>
          <a:lstStyle>
            <a:lvl1pPr marL="342900" lvl="0" indent="-257175" algn="l">
              <a:lnSpc>
                <a:spcPct val="90000"/>
              </a:lnSpc>
              <a:spcBef>
                <a:spcPts val="750"/>
              </a:spcBef>
              <a:spcAft>
                <a:spcPts val="0"/>
              </a:spcAft>
              <a:buClr>
                <a:schemeClr val="dk1"/>
              </a:buClr>
              <a:buSzPts val="1800"/>
              <a:buChar char="•"/>
              <a:defRPr/>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
        <p:nvSpPr>
          <p:cNvPr id="100" name="Google Shape;100;p57"/>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57"/>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57"/>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72770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pic>
        <p:nvPicPr>
          <p:cNvPr id="5" name="Picture 4" descr="A blue and white background  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  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  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pic>
        <p:nvPicPr>
          <p:cNvPr id="6" name="Picture 5" descr="A screenshot of a computer  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pic>
        <p:nvPicPr>
          <p:cNvPr id="5" name="Picture 4" descr="A blue and white background  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  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  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pic>
        <p:nvPicPr>
          <p:cNvPr id="6" name="Picture 5" descr="A screenshot of a computer  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png"/><Relationship Id="rId5" Type="http://schemas.openxmlformats.org/officeDocument/2006/relationships/theme" Target="../theme/theme3.xml"/><Relationship Id="rId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png"/><Relationship Id="rId5" Type="http://schemas.openxmlformats.org/officeDocument/2006/relationships/theme" Target="../theme/theme4.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numCol="1"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numCol="1"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numCol="1"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numCol="1"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numCol="1"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78" r:id="rId4"/>
    <p:sldLayoutId id="2147483679" r:id="rId5"/>
    <p:sldLayoutId id="2147483680" r:id="rId6"/>
    <p:sldLayoutId id="2147483681" r:id="rId7"/>
    <p:sldLayoutId id="2147483655" r:id="rId8"/>
    <p:sldLayoutId id="2147483656" r:id="rId9"/>
    <p:sldLayoutId id="2147483657" r:id="rId10"/>
    <p:sldLayoutId id="214748367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
        <p:cNvGrpSpPr/>
        <p:nvPr/>
      </p:nvGrpSpPr>
      <p:grpSpPr>
        <a:xfrm>
          <a:off x="0" y="0"/>
          <a:ext cx="0" cy="0"/>
          <a:chOff x="0" y="0"/>
          <a:chExt cx="0" cy="0"/>
        </a:xfrm>
      </p:grpSpPr>
      <p:sp>
        <p:nvSpPr>
          <p:cNvPr id="29" name="Google Shape;29;p43"/>
          <p:cNvSpPr txBox="1">
            <a:spLocks noGrp="1"/>
          </p:cNvSpPr>
          <p:nvPr>
            <p:ph type="title"/>
          </p:nvPr>
        </p:nvSpPr>
        <p:spPr>
          <a:xfrm>
            <a:off x="628650" y="365126"/>
            <a:ext cx="78867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0" name="Google Shape;30;p43"/>
          <p:cNvSpPr txBox="1">
            <a:spLocks noGrp="1"/>
          </p:cNvSpPr>
          <p:nvPr>
            <p:ph type="body" idx="1"/>
          </p:nvPr>
        </p:nvSpPr>
        <p:spPr>
          <a:xfrm>
            <a:off x="628650" y="1825625"/>
            <a:ext cx="78867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1" name="Google Shape;31;p43"/>
          <p:cNvSpPr txBox="1">
            <a:spLocks noGrp="1"/>
          </p:cNvSpPr>
          <p:nvPr>
            <p:ph type="dt" idx="10"/>
          </p:nvPr>
        </p:nvSpPr>
        <p:spPr>
          <a:xfrm>
            <a:off x="628650" y="6356351"/>
            <a:ext cx="2057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endParaRPr/>
          </a:p>
        </p:txBody>
      </p:sp>
      <p:sp>
        <p:nvSpPr>
          <p:cNvPr id="32" name="Google Shape;32;p43"/>
          <p:cNvSpPr txBox="1">
            <a:spLocks noGrp="1"/>
          </p:cNvSpPr>
          <p:nvPr>
            <p:ph type="ftr" idx="11"/>
          </p:nvPr>
        </p:nvSpPr>
        <p:spPr>
          <a:xfrm>
            <a:off x="3028950" y="6356351"/>
            <a:ext cx="30861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350" b="0" i="0" u="none" strike="noStrike" cap="none">
                <a:solidFill>
                  <a:schemeClr val="dk1"/>
                </a:solidFill>
                <a:latin typeface="Calibri"/>
                <a:ea typeface="Calibri"/>
                <a:cs typeface="Calibri"/>
                <a:sym typeface="Calibri"/>
              </a:defRPr>
            </a:lvl9pPr>
          </a:lstStyle>
          <a:p>
            <a:endParaRPr/>
          </a:p>
        </p:txBody>
      </p:sp>
      <p:sp>
        <p:nvSpPr>
          <p:cNvPr id="33" name="Google Shape;33;p43"/>
          <p:cNvSpPr txBox="1">
            <a:spLocks noGrp="1"/>
          </p:cNvSpPr>
          <p:nvPr>
            <p:ph type="sldNum" idx="12"/>
          </p:nvPr>
        </p:nvSpPr>
        <p:spPr>
          <a:xfrm>
            <a:off x="6457950" y="6356351"/>
            <a:ext cx="20574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rgbClr val="888888"/>
                </a:solidFill>
                <a:latin typeface="Calibri"/>
                <a:ea typeface="Calibri"/>
                <a:cs typeface="Calibri"/>
                <a:sym typeface="Calibri"/>
              </a:defRPr>
            </a:lvl1pPr>
            <a:lvl2pPr marL="0" marR="0" lvl="1" indent="0" algn="r" rtl="0">
              <a:spcBef>
                <a:spcPts val="0"/>
              </a:spcBef>
              <a:buNone/>
              <a:defRPr sz="900" b="0" i="0" u="none" strike="noStrike" cap="none">
                <a:solidFill>
                  <a:srgbClr val="888888"/>
                </a:solidFill>
                <a:latin typeface="Calibri"/>
                <a:ea typeface="Calibri"/>
                <a:cs typeface="Calibri"/>
                <a:sym typeface="Calibri"/>
              </a:defRPr>
            </a:lvl2pPr>
            <a:lvl3pPr marL="0" marR="0" lvl="2" indent="0" algn="r" rtl="0">
              <a:spcBef>
                <a:spcPts val="0"/>
              </a:spcBef>
              <a:buNone/>
              <a:defRPr sz="900" b="0" i="0" u="none" strike="noStrike" cap="none">
                <a:solidFill>
                  <a:srgbClr val="888888"/>
                </a:solidFill>
                <a:latin typeface="Calibri"/>
                <a:ea typeface="Calibri"/>
                <a:cs typeface="Calibri"/>
                <a:sym typeface="Calibri"/>
              </a:defRPr>
            </a:lvl3pPr>
            <a:lvl4pPr marL="0" marR="0" lvl="3" indent="0" algn="r" rtl="0">
              <a:spcBef>
                <a:spcPts val="0"/>
              </a:spcBef>
              <a:buNone/>
              <a:defRPr sz="900" b="0" i="0" u="none" strike="noStrike" cap="none">
                <a:solidFill>
                  <a:srgbClr val="888888"/>
                </a:solidFill>
                <a:latin typeface="Calibri"/>
                <a:ea typeface="Calibri"/>
                <a:cs typeface="Calibri"/>
                <a:sym typeface="Calibri"/>
              </a:defRPr>
            </a:lvl4pPr>
            <a:lvl5pPr marL="0" marR="0" lvl="4" indent="0" algn="r" rtl="0">
              <a:spcBef>
                <a:spcPts val="0"/>
              </a:spcBef>
              <a:buNone/>
              <a:defRPr sz="900" b="0" i="0" u="none" strike="noStrike" cap="none">
                <a:solidFill>
                  <a:srgbClr val="888888"/>
                </a:solidFill>
                <a:latin typeface="Calibri"/>
                <a:ea typeface="Calibri"/>
                <a:cs typeface="Calibri"/>
                <a:sym typeface="Calibri"/>
              </a:defRPr>
            </a:lvl5pPr>
            <a:lvl6pPr marL="0" marR="0" lvl="5" indent="0" algn="r" rtl="0">
              <a:spcBef>
                <a:spcPts val="0"/>
              </a:spcBef>
              <a:buNone/>
              <a:defRPr sz="900" b="0" i="0" u="none" strike="noStrike" cap="none">
                <a:solidFill>
                  <a:srgbClr val="888888"/>
                </a:solidFill>
                <a:latin typeface="Calibri"/>
                <a:ea typeface="Calibri"/>
                <a:cs typeface="Calibri"/>
                <a:sym typeface="Calibri"/>
              </a:defRPr>
            </a:lvl6pPr>
            <a:lvl7pPr marL="0" marR="0" lvl="6" indent="0" algn="r" rtl="0">
              <a:spcBef>
                <a:spcPts val="0"/>
              </a:spcBef>
              <a:buNone/>
              <a:defRPr sz="900" b="0" i="0" u="none" strike="noStrike" cap="none">
                <a:solidFill>
                  <a:srgbClr val="888888"/>
                </a:solidFill>
                <a:latin typeface="Calibri"/>
                <a:ea typeface="Calibri"/>
                <a:cs typeface="Calibri"/>
                <a:sym typeface="Calibri"/>
              </a:defRPr>
            </a:lvl7pPr>
            <a:lvl8pPr marL="0" marR="0" lvl="7" indent="0" algn="r" rtl="0">
              <a:spcBef>
                <a:spcPts val="0"/>
              </a:spcBef>
              <a:buNone/>
              <a:defRPr sz="900" b="0" i="0" u="none" strike="noStrike" cap="none">
                <a:solidFill>
                  <a:srgbClr val="888888"/>
                </a:solidFill>
                <a:latin typeface="Calibri"/>
                <a:ea typeface="Calibri"/>
                <a:cs typeface="Calibri"/>
                <a:sym typeface="Calibri"/>
              </a:defRPr>
            </a:lvl8pPr>
            <a:lvl9pPr marL="0" marR="0" lvl="8" indent="0" algn="r" rtl="0">
              <a:spcBef>
                <a:spcPts val="0"/>
              </a:spcBef>
              <a:buNone/>
              <a:defRPr sz="9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65" r:id="rId6"/>
    <p:sldLayoutId id="2147483669" r:id="rId7"/>
    <p:sldLayoutId id="2147483676" r:id="rId8"/>
    <p:sldLayoutId id="2147483660" r:id="rId9"/>
    <p:sldLayoutId id="2147483661" r:id="rId10"/>
    <p:sldLayoutId id="2147483662" r:id="rId11"/>
    <p:sldLayoutId id="214748366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pic>
        <p:nvPicPr>
          <p:cNvPr id="6" name="Picture 5" descr="A picture containing text, businesscard, screenshot, logo  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pic>
        <p:nvPicPr>
          <p:cNvPr id="6" name="Picture 5" descr="A picture containing text, businesscard, screenshot, logo  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counter-terrorism-strategy-contest-2023" TargetMode="Externa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Week Two: What Can We Learn from History?</a:t>
            </a:r>
            <a:endParaRPr/>
          </a:p>
        </p:txBody>
      </p:sp>
      <p:sp>
        <p:nvSpPr>
          <p:cNvPr id="85" name="Google Shape;85;p1"/>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ctr" rtl="0">
              <a:spcBef>
                <a:spcPts val="0"/>
              </a:spcBef>
              <a:spcAft>
                <a:spcPts val="0"/>
              </a:spcAft>
              <a:buClr>
                <a:srgbClr val="888888"/>
              </a:buClr>
              <a:buSzPts val="3200"/>
              <a:buNone/>
            </a:pPr>
            <a:r>
              <a:rPr lang="en-US">
                <a:solidFill>
                  <a:srgbClr val="888888"/>
                </a:solidFill>
              </a:rPr>
              <a:t>MA Policing and Criminology</a:t>
            </a:r>
            <a:endParaRPr lang="en-US" err="1">
              <a:ea typeface="Calibri" panose="020F0502020204030204"/>
              <a:cs typeface="Calibri" panose="020F0502020204030204"/>
            </a:endParaRPr>
          </a:p>
          <a:p>
            <a:pPr marL="0" indent="0"/>
            <a:endParaRPr lang="en-GB"/>
          </a:p>
        </p:txBody>
      </p:sp>
      <p:pic>
        <p:nvPicPr>
          <p:cNvPr id="2" name="Picture 1" descr="A couple of men in uniform holding guns&#10;&#10;AI-generated content may be incorrect.">
            <a:extLst>
              <a:ext uri="{FF2B5EF4-FFF2-40B4-BE49-F238E27FC236}">
                <a16:creationId xmlns:a16="http://schemas.microsoft.com/office/drawing/2014/main" id="{29741FAC-48E4-5470-626A-FA6BAF2E7763}"/>
              </a:ext>
            </a:extLst>
          </p:cNvPr>
          <p:cNvPicPr>
            <a:picLocks noChangeAspect="1"/>
          </p:cNvPicPr>
          <p:nvPr/>
        </p:nvPicPr>
        <p:blipFill>
          <a:blip r:embed="rId3"/>
          <a:stretch>
            <a:fillRect/>
          </a:stretch>
        </p:blipFill>
        <p:spPr>
          <a:xfrm>
            <a:off x="1821072" y="3635046"/>
            <a:ext cx="5516233" cy="275092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2"/>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algn="ctr">
              <a:spcBef>
                <a:spcPts val="0"/>
              </a:spcBef>
              <a:buClr>
                <a:schemeClr val="dk1"/>
              </a:buClr>
              <a:buSzPts val="4400"/>
            </a:pPr>
            <a:r>
              <a:rPr lang="en-US">
                <a:solidFill>
                  <a:schemeClr val="dk1"/>
                </a:solidFill>
                <a:latin typeface="Calibri"/>
                <a:ea typeface="Calibri"/>
                <a:cs typeface="Calibri"/>
                <a:sym typeface="Calibri"/>
              </a:rPr>
              <a:t> Week 1 &amp; 2 Recap</a:t>
            </a:r>
            <a:endParaRPr>
              <a:solidFill>
                <a:schemeClr val="dk1"/>
              </a:solidFill>
            </a:endParaRPr>
          </a:p>
        </p:txBody>
      </p:sp>
      <p:sp>
        <p:nvSpPr>
          <p:cNvPr id="91" name="Google Shape;91;p2"/>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342900" indent="0">
              <a:spcBef>
                <a:spcPts val="0"/>
              </a:spcBef>
              <a:buNone/>
            </a:pPr>
            <a:r>
              <a:rPr lang="en-US" sz="3200">
                <a:solidFill>
                  <a:schemeClr val="dk1"/>
                </a:solidFill>
                <a:latin typeface="Calibri"/>
                <a:ea typeface="Calibri"/>
                <a:cs typeface="Calibri"/>
                <a:sym typeface="Calibri"/>
              </a:rPr>
              <a:t> Explored Sicarii, Narodnaya Volya &amp; more recent terrorist activity.</a:t>
            </a:r>
            <a:endParaRPr>
              <a:solidFill>
                <a:schemeClr val="dk1"/>
              </a:solidFill>
            </a:endParaRPr>
          </a:p>
          <a:p>
            <a:pPr marL="342900" lvl="0" indent="0" algn="l" rtl="0">
              <a:spcBef>
                <a:spcPts val="640"/>
              </a:spcBef>
              <a:spcAft>
                <a:spcPts val="0"/>
              </a:spcAft>
              <a:buNone/>
            </a:pPr>
            <a:r>
              <a:rPr lang="en-US" sz="3200">
                <a:solidFill>
                  <a:schemeClr val="dk1"/>
                </a:solidFill>
                <a:latin typeface="Calibri"/>
                <a:ea typeface="Calibri"/>
                <a:cs typeface="Calibri"/>
                <a:sym typeface="Calibri"/>
              </a:rPr>
              <a:t> Identified motivations, tactics, and outcomes.</a:t>
            </a:r>
            <a:endParaRPr>
              <a:solidFill>
                <a:schemeClr val="dk1"/>
              </a:solidFill>
            </a:endParaRPr>
          </a:p>
          <a:p>
            <a:pPr marL="342900" lvl="0" indent="0" algn="l" rtl="0">
              <a:spcBef>
                <a:spcPts val="640"/>
              </a:spcBef>
              <a:spcAft>
                <a:spcPts val="0"/>
              </a:spcAft>
              <a:buNone/>
            </a:pPr>
            <a:r>
              <a:rPr lang="en-US" sz="3200">
                <a:solidFill>
                  <a:schemeClr val="dk1"/>
                </a:solidFill>
                <a:latin typeface="Calibri"/>
                <a:ea typeface="Calibri"/>
                <a:cs typeface="Calibri"/>
                <a:sym typeface="Calibri"/>
              </a:rPr>
              <a:t> What features remain relevant to terrorism today?</a:t>
            </a:r>
            <a:endParaRPr>
              <a:solidFill>
                <a:schemeClr val="dk1"/>
              </a:solidFill>
            </a:endParaRPr>
          </a:p>
        </p:txBody>
      </p:sp>
      <p:pic>
        <p:nvPicPr>
          <p:cNvPr id="3" name="Picture 2" descr="The Terrorist Attack Cycle Remains Unbroken">
            <a:extLst>
              <a:ext uri="{FF2B5EF4-FFF2-40B4-BE49-F238E27FC236}">
                <a16:creationId xmlns:a16="http://schemas.microsoft.com/office/drawing/2014/main" id="{6A61BA80-802C-F3AF-8FE2-0FAFE4E241E9}"/>
              </a:ext>
            </a:extLst>
          </p:cNvPr>
          <p:cNvPicPr>
            <a:picLocks noChangeAspect="1"/>
          </p:cNvPicPr>
          <p:nvPr/>
        </p:nvPicPr>
        <p:blipFill>
          <a:blip r:embed="rId3"/>
          <a:stretch>
            <a:fillRect/>
          </a:stretch>
        </p:blipFill>
        <p:spPr>
          <a:xfrm>
            <a:off x="3290888" y="3822927"/>
            <a:ext cx="2562225" cy="17811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3"/>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The Sicarii: Terror in Ancient Judea</a:t>
            </a:r>
            <a:endParaRPr/>
          </a:p>
        </p:txBody>
      </p:sp>
      <p:sp>
        <p:nvSpPr>
          <p:cNvPr id="97" name="Google Shape;97;p3"/>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Surprise dagger attacks in crowds</a:t>
            </a:r>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Targeted collaborators with Rome</a:t>
            </a:r>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Political goal: Free Judea from Roman rule</a:t>
            </a:r>
            <a:endParaRPr/>
          </a:p>
          <a:p>
            <a:pPr marL="342900" lvl="0" indent="-139700" algn="l" rtl="0">
              <a:spcBef>
                <a:spcPts val="640"/>
              </a:spcBef>
              <a:spcAft>
                <a:spcPts val="0"/>
              </a:spcAft>
              <a:buClr>
                <a:schemeClr val="dk1"/>
              </a:buClr>
              <a:buSzPts val="3200"/>
              <a:buNone/>
            </a:pPr>
            <a:endParaRPr sz="3200">
              <a:solidFill>
                <a:schemeClr val="dk1"/>
              </a:solidFill>
              <a:latin typeface="Calibri"/>
              <a:ea typeface="Calibri"/>
              <a:cs typeface="Calibri"/>
              <a:sym typeface="Calibri"/>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Why target fellow Jews as well as Romans?</a:t>
            </a:r>
            <a:endParaRPr/>
          </a:p>
        </p:txBody>
      </p:sp>
      <p:pic>
        <p:nvPicPr>
          <p:cNvPr id="2" name="Picture 1" descr="The Sicarii — The First Assassins in ...">
            <a:extLst>
              <a:ext uri="{FF2B5EF4-FFF2-40B4-BE49-F238E27FC236}">
                <a16:creationId xmlns:a16="http://schemas.microsoft.com/office/drawing/2014/main" id="{D2EC294F-CFFA-C21B-EC98-D3DD5814B326}"/>
              </a:ext>
            </a:extLst>
          </p:cNvPr>
          <p:cNvPicPr>
            <a:picLocks noChangeAspect="1"/>
          </p:cNvPicPr>
          <p:nvPr/>
        </p:nvPicPr>
        <p:blipFill>
          <a:blip r:embed="rId3"/>
          <a:stretch>
            <a:fillRect/>
          </a:stretch>
        </p:blipFill>
        <p:spPr>
          <a:xfrm>
            <a:off x="6027284" y="1244374"/>
            <a:ext cx="2771775" cy="16478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4"/>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Roman Response to Sicarii</a:t>
            </a:r>
            <a:endParaRPr/>
          </a:p>
        </p:txBody>
      </p:sp>
      <p:sp>
        <p:nvSpPr>
          <p:cNvPr id="103" name="Google Shape;103;p4"/>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Brutal reprisals </a:t>
            </a:r>
            <a:r>
              <a:rPr lang="en-US"/>
              <a:t>based on </a:t>
            </a:r>
            <a:r>
              <a:rPr lang="en-US" sz="3200">
                <a:solidFill>
                  <a:schemeClr val="dk1"/>
                </a:solidFill>
                <a:latin typeface="Calibri"/>
                <a:ea typeface="Calibri"/>
                <a:cs typeface="Calibri"/>
                <a:sym typeface="Calibri"/>
              </a:rPr>
              <a:t>poor intelligence</a:t>
            </a:r>
            <a:endParaRPr>
              <a:solidFill>
                <a:schemeClr val="dk1"/>
              </a:solidFill>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Military deployment</a:t>
            </a:r>
            <a:endParaRPr>
              <a:solidFill>
                <a:schemeClr val="dk1"/>
              </a:solidFill>
            </a:endParaRPr>
          </a:p>
          <a:p>
            <a:pPr marL="0" indent="0">
              <a:spcBef>
                <a:spcPts val="640"/>
              </a:spcBef>
              <a:buNone/>
            </a:pPr>
            <a:r>
              <a:rPr lang="en-US" sz="3200">
                <a:solidFill>
                  <a:schemeClr val="dk1"/>
                </a:solidFill>
                <a:latin typeface="Calibri"/>
                <a:ea typeface="Calibri"/>
                <a:cs typeface="Calibri"/>
                <a:sym typeface="Calibri"/>
              </a:rPr>
              <a:t>Outcomes: Alienation of communities,</a:t>
            </a:r>
            <a:endParaRPr lang="en-US">
              <a:solidFill>
                <a:schemeClr val="dk1"/>
              </a:solidFill>
              <a:latin typeface="Calibri"/>
              <a:ea typeface="Calibri"/>
              <a:cs typeface="Calibri"/>
            </a:endParaRPr>
          </a:p>
          <a:p>
            <a:pPr marL="0" lvl="0" indent="0" algn="l">
              <a:spcBef>
                <a:spcPts val="640"/>
              </a:spcBef>
              <a:spcAft>
                <a:spcPts val="0"/>
              </a:spcAft>
              <a:buNone/>
            </a:pPr>
            <a:r>
              <a:rPr lang="en-US" sz="3200">
                <a:solidFill>
                  <a:schemeClr val="dk1"/>
                </a:solidFill>
                <a:latin typeface="Calibri"/>
                <a:ea typeface="Calibri"/>
                <a:cs typeface="Calibri"/>
                <a:sym typeface="Calibri"/>
              </a:rPr>
              <a:t>sympathy for rebels</a:t>
            </a:r>
            <a:endParaRPr>
              <a:solidFill>
                <a:schemeClr val="dk1"/>
              </a:solidFill>
              <a:ea typeface="Calibri"/>
              <a:cs typeface="Calibri"/>
            </a:endParaRPr>
          </a:p>
        </p:txBody>
      </p:sp>
      <p:pic>
        <p:nvPicPr>
          <p:cNvPr id="2" name="Picture 1" descr="A statue of a person&#10;&#10;AI-generated content may be incorrect.">
            <a:extLst>
              <a:ext uri="{FF2B5EF4-FFF2-40B4-BE49-F238E27FC236}">
                <a16:creationId xmlns:a16="http://schemas.microsoft.com/office/drawing/2014/main" id="{443B2E3D-F59C-3D59-4989-13AA32898AAB}"/>
              </a:ext>
            </a:extLst>
          </p:cNvPr>
          <p:cNvPicPr>
            <a:picLocks noChangeAspect="1"/>
          </p:cNvPicPr>
          <p:nvPr/>
        </p:nvPicPr>
        <p:blipFill>
          <a:blip r:embed="rId3"/>
          <a:stretch>
            <a:fillRect/>
          </a:stretch>
        </p:blipFill>
        <p:spPr>
          <a:xfrm>
            <a:off x="6889976" y="2511199"/>
            <a:ext cx="1743075" cy="26193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5"/>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Narodnaya Volya: Revolutionary Violence</a:t>
            </a:r>
            <a:endParaRPr/>
          </a:p>
        </p:txBody>
      </p:sp>
      <p:sp>
        <p:nvSpPr>
          <p:cNvPr id="109" name="Google Shape;109;p5"/>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Assassinations of ministers and Tsar</a:t>
            </a:r>
            <a:endParaRPr>
              <a:solidFill>
                <a:schemeClr val="dk1"/>
              </a:solidFill>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IEDs in trains and palaces</a:t>
            </a:r>
            <a:endParaRPr>
              <a:solidFill>
                <a:schemeClr val="dk1"/>
              </a:solidFill>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Aim: Improve lives of peasants, challenge autocracy</a:t>
            </a:r>
            <a:endParaRPr>
              <a:solidFill>
                <a:schemeClr val="dk1"/>
              </a:solidFill>
            </a:endParaRPr>
          </a:p>
          <a:p>
            <a:pPr marL="342900" lvl="0" indent="-139700" algn="l" rtl="0">
              <a:spcBef>
                <a:spcPts val="640"/>
              </a:spcBef>
              <a:spcAft>
                <a:spcPts val="0"/>
              </a:spcAft>
              <a:buClr>
                <a:schemeClr val="dk1"/>
              </a:buClr>
              <a:buSzPts val="3200"/>
              <a:buNone/>
            </a:pPr>
            <a:endParaRPr sz="3200">
              <a:solidFill>
                <a:schemeClr val="dk1"/>
              </a:solidFill>
              <a:latin typeface="Calibri"/>
              <a:ea typeface="Calibri"/>
              <a:cs typeface="Calibri"/>
              <a:sym typeface="Calibri"/>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How do ‘root causes’ influence public support?</a:t>
            </a:r>
            <a:endParaRPr>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6"/>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Narodnaya Volya: Outcomes</a:t>
            </a:r>
            <a:endParaRPr/>
          </a:p>
        </p:txBody>
      </p:sp>
      <p:sp>
        <p:nvSpPr>
          <p:cNvPr id="115" name="Google Shape;115;p6"/>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Security crackdown and arrests</a:t>
            </a:r>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Tsar replaced with more autocratic ruler</a:t>
            </a:r>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Reform halted → deeper social/economic problems</a:t>
            </a:r>
            <a:endParaRPr/>
          </a:p>
        </p:txBody>
      </p:sp>
      <p:pic>
        <p:nvPicPr>
          <p:cNvPr id="2" name="Picture 1" descr="Members of the organization Narodnaya ...">
            <a:extLst>
              <a:ext uri="{FF2B5EF4-FFF2-40B4-BE49-F238E27FC236}">
                <a16:creationId xmlns:a16="http://schemas.microsoft.com/office/drawing/2014/main" id="{C2D1469C-735E-2A03-D22C-2362DC90F62E}"/>
              </a:ext>
            </a:extLst>
          </p:cNvPr>
          <p:cNvPicPr>
            <a:picLocks noChangeAspect="1"/>
          </p:cNvPicPr>
          <p:nvPr/>
        </p:nvPicPr>
        <p:blipFill>
          <a:blip r:embed="rId3"/>
          <a:stretch>
            <a:fillRect/>
          </a:stretch>
        </p:blipFill>
        <p:spPr>
          <a:xfrm>
            <a:off x="3238500" y="3621297"/>
            <a:ext cx="2667000" cy="17145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7"/>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Comparisons with Modern Terrorism</a:t>
            </a:r>
            <a:endParaRPr/>
          </a:p>
        </p:txBody>
      </p:sp>
      <p:sp>
        <p:nvSpPr>
          <p:cNvPr id="121" name="Google Shape;121;p7"/>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indent="0">
              <a:spcBef>
                <a:spcPts val="0"/>
              </a:spcBef>
              <a:buNone/>
            </a:pPr>
            <a:r>
              <a:rPr lang="en-US" sz="3200">
                <a:solidFill>
                  <a:schemeClr val="dk1"/>
                </a:solidFill>
                <a:latin typeface="Calibri"/>
                <a:ea typeface="Calibri"/>
                <a:cs typeface="Calibri"/>
                <a:sym typeface="Calibri"/>
              </a:rPr>
              <a:t>Political, ethnic, religious, nationalist motives </a:t>
            </a:r>
            <a:endParaRPr lang="en-US">
              <a:solidFill>
                <a:schemeClr val="dk1"/>
              </a:solidFill>
              <a:latin typeface="Calibri"/>
              <a:ea typeface="Calibri"/>
              <a:cs typeface="Calibri"/>
              <a:sym typeface="Calibri"/>
            </a:endParaRPr>
          </a:p>
          <a:p>
            <a:pPr marL="0" indent="0">
              <a:spcBef>
                <a:spcPts val="0"/>
              </a:spcBef>
              <a:buNone/>
            </a:pPr>
            <a:r>
              <a:rPr lang="en-US" sz="3200">
                <a:solidFill>
                  <a:schemeClr val="dk1"/>
                </a:solidFill>
                <a:latin typeface="Calibri"/>
                <a:ea typeface="Calibri"/>
                <a:cs typeface="Calibri"/>
                <a:sym typeface="Calibri"/>
              </a:rPr>
              <a:t>Use of surprise attacks and IEDs</a:t>
            </a:r>
            <a:endParaRPr>
              <a:solidFill>
                <a:schemeClr val="dk1"/>
              </a:solidFill>
              <a:ea typeface="Calibri"/>
              <a:cs typeface="Calibri"/>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State responses shape public sympathy</a:t>
            </a:r>
            <a:endParaRPr>
              <a:solidFill>
                <a:schemeClr val="dk1"/>
              </a:solidFill>
            </a:endParaRPr>
          </a:p>
          <a:p>
            <a:pPr marL="342900" lvl="0" indent="-139700" algn="l" rtl="0">
              <a:spcBef>
                <a:spcPts val="640"/>
              </a:spcBef>
              <a:spcAft>
                <a:spcPts val="0"/>
              </a:spcAft>
              <a:buClr>
                <a:schemeClr val="dk1"/>
              </a:buClr>
              <a:buSzPts val="3200"/>
              <a:buNone/>
            </a:pPr>
            <a:endParaRPr sz="3200">
              <a:solidFill>
                <a:schemeClr val="dk1"/>
              </a:solidFill>
              <a:latin typeface="Calibri"/>
              <a:ea typeface="Calibri"/>
              <a:cs typeface="Calibri"/>
              <a:sym typeface="Calibri"/>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What similarities do you see today?</a:t>
            </a:r>
            <a:endParaRPr>
              <a:solidFill>
                <a:schemeClr val="dk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10"/>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Terrorist Tactics Across Time</a:t>
            </a:r>
            <a:endParaRPr/>
          </a:p>
        </p:txBody>
      </p:sp>
      <p:sp>
        <p:nvSpPr>
          <p:cNvPr id="139" name="Google Shape;139;p10"/>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Surprise attacks and IEDs are recurrent</a:t>
            </a:r>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Targeting collaborators across eras</a:t>
            </a:r>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Political assassinations echo across history</a:t>
            </a:r>
            <a:endParaRPr/>
          </a:p>
          <a:p>
            <a:pPr marL="342900" lvl="0" indent="-139700" algn="l" rtl="0">
              <a:spcBef>
                <a:spcPts val="640"/>
              </a:spcBef>
              <a:spcAft>
                <a:spcPts val="0"/>
              </a:spcAft>
              <a:buClr>
                <a:schemeClr val="dk1"/>
              </a:buClr>
              <a:buSzPts val="3200"/>
              <a:buNone/>
            </a:pPr>
            <a:endParaRPr sz="3200">
              <a:solidFill>
                <a:schemeClr val="dk1"/>
              </a:solidFill>
              <a:latin typeface="Calibri"/>
              <a:ea typeface="Calibri"/>
              <a:cs typeface="Calibri"/>
              <a:sym typeface="Calibri"/>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Which tactic is most enduring?</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l="-17000" r="-17000"/>
          </a:stretch>
        </a:blipFill>
        <a:effectLst/>
      </p:bgPr>
    </p:bg>
    <p:spTree>
      <p:nvGrpSpPr>
        <p:cNvPr id="1" name="Shape 143"/>
        <p:cNvGrpSpPr/>
        <p:nvPr/>
      </p:nvGrpSpPr>
      <p:grpSpPr>
        <a:xfrm>
          <a:off x="0" y="0"/>
          <a:ext cx="0" cy="0"/>
          <a:chOff x="0" y="0"/>
          <a:chExt cx="0" cy="0"/>
        </a:xfrm>
      </p:grpSpPr>
      <p:sp>
        <p:nvSpPr>
          <p:cNvPr id="144" name="Google Shape;144;p11"/>
          <p:cNvSpPr txBox="1">
            <a:spLocks noGrp="1"/>
          </p:cNvSpPr>
          <p:nvPr>
            <p:ph type="title"/>
          </p:nvPr>
        </p:nvSpPr>
        <p:spPr>
          <a:prstGeom prst="rect">
            <a:avLst/>
          </a:prstGeom>
          <a:noFill/>
          <a:ln>
            <a:noFill/>
          </a:ln>
        </p:spPr>
        <p:txBody>
          <a:bodyPr spcFirstLastPara="1" wrap="square" lIns="91425" tIns="45700" rIns="91425" bIns="45700" numCol="1"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Modern Links</a:t>
            </a:r>
            <a:endParaRPr/>
          </a:p>
        </p:txBody>
      </p:sp>
      <p:sp>
        <p:nvSpPr>
          <p:cNvPr id="145" name="Google Shape;145;p11"/>
          <p:cNvSpPr txBox="1">
            <a:spLocks noGrp="1"/>
          </p:cNvSpPr>
          <p:nvPr>
            <p:ph idx="1"/>
          </p:nvPr>
        </p:nvSpPr>
        <p:spPr>
          <a:prstGeom prst="rect">
            <a:avLst/>
          </a:prstGeom>
          <a:noFill/>
          <a:ln>
            <a:noFill/>
          </a:ln>
        </p:spPr>
        <p:txBody>
          <a:bodyPr spcFirstLastPara="1" wrap="square" lIns="91425" tIns="45700" rIns="91425" bIns="45700" numCol="1" anchor="t" anchorCtr="0">
            <a:normAutofit/>
          </a:bodyPr>
          <a:lstStyle/>
          <a:p>
            <a:pPr marL="0" lvl="0" indent="0" algn="l" rtl="0">
              <a:spcBef>
                <a:spcPts val="0"/>
              </a:spcBef>
              <a:spcAft>
                <a:spcPts val="0"/>
              </a:spcAft>
              <a:buNone/>
            </a:pPr>
            <a:r>
              <a:rPr lang="en-US" sz="3200">
                <a:solidFill>
                  <a:schemeClr val="dk1"/>
                </a:solidFill>
                <a:latin typeface="Calibri"/>
                <a:ea typeface="Calibri"/>
                <a:cs typeface="Calibri"/>
                <a:sym typeface="Calibri"/>
              </a:rPr>
              <a:t>Al-Qaeda: coordinated suicide attacks</a:t>
            </a:r>
            <a:endParaRPr>
              <a:solidFill>
                <a:schemeClr val="dk1"/>
              </a:solidFill>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AQ extremist stabbed MP Stephen Timms</a:t>
            </a:r>
            <a:endParaRPr>
              <a:solidFill>
                <a:schemeClr val="dk1"/>
              </a:solidFill>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Jo Cox murdered by right-wing extremist</a:t>
            </a:r>
            <a:endParaRPr>
              <a:solidFill>
                <a:schemeClr val="dk1"/>
              </a:solidFill>
            </a:endParaRPr>
          </a:p>
          <a:p>
            <a:pPr marL="342900" lvl="0" indent="-139700" algn="l" rtl="0">
              <a:spcBef>
                <a:spcPts val="640"/>
              </a:spcBef>
              <a:spcAft>
                <a:spcPts val="0"/>
              </a:spcAft>
              <a:buClr>
                <a:schemeClr val="dk1"/>
              </a:buClr>
              <a:buSzPts val="3200"/>
              <a:buNone/>
            </a:pPr>
            <a:endParaRPr sz="3200">
              <a:solidFill>
                <a:schemeClr val="dk1"/>
              </a:solidFill>
              <a:latin typeface="Calibri"/>
              <a:ea typeface="Calibri"/>
              <a:cs typeface="Calibri"/>
              <a:sym typeface="Calibri"/>
            </a:endParaRPr>
          </a:p>
          <a:p>
            <a:pPr marL="0" lvl="0" indent="0" algn="l" rtl="0">
              <a:spcBef>
                <a:spcPts val="640"/>
              </a:spcBef>
              <a:spcAft>
                <a:spcPts val="0"/>
              </a:spcAft>
              <a:buNone/>
            </a:pPr>
            <a:r>
              <a:rPr lang="en-US" sz="3200">
                <a:solidFill>
                  <a:schemeClr val="dk1"/>
                </a:solidFill>
                <a:latin typeface="Calibri"/>
                <a:ea typeface="Calibri"/>
                <a:cs typeface="Calibri"/>
                <a:sym typeface="Calibri"/>
              </a:rPr>
              <a:t>Are ‘new’ threats truly unprecedented?</a:t>
            </a:r>
            <a:endParaRPr>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t>Are Early Groups Strategic Too?</a:t>
            </a:r>
          </a:p>
        </p:txBody>
      </p:sp>
      <p:sp>
        <p:nvSpPr>
          <p:cNvPr id="3" name="Text Placeholder 2"/>
          <p:cNvSpPr>
            <a:spLocks noGrp="1"/>
          </p:cNvSpPr>
          <p:nvPr>
            <p:ph idx="1"/>
          </p:nvPr>
        </p:nvSpPr>
        <p:spPr/>
        <p:txBody>
          <a:bodyPr numCol="1"/>
          <a:lstStyle/>
          <a:p>
            <a:r>
              <a:t>Sicarii provoked harsh reprisals.</a:t>
            </a:r>
          </a:p>
          <a:p>
            <a:r>
              <a:t>Narodnaya Volya escalated violence.</a:t>
            </a:r>
          </a:p>
          <a:p>
            <a:r>
              <a:t>Both showed strategy, not mindless violence.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t>State Responses in Light of Strategy</a:t>
            </a:r>
          </a:p>
        </p:txBody>
      </p:sp>
      <p:sp>
        <p:nvSpPr>
          <p:cNvPr id="3" name="Text Placeholder 2"/>
          <p:cNvSpPr>
            <a:spLocks noGrp="1"/>
          </p:cNvSpPr>
          <p:nvPr>
            <p:ph idx="1"/>
          </p:nvPr>
        </p:nvSpPr>
        <p:spPr/>
        <p:txBody>
          <a:bodyPr numCol="1"/>
          <a:lstStyle/>
          <a:p>
            <a:r>
              <a:t>Provocation.</a:t>
            </a:r>
          </a:p>
          <a:p>
            <a:r>
              <a:t>Escalation.</a:t>
            </a:r>
          </a:p>
          <a:p>
            <a:r>
              <a:t>Blame.</a:t>
            </a:r>
          </a:p>
          <a:p>
            <a:r>
              <a:t>Endurance.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t>History Echoes in the Present</a:t>
            </a:r>
          </a:p>
        </p:txBody>
      </p:sp>
      <p:sp>
        <p:nvSpPr>
          <p:cNvPr id="3" name="Text Placeholder 2"/>
          <p:cNvSpPr>
            <a:spLocks noGrp="1"/>
          </p:cNvSpPr>
          <p:nvPr>
            <p:ph idx="1"/>
          </p:nvPr>
        </p:nvSpPr>
        <p:spPr/>
        <p:txBody>
          <a:bodyPr numCol="1"/>
          <a:lstStyle/>
          <a:p>
            <a:r>
              <a:t>From Sicarii to Manchester.</a:t>
            </a:r>
          </a:p>
          <a:p>
            <a:r>
              <a:t>From Narodnaya Volya to Westminster.</a:t>
            </a:r>
          </a:p>
          <a:p>
            <a:r>
              <a:t>The patterns repeat.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t>Reflection: What Can We Learn?</a:t>
            </a:r>
          </a:p>
        </p:txBody>
      </p:sp>
      <p:sp>
        <p:nvSpPr>
          <p:cNvPr id="3" name="Text Placeholder 2"/>
          <p:cNvSpPr>
            <a:spLocks noGrp="1"/>
          </p:cNvSpPr>
          <p:nvPr>
            <p:ph idx="1"/>
          </p:nvPr>
        </p:nvSpPr>
        <p:spPr/>
        <p:txBody>
          <a:bodyPr numCol="1"/>
          <a:lstStyle/>
          <a:p>
            <a:r>
              <a:t>Why do patterns repeat?</a:t>
            </a:r>
          </a:p>
          <a:p>
            <a:r>
              <a:t>Are today’s threats truly new?</a:t>
            </a:r>
          </a:p>
          <a:p>
            <a:r>
              <a:t>What lessons should states have learned?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17" name="Google Shape;517;p40"/>
          <p:cNvSpPr/>
          <p:nvPr/>
        </p:nvSpPr>
        <p:spPr>
          <a:xfrm>
            <a:off x="281353" y="1153415"/>
            <a:ext cx="4290647" cy="4551170"/>
          </a:xfrm>
          <a:prstGeom prst="rect">
            <a:avLst/>
          </a:prstGeom>
          <a:solidFill>
            <a:srgbClr val="404040"/>
          </a:solidFill>
          <a:ln w="127000" cap="sq" cmpd="thinThick">
            <a:solidFill>
              <a:srgbClr val="404040"/>
            </a:solidFill>
            <a:prstDash val="solid"/>
            <a:miter lim="800000"/>
            <a:headEnd type="none" w="sm" len="sm"/>
            <a:tailEnd type="none" w="sm" len="sm"/>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350" b="0" i="0" u="none" strike="noStrike" cap="none">
              <a:solidFill>
                <a:srgbClr val="FFFFFF"/>
              </a:solidFill>
              <a:latin typeface="Calibri"/>
              <a:ea typeface="Calibri"/>
              <a:cs typeface="Calibri"/>
              <a:sym typeface="Calibri"/>
            </a:endParaRPr>
          </a:p>
        </p:txBody>
      </p:sp>
      <p:sp>
        <p:nvSpPr>
          <p:cNvPr id="518" name="Google Shape;518;p40"/>
          <p:cNvSpPr txBox="1">
            <a:spLocks noGrp="1"/>
          </p:cNvSpPr>
          <p:nvPr>
            <p:ph type="title"/>
          </p:nvPr>
        </p:nvSpPr>
        <p:spPr>
          <a:xfrm>
            <a:off x="763953" y="1647032"/>
            <a:ext cx="3343818" cy="2301268"/>
          </a:xfrm>
          <a:prstGeom prst="rect">
            <a:avLst/>
          </a:prstGeom>
          <a:noFill/>
          <a:ln>
            <a:noFill/>
          </a:ln>
        </p:spPr>
        <p:txBody>
          <a:bodyPr spcFirstLastPara="1" wrap="square" lIns="68569" tIns="34275" rIns="68569" bIns="34275" anchor="b" anchorCtr="0">
            <a:normAutofit/>
          </a:bodyPr>
          <a:lstStyle/>
          <a:p>
            <a:pPr marL="0" lvl="0" indent="0" algn="l" rtl="0">
              <a:lnSpc>
                <a:spcPct val="90000"/>
              </a:lnSpc>
              <a:spcBef>
                <a:spcPts val="0"/>
              </a:spcBef>
              <a:spcAft>
                <a:spcPts val="0"/>
              </a:spcAft>
              <a:buClr>
                <a:srgbClr val="FFFFFF"/>
              </a:buClr>
              <a:buSzPts val="6000"/>
              <a:buFont typeface="Calibri"/>
              <a:buNone/>
            </a:pPr>
            <a:r>
              <a:rPr lang="en-GB" sz="4500">
                <a:solidFill>
                  <a:srgbClr val="FFFFFF"/>
                </a:solidFill>
              </a:rPr>
              <a:t>Next Week –Terrorism and the Media</a:t>
            </a:r>
            <a:endParaRPr/>
          </a:p>
        </p:txBody>
      </p:sp>
      <p:pic>
        <p:nvPicPr>
          <p:cNvPr id="519" name="Google Shape;519;p40"/>
          <p:cNvPicPr preferRelativeResize="0">
            <a:picLocks noGrp="1"/>
          </p:cNvPicPr>
          <p:nvPr>
            <p:ph type="body" idx="2"/>
          </p:nvPr>
        </p:nvPicPr>
        <p:blipFill rotWithShape="1">
          <a:blip r:embed="rId3">
            <a:alphaModFix/>
          </a:blip>
          <a:srcRect/>
          <a:stretch/>
        </p:blipFill>
        <p:spPr>
          <a:xfrm>
            <a:off x="4859422" y="1162803"/>
            <a:ext cx="4042570" cy="1960646"/>
          </a:xfrm>
          <a:prstGeom prst="rect">
            <a:avLst/>
          </a:prstGeom>
          <a:noFill/>
          <a:ln>
            <a:noFill/>
          </a:ln>
        </p:spPr>
      </p:pic>
      <p:cxnSp>
        <p:nvCxnSpPr>
          <p:cNvPr id="520" name="Google Shape;520;p40"/>
          <p:cNvCxnSpPr/>
          <p:nvPr/>
        </p:nvCxnSpPr>
        <p:spPr>
          <a:xfrm rot="10800000">
            <a:off x="6888134" y="2263140"/>
            <a:ext cx="0" cy="2331720"/>
          </a:xfrm>
          <a:prstGeom prst="straightConnector1">
            <a:avLst/>
          </a:prstGeom>
          <a:noFill/>
          <a:ln w="101600" cap="flat" cmpd="dbl">
            <a:solidFill>
              <a:srgbClr val="595959"/>
            </a:solidFill>
            <a:prstDash val="solid"/>
            <a:miter lim="800000"/>
            <a:headEnd type="none" w="sm" len="sm"/>
            <a:tailEnd type="none" w="sm" len="sm"/>
          </a:ln>
        </p:spPr>
      </p:cxnSp>
      <p:cxnSp>
        <p:nvCxnSpPr>
          <p:cNvPr id="521" name="Google Shape;521;p40"/>
          <p:cNvCxnSpPr/>
          <p:nvPr/>
        </p:nvCxnSpPr>
        <p:spPr>
          <a:xfrm>
            <a:off x="835507" y="4008625"/>
            <a:ext cx="2550319" cy="0"/>
          </a:xfrm>
          <a:prstGeom prst="straightConnector1">
            <a:avLst/>
          </a:prstGeom>
          <a:noFill/>
          <a:ln w="22225" cap="flat" cmpd="sng">
            <a:solidFill>
              <a:srgbClr val="D9D9D9"/>
            </a:solidFill>
            <a:prstDash val="solid"/>
            <a:miter lim="800000"/>
            <a:headEnd type="none" w="sm" len="sm"/>
            <a:tailEnd type="none" w="sm" len="sm"/>
          </a:ln>
        </p:spPr>
      </p:cxnSp>
      <p:pic>
        <p:nvPicPr>
          <p:cNvPr id="522" name="Google Shape;522;p40"/>
          <p:cNvPicPr preferRelativeResize="0">
            <a:picLocks noGrp="1"/>
          </p:cNvPicPr>
          <p:nvPr>
            <p:ph type="body" idx="1"/>
          </p:nvPr>
        </p:nvPicPr>
        <p:blipFill rotWithShape="1">
          <a:blip r:embed="rId4">
            <a:alphaModFix/>
          </a:blip>
          <a:srcRect/>
          <a:stretch/>
        </p:blipFill>
        <p:spPr>
          <a:xfrm>
            <a:off x="5388817" y="3670300"/>
            <a:ext cx="2983779" cy="209610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p:txBody>
          <a:bodyPr numCol="1"/>
          <a:lstStyle/>
          <a:p>
            <a:r>
              <a:rPr lang="en-GB" altLang="en-GB">
                <a:ea typeface="Calibri Light"/>
                <a:cs typeface="Calibri Light"/>
              </a:rPr>
              <a:t>Individual Task</a:t>
            </a:r>
            <a:endParaRPr lang="en-GB" altLang="en-GB"/>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p:txBody>
          <a:bodyPr vert="horz" lIns="91440" tIns="45720" rIns="91440" bIns="45720" numCol="1" rtlCol="0" anchor="t">
            <a:normAutofit lnSpcReduction="10000"/>
          </a:bodyPr>
          <a:lstStyle/>
          <a:p>
            <a:r>
              <a:rPr lang="en-GB" altLang="en-GB">
                <a:ea typeface="Calibri"/>
                <a:cs typeface="Calibri"/>
              </a:rPr>
              <a:t>Define and describe the 4 pillars of the UK Counter Terrorism Strategy as defined by UK Government.</a:t>
            </a:r>
          </a:p>
          <a:p>
            <a:pPr marL="0" indent="0">
              <a:buNone/>
            </a:pPr>
            <a:r>
              <a:rPr lang="en-GB">
                <a:ea typeface="+mn-lt"/>
                <a:cs typeface="+mn-lt"/>
                <a:hlinkClick r:id="rId2"/>
              </a:rPr>
              <a:t>https://www.gov.uk/government/publications/counter-terrorism-strategy-contest-2023</a:t>
            </a:r>
            <a:endParaRPr lang="en-GB"/>
          </a:p>
          <a:p>
            <a:pPr marL="0" indent="0">
              <a:buNone/>
            </a:pPr>
            <a:endParaRPr lang="en-GB">
              <a:ea typeface="Calibri"/>
              <a:cs typeface="Calibri"/>
            </a:endParaRPr>
          </a:p>
          <a:p>
            <a:pPr marL="0" indent="0">
              <a:buNone/>
            </a:pPr>
            <a:r>
              <a:rPr lang="en-GB">
                <a:ea typeface="Calibri"/>
                <a:cs typeface="Calibri"/>
              </a:rPr>
              <a:t>500 words +/- 10%</a:t>
            </a:r>
          </a:p>
          <a:p>
            <a:pPr marL="0" indent="0">
              <a:buNone/>
            </a:pPr>
            <a:r>
              <a:rPr lang="en-GB">
                <a:ea typeface="Calibri"/>
                <a:cs typeface="Calibri"/>
              </a:rPr>
              <a:t>Submissions via </a:t>
            </a:r>
            <a:r>
              <a:rPr lang="en-GB" err="1">
                <a:ea typeface="Calibri"/>
                <a:cs typeface="Calibri"/>
              </a:rPr>
              <a:t>turnitin</a:t>
            </a:r>
            <a:r>
              <a:rPr lang="en-GB">
                <a:ea typeface="Calibri"/>
                <a:cs typeface="Calibri"/>
              </a:rPr>
              <a:t>.</a:t>
            </a:r>
          </a:p>
          <a:p>
            <a:pPr marL="0" indent="0">
              <a:buNone/>
            </a:pPr>
            <a:r>
              <a:rPr lang="en-GB">
                <a:ea typeface="Calibri"/>
                <a:cs typeface="Calibri"/>
              </a:rPr>
              <a:t>Deadline 23:59 Wednesday 15.10.25</a:t>
            </a:r>
          </a:p>
        </p:txBody>
      </p:sp>
    </p:spTree>
    <p:extLst>
      <p:ext uri="{BB962C8B-B14F-4D97-AF65-F5344CB8AC3E}">
        <p14:creationId xmlns:p14="http://schemas.microsoft.com/office/powerpoint/2010/main" val="842740854"/>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15</Slides>
  <Notes>14</Notes>
  <HiddenSlides>0</HiddenSlides>
  <ScaleCrop>false</ScaleCrop>
  <HeadingPairs>
    <vt:vector size="4" baseType="variant">
      <vt:variant>
        <vt:lpstr>Theme</vt:lpstr>
      </vt:variant>
      <vt:variant>
        <vt:i4>4</vt:i4>
      </vt:variant>
      <vt:variant>
        <vt:lpstr>Slide Titles</vt:lpstr>
      </vt:variant>
      <vt:variant>
        <vt:i4>15</vt:i4>
      </vt:variant>
    </vt:vector>
  </HeadingPairs>
  <TitlesOfParts>
    <vt:vector size="19" baseType="lpstr">
      <vt:lpstr>Office Theme</vt:lpstr>
      <vt:lpstr>Office Theme</vt:lpstr>
      <vt:lpstr>UWTSD Text 2</vt:lpstr>
      <vt:lpstr>UWTSD Text 2</vt:lpstr>
      <vt:lpstr>Week Two: What Can We Learn from History?</vt:lpstr>
      <vt:lpstr> Week 1 &amp; 2 Recap</vt:lpstr>
      <vt:lpstr>The Sicarii: Terror in Ancient Judea</vt:lpstr>
      <vt:lpstr>Roman Response to Sicarii</vt:lpstr>
      <vt:lpstr>Narodnaya Volya: Revolutionary Violence</vt:lpstr>
      <vt:lpstr>Narodnaya Volya: Outcomes</vt:lpstr>
      <vt:lpstr>Comparisons with Modern Terrorism</vt:lpstr>
      <vt:lpstr>Terrorist Tactics Across Time</vt:lpstr>
      <vt:lpstr>Modern Links</vt:lpstr>
      <vt:lpstr>Are Early Groups Strategic Too?</vt:lpstr>
      <vt:lpstr>State Responses in Light of Strategy</vt:lpstr>
      <vt:lpstr>History Echoes in the Present</vt:lpstr>
      <vt:lpstr>Reflection: What Can We Learn?</vt:lpstr>
      <vt:lpstr>Next Week –Terrorism and the Media</vt:lpstr>
      <vt:lpstr>Individual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2013-01-27T09:14:16Z</dcterms:created>
  <dcterms:modified xsi:type="dcterms:W3CDTF">2025-10-08T08:56:41Z</dcterms:modified>
</cp:coreProperties>
</file>