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34"/>
  </p:notesMasterIdLst>
  <p:sldIdLst>
    <p:sldId id="256" r:id="rId2"/>
    <p:sldId id="257" r:id="rId3"/>
    <p:sldId id="286" r:id="rId4"/>
    <p:sldId id="258" r:id="rId5"/>
    <p:sldId id="259" r:id="rId6"/>
    <p:sldId id="260" r:id="rId7"/>
    <p:sldId id="261" r:id="rId8"/>
    <p:sldId id="262" r:id="rId9"/>
    <p:sldId id="263" r:id="rId10"/>
    <p:sldId id="264" r:id="rId11"/>
    <p:sldId id="265" r:id="rId12"/>
    <p:sldId id="266" r:id="rId13"/>
    <p:sldId id="267" r:id="rId14"/>
    <p:sldId id="268" r:id="rId15"/>
    <p:sldId id="275" r:id="rId16"/>
    <p:sldId id="269" r:id="rId17"/>
    <p:sldId id="270" r:id="rId18"/>
    <p:sldId id="271" r:id="rId19"/>
    <p:sldId id="272" r:id="rId20"/>
    <p:sldId id="273" r:id="rId21"/>
    <p:sldId id="274" r:id="rId22"/>
    <p:sldId id="276" r:id="rId23"/>
    <p:sldId id="277" r:id="rId24"/>
    <p:sldId id="278" r:id="rId25"/>
    <p:sldId id="279" r:id="rId26"/>
    <p:sldId id="280" r:id="rId27"/>
    <p:sldId id="281" r:id="rId28"/>
    <p:sldId id="282" r:id="rId29"/>
    <p:sldId id="283" r:id="rId30"/>
    <p:sldId id="284" r:id="rId31"/>
    <p:sldId id="285" r:id="rId32"/>
    <p:sldId id="28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C00891-DB12-40F1-175C-97C9DA00EF4D}" v="4471" dt="2026-01-27T22:45:25.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2BC00891-DB12-40F1-175C-97C9DA00EF4D}"/>
    <pc:docChg chg="addSld delSld modSld sldOrd addMainMaster delMainMaster">
      <pc:chgData name="Rebecca Francis-Davies" userId="S::r.francis-davies@uwtsd.ac.uk::caf69e2c-2198-47a4-8268-c57958bd4ca9" providerId="AD" clId="Web-{2BC00891-DB12-40F1-175C-97C9DA00EF4D}" dt="2026-01-27T22:45:25.889" v="4678"/>
      <pc:docMkLst>
        <pc:docMk/>
      </pc:docMkLst>
      <pc:sldChg chg="addSp modSp mod setBg modClrScheme chgLayout">
        <pc:chgData name="Rebecca Francis-Davies" userId="S::r.francis-davies@uwtsd.ac.uk::caf69e2c-2198-47a4-8268-c57958bd4ca9" providerId="AD" clId="Web-{2BC00891-DB12-40F1-175C-97C9DA00EF4D}" dt="2026-01-27T20:09:37.328" v="14"/>
        <pc:sldMkLst>
          <pc:docMk/>
          <pc:sldMk cId="109857222" sldId="256"/>
        </pc:sldMkLst>
        <pc:spChg chg="mod">
          <ac:chgData name="Rebecca Francis-Davies" userId="S::r.francis-davies@uwtsd.ac.uk::caf69e2c-2198-47a4-8268-c57958bd4ca9" providerId="AD" clId="Web-{2BC00891-DB12-40F1-175C-97C9DA00EF4D}" dt="2026-01-27T20:09:37.328" v="14"/>
          <ac:spMkLst>
            <pc:docMk/>
            <pc:sldMk cId="109857222" sldId="256"/>
            <ac:spMk id="2" creationId="{00000000-0000-0000-0000-000000000000}"/>
          </ac:spMkLst>
        </pc:spChg>
        <pc:spChg chg="mod">
          <ac:chgData name="Rebecca Francis-Davies" userId="S::r.francis-davies@uwtsd.ac.uk::caf69e2c-2198-47a4-8268-c57958bd4ca9" providerId="AD" clId="Web-{2BC00891-DB12-40F1-175C-97C9DA00EF4D}" dt="2026-01-27T20:09:37.328" v="14"/>
          <ac:spMkLst>
            <pc:docMk/>
            <pc:sldMk cId="109857222" sldId="256"/>
            <ac:spMk id="3" creationId="{00000000-0000-0000-0000-000000000000}"/>
          </ac:spMkLst>
        </pc:spChg>
        <pc:spChg chg="add">
          <ac:chgData name="Rebecca Francis-Davies" userId="S::r.francis-davies@uwtsd.ac.uk::caf69e2c-2198-47a4-8268-c57958bd4ca9" providerId="AD" clId="Web-{2BC00891-DB12-40F1-175C-97C9DA00EF4D}" dt="2026-01-27T20:09:37.328" v="14"/>
          <ac:spMkLst>
            <pc:docMk/>
            <pc:sldMk cId="109857222" sldId="256"/>
            <ac:spMk id="9" creationId="{A1D7EC86-7CB9-431D-8AC3-8AAF0440B162}"/>
          </ac:spMkLst>
        </pc:spChg>
        <pc:spChg chg="add">
          <ac:chgData name="Rebecca Francis-Davies" userId="S::r.francis-davies@uwtsd.ac.uk::caf69e2c-2198-47a4-8268-c57958bd4ca9" providerId="AD" clId="Web-{2BC00891-DB12-40F1-175C-97C9DA00EF4D}" dt="2026-01-27T20:09:37.328" v="14"/>
          <ac:spMkLst>
            <pc:docMk/>
            <pc:sldMk cId="109857222" sldId="256"/>
            <ac:spMk id="11" creationId="{D4B9777F-B610-419B-9193-80306388F3E2}"/>
          </ac:spMkLst>
        </pc:spChg>
        <pc:spChg chg="add">
          <ac:chgData name="Rebecca Francis-Davies" userId="S::r.francis-davies@uwtsd.ac.uk::caf69e2c-2198-47a4-8268-c57958bd4ca9" providerId="AD" clId="Web-{2BC00891-DB12-40F1-175C-97C9DA00EF4D}" dt="2026-01-27T20:09:37.328" v="14"/>
          <ac:spMkLst>
            <pc:docMk/>
            <pc:sldMk cId="109857222" sldId="256"/>
            <ac:spMk id="13" creationId="{311F016A-A753-449B-9EA6-322199B7119E}"/>
          </ac:spMkLst>
        </pc:spChg>
        <pc:spChg chg="add">
          <ac:chgData name="Rebecca Francis-Davies" userId="S::r.francis-davies@uwtsd.ac.uk::caf69e2c-2198-47a4-8268-c57958bd4ca9" providerId="AD" clId="Web-{2BC00891-DB12-40F1-175C-97C9DA00EF4D}" dt="2026-01-27T20:09:37.328" v="14"/>
          <ac:spMkLst>
            <pc:docMk/>
            <pc:sldMk cId="109857222" sldId="256"/>
            <ac:spMk id="15" creationId="{95106A28-883A-4993-BF9E-C403B81A8D66}"/>
          </ac:spMkLst>
        </pc:spChg>
        <pc:spChg chg="add">
          <ac:chgData name="Rebecca Francis-Davies" userId="S::r.francis-davies@uwtsd.ac.uk::caf69e2c-2198-47a4-8268-c57958bd4ca9" providerId="AD" clId="Web-{2BC00891-DB12-40F1-175C-97C9DA00EF4D}" dt="2026-01-27T20:09:37.328" v="14"/>
          <ac:spMkLst>
            <pc:docMk/>
            <pc:sldMk cId="109857222" sldId="256"/>
            <ac:spMk id="17" creationId="{F5AE4E4F-9F4C-43ED-8299-9BD63B74E8F0}"/>
          </ac:spMkLst>
        </pc:spChg>
        <pc:picChg chg="add">
          <ac:chgData name="Rebecca Francis-Davies" userId="S::r.francis-davies@uwtsd.ac.uk::caf69e2c-2198-47a4-8268-c57958bd4ca9" providerId="AD" clId="Web-{2BC00891-DB12-40F1-175C-97C9DA00EF4D}" dt="2026-01-27T20:09:37.328" v="14"/>
          <ac:picMkLst>
            <pc:docMk/>
            <pc:sldMk cId="109857222" sldId="256"/>
            <ac:picMk id="4" creationId="{ADB057C8-995F-92BF-FFF5-1225A91124D9}"/>
          </ac:picMkLst>
        </pc:picChg>
      </pc:sldChg>
      <pc:sldChg chg="addSp delSp modSp new mod setBg">
        <pc:chgData name="Rebecca Francis-Davies" userId="S::r.francis-davies@uwtsd.ac.uk::caf69e2c-2198-47a4-8268-c57958bd4ca9" providerId="AD" clId="Web-{2BC00891-DB12-40F1-175C-97C9DA00EF4D}" dt="2026-01-27T20:14:24.442" v="93"/>
        <pc:sldMkLst>
          <pc:docMk/>
          <pc:sldMk cId="2133690516" sldId="257"/>
        </pc:sldMkLst>
        <pc:spChg chg="mod">
          <ac:chgData name="Rebecca Francis-Davies" userId="S::r.francis-davies@uwtsd.ac.uk::caf69e2c-2198-47a4-8268-c57958bd4ca9" providerId="AD" clId="Web-{2BC00891-DB12-40F1-175C-97C9DA00EF4D}" dt="2026-01-27T20:14:24.442" v="93"/>
          <ac:spMkLst>
            <pc:docMk/>
            <pc:sldMk cId="2133690516" sldId="257"/>
            <ac:spMk id="2" creationId="{CB56110F-5950-6081-5EC9-41BFEFBC1A7D}"/>
          </ac:spMkLst>
        </pc:spChg>
        <pc:spChg chg="del mod">
          <ac:chgData name="Rebecca Francis-Davies" userId="S::r.francis-davies@uwtsd.ac.uk::caf69e2c-2198-47a4-8268-c57958bd4ca9" providerId="AD" clId="Web-{2BC00891-DB12-40F1-175C-97C9DA00EF4D}" dt="2026-01-27T20:14:24.442" v="93"/>
          <ac:spMkLst>
            <pc:docMk/>
            <pc:sldMk cId="2133690516" sldId="257"/>
            <ac:spMk id="3" creationId="{D3FED5D0-E41D-A20F-5D34-1F81B66B0A24}"/>
          </ac:spMkLst>
        </pc:spChg>
        <pc:spChg chg="add">
          <ac:chgData name="Rebecca Francis-Davies" userId="S::r.francis-davies@uwtsd.ac.uk::caf69e2c-2198-47a4-8268-c57958bd4ca9" providerId="AD" clId="Web-{2BC00891-DB12-40F1-175C-97C9DA00EF4D}" dt="2026-01-27T20:14:24.442" v="93"/>
          <ac:spMkLst>
            <pc:docMk/>
            <pc:sldMk cId="2133690516" sldId="257"/>
            <ac:spMk id="9" creationId="{AE2B703B-46F9-481A-A605-82E2A828C4FA}"/>
          </ac:spMkLst>
        </pc:spChg>
        <pc:spChg chg="add">
          <ac:chgData name="Rebecca Francis-Davies" userId="S::r.francis-davies@uwtsd.ac.uk::caf69e2c-2198-47a4-8268-c57958bd4ca9" providerId="AD" clId="Web-{2BC00891-DB12-40F1-175C-97C9DA00EF4D}" dt="2026-01-27T20:14:24.442" v="93"/>
          <ac:spMkLst>
            <pc:docMk/>
            <pc:sldMk cId="2133690516" sldId="257"/>
            <ac:spMk id="11" creationId="{F13BE4D7-0C3D-4906-B230-A1C5B4665CCF}"/>
          </ac:spMkLst>
        </pc:spChg>
        <pc:graphicFrameChg chg="add">
          <ac:chgData name="Rebecca Francis-Davies" userId="S::r.francis-davies@uwtsd.ac.uk::caf69e2c-2198-47a4-8268-c57958bd4ca9" providerId="AD" clId="Web-{2BC00891-DB12-40F1-175C-97C9DA00EF4D}" dt="2026-01-27T20:14:24.442" v="93"/>
          <ac:graphicFrameMkLst>
            <pc:docMk/>
            <pc:sldMk cId="2133690516" sldId="257"/>
            <ac:graphicFrameMk id="5" creationId="{A0B9C1A9-A386-79F8-9077-E550FBD337BC}"/>
          </ac:graphicFrameMkLst>
        </pc:graphicFrameChg>
      </pc:sldChg>
      <pc:sldChg chg="addSp delSp modSp new mod setBg modNotes">
        <pc:chgData name="Rebecca Francis-Davies" userId="S::r.francis-davies@uwtsd.ac.uk::caf69e2c-2198-47a4-8268-c57958bd4ca9" providerId="AD" clId="Web-{2BC00891-DB12-40F1-175C-97C9DA00EF4D}" dt="2026-01-27T20:18:58.999" v="215"/>
        <pc:sldMkLst>
          <pc:docMk/>
          <pc:sldMk cId="3715774142" sldId="258"/>
        </pc:sldMkLst>
        <pc:spChg chg="mod">
          <ac:chgData name="Rebecca Francis-Davies" userId="S::r.francis-davies@uwtsd.ac.uk::caf69e2c-2198-47a4-8268-c57958bd4ca9" providerId="AD" clId="Web-{2BC00891-DB12-40F1-175C-97C9DA00EF4D}" dt="2026-01-27T20:17:00.463" v="167"/>
          <ac:spMkLst>
            <pc:docMk/>
            <pc:sldMk cId="3715774142" sldId="258"/>
            <ac:spMk id="2" creationId="{AF649732-7D23-CAC4-2B4A-1435C5A07365}"/>
          </ac:spMkLst>
        </pc:spChg>
        <pc:spChg chg="del mod">
          <ac:chgData name="Rebecca Francis-Davies" userId="S::r.francis-davies@uwtsd.ac.uk::caf69e2c-2198-47a4-8268-c57958bd4ca9" providerId="AD" clId="Web-{2BC00891-DB12-40F1-175C-97C9DA00EF4D}" dt="2026-01-27T20:17:00.463" v="167"/>
          <ac:spMkLst>
            <pc:docMk/>
            <pc:sldMk cId="3715774142" sldId="258"/>
            <ac:spMk id="3" creationId="{8EC8712A-EDFE-6879-4877-ED49C0044103}"/>
          </ac:spMkLst>
        </pc:spChg>
        <pc:spChg chg="add">
          <ac:chgData name="Rebecca Francis-Davies" userId="S::r.francis-davies@uwtsd.ac.uk::caf69e2c-2198-47a4-8268-c57958bd4ca9" providerId="AD" clId="Web-{2BC00891-DB12-40F1-175C-97C9DA00EF4D}" dt="2026-01-27T20:17:00.463" v="167"/>
          <ac:spMkLst>
            <pc:docMk/>
            <pc:sldMk cId="3715774142" sldId="258"/>
            <ac:spMk id="9" creationId="{AE2B703B-46F9-481A-A605-82E2A828C4FA}"/>
          </ac:spMkLst>
        </pc:spChg>
        <pc:spChg chg="add">
          <ac:chgData name="Rebecca Francis-Davies" userId="S::r.francis-davies@uwtsd.ac.uk::caf69e2c-2198-47a4-8268-c57958bd4ca9" providerId="AD" clId="Web-{2BC00891-DB12-40F1-175C-97C9DA00EF4D}" dt="2026-01-27T20:17:00.463" v="167"/>
          <ac:spMkLst>
            <pc:docMk/>
            <pc:sldMk cId="3715774142" sldId="258"/>
            <ac:spMk id="11" creationId="{F13BE4D7-0C3D-4906-B230-A1C5B4665CCF}"/>
          </ac:spMkLst>
        </pc:spChg>
        <pc:graphicFrameChg chg="add">
          <ac:chgData name="Rebecca Francis-Davies" userId="S::r.francis-davies@uwtsd.ac.uk::caf69e2c-2198-47a4-8268-c57958bd4ca9" providerId="AD" clId="Web-{2BC00891-DB12-40F1-175C-97C9DA00EF4D}" dt="2026-01-27T20:17:00.463" v="167"/>
          <ac:graphicFrameMkLst>
            <pc:docMk/>
            <pc:sldMk cId="3715774142" sldId="258"/>
            <ac:graphicFrameMk id="5" creationId="{366FC13C-F07A-0C79-564B-ADF6C3FBB485}"/>
          </ac:graphicFrameMkLst>
        </pc:graphicFrameChg>
      </pc:sldChg>
      <pc:sldChg chg="addSp delSp modSp new mod setBg">
        <pc:chgData name="Rebecca Francis-Davies" userId="S::r.francis-davies@uwtsd.ac.uk::caf69e2c-2198-47a4-8268-c57958bd4ca9" providerId="AD" clId="Web-{2BC00891-DB12-40F1-175C-97C9DA00EF4D}" dt="2026-01-27T20:23:05.803" v="335"/>
        <pc:sldMkLst>
          <pc:docMk/>
          <pc:sldMk cId="4074751535" sldId="259"/>
        </pc:sldMkLst>
        <pc:spChg chg="mod">
          <ac:chgData name="Rebecca Francis-Davies" userId="S::r.francis-davies@uwtsd.ac.uk::caf69e2c-2198-47a4-8268-c57958bd4ca9" providerId="AD" clId="Web-{2BC00891-DB12-40F1-175C-97C9DA00EF4D}" dt="2026-01-27T20:23:05.803" v="335"/>
          <ac:spMkLst>
            <pc:docMk/>
            <pc:sldMk cId="4074751535" sldId="259"/>
            <ac:spMk id="2" creationId="{291E5658-07DC-319E-24C0-DF85A6BCC770}"/>
          </ac:spMkLst>
        </pc:spChg>
        <pc:spChg chg="add del mod">
          <ac:chgData name="Rebecca Francis-Davies" userId="S::r.francis-davies@uwtsd.ac.uk::caf69e2c-2198-47a4-8268-c57958bd4ca9" providerId="AD" clId="Web-{2BC00891-DB12-40F1-175C-97C9DA00EF4D}" dt="2026-01-27T20:23:05.803" v="335"/>
          <ac:spMkLst>
            <pc:docMk/>
            <pc:sldMk cId="4074751535" sldId="259"/>
            <ac:spMk id="3" creationId="{853725FF-7486-1B04-3151-3FD49747E347}"/>
          </ac:spMkLst>
        </pc:spChg>
        <pc:spChg chg="add">
          <ac:chgData name="Rebecca Francis-Davies" userId="S::r.francis-davies@uwtsd.ac.uk::caf69e2c-2198-47a4-8268-c57958bd4ca9" providerId="AD" clId="Web-{2BC00891-DB12-40F1-175C-97C9DA00EF4D}" dt="2026-01-27T20:23:05.803" v="335"/>
          <ac:spMkLst>
            <pc:docMk/>
            <pc:sldMk cId="4074751535" sldId="259"/>
            <ac:spMk id="8" creationId="{907EF6B7-1338-4443-8C46-6A318D952DFD}"/>
          </ac:spMkLst>
        </pc:spChg>
        <pc:spChg chg="add del">
          <ac:chgData name="Rebecca Francis-Davies" userId="S::r.francis-davies@uwtsd.ac.uk::caf69e2c-2198-47a4-8268-c57958bd4ca9" providerId="AD" clId="Web-{2BC00891-DB12-40F1-175C-97C9DA00EF4D}" dt="2026-01-27T20:23:05.787" v="334"/>
          <ac:spMkLst>
            <pc:docMk/>
            <pc:sldMk cId="4074751535" sldId="259"/>
            <ac:spMk id="9" creationId="{9DBC8166-481C-4473-95F5-9A5B9073B7F1}"/>
          </ac:spMkLst>
        </pc:spChg>
        <pc:spChg chg="add">
          <ac:chgData name="Rebecca Francis-Davies" userId="S::r.francis-davies@uwtsd.ac.uk::caf69e2c-2198-47a4-8268-c57958bd4ca9" providerId="AD" clId="Web-{2BC00891-DB12-40F1-175C-97C9DA00EF4D}" dt="2026-01-27T20:23:05.803" v="335"/>
          <ac:spMkLst>
            <pc:docMk/>
            <pc:sldMk cId="4074751535" sldId="259"/>
            <ac:spMk id="10" creationId="{DAAE4CDD-124C-4DCF-9584-B6033B545DD5}"/>
          </ac:spMkLst>
        </pc:spChg>
        <pc:spChg chg="add del">
          <ac:chgData name="Rebecca Francis-Davies" userId="S::r.francis-davies@uwtsd.ac.uk::caf69e2c-2198-47a4-8268-c57958bd4ca9" providerId="AD" clId="Web-{2BC00891-DB12-40F1-175C-97C9DA00EF4D}" dt="2026-01-27T20:23:05.787" v="334"/>
          <ac:spMkLst>
            <pc:docMk/>
            <pc:sldMk cId="4074751535" sldId="259"/>
            <ac:spMk id="11" creationId="{A5A5CE6E-90AF-4D43-A014-1F9EC83EB93D}"/>
          </ac:spMkLst>
        </pc:spChg>
        <pc:spChg chg="add">
          <ac:chgData name="Rebecca Francis-Davies" userId="S::r.francis-davies@uwtsd.ac.uk::caf69e2c-2198-47a4-8268-c57958bd4ca9" providerId="AD" clId="Web-{2BC00891-DB12-40F1-175C-97C9DA00EF4D}" dt="2026-01-27T20:23:05.803" v="335"/>
          <ac:spMkLst>
            <pc:docMk/>
            <pc:sldMk cId="4074751535" sldId="259"/>
            <ac:spMk id="12" creationId="{081E4A58-353D-44AE-B2FC-2A74E2E400F7}"/>
          </ac:spMkLst>
        </pc:spChg>
        <pc:spChg chg="add">
          <ac:chgData name="Rebecca Francis-Davies" userId="S::r.francis-davies@uwtsd.ac.uk::caf69e2c-2198-47a4-8268-c57958bd4ca9" providerId="AD" clId="Web-{2BC00891-DB12-40F1-175C-97C9DA00EF4D}" dt="2026-01-27T20:23:05.803" v="335"/>
          <ac:spMkLst>
            <pc:docMk/>
            <pc:sldMk cId="4074751535" sldId="259"/>
            <ac:spMk id="13" creationId="{853725FF-7486-1B04-3151-3FD49747E347}"/>
          </ac:spMkLst>
        </pc:spChg>
        <pc:graphicFrameChg chg="add del">
          <ac:chgData name="Rebecca Francis-Davies" userId="S::r.francis-davies@uwtsd.ac.uk::caf69e2c-2198-47a4-8268-c57958bd4ca9" providerId="AD" clId="Web-{2BC00891-DB12-40F1-175C-97C9DA00EF4D}" dt="2026-01-27T20:23:05.787" v="334"/>
          <ac:graphicFrameMkLst>
            <pc:docMk/>
            <pc:sldMk cId="4074751535" sldId="259"/>
            <ac:graphicFrameMk id="5" creationId="{04EB3844-394C-ED44-384E-1D37387E0ACC}"/>
          </ac:graphicFrameMkLst>
        </pc:graphicFrameChg>
      </pc:sldChg>
      <pc:sldChg chg="addSp modSp new mod setBg">
        <pc:chgData name="Rebecca Francis-Davies" userId="S::r.francis-davies@uwtsd.ac.uk::caf69e2c-2198-47a4-8268-c57958bd4ca9" providerId="AD" clId="Web-{2BC00891-DB12-40F1-175C-97C9DA00EF4D}" dt="2026-01-27T20:25:07.355" v="421"/>
        <pc:sldMkLst>
          <pc:docMk/>
          <pc:sldMk cId="2813244218" sldId="260"/>
        </pc:sldMkLst>
        <pc:spChg chg="mod">
          <ac:chgData name="Rebecca Francis-Davies" userId="S::r.francis-davies@uwtsd.ac.uk::caf69e2c-2198-47a4-8268-c57958bd4ca9" providerId="AD" clId="Web-{2BC00891-DB12-40F1-175C-97C9DA00EF4D}" dt="2026-01-27T20:25:07.355" v="421"/>
          <ac:spMkLst>
            <pc:docMk/>
            <pc:sldMk cId="2813244218" sldId="260"/>
            <ac:spMk id="2" creationId="{BB9449A5-357A-06C7-D7F0-06A2A2B11ECA}"/>
          </ac:spMkLst>
        </pc:spChg>
        <pc:spChg chg="mod">
          <ac:chgData name="Rebecca Francis-Davies" userId="S::r.francis-davies@uwtsd.ac.uk::caf69e2c-2198-47a4-8268-c57958bd4ca9" providerId="AD" clId="Web-{2BC00891-DB12-40F1-175C-97C9DA00EF4D}" dt="2026-01-27T20:25:07.355" v="421"/>
          <ac:spMkLst>
            <pc:docMk/>
            <pc:sldMk cId="2813244218" sldId="260"/>
            <ac:spMk id="3" creationId="{E2446AAC-F2FE-16B9-FC37-C3B36F70626D}"/>
          </ac:spMkLst>
        </pc:spChg>
        <pc:spChg chg="add">
          <ac:chgData name="Rebecca Francis-Davies" userId="S::r.francis-davies@uwtsd.ac.uk::caf69e2c-2198-47a4-8268-c57958bd4ca9" providerId="AD" clId="Web-{2BC00891-DB12-40F1-175C-97C9DA00EF4D}" dt="2026-01-27T20:25:07.355" v="421"/>
          <ac:spMkLst>
            <pc:docMk/>
            <pc:sldMk cId="2813244218" sldId="260"/>
            <ac:spMk id="8" creationId="{907EF6B7-1338-4443-8C46-6A318D952DFD}"/>
          </ac:spMkLst>
        </pc:spChg>
        <pc:spChg chg="add">
          <ac:chgData name="Rebecca Francis-Davies" userId="S::r.francis-davies@uwtsd.ac.uk::caf69e2c-2198-47a4-8268-c57958bd4ca9" providerId="AD" clId="Web-{2BC00891-DB12-40F1-175C-97C9DA00EF4D}" dt="2026-01-27T20:25:07.355" v="421"/>
          <ac:spMkLst>
            <pc:docMk/>
            <pc:sldMk cId="2813244218" sldId="260"/>
            <ac:spMk id="10" creationId="{DAAE4CDD-124C-4DCF-9584-B6033B545DD5}"/>
          </ac:spMkLst>
        </pc:spChg>
        <pc:spChg chg="add">
          <ac:chgData name="Rebecca Francis-Davies" userId="S::r.francis-davies@uwtsd.ac.uk::caf69e2c-2198-47a4-8268-c57958bd4ca9" providerId="AD" clId="Web-{2BC00891-DB12-40F1-175C-97C9DA00EF4D}" dt="2026-01-27T20:25:07.355" v="421"/>
          <ac:spMkLst>
            <pc:docMk/>
            <pc:sldMk cId="2813244218" sldId="260"/>
            <ac:spMk id="12" creationId="{081E4A58-353D-44AE-B2FC-2A74E2E400F7}"/>
          </ac:spMkLst>
        </pc:spChg>
      </pc:sldChg>
      <pc:sldChg chg="addSp delSp modSp new mod setBg">
        <pc:chgData name="Rebecca Francis-Davies" userId="S::r.francis-davies@uwtsd.ac.uk::caf69e2c-2198-47a4-8268-c57958bd4ca9" providerId="AD" clId="Web-{2BC00891-DB12-40F1-175C-97C9DA00EF4D}" dt="2026-01-27T20:28:05.395" v="592"/>
        <pc:sldMkLst>
          <pc:docMk/>
          <pc:sldMk cId="785929123" sldId="261"/>
        </pc:sldMkLst>
        <pc:spChg chg="mod">
          <ac:chgData name="Rebecca Francis-Davies" userId="S::r.francis-davies@uwtsd.ac.uk::caf69e2c-2198-47a4-8268-c57958bd4ca9" providerId="AD" clId="Web-{2BC00891-DB12-40F1-175C-97C9DA00EF4D}" dt="2026-01-27T20:28:05.395" v="592"/>
          <ac:spMkLst>
            <pc:docMk/>
            <pc:sldMk cId="785929123" sldId="261"/>
            <ac:spMk id="2" creationId="{8519BF6C-8A83-E1F8-C0AC-FEF629085ADB}"/>
          </ac:spMkLst>
        </pc:spChg>
        <pc:spChg chg="del mod">
          <ac:chgData name="Rebecca Francis-Davies" userId="S::r.francis-davies@uwtsd.ac.uk::caf69e2c-2198-47a4-8268-c57958bd4ca9" providerId="AD" clId="Web-{2BC00891-DB12-40F1-175C-97C9DA00EF4D}" dt="2026-01-27T20:28:05.395" v="592"/>
          <ac:spMkLst>
            <pc:docMk/>
            <pc:sldMk cId="785929123" sldId="261"/>
            <ac:spMk id="3" creationId="{E452C48F-D15F-6500-C6B7-DB4B6E838096}"/>
          </ac:spMkLst>
        </pc:spChg>
        <pc:spChg chg="add">
          <ac:chgData name="Rebecca Francis-Davies" userId="S::r.francis-davies@uwtsd.ac.uk::caf69e2c-2198-47a4-8268-c57958bd4ca9" providerId="AD" clId="Web-{2BC00891-DB12-40F1-175C-97C9DA00EF4D}" dt="2026-01-27T20:28:05.395" v="592"/>
          <ac:spMkLst>
            <pc:docMk/>
            <pc:sldMk cId="785929123" sldId="261"/>
            <ac:spMk id="9" creationId="{AE2B703B-46F9-481A-A605-82E2A828C4FA}"/>
          </ac:spMkLst>
        </pc:spChg>
        <pc:spChg chg="add">
          <ac:chgData name="Rebecca Francis-Davies" userId="S::r.francis-davies@uwtsd.ac.uk::caf69e2c-2198-47a4-8268-c57958bd4ca9" providerId="AD" clId="Web-{2BC00891-DB12-40F1-175C-97C9DA00EF4D}" dt="2026-01-27T20:28:05.395" v="592"/>
          <ac:spMkLst>
            <pc:docMk/>
            <pc:sldMk cId="785929123" sldId="261"/>
            <ac:spMk id="11" creationId="{F13BE4D7-0C3D-4906-B230-A1C5B4665CCF}"/>
          </ac:spMkLst>
        </pc:spChg>
        <pc:graphicFrameChg chg="add">
          <ac:chgData name="Rebecca Francis-Davies" userId="S::r.francis-davies@uwtsd.ac.uk::caf69e2c-2198-47a4-8268-c57958bd4ca9" providerId="AD" clId="Web-{2BC00891-DB12-40F1-175C-97C9DA00EF4D}" dt="2026-01-27T20:28:05.395" v="592"/>
          <ac:graphicFrameMkLst>
            <pc:docMk/>
            <pc:sldMk cId="785929123" sldId="261"/>
            <ac:graphicFrameMk id="5" creationId="{1F378BE3-3C72-583D-CB3B-3BEEAE096A9B}"/>
          </ac:graphicFrameMkLst>
        </pc:graphicFrameChg>
      </pc:sldChg>
      <pc:sldChg chg="addSp delSp modSp new mod setBg">
        <pc:chgData name="Rebecca Francis-Davies" userId="S::r.francis-davies@uwtsd.ac.uk::caf69e2c-2198-47a4-8268-c57958bd4ca9" providerId="AD" clId="Web-{2BC00891-DB12-40F1-175C-97C9DA00EF4D}" dt="2026-01-27T20:32:07.720" v="777"/>
        <pc:sldMkLst>
          <pc:docMk/>
          <pc:sldMk cId="1637393963" sldId="262"/>
        </pc:sldMkLst>
        <pc:spChg chg="mod">
          <ac:chgData name="Rebecca Francis-Davies" userId="S::r.francis-davies@uwtsd.ac.uk::caf69e2c-2198-47a4-8268-c57958bd4ca9" providerId="AD" clId="Web-{2BC00891-DB12-40F1-175C-97C9DA00EF4D}" dt="2026-01-27T20:32:07.720" v="777"/>
          <ac:spMkLst>
            <pc:docMk/>
            <pc:sldMk cId="1637393963" sldId="262"/>
            <ac:spMk id="2" creationId="{A18DBE21-2365-806C-E510-FA23F0F79749}"/>
          </ac:spMkLst>
        </pc:spChg>
        <pc:spChg chg="del mod">
          <ac:chgData name="Rebecca Francis-Davies" userId="S::r.francis-davies@uwtsd.ac.uk::caf69e2c-2198-47a4-8268-c57958bd4ca9" providerId="AD" clId="Web-{2BC00891-DB12-40F1-175C-97C9DA00EF4D}" dt="2026-01-27T20:32:07.720" v="777"/>
          <ac:spMkLst>
            <pc:docMk/>
            <pc:sldMk cId="1637393963" sldId="262"/>
            <ac:spMk id="3" creationId="{BC65846F-6518-5ABD-2412-1B94FDC8F29F}"/>
          </ac:spMkLst>
        </pc:spChg>
        <pc:spChg chg="add">
          <ac:chgData name="Rebecca Francis-Davies" userId="S::r.francis-davies@uwtsd.ac.uk::caf69e2c-2198-47a4-8268-c57958bd4ca9" providerId="AD" clId="Web-{2BC00891-DB12-40F1-175C-97C9DA00EF4D}" dt="2026-01-27T20:32:07.720" v="777"/>
          <ac:spMkLst>
            <pc:docMk/>
            <pc:sldMk cId="1637393963" sldId="262"/>
            <ac:spMk id="9" creationId="{AE2B703B-46F9-481A-A605-82E2A828C4FA}"/>
          </ac:spMkLst>
        </pc:spChg>
        <pc:spChg chg="add">
          <ac:chgData name="Rebecca Francis-Davies" userId="S::r.francis-davies@uwtsd.ac.uk::caf69e2c-2198-47a4-8268-c57958bd4ca9" providerId="AD" clId="Web-{2BC00891-DB12-40F1-175C-97C9DA00EF4D}" dt="2026-01-27T20:32:07.720" v="777"/>
          <ac:spMkLst>
            <pc:docMk/>
            <pc:sldMk cId="1637393963" sldId="262"/>
            <ac:spMk id="11" creationId="{F13BE4D7-0C3D-4906-B230-A1C5B4665CCF}"/>
          </ac:spMkLst>
        </pc:spChg>
        <pc:graphicFrameChg chg="add">
          <ac:chgData name="Rebecca Francis-Davies" userId="S::r.francis-davies@uwtsd.ac.uk::caf69e2c-2198-47a4-8268-c57958bd4ca9" providerId="AD" clId="Web-{2BC00891-DB12-40F1-175C-97C9DA00EF4D}" dt="2026-01-27T20:32:07.720" v="777"/>
          <ac:graphicFrameMkLst>
            <pc:docMk/>
            <pc:sldMk cId="1637393963" sldId="262"/>
            <ac:graphicFrameMk id="5" creationId="{90DAE1EF-3BCA-F88E-BA94-7BCF75F0F95B}"/>
          </ac:graphicFrameMkLst>
        </pc:graphicFrameChg>
      </pc:sldChg>
      <pc:sldChg chg="addSp delSp modSp new mod setBg">
        <pc:chgData name="Rebecca Francis-Davies" userId="S::r.francis-davies@uwtsd.ac.uk::caf69e2c-2198-47a4-8268-c57958bd4ca9" providerId="AD" clId="Web-{2BC00891-DB12-40F1-175C-97C9DA00EF4D}" dt="2026-01-27T20:36:19.994" v="921"/>
        <pc:sldMkLst>
          <pc:docMk/>
          <pc:sldMk cId="1003825706" sldId="263"/>
        </pc:sldMkLst>
        <pc:spChg chg="mod">
          <ac:chgData name="Rebecca Francis-Davies" userId="S::r.francis-davies@uwtsd.ac.uk::caf69e2c-2198-47a4-8268-c57958bd4ca9" providerId="AD" clId="Web-{2BC00891-DB12-40F1-175C-97C9DA00EF4D}" dt="2026-01-27T20:36:19.994" v="921"/>
          <ac:spMkLst>
            <pc:docMk/>
            <pc:sldMk cId="1003825706" sldId="263"/>
            <ac:spMk id="2" creationId="{F30B1D4B-C9C4-4474-9702-5C9935D61E50}"/>
          </ac:spMkLst>
        </pc:spChg>
        <pc:spChg chg="del mod">
          <ac:chgData name="Rebecca Francis-Davies" userId="S::r.francis-davies@uwtsd.ac.uk::caf69e2c-2198-47a4-8268-c57958bd4ca9" providerId="AD" clId="Web-{2BC00891-DB12-40F1-175C-97C9DA00EF4D}" dt="2026-01-27T20:36:19.994" v="921"/>
          <ac:spMkLst>
            <pc:docMk/>
            <pc:sldMk cId="1003825706" sldId="263"/>
            <ac:spMk id="3" creationId="{91214D7F-04A2-E53A-A812-4CAE2AE16F4F}"/>
          </ac:spMkLst>
        </pc:spChg>
        <pc:spChg chg="add">
          <ac:chgData name="Rebecca Francis-Davies" userId="S::r.francis-davies@uwtsd.ac.uk::caf69e2c-2198-47a4-8268-c57958bd4ca9" providerId="AD" clId="Web-{2BC00891-DB12-40F1-175C-97C9DA00EF4D}" dt="2026-01-27T20:36:19.994" v="921"/>
          <ac:spMkLst>
            <pc:docMk/>
            <pc:sldMk cId="1003825706" sldId="263"/>
            <ac:spMk id="9" creationId="{AE2B703B-46F9-481A-A605-82E2A828C4FA}"/>
          </ac:spMkLst>
        </pc:spChg>
        <pc:spChg chg="add">
          <ac:chgData name="Rebecca Francis-Davies" userId="S::r.francis-davies@uwtsd.ac.uk::caf69e2c-2198-47a4-8268-c57958bd4ca9" providerId="AD" clId="Web-{2BC00891-DB12-40F1-175C-97C9DA00EF4D}" dt="2026-01-27T20:36:19.994" v="921"/>
          <ac:spMkLst>
            <pc:docMk/>
            <pc:sldMk cId="1003825706" sldId="263"/>
            <ac:spMk id="11" creationId="{F13BE4D7-0C3D-4906-B230-A1C5B4665CCF}"/>
          </ac:spMkLst>
        </pc:spChg>
        <pc:graphicFrameChg chg="add">
          <ac:chgData name="Rebecca Francis-Davies" userId="S::r.francis-davies@uwtsd.ac.uk::caf69e2c-2198-47a4-8268-c57958bd4ca9" providerId="AD" clId="Web-{2BC00891-DB12-40F1-175C-97C9DA00EF4D}" dt="2026-01-27T20:36:19.994" v="921"/>
          <ac:graphicFrameMkLst>
            <pc:docMk/>
            <pc:sldMk cId="1003825706" sldId="263"/>
            <ac:graphicFrameMk id="5" creationId="{95A66685-5692-17A0-A5DD-F6C6AC7221B9}"/>
          </ac:graphicFrameMkLst>
        </pc:graphicFrameChg>
      </pc:sldChg>
      <pc:sldChg chg="addSp modSp new mod setBg modNotes">
        <pc:chgData name="Rebecca Francis-Davies" userId="S::r.francis-davies@uwtsd.ac.uk::caf69e2c-2198-47a4-8268-c57958bd4ca9" providerId="AD" clId="Web-{2BC00891-DB12-40F1-175C-97C9DA00EF4D}" dt="2026-01-27T20:38:19.452" v="1005"/>
        <pc:sldMkLst>
          <pc:docMk/>
          <pc:sldMk cId="3605508281" sldId="264"/>
        </pc:sldMkLst>
        <pc:spChg chg="mod">
          <ac:chgData name="Rebecca Francis-Davies" userId="S::r.francis-davies@uwtsd.ac.uk::caf69e2c-2198-47a4-8268-c57958bd4ca9" providerId="AD" clId="Web-{2BC00891-DB12-40F1-175C-97C9DA00EF4D}" dt="2026-01-27T20:38:13.874" v="983"/>
          <ac:spMkLst>
            <pc:docMk/>
            <pc:sldMk cId="3605508281" sldId="264"/>
            <ac:spMk id="2" creationId="{DD9942E4-1F64-5229-7D83-9B98DF265361}"/>
          </ac:spMkLst>
        </pc:spChg>
        <pc:spChg chg="mod">
          <ac:chgData name="Rebecca Francis-Davies" userId="S::r.francis-davies@uwtsd.ac.uk::caf69e2c-2198-47a4-8268-c57958bd4ca9" providerId="AD" clId="Web-{2BC00891-DB12-40F1-175C-97C9DA00EF4D}" dt="2026-01-27T20:38:13.874" v="983"/>
          <ac:spMkLst>
            <pc:docMk/>
            <pc:sldMk cId="3605508281" sldId="264"/>
            <ac:spMk id="3" creationId="{AB1DFA26-A9DF-E336-BCFA-E1F8F6460DC2}"/>
          </ac:spMkLst>
        </pc:spChg>
        <pc:spChg chg="add">
          <ac:chgData name="Rebecca Francis-Davies" userId="S::r.francis-davies@uwtsd.ac.uk::caf69e2c-2198-47a4-8268-c57958bd4ca9" providerId="AD" clId="Web-{2BC00891-DB12-40F1-175C-97C9DA00EF4D}" dt="2026-01-27T20:38:13.874" v="983"/>
          <ac:spMkLst>
            <pc:docMk/>
            <pc:sldMk cId="3605508281" sldId="264"/>
            <ac:spMk id="9" creationId="{460B0EFB-53ED-4F35-B05D-F658EA021C65}"/>
          </ac:spMkLst>
        </pc:spChg>
        <pc:spChg chg="add">
          <ac:chgData name="Rebecca Francis-Davies" userId="S::r.francis-davies@uwtsd.ac.uk::caf69e2c-2198-47a4-8268-c57958bd4ca9" providerId="AD" clId="Web-{2BC00891-DB12-40F1-175C-97C9DA00EF4D}" dt="2026-01-27T20:38:13.874" v="983"/>
          <ac:spMkLst>
            <pc:docMk/>
            <pc:sldMk cId="3605508281" sldId="264"/>
            <ac:spMk id="11" creationId="{835EF3DD-7D43-4A27-8967-A92FD8CC9365}"/>
          </ac:spMkLst>
        </pc:spChg>
        <pc:picChg chg="add">
          <ac:chgData name="Rebecca Francis-Davies" userId="S::r.francis-davies@uwtsd.ac.uk::caf69e2c-2198-47a4-8268-c57958bd4ca9" providerId="AD" clId="Web-{2BC00891-DB12-40F1-175C-97C9DA00EF4D}" dt="2026-01-27T20:38:13.874" v="983"/>
          <ac:picMkLst>
            <pc:docMk/>
            <pc:sldMk cId="3605508281" sldId="264"/>
            <ac:picMk id="5" creationId="{A7A0260D-86EF-36E9-0E1C-BC9343A2CDD9}"/>
          </ac:picMkLst>
        </pc:picChg>
      </pc:sldChg>
      <pc:sldChg chg="addSp modSp new mod setBg modNotes">
        <pc:chgData name="Rebecca Francis-Davies" userId="S::r.francis-davies@uwtsd.ac.uk::caf69e2c-2198-47a4-8268-c57958bd4ca9" providerId="AD" clId="Web-{2BC00891-DB12-40F1-175C-97C9DA00EF4D}" dt="2026-01-27T21:22:27.310" v="1199"/>
        <pc:sldMkLst>
          <pc:docMk/>
          <pc:sldMk cId="3986952298" sldId="265"/>
        </pc:sldMkLst>
        <pc:spChg chg="mod">
          <ac:chgData name="Rebecca Francis-Davies" userId="S::r.francis-davies@uwtsd.ac.uk::caf69e2c-2198-47a4-8268-c57958bd4ca9" providerId="AD" clId="Web-{2BC00891-DB12-40F1-175C-97C9DA00EF4D}" dt="2026-01-27T20:48:50.138" v="1190"/>
          <ac:spMkLst>
            <pc:docMk/>
            <pc:sldMk cId="3986952298" sldId="265"/>
            <ac:spMk id="2" creationId="{75C3CE0D-618F-E09E-73A0-3DE384AEDD5C}"/>
          </ac:spMkLst>
        </pc:spChg>
        <pc:spChg chg="mod">
          <ac:chgData name="Rebecca Francis-Davies" userId="S::r.francis-davies@uwtsd.ac.uk::caf69e2c-2198-47a4-8268-c57958bd4ca9" providerId="AD" clId="Web-{2BC00891-DB12-40F1-175C-97C9DA00EF4D}" dt="2026-01-27T20:48:50.138" v="1190"/>
          <ac:spMkLst>
            <pc:docMk/>
            <pc:sldMk cId="3986952298" sldId="265"/>
            <ac:spMk id="3" creationId="{82BB3BA7-2DC9-08B2-D7C1-236794A122CD}"/>
          </ac:spMkLst>
        </pc:spChg>
        <pc:spChg chg="add">
          <ac:chgData name="Rebecca Francis-Davies" userId="S::r.francis-davies@uwtsd.ac.uk::caf69e2c-2198-47a4-8268-c57958bd4ca9" providerId="AD" clId="Web-{2BC00891-DB12-40F1-175C-97C9DA00EF4D}" dt="2026-01-27T20:48:50.138" v="1190"/>
          <ac:spMkLst>
            <pc:docMk/>
            <pc:sldMk cId="3986952298" sldId="265"/>
            <ac:spMk id="10" creationId="{4AC6B390-BC59-4F1D-A0EE-D71A92F0A0B2}"/>
          </ac:spMkLst>
        </pc:spChg>
        <pc:spChg chg="add">
          <ac:chgData name="Rebecca Francis-Davies" userId="S::r.francis-davies@uwtsd.ac.uk::caf69e2c-2198-47a4-8268-c57958bd4ca9" providerId="AD" clId="Web-{2BC00891-DB12-40F1-175C-97C9DA00EF4D}" dt="2026-01-27T20:48:50.138" v="1190"/>
          <ac:spMkLst>
            <pc:docMk/>
            <pc:sldMk cId="3986952298" sldId="265"/>
            <ac:spMk id="12" creationId="{B6C60D79-16F1-4C4B-B7E3-7634E7069CDE}"/>
          </ac:spMkLst>
        </pc:spChg>
        <pc:spChg chg="add">
          <ac:chgData name="Rebecca Francis-Davies" userId="S::r.francis-davies@uwtsd.ac.uk::caf69e2c-2198-47a4-8268-c57958bd4ca9" providerId="AD" clId="Web-{2BC00891-DB12-40F1-175C-97C9DA00EF4D}" dt="2026-01-27T20:48:50.138" v="1190"/>
          <ac:spMkLst>
            <pc:docMk/>
            <pc:sldMk cId="3986952298" sldId="265"/>
            <ac:spMk id="14" creationId="{426B127E-6498-4C77-9C9D-4553A5113B80}"/>
          </ac:spMkLst>
        </pc:spChg>
        <pc:picChg chg="add">
          <ac:chgData name="Rebecca Francis-Davies" userId="S::r.francis-davies@uwtsd.ac.uk::caf69e2c-2198-47a4-8268-c57958bd4ca9" providerId="AD" clId="Web-{2BC00891-DB12-40F1-175C-97C9DA00EF4D}" dt="2026-01-27T20:48:50.138" v="1190"/>
          <ac:picMkLst>
            <pc:docMk/>
            <pc:sldMk cId="3986952298" sldId="265"/>
            <ac:picMk id="7" creationId="{FAE7995E-1480-4B55-BFE4-0D8C45D3DB74}"/>
          </ac:picMkLst>
        </pc:picChg>
      </pc:sldChg>
      <pc:sldChg chg="addSp delSp modSp new mod setBg">
        <pc:chgData name="Rebecca Francis-Davies" userId="S::r.francis-davies@uwtsd.ac.uk::caf69e2c-2198-47a4-8268-c57958bd4ca9" providerId="AD" clId="Web-{2BC00891-DB12-40F1-175C-97C9DA00EF4D}" dt="2026-01-27T21:24:17.406" v="1245"/>
        <pc:sldMkLst>
          <pc:docMk/>
          <pc:sldMk cId="1883126781" sldId="266"/>
        </pc:sldMkLst>
        <pc:spChg chg="mod">
          <ac:chgData name="Rebecca Francis-Davies" userId="S::r.francis-davies@uwtsd.ac.uk::caf69e2c-2198-47a4-8268-c57958bd4ca9" providerId="AD" clId="Web-{2BC00891-DB12-40F1-175C-97C9DA00EF4D}" dt="2026-01-27T21:24:17.406" v="1245"/>
          <ac:spMkLst>
            <pc:docMk/>
            <pc:sldMk cId="1883126781" sldId="266"/>
            <ac:spMk id="2" creationId="{1204DAC3-46B2-3462-7D54-22D8FA3887DE}"/>
          </ac:spMkLst>
        </pc:spChg>
        <pc:spChg chg="del mod">
          <ac:chgData name="Rebecca Francis-Davies" userId="S::r.francis-davies@uwtsd.ac.uk::caf69e2c-2198-47a4-8268-c57958bd4ca9" providerId="AD" clId="Web-{2BC00891-DB12-40F1-175C-97C9DA00EF4D}" dt="2026-01-27T21:24:17.406" v="1245"/>
          <ac:spMkLst>
            <pc:docMk/>
            <pc:sldMk cId="1883126781" sldId="266"/>
            <ac:spMk id="3" creationId="{1477E15D-F6C6-0BC5-24EE-09EA9F40AA08}"/>
          </ac:spMkLst>
        </pc:spChg>
        <pc:spChg chg="add">
          <ac:chgData name="Rebecca Francis-Davies" userId="S::r.francis-davies@uwtsd.ac.uk::caf69e2c-2198-47a4-8268-c57958bd4ca9" providerId="AD" clId="Web-{2BC00891-DB12-40F1-175C-97C9DA00EF4D}" dt="2026-01-27T21:24:17.406" v="1245"/>
          <ac:spMkLst>
            <pc:docMk/>
            <pc:sldMk cId="1883126781" sldId="266"/>
            <ac:spMk id="9" creationId="{AE2B703B-46F9-481A-A605-82E2A828C4FA}"/>
          </ac:spMkLst>
        </pc:spChg>
        <pc:spChg chg="add">
          <ac:chgData name="Rebecca Francis-Davies" userId="S::r.francis-davies@uwtsd.ac.uk::caf69e2c-2198-47a4-8268-c57958bd4ca9" providerId="AD" clId="Web-{2BC00891-DB12-40F1-175C-97C9DA00EF4D}" dt="2026-01-27T21:24:17.406" v="1245"/>
          <ac:spMkLst>
            <pc:docMk/>
            <pc:sldMk cId="1883126781" sldId="266"/>
            <ac:spMk id="11" creationId="{F13BE4D7-0C3D-4906-B230-A1C5B4665CCF}"/>
          </ac:spMkLst>
        </pc:spChg>
        <pc:graphicFrameChg chg="add">
          <ac:chgData name="Rebecca Francis-Davies" userId="S::r.francis-davies@uwtsd.ac.uk::caf69e2c-2198-47a4-8268-c57958bd4ca9" providerId="AD" clId="Web-{2BC00891-DB12-40F1-175C-97C9DA00EF4D}" dt="2026-01-27T21:24:17.406" v="1245"/>
          <ac:graphicFrameMkLst>
            <pc:docMk/>
            <pc:sldMk cId="1883126781" sldId="266"/>
            <ac:graphicFrameMk id="5" creationId="{B028C7C3-AF5B-9DBC-3381-625BFA59CFC6}"/>
          </ac:graphicFrameMkLst>
        </pc:graphicFrameChg>
      </pc:sldChg>
      <pc:sldChg chg="addSp delSp modSp new mod setBg">
        <pc:chgData name="Rebecca Francis-Davies" userId="S::r.francis-davies@uwtsd.ac.uk::caf69e2c-2198-47a4-8268-c57958bd4ca9" providerId="AD" clId="Web-{2BC00891-DB12-40F1-175C-97C9DA00EF4D}" dt="2026-01-27T21:26:48.049" v="1308"/>
        <pc:sldMkLst>
          <pc:docMk/>
          <pc:sldMk cId="4261310500" sldId="267"/>
        </pc:sldMkLst>
        <pc:spChg chg="mod">
          <ac:chgData name="Rebecca Francis-Davies" userId="S::r.francis-davies@uwtsd.ac.uk::caf69e2c-2198-47a4-8268-c57958bd4ca9" providerId="AD" clId="Web-{2BC00891-DB12-40F1-175C-97C9DA00EF4D}" dt="2026-01-27T21:26:48.049" v="1308"/>
          <ac:spMkLst>
            <pc:docMk/>
            <pc:sldMk cId="4261310500" sldId="267"/>
            <ac:spMk id="2" creationId="{A7DAB8F6-091A-3640-E530-9080746198CC}"/>
          </ac:spMkLst>
        </pc:spChg>
        <pc:spChg chg="del mod">
          <ac:chgData name="Rebecca Francis-Davies" userId="S::r.francis-davies@uwtsd.ac.uk::caf69e2c-2198-47a4-8268-c57958bd4ca9" providerId="AD" clId="Web-{2BC00891-DB12-40F1-175C-97C9DA00EF4D}" dt="2026-01-27T21:26:48.049" v="1308"/>
          <ac:spMkLst>
            <pc:docMk/>
            <pc:sldMk cId="4261310500" sldId="267"/>
            <ac:spMk id="3" creationId="{E168B0DC-C47C-9B84-8DE4-1BEC07A5B515}"/>
          </ac:spMkLst>
        </pc:spChg>
        <pc:spChg chg="add">
          <ac:chgData name="Rebecca Francis-Davies" userId="S::r.francis-davies@uwtsd.ac.uk::caf69e2c-2198-47a4-8268-c57958bd4ca9" providerId="AD" clId="Web-{2BC00891-DB12-40F1-175C-97C9DA00EF4D}" dt="2026-01-27T21:26:48.049" v="1308"/>
          <ac:spMkLst>
            <pc:docMk/>
            <pc:sldMk cId="4261310500" sldId="267"/>
            <ac:spMk id="9" creationId="{AE5A632B-B15A-489E-8337-BC0F40DBC21F}"/>
          </ac:spMkLst>
        </pc:spChg>
        <pc:spChg chg="add">
          <ac:chgData name="Rebecca Francis-Davies" userId="S::r.francis-davies@uwtsd.ac.uk::caf69e2c-2198-47a4-8268-c57958bd4ca9" providerId="AD" clId="Web-{2BC00891-DB12-40F1-175C-97C9DA00EF4D}" dt="2026-01-27T21:26:48.049" v="1308"/>
          <ac:spMkLst>
            <pc:docMk/>
            <pc:sldMk cId="4261310500" sldId="267"/>
            <ac:spMk id="11" creationId="{6E895C8D-1379-40B8-8B1B-B6F5AEAF0A6C}"/>
          </ac:spMkLst>
        </pc:spChg>
        <pc:graphicFrameChg chg="add">
          <ac:chgData name="Rebecca Francis-Davies" userId="S::r.francis-davies@uwtsd.ac.uk::caf69e2c-2198-47a4-8268-c57958bd4ca9" providerId="AD" clId="Web-{2BC00891-DB12-40F1-175C-97C9DA00EF4D}" dt="2026-01-27T21:26:48.049" v="1308"/>
          <ac:graphicFrameMkLst>
            <pc:docMk/>
            <pc:sldMk cId="4261310500" sldId="267"/>
            <ac:graphicFrameMk id="5" creationId="{591978B5-F030-D8F5-F2EB-5DD0C9503682}"/>
          </ac:graphicFrameMkLst>
        </pc:graphicFrameChg>
      </pc:sldChg>
      <pc:sldChg chg="addSp delSp modSp new mod setBg">
        <pc:chgData name="Rebecca Francis-Davies" userId="S::r.francis-davies@uwtsd.ac.uk::caf69e2c-2198-47a4-8268-c57958bd4ca9" providerId="AD" clId="Web-{2BC00891-DB12-40F1-175C-97C9DA00EF4D}" dt="2026-01-27T21:30:48.864" v="1432"/>
        <pc:sldMkLst>
          <pc:docMk/>
          <pc:sldMk cId="3413375261" sldId="268"/>
        </pc:sldMkLst>
        <pc:spChg chg="mod">
          <ac:chgData name="Rebecca Francis-Davies" userId="S::r.francis-davies@uwtsd.ac.uk::caf69e2c-2198-47a4-8268-c57958bd4ca9" providerId="AD" clId="Web-{2BC00891-DB12-40F1-175C-97C9DA00EF4D}" dt="2026-01-27T21:30:48.864" v="1432"/>
          <ac:spMkLst>
            <pc:docMk/>
            <pc:sldMk cId="3413375261" sldId="268"/>
            <ac:spMk id="2" creationId="{0DC5BA3A-5E68-B3EF-55BA-E20E1287ACFF}"/>
          </ac:spMkLst>
        </pc:spChg>
        <pc:spChg chg="del mod">
          <ac:chgData name="Rebecca Francis-Davies" userId="S::r.francis-davies@uwtsd.ac.uk::caf69e2c-2198-47a4-8268-c57958bd4ca9" providerId="AD" clId="Web-{2BC00891-DB12-40F1-175C-97C9DA00EF4D}" dt="2026-01-27T21:30:48.864" v="1432"/>
          <ac:spMkLst>
            <pc:docMk/>
            <pc:sldMk cId="3413375261" sldId="268"/>
            <ac:spMk id="3" creationId="{1ACA4F29-F9B0-FB65-EA65-653AF84F4B77}"/>
          </ac:spMkLst>
        </pc:spChg>
        <pc:spChg chg="add">
          <ac:chgData name="Rebecca Francis-Davies" userId="S::r.francis-davies@uwtsd.ac.uk::caf69e2c-2198-47a4-8268-c57958bd4ca9" providerId="AD" clId="Web-{2BC00891-DB12-40F1-175C-97C9DA00EF4D}" dt="2026-01-27T21:30:48.864" v="1432"/>
          <ac:spMkLst>
            <pc:docMk/>
            <pc:sldMk cId="3413375261" sldId="268"/>
            <ac:spMk id="9" creationId="{545D489D-16E1-484D-867B-144368D74B83}"/>
          </ac:spMkLst>
        </pc:spChg>
        <pc:spChg chg="add">
          <ac:chgData name="Rebecca Francis-Davies" userId="S::r.francis-davies@uwtsd.ac.uk::caf69e2c-2198-47a4-8268-c57958bd4ca9" providerId="AD" clId="Web-{2BC00891-DB12-40F1-175C-97C9DA00EF4D}" dt="2026-01-27T21:30:48.864" v="1432"/>
          <ac:spMkLst>
            <pc:docMk/>
            <pc:sldMk cId="3413375261" sldId="268"/>
            <ac:spMk id="11" creationId="{49A496F5-B01E-4BF8-9D1E-C4E53B6F9652}"/>
          </ac:spMkLst>
        </pc:spChg>
        <pc:spChg chg="add">
          <ac:chgData name="Rebecca Francis-Davies" userId="S::r.francis-davies@uwtsd.ac.uk::caf69e2c-2198-47a4-8268-c57958bd4ca9" providerId="AD" clId="Web-{2BC00891-DB12-40F1-175C-97C9DA00EF4D}" dt="2026-01-27T21:30:48.864" v="1432"/>
          <ac:spMkLst>
            <pc:docMk/>
            <pc:sldMk cId="3413375261" sldId="268"/>
            <ac:spMk id="13" creationId="{6E895C8D-1379-40B8-8B1B-B6F5AEAF0A6C}"/>
          </ac:spMkLst>
        </pc:spChg>
        <pc:graphicFrameChg chg="add">
          <ac:chgData name="Rebecca Francis-Davies" userId="S::r.francis-davies@uwtsd.ac.uk::caf69e2c-2198-47a4-8268-c57958bd4ca9" providerId="AD" clId="Web-{2BC00891-DB12-40F1-175C-97C9DA00EF4D}" dt="2026-01-27T21:30:48.864" v="1432"/>
          <ac:graphicFrameMkLst>
            <pc:docMk/>
            <pc:sldMk cId="3413375261" sldId="268"/>
            <ac:graphicFrameMk id="5" creationId="{112BAF11-1937-8F23-3B7E-89AEA3BE7FD9}"/>
          </ac:graphicFrameMkLst>
        </pc:graphicFrameChg>
      </pc:sldChg>
      <pc:sldChg chg="addSp modSp new mod setBg">
        <pc:chgData name="Rebecca Francis-Davies" userId="S::r.francis-davies@uwtsd.ac.uk::caf69e2c-2198-47a4-8268-c57958bd4ca9" providerId="AD" clId="Web-{2BC00891-DB12-40F1-175C-97C9DA00EF4D}" dt="2026-01-27T21:33:28.309" v="1550"/>
        <pc:sldMkLst>
          <pc:docMk/>
          <pc:sldMk cId="4261003154" sldId="269"/>
        </pc:sldMkLst>
        <pc:spChg chg="mod">
          <ac:chgData name="Rebecca Francis-Davies" userId="S::r.francis-davies@uwtsd.ac.uk::caf69e2c-2198-47a4-8268-c57958bd4ca9" providerId="AD" clId="Web-{2BC00891-DB12-40F1-175C-97C9DA00EF4D}" dt="2026-01-27T21:33:28.309" v="1550"/>
          <ac:spMkLst>
            <pc:docMk/>
            <pc:sldMk cId="4261003154" sldId="269"/>
            <ac:spMk id="2" creationId="{D74F6968-F5A6-A09C-712F-85E54A7A900B}"/>
          </ac:spMkLst>
        </pc:spChg>
        <pc:spChg chg="mod">
          <ac:chgData name="Rebecca Francis-Davies" userId="S::r.francis-davies@uwtsd.ac.uk::caf69e2c-2198-47a4-8268-c57958bd4ca9" providerId="AD" clId="Web-{2BC00891-DB12-40F1-175C-97C9DA00EF4D}" dt="2026-01-27T21:33:28.309" v="1550"/>
          <ac:spMkLst>
            <pc:docMk/>
            <pc:sldMk cId="4261003154" sldId="269"/>
            <ac:spMk id="3" creationId="{700E3983-1579-495B-1D95-828AD7673CCA}"/>
          </ac:spMkLst>
        </pc:spChg>
        <pc:spChg chg="add">
          <ac:chgData name="Rebecca Francis-Davies" userId="S::r.francis-davies@uwtsd.ac.uk::caf69e2c-2198-47a4-8268-c57958bd4ca9" providerId="AD" clId="Web-{2BC00891-DB12-40F1-175C-97C9DA00EF4D}" dt="2026-01-27T21:33:28.309" v="1550"/>
          <ac:spMkLst>
            <pc:docMk/>
            <pc:sldMk cId="4261003154" sldId="269"/>
            <ac:spMk id="8" creationId="{907EF6B7-1338-4443-8C46-6A318D952DFD}"/>
          </ac:spMkLst>
        </pc:spChg>
        <pc:spChg chg="add">
          <ac:chgData name="Rebecca Francis-Davies" userId="S::r.francis-davies@uwtsd.ac.uk::caf69e2c-2198-47a4-8268-c57958bd4ca9" providerId="AD" clId="Web-{2BC00891-DB12-40F1-175C-97C9DA00EF4D}" dt="2026-01-27T21:33:28.309" v="1550"/>
          <ac:spMkLst>
            <pc:docMk/>
            <pc:sldMk cId="4261003154" sldId="269"/>
            <ac:spMk id="10" creationId="{DAAE4CDD-124C-4DCF-9584-B6033B545DD5}"/>
          </ac:spMkLst>
        </pc:spChg>
        <pc:spChg chg="add">
          <ac:chgData name="Rebecca Francis-Davies" userId="S::r.francis-davies@uwtsd.ac.uk::caf69e2c-2198-47a4-8268-c57958bd4ca9" providerId="AD" clId="Web-{2BC00891-DB12-40F1-175C-97C9DA00EF4D}" dt="2026-01-27T21:33:28.309" v="1550"/>
          <ac:spMkLst>
            <pc:docMk/>
            <pc:sldMk cId="4261003154" sldId="269"/>
            <ac:spMk id="12" creationId="{081E4A58-353D-44AE-B2FC-2A74E2E400F7}"/>
          </ac:spMkLst>
        </pc:spChg>
      </pc:sldChg>
      <pc:sldChg chg="addSp delSp modSp new mod setBg">
        <pc:chgData name="Rebecca Francis-Davies" userId="S::r.francis-davies@uwtsd.ac.uk::caf69e2c-2198-47a4-8268-c57958bd4ca9" providerId="AD" clId="Web-{2BC00891-DB12-40F1-175C-97C9DA00EF4D}" dt="2026-01-27T21:35:51.315" v="1610"/>
        <pc:sldMkLst>
          <pc:docMk/>
          <pc:sldMk cId="1661753315" sldId="270"/>
        </pc:sldMkLst>
        <pc:spChg chg="mod">
          <ac:chgData name="Rebecca Francis-Davies" userId="S::r.francis-davies@uwtsd.ac.uk::caf69e2c-2198-47a4-8268-c57958bd4ca9" providerId="AD" clId="Web-{2BC00891-DB12-40F1-175C-97C9DA00EF4D}" dt="2026-01-27T21:35:51.315" v="1610"/>
          <ac:spMkLst>
            <pc:docMk/>
            <pc:sldMk cId="1661753315" sldId="270"/>
            <ac:spMk id="2" creationId="{8A55F4F7-E83D-E8EB-A8A4-1B3D4F6246E3}"/>
          </ac:spMkLst>
        </pc:spChg>
        <pc:spChg chg="del mod">
          <ac:chgData name="Rebecca Francis-Davies" userId="S::r.francis-davies@uwtsd.ac.uk::caf69e2c-2198-47a4-8268-c57958bd4ca9" providerId="AD" clId="Web-{2BC00891-DB12-40F1-175C-97C9DA00EF4D}" dt="2026-01-27T21:35:51.315" v="1610"/>
          <ac:spMkLst>
            <pc:docMk/>
            <pc:sldMk cId="1661753315" sldId="270"/>
            <ac:spMk id="3" creationId="{F1DCCB8D-20B4-BD54-3AB8-62EC59D247A0}"/>
          </ac:spMkLst>
        </pc:spChg>
        <pc:spChg chg="add del">
          <ac:chgData name="Rebecca Francis-Davies" userId="S::r.francis-davies@uwtsd.ac.uk::caf69e2c-2198-47a4-8268-c57958bd4ca9" providerId="AD" clId="Web-{2BC00891-DB12-40F1-175C-97C9DA00EF4D}" dt="2026-01-27T21:35:51.315" v="1610"/>
          <ac:spMkLst>
            <pc:docMk/>
            <pc:sldMk cId="1661753315" sldId="270"/>
            <ac:spMk id="8" creationId="{907EF6B7-1338-4443-8C46-6A318D952DFD}"/>
          </ac:spMkLst>
        </pc:spChg>
        <pc:spChg chg="add del">
          <ac:chgData name="Rebecca Francis-Davies" userId="S::r.francis-davies@uwtsd.ac.uk::caf69e2c-2198-47a4-8268-c57958bd4ca9" providerId="AD" clId="Web-{2BC00891-DB12-40F1-175C-97C9DA00EF4D}" dt="2026-01-27T21:34:34.905" v="1571"/>
          <ac:spMkLst>
            <pc:docMk/>
            <pc:sldMk cId="1661753315" sldId="270"/>
            <ac:spMk id="9" creationId="{442D2C40-7ED8-45E4-9E7D-C3407F9CAB7A}"/>
          </ac:spMkLst>
        </pc:spChg>
        <pc:spChg chg="add del">
          <ac:chgData name="Rebecca Francis-Davies" userId="S::r.francis-davies@uwtsd.ac.uk::caf69e2c-2198-47a4-8268-c57958bd4ca9" providerId="AD" clId="Web-{2BC00891-DB12-40F1-175C-97C9DA00EF4D}" dt="2026-01-27T21:35:51.315" v="1610"/>
          <ac:spMkLst>
            <pc:docMk/>
            <pc:sldMk cId="1661753315" sldId="270"/>
            <ac:spMk id="10" creationId="{DAAE4CDD-124C-4DCF-9584-B6033B545DD5}"/>
          </ac:spMkLst>
        </pc:spChg>
        <pc:spChg chg="add del">
          <ac:chgData name="Rebecca Francis-Davies" userId="S::r.francis-davies@uwtsd.ac.uk::caf69e2c-2198-47a4-8268-c57958bd4ca9" providerId="AD" clId="Web-{2BC00891-DB12-40F1-175C-97C9DA00EF4D}" dt="2026-01-27T21:34:34.905" v="1571"/>
          <ac:spMkLst>
            <pc:docMk/>
            <pc:sldMk cId="1661753315" sldId="270"/>
            <ac:spMk id="11" creationId="{081E4A58-353D-44AE-B2FC-2A74E2E400F7}"/>
          </ac:spMkLst>
        </pc:spChg>
        <pc:spChg chg="add del">
          <ac:chgData name="Rebecca Francis-Davies" userId="S::r.francis-davies@uwtsd.ac.uk::caf69e2c-2198-47a4-8268-c57958bd4ca9" providerId="AD" clId="Web-{2BC00891-DB12-40F1-175C-97C9DA00EF4D}" dt="2026-01-27T21:35:51.315" v="1610"/>
          <ac:spMkLst>
            <pc:docMk/>
            <pc:sldMk cId="1661753315" sldId="270"/>
            <ac:spMk id="12" creationId="{081E4A58-353D-44AE-B2FC-2A74E2E400F7}"/>
          </ac:spMkLst>
        </pc:spChg>
        <pc:spChg chg="add">
          <ac:chgData name="Rebecca Francis-Davies" userId="S::r.francis-davies@uwtsd.ac.uk::caf69e2c-2198-47a4-8268-c57958bd4ca9" providerId="AD" clId="Web-{2BC00891-DB12-40F1-175C-97C9DA00EF4D}" dt="2026-01-27T21:35:51.315" v="1610"/>
          <ac:spMkLst>
            <pc:docMk/>
            <pc:sldMk cId="1661753315" sldId="270"/>
            <ac:spMk id="18" creationId="{545D489D-16E1-484D-867B-144368D74B83}"/>
          </ac:spMkLst>
        </pc:spChg>
        <pc:spChg chg="add">
          <ac:chgData name="Rebecca Francis-Davies" userId="S::r.francis-davies@uwtsd.ac.uk::caf69e2c-2198-47a4-8268-c57958bd4ca9" providerId="AD" clId="Web-{2BC00891-DB12-40F1-175C-97C9DA00EF4D}" dt="2026-01-27T21:35:51.315" v="1610"/>
          <ac:spMkLst>
            <pc:docMk/>
            <pc:sldMk cId="1661753315" sldId="270"/>
            <ac:spMk id="20" creationId="{49A496F5-B01E-4BF8-9D1E-C4E53B6F9652}"/>
          </ac:spMkLst>
        </pc:spChg>
        <pc:spChg chg="add">
          <ac:chgData name="Rebecca Francis-Davies" userId="S::r.francis-davies@uwtsd.ac.uk::caf69e2c-2198-47a4-8268-c57958bd4ca9" providerId="AD" clId="Web-{2BC00891-DB12-40F1-175C-97C9DA00EF4D}" dt="2026-01-27T21:35:51.315" v="1610"/>
          <ac:spMkLst>
            <pc:docMk/>
            <pc:sldMk cId="1661753315" sldId="270"/>
            <ac:spMk id="22" creationId="{6E895C8D-1379-40B8-8B1B-B6F5AEAF0A6C}"/>
          </ac:spMkLst>
        </pc:spChg>
        <pc:graphicFrameChg chg="add">
          <ac:chgData name="Rebecca Francis-Davies" userId="S::r.francis-davies@uwtsd.ac.uk::caf69e2c-2198-47a4-8268-c57958bd4ca9" providerId="AD" clId="Web-{2BC00891-DB12-40F1-175C-97C9DA00EF4D}" dt="2026-01-27T21:35:51.315" v="1610"/>
          <ac:graphicFrameMkLst>
            <pc:docMk/>
            <pc:sldMk cId="1661753315" sldId="270"/>
            <ac:graphicFrameMk id="14" creationId="{ADAB6818-DF96-DC37-91E3-4757BD108BA0}"/>
          </ac:graphicFrameMkLst>
        </pc:graphicFrameChg>
        <pc:picChg chg="add del">
          <ac:chgData name="Rebecca Francis-Davies" userId="S::r.francis-davies@uwtsd.ac.uk::caf69e2c-2198-47a4-8268-c57958bd4ca9" providerId="AD" clId="Web-{2BC00891-DB12-40F1-175C-97C9DA00EF4D}" dt="2026-01-27T21:34:34.905" v="1571"/>
          <ac:picMkLst>
            <pc:docMk/>
            <pc:sldMk cId="1661753315" sldId="270"/>
            <ac:picMk id="5" creationId="{EA275464-A3A2-84D7-DB73-184C9B496BE1}"/>
          </ac:picMkLst>
        </pc:picChg>
      </pc:sldChg>
      <pc:sldChg chg="addSp modSp new mod setBg">
        <pc:chgData name="Rebecca Francis-Davies" userId="S::r.francis-davies@uwtsd.ac.uk::caf69e2c-2198-47a4-8268-c57958bd4ca9" providerId="AD" clId="Web-{2BC00891-DB12-40F1-175C-97C9DA00EF4D}" dt="2026-01-27T21:38:04.772" v="1794"/>
        <pc:sldMkLst>
          <pc:docMk/>
          <pc:sldMk cId="2461713450" sldId="271"/>
        </pc:sldMkLst>
        <pc:spChg chg="mod">
          <ac:chgData name="Rebecca Francis-Davies" userId="S::r.francis-davies@uwtsd.ac.uk::caf69e2c-2198-47a4-8268-c57958bd4ca9" providerId="AD" clId="Web-{2BC00891-DB12-40F1-175C-97C9DA00EF4D}" dt="2026-01-27T21:38:04.772" v="1794"/>
          <ac:spMkLst>
            <pc:docMk/>
            <pc:sldMk cId="2461713450" sldId="271"/>
            <ac:spMk id="2" creationId="{89D0BF07-936B-A73A-275B-C50E7E5DD4FC}"/>
          </ac:spMkLst>
        </pc:spChg>
        <pc:spChg chg="mod">
          <ac:chgData name="Rebecca Francis-Davies" userId="S::r.francis-davies@uwtsd.ac.uk::caf69e2c-2198-47a4-8268-c57958bd4ca9" providerId="AD" clId="Web-{2BC00891-DB12-40F1-175C-97C9DA00EF4D}" dt="2026-01-27T21:38:04.772" v="1794"/>
          <ac:spMkLst>
            <pc:docMk/>
            <pc:sldMk cId="2461713450" sldId="271"/>
            <ac:spMk id="3" creationId="{6E3FB45F-B07B-F048-329E-4F990D3D499B}"/>
          </ac:spMkLst>
        </pc:spChg>
        <pc:spChg chg="add">
          <ac:chgData name="Rebecca Francis-Davies" userId="S::r.francis-davies@uwtsd.ac.uk::caf69e2c-2198-47a4-8268-c57958bd4ca9" providerId="AD" clId="Web-{2BC00891-DB12-40F1-175C-97C9DA00EF4D}" dt="2026-01-27T21:38:04.772" v="1794"/>
          <ac:spMkLst>
            <pc:docMk/>
            <pc:sldMk cId="2461713450" sldId="271"/>
            <ac:spMk id="8" creationId="{907EF6B7-1338-4443-8C46-6A318D952DFD}"/>
          </ac:spMkLst>
        </pc:spChg>
        <pc:spChg chg="add">
          <ac:chgData name="Rebecca Francis-Davies" userId="S::r.francis-davies@uwtsd.ac.uk::caf69e2c-2198-47a4-8268-c57958bd4ca9" providerId="AD" clId="Web-{2BC00891-DB12-40F1-175C-97C9DA00EF4D}" dt="2026-01-27T21:38:04.772" v="1794"/>
          <ac:spMkLst>
            <pc:docMk/>
            <pc:sldMk cId="2461713450" sldId="271"/>
            <ac:spMk id="10" creationId="{DAAE4CDD-124C-4DCF-9584-B6033B545DD5}"/>
          </ac:spMkLst>
        </pc:spChg>
        <pc:spChg chg="add">
          <ac:chgData name="Rebecca Francis-Davies" userId="S::r.francis-davies@uwtsd.ac.uk::caf69e2c-2198-47a4-8268-c57958bd4ca9" providerId="AD" clId="Web-{2BC00891-DB12-40F1-175C-97C9DA00EF4D}" dt="2026-01-27T21:38:04.772" v="1794"/>
          <ac:spMkLst>
            <pc:docMk/>
            <pc:sldMk cId="2461713450" sldId="271"/>
            <ac:spMk id="12" creationId="{081E4A58-353D-44AE-B2FC-2A74E2E400F7}"/>
          </ac:spMkLst>
        </pc:spChg>
      </pc:sldChg>
      <pc:sldChg chg="addSp delSp modSp new mod setBg">
        <pc:chgData name="Rebecca Francis-Davies" userId="S::r.francis-davies@uwtsd.ac.uk::caf69e2c-2198-47a4-8268-c57958bd4ca9" providerId="AD" clId="Web-{2BC00891-DB12-40F1-175C-97C9DA00EF4D}" dt="2026-01-27T21:45:59.930" v="2277"/>
        <pc:sldMkLst>
          <pc:docMk/>
          <pc:sldMk cId="3081890950" sldId="272"/>
        </pc:sldMkLst>
        <pc:spChg chg="mod">
          <ac:chgData name="Rebecca Francis-Davies" userId="S::r.francis-davies@uwtsd.ac.uk::caf69e2c-2198-47a4-8268-c57958bd4ca9" providerId="AD" clId="Web-{2BC00891-DB12-40F1-175C-97C9DA00EF4D}" dt="2026-01-27T21:45:59.930" v="2277"/>
          <ac:spMkLst>
            <pc:docMk/>
            <pc:sldMk cId="3081890950" sldId="272"/>
            <ac:spMk id="2" creationId="{D8467A64-DEF4-1B2B-CBC4-B0E7217E297E}"/>
          </ac:spMkLst>
        </pc:spChg>
        <pc:spChg chg="del mod">
          <ac:chgData name="Rebecca Francis-Davies" userId="S::r.francis-davies@uwtsd.ac.uk::caf69e2c-2198-47a4-8268-c57958bd4ca9" providerId="AD" clId="Web-{2BC00891-DB12-40F1-175C-97C9DA00EF4D}" dt="2026-01-27T21:45:59.930" v="2277"/>
          <ac:spMkLst>
            <pc:docMk/>
            <pc:sldMk cId="3081890950" sldId="272"/>
            <ac:spMk id="3" creationId="{EA5F074C-B127-D343-2C71-919B23B0B584}"/>
          </ac:spMkLst>
        </pc:spChg>
        <pc:spChg chg="add">
          <ac:chgData name="Rebecca Francis-Davies" userId="S::r.francis-davies@uwtsd.ac.uk::caf69e2c-2198-47a4-8268-c57958bd4ca9" providerId="AD" clId="Web-{2BC00891-DB12-40F1-175C-97C9DA00EF4D}" dt="2026-01-27T21:45:59.930" v="2277"/>
          <ac:spMkLst>
            <pc:docMk/>
            <pc:sldMk cId="3081890950" sldId="272"/>
            <ac:spMk id="9" creationId="{545D489D-16E1-484D-867B-144368D74B83}"/>
          </ac:spMkLst>
        </pc:spChg>
        <pc:spChg chg="add">
          <ac:chgData name="Rebecca Francis-Davies" userId="S::r.francis-davies@uwtsd.ac.uk::caf69e2c-2198-47a4-8268-c57958bd4ca9" providerId="AD" clId="Web-{2BC00891-DB12-40F1-175C-97C9DA00EF4D}" dt="2026-01-27T21:45:59.930" v="2277"/>
          <ac:spMkLst>
            <pc:docMk/>
            <pc:sldMk cId="3081890950" sldId="272"/>
            <ac:spMk id="11" creationId="{49A496F5-B01E-4BF8-9D1E-C4E53B6F9652}"/>
          </ac:spMkLst>
        </pc:spChg>
        <pc:spChg chg="add">
          <ac:chgData name="Rebecca Francis-Davies" userId="S::r.francis-davies@uwtsd.ac.uk::caf69e2c-2198-47a4-8268-c57958bd4ca9" providerId="AD" clId="Web-{2BC00891-DB12-40F1-175C-97C9DA00EF4D}" dt="2026-01-27T21:45:59.930" v="2277"/>
          <ac:spMkLst>
            <pc:docMk/>
            <pc:sldMk cId="3081890950" sldId="272"/>
            <ac:spMk id="13" creationId="{6E895C8D-1379-40B8-8B1B-B6F5AEAF0A6C}"/>
          </ac:spMkLst>
        </pc:spChg>
        <pc:graphicFrameChg chg="add">
          <ac:chgData name="Rebecca Francis-Davies" userId="S::r.francis-davies@uwtsd.ac.uk::caf69e2c-2198-47a4-8268-c57958bd4ca9" providerId="AD" clId="Web-{2BC00891-DB12-40F1-175C-97C9DA00EF4D}" dt="2026-01-27T21:45:59.930" v="2277"/>
          <ac:graphicFrameMkLst>
            <pc:docMk/>
            <pc:sldMk cId="3081890950" sldId="272"/>
            <ac:graphicFrameMk id="5" creationId="{B9FD4F0A-7D76-44CC-FF02-5F7D526B68CE}"/>
          </ac:graphicFrameMkLst>
        </pc:graphicFrameChg>
      </pc:sldChg>
      <pc:sldChg chg="addSp modSp new mod setBg modNotes">
        <pc:chgData name="Rebecca Francis-Davies" userId="S::r.francis-davies@uwtsd.ac.uk::caf69e2c-2198-47a4-8268-c57958bd4ca9" providerId="AD" clId="Web-{2BC00891-DB12-40F1-175C-97C9DA00EF4D}" dt="2026-01-27T21:46:05.727" v="2278"/>
        <pc:sldMkLst>
          <pc:docMk/>
          <pc:sldMk cId="1829807287" sldId="273"/>
        </pc:sldMkLst>
        <pc:spChg chg="mod">
          <ac:chgData name="Rebecca Francis-Davies" userId="S::r.francis-davies@uwtsd.ac.uk::caf69e2c-2198-47a4-8268-c57958bd4ca9" providerId="AD" clId="Web-{2BC00891-DB12-40F1-175C-97C9DA00EF4D}" dt="2026-01-27T21:46:05.727" v="2278"/>
          <ac:spMkLst>
            <pc:docMk/>
            <pc:sldMk cId="1829807287" sldId="273"/>
            <ac:spMk id="2" creationId="{8C688886-241B-D454-43CA-BC60F57C6B67}"/>
          </ac:spMkLst>
        </pc:spChg>
        <pc:spChg chg="mod">
          <ac:chgData name="Rebecca Francis-Davies" userId="S::r.francis-davies@uwtsd.ac.uk::caf69e2c-2198-47a4-8268-c57958bd4ca9" providerId="AD" clId="Web-{2BC00891-DB12-40F1-175C-97C9DA00EF4D}" dt="2026-01-27T21:46:05.727" v="2278"/>
          <ac:spMkLst>
            <pc:docMk/>
            <pc:sldMk cId="1829807287" sldId="273"/>
            <ac:spMk id="3" creationId="{FCA14B0A-2892-3098-5266-FD709CC2DDC3}"/>
          </ac:spMkLst>
        </pc:spChg>
        <pc:spChg chg="add">
          <ac:chgData name="Rebecca Francis-Davies" userId="S::r.francis-davies@uwtsd.ac.uk::caf69e2c-2198-47a4-8268-c57958bd4ca9" providerId="AD" clId="Web-{2BC00891-DB12-40F1-175C-97C9DA00EF4D}" dt="2026-01-27T21:46:05.727" v="2278"/>
          <ac:spMkLst>
            <pc:docMk/>
            <pc:sldMk cId="1829807287" sldId="273"/>
            <ac:spMk id="9" creationId="{460B0EFB-53ED-4F35-B05D-F658EA021C65}"/>
          </ac:spMkLst>
        </pc:spChg>
        <pc:spChg chg="add">
          <ac:chgData name="Rebecca Francis-Davies" userId="S::r.francis-davies@uwtsd.ac.uk::caf69e2c-2198-47a4-8268-c57958bd4ca9" providerId="AD" clId="Web-{2BC00891-DB12-40F1-175C-97C9DA00EF4D}" dt="2026-01-27T21:46:05.727" v="2278"/>
          <ac:spMkLst>
            <pc:docMk/>
            <pc:sldMk cId="1829807287" sldId="273"/>
            <ac:spMk id="11" creationId="{835EF3DD-7D43-4A27-8967-A92FD8CC9365}"/>
          </ac:spMkLst>
        </pc:spChg>
        <pc:picChg chg="add">
          <ac:chgData name="Rebecca Francis-Davies" userId="S::r.francis-davies@uwtsd.ac.uk::caf69e2c-2198-47a4-8268-c57958bd4ca9" providerId="AD" clId="Web-{2BC00891-DB12-40F1-175C-97C9DA00EF4D}" dt="2026-01-27T21:46:05.727" v="2278"/>
          <ac:picMkLst>
            <pc:docMk/>
            <pc:sldMk cId="1829807287" sldId="273"/>
            <ac:picMk id="5" creationId="{23B15570-4849-F22D-6771-4CF3E355ACED}"/>
          </ac:picMkLst>
        </pc:picChg>
      </pc:sldChg>
      <pc:sldChg chg="addSp delSp modSp new mod setBg">
        <pc:chgData name="Rebecca Francis-Davies" userId="S::r.francis-davies@uwtsd.ac.uk::caf69e2c-2198-47a4-8268-c57958bd4ca9" providerId="AD" clId="Web-{2BC00891-DB12-40F1-175C-97C9DA00EF4D}" dt="2026-01-27T21:45:51.616" v="2276"/>
        <pc:sldMkLst>
          <pc:docMk/>
          <pc:sldMk cId="2392689572" sldId="274"/>
        </pc:sldMkLst>
        <pc:spChg chg="mod">
          <ac:chgData name="Rebecca Francis-Davies" userId="S::r.francis-davies@uwtsd.ac.uk::caf69e2c-2198-47a4-8268-c57958bd4ca9" providerId="AD" clId="Web-{2BC00891-DB12-40F1-175C-97C9DA00EF4D}" dt="2026-01-27T21:45:51.616" v="2276"/>
          <ac:spMkLst>
            <pc:docMk/>
            <pc:sldMk cId="2392689572" sldId="274"/>
            <ac:spMk id="2" creationId="{C0D79071-58DB-9CD8-8A52-E9668CD48650}"/>
          </ac:spMkLst>
        </pc:spChg>
        <pc:spChg chg="del mod">
          <ac:chgData name="Rebecca Francis-Davies" userId="S::r.francis-davies@uwtsd.ac.uk::caf69e2c-2198-47a4-8268-c57958bd4ca9" providerId="AD" clId="Web-{2BC00891-DB12-40F1-175C-97C9DA00EF4D}" dt="2026-01-27T21:45:51.616" v="2276"/>
          <ac:spMkLst>
            <pc:docMk/>
            <pc:sldMk cId="2392689572" sldId="274"/>
            <ac:spMk id="3" creationId="{E45C166A-9A12-5576-3EF5-6DFA5B83E77E}"/>
          </ac:spMkLst>
        </pc:spChg>
        <pc:spChg chg="add">
          <ac:chgData name="Rebecca Francis-Davies" userId="S::r.francis-davies@uwtsd.ac.uk::caf69e2c-2198-47a4-8268-c57958bd4ca9" providerId="AD" clId="Web-{2BC00891-DB12-40F1-175C-97C9DA00EF4D}" dt="2026-01-27T21:45:51.616" v="2276"/>
          <ac:spMkLst>
            <pc:docMk/>
            <pc:sldMk cId="2392689572" sldId="274"/>
            <ac:spMk id="9" creationId="{AE2B703B-46F9-481A-A605-82E2A828C4FA}"/>
          </ac:spMkLst>
        </pc:spChg>
        <pc:spChg chg="add">
          <ac:chgData name="Rebecca Francis-Davies" userId="S::r.francis-davies@uwtsd.ac.uk::caf69e2c-2198-47a4-8268-c57958bd4ca9" providerId="AD" clId="Web-{2BC00891-DB12-40F1-175C-97C9DA00EF4D}" dt="2026-01-27T21:45:51.616" v="2276"/>
          <ac:spMkLst>
            <pc:docMk/>
            <pc:sldMk cId="2392689572" sldId="274"/>
            <ac:spMk id="11" creationId="{F13BE4D7-0C3D-4906-B230-A1C5B4665CCF}"/>
          </ac:spMkLst>
        </pc:spChg>
        <pc:graphicFrameChg chg="add">
          <ac:chgData name="Rebecca Francis-Davies" userId="S::r.francis-davies@uwtsd.ac.uk::caf69e2c-2198-47a4-8268-c57958bd4ca9" providerId="AD" clId="Web-{2BC00891-DB12-40F1-175C-97C9DA00EF4D}" dt="2026-01-27T21:45:51.616" v="2276"/>
          <ac:graphicFrameMkLst>
            <pc:docMk/>
            <pc:sldMk cId="2392689572" sldId="274"/>
            <ac:graphicFrameMk id="5" creationId="{C6D42511-FCEE-E5E7-4DEF-B5038955FF9D}"/>
          </ac:graphicFrameMkLst>
        </pc:graphicFrameChg>
      </pc:sldChg>
      <pc:sldChg chg="addSp modSp new mod setBg modNotes">
        <pc:chgData name="Rebecca Francis-Davies" userId="S::r.francis-davies@uwtsd.ac.uk::caf69e2c-2198-47a4-8268-c57958bd4ca9" providerId="AD" clId="Web-{2BC00891-DB12-40F1-175C-97C9DA00EF4D}" dt="2026-01-27T21:50:18.324" v="2345"/>
        <pc:sldMkLst>
          <pc:docMk/>
          <pc:sldMk cId="4077503600" sldId="275"/>
        </pc:sldMkLst>
        <pc:spChg chg="mod">
          <ac:chgData name="Rebecca Francis-Davies" userId="S::r.francis-davies@uwtsd.ac.uk::caf69e2c-2198-47a4-8268-c57958bd4ca9" providerId="AD" clId="Web-{2BC00891-DB12-40F1-175C-97C9DA00EF4D}" dt="2026-01-27T21:50:18.324" v="2345"/>
          <ac:spMkLst>
            <pc:docMk/>
            <pc:sldMk cId="4077503600" sldId="275"/>
            <ac:spMk id="2" creationId="{D249F85C-5964-6751-6AFB-290604EEABB4}"/>
          </ac:spMkLst>
        </pc:spChg>
        <pc:spChg chg="mod">
          <ac:chgData name="Rebecca Francis-Davies" userId="S::r.francis-davies@uwtsd.ac.uk::caf69e2c-2198-47a4-8268-c57958bd4ca9" providerId="AD" clId="Web-{2BC00891-DB12-40F1-175C-97C9DA00EF4D}" dt="2026-01-27T21:50:18.324" v="2345"/>
          <ac:spMkLst>
            <pc:docMk/>
            <pc:sldMk cId="4077503600" sldId="275"/>
            <ac:spMk id="3" creationId="{1BE12BF9-C03C-0EF4-3B9D-7DC70367E09E}"/>
          </ac:spMkLst>
        </pc:spChg>
        <pc:spChg chg="add">
          <ac:chgData name="Rebecca Francis-Davies" userId="S::r.francis-davies@uwtsd.ac.uk::caf69e2c-2198-47a4-8268-c57958bd4ca9" providerId="AD" clId="Web-{2BC00891-DB12-40F1-175C-97C9DA00EF4D}" dt="2026-01-27T21:50:18.324" v="2345"/>
          <ac:spMkLst>
            <pc:docMk/>
            <pc:sldMk cId="4077503600" sldId="275"/>
            <ac:spMk id="8" creationId="{907EF6B7-1338-4443-8C46-6A318D952DFD}"/>
          </ac:spMkLst>
        </pc:spChg>
        <pc:spChg chg="add">
          <ac:chgData name="Rebecca Francis-Davies" userId="S::r.francis-davies@uwtsd.ac.uk::caf69e2c-2198-47a4-8268-c57958bd4ca9" providerId="AD" clId="Web-{2BC00891-DB12-40F1-175C-97C9DA00EF4D}" dt="2026-01-27T21:50:18.324" v="2345"/>
          <ac:spMkLst>
            <pc:docMk/>
            <pc:sldMk cId="4077503600" sldId="275"/>
            <ac:spMk id="10" creationId="{DAAE4CDD-124C-4DCF-9584-B6033B545DD5}"/>
          </ac:spMkLst>
        </pc:spChg>
        <pc:spChg chg="add">
          <ac:chgData name="Rebecca Francis-Davies" userId="S::r.francis-davies@uwtsd.ac.uk::caf69e2c-2198-47a4-8268-c57958bd4ca9" providerId="AD" clId="Web-{2BC00891-DB12-40F1-175C-97C9DA00EF4D}" dt="2026-01-27T21:50:18.324" v="2345"/>
          <ac:spMkLst>
            <pc:docMk/>
            <pc:sldMk cId="4077503600" sldId="275"/>
            <ac:spMk id="12" creationId="{081E4A58-353D-44AE-B2FC-2A74E2E400F7}"/>
          </ac:spMkLst>
        </pc:spChg>
      </pc:sldChg>
      <pc:sldChg chg="addSp delSp modSp new mod setBg">
        <pc:chgData name="Rebecca Francis-Davies" userId="S::r.francis-davies@uwtsd.ac.uk::caf69e2c-2198-47a4-8268-c57958bd4ca9" providerId="AD" clId="Web-{2BC00891-DB12-40F1-175C-97C9DA00EF4D}" dt="2026-01-27T21:56:14.790" v="2471"/>
        <pc:sldMkLst>
          <pc:docMk/>
          <pc:sldMk cId="2491683664" sldId="276"/>
        </pc:sldMkLst>
        <pc:spChg chg="mod">
          <ac:chgData name="Rebecca Francis-Davies" userId="S::r.francis-davies@uwtsd.ac.uk::caf69e2c-2198-47a4-8268-c57958bd4ca9" providerId="AD" clId="Web-{2BC00891-DB12-40F1-175C-97C9DA00EF4D}" dt="2026-01-27T21:56:14.790" v="2471"/>
          <ac:spMkLst>
            <pc:docMk/>
            <pc:sldMk cId="2491683664" sldId="276"/>
            <ac:spMk id="2" creationId="{98DBDB8A-B8EA-B5CE-3577-4D29368FEDAD}"/>
          </ac:spMkLst>
        </pc:spChg>
        <pc:spChg chg="del mod">
          <ac:chgData name="Rebecca Francis-Davies" userId="S::r.francis-davies@uwtsd.ac.uk::caf69e2c-2198-47a4-8268-c57958bd4ca9" providerId="AD" clId="Web-{2BC00891-DB12-40F1-175C-97C9DA00EF4D}" dt="2026-01-27T21:56:14.790" v="2471"/>
          <ac:spMkLst>
            <pc:docMk/>
            <pc:sldMk cId="2491683664" sldId="276"/>
            <ac:spMk id="3" creationId="{37184286-D36A-3BD4-3554-AE227E67A5AD}"/>
          </ac:spMkLst>
        </pc:spChg>
        <pc:spChg chg="add">
          <ac:chgData name="Rebecca Francis-Davies" userId="S::r.francis-davies@uwtsd.ac.uk::caf69e2c-2198-47a4-8268-c57958bd4ca9" providerId="AD" clId="Web-{2BC00891-DB12-40F1-175C-97C9DA00EF4D}" dt="2026-01-27T21:56:14.790" v="2471"/>
          <ac:spMkLst>
            <pc:docMk/>
            <pc:sldMk cId="2491683664" sldId="276"/>
            <ac:spMk id="9" creationId="{AE2B703B-46F9-481A-A605-82E2A828C4FA}"/>
          </ac:spMkLst>
        </pc:spChg>
        <pc:spChg chg="add">
          <ac:chgData name="Rebecca Francis-Davies" userId="S::r.francis-davies@uwtsd.ac.uk::caf69e2c-2198-47a4-8268-c57958bd4ca9" providerId="AD" clId="Web-{2BC00891-DB12-40F1-175C-97C9DA00EF4D}" dt="2026-01-27T21:56:14.790" v="2471"/>
          <ac:spMkLst>
            <pc:docMk/>
            <pc:sldMk cId="2491683664" sldId="276"/>
            <ac:spMk id="11" creationId="{F13BE4D7-0C3D-4906-B230-A1C5B4665CCF}"/>
          </ac:spMkLst>
        </pc:spChg>
        <pc:graphicFrameChg chg="add">
          <ac:chgData name="Rebecca Francis-Davies" userId="S::r.francis-davies@uwtsd.ac.uk::caf69e2c-2198-47a4-8268-c57958bd4ca9" providerId="AD" clId="Web-{2BC00891-DB12-40F1-175C-97C9DA00EF4D}" dt="2026-01-27T21:56:14.790" v="2471"/>
          <ac:graphicFrameMkLst>
            <pc:docMk/>
            <pc:sldMk cId="2491683664" sldId="276"/>
            <ac:graphicFrameMk id="5" creationId="{EDA6E887-4B0D-9B93-4596-324A92C0703D}"/>
          </ac:graphicFrameMkLst>
        </pc:graphicFrameChg>
      </pc:sldChg>
      <pc:sldChg chg="addSp delSp modSp new mod setBg">
        <pc:chgData name="Rebecca Francis-Davies" userId="S::r.francis-davies@uwtsd.ac.uk::caf69e2c-2198-47a4-8268-c57958bd4ca9" providerId="AD" clId="Web-{2BC00891-DB12-40F1-175C-97C9DA00EF4D}" dt="2026-01-27T21:57:41.229" v="2612"/>
        <pc:sldMkLst>
          <pc:docMk/>
          <pc:sldMk cId="1402460209" sldId="277"/>
        </pc:sldMkLst>
        <pc:spChg chg="mod">
          <ac:chgData name="Rebecca Francis-Davies" userId="S::r.francis-davies@uwtsd.ac.uk::caf69e2c-2198-47a4-8268-c57958bd4ca9" providerId="AD" clId="Web-{2BC00891-DB12-40F1-175C-97C9DA00EF4D}" dt="2026-01-27T21:57:41.229" v="2612"/>
          <ac:spMkLst>
            <pc:docMk/>
            <pc:sldMk cId="1402460209" sldId="277"/>
            <ac:spMk id="2" creationId="{56031D8A-5D11-A707-47CF-F2F5FFFA3E5D}"/>
          </ac:spMkLst>
        </pc:spChg>
        <pc:spChg chg="del mod">
          <ac:chgData name="Rebecca Francis-Davies" userId="S::r.francis-davies@uwtsd.ac.uk::caf69e2c-2198-47a4-8268-c57958bd4ca9" providerId="AD" clId="Web-{2BC00891-DB12-40F1-175C-97C9DA00EF4D}" dt="2026-01-27T21:57:41.229" v="2612"/>
          <ac:spMkLst>
            <pc:docMk/>
            <pc:sldMk cId="1402460209" sldId="277"/>
            <ac:spMk id="3" creationId="{D1092A0A-ECC0-07C7-5A28-0081CBD0E82B}"/>
          </ac:spMkLst>
        </pc:spChg>
        <pc:spChg chg="add">
          <ac:chgData name="Rebecca Francis-Davies" userId="S::r.francis-davies@uwtsd.ac.uk::caf69e2c-2198-47a4-8268-c57958bd4ca9" providerId="AD" clId="Web-{2BC00891-DB12-40F1-175C-97C9DA00EF4D}" dt="2026-01-27T21:57:41.229" v="2612"/>
          <ac:spMkLst>
            <pc:docMk/>
            <pc:sldMk cId="1402460209" sldId="277"/>
            <ac:spMk id="9" creationId="{AE2B703B-46F9-481A-A605-82E2A828C4FA}"/>
          </ac:spMkLst>
        </pc:spChg>
        <pc:spChg chg="add">
          <ac:chgData name="Rebecca Francis-Davies" userId="S::r.francis-davies@uwtsd.ac.uk::caf69e2c-2198-47a4-8268-c57958bd4ca9" providerId="AD" clId="Web-{2BC00891-DB12-40F1-175C-97C9DA00EF4D}" dt="2026-01-27T21:57:41.229" v="2612"/>
          <ac:spMkLst>
            <pc:docMk/>
            <pc:sldMk cId="1402460209" sldId="277"/>
            <ac:spMk id="11" creationId="{F13BE4D7-0C3D-4906-B230-A1C5B4665CCF}"/>
          </ac:spMkLst>
        </pc:spChg>
        <pc:graphicFrameChg chg="add">
          <ac:chgData name="Rebecca Francis-Davies" userId="S::r.francis-davies@uwtsd.ac.uk::caf69e2c-2198-47a4-8268-c57958bd4ca9" providerId="AD" clId="Web-{2BC00891-DB12-40F1-175C-97C9DA00EF4D}" dt="2026-01-27T21:57:41.229" v="2612"/>
          <ac:graphicFrameMkLst>
            <pc:docMk/>
            <pc:sldMk cId="1402460209" sldId="277"/>
            <ac:graphicFrameMk id="5" creationId="{34FC9F31-77D4-6BAA-5BFF-5812F488FEC6}"/>
          </ac:graphicFrameMkLst>
        </pc:graphicFrameChg>
      </pc:sldChg>
      <pc:sldChg chg="addSp modSp new mod setBg">
        <pc:chgData name="Rebecca Francis-Davies" userId="S::r.francis-davies@uwtsd.ac.uk::caf69e2c-2198-47a4-8268-c57958bd4ca9" providerId="AD" clId="Web-{2BC00891-DB12-40F1-175C-97C9DA00EF4D}" dt="2026-01-27T21:59:30.247" v="2804"/>
        <pc:sldMkLst>
          <pc:docMk/>
          <pc:sldMk cId="3585815677" sldId="278"/>
        </pc:sldMkLst>
        <pc:spChg chg="mod">
          <ac:chgData name="Rebecca Francis-Davies" userId="S::r.francis-davies@uwtsd.ac.uk::caf69e2c-2198-47a4-8268-c57958bd4ca9" providerId="AD" clId="Web-{2BC00891-DB12-40F1-175C-97C9DA00EF4D}" dt="2026-01-27T21:59:30.247" v="2804"/>
          <ac:spMkLst>
            <pc:docMk/>
            <pc:sldMk cId="3585815677" sldId="278"/>
            <ac:spMk id="2" creationId="{4A3A6A79-5182-6650-FDF5-A650E223A712}"/>
          </ac:spMkLst>
        </pc:spChg>
        <pc:spChg chg="mod">
          <ac:chgData name="Rebecca Francis-Davies" userId="S::r.francis-davies@uwtsd.ac.uk::caf69e2c-2198-47a4-8268-c57958bd4ca9" providerId="AD" clId="Web-{2BC00891-DB12-40F1-175C-97C9DA00EF4D}" dt="2026-01-27T21:59:30.247" v="2804"/>
          <ac:spMkLst>
            <pc:docMk/>
            <pc:sldMk cId="3585815677" sldId="278"/>
            <ac:spMk id="3" creationId="{143DE120-71F7-832E-F8DB-AC2D8529677A}"/>
          </ac:spMkLst>
        </pc:spChg>
        <pc:spChg chg="add">
          <ac:chgData name="Rebecca Francis-Davies" userId="S::r.francis-davies@uwtsd.ac.uk::caf69e2c-2198-47a4-8268-c57958bd4ca9" providerId="AD" clId="Web-{2BC00891-DB12-40F1-175C-97C9DA00EF4D}" dt="2026-01-27T21:59:30.247" v="2804"/>
          <ac:spMkLst>
            <pc:docMk/>
            <pc:sldMk cId="3585815677" sldId="278"/>
            <ac:spMk id="8" creationId="{907EF6B7-1338-4443-8C46-6A318D952DFD}"/>
          </ac:spMkLst>
        </pc:spChg>
        <pc:spChg chg="add">
          <ac:chgData name="Rebecca Francis-Davies" userId="S::r.francis-davies@uwtsd.ac.uk::caf69e2c-2198-47a4-8268-c57958bd4ca9" providerId="AD" clId="Web-{2BC00891-DB12-40F1-175C-97C9DA00EF4D}" dt="2026-01-27T21:59:30.247" v="2804"/>
          <ac:spMkLst>
            <pc:docMk/>
            <pc:sldMk cId="3585815677" sldId="278"/>
            <ac:spMk id="10" creationId="{DAAE4CDD-124C-4DCF-9584-B6033B545DD5}"/>
          </ac:spMkLst>
        </pc:spChg>
        <pc:spChg chg="add">
          <ac:chgData name="Rebecca Francis-Davies" userId="S::r.francis-davies@uwtsd.ac.uk::caf69e2c-2198-47a4-8268-c57958bd4ca9" providerId="AD" clId="Web-{2BC00891-DB12-40F1-175C-97C9DA00EF4D}" dt="2026-01-27T21:59:30.247" v="2804"/>
          <ac:spMkLst>
            <pc:docMk/>
            <pc:sldMk cId="3585815677" sldId="278"/>
            <ac:spMk id="12" creationId="{081E4A58-353D-44AE-B2FC-2A74E2E400F7}"/>
          </ac:spMkLst>
        </pc:spChg>
      </pc:sldChg>
      <pc:sldChg chg="addSp modSp new mod setBg modNotes">
        <pc:chgData name="Rebecca Francis-Davies" userId="S::r.francis-davies@uwtsd.ac.uk::caf69e2c-2198-47a4-8268-c57958bd4ca9" providerId="AD" clId="Web-{2BC00891-DB12-40F1-175C-97C9DA00EF4D}" dt="2026-01-27T22:01:33.047" v="3016"/>
        <pc:sldMkLst>
          <pc:docMk/>
          <pc:sldMk cId="4199128652" sldId="279"/>
        </pc:sldMkLst>
        <pc:spChg chg="mod">
          <ac:chgData name="Rebecca Francis-Davies" userId="S::r.francis-davies@uwtsd.ac.uk::caf69e2c-2198-47a4-8268-c57958bd4ca9" providerId="AD" clId="Web-{2BC00891-DB12-40F1-175C-97C9DA00EF4D}" dt="2026-01-27T22:01:33.047" v="3016"/>
          <ac:spMkLst>
            <pc:docMk/>
            <pc:sldMk cId="4199128652" sldId="279"/>
            <ac:spMk id="2" creationId="{FD8546D4-E45E-244B-8A99-F45BF927BD2B}"/>
          </ac:spMkLst>
        </pc:spChg>
        <pc:spChg chg="mod">
          <ac:chgData name="Rebecca Francis-Davies" userId="S::r.francis-davies@uwtsd.ac.uk::caf69e2c-2198-47a4-8268-c57958bd4ca9" providerId="AD" clId="Web-{2BC00891-DB12-40F1-175C-97C9DA00EF4D}" dt="2026-01-27T22:01:33.047" v="3016"/>
          <ac:spMkLst>
            <pc:docMk/>
            <pc:sldMk cId="4199128652" sldId="279"/>
            <ac:spMk id="3" creationId="{B9535BA4-EACB-18EF-7B6D-6FE684962B9A}"/>
          </ac:spMkLst>
        </pc:spChg>
        <pc:spChg chg="add">
          <ac:chgData name="Rebecca Francis-Davies" userId="S::r.francis-davies@uwtsd.ac.uk::caf69e2c-2198-47a4-8268-c57958bd4ca9" providerId="AD" clId="Web-{2BC00891-DB12-40F1-175C-97C9DA00EF4D}" dt="2026-01-27T22:01:33.047" v="3016"/>
          <ac:spMkLst>
            <pc:docMk/>
            <pc:sldMk cId="4199128652" sldId="279"/>
            <ac:spMk id="8" creationId="{389575E1-3389-451A-A5F7-27854C25C599}"/>
          </ac:spMkLst>
        </pc:spChg>
        <pc:spChg chg="add">
          <ac:chgData name="Rebecca Francis-Davies" userId="S::r.francis-davies@uwtsd.ac.uk::caf69e2c-2198-47a4-8268-c57958bd4ca9" providerId="AD" clId="Web-{2BC00891-DB12-40F1-175C-97C9DA00EF4D}" dt="2026-01-27T22:01:33.047" v="3016"/>
          <ac:spMkLst>
            <pc:docMk/>
            <pc:sldMk cId="4199128652" sldId="279"/>
            <ac:spMk id="10" creationId="{A53CCC5C-D88E-40FB-B30B-23DCDBD01D37}"/>
          </ac:spMkLst>
        </pc:spChg>
        <pc:spChg chg="add">
          <ac:chgData name="Rebecca Francis-Davies" userId="S::r.francis-davies@uwtsd.ac.uk::caf69e2c-2198-47a4-8268-c57958bd4ca9" providerId="AD" clId="Web-{2BC00891-DB12-40F1-175C-97C9DA00EF4D}" dt="2026-01-27T22:01:33.047" v="3016"/>
          <ac:spMkLst>
            <pc:docMk/>
            <pc:sldMk cId="4199128652" sldId="279"/>
            <ac:spMk id="12" creationId="{081E4A58-353D-44AE-B2FC-2A74E2E400F7}"/>
          </ac:spMkLst>
        </pc:spChg>
      </pc:sldChg>
      <pc:sldChg chg="addSp modSp new mod setBg">
        <pc:chgData name="Rebecca Francis-Davies" userId="S::r.francis-davies@uwtsd.ac.uk::caf69e2c-2198-47a4-8268-c57958bd4ca9" providerId="AD" clId="Web-{2BC00891-DB12-40F1-175C-97C9DA00EF4D}" dt="2026-01-27T22:02:53.835" v="3123"/>
        <pc:sldMkLst>
          <pc:docMk/>
          <pc:sldMk cId="42836465" sldId="280"/>
        </pc:sldMkLst>
        <pc:spChg chg="mod">
          <ac:chgData name="Rebecca Francis-Davies" userId="S::r.francis-davies@uwtsd.ac.uk::caf69e2c-2198-47a4-8268-c57958bd4ca9" providerId="AD" clId="Web-{2BC00891-DB12-40F1-175C-97C9DA00EF4D}" dt="2026-01-27T22:02:53.835" v="3123"/>
          <ac:spMkLst>
            <pc:docMk/>
            <pc:sldMk cId="42836465" sldId="280"/>
            <ac:spMk id="2" creationId="{2177996E-91E1-4E06-46B2-0CDE11907D1E}"/>
          </ac:spMkLst>
        </pc:spChg>
        <pc:spChg chg="mod">
          <ac:chgData name="Rebecca Francis-Davies" userId="S::r.francis-davies@uwtsd.ac.uk::caf69e2c-2198-47a4-8268-c57958bd4ca9" providerId="AD" clId="Web-{2BC00891-DB12-40F1-175C-97C9DA00EF4D}" dt="2026-01-27T22:02:53.835" v="3123"/>
          <ac:spMkLst>
            <pc:docMk/>
            <pc:sldMk cId="42836465" sldId="280"/>
            <ac:spMk id="3" creationId="{319A1E39-6DBE-CD2B-ED0B-0DADAF497169}"/>
          </ac:spMkLst>
        </pc:spChg>
        <pc:spChg chg="add">
          <ac:chgData name="Rebecca Francis-Davies" userId="S::r.francis-davies@uwtsd.ac.uk::caf69e2c-2198-47a4-8268-c57958bd4ca9" providerId="AD" clId="Web-{2BC00891-DB12-40F1-175C-97C9DA00EF4D}" dt="2026-01-27T22:02:53.835" v="3123"/>
          <ac:spMkLst>
            <pc:docMk/>
            <pc:sldMk cId="42836465" sldId="280"/>
            <ac:spMk id="8" creationId="{907EF6B7-1338-4443-8C46-6A318D952DFD}"/>
          </ac:spMkLst>
        </pc:spChg>
        <pc:spChg chg="add">
          <ac:chgData name="Rebecca Francis-Davies" userId="S::r.francis-davies@uwtsd.ac.uk::caf69e2c-2198-47a4-8268-c57958bd4ca9" providerId="AD" clId="Web-{2BC00891-DB12-40F1-175C-97C9DA00EF4D}" dt="2026-01-27T22:02:53.835" v="3123"/>
          <ac:spMkLst>
            <pc:docMk/>
            <pc:sldMk cId="42836465" sldId="280"/>
            <ac:spMk id="10" creationId="{DAAE4CDD-124C-4DCF-9584-B6033B545DD5}"/>
          </ac:spMkLst>
        </pc:spChg>
        <pc:spChg chg="add">
          <ac:chgData name="Rebecca Francis-Davies" userId="S::r.francis-davies@uwtsd.ac.uk::caf69e2c-2198-47a4-8268-c57958bd4ca9" providerId="AD" clId="Web-{2BC00891-DB12-40F1-175C-97C9DA00EF4D}" dt="2026-01-27T22:02:53.835" v="3123"/>
          <ac:spMkLst>
            <pc:docMk/>
            <pc:sldMk cId="42836465" sldId="280"/>
            <ac:spMk id="12" creationId="{081E4A58-353D-44AE-B2FC-2A74E2E400F7}"/>
          </ac:spMkLst>
        </pc:spChg>
      </pc:sldChg>
      <pc:sldChg chg="addSp modSp new mod setBg">
        <pc:chgData name="Rebecca Francis-Davies" userId="S::r.francis-davies@uwtsd.ac.uk::caf69e2c-2198-47a4-8268-c57958bd4ca9" providerId="AD" clId="Web-{2BC00891-DB12-40F1-175C-97C9DA00EF4D}" dt="2026-01-27T22:09:00.137" v="3537"/>
        <pc:sldMkLst>
          <pc:docMk/>
          <pc:sldMk cId="2964077505" sldId="281"/>
        </pc:sldMkLst>
        <pc:spChg chg="mod">
          <ac:chgData name="Rebecca Francis-Davies" userId="S::r.francis-davies@uwtsd.ac.uk::caf69e2c-2198-47a4-8268-c57958bd4ca9" providerId="AD" clId="Web-{2BC00891-DB12-40F1-175C-97C9DA00EF4D}" dt="2026-01-27T22:09:00.137" v="3537"/>
          <ac:spMkLst>
            <pc:docMk/>
            <pc:sldMk cId="2964077505" sldId="281"/>
            <ac:spMk id="2" creationId="{D163B7BE-B21E-B6C5-23FA-C150A6315978}"/>
          </ac:spMkLst>
        </pc:spChg>
        <pc:spChg chg="mod">
          <ac:chgData name="Rebecca Francis-Davies" userId="S::r.francis-davies@uwtsd.ac.uk::caf69e2c-2198-47a4-8268-c57958bd4ca9" providerId="AD" clId="Web-{2BC00891-DB12-40F1-175C-97C9DA00EF4D}" dt="2026-01-27T22:09:00.137" v="3537"/>
          <ac:spMkLst>
            <pc:docMk/>
            <pc:sldMk cId="2964077505" sldId="281"/>
            <ac:spMk id="3" creationId="{B58A43D3-3B15-F53A-5FD9-1A121C98F0E7}"/>
          </ac:spMkLst>
        </pc:spChg>
        <pc:spChg chg="add">
          <ac:chgData name="Rebecca Francis-Davies" userId="S::r.francis-davies@uwtsd.ac.uk::caf69e2c-2198-47a4-8268-c57958bd4ca9" providerId="AD" clId="Web-{2BC00891-DB12-40F1-175C-97C9DA00EF4D}" dt="2026-01-27T22:09:00.137" v="3537"/>
          <ac:spMkLst>
            <pc:docMk/>
            <pc:sldMk cId="2964077505" sldId="281"/>
            <ac:spMk id="8" creationId="{907EF6B7-1338-4443-8C46-6A318D952DFD}"/>
          </ac:spMkLst>
        </pc:spChg>
        <pc:spChg chg="add">
          <ac:chgData name="Rebecca Francis-Davies" userId="S::r.francis-davies@uwtsd.ac.uk::caf69e2c-2198-47a4-8268-c57958bd4ca9" providerId="AD" clId="Web-{2BC00891-DB12-40F1-175C-97C9DA00EF4D}" dt="2026-01-27T22:09:00.137" v="3537"/>
          <ac:spMkLst>
            <pc:docMk/>
            <pc:sldMk cId="2964077505" sldId="281"/>
            <ac:spMk id="10" creationId="{DAAE4CDD-124C-4DCF-9584-B6033B545DD5}"/>
          </ac:spMkLst>
        </pc:spChg>
        <pc:spChg chg="add">
          <ac:chgData name="Rebecca Francis-Davies" userId="S::r.francis-davies@uwtsd.ac.uk::caf69e2c-2198-47a4-8268-c57958bd4ca9" providerId="AD" clId="Web-{2BC00891-DB12-40F1-175C-97C9DA00EF4D}" dt="2026-01-27T22:09:00.137" v="3537"/>
          <ac:spMkLst>
            <pc:docMk/>
            <pc:sldMk cId="2964077505" sldId="281"/>
            <ac:spMk id="12" creationId="{081E4A58-353D-44AE-B2FC-2A74E2E400F7}"/>
          </ac:spMkLst>
        </pc:spChg>
      </pc:sldChg>
      <pc:sldChg chg="addSp modSp new mod setBg">
        <pc:chgData name="Rebecca Francis-Davies" userId="S::r.francis-davies@uwtsd.ac.uk::caf69e2c-2198-47a4-8268-c57958bd4ca9" providerId="AD" clId="Web-{2BC00891-DB12-40F1-175C-97C9DA00EF4D}" dt="2026-01-27T22:11:24.173" v="3676"/>
        <pc:sldMkLst>
          <pc:docMk/>
          <pc:sldMk cId="2362758369" sldId="282"/>
        </pc:sldMkLst>
        <pc:spChg chg="mod">
          <ac:chgData name="Rebecca Francis-Davies" userId="S::r.francis-davies@uwtsd.ac.uk::caf69e2c-2198-47a4-8268-c57958bd4ca9" providerId="AD" clId="Web-{2BC00891-DB12-40F1-175C-97C9DA00EF4D}" dt="2026-01-27T22:11:24.173" v="3676"/>
          <ac:spMkLst>
            <pc:docMk/>
            <pc:sldMk cId="2362758369" sldId="282"/>
            <ac:spMk id="2" creationId="{BF248B3F-FC40-AC07-44DA-80FC1147A197}"/>
          </ac:spMkLst>
        </pc:spChg>
        <pc:spChg chg="mod">
          <ac:chgData name="Rebecca Francis-Davies" userId="S::r.francis-davies@uwtsd.ac.uk::caf69e2c-2198-47a4-8268-c57958bd4ca9" providerId="AD" clId="Web-{2BC00891-DB12-40F1-175C-97C9DA00EF4D}" dt="2026-01-27T22:11:24.173" v="3676"/>
          <ac:spMkLst>
            <pc:docMk/>
            <pc:sldMk cId="2362758369" sldId="282"/>
            <ac:spMk id="3" creationId="{A6C6353F-F6B6-D83B-5905-6E7CDA7FE2DD}"/>
          </ac:spMkLst>
        </pc:spChg>
        <pc:spChg chg="add">
          <ac:chgData name="Rebecca Francis-Davies" userId="S::r.francis-davies@uwtsd.ac.uk::caf69e2c-2198-47a4-8268-c57958bd4ca9" providerId="AD" clId="Web-{2BC00891-DB12-40F1-175C-97C9DA00EF4D}" dt="2026-01-27T22:11:24.173" v="3676"/>
          <ac:spMkLst>
            <pc:docMk/>
            <pc:sldMk cId="2362758369" sldId="282"/>
            <ac:spMk id="8" creationId="{8A7BA06D-B3FF-4E91-8639-B4569AE3AA23}"/>
          </ac:spMkLst>
        </pc:spChg>
        <pc:spChg chg="add">
          <ac:chgData name="Rebecca Francis-Davies" userId="S::r.francis-davies@uwtsd.ac.uk::caf69e2c-2198-47a4-8268-c57958bd4ca9" providerId="AD" clId="Web-{2BC00891-DB12-40F1-175C-97C9DA00EF4D}" dt="2026-01-27T22:11:24.173" v="3676"/>
          <ac:spMkLst>
            <pc:docMk/>
            <pc:sldMk cId="2362758369" sldId="282"/>
            <ac:spMk id="10" creationId="{2B30C86D-5A07-48BC-9C9D-6F9A2DB1E9E1}"/>
          </ac:spMkLst>
        </pc:spChg>
        <pc:spChg chg="add">
          <ac:chgData name="Rebecca Francis-Davies" userId="S::r.francis-davies@uwtsd.ac.uk::caf69e2c-2198-47a4-8268-c57958bd4ca9" providerId="AD" clId="Web-{2BC00891-DB12-40F1-175C-97C9DA00EF4D}" dt="2026-01-27T22:11:24.173" v="3676"/>
          <ac:spMkLst>
            <pc:docMk/>
            <pc:sldMk cId="2362758369" sldId="282"/>
            <ac:spMk id="12" creationId="{9AFC454B-A080-4D23-B177-6D5356C6E6EF}"/>
          </ac:spMkLst>
        </pc:spChg>
        <pc:spChg chg="add">
          <ac:chgData name="Rebecca Francis-Davies" userId="S::r.francis-davies@uwtsd.ac.uk::caf69e2c-2198-47a4-8268-c57958bd4ca9" providerId="AD" clId="Web-{2BC00891-DB12-40F1-175C-97C9DA00EF4D}" dt="2026-01-27T22:11:24.173" v="3676"/>
          <ac:spMkLst>
            <pc:docMk/>
            <pc:sldMk cId="2362758369" sldId="282"/>
            <ac:spMk id="14" creationId="{D0522C2C-7B5C-48A7-A969-03941E5D2E76}"/>
          </ac:spMkLst>
        </pc:spChg>
        <pc:spChg chg="add">
          <ac:chgData name="Rebecca Francis-Davies" userId="S::r.francis-davies@uwtsd.ac.uk::caf69e2c-2198-47a4-8268-c57958bd4ca9" providerId="AD" clId="Web-{2BC00891-DB12-40F1-175C-97C9DA00EF4D}" dt="2026-01-27T22:11:24.173" v="3676"/>
          <ac:spMkLst>
            <pc:docMk/>
            <pc:sldMk cId="2362758369" sldId="282"/>
            <ac:spMk id="16" creationId="{9C682A1A-5B2D-4111-BBD6-620165633E5B}"/>
          </ac:spMkLst>
        </pc:spChg>
        <pc:spChg chg="add">
          <ac:chgData name="Rebecca Francis-Davies" userId="S::r.francis-davies@uwtsd.ac.uk::caf69e2c-2198-47a4-8268-c57958bd4ca9" providerId="AD" clId="Web-{2BC00891-DB12-40F1-175C-97C9DA00EF4D}" dt="2026-01-27T22:11:24.173" v="3676"/>
          <ac:spMkLst>
            <pc:docMk/>
            <pc:sldMk cId="2362758369" sldId="282"/>
            <ac:spMk id="18" creationId="{D6EE29F2-D77F-4BD0-A20B-334D316A1C9D}"/>
          </ac:spMkLst>
        </pc:spChg>
        <pc:spChg chg="add">
          <ac:chgData name="Rebecca Francis-Davies" userId="S::r.francis-davies@uwtsd.ac.uk::caf69e2c-2198-47a4-8268-c57958bd4ca9" providerId="AD" clId="Web-{2BC00891-DB12-40F1-175C-97C9DA00EF4D}" dt="2026-01-27T22:11:24.173" v="3676"/>
          <ac:spMkLst>
            <pc:docMk/>
            <pc:sldMk cId="2362758369" sldId="282"/>
            <ac:spMk id="20" creationId="{22D09ED2-868F-42C6-866E-F92E0CEF314F}"/>
          </ac:spMkLst>
        </pc:spChg>
      </pc:sldChg>
      <pc:sldChg chg="modSp new del">
        <pc:chgData name="Rebecca Francis-Davies" userId="S::r.francis-davies@uwtsd.ac.uk::caf69e2c-2198-47a4-8268-c57958bd4ca9" providerId="AD" clId="Web-{2BC00891-DB12-40F1-175C-97C9DA00EF4D}" dt="2026-01-27T22:09:22.982" v="3547"/>
        <pc:sldMkLst>
          <pc:docMk/>
          <pc:sldMk cId="3009714727" sldId="282"/>
        </pc:sldMkLst>
        <pc:spChg chg="mod">
          <ac:chgData name="Rebecca Francis-Davies" userId="S::r.francis-davies@uwtsd.ac.uk::caf69e2c-2198-47a4-8268-c57958bd4ca9" providerId="AD" clId="Web-{2BC00891-DB12-40F1-175C-97C9DA00EF4D}" dt="2026-01-27T22:09:09.075" v="3540" actId="20577"/>
          <ac:spMkLst>
            <pc:docMk/>
            <pc:sldMk cId="3009714727" sldId="282"/>
            <ac:spMk id="2" creationId="{C3D476FE-B007-CCA1-F09C-A88AB8665359}"/>
          </ac:spMkLst>
        </pc:spChg>
        <pc:spChg chg="mod">
          <ac:chgData name="Rebecca Francis-Davies" userId="S::r.francis-davies@uwtsd.ac.uk::caf69e2c-2198-47a4-8268-c57958bd4ca9" providerId="AD" clId="Web-{2BC00891-DB12-40F1-175C-97C9DA00EF4D}" dt="2026-01-27T22:09:15.638" v="3546" actId="20577"/>
          <ac:spMkLst>
            <pc:docMk/>
            <pc:sldMk cId="3009714727" sldId="282"/>
            <ac:spMk id="3" creationId="{B3C93470-2F1F-3A1B-9E5B-C426A5595D30}"/>
          </ac:spMkLst>
        </pc:spChg>
      </pc:sldChg>
      <pc:sldChg chg="addSp modSp new mod setBg modNotes">
        <pc:chgData name="Rebecca Francis-Davies" userId="S::r.francis-davies@uwtsd.ac.uk::caf69e2c-2198-47a4-8268-c57958bd4ca9" providerId="AD" clId="Web-{2BC00891-DB12-40F1-175C-97C9DA00EF4D}" dt="2026-01-27T22:25:45.163" v="3869"/>
        <pc:sldMkLst>
          <pc:docMk/>
          <pc:sldMk cId="2515630490" sldId="283"/>
        </pc:sldMkLst>
        <pc:spChg chg="mod">
          <ac:chgData name="Rebecca Francis-Davies" userId="S::r.francis-davies@uwtsd.ac.uk::caf69e2c-2198-47a4-8268-c57958bd4ca9" providerId="AD" clId="Web-{2BC00891-DB12-40F1-175C-97C9DA00EF4D}" dt="2026-01-27T22:25:45.163" v="3869"/>
          <ac:spMkLst>
            <pc:docMk/>
            <pc:sldMk cId="2515630490" sldId="283"/>
            <ac:spMk id="2" creationId="{E2D09D12-643C-4A05-E2AC-1E384B5172F3}"/>
          </ac:spMkLst>
        </pc:spChg>
        <pc:spChg chg="mod">
          <ac:chgData name="Rebecca Francis-Davies" userId="S::r.francis-davies@uwtsd.ac.uk::caf69e2c-2198-47a4-8268-c57958bd4ca9" providerId="AD" clId="Web-{2BC00891-DB12-40F1-175C-97C9DA00EF4D}" dt="2026-01-27T22:25:45.163" v="3869"/>
          <ac:spMkLst>
            <pc:docMk/>
            <pc:sldMk cId="2515630490" sldId="283"/>
            <ac:spMk id="3" creationId="{D3C49071-4A43-D6CF-484C-8DE68B5AA1D9}"/>
          </ac:spMkLst>
        </pc:spChg>
        <pc:spChg chg="add">
          <ac:chgData name="Rebecca Francis-Davies" userId="S::r.francis-davies@uwtsd.ac.uk::caf69e2c-2198-47a4-8268-c57958bd4ca9" providerId="AD" clId="Web-{2BC00891-DB12-40F1-175C-97C9DA00EF4D}" dt="2026-01-27T22:25:45.163" v="3869"/>
          <ac:spMkLst>
            <pc:docMk/>
            <pc:sldMk cId="2515630490" sldId="283"/>
            <ac:spMk id="8" creationId="{907EF6B7-1338-4443-8C46-6A318D952DFD}"/>
          </ac:spMkLst>
        </pc:spChg>
        <pc:spChg chg="add">
          <ac:chgData name="Rebecca Francis-Davies" userId="S::r.francis-davies@uwtsd.ac.uk::caf69e2c-2198-47a4-8268-c57958bd4ca9" providerId="AD" clId="Web-{2BC00891-DB12-40F1-175C-97C9DA00EF4D}" dt="2026-01-27T22:25:45.163" v="3869"/>
          <ac:spMkLst>
            <pc:docMk/>
            <pc:sldMk cId="2515630490" sldId="283"/>
            <ac:spMk id="10" creationId="{DAAE4CDD-124C-4DCF-9584-B6033B545DD5}"/>
          </ac:spMkLst>
        </pc:spChg>
        <pc:spChg chg="add">
          <ac:chgData name="Rebecca Francis-Davies" userId="S::r.francis-davies@uwtsd.ac.uk::caf69e2c-2198-47a4-8268-c57958bd4ca9" providerId="AD" clId="Web-{2BC00891-DB12-40F1-175C-97C9DA00EF4D}" dt="2026-01-27T22:25:45.163" v="3869"/>
          <ac:spMkLst>
            <pc:docMk/>
            <pc:sldMk cId="2515630490" sldId="283"/>
            <ac:spMk id="12" creationId="{081E4A58-353D-44AE-B2FC-2A74E2E400F7}"/>
          </ac:spMkLst>
        </pc:spChg>
      </pc:sldChg>
      <pc:sldChg chg="addSp modSp new mod setBg">
        <pc:chgData name="Rebecca Francis-Davies" userId="S::r.francis-davies@uwtsd.ac.uk::caf69e2c-2198-47a4-8268-c57958bd4ca9" providerId="AD" clId="Web-{2BC00891-DB12-40F1-175C-97C9DA00EF4D}" dt="2026-01-27T22:28:13.920" v="4063"/>
        <pc:sldMkLst>
          <pc:docMk/>
          <pc:sldMk cId="1370008987" sldId="284"/>
        </pc:sldMkLst>
        <pc:spChg chg="mod">
          <ac:chgData name="Rebecca Francis-Davies" userId="S::r.francis-davies@uwtsd.ac.uk::caf69e2c-2198-47a4-8268-c57958bd4ca9" providerId="AD" clId="Web-{2BC00891-DB12-40F1-175C-97C9DA00EF4D}" dt="2026-01-27T22:28:13.920" v="4063"/>
          <ac:spMkLst>
            <pc:docMk/>
            <pc:sldMk cId="1370008987" sldId="284"/>
            <ac:spMk id="2" creationId="{FBDE5BAB-A06F-764F-E1E7-9F1948D58E9B}"/>
          </ac:spMkLst>
        </pc:spChg>
        <pc:spChg chg="mod">
          <ac:chgData name="Rebecca Francis-Davies" userId="S::r.francis-davies@uwtsd.ac.uk::caf69e2c-2198-47a4-8268-c57958bd4ca9" providerId="AD" clId="Web-{2BC00891-DB12-40F1-175C-97C9DA00EF4D}" dt="2026-01-27T22:28:13.920" v="4063"/>
          <ac:spMkLst>
            <pc:docMk/>
            <pc:sldMk cId="1370008987" sldId="284"/>
            <ac:spMk id="3" creationId="{AFB8DCF1-507C-2B14-3550-CB31E27A3A5B}"/>
          </ac:spMkLst>
        </pc:spChg>
        <pc:spChg chg="add">
          <ac:chgData name="Rebecca Francis-Davies" userId="S::r.francis-davies@uwtsd.ac.uk::caf69e2c-2198-47a4-8268-c57958bd4ca9" providerId="AD" clId="Web-{2BC00891-DB12-40F1-175C-97C9DA00EF4D}" dt="2026-01-27T22:28:13.920" v="4063"/>
          <ac:spMkLst>
            <pc:docMk/>
            <pc:sldMk cId="1370008987" sldId="284"/>
            <ac:spMk id="8" creationId="{389575E1-3389-451A-A5F7-27854C25C599}"/>
          </ac:spMkLst>
        </pc:spChg>
        <pc:spChg chg="add">
          <ac:chgData name="Rebecca Francis-Davies" userId="S::r.francis-davies@uwtsd.ac.uk::caf69e2c-2198-47a4-8268-c57958bd4ca9" providerId="AD" clId="Web-{2BC00891-DB12-40F1-175C-97C9DA00EF4D}" dt="2026-01-27T22:28:13.920" v="4063"/>
          <ac:spMkLst>
            <pc:docMk/>
            <pc:sldMk cId="1370008987" sldId="284"/>
            <ac:spMk id="10" creationId="{A53CCC5C-D88E-40FB-B30B-23DCDBD01D37}"/>
          </ac:spMkLst>
        </pc:spChg>
        <pc:spChg chg="add">
          <ac:chgData name="Rebecca Francis-Davies" userId="S::r.francis-davies@uwtsd.ac.uk::caf69e2c-2198-47a4-8268-c57958bd4ca9" providerId="AD" clId="Web-{2BC00891-DB12-40F1-175C-97C9DA00EF4D}" dt="2026-01-27T22:28:13.920" v="4063"/>
          <ac:spMkLst>
            <pc:docMk/>
            <pc:sldMk cId="1370008987" sldId="284"/>
            <ac:spMk id="12" creationId="{081E4A58-353D-44AE-B2FC-2A74E2E400F7}"/>
          </ac:spMkLst>
        </pc:spChg>
      </pc:sldChg>
      <pc:sldChg chg="addSp modSp new mod setBg">
        <pc:chgData name="Rebecca Francis-Davies" userId="S::r.francis-davies@uwtsd.ac.uk::caf69e2c-2198-47a4-8268-c57958bd4ca9" providerId="AD" clId="Web-{2BC00891-DB12-40F1-175C-97C9DA00EF4D}" dt="2026-01-27T22:35:42.186" v="4330"/>
        <pc:sldMkLst>
          <pc:docMk/>
          <pc:sldMk cId="2328987085" sldId="285"/>
        </pc:sldMkLst>
        <pc:spChg chg="mod">
          <ac:chgData name="Rebecca Francis-Davies" userId="S::r.francis-davies@uwtsd.ac.uk::caf69e2c-2198-47a4-8268-c57958bd4ca9" providerId="AD" clId="Web-{2BC00891-DB12-40F1-175C-97C9DA00EF4D}" dt="2026-01-27T22:35:42.186" v="4330"/>
          <ac:spMkLst>
            <pc:docMk/>
            <pc:sldMk cId="2328987085" sldId="285"/>
            <ac:spMk id="2" creationId="{5D004580-ADB6-B9BF-1BD7-F59C235823F4}"/>
          </ac:spMkLst>
        </pc:spChg>
        <pc:spChg chg="mod">
          <ac:chgData name="Rebecca Francis-Davies" userId="S::r.francis-davies@uwtsd.ac.uk::caf69e2c-2198-47a4-8268-c57958bd4ca9" providerId="AD" clId="Web-{2BC00891-DB12-40F1-175C-97C9DA00EF4D}" dt="2026-01-27T22:35:42.186" v="4330"/>
          <ac:spMkLst>
            <pc:docMk/>
            <pc:sldMk cId="2328987085" sldId="285"/>
            <ac:spMk id="3" creationId="{19D6F338-CB17-C654-D5F6-4A6272F28FA6}"/>
          </ac:spMkLst>
        </pc:spChg>
        <pc:spChg chg="add">
          <ac:chgData name="Rebecca Francis-Davies" userId="S::r.francis-davies@uwtsd.ac.uk::caf69e2c-2198-47a4-8268-c57958bd4ca9" providerId="AD" clId="Web-{2BC00891-DB12-40F1-175C-97C9DA00EF4D}" dt="2026-01-27T22:35:42.186" v="4330"/>
          <ac:spMkLst>
            <pc:docMk/>
            <pc:sldMk cId="2328987085" sldId="285"/>
            <ac:spMk id="8" creationId="{907EF6B7-1338-4443-8C46-6A318D952DFD}"/>
          </ac:spMkLst>
        </pc:spChg>
        <pc:spChg chg="add">
          <ac:chgData name="Rebecca Francis-Davies" userId="S::r.francis-davies@uwtsd.ac.uk::caf69e2c-2198-47a4-8268-c57958bd4ca9" providerId="AD" clId="Web-{2BC00891-DB12-40F1-175C-97C9DA00EF4D}" dt="2026-01-27T22:35:42.186" v="4330"/>
          <ac:spMkLst>
            <pc:docMk/>
            <pc:sldMk cId="2328987085" sldId="285"/>
            <ac:spMk id="10" creationId="{DAAE4CDD-124C-4DCF-9584-B6033B545DD5}"/>
          </ac:spMkLst>
        </pc:spChg>
        <pc:spChg chg="add">
          <ac:chgData name="Rebecca Francis-Davies" userId="S::r.francis-davies@uwtsd.ac.uk::caf69e2c-2198-47a4-8268-c57958bd4ca9" providerId="AD" clId="Web-{2BC00891-DB12-40F1-175C-97C9DA00EF4D}" dt="2026-01-27T22:35:42.186" v="4330"/>
          <ac:spMkLst>
            <pc:docMk/>
            <pc:sldMk cId="2328987085" sldId="285"/>
            <ac:spMk id="12" creationId="{081E4A58-353D-44AE-B2FC-2A74E2E400F7}"/>
          </ac:spMkLst>
        </pc:spChg>
      </pc:sldChg>
      <pc:sldChg chg="addSp modSp new mod ord setBg">
        <pc:chgData name="Rebecca Francis-Davies" userId="S::r.francis-davies@uwtsd.ac.uk::caf69e2c-2198-47a4-8268-c57958bd4ca9" providerId="AD" clId="Web-{2BC00891-DB12-40F1-175C-97C9DA00EF4D}" dt="2026-01-27T22:38:28.449" v="4506"/>
        <pc:sldMkLst>
          <pc:docMk/>
          <pc:sldMk cId="2339998042" sldId="286"/>
        </pc:sldMkLst>
        <pc:spChg chg="mod">
          <ac:chgData name="Rebecca Francis-Davies" userId="S::r.francis-davies@uwtsd.ac.uk::caf69e2c-2198-47a4-8268-c57958bd4ca9" providerId="AD" clId="Web-{2BC00891-DB12-40F1-175C-97C9DA00EF4D}" dt="2026-01-27T22:38:07.322" v="4505"/>
          <ac:spMkLst>
            <pc:docMk/>
            <pc:sldMk cId="2339998042" sldId="286"/>
            <ac:spMk id="2" creationId="{38449669-03F4-16A4-CFA4-F03738B5DC2D}"/>
          </ac:spMkLst>
        </pc:spChg>
        <pc:spChg chg="mod">
          <ac:chgData name="Rebecca Francis-Davies" userId="S::r.francis-davies@uwtsd.ac.uk::caf69e2c-2198-47a4-8268-c57958bd4ca9" providerId="AD" clId="Web-{2BC00891-DB12-40F1-175C-97C9DA00EF4D}" dt="2026-01-27T22:38:07.322" v="4505"/>
          <ac:spMkLst>
            <pc:docMk/>
            <pc:sldMk cId="2339998042" sldId="286"/>
            <ac:spMk id="3" creationId="{6990572A-F41E-934D-50FA-8147B3B10EFE}"/>
          </ac:spMkLst>
        </pc:spChg>
        <pc:spChg chg="add">
          <ac:chgData name="Rebecca Francis-Davies" userId="S::r.francis-davies@uwtsd.ac.uk::caf69e2c-2198-47a4-8268-c57958bd4ca9" providerId="AD" clId="Web-{2BC00891-DB12-40F1-175C-97C9DA00EF4D}" dt="2026-01-27T22:38:07.322" v="4505"/>
          <ac:spMkLst>
            <pc:docMk/>
            <pc:sldMk cId="2339998042" sldId="286"/>
            <ac:spMk id="8" creationId="{907EF6B7-1338-4443-8C46-6A318D952DFD}"/>
          </ac:spMkLst>
        </pc:spChg>
        <pc:spChg chg="add">
          <ac:chgData name="Rebecca Francis-Davies" userId="S::r.francis-davies@uwtsd.ac.uk::caf69e2c-2198-47a4-8268-c57958bd4ca9" providerId="AD" clId="Web-{2BC00891-DB12-40F1-175C-97C9DA00EF4D}" dt="2026-01-27T22:38:07.322" v="4505"/>
          <ac:spMkLst>
            <pc:docMk/>
            <pc:sldMk cId="2339998042" sldId="286"/>
            <ac:spMk id="10" creationId="{DAAE4CDD-124C-4DCF-9584-B6033B545DD5}"/>
          </ac:spMkLst>
        </pc:spChg>
        <pc:spChg chg="add">
          <ac:chgData name="Rebecca Francis-Davies" userId="S::r.francis-davies@uwtsd.ac.uk::caf69e2c-2198-47a4-8268-c57958bd4ca9" providerId="AD" clId="Web-{2BC00891-DB12-40F1-175C-97C9DA00EF4D}" dt="2026-01-27T22:38:07.322" v="4505"/>
          <ac:spMkLst>
            <pc:docMk/>
            <pc:sldMk cId="2339998042" sldId="286"/>
            <ac:spMk id="12" creationId="{081E4A58-353D-44AE-B2FC-2A74E2E400F7}"/>
          </ac:spMkLst>
        </pc:spChg>
      </pc:sldChg>
      <pc:sldChg chg="addSp modSp new mod ord setBg">
        <pc:chgData name="Rebecca Francis-Davies" userId="S::r.francis-davies@uwtsd.ac.uk::caf69e2c-2198-47a4-8268-c57958bd4ca9" providerId="AD" clId="Web-{2BC00891-DB12-40F1-175C-97C9DA00EF4D}" dt="2026-01-27T22:45:25.889" v="4678"/>
        <pc:sldMkLst>
          <pc:docMk/>
          <pc:sldMk cId="2215030903" sldId="287"/>
        </pc:sldMkLst>
        <pc:spChg chg="mod">
          <ac:chgData name="Rebecca Francis-Davies" userId="S::r.francis-davies@uwtsd.ac.uk::caf69e2c-2198-47a4-8268-c57958bd4ca9" providerId="AD" clId="Web-{2BC00891-DB12-40F1-175C-97C9DA00EF4D}" dt="2026-01-27T22:45:25.889" v="4678"/>
          <ac:spMkLst>
            <pc:docMk/>
            <pc:sldMk cId="2215030903" sldId="287"/>
            <ac:spMk id="2" creationId="{3D4C8350-9718-97F7-5515-B294DCC3FAAC}"/>
          </ac:spMkLst>
        </pc:spChg>
        <pc:spChg chg="mod">
          <ac:chgData name="Rebecca Francis-Davies" userId="S::r.francis-davies@uwtsd.ac.uk::caf69e2c-2198-47a4-8268-c57958bd4ca9" providerId="AD" clId="Web-{2BC00891-DB12-40F1-175C-97C9DA00EF4D}" dt="2026-01-27T22:45:25.889" v="4678"/>
          <ac:spMkLst>
            <pc:docMk/>
            <pc:sldMk cId="2215030903" sldId="287"/>
            <ac:spMk id="3" creationId="{F7624B2F-E489-39A5-91EC-541D351CBB46}"/>
          </ac:spMkLst>
        </pc:spChg>
        <pc:spChg chg="add">
          <ac:chgData name="Rebecca Francis-Davies" userId="S::r.francis-davies@uwtsd.ac.uk::caf69e2c-2198-47a4-8268-c57958bd4ca9" providerId="AD" clId="Web-{2BC00891-DB12-40F1-175C-97C9DA00EF4D}" dt="2026-01-27T22:45:25.889" v="4678"/>
          <ac:spMkLst>
            <pc:docMk/>
            <pc:sldMk cId="2215030903" sldId="287"/>
            <ac:spMk id="10" creationId="{2EB492CD-616E-47F8-933B-5E2D952A0593}"/>
          </ac:spMkLst>
        </pc:spChg>
        <pc:spChg chg="add">
          <ac:chgData name="Rebecca Francis-Davies" userId="S::r.francis-davies@uwtsd.ac.uk::caf69e2c-2198-47a4-8268-c57958bd4ca9" providerId="AD" clId="Web-{2BC00891-DB12-40F1-175C-97C9DA00EF4D}" dt="2026-01-27T22:45:25.889" v="4678"/>
          <ac:spMkLst>
            <pc:docMk/>
            <pc:sldMk cId="2215030903" sldId="287"/>
            <ac:spMk id="12" creationId="{59383CF9-23B5-4335-9B21-1791C4CF1C75}"/>
          </ac:spMkLst>
        </pc:spChg>
        <pc:spChg chg="add">
          <ac:chgData name="Rebecca Francis-Davies" userId="S::r.francis-davies@uwtsd.ac.uk::caf69e2c-2198-47a4-8268-c57958bd4ca9" providerId="AD" clId="Web-{2BC00891-DB12-40F1-175C-97C9DA00EF4D}" dt="2026-01-27T22:45:25.889" v="4678"/>
          <ac:spMkLst>
            <pc:docMk/>
            <pc:sldMk cId="2215030903" sldId="287"/>
            <ac:spMk id="14" creationId="{0007FE00-9498-4706-B255-6437B0252C02}"/>
          </ac:spMkLst>
        </pc:spChg>
        <pc:picChg chg="add">
          <ac:chgData name="Rebecca Francis-Davies" userId="S::r.francis-davies@uwtsd.ac.uk::caf69e2c-2198-47a4-8268-c57958bd4ca9" providerId="AD" clId="Web-{2BC00891-DB12-40F1-175C-97C9DA00EF4D}" dt="2026-01-27T22:45:25.889" v="4678"/>
          <ac:picMkLst>
            <pc:docMk/>
            <pc:sldMk cId="2215030903" sldId="287"/>
            <ac:picMk id="7" creationId="{538B1925-1C72-6E84-1AEA-A471451FD488}"/>
          </ac:picMkLst>
        </pc:picChg>
      </pc:sldChg>
      <pc:sldMasterChg chg="del delSldLayout">
        <pc:chgData name="Rebecca Francis-Davies" userId="S::r.francis-davies@uwtsd.ac.uk::caf69e2c-2198-47a4-8268-c57958bd4ca9" providerId="AD" clId="Web-{2BC00891-DB12-40F1-175C-97C9DA00EF4D}" dt="2026-01-27T20:09:37.328" v="14"/>
        <pc:sldMasterMkLst>
          <pc:docMk/>
          <pc:sldMasterMk cId="2460954070" sldId="2147483660"/>
        </pc:sldMasterMkLst>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2BC00891-DB12-40F1-175C-97C9DA00EF4D}" dt="2026-01-27T20:09:37.328" v="14"/>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2BC00891-DB12-40F1-175C-97C9DA00EF4D}" dt="2026-01-27T20:09:37.328" v="14"/>
        <pc:sldMasterMkLst>
          <pc:docMk/>
          <pc:sldMasterMk cId="3285855502" sldId="2147483734"/>
        </pc:sldMasterMkLst>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718567979" sldId="2147483723"/>
          </pc:sldLayoutMkLst>
        </pc:sldLayoutChg>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3932229690" sldId="2147483724"/>
          </pc:sldLayoutMkLst>
        </pc:sldLayoutChg>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969314657" sldId="2147483725"/>
          </pc:sldLayoutMkLst>
        </pc:sldLayoutChg>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1245008887" sldId="2147483726"/>
          </pc:sldLayoutMkLst>
        </pc:sldLayoutChg>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3374742783" sldId="2147483727"/>
          </pc:sldLayoutMkLst>
        </pc:sldLayoutChg>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3649268673" sldId="2147483728"/>
          </pc:sldLayoutMkLst>
        </pc:sldLayoutChg>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2948653518" sldId="2147483729"/>
          </pc:sldLayoutMkLst>
        </pc:sldLayoutChg>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748773940" sldId="2147483730"/>
          </pc:sldLayoutMkLst>
        </pc:sldLayoutChg>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2224111415" sldId="2147483731"/>
          </pc:sldLayoutMkLst>
        </pc:sldLayoutChg>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1510801947" sldId="2147483732"/>
          </pc:sldLayoutMkLst>
        </pc:sldLayoutChg>
        <pc:sldLayoutChg chg="add">
          <pc:chgData name="Rebecca Francis-Davies" userId="S::r.francis-davies@uwtsd.ac.uk::caf69e2c-2198-47a4-8268-c57958bd4ca9" providerId="AD" clId="Web-{2BC00891-DB12-40F1-175C-97C9DA00EF4D}" dt="2026-01-27T20:09:37.328" v="14"/>
          <pc:sldLayoutMkLst>
            <pc:docMk/>
            <pc:sldMasterMk cId="3285855502" sldId="2147483734"/>
            <pc:sldLayoutMk cId="4108509499" sldId="214748373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23.svg"/></Relationships>
</file>

<file path=ppt/diagrams/_rels/data8.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4.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5.svg"/><Relationship Id="rId9" Type="http://schemas.openxmlformats.org/officeDocument/2006/relationships/image" Target="../media/image33.png"/><Relationship Id="rId14" Type="http://schemas.openxmlformats.org/officeDocument/2006/relationships/image" Target="../media/image38.svg"/></Relationships>
</file>

<file path=ppt/diagrams/_rels/data10.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ata1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12" Type="http://schemas.openxmlformats.org/officeDocument/2006/relationships/image" Target="../media/image63.sv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11" Type="http://schemas.openxmlformats.org/officeDocument/2006/relationships/image" Target="../media/image62.pn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23.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4.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5.svg"/><Relationship Id="rId9" Type="http://schemas.openxmlformats.org/officeDocument/2006/relationships/image" Target="../media/image33.png"/><Relationship Id="rId1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12" Type="http://schemas.openxmlformats.org/officeDocument/2006/relationships/image" Target="../media/image63.sv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11" Type="http://schemas.openxmlformats.org/officeDocument/2006/relationships/image" Target="../media/image62.pn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823800-F1AB-4C20-B3BE-628A4AE82FAA}"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C23C477-F983-4FF1-908B-6D1380F3A8C0}">
      <dgm:prSet/>
      <dgm:spPr/>
      <dgm:t>
        <a:bodyPr/>
        <a:lstStyle/>
        <a:p>
          <a:pPr>
            <a:defRPr b="1"/>
          </a:pPr>
          <a:r>
            <a:rPr lang="en-US"/>
            <a:t>Next week – Andrew Cooper</a:t>
          </a:r>
        </a:p>
      </dgm:t>
    </dgm:pt>
    <dgm:pt modelId="{0D7DEC8F-E077-4265-860C-B753856C7A33}" type="parTrans" cxnId="{A58778A4-1A0E-461B-9243-D3B40BCBFA38}">
      <dgm:prSet/>
      <dgm:spPr/>
      <dgm:t>
        <a:bodyPr/>
        <a:lstStyle/>
        <a:p>
          <a:endParaRPr lang="en-US"/>
        </a:p>
      </dgm:t>
    </dgm:pt>
    <dgm:pt modelId="{69FAE4AA-5DF0-4C5F-AD77-BC7988984540}" type="sibTrans" cxnId="{A58778A4-1A0E-461B-9243-D3B40BCBFA38}">
      <dgm:prSet/>
      <dgm:spPr/>
      <dgm:t>
        <a:bodyPr/>
        <a:lstStyle/>
        <a:p>
          <a:endParaRPr lang="en-US"/>
        </a:p>
      </dgm:t>
    </dgm:pt>
    <dgm:pt modelId="{EC253844-45C7-4288-8B07-A04F31124B91}">
      <dgm:prSet/>
      <dgm:spPr/>
      <dgm:t>
        <a:bodyPr/>
        <a:lstStyle/>
        <a:p>
          <a:pPr>
            <a:defRPr b="1"/>
          </a:pPr>
          <a:r>
            <a:rPr lang="en-US"/>
            <a:t>This week:</a:t>
          </a:r>
        </a:p>
      </dgm:t>
    </dgm:pt>
    <dgm:pt modelId="{18CF1E97-AE40-44BD-A0BB-049EEA6C8117}" type="parTrans" cxnId="{7872A4A2-682C-4D41-91F5-0F7BD858387D}">
      <dgm:prSet/>
      <dgm:spPr/>
      <dgm:t>
        <a:bodyPr/>
        <a:lstStyle/>
        <a:p>
          <a:endParaRPr lang="en-US"/>
        </a:p>
      </dgm:t>
    </dgm:pt>
    <dgm:pt modelId="{BA0CF310-F596-40A1-A1B8-747120503D2D}" type="sibTrans" cxnId="{7872A4A2-682C-4D41-91F5-0F7BD858387D}">
      <dgm:prSet/>
      <dgm:spPr/>
      <dgm:t>
        <a:bodyPr/>
        <a:lstStyle/>
        <a:p>
          <a:endParaRPr lang="en-US"/>
        </a:p>
      </dgm:t>
    </dgm:pt>
    <dgm:pt modelId="{BE671364-19C7-4DB8-A39A-122093A04B4F}">
      <dgm:prSet/>
      <dgm:spPr/>
      <dgm:t>
        <a:bodyPr/>
        <a:lstStyle/>
        <a:p>
          <a:r>
            <a:rPr lang="en-US"/>
            <a:t>Purpose of disciplinary and grievance procedures</a:t>
          </a:r>
        </a:p>
      </dgm:t>
    </dgm:pt>
    <dgm:pt modelId="{39560191-3536-47DA-AFCB-343C686BE83D}" type="parTrans" cxnId="{2388E3D8-70B0-4B47-8A2B-3D5ED895099C}">
      <dgm:prSet/>
      <dgm:spPr/>
      <dgm:t>
        <a:bodyPr/>
        <a:lstStyle/>
        <a:p>
          <a:endParaRPr lang="en-US"/>
        </a:p>
      </dgm:t>
    </dgm:pt>
    <dgm:pt modelId="{CCA2DFD9-C197-4497-82F7-FC4ADE527430}" type="sibTrans" cxnId="{2388E3D8-70B0-4B47-8A2B-3D5ED895099C}">
      <dgm:prSet/>
      <dgm:spPr/>
      <dgm:t>
        <a:bodyPr/>
        <a:lstStyle/>
        <a:p>
          <a:endParaRPr lang="en-US"/>
        </a:p>
      </dgm:t>
    </dgm:pt>
    <dgm:pt modelId="{02DC0E52-2D82-4337-9B87-6A48F00F8610}">
      <dgm:prSet/>
      <dgm:spPr/>
      <dgm:t>
        <a:bodyPr/>
        <a:lstStyle/>
        <a:p>
          <a:r>
            <a:rPr lang="en-US"/>
            <a:t>ACAS Code of Practice</a:t>
          </a:r>
        </a:p>
      </dgm:t>
    </dgm:pt>
    <dgm:pt modelId="{EF0C4C78-60C0-4D2E-BFBB-B159331ED056}" type="parTrans" cxnId="{4D2983CA-236E-455B-BC07-78FD8D9D736E}">
      <dgm:prSet/>
      <dgm:spPr/>
      <dgm:t>
        <a:bodyPr/>
        <a:lstStyle/>
        <a:p>
          <a:endParaRPr lang="en-US"/>
        </a:p>
      </dgm:t>
    </dgm:pt>
    <dgm:pt modelId="{20D6AD1C-919A-4A75-9C8A-8BFDB8660257}" type="sibTrans" cxnId="{4D2983CA-236E-455B-BC07-78FD8D9D736E}">
      <dgm:prSet/>
      <dgm:spPr/>
      <dgm:t>
        <a:bodyPr/>
        <a:lstStyle/>
        <a:p>
          <a:endParaRPr lang="en-US"/>
        </a:p>
      </dgm:t>
    </dgm:pt>
    <dgm:pt modelId="{F1296A6A-0EC2-4964-9C18-7F464E4620BF}">
      <dgm:prSet/>
      <dgm:spPr/>
      <dgm:t>
        <a:bodyPr/>
        <a:lstStyle/>
        <a:p>
          <a:r>
            <a:rPr lang="en-US"/>
            <a:t>Prevention rather than cure?</a:t>
          </a:r>
        </a:p>
      </dgm:t>
    </dgm:pt>
    <dgm:pt modelId="{8CB889B2-00C0-4EE5-BA22-507D8E6619E0}" type="parTrans" cxnId="{03D0BB64-8F2F-4A48-8ABE-A7BD0C55618C}">
      <dgm:prSet/>
      <dgm:spPr/>
      <dgm:t>
        <a:bodyPr/>
        <a:lstStyle/>
        <a:p>
          <a:endParaRPr lang="en-US"/>
        </a:p>
      </dgm:t>
    </dgm:pt>
    <dgm:pt modelId="{F9CEA1E3-AD65-48DD-AD38-325A2071C7E5}" type="sibTrans" cxnId="{03D0BB64-8F2F-4A48-8ABE-A7BD0C55618C}">
      <dgm:prSet/>
      <dgm:spPr/>
      <dgm:t>
        <a:bodyPr/>
        <a:lstStyle/>
        <a:p>
          <a:endParaRPr lang="en-US"/>
        </a:p>
      </dgm:t>
    </dgm:pt>
    <dgm:pt modelId="{B121C310-276F-4E44-A1A6-7C9EC1BFF894}" type="pres">
      <dgm:prSet presAssocID="{8E823800-F1AB-4C20-B3BE-628A4AE82FAA}" presName="root" presStyleCnt="0">
        <dgm:presLayoutVars>
          <dgm:dir/>
          <dgm:resizeHandles val="exact"/>
        </dgm:presLayoutVars>
      </dgm:prSet>
      <dgm:spPr/>
    </dgm:pt>
    <dgm:pt modelId="{30F6D6EE-B30D-40AA-A258-70C10EA5BFDB}" type="pres">
      <dgm:prSet presAssocID="{BC23C477-F983-4FF1-908B-6D1380F3A8C0}" presName="compNode" presStyleCnt="0"/>
      <dgm:spPr/>
    </dgm:pt>
    <dgm:pt modelId="{AA800A55-76E1-4EFC-B395-25327D929868}" type="pres">
      <dgm:prSet presAssocID="{BC23C477-F983-4FF1-908B-6D1380F3A8C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cavator"/>
        </a:ext>
      </dgm:extLst>
    </dgm:pt>
    <dgm:pt modelId="{467D7006-ED8B-4104-A800-6C81BF8788E2}" type="pres">
      <dgm:prSet presAssocID="{BC23C477-F983-4FF1-908B-6D1380F3A8C0}" presName="iconSpace" presStyleCnt="0"/>
      <dgm:spPr/>
    </dgm:pt>
    <dgm:pt modelId="{E7968AE2-BE54-4956-AD61-42B71B431D7D}" type="pres">
      <dgm:prSet presAssocID="{BC23C477-F983-4FF1-908B-6D1380F3A8C0}" presName="parTx" presStyleLbl="revTx" presStyleIdx="0" presStyleCnt="4">
        <dgm:presLayoutVars>
          <dgm:chMax val="0"/>
          <dgm:chPref val="0"/>
        </dgm:presLayoutVars>
      </dgm:prSet>
      <dgm:spPr/>
    </dgm:pt>
    <dgm:pt modelId="{0B0FB6F2-9B20-4631-B8C8-47B1BEEF3B6D}" type="pres">
      <dgm:prSet presAssocID="{BC23C477-F983-4FF1-908B-6D1380F3A8C0}" presName="txSpace" presStyleCnt="0"/>
      <dgm:spPr/>
    </dgm:pt>
    <dgm:pt modelId="{1CBA785C-80AC-4B82-A8D5-A4BD843F1FFE}" type="pres">
      <dgm:prSet presAssocID="{BC23C477-F983-4FF1-908B-6D1380F3A8C0}" presName="desTx" presStyleLbl="revTx" presStyleIdx="1" presStyleCnt="4">
        <dgm:presLayoutVars/>
      </dgm:prSet>
      <dgm:spPr/>
    </dgm:pt>
    <dgm:pt modelId="{70C3B84B-3207-4214-A56B-E52512BD9E36}" type="pres">
      <dgm:prSet presAssocID="{69FAE4AA-5DF0-4C5F-AD77-BC7988984540}" presName="sibTrans" presStyleCnt="0"/>
      <dgm:spPr/>
    </dgm:pt>
    <dgm:pt modelId="{4A915893-279B-4806-A426-1A6363F4292E}" type="pres">
      <dgm:prSet presAssocID="{EC253844-45C7-4288-8B07-A04F31124B91}" presName="compNode" presStyleCnt="0"/>
      <dgm:spPr/>
    </dgm:pt>
    <dgm:pt modelId="{FBDC6268-76C2-4752-93D8-27AF599A3B65}" type="pres">
      <dgm:prSet presAssocID="{EC253844-45C7-4288-8B07-A04F31124B9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EC55EE77-CB8D-4422-86FC-21C226675E5D}" type="pres">
      <dgm:prSet presAssocID="{EC253844-45C7-4288-8B07-A04F31124B91}" presName="iconSpace" presStyleCnt="0"/>
      <dgm:spPr/>
    </dgm:pt>
    <dgm:pt modelId="{9D802264-6BC1-407A-921A-F982CD3F87A0}" type="pres">
      <dgm:prSet presAssocID="{EC253844-45C7-4288-8B07-A04F31124B91}" presName="parTx" presStyleLbl="revTx" presStyleIdx="2" presStyleCnt="4">
        <dgm:presLayoutVars>
          <dgm:chMax val="0"/>
          <dgm:chPref val="0"/>
        </dgm:presLayoutVars>
      </dgm:prSet>
      <dgm:spPr/>
    </dgm:pt>
    <dgm:pt modelId="{D3BF1D4B-30D6-43CE-9E1E-ED7A090B1421}" type="pres">
      <dgm:prSet presAssocID="{EC253844-45C7-4288-8B07-A04F31124B91}" presName="txSpace" presStyleCnt="0"/>
      <dgm:spPr/>
    </dgm:pt>
    <dgm:pt modelId="{C550488A-5A7C-4554-B602-8685DC9194AD}" type="pres">
      <dgm:prSet presAssocID="{EC253844-45C7-4288-8B07-A04F31124B91}" presName="desTx" presStyleLbl="revTx" presStyleIdx="3" presStyleCnt="4">
        <dgm:presLayoutVars/>
      </dgm:prSet>
      <dgm:spPr/>
    </dgm:pt>
  </dgm:ptLst>
  <dgm:cxnLst>
    <dgm:cxn modelId="{15702F01-875D-40CE-BED1-892595D020EC}" type="presOf" srcId="{EC253844-45C7-4288-8B07-A04F31124B91}" destId="{9D802264-6BC1-407A-921A-F982CD3F87A0}" srcOrd="0" destOrd="0" presId="urn:microsoft.com/office/officeart/2018/5/layout/CenteredIconLabelDescriptionList"/>
    <dgm:cxn modelId="{A37C813F-0304-4F0A-98AE-1FB88B5FC17B}" type="presOf" srcId="{02DC0E52-2D82-4337-9B87-6A48F00F8610}" destId="{C550488A-5A7C-4554-B602-8685DC9194AD}" srcOrd="0" destOrd="1" presId="urn:microsoft.com/office/officeart/2018/5/layout/CenteredIconLabelDescriptionList"/>
    <dgm:cxn modelId="{A5C03360-FB77-4A14-91E3-3DB1659EE91B}" type="presOf" srcId="{F1296A6A-0EC2-4964-9C18-7F464E4620BF}" destId="{C550488A-5A7C-4554-B602-8685DC9194AD}" srcOrd="0" destOrd="2" presId="urn:microsoft.com/office/officeart/2018/5/layout/CenteredIconLabelDescriptionList"/>
    <dgm:cxn modelId="{03D0BB64-8F2F-4A48-8ABE-A7BD0C55618C}" srcId="{EC253844-45C7-4288-8B07-A04F31124B91}" destId="{F1296A6A-0EC2-4964-9C18-7F464E4620BF}" srcOrd="2" destOrd="0" parTransId="{8CB889B2-00C0-4EE5-BA22-507D8E6619E0}" sibTransId="{F9CEA1E3-AD65-48DD-AD38-325A2071C7E5}"/>
    <dgm:cxn modelId="{497E1168-E927-4029-A18F-F29B1D2228EF}" type="presOf" srcId="{8E823800-F1AB-4C20-B3BE-628A4AE82FAA}" destId="{B121C310-276F-4E44-A1A6-7C9EC1BFF894}" srcOrd="0" destOrd="0" presId="urn:microsoft.com/office/officeart/2018/5/layout/CenteredIconLabelDescriptionList"/>
    <dgm:cxn modelId="{806CC44A-7D0F-4820-A536-C70D6C08DD9B}" type="presOf" srcId="{BC23C477-F983-4FF1-908B-6D1380F3A8C0}" destId="{E7968AE2-BE54-4956-AD61-42B71B431D7D}" srcOrd="0" destOrd="0" presId="urn:microsoft.com/office/officeart/2018/5/layout/CenteredIconLabelDescriptionList"/>
    <dgm:cxn modelId="{7872A4A2-682C-4D41-91F5-0F7BD858387D}" srcId="{8E823800-F1AB-4C20-B3BE-628A4AE82FAA}" destId="{EC253844-45C7-4288-8B07-A04F31124B91}" srcOrd="1" destOrd="0" parTransId="{18CF1E97-AE40-44BD-A0BB-049EEA6C8117}" sibTransId="{BA0CF310-F596-40A1-A1B8-747120503D2D}"/>
    <dgm:cxn modelId="{A58778A4-1A0E-461B-9243-D3B40BCBFA38}" srcId="{8E823800-F1AB-4C20-B3BE-628A4AE82FAA}" destId="{BC23C477-F983-4FF1-908B-6D1380F3A8C0}" srcOrd="0" destOrd="0" parTransId="{0D7DEC8F-E077-4265-860C-B753856C7A33}" sibTransId="{69FAE4AA-5DF0-4C5F-AD77-BC7988984540}"/>
    <dgm:cxn modelId="{69FFE4C0-B544-44F8-8CF9-E457F20C5AAB}" type="presOf" srcId="{BE671364-19C7-4DB8-A39A-122093A04B4F}" destId="{C550488A-5A7C-4554-B602-8685DC9194AD}" srcOrd="0" destOrd="0" presId="urn:microsoft.com/office/officeart/2018/5/layout/CenteredIconLabelDescriptionList"/>
    <dgm:cxn modelId="{4D2983CA-236E-455B-BC07-78FD8D9D736E}" srcId="{EC253844-45C7-4288-8B07-A04F31124B91}" destId="{02DC0E52-2D82-4337-9B87-6A48F00F8610}" srcOrd="1" destOrd="0" parTransId="{EF0C4C78-60C0-4D2E-BFBB-B159331ED056}" sibTransId="{20D6AD1C-919A-4A75-9C8A-8BFDB8660257}"/>
    <dgm:cxn modelId="{2388E3D8-70B0-4B47-8A2B-3D5ED895099C}" srcId="{EC253844-45C7-4288-8B07-A04F31124B91}" destId="{BE671364-19C7-4DB8-A39A-122093A04B4F}" srcOrd="0" destOrd="0" parTransId="{39560191-3536-47DA-AFCB-343C686BE83D}" sibTransId="{CCA2DFD9-C197-4497-82F7-FC4ADE527430}"/>
    <dgm:cxn modelId="{C95493C2-AD15-4671-98C4-6FE051448302}" type="presParOf" srcId="{B121C310-276F-4E44-A1A6-7C9EC1BFF894}" destId="{30F6D6EE-B30D-40AA-A258-70C10EA5BFDB}" srcOrd="0" destOrd="0" presId="urn:microsoft.com/office/officeart/2018/5/layout/CenteredIconLabelDescriptionList"/>
    <dgm:cxn modelId="{52871B28-810A-454F-A1A0-FA5A1E7CD37B}" type="presParOf" srcId="{30F6D6EE-B30D-40AA-A258-70C10EA5BFDB}" destId="{AA800A55-76E1-4EFC-B395-25327D929868}" srcOrd="0" destOrd="0" presId="urn:microsoft.com/office/officeart/2018/5/layout/CenteredIconLabelDescriptionList"/>
    <dgm:cxn modelId="{8D77260C-5313-4DF8-80DF-800F5446F984}" type="presParOf" srcId="{30F6D6EE-B30D-40AA-A258-70C10EA5BFDB}" destId="{467D7006-ED8B-4104-A800-6C81BF8788E2}" srcOrd="1" destOrd="0" presId="urn:microsoft.com/office/officeart/2018/5/layout/CenteredIconLabelDescriptionList"/>
    <dgm:cxn modelId="{A06EEEED-31A7-499E-B89F-0CC40333A77A}" type="presParOf" srcId="{30F6D6EE-B30D-40AA-A258-70C10EA5BFDB}" destId="{E7968AE2-BE54-4956-AD61-42B71B431D7D}" srcOrd="2" destOrd="0" presId="urn:microsoft.com/office/officeart/2018/5/layout/CenteredIconLabelDescriptionList"/>
    <dgm:cxn modelId="{A596BB56-42F8-4C35-8637-8BE4CBF92F7A}" type="presParOf" srcId="{30F6D6EE-B30D-40AA-A258-70C10EA5BFDB}" destId="{0B0FB6F2-9B20-4631-B8C8-47B1BEEF3B6D}" srcOrd="3" destOrd="0" presId="urn:microsoft.com/office/officeart/2018/5/layout/CenteredIconLabelDescriptionList"/>
    <dgm:cxn modelId="{0D586AEC-4FC4-4A1D-BFCA-8207F3F54A5A}" type="presParOf" srcId="{30F6D6EE-B30D-40AA-A258-70C10EA5BFDB}" destId="{1CBA785C-80AC-4B82-A8D5-A4BD843F1FFE}" srcOrd="4" destOrd="0" presId="urn:microsoft.com/office/officeart/2018/5/layout/CenteredIconLabelDescriptionList"/>
    <dgm:cxn modelId="{AEA87212-1725-491F-81D3-9A8FFF949AD0}" type="presParOf" srcId="{B121C310-276F-4E44-A1A6-7C9EC1BFF894}" destId="{70C3B84B-3207-4214-A56B-E52512BD9E36}" srcOrd="1" destOrd="0" presId="urn:microsoft.com/office/officeart/2018/5/layout/CenteredIconLabelDescriptionList"/>
    <dgm:cxn modelId="{C3D0B823-AE89-4182-BD27-B144B92D8A17}" type="presParOf" srcId="{B121C310-276F-4E44-A1A6-7C9EC1BFF894}" destId="{4A915893-279B-4806-A426-1A6363F4292E}" srcOrd="2" destOrd="0" presId="urn:microsoft.com/office/officeart/2018/5/layout/CenteredIconLabelDescriptionList"/>
    <dgm:cxn modelId="{3B4C6D29-948A-4F1E-8E81-97EABD4BB145}" type="presParOf" srcId="{4A915893-279B-4806-A426-1A6363F4292E}" destId="{FBDC6268-76C2-4752-93D8-27AF599A3B65}" srcOrd="0" destOrd="0" presId="urn:microsoft.com/office/officeart/2018/5/layout/CenteredIconLabelDescriptionList"/>
    <dgm:cxn modelId="{71F807E4-9B82-4549-AD95-A55AB9B4A451}" type="presParOf" srcId="{4A915893-279B-4806-A426-1A6363F4292E}" destId="{EC55EE77-CB8D-4422-86FC-21C226675E5D}" srcOrd="1" destOrd="0" presId="urn:microsoft.com/office/officeart/2018/5/layout/CenteredIconLabelDescriptionList"/>
    <dgm:cxn modelId="{72C8BFBE-F3D9-4F1F-B2B4-8A92F43FB3B4}" type="presParOf" srcId="{4A915893-279B-4806-A426-1A6363F4292E}" destId="{9D802264-6BC1-407A-921A-F982CD3F87A0}" srcOrd="2" destOrd="0" presId="urn:microsoft.com/office/officeart/2018/5/layout/CenteredIconLabelDescriptionList"/>
    <dgm:cxn modelId="{2DEB9984-0EE2-4E96-9950-72C92D5DCD43}" type="presParOf" srcId="{4A915893-279B-4806-A426-1A6363F4292E}" destId="{D3BF1D4B-30D6-43CE-9E1E-ED7A090B1421}" srcOrd="3" destOrd="0" presId="urn:microsoft.com/office/officeart/2018/5/layout/CenteredIconLabelDescriptionList"/>
    <dgm:cxn modelId="{E4A712E7-6BA1-45CA-81FB-4C6FC176F5C9}" type="presParOf" srcId="{4A915893-279B-4806-A426-1A6363F4292E}" destId="{C550488A-5A7C-4554-B602-8685DC9194AD}"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3B808C-CAA7-4860-BC0E-79FEA8E3ACA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91204B4-1EFF-4E5B-B99C-07679A4ECF15}">
      <dgm:prSet/>
      <dgm:spPr/>
      <dgm:t>
        <a:bodyPr/>
        <a:lstStyle/>
        <a:p>
          <a:r>
            <a:rPr lang="en-US"/>
            <a:t>A complaint or a concern raised by an employee about something their employer has done, is doing, or is contemplating doing in relation to them.</a:t>
          </a:r>
        </a:p>
      </dgm:t>
    </dgm:pt>
    <dgm:pt modelId="{2785014E-1E4B-44A7-8A58-63D6A6FC352A}" type="parTrans" cxnId="{0BEE1A4D-ABCC-40E7-9278-FF038E32F5B6}">
      <dgm:prSet/>
      <dgm:spPr/>
      <dgm:t>
        <a:bodyPr/>
        <a:lstStyle/>
        <a:p>
          <a:endParaRPr lang="en-US"/>
        </a:p>
      </dgm:t>
    </dgm:pt>
    <dgm:pt modelId="{277890D8-D50B-4D58-9C3B-0EB36CB1F0AB}" type="sibTrans" cxnId="{0BEE1A4D-ABCC-40E7-9278-FF038E32F5B6}">
      <dgm:prSet/>
      <dgm:spPr/>
      <dgm:t>
        <a:bodyPr/>
        <a:lstStyle/>
        <a:p>
          <a:endParaRPr lang="en-US"/>
        </a:p>
      </dgm:t>
    </dgm:pt>
    <dgm:pt modelId="{A4090D54-E6D7-4EDB-8D4A-B6BCA982D9AA}">
      <dgm:prSet/>
      <dgm:spPr/>
      <dgm:t>
        <a:bodyPr/>
        <a:lstStyle/>
        <a:p>
          <a:r>
            <a:rPr lang="en-US"/>
            <a:t>A complaint made by an employee to resolve a workplace dispute which requires some sort of action from the employer</a:t>
          </a:r>
        </a:p>
      </dgm:t>
    </dgm:pt>
    <dgm:pt modelId="{F14584C9-9418-48D0-B139-D7B6749AF457}" type="parTrans" cxnId="{C7EE14B2-275E-439E-971E-9BA752683417}">
      <dgm:prSet/>
      <dgm:spPr/>
      <dgm:t>
        <a:bodyPr/>
        <a:lstStyle/>
        <a:p>
          <a:endParaRPr lang="en-US"/>
        </a:p>
      </dgm:t>
    </dgm:pt>
    <dgm:pt modelId="{FC00A6B3-451A-4FC2-875B-A3F418C69833}" type="sibTrans" cxnId="{C7EE14B2-275E-439E-971E-9BA752683417}">
      <dgm:prSet/>
      <dgm:spPr/>
      <dgm:t>
        <a:bodyPr/>
        <a:lstStyle/>
        <a:p>
          <a:endParaRPr lang="en-US"/>
        </a:p>
      </dgm:t>
    </dgm:pt>
    <dgm:pt modelId="{19455F2B-3CAD-4AE6-A8DE-0137FCA9B62D}" type="pres">
      <dgm:prSet presAssocID="{4B3B808C-CAA7-4860-BC0E-79FEA8E3ACA3}" presName="root" presStyleCnt="0">
        <dgm:presLayoutVars>
          <dgm:dir/>
          <dgm:resizeHandles val="exact"/>
        </dgm:presLayoutVars>
      </dgm:prSet>
      <dgm:spPr/>
    </dgm:pt>
    <dgm:pt modelId="{E8F602D7-5834-426C-AAD9-737AAE31DB53}" type="pres">
      <dgm:prSet presAssocID="{891204B4-1EFF-4E5B-B99C-07679A4ECF15}" presName="compNode" presStyleCnt="0"/>
      <dgm:spPr/>
    </dgm:pt>
    <dgm:pt modelId="{4C3A1C1D-9C8A-47DA-B050-7E2414C727EE}" type="pres">
      <dgm:prSet presAssocID="{891204B4-1EFF-4E5B-B99C-07679A4ECF15}" presName="bgRect" presStyleLbl="bgShp" presStyleIdx="0" presStyleCnt="2"/>
      <dgm:spPr/>
    </dgm:pt>
    <dgm:pt modelId="{B114A589-F055-487F-BC15-52E465084A86}" type="pres">
      <dgm:prSet presAssocID="{891204B4-1EFF-4E5B-B99C-07679A4ECF1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A0957AF-2D1C-4D00-A5D4-EBD4BF4CBA47}" type="pres">
      <dgm:prSet presAssocID="{891204B4-1EFF-4E5B-B99C-07679A4ECF15}" presName="spaceRect" presStyleCnt="0"/>
      <dgm:spPr/>
    </dgm:pt>
    <dgm:pt modelId="{D0809497-AD23-4D8E-98D3-1C3337836AAA}" type="pres">
      <dgm:prSet presAssocID="{891204B4-1EFF-4E5B-B99C-07679A4ECF15}" presName="parTx" presStyleLbl="revTx" presStyleIdx="0" presStyleCnt="2">
        <dgm:presLayoutVars>
          <dgm:chMax val="0"/>
          <dgm:chPref val="0"/>
        </dgm:presLayoutVars>
      </dgm:prSet>
      <dgm:spPr/>
    </dgm:pt>
    <dgm:pt modelId="{25C216DE-6B3A-4744-874D-2B775321DCC4}" type="pres">
      <dgm:prSet presAssocID="{277890D8-D50B-4D58-9C3B-0EB36CB1F0AB}" presName="sibTrans" presStyleCnt="0"/>
      <dgm:spPr/>
    </dgm:pt>
    <dgm:pt modelId="{E36194BA-AA7D-48C7-BD86-5AD05B1F75E5}" type="pres">
      <dgm:prSet presAssocID="{A4090D54-E6D7-4EDB-8D4A-B6BCA982D9AA}" presName="compNode" presStyleCnt="0"/>
      <dgm:spPr/>
    </dgm:pt>
    <dgm:pt modelId="{6DF24562-BB78-487F-B041-BA04752BD748}" type="pres">
      <dgm:prSet presAssocID="{A4090D54-E6D7-4EDB-8D4A-B6BCA982D9AA}" presName="bgRect" presStyleLbl="bgShp" presStyleIdx="1" presStyleCnt="2"/>
      <dgm:spPr/>
    </dgm:pt>
    <dgm:pt modelId="{C3D259FE-D605-4B4E-A583-DF9F52A6DA94}" type="pres">
      <dgm:prSet presAssocID="{A4090D54-E6D7-4EDB-8D4A-B6BCA982D9A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EDAA5726-A77D-4838-B898-D5A0A0958D9D}" type="pres">
      <dgm:prSet presAssocID="{A4090D54-E6D7-4EDB-8D4A-B6BCA982D9AA}" presName="spaceRect" presStyleCnt="0"/>
      <dgm:spPr/>
    </dgm:pt>
    <dgm:pt modelId="{545817F3-1F53-431B-83A6-9C78C72F1734}" type="pres">
      <dgm:prSet presAssocID="{A4090D54-E6D7-4EDB-8D4A-B6BCA982D9AA}" presName="parTx" presStyleLbl="revTx" presStyleIdx="1" presStyleCnt="2">
        <dgm:presLayoutVars>
          <dgm:chMax val="0"/>
          <dgm:chPref val="0"/>
        </dgm:presLayoutVars>
      </dgm:prSet>
      <dgm:spPr/>
    </dgm:pt>
  </dgm:ptLst>
  <dgm:cxnLst>
    <dgm:cxn modelId="{0BEE1A4D-ABCC-40E7-9278-FF038E32F5B6}" srcId="{4B3B808C-CAA7-4860-BC0E-79FEA8E3ACA3}" destId="{891204B4-1EFF-4E5B-B99C-07679A4ECF15}" srcOrd="0" destOrd="0" parTransId="{2785014E-1E4B-44A7-8A58-63D6A6FC352A}" sibTransId="{277890D8-D50B-4D58-9C3B-0EB36CB1F0AB}"/>
    <dgm:cxn modelId="{443D7098-7483-40B6-B8E1-8DFA36A3087B}" type="presOf" srcId="{A4090D54-E6D7-4EDB-8D4A-B6BCA982D9AA}" destId="{545817F3-1F53-431B-83A6-9C78C72F1734}" srcOrd="0" destOrd="0" presId="urn:microsoft.com/office/officeart/2018/2/layout/IconVerticalSolidList"/>
    <dgm:cxn modelId="{C7EE14B2-275E-439E-971E-9BA752683417}" srcId="{4B3B808C-CAA7-4860-BC0E-79FEA8E3ACA3}" destId="{A4090D54-E6D7-4EDB-8D4A-B6BCA982D9AA}" srcOrd="1" destOrd="0" parTransId="{F14584C9-9418-48D0-B139-D7B6749AF457}" sibTransId="{FC00A6B3-451A-4FC2-875B-A3F418C69833}"/>
    <dgm:cxn modelId="{A3C9C8DC-347A-4190-A480-09E3EDFDA286}" type="presOf" srcId="{891204B4-1EFF-4E5B-B99C-07679A4ECF15}" destId="{D0809497-AD23-4D8E-98D3-1C3337836AAA}" srcOrd="0" destOrd="0" presId="urn:microsoft.com/office/officeart/2018/2/layout/IconVerticalSolidList"/>
    <dgm:cxn modelId="{2A2E9AFC-0635-4DF5-B786-4761613D18C5}" type="presOf" srcId="{4B3B808C-CAA7-4860-BC0E-79FEA8E3ACA3}" destId="{19455F2B-3CAD-4AE6-A8DE-0137FCA9B62D}" srcOrd="0" destOrd="0" presId="urn:microsoft.com/office/officeart/2018/2/layout/IconVerticalSolidList"/>
    <dgm:cxn modelId="{796EB57B-9A88-4380-A7FB-48EB8A8DC0DE}" type="presParOf" srcId="{19455F2B-3CAD-4AE6-A8DE-0137FCA9B62D}" destId="{E8F602D7-5834-426C-AAD9-737AAE31DB53}" srcOrd="0" destOrd="0" presId="urn:microsoft.com/office/officeart/2018/2/layout/IconVerticalSolidList"/>
    <dgm:cxn modelId="{63DCA958-DA81-4D03-918F-900D7992B82F}" type="presParOf" srcId="{E8F602D7-5834-426C-AAD9-737AAE31DB53}" destId="{4C3A1C1D-9C8A-47DA-B050-7E2414C727EE}" srcOrd="0" destOrd="0" presId="urn:microsoft.com/office/officeart/2018/2/layout/IconVerticalSolidList"/>
    <dgm:cxn modelId="{F0D877F6-C7A8-4C6E-A2A5-A8F64078FB96}" type="presParOf" srcId="{E8F602D7-5834-426C-AAD9-737AAE31DB53}" destId="{B114A589-F055-487F-BC15-52E465084A86}" srcOrd="1" destOrd="0" presId="urn:microsoft.com/office/officeart/2018/2/layout/IconVerticalSolidList"/>
    <dgm:cxn modelId="{08E6BF54-0136-4DDD-9EA1-1ED6D26AFBD8}" type="presParOf" srcId="{E8F602D7-5834-426C-AAD9-737AAE31DB53}" destId="{1A0957AF-2D1C-4D00-A5D4-EBD4BF4CBA47}" srcOrd="2" destOrd="0" presId="urn:microsoft.com/office/officeart/2018/2/layout/IconVerticalSolidList"/>
    <dgm:cxn modelId="{81581EB6-87D6-4141-8D1A-FAA68B909894}" type="presParOf" srcId="{E8F602D7-5834-426C-AAD9-737AAE31DB53}" destId="{D0809497-AD23-4D8E-98D3-1C3337836AAA}" srcOrd="3" destOrd="0" presId="urn:microsoft.com/office/officeart/2018/2/layout/IconVerticalSolidList"/>
    <dgm:cxn modelId="{F5AF312F-8DCE-469E-A503-84E70F6ECC94}" type="presParOf" srcId="{19455F2B-3CAD-4AE6-A8DE-0137FCA9B62D}" destId="{25C216DE-6B3A-4744-874D-2B775321DCC4}" srcOrd="1" destOrd="0" presId="urn:microsoft.com/office/officeart/2018/2/layout/IconVerticalSolidList"/>
    <dgm:cxn modelId="{2D1E8F8C-E14E-4F4B-9A44-88CFCD459701}" type="presParOf" srcId="{19455F2B-3CAD-4AE6-A8DE-0137FCA9B62D}" destId="{E36194BA-AA7D-48C7-BD86-5AD05B1F75E5}" srcOrd="2" destOrd="0" presId="urn:microsoft.com/office/officeart/2018/2/layout/IconVerticalSolidList"/>
    <dgm:cxn modelId="{B9A46D48-7609-4ABB-83A7-AD6454D0CA6B}" type="presParOf" srcId="{E36194BA-AA7D-48C7-BD86-5AD05B1F75E5}" destId="{6DF24562-BB78-487F-B041-BA04752BD748}" srcOrd="0" destOrd="0" presId="urn:microsoft.com/office/officeart/2018/2/layout/IconVerticalSolidList"/>
    <dgm:cxn modelId="{ADF6291B-E53F-4B14-9431-7F1316684543}" type="presParOf" srcId="{E36194BA-AA7D-48C7-BD86-5AD05B1F75E5}" destId="{C3D259FE-D605-4B4E-A583-DF9F52A6DA94}" srcOrd="1" destOrd="0" presId="urn:microsoft.com/office/officeart/2018/2/layout/IconVerticalSolidList"/>
    <dgm:cxn modelId="{ACC9BAEF-2094-483F-9BCF-74D3E2D15143}" type="presParOf" srcId="{E36194BA-AA7D-48C7-BD86-5AD05B1F75E5}" destId="{EDAA5726-A77D-4838-B898-D5A0A0958D9D}" srcOrd="2" destOrd="0" presId="urn:microsoft.com/office/officeart/2018/2/layout/IconVerticalSolidList"/>
    <dgm:cxn modelId="{4F688691-31CC-41A3-A94F-F5EFB9CAD279}" type="presParOf" srcId="{E36194BA-AA7D-48C7-BD86-5AD05B1F75E5}" destId="{545817F3-1F53-431B-83A6-9C78C72F17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8EDCA9-E33A-413D-8D60-20A30B895A2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417F326-D9FC-4AED-AF1C-92A393B21316}">
      <dgm:prSet/>
      <dgm:spPr/>
      <dgm:t>
        <a:bodyPr/>
        <a:lstStyle/>
        <a:p>
          <a:r>
            <a:rPr lang="en-US"/>
            <a:t>Deal with grievances fairly and consistently</a:t>
          </a:r>
        </a:p>
      </dgm:t>
    </dgm:pt>
    <dgm:pt modelId="{37927DA6-03C4-4D73-89D7-6E2B8870A9A9}" type="parTrans" cxnId="{ADB752AA-1691-40BA-A942-FC89E8D72C5D}">
      <dgm:prSet/>
      <dgm:spPr/>
      <dgm:t>
        <a:bodyPr/>
        <a:lstStyle/>
        <a:p>
          <a:endParaRPr lang="en-US"/>
        </a:p>
      </dgm:t>
    </dgm:pt>
    <dgm:pt modelId="{288A0B3D-FF70-4FA2-9F11-B7868C9D6E4B}" type="sibTrans" cxnId="{ADB752AA-1691-40BA-A942-FC89E8D72C5D}">
      <dgm:prSet/>
      <dgm:spPr/>
      <dgm:t>
        <a:bodyPr/>
        <a:lstStyle/>
        <a:p>
          <a:endParaRPr lang="en-US"/>
        </a:p>
      </dgm:t>
    </dgm:pt>
    <dgm:pt modelId="{0BA475F5-025A-4D5F-8F59-FC618D3F7F59}">
      <dgm:prSet/>
      <dgm:spPr/>
      <dgm:t>
        <a:bodyPr/>
        <a:lstStyle/>
        <a:p>
          <a:r>
            <a:rPr lang="en-US"/>
            <a:t>Investigate to get as much information as possible</a:t>
          </a:r>
        </a:p>
      </dgm:t>
    </dgm:pt>
    <dgm:pt modelId="{F4BC6E66-E15B-4E1E-80DC-A36462E8700F}" type="parTrans" cxnId="{DAF96E3C-4C40-4026-B01F-B34B1289A945}">
      <dgm:prSet/>
      <dgm:spPr/>
      <dgm:t>
        <a:bodyPr/>
        <a:lstStyle/>
        <a:p>
          <a:endParaRPr lang="en-US"/>
        </a:p>
      </dgm:t>
    </dgm:pt>
    <dgm:pt modelId="{72964372-FE5C-49C8-8540-F69503BF9696}" type="sibTrans" cxnId="{DAF96E3C-4C40-4026-B01F-B34B1289A945}">
      <dgm:prSet/>
      <dgm:spPr/>
      <dgm:t>
        <a:bodyPr/>
        <a:lstStyle/>
        <a:p>
          <a:endParaRPr lang="en-US"/>
        </a:p>
      </dgm:t>
    </dgm:pt>
    <dgm:pt modelId="{696D39E0-2F03-4A7D-A335-635824B0A711}">
      <dgm:prSet/>
      <dgm:spPr/>
      <dgm:t>
        <a:bodyPr/>
        <a:lstStyle/>
        <a:p>
          <a:r>
            <a:rPr lang="en-US"/>
            <a:t>Allow the employee to bring a relevant person to the grievance meeting</a:t>
          </a:r>
        </a:p>
      </dgm:t>
    </dgm:pt>
    <dgm:pt modelId="{2767B9E5-D4A1-4C0E-9B95-AE1E6EA04DFD}" type="parTrans" cxnId="{83B169A1-FBDA-421C-A17A-AE72185D64A4}">
      <dgm:prSet/>
      <dgm:spPr/>
      <dgm:t>
        <a:bodyPr/>
        <a:lstStyle/>
        <a:p>
          <a:endParaRPr lang="en-US"/>
        </a:p>
      </dgm:t>
    </dgm:pt>
    <dgm:pt modelId="{8FAC94A1-1A4C-4B00-8933-37315A7DA842}" type="sibTrans" cxnId="{83B169A1-FBDA-421C-A17A-AE72185D64A4}">
      <dgm:prSet/>
      <dgm:spPr/>
      <dgm:t>
        <a:bodyPr/>
        <a:lstStyle/>
        <a:p>
          <a:endParaRPr lang="en-US"/>
        </a:p>
      </dgm:t>
    </dgm:pt>
    <dgm:pt modelId="{63D35C46-FCEF-436F-A335-847B7F9B2430}">
      <dgm:prSet/>
      <dgm:spPr/>
      <dgm:t>
        <a:bodyPr/>
        <a:lstStyle/>
        <a:p>
          <a:r>
            <a:rPr lang="en-US"/>
            <a:t>Give everyone a change to have their say before making a decision</a:t>
          </a:r>
        </a:p>
      </dgm:t>
    </dgm:pt>
    <dgm:pt modelId="{D98D192C-2D16-494F-B49E-75A82A602B2A}" type="parTrans" cxnId="{9C58363E-7CF6-46AB-BD37-A9A06697C31B}">
      <dgm:prSet/>
      <dgm:spPr/>
      <dgm:t>
        <a:bodyPr/>
        <a:lstStyle/>
        <a:p>
          <a:endParaRPr lang="en-US"/>
        </a:p>
      </dgm:t>
    </dgm:pt>
    <dgm:pt modelId="{5D4E8516-10CE-4BE4-B5BC-A12A47A4EAC7}" type="sibTrans" cxnId="{9C58363E-7CF6-46AB-BD37-A9A06697C31B}">
      <dgm:prSet/>
      <dgm:spPr/>
      <dgm:t>
        <a:bodyPr/>
        <a:lstStyle/>
        <a:p>
          <a:endParaRPr lang="en-US"/>
        </a:p>
      </dgm:t>
    </dgm:pt>
    <dgm:pt modelId="{F2612D5E-3EE0-4D35-89C6-BF931D46C22D}">
      <dgm:prSet/>
      <dgm:spPr/>
      <dgm:t>
        <a:bodyPr/>
        <a:lstStyle/>
        <a:p>
          <a:r>
            <a:rPr lang="en-US"/>
            <a:t>Take action and make a decision as soon as they can</a:t>
          </a:r>
        </a:p>
      </dgm:t>
    </dgm:pt>
    <dgm:pt modelId="{9781A183-1D9D-4165-A11B-BD0C7E11F137}" type="parTrans" cxnId="{CEF4415B-925E-4F6D-B303-97A2D292F3C1}">
      <dgm:prSet/>
      <dgm:spPr/>
      <dgm:t>
        <a:bodyPr/>
        <a:lstStyle/>
        <a:p>
          <a:endParaRPr lang="en-US"/>
        </a:p>
      </dgm:t>
    </dgm:pt>
    <dgm:pt modelId="{18E58C45-9166-4FC4-ADD5-4CF51B8C9985}" type="sibTrans" cxnId="{CEF4415B-925E-4F6D-B303-97A2D292F3C1}">
      <dgm:prSet/>
      <dgm:spPr/>
      <dgm:t>
        <a:bodyPr/>
        <a:lstStyle/>
        <a:p>
          <a:endParaRPr lang="en-US"/>
        </a:p>
      </dgm:t>
    </dgm:pt>
    <dgm:pt modelId="{34BA607D-0BE7-450A-8A5F-3A4F786C4DB0}">
      <dgm:prSet/>
      <dgm:spPr/>
      <dgm:t>
        <a:bodyPr/>
        <a:lstStyle/>
        <a:p>
          <a:r>
            <a:rPr lang="en-US"/>
            <a:t>Allow a right of appeal</a:t>
          </a:r>
        </a:p>
      </dgm:t>
    </dgm:pt>
    <dgm:pt modelId="{9DFD4CBA-0D1D-4200-9080-BDC9564D17BB}" type="parTrans" cxnId="{6044BBFE-FEAE-46AB-8D64-AC42C64BBDE8}">
      <dgm:prSet/>
      <dgm:spPr/>
      <dgm:t>
        <a:bodyPr/>
        <a:lstStyle/>
        <a:p>
          <a:endParaRPr lang="en-US"/>
        </a:p>
      </dgm:t>
    </dgm:pt>
    <dgm:pt modelId="{3A1EBF3B-5C35-4336-BB45-1660165A536F}" type="sibTrans" cxnId="{6044BBFE-FEAE-46AB-8D64-AC42C64BBDE8}">
      <dgm:prSet/>
      <dgm:spPr/>
      <dgm:t>
        <a:bodyPr/>
        <a:lstStyle/>
        <a:p>
          <a:endParaRPr lang="en-US"/>
        </a:p>
      </dgm:t>
    </dgm:pt>
    <dgm:pt modelId="{C7CD0D76-A590-449E-8FB8-93C4F4DCD2C9}" type="pres">
      <dgm:prSet presAssocID="{098EDCA9-E33A-413D-8D60-20A30B895A24}" presName="root" presStyleCnt="0">
        <dgm:presLayoutVars>
          <dgm:dir/>
          <dgm:resizeHandles val="exact"/>
        </dgm:presLayoutVars>
      </dgm:prSet>
      <dgm:spPr/>
    </dgm:pt>
    <dgm:pt modelId="{08025C6C-DCC9-4CB8-8117-CA30ACD945F4}" type="pres">
      <dgm:prSet presAssocID="{098EDCA9-E33A-413D-8D60-20A30B895A24}" presName="container" presStyleCnt="0">
        <dgm:presLayoutVars>
          <dgm:dir/>
          <dgm:resizeHandles val="exact"/>
        </dgm:presLayoutVars>
      </dgm:prSet>
      <dgm:spPr/>
    </dgm:pt>
    <dgm:pt modelId="{E28C13CA-2EA1-4D58-A627-F557732DAD30}" type="pres">
      <dgm:prSet presAssocID="{3417F326-D9FC-4AED-AF1C-92A393B21316}" presName="compNode" presStyleCnt="0"/>
      <dgm:spPr/>
    </dgm:pt>
    <dgm:pt modelId="{F7B7F1C1-BC3B-4E87-87A2-94BC797449C6}" type="pres">
      <dgm:prSet presAssocID="{3417F326-D9FC-4AED-AF1C-92A393B21316}" presName="iconBgRect" presStyleLbl="bgShp" presStyleIdx="0" presStyleCnt="6"/>
      <dgm:spPr/>
    </dgm:pt>
    <dgm:pt modelId="{E6497FCC-A491-4EA9-AA77-306DB5C7275A}" type="pres">
      <dgm:prSet presAssocID="{3417F326-D9FC-4AED-AF1C-92A393B2131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2D9C9F1E-9351-4763-8EB5-6F65719165D0}" type="pres">
      <dgm:prSet presAssocID="{3417F326-D9FC-4AED-AF1C-92A393B21316}" presName="spaceRect" presStyleCnt="0"/>
      <dgm:spPr/>
    </dgm:pt>
    <dgm:pt modelId="{48F77516-C678-4D58-9677-7B244E810B35}" type="pres">
      <dgm:prSet presAssocID="{3417F326-D9FC-4AED-AF1C-92A393B21316}" presName="textRect" presStyleLbl="revTx" presStyleIdx="0" presStyleCnt="6">
        <dgm:presLayoutVars>
          <dgm:chMax val="1"/>
          <dgm:chPref val="1"/>
        </dgm:presLayoutVars>
      </dgm:prSet>
      <dgm:spPr/>
    </dgm:pt>
    <dgm:pt modelId="{D413F2C5-B604-407F-AC44-7A9FB302487B}" type="pres">
      <dgm:prSet presAssocID="{288A0B3D-FF70-4FA2-9F11-B7868C9D6E4B}" presName="sibTrans" presStyleLbl="sibTrans2D1" presStyleIdx="0" presStyleCnt="0"/>
      <dgm:spPr/>
    </dgm:pt>
    <dgm:pt modelId="{D6390606-A3CA-451A-AE56-15E07DE5ADB2}" type="pres">
      <dgm:prSet presAssocID="{0BA475F5-025A-4D5F-8F59-FC618D3F7F59}" presName="compNode" presStyleCnt="0"/>
      <dgm:spPr/>
    </dgm:pt>
    <dgm:pt modelId="{ADEE054B-7310-4B85-9B50-3FA2B7B58450}" type="pres">
      <dgm:prSet presAssocID="{0BA475F5-025A-4D5F-8F59-FC618D3F7F59}" presName="iconBgRect" presStyleLbl="bgShp" presStyleIdx="1" presStyleCnt="6"/>
      <dgm:spPr/>
    </dgm:pt>
    <dgm:pt modelId="{C3A77A2E-FA91-4EDC-9B66-3475A8612B55}" type="pres">
      <dgm:prSet presAssocID="{0BA475F5-025A-4D5F-8F59-FC618D3F7F5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E380E464-AFA3-4546-A38E-15EC9F81E1D1}" type="pres">
      <dgm:prSet presAssocID="{0BA475F5-025A-4D5F-8F59-FC618D3F7F59}" presName="spaceRect" presStyleCnt="0"/>
      <dgm:spPr/>
    </dgm:pt>
    <dgm:pt modelId="{DC519E28-A585-434A-BD90-991BA45D7418}" type="pres">
      <dgm:prSet presAssocID="{0BA475F5-025A-4D5F-8F59-FC618D3F7F59}" presName="textRect" presStyleLbl="revTx" presStyleIdx="1" presStyleCnt="6">
        <dgm:presLayoutVars>
          <dgm:chMax val="1"/>
          <dgm:chPref val="1"/>
        </dgm:presLayoutVars>
      </dgm:prSet>
      <dgm:spPr/>
    </dgm:pt>
    <dgm:pt modelId="{4F732AE7-D892-41C8-ACED-F2B46C3D3037}" type="pres">
      <dgm:prSet presAssocID="{72964372-FE5C-49C8-8540-F69503BF9696}" presName="sibTrans" presStyleLbl="sibTrans2D1" presStyleIdx="0" presStyleCnt="0"/>
      <dgm:spPr/>
    </dgm:pt>
    <dgm:pt modelId="{CEAC6728-EF35-428A-851F-FE3949C7DCA0}" type="pres">
      <dgm:prSet presAssocID="{696D39E0-2F03-4A7D-A335-635824B0A711}" presName="compNode" presStyleCnt="0"/>
      <dgm:spPr/>
    </dgm:pt>
    <dgm:pt modelId="{B6579A97-EB1F-4F48-9CAA-F3465A006EFF}" type="pres">
      <dgm:prSet presAssocID="{696D39E0-2F03-4A7D-A335-635824B0A711}" presName="iconBgRect" presStyleLbl="bgShp" presStyleIdx="2" presStyleCnt="6"/>
      <dgm:spPr/>
    </dgm:pt>
    <dgm:pt modelId="{19646290-A9D3-45B6-B8EE-D4D412BAA4D7}" type="pres">
      <dgm:prSet presAssocID="{696D39E0-2F03-4A7D-A335-635824B0A71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95D42C11-606C-4974-A246-F03F35E62E73}" type="pres">
      <dgm:prSet presAssocID="{696D39E0-2F03-4A7D-A335-635824B0A711}" presName="spaceRect" presStyleCnt="0"/>
      <dgm:spPr/>
    </dgm:pt>
    <dgm:pt modelId="{5109D046-0190-474D-B7A3-5F2800DDA19C}" type="pres">
      <dgm:prSet presAssocID="{696D39E0-2F03-4A7D-A335-635824B0A711}" presName="textRect" presStyleLbl="revTx" presStyleIdx="2" presStyleCnt="6">
        <dgm:presLayoutVars>
          <dgm:chMax val="1"/>
          <dgm:chPref val="1"/>
        </dgm:presLayoutVars>
      </dgm:prSet>
      <dgm:spPr/>
    </dgm:pt>
    <dgm:pt modelId="{542006ED-1300-45B1-90F9-6924AECC6B70}" type="pres">
      <dgm:prSet presAssocID="{8FAC94A1-1A4C-4B00-8933-37315A7DA842}" presName="sibTrans" presStyleLbl="sibTrans2D1" presStyleIdx="0" presStyleCnt="0"/>
      <dgm:spPr/>
    </dgm:pt>
    <dgm:pt modelId="{AE3C84B9-76FF-49A1-AE8F-37BED2E215B5}" type="pres">
      <dgm:prSet presAssocID="{63D35C46-FCEF-436F-A335-847B7F9B2430}" presName="compNode" presStyleCnt="0"/>
      <dgm:spPr/>
    </dgm:pt>
    <dgm:pt modelId="{B1F3466E-9FC7-47D9-8140-8454F2CCDA2C}" type="pres">
      <dgm:prSet presAssocID="{63D35C46-FCEF-436F-A335-847B7F9B2430}" presName="iconBgRect" presStyleLbl="bgShp" presStyleIdx="3" presStyleCnt="6"/>
      <dgm:spPr/>
    </dgm:pt>
    <dgm:pt modelId="{36AEFE1F-CEB2-46D0-B772-6DB32871AEDC}" type="pres">
      <dgm:prSet presAssocID="{63D35C46-FCEF-436F-A335-847B7F9B243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E829356A-E05B-4480-BB30-890528A38763}" type="pres">
      <dgm:prSet presAssocID="{63D35C46-FCEF-436F-A335-847B7F9B2430}" presName="spaceRect" presStyleCnt="0"/>
      <dgm:spPr/>
    </dgm:pt>
    <dgm:pt modelId="{D2062661-6A39-4E4D-8205-47ECC197861D}" type="pres">
      <dgm:prSet presAssocID="{63D35C46-FCEF-436F-A335-847B7F9B2430}" presName="textRect" presStyleLbl="revTx" presStyleIdx="3" presStyleCnt="6">
        <dgm:presLayoutVars>
          <dgm:chMax val="1"/>
          <dgm:chPref val="1"/>
        </dgm:presLayoutVars>
      </dgm:prSet>
      <dgm:spPr/>
    </dgm:pt>
    <dgm:pt modelId="{FCEDEE65-0EB7-4D27-BC70-CD33B9B0BE2D}" type="pres">
      <dgm:prSet presAssocID="{5D4E8516-10CE-4BE4-B5BC-A12A47A4EAC7}" presName="sibTrans" presStyleLbl="sibTrans2D1" presStyleIdx="0" presStyleCnt="0"/>
      <dgm:spPr/>
    </dgm:pt>
    <dgm:pt modelId="{F71D41E7-C6D9-4576-BC83-9F840DAAC496}" type="pres">
      <dgm:prSet presAssocID="{F2612D5E-3EE0-4D35-89C6-BF931D46C22D}" presName="compNode" presStyleCnt="0"/>
      <dgm:spPr/>
    </dgm:pt>
    <dgm:pt modelId="{A8003AC3-1D3D-443B-B91C-235603013D57}" type="pres">
      <dgm:prSet presAssocID="{F2612D5E-3EE0-4D35-89C6-BF931D46C22D}" presName="iconBgRect" presStyleLbl="bgShp" presStyleIdx="4" presStyleCnt="6"/>
      <dgm:spPr/>
    </dgm:pt>
    <dgm:pt modelId="{F4224CB2-27ED-4C36-8C0B-138C4A2A26E5}" type="pres">
      <dgm:prSet presAssocID="{F2612D5E-3EE0-4D35-89C6-BF931D46C22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D37A4666-60B3-4307-86A4-C7CBF9641981}" type="pres">
      <dgm:prSet presAssocID="{F2612D5E-3EE0-4D35-89C6-BF931D46C22D}" presName="spaceRect" presStyleCnt="0"/>
      <dgm:spPr/>
    </dgm:pt>
    <dgm:pt modelId="{ABC90938-9445-4B79-B8EC-B91508B02F0A}" type="pres">
      <dgm:prSet presAssocID="{F2612D5E-3EE0-4D35-89C6-BF931D46C22D}" presName="textRect" presStyleLbl="revTx" presStyleIdx="4" presStyleCnt="6">
        <dgm:presLayoutVars>
          <dgm:chMax val="1"/>
          <dgm:chPref val="1"/>
        </dgm:presLayoutVars>
      </dgm:prSet>
      <dgm:spPr/>
    </dgm:pt>
    <dgm:pt modelId="{6C53B383-3D69-4645-A663-758E23D54A11}" type="pres">
      <dgm:prSet presAssocID="{18E58C45-9166-4FC4-ADD5-4CF51B8C9985}" presName="sibTrans" presStyleLbl="sibTrans2D1" presStyleIdx="0" presStyleCnt="0"/>
      <dgm:spPr/>
    </dgm:pt>
    <dgm:pt modelId="{49C11C54-5A1E-4050-849F-75F8E452223F}" type="pres">
      <dgm:prSet presAssocID="{34BA607D-0BE7-450A-8A5F-3A4F786C4DB0}" presName="compNode" presStyleCnt="0"/>
      <dgm:spPr/>
    </dgm:pt>
    <dgm:pt modelId="{84E71AB1-C158-456B-A15E-4972D477713A}" type="pres">
      <dgm:prSet presAssocID="{34BA607D-0BE7-450A-8A5F-3A4F786C4DB0}" presName="iconBgRect" presStyleLbl="bgShp" presStyleIdx="5" presStyleCnt="6"/>
      <dgm:spPr/>
    </dgm:pt>
    <dgm:pt modelId="{289A83A8-4CE6-434C-BBA3-171B747FF9A9}" type="pres">
      <dgm:prSet presAssocID="{34BA607D-0BE7-450A-8A5F-3A4F786C4DB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3173815B-52C4-4961-8EF2-E023FAE0331E}" type="pres">
      <dgm:prSet presAssocID="{34BA607D-0BE7-450A-8A5F-3A4F786C4DB0}" presName="spaceRect" presStyleCnt="0"/>
      <dgm:spPr/>
    </dgm:pt>
    <dgm:pt modelId="{3FC74786-884F-47A9-8722-228ECA475235}" type="pres">
      <dgm:prSet presAssocID="{34BA607D-0BE7-450A-8A5F-3A4F786C4DB0}" presName="textRect" presStyleLbl="revTx" presStyleIdx="5" presStyleCnt="6">
        <dgm:presLayoutVars>
          <dgm:chMax val="1"/>
          <dgm:chPref val="1"/>
        </dgm:presLayoutVars>
      </dgm:prSet>
      <dgm:spPr/>
    </dgm:pt>
  </dgm:ptLst>
  <dgm:cxnLst>
    <dgm:cxn modelId="{5094E01B-B38D-459B-8740-7E35E085CFE3}" type="presOf" srcId="{72964372-FE5C-49C8-8540-F69503BF9696}" destId="{4F732AE7-D892-41C8-ACED-F2B46C3D3037}" srcOrd="0" destOrd="0" presId="urn:microsoft.com/office/officeart/2018/2/layout/IconCircleList"/>
    <dgm:cxn modelId="{794B6935-C6F8-4056-8AE4-C69EF9DDBC7B}" type="presOf" srcId="{288A0B3D-FF70-4FA2-9F11-B7868C9D6E4B}" destId="{D413F2C5-B604-407F-AC44-7A9FB302487B}" srcOrd="0" destOrd="0" presId="urn:microsoft.com/office/officeart/2018/2/layout/IconCircleList"/>
    <dgm:cxn modelId="{DAF96E3C-4C40-4026-B01F-B34B1289A945}" srcId="{098EDCA9-E33A-413D-8D60-20A30B895A24}" destId="{0BA475F5-025A-4D5F-8F59-FC618D3F7F59}" srcOrd="1" destOrd="0" parTransId="{F4BC6E66-E15B-4E1E-80DC-A36462E8700F}" sibTransId="{72964372-FE5C-49C8-8540-F69503BF9696}"/>
    <dgm:cxn modelId="{9C58363E-7CF6-46AB-BD37-A9A06697C31B}" srcId="{098EDCA9-E33A-413D-8D60-20A30B895A24}" destId="{63D35C46-FCEF-436F-A335-847B7F9B2430}" srcOrd="3" destOrd="0" parTransId="{D98D192C-2D16-494F-B49E-75A82A602B2A}" sibTransId="{5D4E8516-10CE-4BE4-B5BC-A12A47A4EAC7}"/>
    <dgm:cxn modelId="{CEF4415B-925E-4F6D-B303-97A2D292F3C1}" srcId="{098EDCA9-E33A-413D-8D60-20A30B895A24}" destId="{F2612D5E-3EE0-4D35-89C6-BF931D46C22D}" srcOrd="4" destOrd="0" parTransId="{9781A183-1D9D-4165-A11B-BD0C7E11F137}" sibTransId="{18E58C45-9166-4FC4-ADD5-4CF51B8C9985}"/>
    <dgm:cxn modelId="{C6530551-F970-4E9F-BFC2-AEDCAA709472}" type="presOf" srcId="{3417F326-D9FC-4AED-AF1C-92A393B21316}" destId="{48F77516-C678-4D58-9677-7B244E810B35}" srcOrd="0" destOrd="0" presId="urn:microsoft.com/office/officeart/2018/2/layout/IconCircleList"/>
    <dgm:cxn modelId="{82343887-4A08-4B5D-A9AA-EE81DE486D91}" type="presOf" srcId="{098EDCA9-E33A-413D-8D60-20A30B895A24}" destId="{C7CD0D76-A590-449E-8FB8-93C4F4DCD2C9}" srcOrd="0" destOrd="0" presId="urn:microsoft.com/office/officeart/2018/2/layout/IconCircleList"/>
    <dgm:cxn modelId="{E9F77D94-05A4-434E-A262-17C9540094F8}" type="presOf" srcId="{63D35C46-FCEF-436F-A335-847B7F9B2430}" destId="{D2062661-6A39-4E4D-8205-47ECC197861D}" srcOrd="0" destOrd="0" presId="urn:microsoft.com/office/officeart/2018/2/layout/IconCircleList"/>
    <dgm:cxn modelId="{83B169A1-FBDA-421C-A17A-AE72185D64A4}" srcId="{098EDCA9-E33A-413D-8D60-20A30B895A24}" destId="{696D39E0-2F03-4A7D-A335-635824B0A711}" srcOrd="2" destOrd="0" parTransId="{2767B9E5-D4A1-4C0E-9B95-AE1E6EA04DFD}" sibTransId="{8FAC94A1-1A4C-4B00-8933-37315A7DA842}"/>
    <dgm:cxn modelId="{ADB752AA-1691-40BA-A942-FC89E8D72C5D}" srcId="{098EDCA9-E33A-413D-8D60-20A30B895A24}" destId="{3417F326-D9FC-4AED-AF1C-92A393B21316}" srcOrd="0" destOrd="0" parTransId="{37927DA6-03C4-4D73-89D7-6E2B8870A9A9}" sibTransId="{288A0B3D-FF70-4FA2-9F11-B7868C9D6E4B}"/>
    <dgm:cxn modelId="{93A657B5-EC96-434A-BFAA-147C9C781474}" type="presOf" srcId="{696D39E0-2F03-4A7D-A335-635824B0A711}" destId="{5109D046-0190-474D-B7A3-5F2800DDA19C}" srcOrd="0" destOrd="0" presId="urn:microsoft.com/office/officeart/2018/2/layout/IconCircleList"/>
    <dgm:cxn modelId="{067D8CB9-8088-4E05-890A-C8F5394FEC26}" type="presOf" srcId="{8FAC94A1-1A4C-4B00-8933-37315A7DA842}" destId="{542006ED-1300-45B1-90F9-6924AECC6B70}" srcOrd="0" destOrd="0" presId="urn:microsoft.com/office/officeart/2018/2/layout/IconCircleList"/>
    <dgm:cxn modelId="{CFFF3CBD-4C7E-4C23-B50A-E268C32838D7}" type="presOf" srcId="{0BA475F5-025A-4D5F-8F59-FC618D3F7F59}" destId="{DC519E28-A585-434A-BD90-991BA45D7418}" srcOrd="0" destOrd="0" presId="urn:microsoft.com/office/officeart/2018/2/layout/IconCircleList"/>
    <dgm:cxn modelId="{7411B1D0-20D1-460C-9920-216D93EE594C}" type="presOf" srcId="{5D4E8516-10CE-4BE4-B5BC-A12A47A4EAC7}" destId="{FCEDEE65-0EB7-4D27-BC70-CD33B9B0BE2D}" srcOrd="0" destOrd="0" presId="urn:microsoft.com/office/officeart/2018/2/layout/IconCircleList"/>
    <dgm:cxn modelId="{A23CA8D8-B5D2-4E53-8AA6-D262AFE6AA87}" type="presOf" srcId="{18E58C45-9166-4FC4-ADD5-4CF51B8C9985}" destId="{6C53B383-3D69-4645-A663-758E23D54A11}" srcOrd="0" destOrd="0" presId="urn:microsoft.com/office/officeart/2018/2/layout/IconCircleList"/>
    <dgm:cxn modelId="{588660E7-DAFE-43C9-BECF-7B9811319829}" type="presOf" srcId="{F2612D5E-3EE0-4D35-89C6-BF931D46C22D}" destId="{ABC90938-9445-4B79-B8EC-B91508B02F0A}" srcOrd="0" destOrd="0" presId="urn:microsoft.com/office/officeart/2018/2/layout/IconCircleList"/>
    <dgm:cxn modelId="{C2F5A5EC-6043-40A1-9F0A-0CEDFC743B1F}" type="presOf" srcId="{34BA607D-0BE7-450A-8A5F-3A4F786C4DB0}" destId="{3FC74786-884F-47A9-8722-228ECA475235}" srcOrd="0" destOrd="0" presId="urn:microsoft.com/office/officeart/2018/2/layout/IconCircleList"/>
    <dgm:cxn modelId="{6044BBFE-FEAE-46AB-8D64-AC42C64BBDE8}" srcId="{098EDCA9-E33A-413D-8D60-20A30B895A24}" destId="{34BA607D-0BE7-450A-8A5F-3A4F786C4DB0}" srcOrd="5" destOrd="0" parTransId="{9DFD4CBA-0D1D-4200-9080-BDC9564D17BB}" sibTransId="{3A1EBF3B-5C35-4336-BB45-1660165A536F}"/>
    <dgm:cxn modelId="{7B9FC723-B60C-477A-A7D3-EDAA937511A5}" type="presParOf" srcId="{C7CD0D76-A590-449E-8FB8-93C4F4DCD2C9}" destId="{08025C6C-DCC9-4CB8-8117-CA30ACD945F4}" srcOrd="0" destOrd="0" presId="urn:microsoft.com/office/officeart/2018/2/layout/IconCircleList"/>
    <dgm:cxn modelId="{60C2EAB2-0D17-48A3-A638-DCC963FA7738}" type="presParOf" srcId="{08025C6C-DCC9-4CB8-8117-CA30ACD945F4}" destId="{E28C13CA-2EA1-4D58-A627-F557732DAD30}" srcOrd="0" destOrd="0" presId="urn:microsoft.com/office/officeart/2018/2/layout/IconCircleList"/>
    <dgm:cxn modelId="{5EF0E2D6-D0C9-406E-987F-0528B3601320}" type="presParOf" srcId="{E28C13CA-2EA1-4D58-A627-F557732DAD30}" destId="{F7B7F1C1-BC3B-4E87-87A2-94BC797449C6}" srcOrd="0" destOrd="0" presId="urn:microsoft.com/office/officeart/2018/2/layout/IconCircleList"/>
    <dgm:cxn modelId="{23D71FCD-3B05-48AB-92CB-A1EBEE9183FE}" type="presParOf" srcId="{E28C13CA-2EA1-4D58-A627-F557732DAD30}" destId="{E6497FCC-A491-4EA9-AA77-306DB5C7275A}" srcOrd="1" destOrd="0" presId="urn:microsoft.com/office/officeart/2018/2/layout/IconCircleList"/>
    <dgm:cxn modelId="{80619940-23BE-489D-A459-F5A74B02DABB}" type="presParOf" srcId="{E28C13CA-2EA1-4D58-A627-F557732DAD30}" destId="{2D9C9F1E-9351-4763-8EB5-6F65719165D0}" srcOrd="2" destOrd="0" presId="urn:microsoft.com/office/officeart/2018/2/layout/IconCircleList"/>
    <dgm:cxn modelId="{47142309-85CA-4DBB-B76B-A5F64D0D7C28}" type="presParOf" srcId="{E28C13CA-2EA1-4D58-A627-F557732DAD30}" destId="{48F77516-C678-4D58-9677-7B244E810B35}" srcOrd="3" destOrd="0" presId="urn:microsoft.com/office/officeart/2018/2/layout/IconCircleList"/>
    <dgm:cxn modelId="{5BD32EF7-6EE3-4ED1-8062-BE74F23079D1}" type="presParOf" srcId="{08025C6C-DCC9-4CB8-8117-CA30ACD945F4}" destId="{D413F2C5-B604-407F-AC44-7A9FB302487B}" srcOrd="1" destOrd="0" presId="urn:microsoft.com/office/officeart/2018/2/layout/IconCircleList"/>
    <dgm:cxn modelId="{DAA64FF8-583C-4609-9B88-F662F8D55E77}" type="presParOf" srcId="{08025C6C-DCC9-4CB8-8117-CA30ACD945F4}" destId="{D6390606-A3CA-451A-AE56-15E07DE5ADB2}" srcOrd="2" destOrd="0" presId="urn:microsoft.com/office/officeart/2018/2/layout/IconCircleList"/>
    <dgm:cxn modelId="{90FB5FA7-D897-4512-962A-299D63ED9D83}" type="presParOf" srcId="{D6390606-A3CA-451A-AE56-15E07DE5ADB2}" destId="{ADEE054B-7310-4B85-9B50-3FA2B7B58450}" srcOrd="0" destOrd="0" presId="urn:microsoft.com/office/officeart/2018/2/layout/IconCircleList"/>
    <dgm:cxn modelId="{CA54E0FF-55FD-45DB-A089-683B8F44CD02}" type="presParOf" srcId="{D6390606-A3CA-451A-AE56-15E07DE5ADB2}" destId="{C3A77A2E-FA91-4EDC-9B66-3475A8612B55}" srcOrd="1" destOrd="0" presId="urn:microsoft.com/office/officeart/2018/2/layout/IconCircleList"/>
    <dgm:cxn modelId="{2356B525-BCA8-4C1F-935F-67EE8EC4FDF9}" type="presParOf" srcId="{D6390606-A3CA-451A-AE56-15E07DE5ADB2}" destId="{E380E464-AFA3-4546-A38E-15EC9F81E1D1}" srcOrd="2" destOrd="0" presId="urn:microsoft.com/office/officeart/2018/2/layout/IconCircleList"/>
    <dgm:cxn modelId="{7F98392A-647F-4AED-88EF-F9E9CF5125E2}" type="presParOf" srcId="{D6390606-A3CA-451A-AE56-15E07DE5ADB2}" destId="{DC519E28-A585-434A-BD90-991BA45D7418}" srcOrd="3" destOrd="0" presId="urn:microsoft.com/office/officeart/2018/2/layout/IconCircleList"/>
    <dgm:cxn modelId="{CFE912E8-38A8-49FB-A542-5E31A8E14A52}" type="presParOf" srcId="{08025C6C-DCC9-4CB8-8117-CA30ACD945F4}" destId="{4F732AE7-D892-41C8-ACED-F2B46C3D3037}" srcOrd="3" destOrd="0" presId="urn:microsoft.com/office/officeart/2018/2/layout/IconCircleList"/>
    <dgm:cxn modelId="{A7FD47FF-1FFB-492F-B163-A92E8B90DE2B}" type="presParOf" srcId="{08025C6C-DCC9-4CB8-8117-CA30ACD945F4}" destId="{CEAC6728-EF35-428A-851F-FE3949C7DCA0}" srcOrd="4" destOrd="0" presId="urn:microsoft.com/office/officeart/2018/2/layout/IconCircleList"/>
    <dgm:cxn modelId="{431B96D0-8019-447C-9A6D-FF931D6D7985}" type="presParOf" srcId="{CEAC6728-EF35-428A-851F-FE3949C7DCA0}" destId="{B6579A97-EB1F-4F48-9CAA-F3465A006EFF}" srcOrd="0" destOrd="0" presId="urn:microsoft.com/office/officeart/2018/2/layout/IconCircleList"/>
    <dgm:cxn modelId="{DBDF8436-14D2-48EE-ACD6-8786D7AD9C76}" type="presParOf" srcId="{CEAC6728-EF35-428A-851F-FE3949C7DCA0}" destId="{19646290-A9D3-45B6-B8EE-D4D412BAA4D7}" srcOrd="1" destOrd="0" presId="urn:microsoft.com/office/officeart/2018/2/layout/IconCircleList"/>
    <dgm:cxn modelId="{ECEE2043-1E22-43D6-9FAF-0C554CB0A436}" type="presParOf" srcId="{CEAC6728-EF35-428A-851F-FE3949C7DCA0}" destId="{95D42C11-606C-4974-A246-F03F35E62E73}" srcOrd="2" destOrd="0" presId="urn:microsoft.com/office/officeart/2018/2/layout/IconCircleList"/>
    <dgm:cxn modelId="{CB8410FD-7D43-46CC-9610-0376B58886A3}" type="presParOf" srcId="{CEAC6728-EF35-428A-851F-FE3949C7DCA0}" destId="{5109D046-0190-474D-B7A3-5F2800DDA19C}" srcOrd="3" destOrd="0" presId="urn:microsoft.com/office/officeart/2018/2/layout/IconCircleList"/>
    <dgm:cxn modelId="{1AA2A6DD-3E16-4A02-9041-1F9BFA3DF7AE}" type="presParOf" srcId="{08025C6C-DCC9-4CB8-8117-CA30ACD945F4}" destId="{542006ED-1300-45B1-90F9-6924AECC6B70}" srcOrd="5" destOrd="0" presId="urn:microsoft.com/office/officeart/2018/2/layout/IconCircleList"/>
    <dgm:cxn modelId="{2A9310DC-8D5A-414A-863E-5BE52D9E5BF0}" type="presParOf" srcId="{08025C6C-DCC9-4CB8-8117-CA30ACD945F4}" destId="{AE3C84B9-76FF-49A1-AE8F-37BED2E215B5}" srcOrd="6" destOrd="0" presId="urn:microsoft.com/office/officeart/2018/2/layout/IconCircleList"/>
    <dgm:cxn modelId="{9B1A433D-58B4-465D-892F-3D74BE3EC516}" type="presParOf" srcId="{AE3C84B9-76FF-49A1-AE8F-37BED2E215B5}" destId="{B1F3466E-9FC7-47D9-8140-8454F2CCDA2C}" srcOrd="0" destOrd="0" presId="urn:microsoft.com/office/officeart/2018/2/layout/IconCircleList"/>
    <dgm:cxn modelId="{7FBA817B-383C-4C0D-B8C8-E9FB5A7EDA67}" type="presParOf" srcId="{AE3C84B9-76FF-49A1-AE8F-37BED2E215B5}" destId="{36AEFE1F-CEB2-46D0-B772-6DB32871AEDC}" srcOrd="1" destOrd="0" presId="urn:microsoft.com/office/officeart/2018/2/layout/IconCircleList"/>
    <dgm:cxn modelId="{6E9B9493-57D6-4BFA-A7D3-A6E63D6A5AD7}" type="presParOf" srcId="{AE3C84B9-76FF-49A1-AE8F-37BED2E215B5}" destId="{E829356A-E05B-4480-BB30-890528A38763}" srcOrd="2" destOrd="0" presId="urn:microsoft.com/office/officeart/2018/2/layout/IconCircleList"/>
    <dgm:cxn modelId="{96D1340C-EF70-4E78-9D8E-2BBF18E2AC34}" type="presParOf" srcId="{AE3C84B9-76FF-49A1-AE8F-37BED2E215B5}" destId="{D2062661-6A39-4E4D-8205-47ECC197861D}" srcOrd="3" destOrd="0" presId="urn:microsoft.com/office/officeart/2018/2/layout/IconCircleList"/>
    <dgm:cxn modelId="{C727D870-48AD-4BEC-9B33-6671F2A425B1}" type="presParOf" srcId="{08025C6C-DCC9-4CB8-8117-CA30ACD945F4}" destId="{FCEDEE65-0EB7-4D27-BC70-CD33B9B0BE2D}" srcOrd="7" destOrd="0" presId="urn:microsoft.com/office/officeart/2018/2/layout/IconCircleList"/>
    <dgm:cxn modelId="{98F71104-88AE-4187-BA60-97E63D8D4D1B}" type="presParOf" srcId="{08025C6C-DCC9-4CB8-8117-CA30ACD945F4}" destId="{F71D41E7-C6D9-4576-BC83-9F840DAAC496}" srcOrd="8" destOrd="0" presId="urn:microsoft.com/office/officeart/2018/2/layout/IconCircleList"/>
    <dgm:cxn modelId="{682189D1-1AF9-4A53-975F-97B6A9B8B0E9}" type="presParOf" srcId="{F71D41E7-C6D9-4576-BC83-9F840DAAC496}" destId="{A8003AC3-1D3D-443B-B91C-235603013D57}" srcOrd="0" destOrd="0" presId="urn:microsoft.com/office/officeart/2018/2/layout/IconCircleList"/>
    <dgm:cxn modelId="{C1897A05-85EA-4DD4-82C4-860D335672DA}" type="presParOf" srcId="{F71D41E7-C6D9-4576-BC83-9F840DAAC496}" destId="{F4224CB2-27ED-4C36-8C0B-138C4A2A26E5}" srcOrd="1" destOrd="0" presId="urn:microsoft.com/office/officeart/2018/2/layout/IconCircleList"/>
    <dgm:cxn modelId="{93A444BE-4ADF-49D6-8640-B5852FAEC444}" type="presParOf" srcId="{F71D41E7-C6D9-4576-BC83-9F840DAAC496}" destId="{D37A4666-60B3-4307-86A4-C7CBF9641981}" srcOrd="2" destOrd="0" presId="urn:microsoft.com/office/officeart/2018/2/layout/IconCircleList"/>
    <dgm:cxn modelId="{DA18E39E-96FA-4613-A007-060FA2B3388E}" type="presParOf" srcId="{F71D41E7-C6D9-4576-BC83-9F840DAAC496}" destId="{ABC90938-9445-4B79-B8EC-B91508B02F0A}" srcOrd="3" destOrd="0" presId="urn:microsoft.com/office/officeart/2018/2/layout/IconCircleList"/>
    <dgm:cxn modelId="{43B7D7E8-7347-460F-B403-68785D60CD00}" type="presParOf" srcId="{08025C6C-DCC9-4CB8-8117-CA30ACD945F4}" destId="{6C53B383-3D69-4645-A663-758E23D54A11}" srcOrd="9" destOrd="0" presId="urn:microsoft.com/office/officeart/2018/2/layout/IconCircleList"/>
    <dgm:cxn modelId="{2F2BE73B-D1E0-4BC8-959F-35E3D64B06FE}" type="presParOf" srcId="{08025C6C-DCC9-4CB8-8117-CA30ACD945F4}" destId="{49C11C54-5A1E-4050-849F-75F8E452223F}" srcOrd="10" destOrd="0" presId="urn:microsoft.com/office/officeart/2018/2/layout/IconCircleList"/>
    <dgm:cxn modelId="{CB954459-2243-4D70-AA4F-78857A85D48B}" type="presParOf" srcId="{49C11C54-5A1E-4050-849F-75F8E452223F}" destId="{84E71AB1-C158-456B-A15E-4972D477713A}" srcOrd="0" destOrd="0" presId="urn:microsoft.com/office/officeart/2018/2/layout/IconCircleList"/>
    <dgm:cxn modelId="{871199C5-2475-433C-9270-E256AD450968}" type="presParOf" srcId="{49C11C54-5A1E-4050-849F-75F8E452223F}" destId="{289A83A8-4CE6-434C-BBA3-171B747FF9A9}" srcOrd="1" destOrd="0" presId="urn:microsoft.com/office/officeart/2018/2/layout/IconCircleList"/>
    <dgm:cxn modelId="{94F952AC-0D57-47BE-BF2F-2AB11B3A49A0}" type="presParOf" srcId="{49C11C54-5A1E-4050-849F-75F8E452223F}" destId="{3173815B-52C4-4961-8EF2-E023FAE0331E}" srcOrd="2" destOrd="0" presId="urn:microsoft.com/office/officeart/2018/2/layout/IconCircleList"/>
    <dgm:cxn modelId="{6FE2E1EB-1A79-4C08-A94C-DFEDCD93C246}" type="presParOf" srcId="{49C11C54-5A1E-4050-849F-75F8E452223F}" destId="{3FC74786-884F-47A9-8722-228ECA47523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344E43-071B-4D44-ADAD-77DCD43F86F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7821C39-6879-4380-98D3-905A72AA1A9D}">
      <dgm:prSet/>
      <dgm:spPr/>
      <dgm:t>
        <a:bodyPr/>
        <a:lstStyle/>
        <a:p>
          <a:r>
            <a:rPr lang="en-US"/>
            <a:t>The ACAS code sets out minimum procedural standards</a:t>
          </a:r>
        </a:p>
      </dgm:t>
    </dgm:pt>
    <dgm:pt modelId="{2426906F-AF15-4615-91C4-F35D9B3B3B1B}" type="parTrans" cxnId="{75590861-C18F-4251-9DCC-5B6369D0F1C6}">
      <dgm:prSet/>
      <dgm:spPr/>
      <dgm:t>
        <a:bodyPr/>
        <a:lstStyle/>
        <a:p>
          <a:endParaRPr lang="en-US"/>
        </a:p>
      </dgm:t>
    </dgm:pt>
    <dgm:pt modelId="{80974C38-63BA-47C0-BFB6-BEE6C2BE5BAC}" type="sibTrans" cxnId="{75590861-C18F-4251-9DCC-5B6369D0F1C6}">
      <dgm:prSet/>
      <dgm:spPr/>
      <dgm:t>
        <a:bodyPr/>
        <a:lstStyle/>
        <a:p>
          <a:endParaRPr lang="en-US"/>
        </a:p>
      </dgm:t>
    </dgm:pt>
    <dgm:pt modelId="{030C3AB3-040E-4D62-A2DA-BE2F36B20415}">
      <dgm:prSet/>
      <dgm:spPr/>
      <dgm:t>
        <a:bodyPr/>
        <a:lstStyle/>
        <a:p>
          <a:r>
            <a:rPr lang="en-US"/>
            <a:t>Tribunals must to take the Code into account and can uplift or reduce compensation by up to 25% if either party unreasonably fails to follow it</a:t>
          </a:r>
        </a:p>
      </dgm:t>
    </dgm:pt>
    <dgm:pt modelId="{C0A327BE-D8AB-4FC4-897C-768E44D79231}" type="parTrans" cxnId="{F08196D8-5870-4C72-9800-F2FD53E06A96}">
      <dgm:prSet/>
      <dgm:spPr/>
      <dgm:t>
        <a:bodyPr/>
        <a:lstStyle/>
        <a:p>
          <a:endParaRPr lang="en-US"/>
        </a:p>
      </dgm:t>
    </dgm:pt>
    <dgm:pt modelId="{CF7DC984-437B-4FF3-94DF-E8378FDA8280}" type="sibTrans" cxnId="{F08196D8-5870-4C72-9800-F2FD53E06A96}">
      <dgm:prSet/>
      <dgm:spPr/>
      <dgm:t>
        <a:bodyPr/>
        <a:lstStyle/>
        <a:p>
          <a:endParaRPr lang="en-US"/>
        </a:p>
      </dgm:t>
    </dgm:pt>
    <dgm:pt modelId="{617216EF-86C7-4F23-A540-A243C3E0AA83}">
      <dgm:prSet/>
      <dgm:spPr/>
      <dgm:t>
        <a:bodyPr/>
        <a:lstStyle/>
        <a:p>
          <a:r>
            <a:rPr lang="en-US"/>
            <a:t>Implied term of mutual trust and confidence</a:t>
          </a:r>
        </a:p>
      </dgm:t>
    </dgm:pt>
    <dgm:pt modelId="{387123EC-E59E-4880-9118-A79D6BFCF3CA}" type="parTrans" cxnId="{9EEDB110-7FC3-4772-B5FE-A87D07BA6FA2}">
      <dgm:prSet/>
      <dgm:spPr/>
      <dgm:t>
        <a:bodyPr/>
        <a:lstStyle/>
        <a:p>
          <a:endParaRPr lang="en-US"/>
        </a:p>
      </dgm:t>
    </dgm:pt>
    <dgm:pt modelId="{3E734A70-091C-49D9-9671-CFD84F17F063}" type="sibTrans" cxnId="{9EEDB110-7FC3-4772-B5FE-A87D07BA6FA2}">
      <dgm:prSet/>
      <dgm:spPr/>
      <dgm:t>
        <a:bodyPr/>
        <a:lstStyle/>
        <a:p>
          <a:endParaRPr lang="en-US"/>
        </a:p>
      </dgm:t>
    </dgm:pt>
    <dgm:pt modelId="{440896D5-9383-4611-B652-E6811F4AA29A}" type="pres">
      <dgm:prSet presAssocID="{49344E43-071B-4D44-ADAD-77DCD43F86F7}" presName="root" presStyleCnt="0">
        <dgm:presLayoutVars>
          <dgm:dir/>
          <dgm:resizeHandles val="exact"/>
        </dgm:presLayoutVars>
      </dgm:prSet>
      <dgm:spPr/>
    </dgm:pt>
    <dgm:pt modelId="{D9479086-727A-4108-BA9A-8E2C61AB87B3}" type="pres">
      <dgm:prSet presAssocID="{07821C39-6879-4380-98D3-905A72AA1A9D}" presName="compNode" presStyleCnt="0"/>
      <dgm:spPr/>
    </dgm:pt>
    <dgm:pt modelId="{8E813FCF-8682-4A14-9F08-F255AC522342}" type="pres">
      <dgm:prSet presAssocID="{07821C39-6879-4380-98D3-905A72AA1A9D}" presName="bgRect" presStyleLbl="bgShp" presStyleIdx="0" presStyleCnt="3"/>
      <dgm:spPr/>
    </dgm:pt>
    <dgm:pt modelId="{F3D3DBB7-3C7D-405D-B5C9-A4CF4B59EE34}" type="pres">
      <dgm:prSet presAssocID="{07821C39-6879-4380-98D3-905A72AA1A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1E59A1B-E069-47BB-BF8D-A41CAD01576C}" type="pres">
      <dgm:prSet presAssocID="{07821C39-6879-4380-98D3-905A72AA1A9D}" presName="spaceRect" presStyleCnt="0"/>
      <dgm:spPr/>
    </dgm:pt>
    <dgm:pt modelId="{98C9317C-9620-4565-A97C-550D11F1CDB3}" type="pres">
      <dgm:prSet presAssocID="{07821C39-6879-4380-98D3-905A72AA1A9D}" presName="parTx" presStyleLbl="revTx" presStyleIdx="0" presStyleCnt="3">
        <dgm:presLayoutVars>
          <dgm:chMax val="0"/>
          <dgm:chPref val="0"/>
        </dgm:presLayoutVars>
      </dgm:prSet>
      <dgm:spPr/>
    </dgm:pt>
    <dgm:pt modelId="{7DCD89C3-A3DC-42EB-A82A-77C185466245}" type="pres">
      <dgm:prSet presAssocID="{80974C38-63BA-47C0-BFB6-BEE6C2BE5BAC}" presName="sibTrans" presStyleCnt="0"/>
      <dgm:spPr/>
    </dgm:pt>
    <dgm:pt modelId="{C66B4724-F031-4D67-9EA8-FA6735CA1AA9}" type="pres">
      <dgm:prSet presAssocID="{030C3AB3-040E-4D62-A2DA-BE2F36B20415}" presName="compNode" presStyleCnt="0"/>
      <dgm:spPr/>
    </dgm:pt>
    <dgm:pt modelId="{6FC039C3-CEBB-4958-8A1B-5BFD7913BC45}" type="pres">
      <dgm:prSet presAssocID="{030C3AB3-040E-4D62-A2DA-BE2F36B20415}" presName="bgRect" presStyleLbl="bgShp" presStyleIdx="1" presStyleCnt="3"/>
      <dgm:spPr/>
    </dgm:pt>
    <dgm:pt modelId="{1752166D-62E2-4431-B702-20A6F0C9E272}" type="pres">
      <dgm:prSet presAssocID="{030C3AB3-040E-4D62-A2DA-BE2F36B2041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1393D5B7-DCD1-46E1-93A7-E8EF5EC6D959}" type="pres">
      <dgm:prSet presAssocID="{030C3AB3-040E-4D62-A2DA-BE2F36B20415}" presName="spaceRect" presStyleCnt="0"/>
      <dgm:spPr/>
    </dgm:pt>
    <dgm:pt modelId="{44295D8C-C36A-4C20-8EDC-1BED76EC886E}" type="pres">
      <dgm:prSet presAssocID="{030C3AB3-040E-4D62-A2DA-BE2F36B20415}" presName="parTx" presStyleLbl="revTx" presStyleIdx="1" presStyleCnt="3">
        <dgm:presLayoutVars>
          <dgm:chMax val="0"/>
          <dgm:chPref val="0"/>
        </dgm:presLayoutVars>
      </dgm:prSet>
      <dgm:spPr/>
    </dgm:pt>
    <dgm:pt modelId="{F67559E9-730D-427D-AE95-04CA5E0FC9BE}" type="pres">
      <dgm:prSet presAssocID="{CF7DC984-437B-4FF3-94DF-E8378FDA8280}" presName="sibTrans" presStyleCnt="0"/>
      <dgm:spPr/>
    </dgm:pt>
    <dgm:pt modelId="{630107C8-550A-4778-93F2-B0E174E9132E}" type="pres">
      <dgm:prSet presAssocID="{617216EF-86C7-4F23-A540-A243C3E0AA83}" presName="compNode" presStyleCnt="0"/>
      <dgm:spPr/>
    </dgm:pt>
    <dgm:pt modelId="{BE6AA28E-8B30-41AE-873E-C5D842880CA5}" type="pres">
      <dgm:prSet presAssocID="{617216EF-86C7-4F23-A540-A243C3E0AA83}" presName="bgRect" presStyleLbl="bgShp" presStyleIdx="2" presStyleCnt="3"/>
      <dgm:spPr/>
    </dgm:pt>
    <dgm:pt modelId="{15C06228-40C9-4C24-BD97-FA6D919A4F03}" type="pres">
      <dgm:prSet presAssocID="{617216EF-86C7-4F23-A540-A243C3E0AA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58BADCD-043C-41E4-877B-A1F55649BC26}" type="pres">
      <dgm:prSet presAssocID="{617216EF-86C7-4F23-A540-A243C3E0AA83}" presName="spaceRect" presStyleCnt="0"/>
      <dgm:spPr/>
    </dgm:pt>
    <dgm:pt modelId="{29597C66-69B7-4B60-8E8E-9FD50276ADF4}" type="pres">
      <dgm:prSet presAssocID="{617216EF-86C7-4F23-A540-A243C3E0AA83}" presName="parTx" presStyleLbl="revTx" presStyleIdx="2" presStyleCnt="3">
        <dgm:presLayoutVars>
          <dgm:chMax val="0"/>
          <dgm:chPref val="0"/>
        </dgm:presLayoutVars>
      </dgm:prSet>
      <dgm:spPr/>
    </dgm:pt>
  </dgm:ptLst>
  <dgm:cxnLst>
    <dgm:cxn modelId="{1F2BA504-B21C-4AE7-8CAA-4AF22412DCEC}" type="presOf" srcId="{617216EF-86C7-4F23-A540-A243C3E0AA83}" destId="{29597C66-69B7-4B60-8E8E-9FD50276ADF4}" srcOrd="0" destOrd="0" presId="urn:microsoft.com/office/officeart/2018/2/layout/IconVerticalSolidList"/>
    <dgm:cxn modelId="{9EEDB110-7FC3-4772-B5FE-A87D07BA6FA2}" srcId="{49344E43-071B-4D44-ADAD-77DCD43F86F7}" destId="{617216EF-86C7-4F23-A540-A243C3E0AA83}" srcOrd="2" destOrd="0" parTransId="{387123EC-E59E-4880-9118-A79D6BFCF3CA}" sibTransId="{3E734A70-091C-49D9-9671-CFD84F17F063}"/>
    <dgm:cxn modelId="{75590861-C18F-4251-9DCC-5B6369D0F1C6}" srcId="{49344E43-071B-4D44-ADAD-77DCD43F86F7}" destId="{07821C39-6879-4380-98D3-905A72AA1A9D}" srcOrd="0" destOrd="0" parTransId="{2426906F-AF15-4615-91C4-F35D9B3B3B1B}" sibTransId="{80974C38-63BA-47C0-BFB6-BEE6C2BE5BAC}"/>
    <dgm:cxn modelId="{B8BBCD92-BE44-447E-9F0D-D3A06CCD31DC}" type="presOf" srcId="{49344E43-071B-4D44-ADAD-77DCD43F86F7}" destId="{440896D5-9383-4611-B652-E6811F4AA29A}" srcOrd="0" destOrd="0" presId="urn:microsoft.com/office/officeart/2018/2/layout/IconVerticalSolidList"/>
    <dgm:cxn modelId="{F08196D8-5870-4C72-9800-F2FD53E06A96}" srcId="{49344E43-071B-4D44-ADAD-77DCD43F86F7}" destId="{030C3AB3-040E-4D62-A2DA-BE2F36B20415}" srcOrd="1" destOrd="0" parTransId="{C0A327BE-D8AB-4FC4-897C-768E44D79231}" sibTransId="{CF7DC984-437B-4FF3-94DF-E8378FDA8280}"/>
    <dgm:cxn modelId="{ABE9D3E0-A375-49EF-A0F1-51297967F97A}" type="presOf" srcId="{07821C39-6879-4380-98D3-905A72AA1A9D}" destId="{98C9317C-9620-4565-A97C-550D11F1CDB3}" srcOrd="0" destOrd="0" presId="urn:microsoft.com/office/officeart/2018/2/layout/IconVerticalSolidList"/>
    <dgm:cxn modelId="{D27067E9-B9BB-4F25-80A9-B7B527FA369C}" type="presOf" srcId="{030C3AB3-040E-4D62-A2DA-BE2F36B20415}" destId="{44295D8C-C36A-4C20-8EDC-1BED76EC886E}" srcOrd="0" destOrd="0" presId="urn:microsoft.com/office/officeart/2018/2/layout/IconVerticalSolidList"/>
    <dgm:cxn modelId="{D59662B7-CD2A-4B12-9300-4BFD1E33E712}" type="presParOf" srcId="{440896D5-9383-4611-B652-E6811F4AA29A}" destId="{D9479086-727A-4108-BA9A-8E2C61AB87B3}" srcOrd="0" destOrd="0" presId="urn:microsoft.com/office/officeart/2018/2/layout/IconVerticalSolidList"/>
    <dgm:cxn modelId="{5D5D2087-2A40-4F6D-B659-5F86DB9E0A18}" type="presParOf" srcId="{D9479086-727A-4108-BA9A-8E2C61AB87B3}" destId="{8E813FCF-8682-4A14-9F08-F255AC522342}" srcOrd="0" destOrd="0" presId="urn:microsoft.com/office/officeart/2018/2/layout/IconVerticalSolidList"/>
    <dgm:cxn modelId="{00EC70EE-0C81-4AC5-A2D1-C6F814313CBF}" type="presParOf" srcId="{D9479086-727A-4108-BA9A-8E2C61AB87B3}" destId="{F3D3DBB7-3C7D-405D-B5C9-A4CF4B59EE34}" srcOrd="1" destOrd="0" presId="urn:microsoft.com/office/officeart/2018/2/layout/IconVerticalSolidList"/>
    <dgm:cxn modelId="{0B7544CB-3F4E-4ABE-99AC-56838D58D1B3}" type="presParOf" srcId="{D9479086-727A-4108-BA9A-8E2C61AB87B3}" destId="{C1E59A1B-E069-47BB-BF8D-A41CAD01576C}" srcOrd="2" destOrd="0" presId="urn:microsoft.com/office/officeart/2018/2/layout/IconVerticalSolidList"/>
    <dgm:cxn modelId="{8925A026-79B7-448D-8C89-6656B0B82ADC}" type="presParOf" srcId="{D9479086-727A-4108-BA9A-8E2C61AB87B3}" destId="{98C9317C-9620-4565-A97C-550D11F1CDB3}" srcOrd="3" destOrd="0" presId="urn:microsoft.com/office/officeart/2018/2/layout/IconVerticalSolidList"/>
    <dgm:cxn modelId="{2DC8E8FA-AB01-46F5-8CA3-7198566C45BC}" type="presParOf" srcId="{440896D5-9383-4611-B652-E6811F4AA29A}" destId="{7DCD89C3-A3DC-42EB-A82A-77C185466245}" srcOrd="1" destOrd="0" presId="urn:microsoft.com/office/officeart/2018/2/layout/IconVerticalSolidList"/>
    <dgm:cxn modelId="{C4A8457D-D8C1-4E85-859F-0E7C9CC50747}" type="presParOf" srcId="{440896D5-9383-4611-B652-E6811F4AA29A}" destId="{C66B4724-F031-4D67-9EA8-FA6735CA1AA9}" srcOrd="2" destOrd="0" presId="urn:microsoft.com/office/officeart/2018/2/layout/IconVerticalSolidList"/>
    <dgm:cxn modelId="{2F430166-A9DD-4E7F-B86B-48A19DBF0B38}" type="presParOf" srcId="{C66B4724-F031-4D67-9EA8-FA6735CA1AA9}" destId="{6FC039C3-CEBB-4958-8A1B-5BFD7913BC45}" srcOrd="0" destOrd="0" presId="urn:microsoft.com/office/officeart/2018/2/layout/IconVerticalSolidList"/>
    <dgm:cxn modelId="{907E558F-6AD4-46CE-9103-B47A7F801924}" type="presParOf" srcId="{C66B4724-F031-4D67-9EA8-FA6735CA1AA9}" destId="{1752166D-62E2-4431-B702-20A6F0C9E272}" srcOrd="1" destOrd="0" presId="urn:microsoft.com/office/officeart/2018/2/layout/IconVerticalSolidList"/>
    <dgm:cxn modelId="{768583D4-292E-4157-AB5F-06194CC2E108}" type="presParOf" srcId="{C66B4724-F031-4D67-9EA8-FA6735CA1AA9}" destId="{1393D5B7-DCD1-46E1-93A7-E8EF5EC6D959}" srcOrd="2" destOrd="0" presId="urn:microsoft.com/office/officeart/2018/2/layout/IconVerticalSolidList"/>
    <dgm:cxn modelId="{338FD8FA-59A9-487E-B7ED-BEED9FA55DF9}" type="presParOf" srcId="{C66B4724-F031-4D67-9EA8-FA6735CA1AA9}" destId="{44295D8C-C36A-4C20-8EDC-1BED76EC886E}" srcOrd="3" destOrd="0" presId="urn:microsoft.com/office/officeart/2018/2/layout/IconVerticalSolidList"/>
    <dgm:cxn modelId="{DC13328A-8CD6-42D9-83D9-D864A1B3D9F8}" type="presParOf" srcId="{440896D5-9383-4611-B652-E6811F4AA29A}" destId="{F67559E9-730D-427D-AE95-04CA5E0FC9BE}" srcOrd="3" destOrd="0" presId="urn:microsoft.com/office/officeart/2018/2/layout/IconVerticalSolidList"/>
    <dgm:cxn modelId="{8CD059BB-D948-4593-B51C-BD02DBE4A842}" type="presParOf" srcId="{440896D5-9383-4611-B652-E6811F4AA29A}" destId="{630107C8-550A-4778-93F2-B0E174E9132E}" srcOrd="4" destOrd="0" presId="urn:microsoft.com/office/officeart/2018/2/layout/IconVerticalSolidList"/>
    <dgm:cxn modelId="{9E014C49-2A39-4BC8-86FD-8F4CCBF24728}" type="presParOf" srcId="{630107C8-550A-4778-93F2-B0E174E9132E}" destId="{BE6AA28E-8B30-41AE-873E-C5D842880CA5}" srcOrd="0" destOrd="0" presId="urn:microsoft.com/office/officeart/2018/2/layout/IconVerticalSolidList"/>
    <dgm:cxn modelId="{E24642B5-8A21-4BB1-951D-FB8F19F79717}" type="presParOf" srcId="{630107C8-550A-4778-93F2-B0E174E9132E}" destId="{15C06228-40C9-4C24-BD97-FA6D919A4F03}" srcOrd="1" destOrd="0" presId="urn:microsoft.com/office/officeart/2018/2/layout/IconVerticalSolidList"/>
    <dgm:cxn modelId="{A02C6810-FEA0-4DA8-BABB-C567BF65C463}" type="presParOf" srcId="{630107C8-550A-4778-93F2-B0E174E9132E}" destId="{358BADCD-043C-41E4-877B-A1F55649BC26}" srcOrd="2" destOrd="0" presId="urn:microsoft.com/office/officeart/2018/2/layout/IconVerticalSolidList"/>
    <dgm:cxn modelId="{DE058CEA-687A-40A4-B95D-D1E4C8C51DD4}" type="presParOf" srcId="{630107C8-550A-4778-93F2-B0E174E9132E}" destId="{29597C66-69B7-4B60-8E8E-9FD50276ADF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A00E6A-4A8C-42C9-B9F3-54B49CCC97E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E7B25F9-CA38-4C62-95FD-130FF2E99D7E}">
      <dgm:prSet/>
      <dgm:spPr/>
      <dgm:t>
        <a:bodyPr/>
        <a:lstStyle/>
        <a:p>
          <a:r>
            <a:rPr lang="en-US"/>
            <a:t>What steps can an employer take to prevent and resolve concerns and grumbles before they escalate into a formal grievance?</a:t>
          </a:r>
        </a:p>
      </dgm:t>
    </dgm:pt>
    <dgm:pt modelId="{84E4A061-79FA-4458-9072-45E506B9131F}" type="parTrans" cxnId="{EFC0A41A-8C5A-48D8-B671-6061A5CB47E6}">
      <dgm:prSet/>
      <dgm:spPr/>
      <dgm:t>
        <a:bodyPr/>
        <a:lstStyle/>
        <a:p>
          <a:endParaRPr lang="en-US"/>
        </a:p>
      </dgm:t>
    </dgm:pt>
    <dgm:pt modelId="{30DB035F-3DCD-4DE8-ABDE-108A1C85B848}" type="sibTrans" cxnId="{EFC0A41A-8C5A-48D8-B671-6061A5CB47E6}">
      <dgm:prSet/>
      <dgm:spPr/>
      <dgm:t>
        <a:bodyPr/>
        <a:lstStyle/>
        <a:p>
          <a:endParaRPr lang="en-US"/>
        </a:p>
      </dgm:t>
    </dgm:pt>
    <dgm:pt modelId="{38126685-31D4-45D2-9DF6-9992A5D867E9}">
      <dgm:prSet/>
      <dgm:spPr/>
      <dgm:t>
        <a:bodyPr/>
        <a:lstStyle/>
        <a:p>
          <a:r>
            <a:rPr lang="en-US"/>
            <a:t>Think widely – best practice, initiatives, policies, culture...</a:t>
          </a:r>
        </a:p>
      </dgm:t>
    </dgm:pt>
    <dgm:pt modelId="{4863F904-E27A-42D0-A27F-82C9E74411FC}" type="parTrans" cxnId="{5E9D2B48-CC11-41B2-B460-BFA11AF2D3AE}">
      <dgm:prSet/>
      <dgm:spPr/>
      <dgm:t>
        <a:bodyPr/>
        <a:lstStyle/>
        <a:p>
          <a:endParaRPr lang="en-US"/>
        </a:p>
      </dgm:t>
    </dgm:pt>
    <dgm:pt modelId="{7CDE6F54-7561-459E-A320-01CB1C689F5B}" type="sibTrans" cxnId="{5E9D2B48-CC11-41B2-B460-BFA11AF2D3AE}">
      <dgm:prSet/>
      <dgm:spPr/>
      <dgm:t>
        <a:bodyPr/>
        <a:lstStyle/>
        <a:p>
          <a:endParaRPr lang="en-US"/>
        </a:p>
      </dgm:t>
    </dgm:pt>
    <dgm:pt modelId="{F7E934AE-FF1E-4331-9BCE-54DA3584341D}" type="pres">
      <dgm:prSet presAssocID="{64A00E6A-4A8C-42C9-B9F3-54B49CCC97E2}" presName="hierChild1" presStyleCnt="0">
        <dgm:presLayoutVars>
          <dgm:chPref val="1"/>
          <dgm:dir/>
          <dgm:animOne val="branch"/>
          <dgm:animLvl val="lvl"/>
          <dgm:resizeHandles/>
        </dgm:presLayoutVars>
      </dgm:prSet>
      <dgm:spPr/>
    </dgm:pt>
    <dgm:pt modelId="{F50CEFD4-61B9-483F-B6CE-5F01B9C8370D}" type="pres">
      <dgm:prSet presAssocID="{3E7B25F9-CA38-4C62-95FD-130FF2E99D7E}" presName="hierRoot1" presStyleCnt="0"/>
      <dgm:spPr/>
    </dgm:pt>
    <dgm:pt modelId="{BB033538-B3A5-4F33-A8B7-39D5ECE82AF2}" type="pres">
      <dgm:prSet presAssocID="{3E7B25F9-CA38-4C62-95FD-130FF2E99D7E}" presName="composite" presStyleCnt="0"/>
      <dgm:spPr/>
    </dgm:pt>
    <dgm:pt modelId="{1DB7D058-EFEF-424C-96E7-1BF588FDF3DC}" type="pres">
      <dgm:prSet presAssocID="{3E7B25F9-CA38-4C62-95FD-130FF2E99D7E}" presName="background" presStyleLbl="node0" presStyleIdx="0" presStyleCnt="2"/>
      <dgm:spPr/>
    </dgm:pt>
    <dgm:pt modelId="{E39FD36C-8D36-4089-8820-888729091609}" type="pres">
      <dgm:prSet presAssocID="{3E7B25F9-CA38-4C62-95FD-130FF2E99D7E}" presName="text" presStyleLbl="fgAcc0" presStyleIdx="0" presStyleCnt="2">
        <dgm:presLayoutVars>
          <dgm:chPref val="3"/>
        </dgm:presLayoutVars>
      </dgm:prSet>
      <dgm:spPr/>
    </dgm:pt>
    <dgm:pt modelId="{D03A81DD-8EE1-42E1-8075-6E26DB3A27F1}" type="pres">
      <dgm:prSet presAssocID="{3E7B25F9-CA38-4C62-95FD-130FF2E99D7E}" presName="hierChild2" presStyleCnt="0"/>
      <dgm:spPr/>
    </dgm:pt>
    <dgm:pt modelId="{CAAA6520-3FB0-43EB-AAF0-BC64043296CC}" type="pres">
      <dgm:prSet presAssocID="{38126685-31D4-45D2-9DF6-9992A5D867E9}" presName="hierRoot1" presStyleCnt="0"/>
      <dgm:spPr/>
    </dgm:pt>
    <dgm:pt modelId="{D9E099FE-DECC-4BC3-85FF-4AE1143A35BF}" type="pres">
      <dgm:prSet presAssocID="{38126685-31D4-45D2-9DF6-9992A5D867E9}" presName="composite" presStyleCnt="0"/>
      <dgm:spPr/>
    </dgm:pt>
    <dgm:pt modelId="{446D8E73-8623-4435-B3CA-3F604D2A23D9}" type="pres">
      <dgm:prSet presAssocID="{38126685-31D4-45D2-9DF6-9992A5D867E9}" presName="background" presStyleLbl="node0" presStyleIdx="1" presStyleCnt="2"/>
      <dgm:spPr/>
    </dgm:pt>
    <dgm:pt modelId="{4CEC557D-A6A4-418D-BDD0-97C32A676749}" type="pres">
      <dgm:prSet presAssocID="{38126685-31D4-45D2-9DF6-9992A5D867E9}" presName="text" presStyleLbl="fgAcc0" presStyleIdx="1" presStyleCnt="2">
        <dgm:presLayoutVars>
          <dgm:chPref val="3"/>
        </dgm:presLayoutVars>
      </dgm:prSet>
      <dgm:spPr/>
    </dgm:pt>
    <dgm:pt modelId="{F91A80D2-BF05-4A4E-AA7C-A62087B80467}" type="pres">
      <dgm:prSet presAssocID="{38126685-31D4-45D2-9DF6-9992A5D867E9}" presName="hierChild2" presStyleCnt="0"/>
      <dgm:spPr/>
    </dgm:pt>
  </dgm:ptLst>
  <dgm:cxnLst>
    <dgm:cxn modelId="{C45A2F09-80E6-47F3-8C98-672BA3F1A351}" type="presOf" srcId="{64A00E6A-4A8C-42C9-B9F3-54B49CCC97E2}" destId="{F7E934AE-FF1E-4331-9BCE-54DA3584341D}" srcOrd="0" destOrd="0" presId="urn:microsoft.com/office/officeart/2005/8/layout/hierarchy1"/>
    <dgm:cxn modelId="{EFC0A41A-8C5A-48D8-B671-6061A5CB47E6}" srcId="{64A00E6A-4A8C-42C9-B9F3-54B49CCC97E2}" destId="{3E7B25F9-CA38-4C62-95FD-130FF2E99D7E}" srcOrd="0" destOrd="0" parTransId="{84E4A061-79FA-4458-9072-45E506B9131F}" sibTransId="{30DB035F-3DCD-4DE8-ABDE-108A1C85B848}"/>
    <dgm:cxn modelId="{B5CCA42C-4111-4D8D-8A72-7502DF4178A0}" type="presOf" srcId="{3E7B25F9-CA38-4C62-95FD-130FF2E99D7E}" destId="{E39FD36C-8D36-4089-8820-888729091609}" srcOrd="0" destOrd="0" presId="urn:microsoft.com/office/officeart/2005/8/layout/hierarchy1"/>
    <dgm:cxn modelId="{2C453343-DF1C-4847-A823-1D8F89E00D4A}" type="presOf" srcId="{38126685-31D4-45D2-9DF6-9992A5D867E9}" destId="{4CEC557D-A6A4-418D-BDD0-97C32A676749}" srcOrd="0" destOrd="0" presId="urn:microsoft.com/office/officeart/2005/8/layout/hierarchy1"/>
    <dgm:cxn modelId="{5E9D2B48-CC11-41B2-B460-BFA11AF2D3AE}" srcId="{64A00E6A-4A8C-42C9-B9F3-54B49CCC97E2}" destId="{38126685-31D4-45D2-9DF6-9992A5D867E9}" srcOrd="1" destOrd="0" parTransId="{4863F904-E27A-42D0-A27F-82C9E74411FC}" sibTransId="{7CDE6F54-7561-459E-A320-01CB1C689F5B}"/>
    <dgm:cxn modelId="{C3797CE2-11BA-4096-AFED-995DFA55C404}" type="presParOf" srcId="{F7E934AE-FF1E-4331-9BCE-54DA3584341D}" destId="{F50CEFD4-61B9-483F-B6CE-5F01B9C8370D}" srcOrd="0" destOrd="0" presId="urn:microsoft.com/office/officeart/2005/8/layout/hierarchy1"/>
    <dgm:cxn modelId="{8C464447-6417-4AA0-9F99-D317E580F828}" type="presParOf" srcId="{F50CEFD4-61B9-483F-B6CE-5F01B9C8370D}" destId="{BB033538-B3A5-4F33-A8B7-39D5ECE82AF2}" srcOrd="0" destOrd="0" presId="urn:microsoft.com/office/officeart/2005/8/layout/hierarchy1"/>
    <dgm:cxn modelId="{D1403EAB-05B9-4C5B-819B-47BE088B934C}" type="presParOf" srcId="{BB033538-B3A5-4F33-A8B7-39D5ECE82AF2}" destId="{1DB7D058-EFEF-424C-96E7-1BF588FDF3DC}" srcOrd="0" destOrd="0" presId="urn:microsoft.com/office/officeart/2005/8/layout/hierarchy1"/>
    <dgm:cxn modelId="{CEB5C3C7-6038-431D-A71D-313A71D6F1D6}" type="presParOf" srcId="{BB033538-B3A5-4F33-A8B7-39D5ECE82AF2}" destId="{E39FD36C-8D36-4089-8820-888729091609}" srcOrd="1" destOrd="0" presId="urn:microsoft.com/office/officeart/2005/8/layout/hierarchy1"/>
    <dgm:cxn modelId="{5E1DDB91-DACA-4A9C-9E93-462A0CC35C1C}" type="presParOf" srcId="{F50CEFD4-61B9-483F-B6CE-5F01B9C8370D}" destId="{D03A81DD-8EE1-42E1-8075-6E26DB3A27F1}" srcOrd="1" destOrd="0" presId="urn:microsoft.com/office/officeart/2005/8/layout/hierarchy1"/>
    <dgm:cxn modelId="{87345D61-0530-4C38-B00B-0D806193C6E6}" type="presParOf" srcId="{F7E934AE-FF1E-4331-9BCE-54DA3584341D}" destId="{CAAA6520-3FB0-43EB-AAF0-BC64043296CC}" srcOrd="1" destOrd="0" presId="urn:microsoft.com/office/officeart/2005/8/layout/hierarchy1"/>
    <dgm:cxn modelId="{C4033DE5-2462-41E3-9010-D3D6D7AFE5A2}" type="presParOf" srcId="{CAAA6520-3FB0-43EB-AAF0-BC64043296CC}" destId="{D9E099FE-DECC-4BC3-85FF-4AE1143A35BF}" srcOrd="0" destOrd="0" presId="urn:microsoft.com/office/officeart/2005/8/layout/hierarchy1"/>
    <dgm:cxn modelId="{EBEB1BD2-B3D7-404A-A8B8-D59B44DAD7D8}" type="presParOf" srcId="{D9E099FE-DECC-4BC3-85FF-4AE1143A35BF}" destId="{446D8E73-8623-4435-B3CA-3F604D2A23D9}" srcOrd="0" destOrd="0" presId="urn:microsoft.com/office/officeart/2005/8/layout/hierarchy1"/>
    <dgm:cxn modelId="{1763D18E-96F7-45BD-B971-DC9B6E0EB8C6}" type="presParOf" srcId="{D9E099FE-DECC-4BC3-85FF-4AE1143A35BF}" destId="{4CEC557D-A6A4-418D-BDD0-97C32A676749}" srcOrd="1" destOrd="0" presId="urn:microsoft.com/office/officeart/2005/8/layout/hierarchy1"/>
    <dgm:cxn modelId="{59D77424-0BB3-4A0E-9161-E634A0110503}" type="presParOf" srcId="{CAAA6520-3FB0-43EB-AAF0-BC64043296CC}" destId="{F91A80D2-BF05-4A4E-AA7C-A62087B8046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CD8415-3EE4-4D81-96F3-8C25BDCEA6E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8E3C484-0959-4EE2-89E6-CEACD17FC70A}">
      <dgm:prSet/>
      <dgm:spPr/>
      <dgm:t>
        <a:bodyPr/>
        <a:lstStyle/>
        <a:p>
          <a:r>
            <a:rPr lang="en-US"/>
            <a:t>Who should chair?</a:t>
          </a:r>
        </a:p>
      </dgm:t>
    </dgm:pt>
    <dgm:pt modelId="{00B0A625-6CB5-4062-9D16-98991471FD21}" type="parTrans" cxnId="{6E149B74-DEA9-4BD8-8A2D-AD60538685FF}">
      <dgm:prSet/>
      <dgm:spPr/>
      <dgm:t>
        <a:bodyPr/>
        <a:lstStyle/>
        <a:p>
          <a:endParaRPr lang="en-US"/>
        </a:p>
      </dgm:t>
    </dgm:pt>
    <dgm:pt modelId="{167DF765-FC97-4E14-8D05-43EB44227DE2}" type="sibTrans" cxnId="{6E149B74-DEA9-4BD8-8A2D-AD60538685FF}">
      <dgm:prSet/>
      <dgm:spPr/>
      <dgm:t>
        <a:bodyPr/>
        <a:lstStyle/>
        <a:p>
          <a:endParaRPr lang="en-US"/>
        </a:p>
      </dgm:t>
    </dgm:pt>
    <dgm:pt modelId="{9CE6C612-D098-4B0E-96A8-C8D9E54BB563}">
      <dgm:prSet/>
      <dgm:spPr/>
      <dgm:t>
        <a:bodyPr/>
        <a:lstStyle/>
        <a:p>
          <a:r>
            <a:rPr lang="en-US"/>
            <a:t>Right to be accompanied</a:t>
          </a:r>
        </a:p>
      </dgm:t>
    </dgm:pt>
    <dgm:pt modelId="{8407DB9F-0249-4D97-9A08-E83EEB16150F}" type="parTrans" cxnId="{9BFE4B1E-BDF3-42C6-9F1E-DA4A029BF78D}">
      <dgm:prSet/>
      <dgm:spPr/>
      <dgm:t>
        <a:bodyPr/>
        <a:lstStyle/>
        <a:p>
          <a:endParaRPr lang="en-US"/>
        </a:p>
      </dgm:t>
    </dgm:pt>
    <dgm:pt modelId="{BE4BB5AA-9F8F-4DF8-B661-4BB61B86EF7E}" type="sibTrans" cxnId="{9BFE4B1E-BDF3-42C6-9F1E-DA4A029BF78D}">
      <dgm:prSet/>
      <dgm:spPr/>
      <dgm:t>
        <a:bodyPr/>
        <a:lstStyle/>
        <a:p>
          <a:endParaRPr lang="en-US"/>
        </a:p>
      </dgm:t>
    </dgm:pt>
    <dgm:pt modelId="{C4BD27F2-30E0-4E29-A3E4-A73113F3392A}">
      <dgm:prSet/>
      <dgm:spPr/>
      <dgm:t>
        <a:bodyPr/>
        <a:lstStyle/>
        <a:p>
          <a:r>
            <a:rPr lang="en-US"/>
            <a:t>Role of the companion</a:t>
          </a:r>
        </a:p>
      </dgm:t>
    </dgm:pt>
    <dgm:pt modelId="{6B6BD190-16C2-4624-B58D-65A3FCA4F3AE}" type="parTrans" cxnId="{8C64BC04-4D38-47B3-906A-906FE0EA1807}">
      <dgm:prSet/>
      <dgm:spPr/>
      <dgm:t>
        <a:bodyPr/>
        <a:lstStyle/>
        <a:p>
          <a:endParaRPr lang="en-US"/>
        </a:p>
      </dgm:t>
    </dgm:pt>
    <dgm:pt modelId="{0393C181-9D6B-45A0-A539-F55CBD09F57F}" type="sibTrans" cxnId="{8C64BC04-4D38-47B3-906A-906FE0EA1807}">
      <dgm:prSet/>
      <dgm:spPr/>
      <dgm:t>
        <a:bodyPr/>
        <a:lstStyle/>
        <a:p>
          <a:endParaRPr lang="en-US"/>
        </a:p>
      </dgm:t>
    </dgm:pt>
    <dgm:pt modelId="{FE0390B2-49A8-4965-A67E-7E4B4495AE06}">
      <dgm:prSet/>
      <dgm:spPr/>
      <dgm:t>
        <a:bodyPr/>
        <a:lstStyle/>
        <a:p>
          <a:r>
            <a:rPr lang="en-US"/>
            <a:t>Covert recordings</a:t>
          </a:r>
        </a:p>
      </dgm:t>
    </dgm:pt>
    <dgm:pt modelId="{472B9BE7-1D06-43BF-BA1E-C4D15F160502}" type="parTrans" cxnId="{1E46AEEE-E689-49F6-810C-45355141A940}">
      <dgm:prSet/>
      <dgm:spPr/>
      <dgm:t>
        <a:bodyPr/>
        <a:lstStyle/>
        <a:p>
          <a:endParaRPr lang="en-US"/>
        </a:p>
      </dgm:t>
    </dgm:pt>
    <dgm:pt modelId="{CB8B769B-DA5B-4DB9-B3B6-1443B9970D6C}" type="sibTrans" cxnId="{1E46AEEE-E689-49F6-810C-45355141A940}">
      <dgm:prSet/>
      <dgm:spPr/>
      <dgm:t>
        <a:bodyPr/>
        <a:lstStyle/>
        <a:p>
          <a:endParaRPr lang="en-US"/>
        </a:p>
      </dgm:t>
    </dgm:pt>
    <dgm:pt modelId="{E2F8AD86-FE8C-45FE-847C-3D04EA102353}">
      <dgm:prSet/>
      <dgm:spPr/>
      <dgm:t>
        <a:bodyPr/>
        <a:lstStyle/>
        <a:p>
          <a:r>
            <a:rPr lang="en-US"/>
            <a:t>Record keeping</a:t>
          </a:r>
        </a:p>
      </dgm:t>
    </dgm:pt>
    <dgm:pt modelId="{CFA63FA2-D13F-42B2-A7A7-A3EEEA05BFC4}" type="parTrans" cxnId="{EAD21FF9-7FB9-407E-BA38-1246136FACDF}">
      <dgm:prSet/>
      <dgm:spPr/>
      <dgm:t>
        <a:bodyPr/>
        <a:lstStyle/>
        <a:p>
          <a:endParaRPr lang="en-US"/>
        </a:p>
      </dgm:t>
    </dgm:pt>
    <dgm:pt modelId="{A5D1451B-B1E3-4FB3-AF7A-E9E196BB9C80}" type="sibTrans" cxnId="{EAD21FF9-7FB9-407E-BA38-1246136FACDF}">
      <dgm:prSet/>
      <dgm:spPr/>
      <dgm:t>
        <a:bodyPr/>
        <a:lstStyle/>
        <a:p>
          <a:endParaRPr lang="en-US"/>
        </a:p>
      </dgm:t>
    </dgm:pt>
    <dgm:pt modelId="{980DD1E1-47C2-428C-9315-6B5860948E8D}">
      <dgm:prSet/>
      <dgm:spPr/>
      <dgm:t>
        <a:bodyPr/>
        <a:lstStyle/>
        <a:p>
          <a:r>
            <a:rPr lang="en-US"/>
            <a:t>Adjourn</a:t>
          </a:r>
        </a:p>
      </dgm:t>
    </dgm:pt>
    <dgm:pt modelId="{2770D137-D724-4CFD-B063-2E283CA64973}" type="parTrans" cxnId="{B83F6876-2D93-451F-99F0-D5E0633E9364}">
      <dgm:prSet/>
      <dgm:spPr/>
      <dgm:t>
        <a:bodyPr/>
        <a:lstStyle/>
        <a:p>
          <a:endParaRPr lang="en-US"/>
        </a:p>
      </dgm:t>
    </dgm:pt>
    <dgm:pt modelId="{EF2C673A-D8F4-4322-8F3D-B2DA29170436}" type="sibTrans" cxnId="{B83F6876-2D93-451F-99F0-D5E0633E9364}">
      <dgm:prSet/>
      <dgm:spPr/>
      <dgm:t>
        <a:bodyPr/>
        <a:lstStyle/>
        <a:p>
          <a:endParaRPr lang="en-US"/>
        </a:p>
      </dgm:t>
    </dgm:pt>
    <dgm:pt modelId="{3ABEA777-9C6C-4CB8-80C0-7B04ABAD4122}" type="pres">
      <dgm:prSet presAssocID="{D0CD8415-3EE4-4D81-96F3-8C25BDCEA6E5}" presName="diagram" presStyleCnt="0">
        <dgm:presLayoutVars>
          <dgm:dir/>
          <dgm:resizeHandles val="exact"/>
        </dgm:presLayoutVars>
      </dgm:prSet>
      <dgm:spPr/>
    </dgm:pt>
    <dgm:pt modelId="{DB04E9C4-21D7-4BF1-B017-A52E7C51AA66}" type="pres">
      <dgm:prSet presAssocID="{68E3C484-0959-4EE2-89E6-CEACD17FC70A}" presName="node" presStyleLbl="node1" presStyleIdx="0" presStyleCnt="6">
        <dgm:presLayoutVars>
          <dgm:bulletEnabled val="1"/>
        </dgm:presLayoutVars>
      </dgm:prSet>
      <dgm:spPr/>
    </dgm:pt>
    <dgm:pt modelId="{E31CA26A-95A1-4E4E-BA2B-A0FA1FE2D3EE}" type="pres">
      <dgm:prSet presAssocID="{167DF765-FC97-4E14-8D05-43EB44227DE2}" presName="sibTrans" presStyleCnt="0"/>
      <dgm:spPr/>
    </dgm:pt>
    <dgm:pt modelId="{A0D833DD-FFEF-4F75-8AAE-58A2C3DD5245}" type="pres">
      <dgm:prSet presAssocID="{9CE6C612-D098-4B0E-96A8-C8D9E54BB563}" presName="node" presStyleLbl="node1" presStyleIdx="1" presStyleCnt="6">
        <dgm:presLayoutVars>
          <dgm:bulletEnabled val="1"/>
        </dgm:presLayoutVars>
      </dgm:prSet>
      <dgm:spPr/>
    </dgm:pt>
    <dgm:pt modelId="{AC325C02-13E8-44B6-AC0B-D8E1A9FBC22C}" type="pres">
      <dgm:prSet presAssocID="{BE4BB5AA-9F8F-4DF8-B661-4BB61B86EF7E}" presName="sibTrans" presStyleCnt="0"/>
      <dgm:spPr/>
    </dgm:pt>
    <dgm:pt modelId="{AA2F5CFB-9EB4-4005-B113-6003A9D01885}" type="pres">
      <dgm:prSet presAssocID="{C4BD27F2-30E0-4E29-A3E4-A73113F3392A}" presName="node" presStyleLbl="node1" presStyleIdx="2" presStyleCnt="6">
        <dgm:presLayoutVars>
          <dgm:bulletEnabled val="1"/>
        </dgm:presLayoutVars>
      </dgm:prSet>
      <dgm:spPr/>
    </dgm:pt>
    <dgm:pt modelId="{FF55BE50-D4E7-4024-8D57-3F481BC8249B}" type="pres">
      <dgm:prSet presAssocID="{0393C181-9D6B-45A0-A539-F55CBD09F57F}" presName="sibTrans" presStyleCnt="0"/>
      <dgm:spPr/>
    </dgm:pt>
    <dgm:pt modelId="{558055D1-C1F9-48F7-B732-33876C21D549}" type="pres">
      <dgm:prSet presAssocID="{FE0390B2-49A8-4965-A67E-7E4B4495AE06}" presName="node" presStyleLbl="node1" presStyleIdx="3" presStyleCnt="6">
        <dgm:presLayoutVars>
          <dgm:bulletEnabled val="1"/>
        </dgm:presLayoutVars>
      </dgm:prSet>
      <dgm:spPr/>
    </dgm:pt>
    <dgm:pt modelId="{538E52C1-DC05-44EB-876D-F3C6B992D1DA}" type="pres">
      <dgm:prSet presAssocID="{CB8B769B-DA5B-4DB9-B3B6-1443B9970D6C}" presName="sibTrans" presStyleCnt="0"/>
      <dgm:spPr/>
    </dgm:pt>
    <dgm:pt modelId="{E3F395A1-684D-4E8A-8567-D8C6F127AFD9}" type="pres">
      <dgm:prSet presAssocID="{E2F8AD86-FE8C-45FE-847C-3D04EA102353}" presName="node" presStyleLbl="node1" presStyleIdx="4" presStyleCnt="6">
        <dgm:presLayoutVars>
          <dgm:bulletEnabled val="1"/>
        </dgm:presLayoutVars>
      </dgm:prSet>
      <dgm:spPr/>
    </dgm:pt>
    <dgm:pt modelId="{9EE01BD6-E592-4F47-9D26-E2080A05958E}" type="pres">
      <dgm:prSet presAssocID="{A5D1451B-B1E3-4FB3-AF7A-E9E196BB9C80}" presName="sibTrans" presStyleCnt="0"/>
      <dgm:spPr/>
    </dgm:pt>
    <dgm:pt modelId="{0ACB9918-AEAF-45DE-9443-99F2F46808F5}" type="pres">
      <dgm:prSet presAssocID="{980DD1E1-47C2-428C-9315-6B5860948E8D}" presName="node" presStyleLbl="node1" presStyleIdx="5" presStyleCnt="6">
        <dgm:presLayoutVars>
          <dgm:bulletEnabled val="1"/>
        </dgm:presLayoutVars>
      </dgm:prSet>
      <dgm:spPr/>
    </dgm:pt>
  </dgm:ptLst>
  <dgm:cxnLst>
    <dgm:cxn modelId="{8C64BC04-4D38-47B3-906A-906FE0EA1807}" srcId="{D0CD8415-3EE4-4D81-96F3-8C25BDCEA6E5}" destId="{C4BD27F2-30E0-4E29-A3E4-A73113F3392A}" srcOrd="2" destOrd="0" parTransId="{6B6BD190-16C2-4624-B58D-65A3FCA4F3AE}" sibTransId="{0393C181-9D6B-45A0-A539-F55CBD09F57F}"/>
    <dgm:cxn modelId="{9BFE4B1E-BDF3-42C6-9F1E-DA4A029BF78D}" srcId="{D0CD8415-3EE4-4D81-96F3-8C25BDCEA6E5}" destId="{9CE6C612-D098-4B0E-96A8-C8D9E54BB563}" srcOrd="1" destOrd="0" parTransId="{8407DB9F-0249-4D97-9A08-E83EEB16150F}" sibTransId="{BE4BB5AA-9F8F-4DF8-B661-4BB61B86EF7E}"/>
    <dgm:cxn modelId="{AC4FD02D-7DCA-4D93-A89C-3BCC4E495435}" type="presOf" srcId="{D0CD8415-3EE4-4D81-96F3-8C25BDCEA6E5}" destId="{3ABEA777-9C6C-4CB8-80C0-7B04ABAD4122}" srcOrd="0" destOrd="0" presId="urn:microsoft.com/office/officeart/2005/8/layout/default"/>
    <dgm:cxn modelId="{D0B2E930-CC63-4C18-A0B9-73FC7759F7D9}" type="presOf" srcId="{9CE6C612-D098-4B0E-96A8-C8D9E54BB563}" destId="{A0D833DD-FFEF-4F75-8AAE-58A2C3DD5245}" srcOrd="0" destOrd="0" presId="urn:microsoft.com/office/officeart/2005/8/layout/default"/>
    <dgm:cxn modelId="{F9787C4E-4D14-4946-95BF-521FD157D97C}" type="presOf" srcId="{FE0390B2-49A8-4965-A67E-7E4B4495AE06}" destId="{558055D1-C1F9-48F7-B732-33876C21D549}" srcOrd="0" destOrd="0" presId="urn:microsoft.com/office/officeart/2005/8/layout/default"/>
    <dgm:cxn modelId="{6E149B74-DEA9-4BD8-8A2D-AD60538685FF}" srcId="{D0CD8415-3EE4-4D81-96F3-8C25BDCEA6E5}" destId="{68E3C484-0959-4EE2-89E6-CEACD17FC70A}" srcOrd="0" destOrd="0" parTransId="{00B0A625-6CB5-4062-9D16-98991471FD21}" sibTransId="{167DF765-FC97-4E14-8D05-43EB44227DE2}"/>
    <dgm:cxn modelId="{B83F6876-2D93-451F-99F0-D5E0633E9364}" srcId="{D0CD8415-3EE4-4D81-96F3-8C25BDCEA6E5}" destId="{980DD1E1-47C2-428C-9315-6B5860948E8D}" srcOrd="5" destOrd="0" parTransId="{2770D137-D724-4CFD-B063-2E283CA64973}" sibTransId="{EF2C673A-D8F4-4322-8F3D-B2DA29170436}"/>
    <dgm:cxn modelId="{A4C0AE59-49C6-429D-AE26-E7D3B3D17FEB}" type="presOf" srcId="{980DD1E1-47C2-428C-9315-6B5860948E8D}" destId="{0ACB9918-AEAF-45DE-9443-99F2F46808F5}" srcOrd="0" destOrd="0" presId="urn:microsoft.com/office/officeart/2005/8/layout/default"/>
    <dgm:cxn modelId="{5DA834C1-7C5B-41DC-8090-668645FE566F}" type="presOf" srcId="{C4BD27F2-30E0-4E29-A3E4-A73113F3392A}" destId="{AA2F5CFB-9EB4-4005-B113-6003A9D01885}" srcOrd="0" destOrd="0" presId="urn:microsoft.com/office/officeart/2005/8/layout/default"/>
    <dgm:cxn modelId="{50D3A3E9-E938-471D-BC2B-1B47D8302749}" type="presOf" srcId="{E2F8AD86-FE8C-45FE-847C-3D04EA102353}" destId="{E3F395A1-684D-4E8A-8567-D8C6F127AFD9}" srcOrd="0" destOrd="0" presId="urn:microsoft.com/office/officeart/2005/8/layout/default"/>
    <dgm:cxn modelId="{1E46AEEE-E689-49F6-810C-45355141A940}" srcId="{D0CD8415-3EE4-4D81-96F3-8C25BDCEA6E5}" destId="{FE0390B2-49A8-4965-A67E-7E4B4495AE06}" srcOrd="3" destOrd="0" parTransId="{472B9BE7-1D06-43BF-BA1E-C4D15F160502}" sibTransId="{CB8B769B-DA5B-4DB9-B3B6-1443B9970D6C}"/>
    <dgm:cxn modelId="{EAD21FF9-7FB9-407E-BA38-1246136FACDF}" srcId="{D0CD8415-3EE4-4D81-96F3-8C25BDCEA6E5}" destId="{E2F8AD86-FE8C-45FE-847C-3D04EA102353}" srcOrd="4" destOrd="0" parTransId="{CFA63FA2-D13F-42B2-A7A7-A3EEEA05BFC4}" sibTransId="{A5D1451B-B1E3-4FB3-AF7A-E9E196BB9C80}"/>
    <dgm:cxn modelId="{5B9272FA-B063-426F-BD54-31884900ED43}" type="presOf" srcId="{68E3C484-0959-4EE2-89E6-CEACD17FC70A}" destId="{DB04E9C4-21D7-4BF1-B017-A52E7C51AA66}" srcOrd="0" destOrd="0" presId="urn:microsoft.com/office/officeart/2005/8/layout/default"/>
    <dgm:cxn modelId="{CFE70994-493E-4E89-9A51-2345CABA0C29}" type="presParOf" srcId="{3ABEA777-9C6C-4CB8-80C0-7B04ABAD4122}" destId="{DB04E9C4-21D7-4BF1-B017-A52E7C51AA66}" srcOrd="0" destOrd="0" presId="urn:microsoft.com/office/officeart/2005/8/layout/default"/>
    <dgm:cxn modelId="{8FDF6CB5-B270-41E1-9F49-CD2DCCE7CA8E}" type="presParOf" srcId="{3ABEA777-9C6C-4CB8-80C0-7B04ABAD4122}" destId="{E31CA26A-95A1-4E4E-BA2B-A0FA1FE2D3EE}" srcOrd="1" destOrd="0" presId="urn:microsoft.com/office/officeart/2005/8/layout/default"/>
    <dgm:cxn modelId="{966AD10A-A651-4DDF-B9E0-F4F7849FCA63}" type="presParOf" srcId="{3ABEA777-9C6C-4CB8-80C0-7B04ABAD4122}" destId="{A0D833DD-FFEF-4F75-8AAE-58A2C3DD5245}" srcOrd="2" destOrd="0" presId="urn:microsoft.com/office/officeart/2005/8/layout/default"/>
    <dgm:cxn modelId="{1E7E2AF0-1D4C-4C13-BBDF-0C2FE026D91E}" type="presParOf" srcId="{3ABEA777-9C6C-4CB8-80C0-7B04ABAD4122}" destId="{AC325C02-13E8-44B6-AC0B-D8E1A9FBC22C}" srcOrd="3" destOrd="0" presId="urn:microsoft.com/office/officeart/2005/8/layout/default"/>
    <dgm:cxn modelId="{818AE6AC-ED35-4307-BF28-42FF307C7047}" type="presParOf" srcId="{3ABEA777-9C6C-4CB8-80C0-7B04ABAD4122}" destId="{AA2F5CFB-9EB4-4005-B113-6003A9D01885}" srcOrd="4" destOrd="0" presId="urn:microsoft.com/office/officeart/2005/8/layout/default"/>
    <dgm:cxn modelId="{A9028D9F-940B-4582-B854-E15940756980}" type="presParOf" srcId="{3ABEA777-9C6C-4CB8-80C0-7B04ABAD4122}" destId="{FF55BE50-D4E7-4024-8D57-3F481BC8249B}" srcOrd="5" destOrd="0" presId="urn:microsoft.com/office/officeart/2005/8/layout/default"/>
    <dgm:cxn modelId="{ADC1DA9A-AB5B-4627-AEC1-3D436599D2CB}" type="presParOf" srcId="{3ABEA777-9C6C-4CB8-80C0-7B04ABAD4122}" destId="{558055D1-C1F9-48F7-B732-33876C21D549}" srcOrd="6" destOrd="0" presId="urn:microsoft.com/office/officeart/2005/8/layout/default"/>
    <dgm:cxn modelId="{49174790-E092-45AC-8D24-4EB8CBF2B057}" type="presParOf" srcId="{3ABEA777-9C6C-4CB8-80C0-7B04ABAD4122}" destId="{538E52C1-DC05-44EB-876D-F3C6B992D1DA}" srcOrd="7" destOrd="0" presId="urn:microsoft.com/office/officeart/2005/8/layout/default"/>
    <dgm:cxn modelId="{8F539668-1214-4C10-9CF2-4DCDA23C5DF9}" type="presParOf" srcId="{3ABEA777-9C6C-4CB8-80C0-7B04ABAD4122}" destId="{E3F395A1-684D-4E8A-8567-D8C6F127AFD9}" srcOrd="8" destOrd="0" presId="urn:microsoft.com/office/officeart/2005/8/layout/default"/>
    <dgm:cxn modelId="{C7B06AA4-4936-4105-A462-8CFF2E91D53B}" type="presParOf" srcId="{3ABEA777-9C6C-4CB8-80C0-7B04ABAD4122}" destId="{9EE01BD6-E592-4F47-9D26-E2080A05958E}" srcOrd="9" destOrd="0" presId="urn:microsoft.com/office/officeart/2005/8/layout/default"/>
    <dgm:cxn modelId="{00B61E13-6F53-48F3-864D-0608C5AACDCC}" type="presParOf" srcId="{3ABEA777-9C6C-4CB8-80C0-7B04ABAD4122}" destId="{0ACB9918-AEAF-45DE-9443-99F2F46808F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AD6E95B-B955-47CE-A415-3888331CFEA5}"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DCBEC443-F70D-4525-8283-F27E7567C23E}">
      <dgm:prSet/>
      <dgm:spPr/>
      <dgm:t>
        <a:bodyPr/>
        <a:lstStyle/>
        <a:p>
          <a:r>
            <a:rPr lang="en-US"/>
            <a:t>Findings from the investigation</a:t>
          </a:r>
        </a:p>
      </dgm:t>
    </dgm:pt>
    <dgm:pt modelId="{FD91C221-BDCA-4F3B-A730-C1F27AC80DFD}" type="parTrans" cxnId="{21E3FE34-3083-45F3-8A48-E3C9EA6B7DAE}">
      <dgm:prSet/>
      <dgm:spPr/>
      <dgm:t>
        <a:bodyPr/>
        <a:lstStyle/>
        <a:p>
          <a:endParaRPr lang="en-US"/>
        </a:p>
      </dgm:t>
    </dgm:pt>
    <dgm:pt modelId="{7EDBAD9C-4ACC-451A-8434-0C848843F352}" type="sibTrans" cxnId="{21E3FE34-3083-45F3-8A48-E3C9EA6B7DAE}">
      <dgm:prSet/>
      <dgm:spPr/>
      <dgm:t>
        <a:bodyPr/>
        <a:lstStyle/>
        <a:p>
          <a:endParaRPr lang="en-US"/>
        </a:p>
      </dgm:t>
    </dgm:pt>
    <dgm:pt modelId="{7F79310E-04F5-4474-AB46-CDEDA4057EFC}">
      <dgm:prSet/>
      <dgm:spPr/>
      <dgm:t>
        <a:bodyPr/>
        <a:lstStyle/>
        <a:p>
          <a:r>
            <a:rPr lang="en-US"/>
            <a:t>What is fair and reasonable</a:t>
          </a:r>
        </a:p>
      </dgm:t>
    </dgm:pt>
    <dgm:pt modelId="{D2E61551-A718-4010-B14B-9D2DF05DF257}" type="parTrans" cxnId="{380B6993-7FCA-42BF-97EB-14E105ABB62A}">
      <dgm:prSet/>
      <dgm:spPr/>
      <dgm:t>
        <a:bodyPr/>
        <a:lstStyle/>
        <a:p>
          <a:endParaRPr lang="en-US"/>
        </a:p>
      </dgm:t>
    </dgm:pt>
    <dgm:pt modelId="{0879D89A-B33F-4BAB-9349-B521BA588938}" type="sibTrans" cxnId="{380B6993-7FCA-42BF-97EB-14E105ABB62A}">
      <dgm:prSet/>
      <dgm:spPr/>
      <dgm:t>
        <a:bodyPr/>
        <a:lstStyle/>
        <a:p>
          <a:endParaRPr lang="en-US"/>
        </a:p>
      </dgm:t>
    </dgm:pt>
    <dgm:pt modelId="{4FD7E5AB-B4AB-4EA1-85AF-69DEE7C54173}">
      <dgm:prSet/>
      <dgm:spPr/>
      <dgm:t>
        <a:bodyPr/>
        <a:lstStyle/>
        <a:p>
          <a:r>
            <a:rPr lang="en-US"/>
            <a:t>What has happened previously</a:t>
          </a:r>
        </a:p>
      </dgm:t>
    </dgm:pt>
    <dgm:pt modelId="{8FAD9D8E-B905-4274-A728-02A81499291D}" type="parTrans" cxnId="{E1F8661C-7640-4235-8919-4A6A081C459C}">
      <dgm:prSet/>
      <dgm:spPr/>
      <dgm:t>
        <a:bodyPr/>
        <a:lstStyle/>
        <a:p>
          <a:endParaRPr lang="en-US"/>
        </a:p>
      </dgm:t>
    </dgm:pt>
    <dgm:pt modelId="{C9654AC7-2AFE-46E6-A4A0-638F0EE6DAD2}" type="sibTrans" cxnId="{E1F8661C-7640-4235-8919-4A6A081C459C}">
      <dgm:prSet/>
      <dgm:spPr/>
      <dgm:t>
        <a:bodyPr/>
        <a:lstStyle/>
        <a:p>
          <a:endParaRPr lang="en-US"/>
        </a:p>
      </dgm:t>
    </dgm:pt>
    <dgm:pt modelId="{C65705EB-BCCD-449E-AA4D-53B9EDD0110B}">
      <dgm:prSet/>
      <dgm:spPr/>
      <dgm:t>
        <a:bodyPr/>
        <a:lstStyle/>
        <a:p>
          <a:r>
            <a:rPr lang="en-US"/>
            <a:t>Communication</a:t>
          </a:r>
        </a:p>
      </dgm:t>
    </dgm:pt>
    <dgm:pt modelId="{781B88B4-90A5-442E-8BC6-D9428B6A1B9B}" type="parTrans" cxnId="{65B3DAB7-6A4A-45AE-A918-86B81752578C}">
      <dgm:prSet/>
      <dgm:spPr/>
      <dgm:t>
        <a:bodyPr/>
        <a:lstStyle/>
        <a:p>
          <a:endParaRPr lang="en-US"/>
        </a:p>
      </dgm:t>
    </dgm:pt>
    <dgm:pt modelId="{17A72A5C-7BAC-4EFA-B596-AC791CEE5A75}" type="sibTrans" cxnId="{65B3DAB7-6A4A-45AE-A918-86B81752578C}">
      <dgm:prSet/>
      <dgm:spPr/>
      <dgm:t>
        <a:bodyPr/>
        <a:lstStyle/>
        <a:p>
          <a:endParaRPr lang="en-US"/>
        </a:p>
      </dgm:t>
    </dgm:pt>
    <dgm:pt modelId="{C86276FC-BC95-47FC-B934-A2439115EF0E}">
      <dgm:prSet/>
      <dgm:spPr/>
      <dgm:t>
        <a:bodyPr/>
        <a:lstStyle/>
        <a:p>
          <a:r>
            <a:rPr lang="en-US"/>
            <a:t>Managing potential workplace issues arising</a:t>
          </a:r>
        </a:p>
      </dgm:t>
    </dgm:pt>
    <dgm:pt modelId="{B95DD832-15F3-4B44-A7BD-862006DC6EE1}" type="parTrans" cxnId="{C4A71A0D-E74A-436E-8462-A83AFE229E1A}">
      <dgm:prSet/>
      <dgm:spPr/>
      <dgm:t>
        <a:bodyPr/>
        <a:lstStyle/>
        <a:p>
          <a:endParaRPr lang="en-US"/>
        </a:p>
      </dgm:t>
    </dgm:pt>
    <dgm:pt modelId="{5EEEEAC2-97E0-426A-BE41-052D7B8F9EF2}" type="sibTrans" cxnId="{C4A71A0D-E74A-436E-8462-A83AFE229E1A}">
      <dgm:prSet/>
      <dgm:spPr/>
      <dgm:t>
        <a:bodyPr/>
        <a:lstStyle/>
        <a:p>
          <a:endParaRPr lang="en-US"/>
        </a:p>
      </dgm:t>
    </dgm:pt>
    <dgm:pt modelId="{57ED0C79-95BA-41F5-BADF-A2F880F81840}">
      <dgm:prSet/>
      <dgm:spPr/>
      <dgm:t>
        <a:bodyPr/>
        <a:lstStyle/>
        <a:p>
          <a:r>
            <a:rPr lang="en-US"/>
            <a:t>Right of appeal</a:t>
          </a:r>
        </a:p>
      </dgm:t>
    </dgm:pt>
    <dgm:pt modelId="{21D3071A-C60D-41CD-BD01-CD86B7B0605C}" type="parTrans" cxnId="{79C10D58-9936-4345-9AAE-9E101AA90F80}">
      <dgm:prSet/>
      <dgm:spPr/>
      <dgm:t>
        <a:bodyPr/>
        <a:lstStyle/>
        <a:p>
          <a:endParaRPr lang="en-US"/>
        </a:p>
      </dgm:t>
    </dgm:pt>
    <dgm:pt modelId="{A5DCD2C7-55CE-470F-951A-A9B73D6D0676}" type="sibTrans" cxnId="{79C10D58-9936-4345-9AAE-9E101AA90F80}">
      <dgm:prSet/>
      <dgm:spPr/>
      <dgm:t>
        <a:bodyPr/>
        <a:lstStyle/>
        <a:p>
          <a:endParaRPr lang="en-US"/>
        </a:p>
      </dgm:t>
    </dgm:pt>
    <dgm:pt modelId="{5A8894E8-83CC-4F39-981B-C8FF241CBC38}" type="pres">
      <dgm:prSet presAssocID="{AAD6E95B-B955-47CE-A415-3888331CFEA5}" presName="Name0" presStyleCnt="0">
        <dgm:presLayoutVars>
          <dgm:dir/>
          <dgm:resizeHandles val="exact"/>
        </dgm:presLayoutVars>
      </dgm:prSet>
      <dgm:spPr/>
    </dgm:pt>
    <dgm:pt modelId="{C3C4E30F-24A9-4555-800B-5283FF136DF8}" type="pres">
      <dgm:prSet presAssocID="{DCBEC443-F70D-4525-8283-F27E7567C23E}" presName="node" presStyleLbl="node1" presStyleIdx="0" presStyleCnt="6">
        <dgm:presLayoutVars>
          <dgm:bulletEnabled val="1"/>
        </dgm:presLayoutVars>
      </dgm:prSet>
      <dgm:spPr/>
    </dgm:pt>
    <dgm:pt modelId="{8B15E566-2A2F-46F9-8AFA-8505B7E09311}" type="pres">
      <dgm:prSet presAssocID="{7EDBAD9C-4ACC-451A-8434-0C848843F352}" presName="sibTrans" presStyleLbl="sibTrans1D1" presStyleIdx="0" presStyleCnt="5"/>
      <dgm:spPr/>
    </dgm:pt>
    <dgm:pt modelId="{16A2E857-9720-4380-B3CB-60C3B170FEDB}" type="pres">
      <dgm:prSet presAssocID="{7EDBAD9C-4ACC-451A-8434-0C848843F352}" presName="connectorText" presStyleLbl="sibTrans1D1" presStyleIdx="0" presStyleCnt="5"/>
      <dgm:spPr/>
    </dgm:pt>
    <dgm:pt modelId="{6D57586F-4419-4293-A8B2-BEBB2BAAC546}" type="pres">
      <dgm:prSet presAssocID="{7F79310E-04F5-4474-AB46-CDEDA4057EFC}" presName="node" presStyleLbl="node1" presStyleIdx="1" presStyleCnt="6">
        <dgm:presLayoutVars>
          <dgm:bulletEnabled val="1"/>
        </dgm:presLayoutVars>
      </dgm:prSet>
      <dgm:spPr/>
    </dgm:pt>
    <dgm:pt modelId="{7203B16D-6F8F-4211-A0C9-22D641B52CD2}" type="pres">
      <dgm:prSet presAssocID="{0879D89A-B33F-4BAB-9349-B521BA588938}" presName="sibTrans" presStyleLbl="sibTrans1D1" presStyleIdx="1" presStyleCnt="5"/>
      <dgm:spPr/>
    </dgm:pt>
    <dgm:pt modelId="{1B110C8E-25BA-469A-954B-63FC7A6B03E6}" type="pres">
      <dgm:prSet presAssocID="{0879D89A-B33F-4BAB-9349-B521BA588938}" presName="connectorText" presStyleLbl="sibTrans1D1" presStyleIdx="1" presStyleCnt="5"/>
      <dgm:spPr/>
    </dgm:pt>
    <dgm:pt modelId="{DC516C15-CB40-446B-90A8-590446024943}" type="pres">
      <dgm:prSet presAssocID="{4FD7E5AB-B4AB-4EA1-85AF-69DEE7C54173}" presName="node" presStyleLbl="node1" presStyleIdx="2" presStyleCnt="6">
        <dgm:presLayoutVars>
          <dgm:bulletEnabled val="1"/>
        </dgm:presLayoutVars>
      </dgm:prSet>
      <dgm:spPr/>
    </dgm:pt>
    <dgm:pt modelId="{0556493F-A048-451E-8AEF-46B37C2AB398}" type="pres">
      <dgm:prSet presAssocID="{C9654AC7-2AFE-46E6-A4A0-638F0EE6DAD2}" presName="sibTrans" presStyleLbl="sibTrans1D1" presStyleIdx="2" presStyleCnt="5"/>
      <dgm:spPr/>
    </dgm:pt>
    <dgm:pt modelId="{AF3D54E5-43AE-45F5-ACC7-C5BBF8B2EB92}" type="pres">
      <dgm:prSet presAssocID="{C9654AC7-2AFE-46E6-A4A0-638F0EE6DAD2}" presName="connectorText" presStyleLbl="sibTrans1D1" presStyleIdx="2" presStyleCnt="5"/>
      <dgm:spPr/>
    </dgm:pt>
    <dgm:pt modelId="{B2C50F2E-8EF9-4094-9BE9-8CC794EDE594}" type="pres">
      <dgm:prSet presAssocID="{C65705EB-BCCD-449E-AA4D-53B9EDD0110B}" presName="node" presStyleLbl="node1" presStyleIdx="3" presStyleCnt="6">
        <dgm:presLayoutVars>
          <dgm:bulletEnabled val="1"/>
        </dgm:presLayoutVars>
      </dgm:prSet>
      <dgm:spPr/>
    </dgm:pt>
    <dgm:pt modelId="{3FD21673-4FBE-4CF8-B905-C0B5FACDDD11}" type="pres">
      <dgm:prSet presAssocID="{17A72A5C-7BAC-4EFA-B596-AC791CEE5A75}" presName="sibTrans" presStyleLbl="sibTrans1D1" presStyleIdx="3" presStyleCnt="5"/>
      <dgm:spPr/>
    </dgm:pt>
    <dgm:pt modelId="{86779418-A282-4F60-917D-9C1CB646DB3A}" type="pres">
      <dgm:prSet presAssocID="{17A72A5C-7BAC-4EFA-B596-AC791CEE5A75}" presName="connectorText" presStyleLbl="sibTrans1D1" presStyleIdx="3" presStyleCnt="5"/>
      <dgm:spPr/>
    </dgm:pt>
    <dgm:pt modelId="{3E7AADFD-F5AE-4CD2-9318-4B9A45924510}" type="pres">
      <dgm:prSet presAssocID="{C86276FC-BC95-47FC-B934-A2439115EF0E}" presName="node" presStyleLbl="node1" presStyleIdx="4" presStyleCnt="6">
        <dgm:presLayoutVars>
          <dgm:bulletEnabled val="1"/>
        </dgm:presLayoutVars>
      </dgm:prSet>
      <dgm:spPr/>
    </dgm:pt>
    <dgm:pt modelId="{C1FF7B07-7283-411E-9852-D953548248DA}" type="pres">
      <dgm:prSet presAssocID="{5EEEEAC2-97E0-426A-BE41-052D7B8F9EF2}" presName="sibTrans" presStyleLbl="sibTrans1D1" presStyleIdx="4" presStyleCnt="5"/>
      <dgm:spPr/>
    </dgm:pt>
    <dgm:pt modelId="{6D122135-EE1A-4332-9345-4B0456F06696}" type="pres">
      <dgm:prSet presAssocID="{5EEEEAC2-97E0-426A-BE41-052D7B8F9EF2}" presName="connectorText" presStyleLbl="sibTrans1D1" presStyleIdx="4" presStyleCnt="5"/>
      <dgm:spPr/>
    </dgm:pt>
    <dgm:pt modelId="{ED9F0649-581A-4171-90FD-F8040A523438}" type="pres">
      <dgm:prSet presAssocID="{57ED0C79-95BA-41F5-BADF-A2F880F81840}" presName="node" presStyleLbl="node1" presStyleIdx="5" presStyleCnt="6">
        <dgm:presLayoutVars>
          <dgm:bulletEnabled val="1"/>
        </dgm:presLayoutVars>
      </dgm:prSet>
      <dgm:spPr/>
    </dgm:pt>
  </dgm:ptLst>
  <dgm:cxnLst>
    <dgm:cxn modelId="{545B8607-5C1E-402E-B2F6-4D9C9485A2BC}" type="presOf" srcId="{17A72A5C-7BAC-4EFA-B596-AC791CEE5A75}" destId="{86779418-A282-4F60-917D-9C1CB646DB3A}" srcOrd="1" destOrd="0" presId="urn:microsoft.com/office/officeart/2016/7/layout/RepeatingBendingProcessNew"/>
    <dgm:cxn modelId="{C4A71A0D-E74A-436E-8462-A83AFE229E1A}" srcId="{AAD6E95B-B955-47CE-A415-3888331CFEA5}" destId="{C86276FC-BC95-47FC-B934-A2439115EF0E}" srcOrd="4" destOrd="0" parTransId="{B95DD832-15F3-4B44-A7BD-862006DC6EE1}" sibTransId="{5EEEEAC2-97E0-426A-BE41-052D7B8F9EF2}"/>
    <dgm:cxn modelId="{369A190E-ACE5-493C-89BC-0198C0F88F01}" type="presOf" srcId="{C9654AC7-2AFE-46E6-A4A0-638F0EE6DAD2}" destId="{0556493F-A048-451E-8AEF-46B37C2AB398}" srcOrd="0" destOrd="0" presId="urn:microsoft.com/office/officeart/2016/7/layout/RepeatingBendingProcessNew"/>
    <dgm:cxn modelId="{216D9519-2E46-4AA1-A612-A9BAE21191D8}" type="presOf" srcId="{0879D89A-B33F-4BAB-9349-B521BA588938}" destId="{7203B16D-6F8F-4211-A0C9-22D641B52CD2}" srcOrd="0" destOrd="0" presId="urn:microsoft.com/office/officeart/2016/7/layout/RepeatingBendingProcessNew"/>
    <dgm:cxn modelId="{E1F8661C-7640-4235-8919-4A6A081C459C}" srcId="{AAD6E95B-B955-47CE-A415-3888331CFEA5}" destId="{4FD7E5AB-B4AB-4EA1-85AF-69DEE7C54173}" srcOrd="2" destOrd="0" parTransId="{8FAD9D8E-B905-4274-A728-02A81499291D}" sibTransId="{C9654AC7-2AFE-46E6-A4A0-638F0EE6DAD2}"/>
    <dgm:cxn modelId="{5ADFDA20-6217-420E-9BA4-D5F8A99F39DF}" type="presOf" srcId="{C86276FC-BC95-47FC-B934-A2439115EF0E}" destId="{3E7AADFD-F5AE-4CD2-9318-4B9A45924510}" srcOrd="0" destOrd="0" presId="urn:microsoft.com/office/officeart/2016/7/layout/RepeatingBendingProcessNew"/>
    <dgm:cxn modelId="{21E3FE34-3083-45F3-8A48-E3C9EA6B7DAE}" srcId="{AAD6E95B-B955-47CE-A415-3888331CFEA5}" destId="{DCBEC443-F70D-4525-8283-F27E7567C23E}" srcOrd="0" destOrd="0" parTransId="{FD91C221-BDCA-4F3B-A730-C1F27AC80DFD}" sibTransId="{7EDBAD9C-4ACC-451A-8434-0C848843F352}"/>
    <dgm:cxn modelId="{F2BD6936-705B-41EE-A3FA-CFB46E7FCF5B}" type="presOf" srcId="{7EDBAD9C-4ACC-451A-8434-0C848843F352}" destId="{8B15E566-2A2F-46F9-8AFA-8505B7E09311}" srcOrd="0" destOrd="0" presId="urn:microsoft.com/office/officeart/2016/7/layout/RepeatingBendingProcessNew"/>
    <dgm:cxn modelId="{8787333A-42BD-4993-AD6F-EA15B450E15B}" type="presOf" srcId="{17A72A5C-7BAC-4EFA-B596-AC791CEE5A75}" destId="{3FD21673-4FBE-4CF8-B905-C0B5FACDDD11}" srcOrd="0" destOrd="0" presId="urn:microsoft.com/office/officeart/2016/7/layout/RepeatingBendingProcessNew"/>
    <dgm:cxn modelId="{4605A66C-626A-4A07-AFF6-4A603FFA11C2}" type="presOf" srcId="{C65705EB-BCCD-449E-AA4D-53B9EDD0110B}" destId="{B2C50F2E-8EF9-4094-9BE9-8CC794EDE594}" srcOrd="0" destOrd="0" presId="urn:microsoft.com/office/officeart/2016/7/layout/RepeatingBendingProcessNew"/>
    <dgm:cxn modelId="{8092BD50-CD2F-4A69-8746-64126E10B679}" type="presOf" srcId="{7EDBAD9C-4ACC-451A-8434-0C848843F352}" destId="{16A2E857-9720-4380-B3CB-60C3B170FEDB}" srcOrd="1" destOrd="0" presId="urn:microsoft.com/office/officeart/2016/7/layout/RepeatingBendingProcessNew"/>
    <dgm:cxn modelId="{32CD3153-587F-4FFA-8507-7A562E95DDB3}" type="presOf" srcId="{57ED0C79-95BA-41F5-BADF-A2F880F81840}" destId="{ED9F0649-581A-4171-90FD-F8040A523438}" srcOrd="0" destOrd="0" presId="urn:microsoft.com/office/officeart/2016/7/layout/RepeatingBendingProcessNew"/>
    <dgm:cxn modelId="{79C10D58-9936-4345-9AAE-9E101AA90F80}" srcId="{AAD6E95B-B955-47CE-A415-3888331CFEA5}" destId="{57ED0C79-95BA-41F5-BADF-A2F880F81840}" srcOrd="5" destOrd="0" parTransId="{21D3071A-C60D-41CD-BD01-CD86B7B0605C}" sibTransId="{A5DCD2C7-55CE-470F-951A-A9B73D6D0676}"/>
    <dgm:cxn modelId="{BE340579-6EE5-444C-9B7E-52AA9652910E}" type="presOf" srcId="{DCBEC443-F70D-4525-8283-F27E7567C23E}" destId="{C3C4E30F-24A9-4555-800B-5283FF136DF8}" srcOrd="0" destOrd="0" presId="urn:microsoft.com/office/officeart/2016/7/layout/RepeatingBendingProcessNew"/>
    <dgm:cxn modelId="{EB51E28F-44BD-4885-8CDF-B3DCFD4D6C3D}" type="presOf" srcId="{5EEEEAC2-97E0-426A-BE41-052D7B8F9EF2}" destId="{6D122135-EE1A-4332-9345-4B0456F06696}" srcOrd="1" destOrd="0" presId="urn:microsoft.com/office/officeart/2016/7/layout/RepeatingBendingProcessNew"/>
    <dgm:cxn modelId="{380B6993-7FCA-42BF-97EB-14E105ABB62A}" srcId="{AAD6E95B-B955-47CE-A415-3888331CFEA5}" destId="{7F79310E-04F5-4474-AB46-CDEDA4057EFC}" srcOrd="1" destOrd="0" parTransId="{D2E61551-A718-4010-B14B-9D2DF05DF257}" sibTransId="{0879D89A-B33F-4BAB-9349-B521BA588938}"/>
    <dgm:cxn modelId="{F249369E-F6A9-46F0-87AA-7EA5C3594FB9}" type="presOf" srcId="{7F79310E-04F5-4474-AB46-CDEDA4057EFC}" destId="{6D57586F-4419-4293-A8B2-BEBB2BAAC546}" srcOrd="0" destOrd="0" presId="urn:microsoft.com/office/officeart/2016/7/layout/RepeatingBendingProcessNew"/>
    <dgm:cxn modelId="{BE49AFA8-F34A-45DF-820E-1D569F50A936}" type="presOf" srcId="{4FD7E5AB-B4AB-4EA1-85AF-69DEE7C54173}" destId="{DC516C15-CB40-446B-90A8-590446024943}" srcOrd="0" destOrd="0" presId="urn:microsoft.com/office/officeart/2016/7/layout/RepeatingBendingProcessNew"/>
    <dgm:cxn modelId="{C50D64AB-9CFB-49D1-8B9A-E738781186AD}" type="presOf" srcId="{0879D89A-B33F-4BAB-9349-B521BA588938}" destId="{1B110C8E-25BA-469A-954B-63FC7A6B03E6}" srcOrd="1" destOrd="0" presId="urn:microsoft.com/office/officeart/2016/7/layout/RepeatingBendingProcessNew"/>
    <dgm:cxn modelId="{65B3DAB7-6A4A-45AE-A918-86B81752578C}" srcId="{AAD6E95B-B955-47CE-A415-3888331CFEA5}" destId="{C65705EB-BCCD-449E-AA4D-53B9EDD0110B}" srcOrd="3" destOrd="0" parTransId="{781B88B4-90A5-442E-8BC6-D9428B6A1B9B}" sibTransId="{17A72A5C-7BAC-4EFA-B596-AC791CEE5A75}"/>
    <dgm:cxn modelId="{244343C3-8460-48F0-AF07-69B41E97476A}" type="presOf" srcId="{C9654AC7-2AFE-46E6-A4A0-638F0EE6DAD2}" destId="{AF3D54E5-43AE-45F5-ACC7-C5BBF8B2EB92}" srcOrd="1" destOrd="0" presId="urn:microsoft.com/office/officeart/2016/7/layout/RepeatingBendingProcessNew"/>
    <dgm:cxn modelId="{72D131CF-30AA-4DB0-9D03-6F712C71E3FF}" type="presOf" srcId="{5EEEEAC2-97E0-426A-BE41-052D7B8F9EF2}" destId="{C1FF7B07-7283-411E-9852-D953548248DA}" srcOrd="0" destOrd="0" presId="urn:microsoft.com/office/officeart/2016/7/layout/RepeatingBendingProcessNew"/>
    <dgm:cxn modelId="{2690C1FC-7DC5-48B3-9482-B5DF5B165D2A}" type="presOf" srcId="{AAD6E95B-B955-47CE-A415-3888331CFEA5}" destId="{5A8894E8-83CC-4F39-981B-C8FF241CBC38}" srcOrd="0" destOrd="0" presId="urn:microsoft.com/office/officeart/2016/7/layout/RepeatingBendingProcessNew"/>
    <dgm:cxn modelId="{FC54ADC4-58D7-4FBB-B92C-B0D87E4D85C4}" type="presParOf" srcId="{5A8894E8-83CC-4F39-981B-C8FF241CBC38}" destId="{C3C4E30F-24A9-4555-800B-5283FF136DF8}" srcOrd="0" destOrd="0" presId="urn:microsoft.com/office/officeart/2016/7/layout/RepeatingBendingProcessNew"/>
    <dgm:cxn modelId="{B95CAF91-A748-4600-A91D-378DA17AA97F}" type="presParOf" srcId="{5A8894E8-83CC-4F39-981B-C8FF241CBC38}" destId="{8B15E566-2A2F-46F9-8AFA-8505B7E09311}" srcOrd="1" destOrd="0" presId="urn:microsoft.com/office/officeart/2016/7/layout/RepeatingBendingProcessNew"/>
    <dgm:cxn modelId="{CE46FFF9-A419-4DD4-9FC7-18A29C171ABE}" type="presParOf" srcId="{8B15E566-2A2F-46F9-8AFA-8505B7E09311}" destId="{16A2E857-9720-4380-B3CB-60C3B170FEDB}" srcOrd="0" destOrd="0" presId="urn:microsoft.com/office/officeart/2016/7/layout/RepeatingBendingProcessNew"/>
    <dgm:cxn modelId="{6673A0FF-3F66-4C0F-AE25-9CDE27FE7E1B}" type="presParOf" srcId="{5A8894E8-83CC-4F39-981B-C8FF241CBC38}" destId="{6D57586F-4419-4293-A8B2-BEBB2BAAC546}" srcOrd="2" destOrd="0" presId="urn:microsoft.com/office/officeart/2016/7/layout/RepeatingBendingProcessNew"/>
    <dgm:cxn modelId="{52A274CC-FBCB-4F1F-89FE-E03E94139DF7}" type="presParOf" srcId="{5A8894E8-83CC-4F39-981B-C8FF241CBC38}" destId="{7203B16D-6F8F-4211-A0C9-22D641B52CD2}" srcOrd="3" destOrd="0" presId="urn:microsoft.com/office/officeart/2016/7/layout/RepeatingBendingProcessNew"/>
    <dgm:cxn modelId="{C8CF8BD8-9617-468B-B198-D1C84639B056}" type="presParOf" srcId="{7203B16D-6F8F-4211-A0C9-22D641B52CD2}" destId="{1B110C8E-25BA-469A-954B-63FC7A6B03E6}" srcOrd="0" destOrd="0" presId="urn:microsoft.com/office/officeart/2016/7/layout/RepeatingBendingProcessNew"/>
    <dgm:cxn modelId="{75C54403-E660-4F8E-8956-DDC7324C44F4}" type="presParOf" srcId="{5A8894E8-83CC-4F39-981B-C8FF241CBC38}" destId="{DC516C15-CB40-446B-90A8-590446024943}" srcOrd="4" destOrd="0" presId="urn:microsoft.com/office/officeart/2016/7/layout/RepeatingBendingProcessNew"/>
    <dgm:cxn modelId="{A46E4009-DC03-4CDC-8698-5C8F7E189A04}" type="presParOf" srcId="{5A8894E8-83CC-4F39-981B-C8FF241CBC38}" destId="{0556493F-A048-451E-8AEF-46B37C2AB398}" srcOrd="5" destOrd="0" presId="urn:microsoft.com/office/officeart/2016/7/layout/RepeatingBendingProcessNew"/>
    <dgm:cxn modelId="{4F0412BC-AE6A-4A30-8930-C9F275FC7132}" type="presParOf" srcId="{0556493F-A048-451E-8AEF-46B37C2AB398}" destId="{AF3D54E5-43AE-45F5-ACC7-C5BBF8B2EB92}" srcOrd="0" destOrd="0" presId="urn:microsoft.com/office/officeart/2016/7/layout/RepeatingBendingProcessNew"/>
    <dgm:cxn modelId="{4E5E2B93-6ACE-429C-8045-535503571539}" type="presParOf" srcId="{5A8894E8-83CC-4F39-981B-C8FF241CBC38}" destId="{B2C50F2E-8EF9-4094-9BE9-8CC794EDE594}" srcOrd="6" destOrd="0" presId="urn:microsoft.com/office/officeart/2016/7/layout/RepeatingBendingProcessNew"/>
    <dgm:cxn modelId="{BF5157EF-0DCF-4B6D-B949-0522628CFC3A}" type="presParOf" srcId="{5A8894E8-83CC-4F39-981B-C8FF241CBC38}" destId="{3FD21673-4FBE-4CF8-B905-C0B5FACDDD11}" srcOrd="7" destOrd="0" presId="urn:microsoft.com/office/officeart/2016/7/layout/RepeatingBendingProcessNew"/>
    <dgm:cxn modelId="{29F107E7-9611-4225-AE2A-5918713D2E7C}" type="presParOf" srcId="{3FD21673-4FBE-4CF8-B905-C0B5FACDDD11}" destId="{86779418-A282-4F60-917D-9C1CB646DB3A}" srcOrd="0" destOrd="0" presId="urn:microsoft.com/office/officeart/2016/7/layout/RepeatingBendingProcessNew"/>
    <dgm:cxn modelId="{E155C2E6-8802-4E40-822C-F7CE59AB9B95}" type="presParOf" srcId="{5A8894E8-83CC-4F39-981B-C8FF241CBC38}" destId="{3E7AADFD-F5AE-4CD2-9318-4B9A45924510}" srcOrd="8" destOrd="0" presId="urn:microsoft.com/office/officeart/2016/7/layout/RepeatingBendingProcessNew"/>
    <dgm:cxn modelId="{A4F2647E-9E30-4B7F-A18E-E2A3E6C54186}" type="presParOf" srcId="{5A8894E8-83CC-4F39-981B-C8FF241CBC38}" destId="{C1FF7B07-7283-411E-9852-D953548248DA}" srcOrd="9" destOrd="0" presId="urn:microsoft.com/office/officeart/2016/7/layout/RepeatingBendingProcessNew"/>
    <dgm:cxn modelId="{12E62078-A31B-4DF0-971A-350DB6EED7E1}" type="presParOf" srcId="{C1FF7B07-7283-411E-9852-D953548248DA}" destId="{6D122135-EE1A-4332-9345-4B0456F06696}" srcOrd="0" destOrd="0" presId="urn:microsoft.com/office/officeart/2016/7/layout/RepeatingBendingProcessNew"/>
    <dgm:cxn modelId="{A60E5A6C-7CA1-4298-8AA7-4FBEE39D9A27}" type="presParOf" srcId="{5A8894E8-83CC-4F39-981B-C8FF241CBC38}" destId="{ED9F0649-581A-4171-90FD-F8040A523438}"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6B56C18-D775-45A8-9F8D-5D1C7126FCE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52A1C4F-4100-49FF-865A-24B0E3B7A33F}">
      <dgm:prSet/>
      <dgm:spPr/>
      <dgm:t>
        <a:bodyPr/>
        <a:lstStyle/>
        <a:p>
          <a:r>
            <a:rPr lang="en-US"/>
            <a:t>Dealing with grievances about other employees</a:t>
          </a:r>
        </a:p>
      </dgm:t>
    </dgm:pt>
    <dgm:pt modelId="{DA38EA2D-20C9-40ED-B701-BA83222F4D1E}" type="parTrans" cxnId="{F0207550-866C-47BE-9D98-5A51779E15E2}">
      <dgm:prSet/>
      <dgm:spPr/>
      <dgm:t>
        <a:bodyPr/>
        <a:lstStyle/>
        <a:p>
          <a:endParaRPr lang="en-US"/>
        </a:p>
      </dgm:t>
    </dgm:pt>
    <dgm:pt modelId="{1B707E39-BEB5-45AA-8D67-0ADF25F739ED}" type="sibTrans" cxnId="{F0207550-866C-47BE-9D98-5A51779E15E2}">
      <dgm:prSet/>
      <dgm:spPr/>
      <dgm:t>
        <a:bodyPr/>
        <a:lstStyle/>
        <a:p>
          <a:endParaRPr lang="en-US"/>
        </a:p>
      </dgm:t>
    </dgm:pt>
    <dgm:pt modelId="{67AB3DC2-952D-4007-BDDF-4F9BB6385839}">
      <dgm:prSet/>
      <dgm:spPr/>
      <dgm:t>
        <a:bodyPr/>
        <a:lstStyle/>
        <a:p>
          <a:r>
            <a:rPr lang="en-US"/>
            <a:t>Overlap with whistleblowing and bribery</a:t>
          </a:r>
        </a:p>
      </dgm:t>
    </dgm:pt>
    <dgm:pt modelId="{29E676FB-4989-4D6C-BCEF-7FB29284AA05}" type="parTrans" cxnId="{FECC48FE-E343-47CA-999C-460A4D1A1981}">
      <dgm:prSet/>
      <dgm:spPr/>
      <dgm:t>
        <a:bodyPr/>
        <a:lstStyle/>
        <a:p>
          <a:endParaRPr lang="en-US"/>
        </a:p>
      </dgm:t>
    </dgm:pt>
    <dgm:pt modelId="{0EAE1FB8-EAED-4AE2-8CAA-B215BDD40DA4}" type="sibTrans" cxnId="{FECC48FE-E343-47CA-999C-460A4D1A1981}">
      <dgm:prSet/>
      <dgm:spPr/>
      <dgm:t>
        <a:bodyPr/>
        <a:lstStyle/>
        <a:p>
          <a:endParaRPr lang="en-US"/>
        </a:p>
      </dgm:t>
    </dgm:pt>
    <dgm:pt modelId="{B2865621-D273-40CB-9A09-6CFF0FEEC470}">
      <dgm:prSet/>
      <dgm:spPr/>
      <dgm:t>
        <a:bodyPr/>
        <a:lstStyle/>
        <a:p>
          <a:r>
            <a:rPr lang="en-US"/>
            <a:t>Tactical grievances</a:t>
          </a:r>
        </a:p>
      </dgm:t>
    </dgm:pt>
    <dgm:pt modelId="{962C64E2-2637-49EE-94C2-B6781CCCEF77}" type="parTrans" cxnId="{770C032F-3AA1-464D-A33B-59F8E827819C}">
      <dgm:prSet/>
      <dgm:spPr/>
      <dgm:t>
        <a:bodyPr/>
        <a:lstStyle/>
        <a:p>
          <a:endParaRPr lang="en-US"/>
        </a:p>
      </dgm:t>
    </dgm:pt>
    <dgm:pt modelId="{71838C59-3EEB-43DD-BD05-32EFD208B365}" type="sibTrans" cxnId="{770C032F-3AA1-464D-A33B-59F8E827819C}">
      <dgm:prSet/>
      <dgm:spPr/>
      <dgm:t>
        <a:bodyPr/>
        <a:lstStyle/>
        <a:p>
          <a:endParaRPr lang="en-US"/>
        </a:p>
      </dgm:t>
    </dgm:pt>
    <dgm:pt modelId="{96E63FB9-37C3-4929-BE91-8D0E89364234}">
      <dgm:prSet/>
      <dgm:spPr/>
      <dgm:t>
        <a:bodyPr/>
        <a:lstStyle/>
        <a:p>
          <a:r>
            <a:rPr lang="en-US"/>
            <a:t>Malicious grievances</a:t>
          </a:r>
        </a:p>
      </dgm:t>
    </dgm:pt>
    <dgm:pt modelId="{AC97C61B-14E0-4CA1-BA40-233999B6C173}" type="parTrans" cxnId="{DD3D71F4-8AF0-4DE2-B33C-408B9AE4DE7F}">
      <dgm:prSet/>
      <dgm:spPr/>
      <dgm:t>
        <a:bodyPr/>
        <a:lstStyle/>
        <a:p>
          <a:endParaRPr lang="en-US"/>
        </a:p>
      </dgm:t>
    </dgm:pt>
    <dgm:pt modelId="{37A20231-EE8A-4730-BF1C-F27234181383}" type="sibTrans" cxnId="{DD3D71F4-8AF0-4DE2-B33C-408B9AE4DE7F}">
      <dgm:prSet/>
      <dgm:spPr/>
      <dgm:t>
        <a:bodyPr/>
        <a:lstStyle/>
        <a:p>
          <a:endParaRPr lang="en-US"/>
        </a:p>
      </dgm:t>
    </dgm:pt>
    <dgm:pt modelId="{6059D606-59AF-43CC-A867-EA0044FC2106}">
      <dgm:prSet/>
      <dgm:spPr/>
      <dgm:t>
        <a:bodyPr/>
        <a:lstStyle/>
        <a:p>
          <a:r>
            <a:rPr lang="en-US"/>
            <a:t>Grievances and stress-related absence</a:t>
          </a:r>
        </a:p>
      </dgm:t>
    </dgm:pt>
    <dgm:pt modelId="{24A002CE-A91A-4CFA-8A6C-94A82AF42F75}" type="parTrans" cxnId="{AC159844-E8C7-40AD-A69C-916E55767558}">
      <dgm:prSet/>
      <dgm:spPr/>
      <dgm:t>
        <a:bodyPr/>
        <a:lstStyle/>
        <a:p>
          <a:endParaRPr lang="en-US"/>
        </a:p>
      </dgm:t>
    </dgm:pt>
    <dgm:pt modelId="{D22E32C8-6A7B-4370-BF33-F81B68A9EF57}" type="sibTrans" cxnId="{AC159844-E8C7-40AD-A69C-916E55767558}">
      <dgm:prSet/>
      <dgm:spPr/>
      <dgm:t>
        <a:bodyPr/>
        <a:lstStyle/>
        <a:p>
          <a:endParaRPr lang="en-US"/>
        </a:p>
      </dgm:t>
    </dgm:pt>
    <dgm:pt modelId="{EFC2EE4B-9BA4-4537-8F91-A46672D3B40D}">
      <dgm:prSet/>
      <dgm:spPr/>
      <dgm:t>
        <a:bodyPr/>
        <a:lstStyle/>
        <a:p>
          <a:r>
            <a:rPr lang="en-US"/>
            <a:t>Handling requests for information and documentation</a:t>
          </a:r>
        </a:p>
      </dgm:t>
    </dgm:pt>
    <dgm:pt modelId="{D915A132-6D52-4A46-BFAA-A6065A912FF7}" type="parTrans" cxnId="{F003FFEB-FAA3-4F62-BA0E-6943F3D631FE}">
      <dgm:prSet/>
      <dgm:spPr/>
      <dgm:t>
        <a:bodyPr/>
        <a:lstStyle/>
        <a:p>
          <a:endParaRPr lang="en-US"/>
        </a:p>
      </dgm:t>
    </dgm:pt>
    <dgm:pt modelId="{28B3A039-C119-4997-89E3-A575AC312710}" type="sibTrans" cxnId="{F003FFEB-FAA3-4F62-BA0E-6943F3D631FE}">
      <dgm:prSet/>
      <dgm:spPr/>
      <dgm:t>
        <a:bodyPr/>
        <a:lstStyle/>
        <a:p>
          <a:endParaRPr lang="en-US"/>
        </a:p>
      </dgm:t>
    </dgm:pt>
    <dgm:pt modelId="{0B51AA1C-0BE0-42FF-A057-492A01676AEB}">
      <dgm:prSet/>
      <dgm:spPr/>
      <dgm:t>
        <a:bodyPr/>
        <a:lstStyle/>
        <a:p>
          <a:r>
            <a:rPr lang="en-US"/>
            <a:t>Collective grievances</a:t>
          </a:r>
        </a:p>
      </dgm:t>
    </dgm:pt>
    <dgm:pt modelId="{4F36922D-4661-41A5-984B-44AC0293468C}" type="parTrans" cxnId="{3AEC808F-2A63-4013-ACB0-2E2B856220A1}">
      <dgm:prSet/>
      <dgm:spPr/>
      <dgm:t>
        <a:bodyPr/>
        <a:lstStyle/>
        <a:p>
          <a:endParaRPr lang="en-US"/>
        </a:p>
      </dgm:t>
    </dgm:pt>
    <dgm:pt modelId="{99889381-4E54-43D1-8331-C786AD7A6395}" type="sibTrans" cxnId="{3AEC808F-2A63-4013-ACB0-2E2B856220A1}">
      <dgm:prSet/>
      <dgm:spPr/>
      <dgm:t>
        <a:bodyPr/>
        <a:lstStyle/>
        <a:p>
          <a:endParaRPr lang="en-US"/>
        </a:p>
      </dgm:t>
    </dgm:pt>
    <dgm:pt modelId="{99301008-D45F-42F0-A142-FC1A46AB6435}" type="pres">
      <dgm:prSet presAssocID="{A6B56C18-D775-45A8-9F8D-5D1C7126FCEE}" presName="root" presStyleCnt="0">
        <dgm:presLayoutVars>
          <dgm:dir/>
          <dgm:resizeHandles val="exact"/>
        </dgm:presLayoutVars>
      </dgm:prSet>
      <dgm:spPr/>
    </dgm:pt>
    <dgm:pt modelId="{6E758ECA-E98A-42F3-8D85-102FDE90C94E}" type="pres">
      <dgm:prSet presAssocID="{452A1C4F-4100-49FF-865A-24B0E3B7A33F}" presName="compNode" presStyleCnt="0"/>
      <dgm:spPr/>
    </dgm:pt>
    <dgm:pt modelId="{323840CD-49E2-48B2-BC15-2C4AB30FCC26}" type="pres">
      <dgm:prSet presAssocID="{452A1C4F-4100-49FF-865A-24B0E3B7A33F}" presName="bgRect" presStyleLbl="bgShp" presStyleIdx="0" presStyleCnt="7"/>
      <dgm:spPr/>
    </dgm:pt>
    <dgm:pt modelId="{66C1A2DC-431A-4EF0-AD2A-F134B22EE16D}" type="pres">
      <dgm:prSet presAssocID="{452A1C4F-4100-49FF-865A-24B0E3B7A33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DB79A048-7215-4FA2-940B-DE7C06BBF23D}" type="pres">
      <dgm:prSet presAssocID="{452A1C4F-4100-49FF-865A-24B0E3B7A33F}" presName="spaceRect" presStyleCnt="0"/>
      <dgm:spPr/>
    </dgm:pt>
    <dgm:pt modelId="{D8E4FFCD-362F-4709-B971-8FE2BD95FC00}" type="pres">
      <dgm:prSet presAssocID="{452A1C4F-4100-49FF-865A-24B0E3B7A33F}" presName="parTx" presStyleLbl="revTx" presStyleIdx="0" presStyleCnt="7">
        <dgm:presLayoutVars>
          <dgm:chMax val="0"/>
          <dgm:chPref val="0"/>
        </dgm:presLayoutVars>
      </dgm:prSet>
      <dgm:spPr/>
    </dgm:pt>
    <dgm:pt modelId="{F7EA4A05-9EFE-4477-BE15-40B1488872F7}" type="pres">
      <dgm:prSet presAssocID="{1B707E39-BEB5-45AA-8D67-0ADF25F739ED}" presName="sibTrans" presStyleCnt="0"/>
      <dgm:spPr/>
    </dgm:pt>
    <dgm:pt modelId="{496116BA-C9F2-4840-BCC1-7AC04725CBAB}" type="pres">
      <dgm:prSet presAssocID="{67AB3DC2-952D-4007-BDDF-4F9BB6385839}" presName="compNode" presStyleCnt="0"/>
      <dgm:spPr/>
    </dgm:pt>
    <dgm:pt modelId="{979C6D6F-73AE-4B62-ADA3-80FFF012BD95}" type="pres">
      <dgm:prSet presAssocID="{67AB3DC2-952D-4007-BDDF-4F9BB6385839}" presName="bgRect" presStyleLbl="bgShp" presStyleIdx="1" presStyleCnt="7"/>
      <dgm:spPr/>
    </dgm:pt>
    <dgm:pt modelId="{37E625F6-B4C9-4FE8-9A41-FD4D6B37F8A8}" type="pres">
      <dgm:prSet presAssocID="{67AB3DC2-952D-4007-BDDF-4F9BB638583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8F8F4A7F-2680-4767-AB27-57E243E1A44E}" type="pres">
      <dgm:prSet presAssocID="{67AB3DC2-952D-4007-BDDF-4F9BB6385839}" presName="spaceRect" presStyleCnt="0"/>
      <dgm:spPr/>
    </dgm:pt>
    <dgm:pt modelId="{0EC68305-A63C-4771-8691-39D13EEDD0A5}" type="pres">
      <dgm:prSet presAssocID="{67AB3DC2-952D-4007-BDDF-4F9BB6385839}" presName="parTx" presStyleLbl="revTx" presStyleIdx="1" presStyleCnt="7">
        <dgm:presLayoutVars>
          <dgm:chMax val="0"/>
          <dgm:chPref val="0"/>
        </dgm:presLayoutVars>
      </dgm:prSet>
      <dgm:spPr/>
    </dgm:pt>
    <dgm:pt modelId="{5EEA9BC5-E743-4185-8B8D-D08342EFE1F1}" type="pres">
      <dgm:prSet presAssocID="{0EAE1FB8-EAED-4AE2-8CAA-B215BDD40DA4}" presName="sibTrans" presStyleCnt="0"/>
      <dgm:spPr/>
    </dgm:pt>
    <dgm:pt modelId="{3C2B61F3-CC74-43F6-93CB-A2EDEE8D0FF0}" type="pres">
      <dgm:prSet presAssocID="{B2865621-D273-40CB-9A09-6CFF0FEEC470}" presName="compNode" presStyleCnt="0"/>
      <dgm:spPr/>
    </dgm:pt>
    <dgm:pt modelId="{BB84EFEA-A646-43C1-BF40-91FE58B2EAF8}" type="pres">
      <dgm:prSet presAssocID="{B2865621-D273-40CB-9A09-6CFF0FEEC470}" presName="bgRect" presStyleLbl="bgShp" presStyleIdx="2" presStyleCnt="7"/>
      <dgm:spPr/>
    </dgm:pt>
    <dgm:pt modelId="{B93875F0-4CB3-4AE6-801D-67290F1BA1A6}" type="pres">
      <dgm:prSet presAssocID="{B2865621-D273-40CB-9A09-6CFF0FEEC470}"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9595ABA9-4EAD-42BC-9590-DCA1543A54CF}" type="pres">
      <dgm:prSet presAssocID="{B2865621-D273-40CB-9A09-6CFF0FEEC470}" presName="spaceRect" presStyleCnt="0"/>
      <dgm:spPr/>
    </dgm:pt>
    <dgm:pt modelId="{B414D203-489D-404A-A52D-34F19988B64C}" type="pres">
      <dgm:prSet presAssocID="{B2865621-D273-40CB-9A09-6CFF0FEEC470}" presName="parTx" presStyleLbl="revTx" presStyleIdx="2" presStyleCnt="7">
        <dgm:presLayoutVars>
          <dgm:chMax val="0"/>
          <dgm:chPref val="0"/>
        </dgm:presLayoutVars>
      </dgm:prSet>
      <dgm:spPr/>
    </dgm:pt>
    <dgm:pt modelId="{FBE616E7-0A42-4DB1-BE85-623CFE16B918}" type="pres">
      <dgm:prSet presAssocID="{71838C59-3EEB-43DD-BD05-32EFD208B365}" presName="sibTrans" presStyleCnt="0"/>
      <dgm:spPr/>
    </dgm:pt>
    <dgm:pt modelId="{FC6F4ECD-A44C-436A-AA85-E6B1841EEFAE}" type="pres">
      <dgm:prSet presAssocID="{96E63FB9-37C3-4929-BE91-8D0E89364234}" presName="compNode" presStyleCnt="0"/>
      <dgm:spPr/>
    </dgm:pt>
    <dgm:pt modelId="{D425AD67-EF99-4480-BA4C-5C653A0B365D}" type="pres">
      <dgm:prSet presAssocID="{96E63FB9-37C3-4929-BE91-8D0E89364234}" presName="bgRect" presStyleLbl="bgShp" presStyleIdx="3" presStyleCnt="7"/>
      <dgm:spPr/>
    </dgm:pt>
    <dgm:pt modelId="{68779C46-F0BC-4EA0-A39F-1866DE9F46B2}" type="pres">
      <dgm:prSet presAssocID="{96E63FB9-37C3-4929-BE91-8D0E8936423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ngry Face with Solid Fill"/>
        </a:ext>
      </dgm:extLst>
    </dgm:pt>
    <dgm:pt modelId="{3CBD76F9-8D7C-49D4-A4ED-4927009FC588}" type="pres">
      <dgm:prSet presAssocID="{96E63FB9-37C3-4929-BE91-8D0E89364234}" presName="spaceRect" presStyleCnt="0"/>
      <dgm:spPr/>
    </dgm:pt>
    <dgm:pt modelId="{E93D9BDE-CFF8-45C9-B22A-44537E46F9B6}" type="pres">
      <dgm:prSet presAssocID="{96E63FB9-37C3-4929-BE91-8D0E89364234}" presName="parTx" presStyleLbl="revTx" presStyleIdx="3" presStyleCnt="7">
        <dgm:presLayoutVars>
          <dgm:chMax val="0"/>
          <dgm:chPref val="0"/>
        </dgm:presLayoutVars>
      </dgm:prSet>
      <dgm:spPr/>
    </dgm:pt>
    <dgm:pt modelId="{AACB5625-7424-4FF1-96CB-9A3235EB6869}" type="pres">
      <dgm:prSet presAssocID="{37A20231-EE8A-4730-BF1C-F27234181383}" presName="sibTrans" presStyleCnt="0"/>
      <dgm:spPr/>
    </dgm:pt>
    <dgm:pt modelId="{9DBE88C6-AB5D-4BD4-BE8C-FBE855B6456D}" type="pres">
      <dgm:prSet presAssocID="{6059D606-59AF-43CC-A867-EA0044FC2106}" presName="compNode" presStyleCnt="0"/>
      <dgm:spPr/>
    </dgm:pt>
    <dgm:pt modelId="{6EB90055-BC52-4311-ABD3-BDFCF2CE5E5E}" type="pres">
      <dgm:prSet presAssocID="{6059D606-59AF-43CC-A867-EA0044FC2106}" presName="bgRect" presStyleLbl="bgShp" presStyleIdx="4" presStyleCnt="7"/>
      <dgm:spPr/>
    </dgm:pt>
    <dgm:pt modelId="{A9318932-FB90-4292-A429-8D4476665D77}" type="pres">
      <dgm:prSet presAssocID="{6059D606-59AF-43CC-A867-EA0044FC210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BBDE4450-7C3C-4F87-833F-C5386FD0D37A}" type="pres">
      <dgm:prSet presAssocID="{6059D606-59AF-43CC-A867-EA0044FC2106}" presName="spaceRect" presStyleCnt="0"/>
      <dgm:spPr/>
    </dgm:pt>
    <dgm:pt modelId="{7D0FC424-D723-47BB-B38C-F5F8C6389147}" type="pres">
      <dgm:prSet presAssocID="{6059D606-59AF-43CC-A867-EA0044FC2106}" presName="parTx" presStyleLbl="revTx" presStyleIdx="4" presStyleCnt="7">
        <dgm:presLayoutVars>
          <dgm:chMax val="0"/>
          <dgm:chPref val="0"/>
        </dgm:presLayoutVars>
      </dgm:prSet>
      <dgm:spPr/>
    </dgm:pt>
    <dgm:pt modelId="{CE0EDB7B-A787-40D6-93D6-194D01DC69F0}" type="pres">
      <dgm:prSet presAssocID="{D22E32C8-6A7B-4370-BF33-F81B68A9EF57}" presName="sibTrans" presStyleCnt="0"/>
      <dgm:spPr/>
    </dgm:pt>
    <dgm:pt modelId="{EB6D47A1-FDBA-4AC6-8805-8A1E053725EE}" type="pres">
      <dgm:prSet presAssocID="{EFC2EE4B-9BA4-4537-8F91-A46672D3B40D}" presName="compNode" presStyleCnt="0"/>
      <dgm:spPr/>
    </dgm:pt>
    <dgm:pt modelId="{DF9749AF-F2BD-4632-A528-722D9BB2FEB5}" type="pres">
      <dgm:prSet presAssocID="{EFC2EE4B-9BA4-4537-8F91-A46672D3B40D}" presName="bgRect" presStyleLbl="bgShp" presStyleIdx="5" presStyleCnt="7"/>
      <dgm:spPr/>
    </dgm:pt>
    <dgm:pt modelId="{41FC3F0D-B5B8-4AAB-9877-2B3BAD9442C7}" type="pres">
      <dgm:prSet presAssocID="{EFC2EE4B-9BA4-4537-8F91-A46672D3B40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ocument"/>
        </a:ext>
      </dgm:extLst>
    </dgm:pt>
    <dgm:pt modelId="{0AFD34A7-8297-4541-86C9-6496070ABA8E}" type="pres">
      <dgm:prSet presAssocID="{EFC2EE4B-9BA4-4537-8F91-A46672D3B40D}" presName="spaceRect" presStyleCnt="0"/>
      <dgm:spPr/>
    </dgm:pt>
    <dgm:pt modelId="{C29D3168-17CA-4A86-9083-6C11ED7D9050}" type="pres">
      <dgm:prSet presAssocID="{EFC2EE4B-9BA4-4537-8F91-A46672D3B40D}" presName="parTx" presStyleLbl="revTx" presStyleIdx="5" presStyleCnt="7">
        <dgm:presLayoutVars>
          <dgm:chMax val="0"/>
          <dgm:chPref val="0"/>
        </dgm:presLayoutVars>
      </dgm:prSet>
      <dgm:spPr/>
    </dgm:pt>
    <dgm:pt modelId="{B690D214-2F3A-4A68-9D4D-0A5BC81436A8}" type="pres">
      <dgm:prSet presAssocID="{28B3A039-C119-4997-89E3-A575AC312710}" presName="sibTrans" presStyleCnt="0"/>
      <dgm:spPr/>
    </dgm:pt>
    <dgm:pt modelId="{6B43C998-50CC-407D-9D61-2083BCCB83B8}" type="pres">
      <dgm:prSet presAssocID="{0B51AA1C-0BE0-42FF-A057-492A01676AEB}" presName="compNode" presStyleCnt="0"/>
      <dgm:spPr/>
    </dgm:pt>
    <dgm:pt modelId="{DFBDE99D-9B1A-4F47-8ECF-E06C8D9975B3}" type="pres">
      <dgm:prSet presAssocID="{0B51AA1C-0BE0-42FF-A057-492A01676AEB}" presName="bgRect" presStyleLbl="bgShp" presStyleIdx="6" presStyleCnt="7"/>
      <dgm:spPr/>
    </dgm:pt>
    <dgm:pt modelId="{80AF5EFE-CBB4-499E-9078-E47E2625735F}" type="pres">
      <dgm:prSet presAssocID="{0B51AA1C-0BE0-42FF-A057-492A01676AE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roup"/>
        </a:ext>
      </dgm:extLst>
    </dgm:pt>
    <dgm:pt modelId="{88ADA26C-2F31-4704-AB77-B278EF4CE6A1}" type="pres">
      <dgm:prSet presAssocID="{0B51AA1C-0BE0-42FF-A057-492A01676AEB}" presName="spaceRect" presStyleCnt="0"/>
      <dgm:spPr/>
    </dgm:pt>
    <dgm:pt modelId="{6119B3E0-7030-4455-8172-9BD3BFB80D4D}" type="pres">
      <dgm:prSet presAssocID="{0B51AA1C-0BE0-42FF-A057-492A01676AEB}" presName="parTx" presStyleLbl="revTx" presStyleIdx="6" presStyleCnt="7">
        <dgm:presLayoutVars>
          <dgm:chMax val="0"/>
          <dgm:chPref val="0"/>
        </dgm:presLayoutVars>
      </dgm:prSet>
      <dgm:spPr/>
    </dgm:pt>
  </dgm:ptLst>
  <dgm:cxnLst>
    <dgm:cxn modelId="{FBFD451B-C382-4E59-91EF-22572DEF95F9}" type="presOf" srcId="{452A1C4F-4100-49FF-865A-24B0E3B7A33F}" destId="{D8E4FFCD-362F-4709-B971-8FE2BD95FC00}" srcOrd="0" destOrd="0" presId="urn:microsoft.com/office/officeart/2018/2/layout/IconVerticalSolidList"/>
    <dgm:cxn modelId="{770C032F-3AA1-464D-A33B-59F8E827819C}" srcId="{A6B56C18-D775-45A8-9F8D-5D1C7126FCEE}" destId="{B2865621-D273-40CB-9A09-6CFF0FEEC470}" srcOrd="2" destOrd="0" parTransId="{962C64E2-2637-49EE-94C2-B6781CCCEF77}" sibTransId="{71838C59-3EEB-43DD-BD05-32EFD208B365}"/>
    <dgm:cxn modelId="{AC159844-E8C7-40AD-A69C-916E55767558}" srcId="{A6B56C18-D775-45A8-9F8D-5D1C7126FCEE}" destId="{6059D606-59AF-43CC-A867-EA0044FC2106}" srcOrd="4" destOrd="0" parTransId="{24A002CE-A91A-4CFA-8A6C-94A82AF42F75}" sibTransId="{D22E32C8-6A7B-4370-BF33-F81B68A9EF57}"/>
    <dgm:cxn modelId="{D1F5E44F-AE79-48C4-BEDC-0529AD566A58}" type="presOf" srcId="{6059D606-59AF-43CC-A867-EA0044FC2106}" destId="{7D0FC424-D723-47BB-B38C-F5F8C6389147}" srcOrd="0" destOrd="0" presId="urn:microsoft.com/office/officeart/2018/2/layout/IconVerticalSolidList"/>
    <dgm:cxn modelId="{A7EF2C70-8530-4681-BCF6-C89A1830115A}" type="presOf" srcId="{0B51AA1C-0BE0-42FF-A057-492A01676AEB}" destId="{6119B3E0-7030-4455-8172-9BD3BFB80D4D}" srcOrd="0" destOrd="0" presId="urn:microsoft.com/office/officeart/2018/2/layout/IconVerticalSolidList"/>
    <dgm:cxn modelId="{F0207550-866C-47BE-9D98-5A51779E15E2}" srcId="{A6B56C18-D775-45A8-9F8D-5D1C7126FCEE}" destId="{452A1C4F-4100-49FF-865A-24B0E3B7A33F}" srcOrd="0" destOrd="0" parTransId="{DA38EA2D-20C9-40ED-B701-BA83222F4D1E}" sibTransId="{1B707E39-BEB5-45AA-8D67-0ADF25F739ED}"/>
    <dgm:cxn modelId="{4BABC67C-B923-4206-B512-FF72DC549AA6}" type="presOf" srcId="{A6B56C18-D775-45A8-9F8D-5D1C7126FCEE}" destId="{99301008-D45F-42F0-A142-FC1A46AB6435}" srcOrd="0" destOrd="0" presId="urn:microsoft.com/office/officeart/2018/2/layout/IconVerticalSolidList"/>
    <dgm:cxn modelId="{3AEC808F-2A63-4013-ACB0-2E2B856220A1}" srcId="{A6B56C18-D775-45A8-9F8D-5D1C7126FCEE}" destId="{0B51AA1C-0BE0-42FF-A057-492A01676AEB}" srcOrd="6" destOrd="0" parTransId="{4F36922D-4661-41A5-984B-44AC0293468C}" sibTransId="{99889381-4E54-43D1-8331-C786AD7A6395}"/>
    <dgm:cxn modelId="{E60EF9B1-436A-4F1D-89C8-730D15F68357}" type="presOf" srcId="{EFC2EE4B-9BA4-4537-8F91-A46672D3B40D}" destId="{C29D3168-17CA-4A86-9083-6C11ED7D9050}" srcOrd="0" destOrd="0" presId="urn:microsoft.com/office/officeart/2018/2/layout/IconVerticalSolidList"/>
    <dgm:cxn modelId="{31ACF3B5-C713-4B42-BDD7-B40623E71B3C}" type="presOf" srcId="{96E63FB9-37C3-4929-BE91-8D0E89364234}" destId="{E93D9BDE-CFF8-45C9-B22A-44537E46F9B6}" srcOrd="0" destOrd="0" presId="urn:microsoft.com/office/officeart/2018/2/layout/IconVerticalSolidList"/>
    <dgm:cxn modelId="{D17745EB-4C7F-4C83-8714-B44ED6E0B3F4}" type="presOf" srcId="{67AB3DC2-952D-4007-BDDF-4F9BB6385839}" destId="{0EC68305-A63C-4771-8691-39D13EEDD0A5}" srcOrd="0" destOrd="0" presId="urn:microsoft.com/office/officeart/2018/2/layout/IconVerticalSolidList"/>
    <dgm:cxn modelId="{F003FFEB-FAA3-4F62-BA0E-6943F3D631FE}" srcId="{A6B56C18-D775-45A8-9F8D-5D1C7126FCEE}" destId="{EFC2EE4B-9BA4-4537-8F91-A46672D3B40D}" srcOrd="5" destOrd="0" parTransId="{D915A132-6D52-4A46-BFAA-A6065A912FF7}" sibTransId="{28B3A039-C119-4997-89E3-A575AC312710}"/>
    <dgm:cxn modelId="{DD3D71F4-8AF0-4DE2-B33C-408B9AE4DE7F}" srcId="{A6B56C18-D775-45A8-9F8D-5D1C7126FCEE}" destId="{96E63FB9-37C3-4929-BE91-8D0E89364234}" srcOrd="3" destOrd="0" parTransId="{AC97C61B-14E0-4CA1-BA40-233999B6C173}" sibTransId="{37A20231-EE8A-4730-BF1C-F27234181383}"/>
    <dgm:cxn modelId="{FECC48FE-E343-47CA-999C-460A4D1A1981}" srcId="{A6B56C18-D775-45A8-9F8D-5D1C7126FCEE}" destId="{67AB3DC2-952D-4007-BDDF-4F9BB6385839}" srcOrd="1" destOrd="0" parTransId="{29E676FB-4989-4D6C-BCEF-7FB29284AA05}" sibTransId="{0EAE1FB8-EAED-4AE2-8CAA-B215BDD40DA4}"/>
    <dgm:cxn modelId="{4E4F5EFF-900B-4386-BB89-96161FB2A6A3}" type="presOf" srcId="{B2865621-D273-40CB-9A09-6CFF0FEEC470}" destId="{B414D203-489D-404A-A52D-34F19988B64C}" srcOrd="0" destOrd="0" presId="urn:microsoft.com/office/officeart/2018/2/layout/IconVerticalSolidList"/>
    <dgm:cxn modelId="{53A3596D-5991-4B30-B53C-49D2DEDD71FC}" type="presParOf" srcId="{99301008-D45F-42F0-A142-FC1A46AB6435}" destId="{6E758ECA-E98A-42F3-8D85-102FDE90C94E}" srcOrd="0" destOrd="0" presId="urn:microsoft.com/office/officeart/2018/2/layout/IconVerticalSolidList"/>
    <dgm:cxn modelId="{582D08D0-8062-4D72-9439-35748E661B95}" type="presParOf" srcId="{6E758ECA-E98A-42F3-8D85-102FDE90C94E}" destId="{323840CD-49E2-48B2-BC15-2C4AB30FCC26}" srcOrd="0" destOrd="0" presId="urn:microsoft.com/office/officeart/2018/2/layout/IconVerticalSolidList"/>
    <dgm:cxn modelId="{982658CE-425B-4969-9EBC-D8FC6448386D}" type="presParOf" srcId="{6E758ECA-E98A-42F3-8D85-102FDE90C94E}" destId="{66C1A2DC-431A-4EF0-AD2A-F134B22EE16D}" srcOrd="1" destOrd="0" presId="urn:microsoft.com/office/officeart/2018/2/layout/IconVerticalSolidList"/>
    <dgm:cxn modelId="{B7B454C5-85FF-4EB3-88D2-57F2267569F4}" type="presParOf" srcId="{6E758ECA-E98A-42F3-8D85-102FDE90C94E}" destId="{DB79A048-7215-4FA2-940B-DE7C06BBF23D}" srcOrd="2" destOrd="0" presId="urn:microsoft.com/office/officeart/2018/2/layout/IconVerticalSolidList"/>
    <dgm:cxn modelId="{2782CDE4-F53C-4D51-A8AC-0FAEAEF2336D}" type="presParOf" srcId="{6E758ECA-E98A-42F3-8D85-102FDE90C94E}" destId="{D8E4FFCD-362F-4709-B971-8FE2BD95FC00}" srcOrd="3" destOrd="0" presId="urn:microsoft.com/office/officeart/2018/2/layout/IconVerticalSolidList"/>
    <dgm:cxn modelId="{CEFC7D7A-3DC1-4750-9AF3-44C5726C72D6}" type="presParOf" srcId="{99301008-D45F-42F0-A142-FC1A46AB6435}" destId="{F7EA4A05-9EFE-4477-BE15-40B1488872F7}" srcOrd="1" destOrd="0" presId="urn:microsoft.com/office/officeart/2018/2/layout/IconVerticalSolidList"/>
    <dgm:cxn modelId="{3782D91B-4ACE-4534-9136-A992F3BB1CDF}" type="presParOf" srcId="{99301008-D45F-42F0-A142-FC1A46AB6435}" destId="{496116BA-C9F2-4840-BCC1-7AC04725CBAB}" srcOrd="2" destOrd="0" presId="urn:microsoft.com/office/officeart/2018/2/layout/IconVerticalSolidList"/>
    <dgm:cxn modelId="{C9DCD69E-2173-4697-AC55-D26F7B61BBAB}" type="presParOf" srcId="{496116BA-C9F2-4840-BCC1-7AC04725CBAB}" destId="{979C6D6F-73AE-4B62-ADA3-80FFF012BD95}" srcOrd="0" destOrd="0" presId="urn:microsoft.com/office/officeart/2018/2/layout/IconVerticalSolidList"/>
    <dgm:cxn modelId="{53A02562-8736-444F-825F-5A414E82522A}" type="presParOf" srcId="{496116BA-C9F2-4840-BCC1-7AC04725CBAB}" destId="{37E625F6-B4C9-4FE8-9A41-FD4D6B37F8A8}" srcOrd="1" destOrd="0" presId="urn:microsoft.com/office/officeart/2018/2/layout/IconVerticalSolidList"/>
    <dgm:cxn modelId="{B6FEB373-CF26-4DE5-847B-FFF6566A2331}" type="presParOf" srcId="{496116BA-C9F2-4840-BCC1-7AC04725CBAB}" destId="{8F8F4A7F-2680-4767-AB27-57E243E1A44E}" srcOrd="2" destOrd="0" presId="urn:microsoft.com/office/officeart/2018/2/layout/IconVerticalSolidList"/>
    <dgm:cxn modelId="{1874612F-468B-4A5C-810F-FE82F9536169}" type="presParOf" srcId="{496116BA-C9F2-4840-BCC1-7AC04725CBAB}" destId="{0EC68305-A63C-4771-8691-39D13EEDD0A5}" srcOrd="3" destOrd="0" presId="urn:microsoft.com/office/officeart/2018/2/layout/IconVerticalSolidList"/>
    <dgm:cxn modelId="{A20FFA3A-EACB-4D09-8D46-6968B85C5103}" type="presParOf" srcId="{99301008-D45F-42F0-A142-FC1A46AB6435}" destId="{5EEA9BC5-E743-4185-8B8D-D08342EFE1F1}" srcOrd="3" destOrd="0" presId="urn:microsoft.com/office/officeart/2018/2/layout/IconVerticalSolidList"/>
    <dgm:cxn modelId="{064B0B99-CFFA-4E2E-965C-03BEE17B0FD2}" type="presParOf" srcId="{99301008-D45F-42F0-A142-FC1A46AB6435}" destId="{3C2B61F3-CC74-43F6-93CB-A2EDEE8D0FF0}" srcOrd="4" destOrd="0" presId="urn:microsoft.com/office/officeart/2018/2/layout/IconVerticalSolidList"/>
    <dgm:cxn modelId="{2B07C2B4-A251-4E3B-B1C5-4CE8A690279B}" type="presParOf" srcId="{3C2B61F3-CC74-43F6-93CB-A2EDEE8D0FF0}" destId="{BB84EFEA-A646-43C1-BF40-91FE58B2EAF8}" srcOrd="0" destOrd="0" presId="urn:microsoft.com/office/officeart/2018/2/layout/IconVerticalSolidList"/>
    <dgm:cxn modelId="{0EFF5A00-FF63-4407-A633-C70893B74DD5}" type="presParOf" srcId="{3C2B61F3-CC74-43F6-93CB-A2EDEE8D0FF0}" destId="{B93875F0-4CB3-4AE6-801D-67290F1BA1A6}" srcOrd="1" destOrd="0" presId="urn:microsoft.com/office/officeart/2018/2/layout/IconVerticalSolidList"/>
    <dgm:cxn modelId="{72F17921-54EC-4D36-960A-E1993628BFBF}" type="presParOf" srcId="{3C2B61F3-CC74-43F6-93CB-A2EDEE8D0FF0}" destId="{9595ABA9-4EAD-42BC-9590-DCA1543A54CF}" srcOrd="2" destOrd="0" presId="urn:microsoft.com/office/officeart/2018/2/layout/IconVerticalSolidList"/>
    <dgm:cxn modelId="{C6FEA2E0-DB85-4D22-A2BB-83EA2124F5B8}" type="presParOf" srcId="{3C2B61F3-CC74-43F6-93CB-A2EDEE8D0FF0}" destId="{B414D203-489D-404A-A52D-34F19988B64C}" srcOrd="3" destOrd="0" presId="urn:microsoft.com/office/officeart/2018/2/layout/IconVerticalSolidList"/>
    <dgm:cxn modelId="{8AB4BA6E-B4B8-4AFB-9631-0F613D72C285}" type="presParOf" srcId="{99301008-D45F-42F0-A142-FC1A46AB6435}" destId="{FBE616E7-0A42-4DB1-BE85-623CFE16B918}" srcOrd="5" destOrd="0" presId="urn:microsoft.com/office/officeart/2018/2/layout/IconVerticalSolidList"/>
    <dgm:cxn modelId="{9CCC2ED1-A8E0-441B-9221-5603C912AD87}" type="presParOf" srcId="{99301008-D45F-42F0-A142-FC1A46AB6435}" destId="{FC6F4ECD-A44C-436A-AA85-E6B1841EEFAE}" srcOrd="6" destOrd="0" presId="urn:microsoft.com/office/officeart/2018/2/layout/IconVerticalSolidList"/>
    <dgm:cxn modelId="{BFD588B3-DB95-4F11-AD24-5814FBEAA78A}" type="presParOf" srcId="{FC6F4ECD-A44C-436A-AA85-E6B1841EEFAE}" destId="{D425AD67-EF99-4480-BA4C-5C653A0B365D}" srcOrd="0" destOrd="0" presId="urn:microsoft.com/office/officeart/2018/2/layout/IconVerticalSolidList"/>
    <dgm:cxn modelId="{D544ABD9-0D64-4B9E-97EF-1F6C8FBD93AC}" type="presParOf" srcId="{FC6F4ECD-A44C-436A-AA85-E6B1841EEFAE}" destId="{68779C46-F0BC-4EA0-A39F-1866DE9F46B2}" srcOrd="1" destOrd="0" presId="urn:microsoft.com/office/officeart/2018/2/layout/IconVerticalSolidList"/>
    <dgm:cxn modelId="{B0D9210F-FB12-4C68-AA7E-0117A70C120A}" type="presParOf" srcId="{FC6F4ECD-A44C-436A-AA85-E6B1841EEFAE}" destId="{3CBD76F9-8D7C-49D4-A4ED-4927009FC588}" srcOrd="2" destOrd="0" presId="urn:microsoft.com/office/officeart/2018/2/layout/IconVerticalSolidList"/>
    <dgm:cxn modelId="{E0176B32-205A-4254-9689-0AF520A8DDA2}" type="presParOf" srcId="{FC6F4ECD-A44C-436A-AA85-E6B1841EEFAE}" destId="{E93D9BDE-CFF8-45C9-B22A-44537E46F9B6}" srcOrd="3" destOrd="0" presId="urn:microsoft.com/office/officeart/2018/2/layout/IconVerticalSolidList"/>
    <dgm:cxn modelId="{A3A91FC6-59F5-4DDA-94DC-9C577C02D763}" type="presParOf" srcId="{99301008-D45F-42F0-A142-FC1A46AB6435}" destId="{AACB5625-7424-4FF1-96CB-9A3235EB6869}" srcOrd="7" destOrd="0" presId="urn:microsoft.com/office/officeart/2018/2/layout/IconVerticalSolidList"/>
    <dgm:cxn modelId="{105EAB45-F6F0-4D2A-A1C3-4C3F32F0DA90}" type="presParOf" srcId="{99301008-D45F-42F0-A142-FC1A46AB6435}" destId="{9DBE88C6-AB5D-4BD4-BE8C-FBE855B6456D}" srcOrd="8" destOrd="0" presId="urn:microsoft.com/office/officeart/2018/2/layout/IconVerticalSolidList"/>
    <dgm:cxn modelId="{B11A29FD-1EB2-4995-A7BB-BA772590A20F}" type="presParOf" srcId="{9DBE88C6-AB5D-4BD4-BE8C-FBE855B6456D}" destId="{6EB90055-BC52-4311-ABD3-BDFCF2CE5E5E}" srcOrd="0" destOrd="0" presId="urn:microsoft.com/office/officeart/2018/2/layout/IconVerticalSolidList"/>
    <dgm:cxn modelId="{45053703-2540-4B86-9023-E6024621BDE6}" type="presParOf" srcId="{9DBE88C6-AB5D-4BD4-BE8C-FBE855B6456D}" destId="{A9318932-FB90-4292-A429-8D4476665D77}" srcOrd="1" destOrd="0" presId="urn:microsoft.com/office/officeart/2018/2/layout/IconVerticalSolidList"/>
    <dgm:cxn modelId="{BA16958F-C5F6-4A9F-BAA0-8F7B2438BF76}" type="presParOf" srcId="{9DBE88C6-AB5D-4BD4-BE8C-FBE855B6456D}" destId="{BBDE4450-7C3C-4F87-833F-C5386FD0D37A}" srcOrd="2" destOrd="0" presId="urn:microsoft.com/office/officeart/2018/2/layout/IconVerticalSolidList"/>
    <dgm:cxn modelId="{6F2D8BB3-52A1-48D3-8365-D5E1B1ABD59E}" type="presParOf" srcId="{9DBE88C6-AB5D-4BD4-BE8C-FBE855B6456D}" destId="{7D0FC424-D723-47BB-B38C-F5F8C6389147}" srcOrd="3" destOrd="0" presId="urn:microsoft.com/office/officeart/2018/2/layout/IconVerticalSolidList"/>
    <dgm:cxn modelId="{0E623550-C99B-4D5C-843D-35C83895A3E9}" type="presParOf" srcId="{99301008-D45F-42F0-A142-FC1A46AB6435}" destId="{CE0EDB7B-A787-40D6-93D6-194D01DC69F0}" srcOrd="9" destOrd="0" presId="urn:microsoft.com/office/officeart/2018/2/layout/IconVerticalSolidList"/>
    <dgm:cxn modelId="{B8254F37-C648-40B5-A39B-867599628363}" type="presParOf" srcId="{99301008-D45F-42F0-A142-FC1A46AB6435}" destId="{EB6D47A1-FDBA-4AC6-8805-8A1E053725EE}" srcOrd="10" destOrd="0" presId="urn:microsoft.com/office/officeart/2018/2/layout/IconVerticalSolidList"/>
    <dgm:cxn modelId="{64BAD2D9-015E-41B6-A96C-2708DE097E94}" type="presParOf" srcId="{EB6D47A1-FDBA-4AC6-8805-8A1E053725EE}" destId="{DF9749AF-F2BD-4632-A528-722D9BB2FEB5}" srcOrd="0" destOrd="0" presId="urn:microsoft.com/office/officeart/2018/2/layout/IconVerticalSolidList"/>
    <dgm:cxn modelId="{76409E78-74E4-4FBC-B03D-5414FC4B856A}" type="presParOf" srcId="{EB6D47A1-FDBA-4AC6-8805-8A1E053725EE}" destId="{41FC3F0D-B5B8-4AAB-9877-2B3BAD9442C7}" srcOrd="1" destOrd="0" presId="urn:microsoft.com/office/officeart/2018/2/layout/IconVerticalSolidList"/>
    <dgm:cxn modelId="{7DBAAA09-4026-40DC-9958-6A1A5A7976E9}" type="presParOf" srcId="{EB6D47A1-FDBA-4AC6-8805-8A1E053725EE}" destId="{0AFD34A7-8297-4541-86C9-6496070ABA8E}" srcOrd="2" destOrd="0" presId="urn:microsoft.com/office/officeart/2018/2/layout/IconVerticalSolidList"/>
    <dgm:cxn modelId="{27FD3B41-2FBE-42B3-9A18-47B68BF35E72}" type="presParOf" srcId="{EB6D47A1-FDBA-4AC6-8805-8A1E053725EE}" destId="{C29D3168-17CA-4A86-9083-6C11ED7D9050}" srcOrd="3" destOrd="0" presId="urn:microsoft.com/office/officeart/2018/2/layout/IconVerticalSolidList"/>
    <dgm:cxn modelId="{C4C70998-ABB1-4A8A-8981-C7F581EE636C}" type="presParOf" srcId="{99301008-D45F-42F0-A142-FC1A46AB6435}" destId="{B690D214-2F3A-4A68-9D4D-0A5BC81436A8}" srcOrd="11" destOrd="0" presId="urn:microsoft.com/office/officeart/2018/2/layout/IconVerticalSolidList"/>
    <dgm:cxn modelId="{5F4A7F31-3CEA-4B98-99D0-1FDF0F0F8831}" type="presParOf" srcId="{99301008-D45F-42F0-A142-FC1A46AB6435}" destId="{6B43C998-50CC-407D-9D61-2083BCCB83B8}" srcOrd="12" destOrd="0" presId="urn:microsoft.com/office/officeart/2018/2/layout/IconVerticalSolidList"/>
    <dgm:cxn modelId="{48839A24-ED2C-4224-BC83-F52A2211D5C6}" type="presParOf" srcId="{6B43C998-50CC-407D-9D61-2083BCCB83B8}" destId="{DFBDE99D-9B1A-4F47-8ECF-E06C8D9975B3}" srcOrd="0" destOrd="0" presId="urn:microsoft.com/office/officeart/2018/2/layout/IconVerticalSolidList"/>
    <dgm:cxn modelId="{6BAFF0AF-C742-4D69-9DBE-6E441B9F1793}" type="presParOf" srcId="{6B43C998-50CC-407D-9D61-2083BCCB83B8}" destId="{80AF5EFE-CBB4-499E-9078-E47E2625735F}" srcOrd="1" destOrd="0" presId="urn:microsoft.com/office/officeart/2018/2/layout/IconVerticalSolidList"/>
    <dgm:cxn modelId="{A4995DF1-B21F-4B29-B69A-696DA3C7381B}" type="presParOf" srcId="{6B43C998-50CC-407D-9D61-2083BCCB83B8}" destId="{88ADA26C-2F31-4704-AB77-B278EF4CE6A1}" srcOrd="2" destOrd="0" presId="urn:microsoft.com/office/officeart/2018/2/layout/IconVerticalSolidList"/>
    <dgm:cxn modelId="{10A813A4-1FCC-4E38-98FD-1EA00F741757}" type="presParOf" srcId="{6B43C998-50CC-407D-9D61-2083BCCB83B8}" destId="{6119B3E0-7030-4455-8172-9BD3BFB80D4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B91F1C8-A48E-4586-AD08-A8BD04C3D0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579A22B-D03C-406F-AFA0-1BD86A436DCD}">
      <dgm:prSet/>
      <dgm:spPr/>
      <dgm:t>
        <a:bodyPr/>
        <a:lstStyle/>
        <a:p>
          <a:r>
            <a:rPr lang="en-US"/>
            <a:t>Must be procedurally and substantively fair – what does this mean?</a:t>
          </a:r>
        </a:p>
      </dgm:t>
    </dgm:pt>
    <dgm:pt modelId="{3380A3A2-8BBD-476A-ACB9-6DA260520623}" type="parTrans" cxnId="{ACBC3F00-3931-44A8-8BF7-67D4DA0E0DB8}">
      <dgm:prSet/>
      <dgm:spPr/>
      <dgm:t>
        <a:bodyPr/>
        <a:lstStyle/>
        <a:p>
          <a:endParaRPr lang="en-US"/>
        </a:p>
      </dgm:t>
    </dgm:pt>
    <dgm:pt modelId="{18A6098D-4034-449C-84C8-0BD5B2EA74A0}" type="sibTrans" cxnId="{ACBC3F00-3931-44A8-8BF7-67D4DA0E0DB8}">
      <dgm:prSet/>
      <dgm:spPr/>
      <dgm:t>
        <a:bodyPr/>
        <a:lstStyle/>
        <a:p>
          <a:endParaRPr lang="en-US"/>
        </a:p>
      </dgm:t>
    </dgm:pt>
    <dgm:pt modelId="{93268EE0-2CCC-497B-B709-9CC3C8868AF7}">
      <dgm:prSet/>
      <dgm:spPr/>
      <dgm:t>
        <a:bodyPr/>
        <a:lstStyle/>
        <a:p>
          <a:r>
            <a:rPr lang="en-US"/>
            <a:t>Must not be outside the band of reasonable responses – what does this mean?</a:t>
          </a:r>
        </a:p>
      </dgm:t>
    </dgm:pt>
    <dgm:pt modelId="{761976DE-C8FF-41E0-9F69-4727B9985EDB}" type="parTrans" cxnId="{6CD355F9-3802-41EE-B08B-BBD9A99493FC}">
      <dgm:prSet/>
      <dgm:spPr/>
      <dgm:t>
        <a:bodyPr/>
        <a:lstStyle/>
        <a:p>
          <a:endParaRPr lang="en-US"/>
        </a:p>
      </dgm:t>
    </dgm:pt>
    <dgm:pt modelId="{40C44964-99B0-4F22-A5EB-5B96116355E0}" type="sibTrans" cxnId="{6CD355F9-3802-41EE-B08B-BBD9A99493FC}">
      <dgm:prSet/>
      <dgm:spPr/>
      <dgm:t>
        <a:bodyPr/>
        <a:lstStyle/>
        <a:p>
          <a:endParaRPr lang="en-US"/>
        </a:p>
      </dgm:t>
    </dgm:pt>
    <dgm:pt modelId="{48A48E69-78AA-4A5B-859D-AE5D8FDE1208}" type="pres">
      <dgm:prSet presAssocID="{7B91F1C8-A48E-4586-AD08-A8BD04C3D0CC}" presName="linear" presStyleCnt="0">
        <dgm:presLayoutVars>
          <dgm:animLvl val="lvl"/>
          <dgm:resizeHandles val="exact"/>
        </dgm:presLayoutVars>
      </dgm:prSet>
      <dgm:spPr/>
    </dgm:pt>
    <dgm:pt modelId="{2545F312-CE73-4E5B-B4A5-EA034FF35F78}" type="pres">
      <dgm:prSet presAssocID="{B579A22B-D03C-406F-AFA0-1BD86A436DCD}" presName="parentText" presStyleLbl="node1" presStyleIdx="0" presStyleCnt="2">
        <dgm:presLayoutVars>
          <dgm:chMax val="0"/>
          <dgm:bulletEnabled val="1"/>
        </dgm:presLayoutVars>
      </dgm:prSet>
      <dgm:spPr/>
    </dgm:pt>
    <dgm:pt modelId="{787F955A-B0BD-4020-8CCA-FDB2F2EEDC38}" type="pres">
      <dgm:prSet presAssocID="{18A6098D-4034-449C-84C8-0BD5B2EA74A0}" presName="spacer" presStyleCnt="0"/>
      <dgm:spPr/>
    </dgm:pt>
    <dgm:pt modelId="{FB963BB0-234F-4353-BF6E-B4514FABF10B}" type="pres">
      <dgm:prSet presAssocID="{93268EE0-2CCC-497B-B709-9CC3C8868AF7}" presName="parentText" presStyleLbl="node1" presStyleIdx="1" presStyleCnt="2">
        <dgm:presLayoutVars>
          <dgm:chMax val="0"/>
          <dgm:bulletEnabled val="1"/>
        </dgm:presLayoutVars>
      </dgm:prSet>
      <dgm:spPr/>
    </dgm:pt>
  </dgm:ptLst>
  <dgm:cxnLst>
    <dgm:cxn modelId="{ACBC3F00-3931-44A8-8BF7-67D4DA0E0DB8}" srcId="{7B91F1C8-A48E-4586-AD08-A8BD04C3D0CC}" destId="{B579A22B-D03C-406F-AFA0-1BD86A436DCD}" srcOrd="0" destOrd="0" parTransId="{3380A3A2-8BBD-476A-ACB9-6DA260520623}" sibTransId="{18A6098D-4034-449C-84C8-0BD5B2EA74A0}"/>
    <dgm:cxn modelId="{3D32B386-A4B8-4BC6-9321-98BA3B800905}" type="presOf" srcId="{7B91F1C8-A48E-4586-AD08-A8BD04C3D0CC}" destId="{48A48E69-78AA-4A5B-859D-AE5D8FDE1208}" srcOrd="0" destOrd="0" presId="urn:microsoft.com/office/officeart/2005/8/layout/vList2"/>
    <dgm:cxn modelId="{9CA30CE4-F3B0-448F-9454-11D3C4E14C82}" type="presOf" srcId="{B579A22B-D03C-406F-AFA0-1BD86A436DCD}" destId="{2545F312-CE73-4E5B-B4A5-EA034FF35F78}" srcOrd="0" destOrd="0" presId="urn:microsoft.com/office/officeart/2005/8/layout/vList2"/>
    <dgm:cxn modelId="{A34C8CE8-3980-4B7C-8FA9-6C782D7E24D3}" type="presOf" srcId="{93268EE0-2CCC-497B-B709-9CC3C8868AF7}" destId="{FB963BB0-234F-4353-BF6E-B4514FABF10B}" srcOrd="0" destOrd="0" presId="urn:microsoft.com/office/officeart/2005/8/layout/vList2"/>
    <dgm:cxn modelId="{6CD355F9-3802-41EE-B08B-BBD9A99493FC}" srcId="{7B91F1C8-A48E-4586-AD08-A8BD04C3D0CC}" destId="{93268EE0-2CCC-497B-B709-9CC3C8868AF7}" srcOrd="1" destOrd="0" parTransId="{761976DE-C8FF-41E0-9F69-4727B9985EDB}" sibTransId="{40C44964-99B0-4F22-A5EB-5B96116355E0}"/>
    <dgm:cxn modelId="{AEE849FA-EB59-4DAA-9CAA-A62CF8FA45A0}" type="presParOf" srcId="{48A48E69-78AA-4A5B-859D-AE5D8FDE1208}" destId="{2545F312-CE73-4E5B-B4A5-EA034FF35F78}" srcOrd="0" destOrd="0" presId="urn:microsoft.com/office/officeart/2005/8/layout/vList2"/>
    <dgm:cxn modelId="{1887B9C4-A550-44FA-9C24-E8738996D4D4}" type="presParOf" srcId="{48A48E69-78AA-4A5B-859D-AE5D8FDE1208}" destId="{787F955A-B0BD-4020-8CCA-FDB2F2EEDC38}" srcOrd="1" destOrd="0" presId="urn:microsoft.com/office/officeart/2005/8/layout/vList2"/>
    <dgm:cxn modelId="{5DB8694B-D9D1-4E28-80CC-BB4D061763F8}" type="presParOf" srcId="{48A48E69-78AA-4A5B-859D-AE5D8FDE1208}" destId="{FB963BB0-234F-4353-BF6E-B4514FABF10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408344D-C086-4FDA-97CF-5E83C03D104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CE2B57B-5595-46BA-9CF0-23FBA37627F2}">
      <dgm:prSet/>
      <dgm:spPr/>
      <dgm:t>
        <a:bodyPr/>
        <a:lstStyle/>
        <a:p>
          <a:r>
            <a:rPr lang="en-US"/>
            <a:t>Key test in UK employment law</a:t>
          </a:r>
        </a:p>
      </dgm:t>
    </dgm:pt>
    <dgm:pt modelId="{1F417108-6EE0-411C-A5AC-F7915951C944}" type="parTrans" cxnId="{2960F343-5B87-4366-8734-497C272EFDD0}">
      <dgm:prSet/>
      <dgm:spPr/>
      <dgm:t>
        <a:bodyPr/>
        <a:lstStyle/>
        <a:p>
          <a:endParaRPr lang="en-US"/>
        </a:p>
      </dgm:t>
    </dgm:pt>
    <dgm:pt modelId="{F3BA6247-0CC8-4016-9D4F-28ED63A1A165}" type="sibTrans" cxnId="{2960F343-5B87-4366-8734-497C272EFDD0}">
      <dgm:prSet/>
      <dgm:spPr/>
      <dgm:t>
        <a:bodyPr/>
        <a:lstStyle/>
        <a:p>
          <a:endParaRPr lang="en-US"/>
        </a:p>
      </dgm:t>
    </dgm:pt>
    <dgm:pt modelId="{35896485-9ED9-4579-A6B4-91E4AA8C89A8}">
      <dgm:prSet/>
      <dgm:spPr/>
      <dgm:t>
        <a:bodyPr/>
        <a:lstStyle/>
        <a:p>
          <a:r>
            <a:rPr lang="en-US"/>
            <a:t>Asks: is the decision one that a reasonable employer could have reached</a:t>
          </a:r>
        </a:p>
      </dgm:t>
    </dgm:pt>
    <dgm:pt modelId="{36656647-92E2-4D02-8701-AE56FA6CCF3A}" type="parTrans" cxnId="{DDC5F923-DA5A-4426-AE94-B4431BC596F0}">
      <dgm:prSet/>
      <dgm:spPr/>
      <dgm:t>
        <a:bodyPr/>
        <a:lstStyle/>
        <a:p>
          <a:endParaRPr lang="en-US"/>
        </a:p>
      </dgm:t>
    </dgm:pt>
    <dgm:pt modelId="{9DD14AF5-FF3C-430D-A5A5-060F7AC6CB14}" type="sibTrans" cxnId="{DDC5F923-DA5A-4426-AE94-B4431BC596F0}">
      <dgm:prSet/>
      <dgm:spPr/>
      <dgm:t>
        <a:bodyPr/>
        <a:lstStyle/>
        <a:p>
          <a:endParaRPr lang="en-US"/>
        </a:p>
      </dgm:t>
    </dgm:pt>
    <dgm:pt modelId="{F7A6E1D5-D12B-4735-BD36-FE844F3E0BF4}">
      <dgm:prSet/>
      <dgm:spPr/>
      <dgm:t>
        <a:bodyPr/>
        <a:lstStyle/>
        <a:p>
          <a:r>
            <a:rPr lang="en-US"/>
            <a:t>Accounts for things like severity, employee history, business context and flexibility</a:t>
          </a:r>
        </a:p>
      </dgm:t>
    </dgm:pt>
    <dgm:pt modelId="{3A141C0C-7CED-4966-B508-35E36E1E20A1}" type="parTrans" cxnId="{AB518F29-B710-4AE5-8C7B-9DD6181C9430}">
      <dgm:prSet/>
      <dgm:spPr/>
      <dgm:t>
        <a:bodyPr/>
        <a:lstStyle/>
        <a:p>
          <a:endParaRPr lang="en-US"/>
        </a:p>
      </dgm:t>
    </dgm:pt>
    <dgm:pt modelId="{F2483924-EAC9-4505-9E68-A2E939E843B6}" type="sibTrans" cxnId="{AB518F29-B710-4AE5-8C7B-9DD6181C9430}">
      <dgm:prSet/>
      <dgm:spPr/>
      <dgm:t>
        <a:bodyPr/>
        <a:lstStyle/>
        <a:p>
          <a:endParaRPr lang="en-US"/>
        </a:p>
      </dgm:t>
    </dgm:pt>
    <dgm:pt modelId="{B46B5D4E-E5FE-4A17-B036-C8BD9D560375}">
      <dgm:prSet/>
      <dgm:spPr/>
      <dgm:t>
        <a:bodyPr/>
        <a:lstStyle/>
        <a:p>
          <a:r>
            <a:rPr lang="en-US"/>
            <a:t>If the decision is outside the band, then it's unfair</a:t>
          </a:r>
        </a:p>
      </dgm:t>
    </dgm:pt>
    <dgm:pt modelId="{82F2554E-FC50-48CD-9D23-B5BD07A5F4AE}" type="parTrans" cxnId="{89A16CF5-F7BC-4A8E-862C-194E91B39201}">
      <dgm:prSet/>
      <dgm:spPr/>
      <dgm:t>
        <a:bodyPr/>
        <a:lstStyle/>
        <a:p>
          <a:endParaRPr lang="en-US"/>
        </a:p>
      </dgm:t>
    </dgm:pt>
    <dgm:pt modelId="{0C8A44FF-C0E0-4569-9E5F-DD511E7CA97C}" type="sibTrans" cxnId="{89A16CF5-F7BC-4A8E-862C-194E91B39201}">
      <dgm:prSet/>
      <dgm:spPr/>
      <dgm:t>
        <a:bodyPr/>
        <a:lstStyle/>
        <a:p>
          <a:endParaRPr lang="en-US"/>
        </a:p>
      </dgm:t>
    </dgm:pt>
    <dgm:pt modelId="{CE171487-CD47-487C-AA2B-B3C68D3375DE}" type="pres">
      <dgm:prSet presAssocID="{5408344D-C086-4FDA-97CF-5E83C03D104A}" presName="root" presStyleCnt="0">
        <dgm:presLayoutVars>
          <dgm:dir/>
          <dgm:resizeHandles val="exact"/>
        </dgm:presLayoutVars>
      </dgm:prSet>
      <dgm:spPr/>
    </dgm:pt>
    <dgm:pt modelId="{7319932D-A947-4C7E-BFAB-FD09E86EFE1B}" type="pres">
      <dgm:prSet presAssocID="{3CE2B57B-5595-46BA-9CF0-23FBA37627F2}" presName="compNode" presStyleCnt="0"/>
      <dgm:spPr/>
    </dgm:pt>
    <dgm:pt modelId="{0A069DF8-E545-49BF-AF9F-B78702A972B5}" type="pres">
      <dgm:prSet presAssocID="{3CE2B57B-5595-46BA-9CF0-23FBA37627F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4659C099-8B66-4440-BC67-F902E76DEDD4}" type="pres">
      <dgm:prSet presAssocID="{3CE2B57B-5595-46BA-9CF0-23FBA37627F2}" presName="spaceRect" presStyleCnt="0"/>
      <dgm:spPr/>
    </dgm:pt>
    <dgm:pt modelId="{37F696B2-CACE-4201-913A-9E3B8E5EC085}" type="pres">
      <dgm:prSet presAssocID="{3CE2B57B-5595-46BA-9CF0-23FBA37627F2}" presName="textRect" presStyleLbl="revTx" presStyleIdx="0" presStyleCnt="4">
        <dgm:presLayoutVars>
          <dgm:chMax val="1"/>
          <dgm:chPref val="1"/>
        </dgm:presLayoutVars>
      </dgm:prSet>
      <dgm:spPr/>
    </dgm:pt>
    <dgm:pt modelId="{5514A996-0123-4C47-87D0-D4FA9DB21A06}" type="pres">
      <dgm:prSet presAssocID="{F3BA6247-0CC8-4016-9D4F-28ED63A1A165}" presName="sibTrans" presStyleCnt="0"/>
      <dgm:spPr/>
    </dgm:pt>
    <dgm:pt modelId="{DE8DA5AA-8007-42F8-B6E3-1D5F506226E6}" type="pres">
      <dgm:prSet presAssocID="{35896485-9ED9-4579-A6B4-91E4AA8C89A8}" presName="compNode" presStyleCnt="0"/>
      <dgm:spPr/>
    </dgm:pt>
    <dgm:pt modelId="{101EF193-5AAD-4613-984C-8F7ECA2A9164}" type="pres">
      <dgm:prSet presAssocID="{35896485-9ED9-4579-A6B4-91E4AA8C89A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D8306AEB-5984-4B5B-AA71-E84BDCF5CB5E}" type="pres">
      <dgm:prSet presAssocID="{35896485-9ED9-4579-A6B4-91E4AA8C89A8}" presName="spaceRect" presStyleCnt="0"/>
      <dgm:spPr/>
    </dgm:pt>
    <dgm:pt modelId="{3BB27969-93A2-4C25-8267-8B13F5591CFC}" type="pres">
      <dgm:prSet presAssocID="{35896485-9ED9-4579-A6B4-91E4AA8C89A8}" presName="textRect" presStyleLbl="revTx" presStyleIdx="1" presStyleCnt="4">
        <dgm:presLayoutVars>
          <dgm:chMax val="1"/>
          <dgm:chPref val="1"/>
        </dgm:presLayoutVars>
      </dgm:prSet>
      <dgm:spPr/>
    </dgm:pt>
    <dgm:pt modelId="{5D1F44BA-93B8-4549-964A-3D3A7221DB1B}" type="pres">
      <dgm:prSet presAssocID="{9DD14AF5-FF3C-430D-A5A5-060F7AC6CB14}" presName="sibTrans" presStyleCnt="0"/>
      <dgm:spPr/>
    </dgm:pt>
    <dgm:pt modelId="{FCB363C3-74EF-401C-9E64-4C89EB110B1A}" type="pres">
      <dgm:prSet presAssocID="{F7A6E1D5-D12B-4735-BD36-FE844F3E0BF4}" presName="compNode" presStyleCnt="0"/>
      <dgm:spPr/>
    </dgm:pt>
    <dgm:pt modelId="{C602D990-773B-4C9C-8922-EB3435E224D4}" type="pres">
      <dgm:prSet presAssocID="{F7A6E1D5-D12B-4735-BD36-FE844F3E0BF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5949FEDF-8025-418F-B90C-D64CD25FA5B1}" type="pres">
      <dgm:prSet presAssocID="{F7A6E1D5-D12B-4735-BD36-FE844F3E0BF4}" presName="spaceRect" presStyleCnt="0"/>
      <dgm:spPr/>
    </dgm:pt>
    <dgm:pt modelId="{C06F5BF9-64B2-4D42-9FE9-FC59291BB75E}" type="pres">
      <dgm:prSet presAssocID="{F7A6E1D5-D12B-4735-BD36-FE844F3E0BF4}" presName="textRect" presStyleLbl="revTx" presStyleIdx="2" presStyleCnt="4">
        <dgm:presLayoutVars>
          <dgm:chMax val="1"/>
          <dgm:chPref val="1"/>
        </dgm:presLayoutVars>
      </dgm:prSet>
      <dgm:spPr/>
    </dgm:pt>
    <dgm:pt modelId="{5857B2D4-7D4C-47D9-ABB4-9FCA612FAF15}" type="pres">
      <dgm:prSet presAssocID="{F2483924-EAC9-4505-9E68-A2E939E843B6}" presName="sibTrans" presStyleCnt="0"/>
      <dgm:spPr/>
    </dgm:pt>
    <dgm:pt modelId="{CF48F25B-2D1A-4D41-B796-6701691DFEBB}" type="pres">
      <dgm:prSet presAssocID="{B46B5D4E-E5FE-4A17-B036-C8BD9D560375}" presName="compNode" presStyleCnt="0"/>
      <dgm:spPr/>
    </dgm:pt>
    <dgm:pt modelId="{F5C37304-7119-4481-8CA8-748F5116A36E}" type="pres">
      <dgm:prSet presAssocID="{B46B5D4E-E5FE-4A17-B036-C8BD9D5603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ED0C12D4-C6E4-4BAC-9062-EBDD90E981E6}" type="pres">
      <dgm:prSet presAssocID="{B46B5D4E-E5FE-4A17-B036-C8BD9D560375}" presName="spaceRect" presStyleCnt="0"/>
      <dgm:spPr/>
    </dgm:pt>
    <dgm:pt modelId="{112AC368-95CF-4A52-A46D-0CFEF032D431}" type="pres">
      <dgm:prSet presAssocID="{B46B5D4E-E5FE-4A17-B036-C8BD9D560375}" presName="textRect" presStyleLbl="revTx" presStyleIdx="3" presStyleCnt="4">
        <dgm:presLayoutVars>
          <dgm:chMax val="1"/>
          <dgm:chPref val="1"/>
        </dgm:presLayoutVars>
      </dgm:prSet>
      <dgm:spPr/>
    </dgm:pt>
  </dgm:ptLst>
  <dgm:cxnLst>
    <dgm:cxn modelId="{C1896A06-F8A3-4A8E-B568-B337B18C5401}" type="presOf" srcId="{3CE2B57B-5595-46BA-9CF0-23FBA37627F2}" destId="{37F696B2-CACE-4201-913A-9E3B8E5EC085}" srcOrd="0" destOrd="0" presId="urn:microsoft.com/office/officeart/2018/2/layout/IconLabelList"/>
    <dgm:cxn modelId="{E42D7611-BD8F-4976-8CA0-7E22DB98109B}" type="presOf" srcId="{35896485-9ED9-4579-A6B4-91E4AA8C89A8}" destId="{3BB27969-93A2-4C25-8267-8B13F5591CFC}" srcOrd="0" destOrd="0" presId="urn:microsoft.com/office/officeart/2018/2/layout/IconLabelList"/>
    <dgm:cxn modelId="{DDC5F923-DA5A-4426-AE94-B4431BC596F0}" srcId="{5408344D-C086-4FDA-97CF-5E83C03D104A}" destId="{35896485-9ED9-4579-A6B4-91E4AA8C89A8}" srcOrd="1" destOrd="0" parTransId="{36656647-92E2-4D02-8701-AE56FA6CCF3A}" sibTransId="{9DD14AF5-FF3C-430D-A5A5-060F7AC6CB14}"/>
    <dgm:cxn modelId="{AB518F29-B710-4AE5-8C7B-9DD6181C9430}" srcId="{5408344D-C086-4FDA-97CF-5E83C03D104A}" destId="{F7A6E1D5-D12B-4735-BD36-FE844F3E0BF4}" srcOrd="2" destOrd="0" parTransId="{3A141C0C-7CED-4966-B508-35E36E1E20A1}" sibTransId="{F2483924-EAC9-4505-9E68-A2E939E843B6}"/>
    <dgm:cxn modelId="{2960F343-5B87-4366-8734-497C272EFDD0}" srcId="{5408344D-C086-4FDA-97CF-5E83C03D104A}" destId="{3CE2B57B-5595-46BA-9CF0-23FBA37627F2}" srcOrd="0" destOrd="0" parTransId="{1F417108-6EE0-411C-A5AC-F7915951C944}" sibTransId="{F3BA6247-0CC8-4016-9D4F-28ED63A1A165}"/>
    <dgm:cxn modelId="{83613580-C0F0-4985-B137-53C56419D354}" type="presOf" srcId="{5408344D-C086-4FDA-97CF-5E83C03D104A}" destId="{CE171487-CD47-487C-AA2B-B3C68D3375DE}" srcOrd="0" destOrd="0" presId="urn:microsoft.com/office/officeart/2018/2/layout/IconLabelList"/>
    <dgm:cxn modelId="{40CC3585-B0D5-4013-86DD-9C7A463B18BC}" type="presOf" srcId="{B46B5D4E-E5FE-4A17-B036-C8BD9D560375}" destId="{112AC368-95CF-4A52-A46D-0CFEF032D431}" srcOrd="0" destOrd="0" presId="urn:microsoft.com/office/officeart/2018/2/layout/IconLabelList"/>
    <dgm:cxn modelId="{36FAAC8C-B4BE-42B8-AD1E-15C9195C87A8}" type="presOf" srcId="{F7A6E1D5-D12B-4735-BD36-FE844F3E0BF4}" destId="{C06F5BF9-64B2-4D42-9FE9-FC59291BB75E}" srcOrd="0" destOrd="0" presId="urn:microsoft.com/office/officeart/2018/2/layout/IconLabelList"/>
    <dgm:cxn modelId="{89A16CF5-F7BC-4A8E-862C-194E91B39201}" srcId="{5408344D-C086-4FDA-97CF-5E83C03D104A}" destId="{B46B5D4E-E5FE-4A17-B036-C8BD9D560375}" srcOrd="3" destOrd="0" parTransId="{82F2554E-FC50-48CD-9D23-B5BD07A5F4AE}" sibTransId="{0C8A44FF-C0E0-4569-9E5F-DD511E7CA97C}"/>
    <dgm:cxn modelId="{927EBCDF-C94A-401F-8119-657776707EBB}" type="presParOf" srcId="{CE171487-CD47-487C-AA2B-B3C68D3375DE}" destId="{7319932D-A947-4C7E-BFAB-FD09E86EFE1B}" srcOrd="0" destOrd="0" presId="urn:microsoft.com/office/officeart/2018/2/layout/IconLabelList"/>
    <dgm:cxn modelId="{84E5013F-EFFF-4471-913C-FEB14851A17F}" type="presParOf" srcId="{7319932D-A947-4C7E-BFAB-FD09E86EFE1B}" destId="{0A069DF8-E545-49BF-AF9F-B78702A972B5}" srcOrd="0" destOrd="0" presId="urn:microsoft.com/office/officeart/2018/2/layout/IconLabelList"/>
    <dgm:cxn modelId="{54704319-ED4C-4DE8-A1EC-E050194F9C5E}" type="presParOf" srcId="{7319932D-A947-4C7E-BFAB-FD09E86EFE1B}" destId="{4659C099-8B66-4440-BC67-F902E76DEDD4}" srcOrd="1" destOrd="0" presId="urn:microsoft.com/office/officeart/2018/2/layout/IconLabelList"/>
    <dgm:cxn modelId="{2A629141-4717-473F-BEEF-53D141727FF9}" type="presParOf" srcId="{7319932D-A947-4C7E-BFAB-FD09E86EFE1B}" destId="{37F696B2-CACE-4201-913A-9E3B8E5EC085}" srcOrd="2" destOrd="0" presId="urn:microsoft.com/office/officeart/2018/2/layout/IconLabelList"/>
    <dgm:cxn modelId="{5B5540D3-EFCD-47F6-86CA-68F2F134D145}" type="presParOf" srcId="{CE171487-CD47-487C-AA2B-B3C68D3375DE}" destId="{5514A996-0123-4C47-87D0-D4FA9DB21A06}" srcOrd="1" destOrd="0" presId="urn:microsoft.com/office/officeart/2018/2/layout/IconLabelList"/>
    <dgm:cxn modelId="{1DE7A3B7-2E92-48D2-950B-A9DFB1DA5455}" type="presParOf" srcId="{CE171487-CD47-487C-AA2B-B3C68D3375DE}" destId="{DE8DA5AA-8007-42F8-B6E3-1D5F506226E6}" srcOrd="2" destOrd="0" presId="urn:microsoft.com/office/officeart/2018/2/layout/IconLabelList"/>
    <dgm:cxn modelId="{7AC14212-33D2-46E5-8003-2B701F134604}" type="presParOf" srcId="{DE8DA5AA-8007-42F8-B6E3-1D5F506226E6}" destId="{101EF193-5AAD-4613-984C-8F7ECA2A9164}" srcOrd="0" destOrd="0" presId="urn:microsoft.com/office/officeart/2018/2/layout/IconLabelList"/>
    <dgm:cxn modelId="{EEE37DB4-63D2-47D5-82BC-9CAEC58E1EA7}" type="presParOf" srcId="{DE8DA5AA-8007-42F8-B6E3-1D5F506226E6}" destId="{D8306AEB-5984-4B5B-AA71-E84BDCF5CB5E}" srcOrd="1" destOrd="0" presId="urn:microsoft.com/office/officeart/2018/2/layout/IconLabelList"/>
    <dgm:cxn modelId="{A89CCE1E-AF8D-4734-AB25-D1E33D0D2E90}" type="presParOf" srcId="{DE8DA5AA-8007-42F8-B6E3-1D5F506226E6}" destId="{3BB27969-93A2-4C25-8267-8B13F5591CFC}" srcOrd="2" destOrd="0" presId="urn:microsoft.com/office/officeart/2018/2/layout/IconLabelList"/>
    <dgm:cxn modelId="{0089437F-26FF-4E7F-AA4F-8512252D5105}" type="presParOf" srcId="{CE171487-CD47-487C-AA2B-B3C68D3375DE}" destId="{5D1F44BA-93B8-4549-964A-3D3A7221DB1B}" srcOrd="3" destOrd="0" presId="urn:microsoft.com/office/officeart/2018/2/layout/IconLabelList"/>
    <dgm:cxn modelId="{3B3E7FC1-9AD2-4BB4-AC22-0B43C7D0955D}" type="presParOf" srcId="{CE171487-CD47-487C-AA2B-B3C68D3375DE}" destId="{FCB363C3-74EF-401C-9E64-4C89EB110B1A}" srcOrd="4" destOrd="0" presId="urn:microsoft.com/office/officeart/2018/2/layout/IconLabelList"/>
    <dgm:cxn modelId="{1582F913-357F-4B21-82C2-65BE7FAB7D56}" type="presParOf" srcId="{FCB363C3-74EF-401C-9E64-4C89EB110B1A}" destId="{C602D990-773B-4C9C-8922-EB3435E224D4}" srcOrd="0" destOrd="0" presId="urn:microsoft.com/office/officeart/2018/2/layout/IconLabelList"/>
    <dgm:cxn modelId="{5EF0DE4B-6188-4207-A865-B503FE4D2CC1}" type="presParOf" srcId="{FCB363C3-74EF-401C-9E64-4C89EB110B1A}" destId="{5949FEDF-8025-418F-B90C-D64CD25FA5B1}" srcOrd="1" destOrd="0" presId="urn:microsoft.com/office/officeart/2018/2/layout/IconLabelList"/>
    <dgm:cxn modelId="{FF15D3E1-266A-43B4-A9C0-FE6A549977B0}" type="presParOf" srcId="{FCB363C3-74EF-401C-9E64-4C89EB110B1A}" destId="{C06F5BF9-64B2-4D42-9FE9-FC59291BB75E}" srcOrd="2" destOrd="0" presId="urn:microsoft.com/office/officeart/2018/2/layout/IconLabelList"/>
    <dgm:cxn modelId="{E6028A57-D973-45BE-BD74-413F1EA5EFF3}" type="presParOf" srcId="{CE171487-CD47-487C-AA2B-B3C68D3375DE}" destId="{5857B2D4-7D4C-47D9-ABB4-9FCA612FAF15}" srcOrd="5" destOrd="0" presId="urn:microsoft.com/office/officeart/2018/2/layout/IconLabelList"/>
    <dgm:cxn modelId="{037FA39F-4B57-41B2-932D-846376B6DA2B}" type="presParOf" srcId="{CE171487-CD47-487C-AA2B-B3C68D3375DE}" destId="{CF48F25B-2D1A-4D41-B796-6701691DFEBB}" srcOrd="6" destOrd="0" presId="urn:microsoft.com/office/officeart/2018/2/layout/IconLabelList"/>
    <dgm:cxn modelId="{59B239CD-71E0-42B3-A5AA-228A241FE668}" type="presParOf" srcId="{CF48F25B-2D1A-4D41-B796-6701691DFEBB}" destId="{F5C37304-7119-4481-8CA8-748F5116A36E}" srcOrd="0" destOrd="0" presId="urn:microsoft.com/office/officeart/2018/2/layout/IconLabelList"/>
    <dgm:cxn modelId="{C71E07FC-41F7-4F47-85E4-C34FF32E6C45}" type="presParOf" srcId="{CF48F25B-2D1A-4D41-B796-6701691DFEBB}" destId="{ED0C12D4-C6E4-4BAC-9062-EBDD90E981E6}" srcOrd="1" destOrd="0" presId="urn:microsoft.com/office/officeart/2018/2/layout/IconLabelList"/>
    <dgm:cxn modelId="{230EA03A-2ABB-4ECD-A918-0EE628567118}" type="presParOf" srcId="{CF48F25B-2D1A-4D41-B796-6701691DFEBB}" destId="{112AC368-95CF-4A52-A46D-0CFEF032D43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B1E5D26-5B2F-438E-BDFB-64EDFE23A0C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4ECE8CB-E9A6-46A4-B548-54C4943E816F}">
      <dgm:prSet/>
      <dgm:spPr/>
      <dgm:t>
        <a:bodyPr/>
        <a:lstStyle/>
        <a:p>
          <a:r>
            <a:rPr lang="en-US"/>
            <a:t>What is the reason for the dismissal, and does it fall within one of the potentially fair reasons?</a:t>
          </a:r>
        </a:p>
      </dgm:t>
    </dgm:pt>
    <dgm:pt modelId="{D6BAC8B1-CF7E-46BA-B059-B8F83CD27941}" type="parTrans" cxnId="{30941CA1-0985-4B64-B779-ED92882EE824}">
      <dgm:prSet/>
      <dgm:spPr/>
      <dgm:t>
        <a:bodyPr/>
        <a:lstStyle/>
        <a:p>
          <a:endParaRPr lang="en-US"/>
        </a:p>
      </dgm:t>
    </dgm:pt>
    <dgm:pt modelId="{D3AED828-9C6A-46CF-8984-5012A6A48BE1}" type="sibTrans" cxnId="{30941CA1-0985-4B64-B779-ED92882EE824}">
      <dgm:prSet/>
      <dgm:spPr/>
      <dgm:t>
        <a:bodyPr/>
        <a:lstStyle/>
        <a:p>
          <a:endParaRPr lang="en-US"/>
        </a:p>
      </dgm:t>
    </dgm:pt>
    <dgm:pt modelId="{F0DE275B-7465-4EA1-83EC-1563153CE942}">
      <dgm:prSet/>
      <dgm:spPr/>
      <dgm:t>
        <a:bodyPr/>
        <a:lstStyle/>
        <a:p>
          <a:r>
            <a:rPr lang="en-US"/>
            <a:t>Taking into account the circumstances of the case, did the employer act reasonably?</a:t>
          </a:r>
        </a:p>
      </dgm:t>
    </dgm:pt>
    <dgm:pt modelId="{969F19FE-F95F-4029-9258-0868BF5D7B43}" type="parTrans" cxnId="{CBEDF344-9600-4997-AA99-D6C0C825668A}">
      <dgm:prSet/>
      <dgm:spPr/>
      <dgm:t>
        <a:bodyPr/>
        <a:lstStyle/>
        <a:p>
          <a:endParaRPr lang="en-US"/>
        </a:p>
      </dgm:t>
    </dgm:pt>
    <dgm:pt modelId="{C687C813-D4AB-4190-AEAA-A6C7E268A390}" type="sibTrans" cxnId="{CBEDF344-9600-4997-AA99-D6C0C825668A}">
      <dgm:prSet/>
      <dgm:spPr/>
      <dgm:t>
        <a:bodyPr/>
        <a:lstStyle/>
        <a:p>
          <a:endParaRPr lang="en-US"/>
        </a:p>
      </dgm:t>
    </dgm:pt>
    <dgm:pt modelId="{B87F75B8-F175-489B-8B83-3D14F05D87C6}" type="pres">
      <dgm:prSet presAssocID="{6B1E5D26-5B2F-438E-BDFB-64EDFE23A0CB}" presName="root" presStyleCnt="0">
        <dgm:presLayoutVars>
          <dgm:dir/>
          <dgm:resizeHandles val="exact"/>
        </dgm:presLayoutVars>
      </dgm:prSet>
      <dgm:spPr/>
    </dgm:pt>
    <dgm:pt modelId="{58486C05-92AE-4643-A46B-4F8DA1E3ADEA}" type="pres">
      <dgm:prSet presAssocID="{F4ECE8CB-E9A6-46A4-B548-54C4943E816F}" presName="compNode" presStyleCnt="0"/>
      <dgm:spPr/>
    </dgm:pt>
    <dgm:pt modelId="{90DF0A83-F866-4F21-9811-446D510BF29D}" type="pres">
      <dgm:prSet presAssocID="{F4ECE8CB-E9A6-46A4-B548-54C4943E816F}" presName="bgRect" presStyleLbl="bgShp" presStyleIdx="0" presStyleCnt="2"/>
      <dgm:spPr/>
    </dgm:pt>
    <dgm:pt modelId="{F479FDF0-3713-426F-B56B-A7A7C4A0C988}" type="pres">
      <dgm:prSet presAssocID="{F4ECE8CB-E9A6-46A4-B548-54C4943E816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D96D8D17-7524-4C9A-B8D1-BBC9C7862BBF}" type="pres">
      <dgm:prSet presAssocID="{F4ECE8CB-E9A6-46A4-B548-54C4943E816F}" presName="spaceRect" presStyleCnt="0"/>
      <dgm:spPr/>
    </dgm:pt>
    <dgm:pt modelId="{BFF581FD-566E-466C-B7BD-6FA22986FF86}" type="pres">
      <dgm:prSet presAssocID="{F4ECE8CB-E9A6-46A4-B548-54C4943E816F}" presName="parTx" presStyleLbl="revTx" presStyleIdx="0" presStyleCnt="2">
        <dgm:presLayoutVars>
          <dgm:chMax val="0"/>
          <dgm:chPref val="0"/>
        </dgm:presLayoutVars>
      </dgm:prSet>
      <dgm:spPr/>
    </dgm:pt>
    <dgm:pt modelId="{356E6C31-A174-40F4-A94A-E6A31CE483F3}" type="pres">
      <dgm:prSet presAssocID="{D3AED828-9C6A-46CF-8984-5012A6A48BE1}" presName="sibTrans" presStyleCnt="0"/>
      <dgm:spPr/>
    </dgm:pt>
    <dgm:pt modelId="{768020C7-B3EE-4CEA-BA64-B15728BDC2FE}" type="pres">
      <dgm:prSet presAssocID="{F0DE275B-7465-4EA1-83EC-1563153CE942}" presName="compNode" presStyleCnt="0"/>
      <dgm:spPr/>
    </dgm:pt>
    <dgm:pt modelId="{7DA9436A-BC41-4DF8-B32B-15356AFE3893}" type="pres">
      <dgm:prSet presAssocID="{F0DE275B-7465-4EA1-83EC-1563153CE942}" presName="bgRect" presStyleLbl="bgShp" presStyleIdx="1" presStyleCnt="2"/>
      <dgm:spPr/>
    </dgm:pt>
    <dgm:pt modelId="{BC5BEE8F-0C62-4FFE-965A-C8C1F78D1E70}" type="pres">
      <dgm:prSet presAssocID="{F0DE275B-7465-4EA1-83EC-1563153CE94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3D7B96CB-1E23-4668-9A9E-458E47963617}" type="pres">
      <dgm:prSet presAssocID="{F0DE275B-7465-4EA1-83EC-1563153CE942}" presName="spaceRect" presStyleCnt="0"/>
      <dgm:spPr/>
    </dgm:pt>
    <dgm:pt modelId="{5D1A01C5-AFDF-4333-A3B3-99E2B297E21C}" type="pres">
      <dgm:prSet presAssocID="{F0DE275B-7465-4EA1-83EC-1563153CE942}" presName="parTx" presStyleLbl="revTx" presStyleIdx="1" presStyleCnt="2">
        <dgm:presLayoutVars>
          <dgm:chMax val="0"/>
          <dgm:chPref val="0"/>
        </dgm:presLayoutVars>
      </dgm:prSet>
      <dgm:spPr/>
    </dgm:pt>
  </dgm:ptLst>
  <dgm:cxnLst>
    <dgm:cxn modelId="{97D8CA2C-0F68-46DF-A084-1E0EBBF5B83C}" type="presOf" srcId="{F4ECE8CB-E9A6-46A4-B548-54C4943E816F}" destId="{BFF581FD-566E-466C-B7BD-6FA22986FF86}" srcOrd="0" destOrd="0" presId="urn:microsoft.com/office/officeart/2018/2/layout/IconVerticalSolidList"/>
    <dgm:cxn modelId="{CBEDF344-9600-4997-AA99-D6C0C825668A}" srcId="{6B1E5D26-5B2F-438E-BDFB-64EDFE23A0CB}" destId="{F0DE275B-7465-4EA1-83EC-1563153CE942}" srcOrd="1" destOrd="0" parTransId="{969F19FE-F95F-4029-9258-0868BF5D7B43}" sibTransId="{C687C813-D4AB-4190-AEAA-A6C7E268A390}"/>
    <dgm:cxn modelId="{AC0F1053-90AF-4CBD-AF5C-7FACBE089CF1}" type="presOf" srcId="{6B1E5D26-5B2F-438E-BDFB-64EDFE23A0CB}" destId="{B87F75B8-F175-489B-8B83-3D14F05D87C6}" srcOrd="0" destOrd="0" presId="urn:microsoft.com/office/officeart/2018/2/layout/IconVerticalSolidList"/>
    <dgm:cxn modelId="{30941CA1-0985-4B64-B779-ED92882EE824}" srcId="{6B1E5D26-5B2F-438E-BDFB-64EDFE23A0CB}" destId="{F4ECE8CB-E9A6-46A4-B548-54C4943E816F}" srcOrd="0" destOrd="0" parTransId="{D6BAC8B1-CF7E-46BA-B059-B8F83CD27941}" sibTransId="{D3AED828-9C6A-46CF-8984-5012A6A48BE1}"/>
    <dgm:cxn modelId="{57B0EAF0-C2D9-486C-A47C-D998215CA9B1}" type="presOf" srcId="{F0DE275B-7465-4EA1-83EC-1563153CE942}" destId="{5D1A01C5-AFDF-4333-A3B3-99E2B297E21C}" srcOrd="0" destOrd="0" presId="urn:microsoft.com/office/officeart/2018/2/layout/IconVerticalSolidList"/>
    <dgm:cxn modelId="{BA39A2E9-081C-44E0-9BB9-9F1CC8614213}" type="presParOf" srcId="{B87F75B8-F175-489B-8B83-3D14F05D87C6}" destId="{58486C05-92AE-4643-A46B-4F8DA1E3ADEA}" srcOrd="0" destOrd="0" presId="urn:microsoft.com/office/officeart/2018/2/layout/IconVerticalSolidList"/>
    <dgm:cxn modelId="{D1DDEF33-F367-4DB2-8B1D-856734BF4E5E}" type="presParOf" srcId="{58486C05-92AE-4643-A46B-4F8DA1E3ADEA}" destId="{90DF0A83-F866-4F21-9811-446D510BF29D}" srcOrd="0" destOrd="0" presId="urn:microsoft.com/office/officeart/2018/2/layout/IconVerticalSolidList"/>
    <dgm:cxn modelId="{22EE73C2-A2B7-4FAD-B30D-80DAEC9DA2E5}" type="presParOf" srcId="{58486C05-92AE-4643-A46B-4F8DA1E3ADEA}" destId="{F479FDF0-3713-426F-B56B-A7A7C4A0C988}" srcOrd="1" destOrd="0" presId="urn:microsoft.com/office/officeart/2018/2/layout/IconVerticalSolidList"/>
    <dgm:cxn modelId="{0E5A6FF4-6933-4988-A1DE-AEBFF9219DEE}" type="presParOf" srcId="{58486C05-92AE-4643-A46B-4F8DA1E3ADEA}" destId="{D96D8D17-7524-4C9A-B8D1-BBC9C7862BBF}" srcOrd="2" destOrd="0" presId="urn:microsoft.com/office/officeart/2018/2/layout/IconVerticalSolidList"/>
    <dgm:cxn modelId="{DD43B74B-F7BB-4D11-95DD-76C4DAC1BBBE}" type="presParOf" srcId="{58486C05-92AE-4643-A46B-4F8DA1E3ADEA}" destId="{BFF581FD-566E-466C-B7BD-6FA22986FF86}" srcOrd="3" destOrd="0" presId="urn:microsoft.com/office/officeart/2018/2/layout/IconVerticalSolidList"/>
    <dgm:cxn modelId="{79B2B383-DAEA-4BEB-942B-DCEA7CEE8993}" type="presParOf" srcId="{B87F75B8-F175-489B-8B83-3D14F05D87C6}" destId="{356E6C31-A174-40F4-A94A-E6A31CE483F3}" srcOrd="1" destOrd="0" presId="urn:microsoft.com/office/officeart/2018/2/layout/IconVerticalSolidList"/>
    <dgm:cxn modelId="{6D8150CB-B4E1-40BE-B1DA-AF6865CC00CE}" type="presParOf" srcId="{B87F75B8-F175-489B-8B83-3D14F05D87C6}" destId="{768020C7-B3EE-4CEA-BA64-B15728BDC2FE}" srcOrd="2" destOrd="0" presId="urn:microsoft.com/office/officeart/2018/2/layout/IconVerticalSolidList"/>
    <dgm:cxn modelId="{A2CCADFC-A441-4731-9DE3-7E7B996C238D}" type="presParOf" srcId="{768020C7-B3EE-4CEA-BA64-B15728BDC2FE}" destId="{7DA9436A-BC41-4DF8-B32B-15356AFE3893}" srcOrd="0" destOrd="0" presId="urn:microsoft.com/office/officeart/2018/2/layout/IconVerticalSolidList"/>
    <dgm:cxn modelId="{32DF889D-E1AA-4C38-9231-27C622A495FD}" type="presParOf" srcId="{768020C7-B3EE-4CEA-BA64-B15728BDC2FE}" destId="{BC5BEE8F-0C62-4FFE-965A-C8C1F78D1E70}" srcOrd="1" destOrd="0" presId="urn:microsoft.com/office/officeart/2018/2/layout/IconVerticalSolidList"/>
    <dgm:cxn modelId="{7E30196D-AB2D-4BCD-9D74-45E4F307CD87}" type="presParOf" srcId="{768020C7-B3EE-4CEA-BA64-B15728BDC2FE}" destId="{3D7B96CB-1E23-4668-9A9E-458E47963617}" srcOrd="2" destOrd="0" presId="urn:microsoft.com/office/officeart/2018/2/layout/IconVerticalSolidList"/>
    <dgm:cxn modelId="{C09D85BF-BEC4-4B49-9F95-C593310AA3C1}" type="presParOf" srcId="{768020C7-B3EE-4CEA-BA64-B15728BDC2FE}" destId="{5D1A01C5-AFDF-4333-A3B3-99E2B297E2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B1BA09F-50F0-4660-8017-8BC7EE873DD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AEB9A0D6-42C4-4D0E-9891-A064AFC4DA7C}">
      <dgm:prSet/>
      <dgm:spPr/>
      <dgm:t>
        <a:bodyPr/>
        <a:lstStyle/>
        <a:p>
          <a:r>
            <a:rPr lang="en-US"/>
            <a:t>Planning</a:t>
          </a:r>
        </a:p>
      </dgm:t>
    </dgm:pt>
    <dgm:pt modelId="{72C15180-CE0D-4056-B54F-F5FD3B5D92B2}" type="parTrans" cxnId="{19BD39F2-153A-40C5-B0C5-3D22B5CC1DF1}">
      <dgm:prSet/>
      <dgm:spPr/>
      <dgm:t>
        <a:bodyPr/>
        <a:lstStyle/>
        <a:p>
          <a:endParaRPr lang="en-US"/>
        </a:p>
      </dgm:t>
    </dgm:pt>
    <dgm:pt modelId="{BF0543C8-C51A-4355-A12C-950A261586C8}" type="sibTrans" cxnId="{19BD39F2-153A-40C5-B0C5-3D22B5CC1DF1}">
      <dgm:prSet/>
      <dgm:spPr/>
      <dgm:t>
        <a:bodyPr/>
        <a:lstStyle/>
        <a:p>
          <a:endParaRPr lang="en-US"/>
        </a:p>
      </dgm:t>
    </dgm:pt>
    <dgm:pt modelId="{80DC9400-CB62-4C6C-8F5C-AD45268B1EFC}">
      <dgm:prSet/>
      <dgm:spPr/>
      <dgm:t>
        <a:bodyPr/>
        <a:lstStyle/>
        <a:p>
          <a:r>
            <a:rPr lang="en-US"/>
            <a:t>Roles and responsibilities</a:t>
          </a:r>
        </a:p>
      </dgm:t>
    </dgm:pt>
    <dgm:pt modelId="{F58ABB71-18F2-4C6B-8814-FB8DD22B4EED}" type="parTrans" cxnId="{3584001A-E08D-4E1C-9E8C-863F35E01587}">
      <dgm:prSet/>
      <dgm:spPr/>
      <dgm:t>
        <a:bodyPr/>
        <a:lstStyle/>
        <a:p>
          <a:endParaRPr lang="en-US"/>
        </a:p>
      </dgm:t>
    </dgm:pt>
    <dgm:pt modelId="{005C9090-AE6D-49B8-A7CC-66DF3148FA04}" type="sibTrans" cxnId="{3584001A-E08D-4E1C-9E8C-863F35E01587}">
      <dgm:prSet/>
      <dgm:spPr/>
      <dgm:t>
        <a:bodyPr/>
        <a:lstStyle/>
        <a:p>
          <a:endParaRPr lang="en-US"/>
        </a:p>
      </dgm:t>
    </dgm:pt>
    <dgm:pt modelId="{ED6C2B01-7F32-41AF-8957-C989F2A9BF87}">
      <dgm:prSet/>
      <dgm:spPr/>
      <dgm:t>
        <a:bodyPr/>
        <a:lstStyle/>
        <a:p>
          <a:r>
            <a:rPr lang="en-US"/>
            <a:t>Acting without unreasonable delay</a:t>
          </a:r>
        </a:p>
      </dgm:t>
    </dgm:pt>
    <dgm:pt modelId="{A70C5540-CB79-4EC0-884E-83CE16EB0D19}" type="parTrans" cxnId="{4B810513-D936-4C48-A7EA-76CC89D61860}">
      <dgm:prSet/>
      <dgm:spPr/>
      <dgm:t>
        <a:bodyPr/>
        <a:lstStyle/>
        <a:p>
          <a:endParaRPr lang="en-US"/>
        </a:p>
      </dgm:t>
    </dgm:pt>
    <dgm:pt modelId="{8F585308-9D58-4776-832A-4C589134E9E2}" type="sibTrans" cxnId="{4B810513-D936-4C48-A7EA-76CC89D61860}">
      <dgm:prSet/>
      <dgm:spPr/>
      <dgm:t>
        <a:bodyPr/>
        <a:lstStyle/>
        <a:p>
          <a:endParaRPr lang="en-US"/>
        </a:p>
      </dgm:t>
    </dgm:pt>
    <dgm:pt modelId="{8C60FEDD-F28A-4E7E-A6EB-74EE32E37177}">
      <dgm:prSet/>
      <dgm:spPr/>
      <dgm:t>
        <a:bodyPr/>
        <a:lstStyle/>
        <a:p>
          <a:r>
            <a:rPr lang="en-US"/>
            <a:t>Separation of roles</a:t>
          </a:r>
        </a:p>
      </dgm:t>
    </dgm:pt>
    <dgm:pt modelId="{0643B7BA-9972-4ED9-BFC2-709D7BF82756}" type="parTrans" cxnId="{CB933539-B58A-40F9-9DCB-4A773CD16006}">
      <dgm:prSet/>
      <dgm:spPr/>
      <dgm:t>
        <a:bodyPr/>
        <a:lstStyle/>
        <a:p>
          <a:endParaRPr lang="en-US"/>
        </a:p>
      </dgm:t>
    </dgm:pt>
    <dgm:pt modelId="{B5D7C617-E592-48AD-B0E3-DBF8240F168A}" type="sibTrans" cxnId="{CB933539-B58A-40F9-9DCB-4A773CD16006}">
      <dgm:prSet/>
      <dgm:spPr/>
      <dgm:t>
        <a:bodyPr/>
        <a:lstStyle/>
        <a:p>
          <a:endParaRPr lang="en-US"/>
        </a:p>
      </dgm:t>
    </dgm:pt>
    <dgm:pt modelId="{EA1E501B-B379-4A3B-A17C-2A35833B7A61}">
      <dgm:prSet/>
      <dgm:spPr/>
      <dgm:t>
        <a:bodyPr/>
        <a:lstStyle/>
        <a:p>
          <a:r>
            <a:rPr lang="en-US"/>
            <a:t>Scope</a:t>
          </a:r>
        </a:p>
      </dgm:t>
    </dgm:pt>
    <dgm:pt modelId="{B8CFC332-70B2-48EA-9176-3B9A53A3D8A1}" type="parTrans" cxnId="{15D63DC0-8970-4CC1-972A-9A0957AB47BA}">
      <dgm:prSet/>
      <dgm:spPr/>
      <dgm:t>
        <a:bodyPr/>
        <a:lstStyle/>
        <a:p>
          <a:endParaRPr lang="en-US"/>
        </a:p>
      </dgm:t>
    </dgm:pt>
    <dgm:pt modelId="{A98E36DB-F69F-4E0A-9C2A-4B9AE58EA192}" type="sibTrans" cxnId="{15D63DC0-8970-4CC1-972A-9A0957AB47BA}">
      <dgm:prSet/>
      <dgm:spPr/>
      <dgm:t>
        <a:bodyPr/>
        <a:lstStyle/>
        <a:p>
          <a:endParaRPr lang="en-US"/>
        </a:p>
      </dgm:t>
    </dgm:pt>
    <dgm:pt modelId="{88FB397B-92C1-4A0A-B94A-A860BCA7F598}" type="pres">
      <dgm:prSet presAssocID="{9B1BA09F-50F0-4660-8017-8BC7EE873DD6}" presName="outerComposite" presStyleCnt="0">
        <dgm:presLayoutVars>
          <dgm:chMax val="5"/>
          <dgm:dir/>
          <dgm:resizeHandles val="exact"/>
        </dgm:presLayoutVars>
      </dgm:prSet>
      <dgm:spPr/>
    </dgm:pt>
    <dgm:pt modelId="{2FD73400-B607-4BAB-9D3A-30C5ECA9883B}" type="pres">
      <dgm:prSet presAssocID="{9B1BA09F-50F0-4660-8017-8BC7EE873DD6}" presName="dummyMaxCanvas" presStyleCnt="0">
        <dgm:presLayoutVars/>
      </dgm:prSet>
      <dgm:spPr/>
    </dgm:pt>
    <dgm:pt modelId="{E1062895-C84E-4BB0-B624-461E849B4C6E}" type="pres">
      <dgm:prSet presAssocID="{9B1BA09F-50F0-4660-8017-8BC7EE873DD6}" presName="FiveNodes_1" presStyleLbl="node1" presStyleIdx="0" presStyleCnt="5">
        <dgm:presLayoutVars>
          <dgm:bulletEnabled val="1"/>
        </dgm:presLayoutVars>
      </dgm:prSet>
      <dgm:spPr/>
    </dgm:pt>
    <dgm:pt modelId="{FE7495E7-A83A-470D-AB81-F4E342126166}" type="pres">
      <dgm:prSet presAssocID="{9B1BA09F-50F0-4660-8017-8BC7EE873DD6}" presName="FiveNodes_2" presStyleLbl="node1" presStyleIdx="1" presStyleCnt="5">
        <dgm:presLayoutVars>
          <dgm:bulletEnabled val="1"/>
        </dgm:presLayoutVars>
      </dgm:prSet>
      <dgm:spPr/>
    </dgm:pt>
    <dgm:pt modelId="{E2B599A6-EC20-426B-A5A6-BA8A3F0D678B}" type="pres">
      <dgm:prSet presAssocID="{9B1BA09F-50F0-4660-8017-8BC7EE873DD6}" presName="FiveNodes_3" presStyleLbl="node1" presStyleIdx="2" presStyleCnt="5">
        <dgm:presLayoutVars>
          <dgm:bulletEnabled val="1"/>
        </dgm:presLayoutVars>
      </dgm:prSet>
      <dgm:spPr/>
    </dgm:pt>
    <dgm:pt modelId="{B0BE6A1B-D169-451D-BF44-3FE8159A59B1}" type="pres">
      <dgm:prSet presAssocID="{9B1BA09F-50F0-4660-8017-8BC7EE873DD6}" presName="FiveNodes_4" presStyleLbl="node1" presStyleIdx="3" presStyleCnt="5">
        <dgm:presLayoutVars>
          <dgm:bulletEnabled val="1"/>
        </dgm:presLayoutVars>
      </dgm:prSet>
      <dgm:spPr/>
    </dgm:pt>
    <dgm:pt modelId="{C52231A1-4AC7-47C3-A91F-2BDCC91E0437}" type="pres">
      <dgm:prSet presAssocID="{9B1BA09F-50F0-4660-8017-8BC7EE873DD6}" presName="FiveNodes_5" presStyleLbl="node1" presStyleIdx="4" presStyleCnt="5">
        <dgm:presLayoutVars>
          <dgm:bulletEnabled val="1"/>
        </dgm:presLayoutVars>
      </dgm:prSet>
      <dgm:spPr/>
    </dgm:pt>
    <dgm:pt modelId="{F0CFD3AB-A0A1-4499-808C-7B3E12134196}" type="pres">
      <dgm:prSet presAssocID="{9B1BA09F-50F0-4660-8017-8BC7EE873DD6}" presName="FiveConn_1-2" presStyleLbl="fgAccFollowNode1" presStyleIdx="0" presStyleCnt="4">
        <dgm:presLayoutVars>
          <dgm:bulletEnabled val="1"/>
        </dgm:presLayoutVars>
      </dgm:prSet>
      <dgm:spPr/>
    </dgm:pt>
    <dgm:pt modelId="{558D8832-3003-4B40-B56F-A9809DC35115}" type="pres">
      <dgm:prSet presAssocID="{9B1BA09F-50F0-4660-8017-8BC7EE873DD6}" presName="FiveConn_2-3" presStyleLbl="fgAccFollowNode1" presStyleIdx="1" presStyleCnt="4">
        <dgm:presLayoutVars>
          <dgm:bulletEnabled val="1"/>
        </dgm:presLayoutVars>
      </dgm:prSet>
      <dgm:spPr/>
    </dgm:pt>
    <dgm:pt modelId="{094BC414-FE74-47FB-A949-926280B97EBF}" type="pres">
      <dgm:prSet presAssocID="{9B1BA09F-50F0-4660-8017-8BC7EE873DD6}" presName="FiveConn_3-4" presStyleLbl="fgAccFollowNode1" presStyleIdx="2" presStyleCnt="4">
        <dgm:presLayoutVars>
          <dgm:bulletEnabled val="1"/>
        </dgm:presLayoutVars>
      </dgm:prSet>
      <dgm:spPr/>
    </dgm:pt>
    <dgm:pt modelId="{056CE372-7AD1-46F7-9592-C8322E6BC364}" type="pres">
      <dgm:prSet presAssocID="{9B1BA09F-50F0-4660-8017-8BC7EE873DD6}" presName="FiveConn_4-5" presStyleLbl="fgAccFollowNode1" presStyleIdx="3" presStyleCnt="4">
        <dgm:presLayoutVars>
          <dgm:bulletEnabled val="1"/>
        </dgm:presLayoutVars>
      </dgm:prSet>
      <dgm:spPr/>
    </dgm:pt>
    <dgm:pt modelId="{B03EDF7A-7527-469A-8FE0-DACCF1D18B98}" type="pres">
      <dgm:prSet presAssocID="{9B1BA09F-50F0-4660-8017-8BC7EE873DD6}" presName="FiveNodes_1_text" presStyleLbl="node1" presStyleIdx="4" presStyleCnt="5">
        <dgm:presLayoutVars>
          <dgm:bulletEnabled val="1"/>
        </dgm:presLayoutVars>
      </dgm:prSet>
      <dgm:spPr/>
    </dgm:pt>
    <dgm:pt modelId="{A1283CEC-318C-4E82-8D2C-8968AB43A2E8}" type="pres">
      <dgm:prSet presAssocID="{9B1BA09F-50F0-4660-8017-8BC7EE873DD6}" presName="FiveNodes_2_text" presStyleLbl="node1" presStyleIdx="4" presStyleCnt="5">
        <dgm:presLayoutVars>
          <dgm:bulletEnabled val="1"/>
        </dgm:presLayoutVars>
      </dgm:prSet>
      <dgm:spPr/>
    </dgm:pt>
    <dgm:pt modelId="{DBA4EACF-4CA3-4B0D-854D-8344F3D85E7F}" type="pres">
      <dgm:prSet presAssocID="{9B1BA09F-50F0-4660-8017-8BC7EE873DD6}" presName="FiveNodes_3_text" presStyleLbl="node1" presStyleIdx="4" presStyleCnt="5">
        <dgm:presLayoutVars>
          <dgm:bulletEnabled val="1"/>
        </dgm:presLayoutVars>
      </dgm:prSet>
      <dgm:spPr/>
    </dgm:pt>
    <dgm:pt modelId="{2F19E386-4FA2-4E17-8FBC-DED25AB87EA8}" type="pres">
      <dgm:prSet presAssocID="{9B1BA09F-50F0-4660-8017-8BC7EE873DD6}" presName="FiveNodes_4_text" presStyleLbl="node1" presStyleIdx="4" presStyleCnt="5">
        <dgm:presLayoutVars>
          <dgm:bulletEnabled val="1"/>
        </dgm:presLayoutVars>
      </dgm:prSet>
      <dgm:spPr/>
    </dgm:pt>
    <dgm:pt modelId="{4B236D44-84BC-42B6-9B22-55B7375D795B}" type="pres">
      <dgm:prSet presAssocID="{9B1BA09F-50F0-4660-8017-8BC7EE873DD6}" presName="FiveNodes_5_text" presStyleLbl="node1" presStyleIdx="4" presStyleCnt="5">
        <dgm:presLayoutVars>
          <dgm:bulletEnabled val="1"/>
        </dgm:presLayoutVars>
      </dgm:prSet>
      <dgm:spPr/>
    </dgm:pt>
  </dgm:ptLst>
  <dgm:cxnLst>
    <dgm:cxn modelId="{93CCCA12-2881-4B70-BA35-527F4F8E87B3}" type="presOf" srcId="{ED6C2B01-7F32-41AF-8957-C989F2A9BF87}" destId="{E2B599A6-EC20-426B-A5A6-BA8A3F0D678B}" srcOrd="0" destOrd="0" presId="urn:microsoft.com/office/officeart/2005/8/layout/vProcess5"/>
    <dgm:cxn modelId="{4B810513-D936-4C48-A7EA-76CC89D61860}" srcId="{9B1BA09F-50F0-4660-8017-8BC7EE873DD6}" destId="{ED6C2B01-7F32-41AF-8957-C989F2A9BF87}" srcOrd="2" destOrd="0" parTransId="{A70C5540-CB79-4EC0-884E-83CE16EB0D19}" sibTransId="{8F585308-9D58-4776-832A-4C589134E9E2}"/>
    <dgm:cxn modelId="{45F1C413-6D36-4343-AEAB-DB86FB0DD4A8}" type="presOf" srcId="{AEB9A0D6-42C4-4D0E-9891-A064AFC4DA7C}" destId="{E1062895-C84E-4BB0-B624-461E849B4C6E}" srcOrd="0" destOrd="0" presId="urn:microsoft.com/office/officeart/2005/8/layout/vProcess5"/>
    <dgm:cxn modelId="{3584001A-E08D-4E1C-9E8C-863F35E01587}" srcId="{9B1BA09F-50F0-4660-8017-8BC7EE873DD6}" destId="{80DC9400-CB62-4C6C-8F5C-AD45268B1EFC}" srcOrd="1" destOrd="0" parTransId="{F58ABB71-18F2-4C6B-8814-FB8DD22B4EED}" sibTransId="{005C9090-AE6D-49B8-A7CC-66DF3148FA04}"/>
    <dgm:cxn modelId="{B9C6C329-BE1C-457A-8B1F-59D61A03BC93}" type="presOf" srcId="{8C60FEDD-F28A-4E7E-A6EB-74EE32E37177}" destId="{B0BE6A1B-D169-451D-BF44-3FE8159A59B1}" srcOrd="0" destOrd="0" presId="urn:microsoft.com/office/officeart/2005/8/layout/vProcess5"/>
    <dgm:cxn modelId="{CB933539-B58A-40F9-9DCB-4A773CD16006}" srcId="{9B1BA09F-50F0-4660-8017-8BC7EE873DD6}" destId="{8C60FEDD-F28A-4E7E-A6EB-74EE32E37177}" srcOrd="3" destOrd="0" parTransId="{0643B7BA-9972-4ED9-BFC2-709D7BF82756}" sibTransId="{B5D7C617-E592-48AD-B0E3-DBF8240F168A}"/>
    <dgm:cxn modelId="{76C7F464-9CC4-4470-A4C3-5473CEC46181}" type="presOf" srcId="{8C60FEDD-F28A-4E7E-A6EB-74EE32E37177}" destId="{2F19E386-4FA2-4E17-8FBC-DED25AB87EA8}" srcOrd="1" destOrd="0" presId="urn:microsoft.com/office/officeart/2005/8/layout/vProcess5"/>
    <dgm:cxn modelId="{AAC0A266-5DD4-47F3-9EFD-26DB7FC32D84}" type="presOf" srcId="{8F585308-9D58-4776-832A-4C589134E9E2}" destId="{094BC414-FE74-47FB-A949-926280B97EBF}" srcOrd="0" destOrd="0" presId="urn:microsoft.com/office/officeart/2005/8/layout/vProcess5"/>
    <dgm:cxn modelId="{937B2773-FB96-4AD9-B6F3-90118B14ED88}" type="presOf" srcId="{EA1E501B-B379-4A3B-A17C-2A35833B7A61}" destId="{4B236D44-84BC-42B6-9B22-55B7375D795B}" srcOrd="1" destOrd="0" presId="urn:microsoft.com/office/officeart/2005/8/layout/vProcess5"/>
    <dgm:cxn modelId="{E18C2A91-E250-4E68-ACA7-6F8CDE06BFF2}" type="presOf" srcId="{005C9090-AE6D-49B8-A7CC-66DF3148FA04}" destId="{558D8832-3003-4B40-B56F-A9809DC35115}" srcOrd="0" destOrd="0" presId="urn:microsoft.com/office/officeart/2005/8/layout/vProcess5"/>
    <dgm:cxn modelId="{8B302B94-CD40-402C-B5C3-3C2B46D5C80F}" type="presOf" srcId="{EA1E501B-B379-4A3B-A17C-2A35833B7A61}" destId="{C52231A1-4AC7-47C3-A91F-2BDCC91E0437}" srcOrd="0" destOrd="0" presId="urn:microsoft.com/office/officeart/2005/8/layout/vProcess5"/>
    <dgm:cxn modelId="{AB016F9C-0721-4AD9-BAA8-6A610BFD00AC}" type="presOf" srcId="{80DC9400-CB62-4C6C-8F5C-AD45268B1EFC}" destId="{FE7495E7-A83A-470D-AB81-F4E342126166}" srcOrd="0" destOrd="0" presId="urn:microsoft.com/office/officeart/2005/8/layout/vProcess5"/>
    <dgm:cxn modelId="{55881FA8-5897-42E2-A442-66D3FA1119DE}" type="presOf" srcId="{B5D7C617-E592-48AD-B0E3-DBF8240F168A}" destId="{056CE372-7AD1-46F7-9592-C8322E6BC364}" srcOrd="0" destOrd="0" presId="urn:microsoft.com/office/officeart/2005/8/layout/vProcess5"/>
    <dgm:cxn modelId="{15D63DC0-8970-4CC1-972A-9A0957AB47BA}" srcId="{9B1BA09F-50F0-4660-8017-8BC7EE873DD6}" destId="{EA1E501B-B379-4A3B-A17C-2A35833B7A61}" srcOrd="4" destOrd="0" parTransId="{B8CFC332-70B2-48EA-9176-3B9A53A3D8A1}" sibTransId="{A98E36DB-F69F-4E0A-9C2A-4B9AE58EA192}"/>
    <dgm:cxn modelId="{971A76C9-9EEF-4CC3-8654-2ABA69ACF705}" type="presOf" srcId="{ED6C2B01-7F32-41AF-8957-C989F2A9BF87}" destId="{DBA4EACF-4CA3-4B0D-854D-8344F3D85E7F}" srcOrd="1" destOrd="0" presId="urn:microsoft.com/office/officeart/2005/8/layout/vProcess5"/>
    <dgm:cxn modelId="{D94E42CD-0ACC-4167-AA61-FF1C7C8AE5B1}" type="presOf" srcId="{80DC9400-CB62-4C6C-8F5C-AD45268B1EFC}" destId="{A1283CEC-318C-4E82-8D2C-8968AB43A2E8}" srcOrd="1" destOrd="0" presId="urn:microsoft.com/office/officeart/2005/8/layout/vProcess5"/>
    <dgm:cxn modelId="{862123E1-818A-453D-9932-7CE59E5D6076}" type="presOf" srcId="{BF0543C8-C51A-4355-A12C-950A261586C8}" destId="{F0CFD3AB-A0A1-4499-808C-7B3E12134196}" srcOrd="0" destOrd="0" presId="urn:microsoft.com/office/officeart/2005/8/layout/vProcess5"/>
    <dgm:cxn modelId="{CB5947E5-A56A-476A-B730-D31B06E83862}" type="presOf" srcId="{AEB9A0D6-42C4-4D0E-9891-A064AFC4DA7C}" destId="{B03EDF7A-7527-469A-8FE0-DACCF1D18B98}" srcOrd="1" destOrd="0" presId="urn:microsoft.com/office/officeart/2005/8/layout/vProcess5"/>
    <dgm:cxn modelId="{19BD39F2-153A-40C5-B0C5-3D22B5CC1DF1}" srcId="{9B1BA09F-50F0-4660-8017-8BC7EE873DD6}" destId="{AEB9A0D6-42C4-4D0E-9891-A064AFC4DA7C}" srcOrd="0" destOrd="0" parTransId="{72C15180-CE0D-4056-B54F-F5FD3B5D92B2}" sibTransId="{BF0543C8-C51A-4355-A12C-950A261586C8}"/>
    <dgm:cxn modelId="{24CBD5F3-A338-45CA-B1A2-74B62176F983}" type="presOf" srcId="{9B1BA09F-50F0-4660-8017-8BC7EE873DD6}" destId="{88FB397B-92C1-4A0A-B94A-A860BCA7F598}" srcOrd="0" destOrd="0" presId="urn:microsoft.com/office/officeart/2005/8/layout/vProcess5"/>
    <dgm:cxn modelId="{CAD1A61B-DB91-4F60-A9D0-A20C96D12D3C}" type="presParOf" srcId="{88FB397B-92C1-4A0A-B94A-A860BCA7F598}" destId="{2FD73400-B607-4BAB-9D3A-30C5ECA9883B}" srcOrd="0" destOrd="0" presId="urn:microsoft.com/office/officeart/2005/8/layout/vProcess5"/>
    <dgm:cxn modelId="{192722EC-37D4-4341-8927-3BAE5E5EFB49}" type="presParOf" srcId="{88FB397B-92C1-4A0A-B94A-A860BCA7F598}" destId="{E1062895-C84E-4BB0-B624-461E849B4C6E}" srcOrd="1" destOrd="0" presId="urn:microsoft.com/office/officeart/2005/8/layout/vProcess5"/>
    <dgm:cxn modelId="{9C2F6226-3A58-4D4D-AE63-8A61DD8DC872}" type="presParOf" srcId="{88FB397B-92C1-4A0A-B94A-A860BCA7F598}" destId="{FE7495E7-A83A-470D-AB81-F4E342126166}" srcOrd="2" destOrd="0" presId="urn:microsoft.com/office/officeart/2005/8/layout/vProcess5"/>
    <dgm:cxn modelId="{B680A229-0DAA-4D64-9FCD-9A47D3FD47F7}" type="presParOf" srcId="{88FB397B-92C1-4A0A-B94A-A860BCA7F598}" destId="{E2B599A6-EC20-426B-A5A6-BA8A3F0D678B}" srcOrd="3" destOrd="0" presId="urn:microsoft.com/office/officeart/2005/8/layout/vProcess5"/>
    <dgm:cxn modelId="{430D6151-A274-43D7-8ADE-EACF1393DCA2}" type="presParOf" srcId="{88FB397B-92C1-4A0A-B94A-A860BCA7F598}" destId="{B0BE6A1B-D169-451D-BF44-3FE8159A59B1}" srcOrd="4" destOrd="0" presId="urn:microsoft.com/office/officeart/2005/8/layout/vProcess5"/>
    <dgm:cxn modelId="{8237E873-9058-412A-9E50-8B4942D7D831}" type="presParOf" srcId="{88FB397B-92C1-4A0A-B94A-A860BCA7F598}" destId="{C52231A1-4AC7-47C3-A91F-2BDCC91E0437}" srcOrd="5" destOrd="0" presId="urn:microsoft.com/office/officeart/2005/8/layout/vProcess5"/>
    <dgm:cxn modelId="{E4F9A303-4AF9-478E-8FDE-06577E657C8A}" type="presParOf" srcId="{88FB397B-92C1-4A0A-B94A-A860BCA7F598}" destId="{F0CFD3AB-A0A1-4499-808C-7B3E12134196}" srcOrd="6" destOrd="0" presId="urn:microsoft.com/office/officeart/2005/8/layout/vProcess5"/>
    <dgm:cxn modelId="{5869EE3C-B44F-4558-BEE1-A0E585C83FDE}" type="presParOf" srcId="{88FB397B-92C1-4A0A-B94A-A860BCA7F598}" destId="{558D8832-3003-4B40-B56F-A9809DC35115}" srcOrd="7" destOrd="0" presId="urn:microsoft.com/office/officeart/2005/8/layout/vProcess5"/>
    <dgm:cxn modelId="{0D862D3A-6B60-4A17-8FA3-5589B2BED93B}" type="presParOf" srcId="{88FB397B-92C1-4A0A-B94A-A860BCA7F598}" destId="{094BC414-FE74-47FB-A949-926280B97EBF}" srcOrd="8" destOrd="0" presId="urn:microsoft.com/office/officeart/2005/8/layout/vProcess5"/>
    <dgm:cxn modelId="{83A82889-B698-48AA-8AEE-2082C7A70EF4}" type="presParOf" srcId="{88FB397B-92C1-4A0A-B94A-A860BCA7F598}" destId="{056CE372-7AD1-46F7-9592-C8322E6BC364}" srcOrd="9" destOrd="0" presId="urn:microsoft.com/office/officeart/2005/8/layout/vProcess5"/>
    <dgm:cxn modelId="{620D41FB-23C8-46A6-B8E5-D79D8826466E}" type="presParOf" srcId="{88FB397B-92C1-4A0A-B94A-A860BCA7F598}" destId="{B03EDF7A-7527-469A-8FE0-DACCF1D18B98}" srcOrd="10" destOrd="0" presId="urn:microsoft.com/office/officeart/2005/8/layout/vProcess5"/>
    <dgm:cxn modelId="{A50FE331-6F43-4CD5-A5D0-886598DCFECC}" type="presParOf" srcId="{88FB397B-92C1-4A0A-B94A-A860BCA7F598}" destId="{A1283CEC-318C-4E82-8D2C-8968AB43A2E8}" srcOrd="11" destOrd="0" presId="urn:microsoft.com/office/officeart/2005/8/layout/vProcess5"/>
    <dgm:cxn modelId="{5B530DD5-3923-4B4A-8C4D-63659A0B9AD9}" type="presParOf" srcId="{88FB397B-92C1-4A0A-B94A-A860BCA7F598}" destId="{DBA4EACF-4CA3-4B0D-854D-8344F3D85E7F}" srcOrd="12" destOrd="0" presId="urn:microsoft.com/office/officeart/2005/8/layout/vProcess5"/>
    <dgm:cxn modelId="{DEC3B922-55D9-49DD-87FF-31AB5310EC16}" type="presParOf" srcId="{88FB397B-92C1-4A0A-B94A-A860BCA7F598}" destId="{2F19E386-4FA2-4E17-8FBC-DED25AB87EA8}" srcOrd="13" destOrd="0" presId="urn:microsoft.com/office/officeart/2005/8/layout/vProcess5"/>
    <dgm:cxn modelId="{27A7A955-3518-477B-A60C-D5B639BB5A5E}" type="presParOf" srcId="{88FB397B-92C1-4A0A-B94A-A860BCA7F598}" destId="{4B236D44-84BC-42B6-9B22-55B7375D795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CECD1F8-B305-4864-8FA5-7A374D5DFC27}"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E27F909-291E-4122-9895-5E33111C745D}">
      <dgm:prSet/>
      <dgm:spPr/>
      <dgm:t>
        <a:bodyPr/>
        <a:lstStyle/>
        <a:p>
          <a:r>
            <a:rPr lang="en-US"/>
            <a:t>Identifying the allegation(s)</a:t>
          </a:r>
        </a:p>
      </dgm:t>
    </dgm:pt>
    <dgm:pt modelId="{27D42A7B-C6BD-4F0B-8069-3FAEAE403C97}" type="parTrans" cxnId="{14B0F7CC-015A-4AD2-BA61-DA5A2AC66A8C}">
      <dgm:prSet/>
      <dgm:spPr/>
      <dgm:t>
        <a:bodyPr/>
        <a:lstStyle/>
        <a:p>
          <a:endParaRPr lang="en-US"/>
        </a:p>
      </dgm:t>
    </dgm:pt>
    <dgm:pt modelId="{F2F2FAAA-3E85-48E0-A220-FE05B232204B}" type="sibTrans" cxnId="{14B0F7CC-015A-4AD2-BA61-DA5A2AC66A8C}">
      <dgm:prSet/>
      <dgm:spPr/>
      <dgm:t>
        <a:bodyPr/>
        <a:lstStyle/>
        <a:p>
          <a:endParaRPr lang="en-US"/>
        </a:p>
      </dgm:t>
    </dgm:pt>
    <dgm:pt modelId="{F6746D62-9C38-4D7C-87EA-BA11BD017467}">
      <dgm:prSet/>
      <dgm:spPr/>
      <dgm:t>
        <a:bodyPr/>
        <a:lstStyle/>
        <a:p>
          <a:r>
            <a:rPr lang="en-US"/>
            <a:t>Investigation of alleged misconduct or performance</a:t>
          </a:r>
        </a:p>
      </dgm:t>
    </dgm:pt>
    <dgm:pt modelId="{9235FAD2-9A97-4674-BC71-C359E7E2CF74}" type="parTrans" cxnId="{0926CD59-3B47-428A-B1A3-695E245FBB64}">
      <dgm:prSet/>
      <dgm:spPr/>
      <dgm:t>
        <a:bodyPr/>
        <a:lstStyle/>
        <a:p>
          <a:endParaRPr lang="en-US"/>
        </a:p>
      </dgm:t>
    </dgm:pt>
    <dgm:pt modelId="{BC56D593-8CD8-4F1A-879D-01E83435439C}" type="sibTrans" cxnId="{0926CD59-3B47-428A-B1A3-695E245FBB64}">
      <dgm:prSet/>
      <dgm:spPr/>
      <dgm:t>
        <a:bodyPr/>
        <a:lstStyle/>
        <a:p>
          <a:endParaRPr lang="en-US"/>
        </a:p>
      </dgm:t>
    </dgm:pt>
    <dgm:pt modelId="{D4643C6C-59A7-4B4E-8E9F-7A41446C0B81}">
      <dgm:prSet/>
      <dgm:spPr/>
      <dgm:t>
        <a:bodyPr/>
        <a:lstStyle/>
        <a:p>
          <a:r>
            <a:rPr lang="en-US"/>
            <a:t>Suspension or not?</a:t>
          </a:r>
        </a:p>
      </dgm:t>
    </dgm:pt>
    <dgm:pt modelId="{5A788DC9-9BE9-4B58-A5D1-5E5C2B3D1F58}" type="parTrans" cxnId="{6A7FE682-FAB4-4727-AB80-3FEFCE21390A}">
      <dgm:prSet/>
      <dgm:spPr/>
      <dgm:t>
        <a:bodyPr/>
        <a:lstStyle/>
        <a:p>
          <a:endParaRPr lang="en-US"/>
        </a:p>
      </dgm:t>
    </dgm:pt>
    <dgm:pt modelId="{E6488896-FAA0-41A8-8126-11022527D86D}" type="sibTrans" cxnId="{6A7FE682-FAB4-4727-AB80-3FEFCE21390A}">
      <dgm:prSet/>
      <dgm:spPr/>
      <dgm:t>
        <a:bodyPr/>
        <a:lstStyle/>
        <a:p>
          <a:endParaRPr lang="en-US"/>
        </a:p>
      </dgm:t>
    </dgm:pt>
    <dgm:pt modelId="{AE614429-6D60-4107-8BD6-3A96DF676AD3}">
      <dgm:prSet/>
      <dgm:spPr/>
      <dgm:t>
        <a:bodyPr/>
        <a:lstStyle/>
        <a:p>
          <a:r>
            <a:rPr lang="en-US"/>
            <a:t>Conducting the hearing</a:t>
          </a:r>
        </a:p>
      </dgm:t>
    </dgm:pt>
    <dgm:pt modelId="{4294FA0A-1C02-407F-9C04-72BCCE488415}" type="parTrans" cxnId="{1D520F0D-CC6B-4FA9-A4C8-B376869D7E44}">
      <dgm:prSet/>
      <dgm:spPr/>
      <dgm:t>
        <a:bodyPr/>
        <a:lstStyle/>
        <a:p>
          <a:endParaRPr lang="en-US"/>
        </a:p>
      </dgm:t>
    </dgm:pt>
    <dgm:pt modelId="{2F886D06-9F24-41CB-9261-783E3445C78A}" type="sibTrans" cxnId="{1D520F0D-CC6B-4FA9-A4C8-B376869D7E44}">
      <dgm:prSet/>
      <dgm:spPr/>
      <dgm:t>
        <a:bodyPr/>
        <a:lstStyle/>
        <a:p>
          <a:endParaRPr lang="en-US"/>
        </a:p>
      </dgm:t>
    </dgm:pt>
    <dgm:pt modelId="{35C52FDD-ABA8-41EB-9CFF-50B091EEB56E}">
      <dgm:prSet/>
      <dgm:spPr/>
      <dgm:t>
        <a:bodyPr/>
        <a:lstStyle/>
        <a:p>
          <a:r>
            <a:rPr lang="en-US"/>
            <a:t>Communicating the outcome</a:t>
          </a:r>
        </a:p>
      </dgm:t>
    </dgm:pt>
    <dgm:pt modelId="{E49E7E5B-99B8-416D-B0E1-694AC74D102D}" type="parTrans" cxnId="{FC7663BA-48AD-4848-AF72-E0433AF2C767}">
      <dgm:prSet/>
      <dgm:spPr/>
      <dgm:t>
        <a:bodyPr/>
        <a:lstStyle/>
        <a:p>
          <a:endParaRPr lang="en-US"/>
        </a:p>
      </dgm:t>
    </dgm:pt>
    <dgm:pt modelId="{DFDAB1A4-50AA-480C-A338-482CDB62966B}" type="sibTrans" cxnId="{FC7663BA-48AD-4848-AF72-E0433AF2C767}">
      <dgm:prSet/>
      <dgm:spPr/>
      <dgm:t>
        <a:bodyPr/>
        <a:lstStyle/>
        <a:p>
          <a:endParaRPr lang="en-US"/>
        </a:p>
      </dgm:t>
    </dgm:pt>
    <dgm:pt modelId="{C0808AC5-3227-41E2-8B8F-C936E9836D7C}">
      <dgm:prSet/>
      <dgm:spPr/>
      <dgm:t>
        <a:bodyPr/>
        <a:lstStyle/>
        <a:p>
          <a:r>
            <a:rPr lang="en-US"/>
            <a:t>Right of appeal</a:t>
          </a:r>
        </a:p>
      </dgm:t>
    </dgm:pt>
    <dgm:pt modelId="{F07CC2E7-3231-4E8E-81DD-F64B75B35FE9}" type="parTrans" cxnId="{0FAB26FF-808F-4AE2-BC4A-37E56740B96F}">
      <dgm:prSet/>
      <dgm:spPr/>
      <dgm:t>
        <a:bodyPr/>
        <a:lstStyle/>
        <a:p>
          <a:endParaRPr lang="en-US"/>
        </a:p>
      </dgm:t>
    </dgm:pt>
    <dgm:pt modelId="{95565794-05EF-44E5-A73A-EB2924FC3125}" type="sibTrans" cxnId="{0FAB26FF-808F-4AE2-BC4A-37E56740B96F}">
      <dgm:prSet/>
      <dgm:spPr/>
      <dgm:t>
        <a:bodyPr/>
        <a:lstStyle/>
        <a:p>
          <a:endParaRPr lang="en-US"/>
        </a:p>
      </dgm:t>
    </dgm:pt>
    <dgm:pt modelId="{E5F38C77-A29D-475C-A2DC-74AE4357B911}" type="pres">
      <dgm:prSet presAssocID="{7CECD1F8-B305-4864-8FA5-7A374D5DFC27}" presName="root" presStyleCnt="0">
        <dgm:presLayoutVars>
          <dgm:dir/>
          <dgm:resizeHandles val="exact"/>
        </dgm:presLayoutVars>
      </dgm:prSet>
      <dgm:spPr/>
    </dgm:pt>
    <dgm:pt modelId="{1B164FD2-A909-486E-B840-3064BD214395}" type="pres">
      <dgm:prSet presAssocID="{9E27F909-291E-4122-9895-5E33111C745D}" presName="compNode" presStyleCnt="0"/>
      <dgm:spPr/>
    </dgm:pt>
    <dgm:pt modelId="{A0A6A633-2482-4DDC-92E9-C6DDBE06B91D}" type="pres">
      <dgm:prSet presAssocID="{9E27F909-291E-4122-9895-5E33111C745D}" presName="bgRect" presStyleLbl="bgShp" presStyleIdx="0" presStyleCnt="6"/>
      <dgm:spPr/>
    </dgm:pt>
    <dgm:pt modelId="{6B13237A-5E49-4E40-840C-62986DFFCC1B}" type="pres">
      <dgm:prSet presAssocID="{9E27F909-291E-4122-9895-5E33111C745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6FFDA2C5-A7EF-45A3-826A-463F1DF09F5A}" type="pres">
      <dgm:prSet presAssocID="{9E27F909-291E-4122-9895-5E33111C745D}" presName="spaceRect" presStyleCnt="0"/>
      <dgm:spPr/>
    </dgm:pt>
    <dgm:pt modelId="{F6B4D2E4-CDB2-48D9-859A-C569C4A61A87}" type="pres">
      <dgm:prSet presAssocID="{9E27F909-291E-4122-9895-5E33111C745D}" presName="parTx" presStyleLbl="revTx" presStyleIdx="0" presStyleCnt="6">
        <dgm:presLayoutVars>
          <dgm:chMax val="0"/>
          <dgm:chPref val="0"/>
        </dgm:presLayoutVars>
      </dgm:prSet>
      <dgm:spPr/>
    </dgm:pt>
    <dgm:pt modelId="{1311CEE0-8CD8-43EF-BD87-632D2CC8C9D7}" type="pres">
      <dgm:prSet presAssocID="{F2F2FAAA-3E85-48E0-A220-FE05B232204B}" presName="sibTrans" presStyleCnt="0"/>
      <dgm:spPr/>
    </dgm:pt>
    <dgm:pt modelId="{76BF68D4-ED29-4AA8-B82E-616CEBAC836E}" type="pres">
      <dgm:prSet presAssocID="{F6746D62-9C38-4D7C-87EA-BA11BD017467}" presName="compNode" presStyleCnt="0"/>
      <dgm:spPr/>
    </dgm:pt>
    <dgm:pt modelId="{F4B4468D-F145-47F5-AE90-94278C81B897}" type="pres">
      <dgm:prSet presAssocID="{F6746D62-9C38-4D7C-87EA-BA11BD017467}" presName="bgRect" presStyleLbl="bgShp" presStyleIdx="1" presStyleCnt="6"/>
      <dgm:spPr/>
    </dgm:pt>
    <dgm:pt modelId="{C4736D71-2615-43BE-8C86-D496237AEFF5}" type="pres">
      <dgm:prSet presAssocID="{F6746D62-9C38-4D7C-87EA-BA11BD01746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D0D64C0E-D7E2-4E62-BA1B-64B44B2D6A37}" type="pres">
      <dgm:prSet presAssocID="{F6746D62-9C38-4D7C-87EA-BA11BD017467}" presName="spaceRect" presStyleCnt="0"/>
      <dgm:spPr/>
    </dgm:pt>
    <dgm:pt modelId="{ED0E30C1-02BB-415A-BAA1-8F8D2484A456}" type="pres">
      <dgm:prSet presAssocID="{F6746D62-9C38-4D7C-87EA-BA11BD017467}" presName="parTx" presStyleLbl="revTx" presStyleIdx="1" presStyleCnt="6">
        <dgm:presLayoutVars>
          <dgm:chMax val="0"/>
          <dgm:chPref val="0"/>
        </dgm:presLayoutVars>
      </dgm:prSet>
      <dgm:spPr/>
    </dgm:pt>
    <dgm:pt modelId="{3A81BF63-5471-49C5-AD8D-89054BB8AF7D}" type="pres">
      <dgm:prSet presAssocID="{BC56D593-8CD8-4F1A-879D-01E83435439C}" presName="sibTrans" presStyleCnt="0"/>
      <dgm:spPr/>
    </dgm:pt>
    <dgm:pt modelId="{F8D6F44E-D6D8-4EFF-9CE1-44FDDF6AF80C}" type="pres">
      <dgm:prSet presAssocID="{D4643C6C-59A7-4B4E-8E9F-7A41446C0B81}" presName="compNode" presStyleCnt="0"/>
      <dgm:spPr/>
    </dgm:pt>
    <dgm:pt modelId="{72F84470-D0C4-401A-A7AD-97AAB2E4D6C4}" type="pres">
      <dgm:prSet presAssocID="{D4643C6C-59A7-4B4E-8E9F-7A41446C0B81}" presName="bgRect" presStyleLbl="bgShp" presStyleIdx="2" presStyleCnt="6"/>
      <dgm:spPr/>
    </dgm:pt>
    <dgm:pt modelId="{1735673B-F695-4353-AF9F-B7726E760C11}" type="pres">
      <dgm:prSet presAssocID="{D4643C6C-59A7-4B4E-8E9F-7A41446C0B8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idge scene"/>
        </a:ext>
      </dgm:extLst>
    </dgm:pt>
    <dgm:pt modelId="{99665822-8ADA-4D23-AE51-9DB7728DE976}" type="pres">
      <dgm:prSet presAssocID="{D4643C6C-59A7-4B4E-8E9F-7A41446C0B81}" presName="spaceRect" presStyleCnt="0"/>
      <dgm:spPr/>
    </dgm:pt>
    <dgm:pt modelId="{52CA251A-CC60-4B31-8A3E-6CB08BBB972C}" type="pres">
      <dgm:prSet presAssocID="{D4643C6C-59A7-4B4E-8E9F-7A41446C0B81}" presName="parTx" presStyleLbl="revTx" presStyleIdx="2" presStyleCnt="6">
        <dgm:presLayoutVars>
          <dgm:chMax val="0"/>
          <dgm:chPref val="0"/>
        </dgm:presLayoutVars>
      </dgm:prSet>
      <dgm:spPr/>
    </dgm:pt>
    <dgm:pt modelId="{36C6BF45-BDA6-4E0C-B6FD-22DADC98DAF1}" type="pres">
      <dgm:prSet presAssocID="{E6488896-FAA0-41A8-8126-11022527D86D}" presName="sibTrans" presStyleCnt="0"/>
      <dgm:spPr/>
    </dgm:pt>
    <dgm:pt modelId="{556C039D-13F4-408B-A548-714EAB180198}" type="pres">
      <dgm:prSet presAssocID="{AE614429-6D60-4107-8BD6-3A96DF676AD3}" presName="compNode" presStyleCnt="0"/>
      <dgm:spPr/>
    </dgm:pt>
    <dgm:pt modelId="{F9A96A25-BCA1-4A0B-B169-12BC47691308}" type="pres">
      <dgm:prSet presAssocID="{AE614429-6D60-4107-8BD6-3A96DF676AD3}" presName="bgRect" presStyleLbl="bgShp" presStyleIdx="3" presStyleCnt="6"/>
      <dgm:spPr/>
    </dgm:pt>
    <dgm:pt modelId="{6AAA5915-2550-487A-AB25-57D33E7BCBE5}" type="pres">
      <dgm:prSet presAssocID="{AE614429-6D60-4107-8BD6-3A96DF676AD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
        </a:ext>
      </dgm:extLst>
    </dgm:pt>
    <dgm:pt modelId="{A7169F74-18F6-47D1-8718-E6B239CAA07C}" type="pres">
      <dgm:prSet presAssocID="{AE614429-6D60-4107-8BD6-3A96DF676AD3}" presName="spaceRect" presStyleCnt="0"/>
      <dgm:spPr/>
    </dgm:pt>
    <dgm:pt modelId="{BD417DCC-6570-4D43-8938-1BE14EE71241}" type="pres">
      <dgm:prSet presAssocID="{AE614429-6D60-4107-8BD6-3A96DF676AD3}" presName="parTx" presStyleLbl="revTx" presStyleIdx="3" presStyleCnt="6">
        <dgm:presLayoutVars>
          <dgm:chMax val="0"/>
          <dgm:chPref val="0"/>
        </dgm:presLayoutVars>
      </dgm:prSet>
      <dgm:spPr/>
    </dgm:pt>
    <dgm:pt modelId="{29AF3811-7E27-4E9A-ACF3-397FFBBFDB4C}" type="pres">
      <dgm:prSet presAssocID="{2F886D06-9F24-41CB-9261-783E3445C78A}" presName="sibTrans" presStyleCnt="0"/>
      <dgm:spPr/>
    </dgm:pt>
    <dgm:pt modelId="{410182FC-4107-4EAA-AC0D-5EFADD7A7E4F}" type="pres">
      <dgm:prSet presAssocID="{35C52FDD-ABA8-41EB-9CFF-50B091EEB56E}" presName="compNode" presStyleCnt="0"/>
      <dgm:spPr/>
    </dgm:pt>
    <dgm:pt modelId="{BEC72484-0E39-4D34-BAFA-408375ED6234}" type="pres">
      <dgm:prSet presAssocID="{35C52FDD-ABA8-41EB-9CFF-50B091EEB56E}" presName="bgRect" presStyleLbl="bgShp" presStyleIdx="4" presStyleCnt="6"/>
      <dgm:spPr/>
    </dgm:pt>
    <dgm:pt modelId="{178A1EB5-F781-447A-AAAD-211C88633D5E}" type="pres">
      <dgm:prSet presAssocID="{35C52FDD-ABA8-41EB-9CFF-50B091EEB56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22392123-92C0-4D1D-97D5-A59BB185F65F}" type="pres">
      <dgm:prSet presAssocID="{35C52FDD-ABA8-41EB-9CFF-50B091EEB56E}" presName="spaceRect" presStyleCnt="0"/>
      <dgm:spPr/>
    </dgm:pt>
    <dgm:pt modelId="{D1657D58-67A3-4EBD-93C8-DA59C54EEE37}" type="pres">
      <dgm:prSet presAssocID="{35C52FDD-ABA8-41EB-9CFF-50B091EEB56E}" presName="parTx" presStyleLbl="revTx" presStyleIdx="4" presStyleCnt="6">
        <dgm:presLayoutVars>
          <dgm:chMax val="0"/>
          <dgm:chPref val="0"/>
        </dgm:presLayoutVars>
      </dgm:prSet>
      <dgm:spPr/>
    </dgm:pt>
    <dgm:pt modelId="{A3D5659E-3127-4C1B-A54A-97C900F090BF}" type="pres">
      <dgm:prSet presAssocID="{DFDAB1A4-50AA-480C-A338-482CDB62966B}" presName="sibTrans" presStyleCnt="0"/>
      <dgm:spPr/>
    </dgm:pt>
    <dgm:pt modelId="{49DBEE56-1B0E-4766-9516-ABD6CD6455A4}" type="pres">
      <dgm:prSet presAssocID="{C0808AC5-3227-41E2-8B8F-C936E9836D7C}" presName="compNode" presStyleCnt="0"/>
      <dgm:spPr/>
    </dgm:pt>
    <dgm:pt modelId="{E57A087D-E640-4819-A97E-216B58D2BFEC}" type="pres">
      <dgm:prSet presAssocID="{C0808AC5-3227-41E2-8B8F-C936E9836D7C}" presName="bgRect" presStyleLbl="bgShp" presStyleIdx="5" presStyleCnt="6"/>
      <dgm:spPr/>
    </dgm:pt>
    <dgm:pt modelId="{2069F5FF-E8E2-4073-BD03-4B9ED4C583F3}" type="pres">
      <dgm:prSet presAssocID="{C0808AC5-3227-41E2-8B8F-C936E9836D7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0C623160-ECD5-495F-AEBE-552C8BFFA9AC}" type="pres">
      <dgm:prSet presAssocID="{C0808AC5-3227-41E2-8B8F-C936E9836D7C}" presName="spaceRect" presStyleCnt="0"/>
      <dgm:spPr/>
    </dgm:pt>
    <dgm:pt modelId="{B4ED8050-30F8-4A71-B3F6-654F708C1F08}" type="pres">
      <dgm:prSet presAssocID="{C0808AC5-3227-41E2-8B8F-C936E9836D7C}" presName="parTx" presStyleLbl="revTx" presStyleIdx="5" presStyleCnt="6">
        <dgm:presLayoutVars>
          <dgm:chMax val="0"/>
          <dgm:chPref val="0"/>
        </dgm:presLayoutVars>
      </dgm:prSet>
      <dgm:spPr/>
    </dgm:pt>
  </dgm:ptLst>
  <dgm:cxnLst>
    <dgm:cxn modelId="{1D520F0D-CC6B-4FA9-A4C8-B376869D7E44}" srcId="{7CECD1F8-B305-4864-8FA5-7A374D5DFC27}" destId="{AE614429-6D60-4107-8BD6-3A96DF676AD3}" srcOrd="3" destOrd="0" parTransId="{4294FA0A-1C02-407F-9C04-72BCCE488415}" sibTransId="{2F886D06-9F24-41CB-9261-783E3445C78A}"/>
    <dgm:cxn modelId="{75313844-2D06-4B7B-A01C-D68C06EB70E3}" type="presOf" srcId="{F6746D62-9C38-4D7C-87EA-BA11BD017467}" destId="{ED0E30C1-02BB-415A-BAA1-8F8D2484A456}" srcOrd="0" destOrd="0" presId="urn:microsoft.com/office/officeart/2018/2/layout/IconVerticalSolidList"/>
    <dgm:cxn modelId="{C092534E-8CE4-4748-AF0C-15200292133A}" type="presOf" srcId="{C0808AC5-3227-41E2-8B8F-C936E9836D7C}" destId="{B4ED8050-30F8-4A71-B3F6-654F708C1F08}" srcOrd="0" destOrd="0" presId="urn:microsoft.com/office/officeart/2018/2/layout/IconVerticalSolidList"/>
    <dgm:cxn modelId="{0926CD59-3B47-428A-B1A3-695E245FBB64}" srcId="{7CECD1F8-B305-4864-8FA5-7A374D5DFC27}" destId="{F6746D62-9C38-4D7C-87EA-BA11BD017467}" srcOrd="1" destOrd="0" parTransId="{9235FAD2-9A97-4674-BC71-C359E7E2CF74}" sibTransId="{BC56D593-8CD8-4F1A-879D-01E83435439C}"/>
    <dgm:cxn modelId="{3AE2FC7F-0BD0-48E2-BF72-7505E1CC5A40}" type="presOf" srcId="{9E27F909-291E-4122-9895-5E33111C745D}" destId="{F6B4D2E4-CDB2-48D9-859A-C569C4A61A87}" srcOrd="0" destOrd="0" presId="urn:microsoft.com/office/officeart/2018/2/layout/IconVerticalSolidList"/>
    <dgm:cxn modelId="{6A7FE682-FAB4-4727-AB80-3FEFCE21390A}" srcId="{7CECD1F8-B305-4864-8FA5-7A374D5DFC27}" destId="{D4643C6C-59A7-4B4E-8E9F-7A41446C0B81}" srcOrd="2" destOrd="0" parTransId="{5A788DC9-9BE9-4B58-A5D1-5E5C2B3D1F58}" sibTransId="{E6488896-FAA0-41A8-8126-11022527D86D}"/>
    <dgm:cxn modelId="{03087F97-CF0D-4ADB-8804-0BE4117BD374}" type="presOf" srcId="{7CECD1F8-B305-4864-8FA5-7A374D5DFC27}" destId="{E5F38C77-A29D-475C-A2DC-74AE4357B911}" srcOrd="0" destOrd="0" presId="urn:microsoft.com/office/officeart/2018/2/layout/IconVerticalSolidList"/>
    <dgm:cxn modelId="{D13C31A9-946D-4B62-A3FE-B1962EB389E0}" type="presOf" srcId="{D4643C6C-59A7-4B4E-8E9F-7A41446C0B81}" destId="{52CA251A-CC60-4B31-8A3E-6CB08BBB972C}" srcOrd="0" destOrd="0" presId="urn:microsoft.com/office/officeart/2018/2/layout/IconVerticalSolidList"/>
    <dgm:cxn modelId="{FC7663BA-48AD-4848-AF72-E0433AF2C767}" srcId="{7CECD1F8-B305-4864-8FA5-7A374D5DFC27}" destId="{35C52FDD-ABA8-41EB-9CFF-50B091EEB56E}" srcOrd="4" destOrd="0" parTransId="{E49E7E5B-99B8-416D-B0E1-694AC74D102D}" sibTransId="{DFDAB1A4-50AA-480C-A338-482CDB62966B}"/>
    <dgm:cxn modelId="{14B0F7CC-015A-4AD2-BA61-DA5A2AC66A8C}" srcId="{7CECD1F8-B305-4864-8FA5-7A374D5DFC27}" destId="{9E27F909-291E-4122-9895-5E33111C745D}" srcOrd="0" destOrd="0" parTransId="{27D42A7B-C6BD-4F0B-8069-3FAEAE403C97}" sibTransId="{F2F2FAAA-3E85-48E0-A220-FE05B232204B}"/>
    <dgm:cxn modelId="{970BF4D6-1ECC-4CDF-A74B-6EFE5342F1C1}" type="presOf" srcId="{35C52FDD-ABA8-41EB-9CFF-50B091EEB56E}" destId="{D1657D58-67A3-4EBD-93C8-DA59C54EEE37}" srcOrd="0" destOrd="0" presId="urn:microsoft.com/office/officeart/2018/2/layout/IconVerticalSolidList"/>
    <dgm:cxn modelId="{687A89EB-A70C-496B-B094-1EDDD2835AC8}" type="presOf" srcId="{AE614429-6D60-4107-8BD6-3A96DF676AD3}" destId="{BD417DCC-6570-4D43-8938-1BE14EE71241}" srcOrd="0" destOrd="0" presId="urn:microsoft.com/office/officeart/2018/2/layout/IconVerticalSolidList"/>
    <dgm:cxn modelId="{0FAB26FF-808F-4AE2-BC4A-37E56740B96F}" srcId="{7CECD1F8-B305-4864-8FA5-7A374D5DFC27}" destId="{C0808AC5-3227-41E2-8B8F-C936E9836D7C}" srcOrd="5" destOrd="0" parTransId="{F07CC2E7-3231-4E8E-81DD-F64B75B35FE9}" sibTransId="{95565794-05EF-44E5-A73A-EB2924FC3125}"/>
    <dgm:cxn modelId="{019C8771-C4ED-4842-A7AE-888D2969A8BA}" type="presParOf" srcId="{E5F38C77-A29D-475C-A2DC-74AE4357B911}" destId="{1B164FD2-A909-486E-B840-3064BD214395}" srcOrd="0" destOrd="0" presId="urn:microsoft.com/office/officeart/2018/2/layout/IconVerticalSolidList"/>
    <dgm:cxn modelId="{415DF6F9-F36A-43D0-A3D8-A278FEC35307}" type="presParOf" srcId="{1B164FD2-A909-486E-B840-3064BD214395}" destId="{A0A6A633-2482-4DDC-92E9-C6DDBE06B91D}" srcOrd="0" destOrd="0" presId="urn:microsoft.com/office/officeart/2018/2/layout/IconVerticalSolidList"/>
    <dgm:cxn modelId="{A791B489-14D2-4A5D-A456-9F527765C213}" type="presParOf" srcId="{1B164FD2-A909-486E-B840-3064BD214395}" destId="{6B13237A-5E49-4E40-840C-62986DFFCC1B}" srcOrd="1" destOrd="0" presId="urn:microsoft.com/office/officeart/2018/2/layout/IconVerticalSolidList"/>
    <dgm:cxn modelId="{C956C765-4205-43FB-ACEC-457982BA6C8C}" type="presParOf" srcId="{1B164FD2-A909-486E-B840-3064BD214395}" destId="{6FFDA2C5-A7EF-45A3-826A-463F1DF09F5A}" srcOrd="2" destOrd="0" presId="urn:microsoft.com/office/officeart/2018/2/layout/IconVerticalSolidList"/>
    <dgm:cxn modelId="{D2683591-065B-42B2-96D5-252FA7983FC0}" type="presParOf" srcId="{1B164FD2-A909-486E-B840-3064BD214395}" destId="{F6B4D2E4-CDB2-48D9-859A-C569C4A61A87}" srcOrd="3" destOrd="0" presId="urn:microsoft.com/office/officeart/2018/2/layout/IconVerticalSolidList"/>
    <dgm:cxn modelId="{58EE2D86-8E45-4C30-A93E-1C820BF42A54}" type="presParOf" srcId="{E5F38C77-A29D-475C-A2DC-74AE4357B911}" destId="{1311CEE0-8CD8-43EF-BD87-632D2CC8C9D7}" srcOrd="1" destOrd="0" presId="urn:microsoft.com/office/officeart/2018/2/layout/IconVerticalSolidList"/>
    <dgm:cxn modelId="{6194E303-E69B-46A2-B3D2-6507BDAC4A6C}" type="presParOf" srcId="{E5F38C77-A29D-475C-A2DC-74AE4357B911}" destId="{76BF68D4-ED29-4AA8-B82E-616CEBAC836E}" srcOrd="2" destOrd="0" presId="urn:microsoft.com/office/officeart/2018/2/layout/IconVerticalSolidList"/>
    <dgm:cxn modelId="{2BE62E20-D461-401B-B0EE-5CDBC2F5D8DC}" type="presParOf" srcId="{76BF68D4-ED29-4AA8-B82E-616CEBAC836E}" destId="{F4B4468D-F145-47F5-AE90-94278C81B897}" srcOrd="0" destOrd="0" presId="urn:microsoft.com/office/officeart/2018/2/layout/IconVerticalSolidList"/>
    <dgm:cxn modelId="{1986A55A-453B-4C29-AD89-45D1BD049FFE}" type="presParOf" srcId="{76BF68D4-ED29-4AA8-B82E-616CEBAC836E}" destId="{C4736D71-2615-43BE-8C86-D496237AEFF5}" srcOrd="1" destOrd="0" presId="urn:microsoft.com/office/officeart/2018/2/layout/IconVerticalSolidList"/>
    <dgm:cxn modelId="{7648C27A-5FBA-4614-A0FC-0A9515277A8A}" type="presParOf" srcId="{76BF68D4-ED29-4AA8-B82E-616CEBAC836E}" destId="{D0D64C0E-D7E2-4E62-BA1B-64B44B2D6A37}" srcOrd="2" destOrd="0" presId="urn:microsoft.com/office/officeart/2018/2/layout/IconVerticalSolidList"/>
    <dgm:cxn modelId="{0A2D277E-DABE-48E5-BE17-FABC5B2BFA0A}" type="presParOf" srcId="{76BF68D4-ED29-4AA8-B82E-616CEBAC836E}" destId="{ED0E30C1-02BB-415A-BAA1-8F8D2484A456}" srcOrd="3" destOrd="0" presId="urn:microsoft.com/office/officeart/2018/2/layout/IconVerticalSolidList"/>
    <dgm:cxn modelId="{BEAAFEC1-F234-43F1-8F37-B33BA19456D8}" type="presParOf" srcId="{E5F38C77-A29D-475C-A2DC-74AE4357B911}" destId="{3A81BF63-5471-49C5-AD8D-89054BB8AF7D}" srcOrd="3" destOrd="0" presId="urn:microsoft.com/office/officeart/2018/2/layout/IconVerticalSolidList"/>
    <dgm:cxn modelId="{E9952252-D9FC-4BD5-B7CD-DFED0A2F669F}" type="presParOf" srcId="{E5F38C77-A29D-475C-A2DC-74AE4357B911}" destId="{F8D6F44E-D6D8-4EFF-9CE1-44FDDF6AF80C}" srcOrd="4" destOrd="0" presId="urn:microsoft.com/office/officeart/2018/2/layout/IconVerticalSolidList"/>
    <dgm:cxn modelId="{A6EE5367-7130-47F2-B05E-1977633030D9}" type="presParOf" srcId="{F8D6F44E-D6D8-4EFF-9CE1-44FDDF6AF80C}" destId="{72F84470-D0C4-401A-A7AD-97AAB2E4D6C4}" srcOrd="0" destOrd="0" presId="urn:microsoft.com/office/officeart/2018/2/layout/IconVerticalSolidList"/>
    <dgm:cxn modelId="{18C91E47-B6EE-4F39-8E69-C3D74C7FE327}" type="presParOf" srcId="{F8D6F44E-D6D8-4EFF-9CE1-44FDDF6AF80C}" destId="{1735673B-F695-4353-AF9F-B7726E760C11}" srcOrd="1" destOrd="0" presId="urn:microsoft.com/office/officeart/2018/2/layout/IconVerticalSolidList"/>
    <dgm:cxn modelId="{8C7061BF-1633-4097-960C-4626EC85C75C}" type="presParOf" srcId="{F8D6F44E-D6D8-4EFF-9CE1-44FDDF6AF80C}" destId="{99665822-8ADA-4D23-AE51-9DB7728DE976}" srcOrd="2" destOrd="0" presId="urn:microsoft.com/office/officeart/2018/2/layout/IconVerticalSolidList"/>
    <dgm:cxn modelId="{37A4E125-BFC8-4DBF-B55F-F9B1C32A70EE}" type="presParOf" srcId="{F8D6F44E-D6D8-4EFF-9CE1-44FDDF6AF80C}" destId="{52CA251A-CC60-4B31-8A3E-6CB08BBB972C}" srcOrd="3" destOrd="0" presId="urn:microsoft.com/office/officeart/2018/2/layout/IconVerticalSolidList"/>
    <dgm:cxn modelId="{96CC5353-673C-4016-A98B-1F7FBB362441}" type="presParOf" srcId="{E5F38C77-A29D-475C-A2DC-74AE4357B911}" destId="{36C6BF45-BDA6-4E0C-B6FD-22DADC98DAF1}" srcOrd="5" destOrd="0" presId="urn:microsoft.com/office/officeart/2018/2/layout/IconVerticalSolidList"/>
    <dgm:cxn modelId="{E1DD1490-B5AD-471C-AA00-6DE78BC8D936}" type="presParOf" srcId="{E5F38C77-A29D-475C-A2DC-74AE4357B911}" destId="{556C039D-13F4-408B-A548-714EAB180198}" srcOrd="6" destOrd="0" presId="urn:microsoft.com/office/officeart/2018/2/layout/IconVerticalSolidList"/>
    <dgm:cxn modelId="{E683E65E-E3FE-4E29-A2A8-550349B8B271}" type="presParOf" srcId="{556C039D-13F4-408B-A548-714EAB180198}" destId="{F9A96A25-BCA1-4A0B-B169-12BC47691308}" srcOrd="0" destOrd="0" presId="urn:microsoft.com/office/officeart/2018/2/layout/IconVerticalSolidList"/>
    <dgm:cxn modelId="{0DA885A8-B029-4227-AAD9-51D1F46F5988}" type="presParOf" srcId="{556C039D-13F4-408B-A548-714EAB180198}" destId="{6AAA5915-2550-487A-AB25-57D33E7BCBE5}" srcOrd="1" destOrd="0" presId="urn:microsoft.com/office/officeart/2018/2/layout/IconVerticalSolidList"/>
    <dgm:cxn modelId="{03AA0A27-D3A7-49F3-BCBC-11DD25DCFE77}" type="presParOf" srcId="{556C039D-13F4-408B-A548-714EAB180198}" destId="{A7169F74-18F6-47D1-8718-E6B239CAA07C}" srcOrd="2" destOrd="0" presId="urn:microsoft.com/office/officeart/2018/2/layout/IconVerticalSolidList"/>
    <dgm:cxn modelId="{F3C7E088-0D71-4AF3-9969-AD61ED7E58D4}" type="presParOf" srcId="{556C039D-13F4-408B-A548-714EAB180198}" destId="{BD417DCC-6570-4D43-8938-1BE14EE71241}" srcOrd="3" destOrd="0" presId="urn:microsoft.com/office/officeart/2018/2/layout/IconVerticalSolidList"/>
    <dgm:cxn modelId="{BB1D731C-F1E2-4069-887F-4BE4058E0A44}" type="presParOf" srcId="{E5F38C77-A29D-475C-A2DC-74AE4357B911}" destId="{29AF3811-7E27-4E9A-ACF3-397FFBBFDB4C}" srcOrd="7" destOrd="0" presId="urn:microsoft.com/office/officeart/2018/2/layout/IconVerticalSolidList"/>
    <dgm:cxn modelId="{FC85E1FC-553B-4355-A112-7DFB118DED3C}" type="presParOf" srcId="{E5F38C77-A29D-475C-A2DC-74AE4357B911}" destId="{410182FC-4107-4EAA-AC0D-5EFADD7A7E4F}" srcOrd="8" destOrd="0" presId="urn:microsoft.com/office/officeart/2018/2/layout/IconVerticalSolidList"/>
    <dgm:cxn modelId="{224F4D84-7D1A-49E1-8D19-3C65183DC63C}" type="presParOf" srcId="{410182FC-4107-4EAA-AC0D-5EFADD7A7E4F}" destId="{BEC72484-0E39-4D34-BAFA-408375ED6234}" srcOrd="0" destOrd="0" presId="urn:microsoft.com/office/officeart/2018/2/layout/IconVerticalSolidList"/>
    <dgm:cxn modelId="{74F4F6EC-5623-4C4D-83E1-4B0AB1C7B538}" type="presParOf" srcId="{410182FC-4107-4EAA-AC0D-5EFADD7A7E4F}" destId="{178A1EB5-F781-447A-AAAD-211C88633D5E}" srcOrd="1" destOrd="0" presId="urn:microsoft.com/office/officeart/2018/2/layout/IconVerticalSolidList"/>
    <dgm:cxn modelId="{D101443E-C591-44BD-8CA6-D70A5EA78E87}" type="presParOf" srcId="{410182FC-4107-4EAA-AC0D-5EFADD7A7E4F}" destId="{22392123-92C0-4D1D-97D5-A59BB185F65F}" srcOrd="2" destOrd="0" presId="urn:microsoft.com/office/officeart/2018/2/layout/IconVerticalSolidList"/>
    <dgm:cxn modelId="{9B4ED7B4-32A8-4384-9390-63EDA8408D8C}" type="presParOf" srcId="{410182FC-4107-4EAA-AC0D-5EFADD7A7E4F}" destId="{D1657D58-67A3-4EBD-93C8-DA59C54EEE37}" srcOrd="3" destOrd="0" presId="urn:microsoft.com/office/officeart/2018/2/layout/IconVerticalSolidList"/>
    <dgm:cxn modelId="{B034EC69-52D2-4CC9-9F12-4202BF89FF5D}" type="presParOf" srcId="{E5F38C77-A29D-475C-A2DC-74AE4357B911}" destId="{A3D5659E-3127-4C1B-A54A-97C900F090BF}" srcOrd="9" destOrd="0" presId="urn:microsoft.com/office/officeart/2018/2/layout/IconVerticalSolidList"/>
    <dgm:cxn modelId="{CBB95BDD-1912-43B7-82E2-C1CFEA3438DE}" type="presParOf" srcId="{E5F38C77-A29D-475C-A2DC-74AE4357B911}" destId="{49DBEE56-1B0E-4766-9516-ABD6CD6455A4}" srcOrd="10" destOrd="0" presId="urn:microsoft.com/office/officeart/2018/2/layout/IconVerticalSolidList"/>
    <dgm:cxn modelId="{E6D10C3C-AF35-4209-A9BE-96D8D285C66F}" type="presParOf" srcId="{49DBEE56-1B0E-4766-9516-ABD6CD6455A4}" destId="{E57A087D-E640-4819-A97E-216B58D2BFEC}" srcOrd="0" destOrd="0" presId="urn:microsoft.com/office/officeart/2018/2/layout/IconVerticalSolidList"/>
    <dgm:cxn modelId="{8F2457B2-58E4-45F0-9BF4-0FECE7E25CB8}" type="presParOf" srcId="{49DBEE56-1B0E-4766-9516-ABD6CD6455A4}" destId="{2069F5FF-E8E2-4073-BD03-4B9ED4C583F3}" srcOrd="1" destOrd="0" presId="urn:microsoft.com/office/officeart/2018/2/layout/IconVerticalSolidList"/>
    <dgm:cxn modelId="{C927BB21-FDCC-4FFB-9162-796C1EEFD4D2}" type="presParOf" srcId="{49DBEE56-1B0E-4766-9516-ABD6CD6455A4}" destId="{0C623160-ECD5-495F-AEBE-552C8BFFA9AC}" srcOrd="2" destOrd="0" presId="urn:microsoft.com/office/officeart/2018/2/layout/IconVerticalSolidList"/>
    <dgm:cxn modelId="{359700C1-58FF-4EE1-ACAF-F2FD66FF0D63}" type="presParOf" srcId="{49DBEE56-1B0E-4766-9516-ABD6CD6455A4}" destId="{B4ED8050-30F8-4A71-B3F6-654F708C1F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00A55-76E1-4EFC-B395-25327D929868}">
      <dsp:nvSpPr>
        <dsp:cNvPr id="0" name=""/>
        <dsp:cNvSpPr/>
      </dsp:nvSpPr>
      <dsp:spPr>
        <a:xfrm>
          <a:off x="1963800" y="412280"/>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968AE2-BE54-4956-AD61-42B71B431D7D}">
      <dsp:nvSpPr>
        <dsp:cNvPr id="0" name=""/>
        <dsp:cNvSpPr/>
      </dsp:nvSpPr>
      <dsp:spPr>
        <a:xfrm>
          <a:off x="559800" y="207593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b="1"/>
          </a:pPr>
          <a:r>
            <a:rPr lang="en-US" sz="2400" kern="1200"/>
            <a:t>Next week – Andrew Cooper</a:t>
          </a:r>
        </a:p>
      </dsp:txBody>
      <dsp:txXfrm>
        <a:off x="559800" y="2075931"/>
        <a:ext cx="4320000" cy="648000"/>
      </dsp:txXfrm>
    </dsp:sp>
    <dsp:sp modelId="{1CBA785C-80AC-4B82-A8D5-A4BD843F1FFE}">
      <dsp:nvSpPr>
        <dsp:cNvPr id="0" name=""/>
        <dsp:cNvSpPr/>
      </dsp:nvSpPr>
      <dsp:spPr>
        <a:xfrm>
          <a:off x="559800" y="2794467"/>
          <a:ext cx="4320000" cy="1144589"/>
        </a:xfrm>
        <a:prstGeom prst="rect">
          <a:avLst/>
        </a:prstGeom>
        <a:noFill/>
        <a:ln>
          <a:noFill/>
        </a:ln>
        <a:effectLst/>
      </dsp:spPr>
      <dsp:style>
        <a:lnRef idx="0">
          <a:scrgbClr r="0" g="0" b="0"/>
        </a:lnRef>
        <a:fillRef idx="0">
          <a:scrgbClr r="0" g="0" b="0"/>
        </a:fillRef>
        <a:effectRef idx="0">
          <a:scrgbClr r="0" g="0" b="0"/>
        </a:effectRef>
        <a:fontRef idx="minor"/>
      </dsp:style>
    </dsp:sp>
    <dsp:sp modelId="{FBDC6268-76C2-4752-93D8-27AF599A3B65}">
      <dsp:nvSpPr>
        <dsp:cNvPr id="0" name=""/>
        <dsp:cNvSpPr/>
      </dsp:nvSpPr>
      <dsp:spPr>
        <a:xfrm>
          <a:off x="7039800" y="412280"/>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802264-6BC1-407A-921A-F982CD3F87A0}">
      <dsp:nvSpPr>
        <dsp:cNvPr id="0" name=""/>
        <dsp:cNvSpPr/>
      </dsp:nvSpPr>
      <dsp:spPr>
        <a:xfrm>
          <a:off x="5635800" y="207593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b="1"/>
          </a:pPr>
          <a:r>
            <a:rPr lang="en-US" sz="2400" kern="1200"/>
            <a:t>This week:</a:t>
          </a:r>
        </a:p>
      </dsp:txBody>
      <dsp:txXfrm>
        <a:off x="5635800" y="2075931"/>
        <a:ext cx="4320000" cy="648000"/>
      </dsp:txXfrm>
    </dsp:sp>
    <dsp:sp modelId="{C550488A-5A7C-4554-B602-8685DC9194AD}">
      <dsp:nvSpPr>
        <dsp:cNvPr id="0" name=""/>
        <dsp:cNvSpPr/>
      </dsp:nvSpPr>
      <dsp:spPr>
        <a:xfrm>
          <a:off x="5635800" y="2794467"/>
          <a:ext cx="4320000" cy="1144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Purpose of disciplinary and grievance procedures</a:t>
          </a:r>
        </a:p>
        <a:p>
          <a:pPr marL="0" lvl="0" indent="0" algn="ctr" defTabSz="755650">
            <a:lnSpc>
              <a:spcPct val="90000"/>
            </a:lnSpc>
            <a:spcBef>
              <a:spcPct val="0"/>
            </a:spcBef>
            <a:spcAft>
              <a:spcPct val="35000"/>
            </a:spcAft>
            <a:buNone/>
          </a:pPr>
          <a:r>
            <a:rPr lang="en-US" sz="1700" kern="1200"/>
            <a:t>ACAS Code of Practice</a:t>
          </a:r>
        </a:p>
        <a:p>
          <a:pPr marL="0" lvl="0" indent="0" algn="ctr" defTabSz="755650">
            <a:lnSpc>
              <a:spcPct val="90000"/>
            </a:lnSpc>
            <a:spcBef>
              <a:spcPct val="0"/>
            </a:spcBef>
            <a:spcAft>
              <a:spcPct val="35000"/>
            </a:spcAft>
            <a:buNone/>
          </a:pPr>
          <a:r>
            <a:rPr lang="en-US" sz="1700" kern="1200"/>
            <a:t>Prevention rather than cure?</a:t>
          </a:r>
        </a:p>
      </dsp:txBody>
      <dsp:txXfrm>
        <a:off x="5635800" y="2794467"/>
        <a:ext cx="4320000" cy="11445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3A1C1D-9C8A-47DA-B050-7E2414C727EE}">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14A589-F055-487F-BC15-52E465084A86}">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809497-AD23-4D8E-98D3-1C3337836AAA}">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66800">
            <a:lnSpc>
              <a:spcPct val="90000"/>
            </a:lnSpc>
            <a:spcBef>
              <a:spcPct val="0"/>
            </a:spcBef>
            <a:spcAft>
              <a:spcPct val="35000"/>
            </a:spcAft>
            <a:buNone/>
          </a:pPr>
          <a:r>
            <a:rPr lang="en-US" sz="2400" kern="1200"/>
            <a:t>A complaint or a concern raised by an employee about something their employer has done, is doing, or is contemplating doing in relation to them.</a:t>
          </a:r>
        </a:p>
      </dsp:txBody>
      <dsp:txXfrm>
        <a:off x="1507738" y="707092"/>
        <a:ext cx="9007861" cy="1305401"/>
      </dsp:txXfrm>
    </dsp:sp>
    <dsp:sp modelId="{6DF24562-BB78-487F-B041-BA04752BD748}">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D259FE-D605-4B4E-A583-DF9F52A6DA94}">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5817F3-1F53-431B-83A6-9C78C72F1734}">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66800">
            <a:lnSpc>
              <a:spcPct val="90000"/>
            </a:lnSpc>
            <a:spcBef>
              <a:spcPct val="0"/>
            </a:spcBef>
            <a:spcAft>
              <a:spcPct val="35000"/>
            </a:spcAft>
            <a:buNone/>
          </a:pPr>
          <a:r>
            <a:rPr lang="en-US" sz="2400" kern="1200"/>
            <a:t>A complaint made by an employee to resolve a workplace dispute which requires some sort of action from the employer</a:t>
          </a:r>
        </a:p>
      </dsp:txBody>
      <dsp:txXfrm>
        <a:off x="1507738" y="2338844"/>
        <a:ext cx="9007861"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B7F1C1-BC3B-4E87-87A2-94BC797449C6}">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497FCC-A491-4EA9-AA77-306DB5C7275A}">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F77516-C678-4D58-9677-7B244E810B35}">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Deal with grievances fairly and consistently</a:t>
          </a:r>
        </a:p>
      </dsp:txBody>
      <dsp:txXfrm>
        <a:off x="1172126" y="908559"/>
        <a:ext cx="2114937" cy="897246"/>
      </dsp:txXfrm>
    </dsp:sp>
    <dsp:sp modelId="{ADEE054B-7310-4B85-9B50-3FA2B7B58450}">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A77A2E-FA91-4EDC-9B66-3475A8612B55}">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519E28-A585-434A-BD90-991BA45D7418}">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Investigate to get as much information as possible</a:t>
          </a:r>
        </a:p>
      </dsp:txBody>
      <dsp:txXfrm>
        <a:off x="4745088" y="908559"/>
        <a:ext cx="2114937" cy="897246"/>
      </dsp:txXfrm>
    </dsp:sp>
    <dsp:sp modelId="{B6579A97-EB1F-4F48-9CAA-F3465A006EFF}">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646290-A9D3-45B6-B8EE-D4D412BAA4D7}">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09D046-0190-474D-B7A3-5F2800DDA19C}">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Allow the employee to bring a relevant person to the grievance meeting</a:t>
          </a:r>
        </a:p>
      </dsp:txBody>
      <dsp:txXfrm>
        <a:off x="8318049" y="908559"/>
        <a:ext cx="2114937" cy="897246"/>
      </dsp:txXfrm>
    </dsp:sp>
    <dsp:sp modelId="{B1F3466E-9FC7-47D9-8140-8454F2CCDA2C}">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AEFE1F-CEB2-46D0-B772-6DB32871AEDC}">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062661-6A39-4E4D-8205-47ECC197861D}">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Give everyone a change to have their say before making a decision</a:t>
          </a:r>
        </a:p>
      </dsp:txBody>
      <dsp:txXfrm>
        <a:off x="1172126" y="2545532"/>
        <a:ext cx="2114937" cy="897246"/>
      </dsp:txXfrm>
    </dsp:sp>
    <dsp:sp modelId="{A8003AC3-1D3D-443B-B91C-235603013D57}">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224CB2-27ED-4C36-8C0B-138C4A2A26E5}">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C90938-9445-4B79-B8EC-B91508B02F0A}">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Take action and make a decision as soon as they can</a:t>
          </a:r>
        </a:p>
      </dsp:txBody>
      <dsp:txXfrm>
        <a:off x="4745088" y="2545532"/>
        <a:ext cx="2114937" cy="897246"/>
      </dsp:txXfrm>
    </dsp:sp>
    <dsp:sp modelId="{84E71AB1-C158-456B-A15E-4972D477713A}">
      <dsp:nvSpPr>
        <dsp:cNvPr id="0" name=""/>
        <dsp:cNvSpPr/>
      </dsp:nvSpPr>
      <dsp:spPr>
        <a:xfrm>
          <a:off x="7228536" y="254553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9A83A8-4CE6-434C-BBA3-171B747FF9A9}">
      <dsp:nvSpPr>
        <dsp:cNvPr id="0" name=""/>
        <dsp:cNvSpPr/>
      </dsp:nvSpPr>
      <dsp:spPr>
        <a:xfrm>
          <a:off x="7416958" y="273395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C74786-884F-47A9-8722-228ECA475235}">
      <dsp:nvSpPr>
        <dsp:cNvPr id="0" name=""/>
        <dsp:cNvSpPr/>
      </dsp:nvSpPr>
      <dsp:spPr>
        <a:xfrm>
          <a:off x="8318049"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Allow a right of appeal</a:t>
          </a:r>
        </a:p>
      </dsp:txBody>
      <dsp:txXfrm>
        <a:off x="8318049" y="2545532"/>
        <a:ext cx="2114937" cy="897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13FCF-8682-4A14-9F08-F255AC522342}">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D3DBB7-3C7D-405D-B5C9-A4CF4B59EE3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C9317C-9620-4565-A97C-550D11F1CDB3}">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US" sz="2300" kern="1200"/>
            <a:t>The ACAS code sets out minimum procedural standards</a:t>
          </a:r>
        </a:p>
      </dsp:txBody>
      <dsp:txXfrm>
        <a:off x="1435590" y="531"/>
        <a:ext cx="9080009" cy="1242935"/>
      </dsp:txXfrm>
    </dsp:sp>
    <dsp:sp modelId="{6FC039C3-CEBB-4958-8A1B-5BFD7913BC45}">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2166D-62E2-4431-B702-20A6F0C9E27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295D8C-C36A-4C20-8EDC-1BED76EC886E}">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US" sz="2300" kern="1200"/>
            <a:t>Tribunals must to take the Code into account and can uplift or reduce compensation by up to 25% if either party unreasonably fails to follow it</a:t>
          </a:r>
        </a:p>
      </dsp:txBody>
      <dsp:txXfrm>
        <a:off x="1435590" y="1554201"/>
        <a:ext cx="9080009" cy="1242935"/>
      </dsp:txXfrm>
    </dsp:sp>
    <dsp:sp modelId="{BE6AA28E-8B30-41AE-873E-C5D842880CA5}">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C06228-40C9-4C24-BD97-FA6D919A4F0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597C66-69B7-4B60-8E8E-9FD50276ADF4}">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US" sz="2300" kern="1200"/>
            <a:t>Implied term of mutual trust and confidence</a:t>
          </a:r>
        </a:p>
      </dsp:txBody>
      <dsp:txXfrm>
        <a:off x="1435590" y="3107870"/>
        <a:ext cx="9080009" cy="12429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B7D058-EFEF-424C-96E7-1BF588FDF3DC}">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9FD36C-8D36-4089-8820-888729091609}">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What steps can an employer take to prevent and resolve concerns and grumbles before they escalate into a formal grievance?</a:t>
          </a:r>
        </a:p>
      </dsp:txBody>
      <dsp:txXfrm>
        <a:off x="585701" y="1066737"/>
        <a:ext cx="4337991" cy="2693452"/>
      </dsp:txXfrm>
    </dsp:sp>
    <dsp:sp modelId="{446D8E73-8623-4435-B3CA-3F604D2A23D9}">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EC557D-A6A4-418D-BDD0-97C32A676749}">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Think widely – best practice, initiatives, policies, culture...</a:t>
          </a:r>
        </a:p>
      </dsp:txBody>
      <dsp:txXfrm>
        <a:off x="6092527" y="1066737"/>
        <a:ext cx="4337991" cy="26934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4E9C4-21D7-4BF1-B017-A52E7C51AA66}">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Who should chair?</a:t>
          </a:r>
        </a:p>
      </dsp:txBody>
      <dsp:txXfrm>
        <a:off x="0" y="39687"/>
        <a:ext cx="3286125" cy="1971675"/>
      </dsp:txXfrm>
    </dsp:sp>
    <dsp:sp modelId="{A0D833DD-FFEF-4F75-8AAE-58A2C3DD5245}">
      <dsp:nvSpPr>
        <dsp:cNvPr id="0" name=""/>
        <dsp:cNvSpPr/>
      </dsp:nvSpPr>
      <dsp:spPr>
        <a:xfrm>
          <a:off x="3614737" y="39687"/>
          <a:ext cx="3286125" cy="1971675"/>
        </a:xfrm>
        <a:prstGeom prst="rect">
          <a:avLst/>
        </a:prstGeom>
        <a:solidFill>
          <a:schemeClr val="accent2">
            <a:hueOff val="-176539"/>
            <a:satOff val="844"/>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Right to be accompanied</a:t>
          </a:r>
        </a:p>
      </dsp:txBody>
      <dsp:txXfrm>
        <a:off x="3614737" y="39687"/>
        <a:ext cx="3286125" cy="1971675"/>
      </dsp:txXfrm>
    </dsp:sp>
    <dsp:sp modelId="{AA2F5CFB-9EB4-4005-B113-6003A9D01885}">
      <dsp:nvSpPr>
        <dsp:cNvPr id="0" name=""/>
        <dsp:cNvSpPr/>
      </dsp:nvSpPr>
      <dsp:spPr>
        <a:xfrm>
          <a:off x="7229475" y="39687"/>
          <a:ext cx="3286125" cy="1971675"/>
        </a:xfrm>
        <a:prstGeom prst="rect">
          <a:avLst/>
        </a:prstGeom>
        <a:solidFill>
          <a:schemeClr val="accent2">
            <a:hueOff val="-353078"/>
            <a:satOff val="168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Role of the companion</a:t>
          </a:r>
        </a:p>
      </dsp:txBody>
      <dsp:txXfrm>
        <a:off x="7229475" y="39687"/>
        <a:ext cx="3286125" cy="1971675"/>
      </dsp:txXfrm>
    </dsp:sp>
    <dsp:sp modelId="{558055D1-C1F9-48F7-B732-33876C21D549}">
      <dsp:nvSpPr>
        <dsp:cNvPr id="0" name=""/>
        <dsp:cNvSpPr/>
      </dsp:nvSpPr>
      <dsp:spPr>
        <a:xfrm>
          <a:off x="0" y="2339975"/>
          <a:ext cx="3286125" cy="1971675"/>
        </a:xfrm>
        <a:prstGeom prst="rect">
          <a:avLst/>
        </a:prstGeom>
        <a:solidFill>
          <a:schemeClr val="accent2">
            <a:hueOff val="-529618"/>
            <a:satOff val="2531"/>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Covert recordings</a:t>
          </a:r>
        </a:p>
      </dsp:txBody>
      <dsp:txXfrm>
        <a:off x="0" y="2339975"/>
        <a:ext cx="3286125" cy="1971675"/>
      </dsp:txXfrm>
    </dsp:sp>
    <dsp:sp modelId="{E3F395A1-684D-4E8A-8567-D8C6F127AFD9}">
      <dsp:nvSpPr>
        <dsp:cNvPr id="0" name=""/>
        <dsp:cNvSpPr/>
      </dsp:nvSpPr>
      <dsp:spPr>
        <a:xfrm>
          <a:off x="3614737" y="2339975"/>
          <a:ext cx="3286125" cy="1971675"/>
        </a:xfrm>
        <a:prstGeom prst="rect">
          <a:avLst/>
        </a:prstGeom>
        <a:solidFill>
          <a:schemeClr val="accent2">
            <a:hueOff val="-706157"/>
            <a:satOff val="3374"/>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Record keeping</a:t>
          </a:r>
        </a:p>
      </dsp:txBody>
      <dsp:txXfrm>
        <a:off x="3614737" y="2339975"/>
        <a:ext cx="3286125" cy="1971675"/>
      </dsp:txXfrm>
    </dsp:sp>
    <dsp:sp modelId="{0ACB9918-AEAF-45DE-9443-99F2F46808F5}">
      <dsp:nvSpPr>
        <dsp:cNvPr id="0" name=""/>
        <dsp:cNvSpPr/>
      </dsp:nvSpPr>
      <dsp:spPr>
        <a:xfrm>
          <a:off x="7229475" y="2339975"/>
          <a:ext cx="3286125" cy="1971675"/>
        </a:xfrm>
        <a:prstGeom prst="rect">
          <a:avLst/>
        </a:prstGeom>
        <a:solidFill>
          <a:schemeClr val="accent2">
            <a:hueOff val="-882696"/>
            <a:satOff val="4218"/>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Adjourn</a:t>
          </a:r>
        </a:p>
      </dsp:txBody>
      <dsp:txXfrm>
        <a:off x="7229475" y="2339975"/>
        <a:ext cx="3286125" cy="19716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5E566-2A2F-46F9-8AFA-8505B7E09311}">
      <dsp:nvSpPr>
        <dsp:cNvPr id="0" name=""/>
        <dsp:cNvSpPr/>
      </dsp:nvSpPr>
      <dsp:spPr>
        <a:xfrm>
          <a:off x="2759505" y="750313"/>
          <a:ext cx="577336" cy="91440"/>
        </a:xfrm>
        <a:custGeom>
          <a:avLst/>
          <a:gdLst/>
          <a:ahLst/>
          <a:cxnLst/>
          <a:rect l="0" t="0" r="0" b="0"/>
          <a:pathLst>
            <a:path>
              <a:moveTo>
                <a:pt x="0" y="45720"/>
              </a:moveTo>
              <a:lnTo>
                <a:pt x="57733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32975" y="792994"/>
        <a:ext cx="30396" cy="6079"/>
      </dsp:txXfrm>
    </dsp:sp>
    <dsp:sp modelId="{C3C4E30F-24A9-4555-800B-5283FF136DF8}">
      <dsp:nvSpPr>
        <dsp:cNvPr id="0" name=""/>
        <dsp:cNvSpPr/>
      </dsp:nvSpPr>
      <dsp:spPr>
        <a:xfrm>
          <a:off x="118105" y="3073"/>
          <a:ext cx="2643200" cy="15859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19" tIns="135953" rIns="129519" bIns="135953" numCol="1" spcCol="1270" anchor="ctr" anchorCtr="0">
          <a:noAutofit/>
        </a:bodyPr>
        <a:lstStyle/>
        <a:p>
          <a:pPr marL="0" lvl="0" indent="0" algn="ctr" defTabSz="1022350">
            <a:lnSpc>
              <a:spcPct val="90000"/>
            </a:lnSpc>
            <a:spcBef>
              <a:spcPct val="0"/>
            </a:spcBef>
            <a:spcAft>
              <a:spcPct val="35000"/>
            </a:spcAft>
            <a:buNone/>
          </a:pPr>
          <a:r>
            <a:rPr lang="en-US" sz="2300" kern="1200"/>
            <a:t>Findings from the investigation</a:t>
          </a:r>
        </a:p>
      </dsp:txBody>
      <dsp:txXfrm>
        <a:off x="118105" y="3073"/>
        <a:ext cx="2643200" cy="1585920"/>
      </dsp:txXfrm>
    </dsp:sp>
    <dsp:sp modelId="{7203B16D-6F8F-4211-A0C9-22D641B52CD2}">
      <dsp:nvSpPr>
        <dsp:cNvPr id="0" name=""/>
        <dsp:cNvSpPr/>
      </dsp:nvSpPr>
      <dsp:spPr>
        <a:xfrm>
          <a:off x="1439705" y="1587193"/>
          <a:ext cx="3251136" cy="577336"/>
        </a:xfrm>
        <a:custGeom>
          <a:avLst/>
          <a:gdLst/>
          <a:ahLst/>
          <a:cxnLst/>
          <a:rect l="0" t="0" r="0" b="0"/>
          <a:pathLst>
            <a:path>
              <a:moveTo>
                <a:pt x="3251136" y="0"/>
              </a:moveTo>
              <a:lnTo>
                <a:pt x="3251136" y="305768"/>
              </a:lnTo>
              <a:lnTo>
                <a:pt x="0" y="305768"/>
              </a:lnTo>
              <a:lnTo>
                <a:pt x="0" y="577336"/>
              </a:lnTo>
            </a:path>
          </a:pathLst>
        </a:custGeom>
        <a:noFill/>
        <a:ln w="6350" cap="flat" cmpd="sng" algn="ctr">
          <a:solidFill>
            <a:schemeClr val="accent5">
              <a:hueOff val="103627"/>
              <a:satOff val="9874"/>
              <a:lumOff val="-411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2586" y="1872822"/>
        <a:ext cx="165374" cy="6079"/>
      </dsp:txXfrm>
    </dsp:sp>
    <dsp:sp modelId="{6D57586F-4419-4293-A8B2-BEBB2BAAC546}">
      <dsp:nvSpPr>
        <dsp:cNvPr id="0" name=""/>
        <dsp:cNvSpPr/>
      </dsp:nvSpPr>
      <dsp:spPr>
        <a:xfrm>
          <a:off x="3369242" y="3073"/>
          <a:ext cx="2643200" cy="1585920"/>
        </a:xfrm>
        <a:prstGeom prst="rect">
          <a:avLst/>
        </a:prstGeom>
        <a:solidFill>
          <a:schemeClr val="accent5">
            <a:hueOff val="82901"/>
            <a:satOff val="7899"/>
            <a:lumOff val="-3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19" tIns="135953" rIns="129519" bIns="135953" numCol="1" spcCol="1270" anchor="ctr" anchorCtr="0">
          <a:noAutofit/>
        </a:bodyPr>
        <a:lstStyle/>
        <a:p>
          <a:pPr marL="0" lvl="0" indent="0" algn="ctr" defTabSz="1022350">
            <a:lnSpc>
              <a:spcPct val="90000"/>
            </a:lnSpc>
            <a:spcBef>
              <a:spcPct val="0"/>
            </a:spcBef>
            <a:spcAft>
              <a:spcPct val="35000"/>
            </a:spcAft>
            <a:buNone/>
          </a:pPr>
          <a:r>
            <a:rPr lang="en-US" sz="2300" kern="1200"/>
            <a:t>What is fair and reasonable</a:t>
          </a:r>
        </a:p>
      </dsp:txBody>
      <dsp:txXfrm>
        <a:off x="3369242" y="3073"/>
        <a:ext cx="2643200" cy="1585920"/>
      </dsp:txXfrm>
    </dsp:sp>
    <dsp:sp modelId="{0556493F-A048-451E-8AEF-46B37C2AB398}">
      <dsp:nvSpPr>
        <dsp:cNvPr id="0" name=""/>
        <dsp:cNvSpPr/>
      </dsp:nvSpPr>
      <dsp:spPr>
        <a:xfrm>
          <a:off x="2759505" y="2944170"/>
          <a:ext cx="577336" cy="91440"/>
        </a:xfrm>
        <a:custGeom>
          <a:avLst/>
          <a:gdLst/>
          <a:ahLst/>
          <a:cxnLst/>
          <a:rect l="0" t="0" r="0" b="0"/>
          <a:pathLst>
            <a:path>
              <a:moveTo>
                <a:pt x="0" y="45720"/>
              </a:moveTo>
              <a:lnTo>
                <a:pt x="577336" y="45720"/>
              </a:lnTo>
            </a:path>
          </a:pathLst>
        </a:custGeom>
        <a:noFill/>
        <a:ln w="6350" cap="flat" cmpd="sng" algn="ctr">
          <a:solidFill>
            <a:schemeClr val="accent5">
              <a:hueOff val="207253"/>
              <a:satOff val="19748"/>
              <a:lumOff val="-823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32975" y="2986850"/>
        <a:ext cx="30396" cy="6079"/>
      </dsp:txXfrm>
    </dsp:sp>
    <dsp:sp modelId="{DC516C15-CB40-446B-90A8-590446024943}">
      <dsp:nvSpPr>
        <dsp:cNvPr id="0" name=""/>
        <dsp:cNvSpPr/>
      </dsp:nvSpPr>
      <dsp:spPr>
        <a:xfrm>
          <a:off x="118105" y="2196929"/>
          <a:ext cx="2643200" cy="1585920"/>
        </a:xfrm>
        <a:prstGeom prst="rect">
          <a:avLst/>
        </a:prstGeom>
        <a:solidFill>
          <a:schemeClr val="accent5">
            <a:hueOff val="165803"/>
            <a:satOff val="15798"/>
            <a:lumOff val="-6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19" tIns="135953" rIns="129519" bIns="135953" numCol="1" spcCol="1270" anchor="ctr" anchorCtr="0">
          <a:noAutofit/>
        </a:bodyPr>
        <a:lstStyle/>
        <a:p>
          <a:pPr marL="0" lvl="0" indent="0" algn="ctr" defTabSz="1022350">
            <a:lnSpc>
              <a:spcPct val="90000"/>
            </a:lnSpc>
            <a:spcBef>
              <a:spcPct val="0"/>
            </a:spcBef>
            <a:spcAft>
              <a:spcPct val="35000"/>
            </a:spcAft>
            <a:buNone/>
          </a:pPr>
          <a:r>
            <a:rPr lang="en-US" sz="2300" kern="1200"/>
            <a:t>What has happened previously</a:t>
          </a:r>
        </a:p>
      </dsp:txBody>
      <dsp:txXfrm>
        <a:off x="118105" y="2196929"/>
        <a:ext cx="2643200" cy="1585920"/>
      </dsp:txXfrm>
    </dsp:sp>
    <dsp:sp modelId="{3FD21673-4FBE-4CF8-B905-C0B5FACDDD11}">
      <dsp:nvSpPr>
        <dsp:cNvPr id="0" name=""/>
        <dsp:cNvSpPr/>
      </dsp:nvSpPr>
      <dsp:spPr>
        <a:xfrm>
          <a:off x="1439705" y="3781050"/>
          <a:ext cx="3251136" cy="577336"/>
        </a:xfrm>
        <a:custGeom>
          <a:avLst/>
          <a:gdLst/>
          <a:ahLst/>
          <a:cxnLst/>
          <a:rect l="0" t="0" r="0" b="0"/>
          <a:pathLst>
            <a:path>
              <a:moveTo>
                <a:pt x="3251136" y="0"/>
              </a:moveTo>
              <a:lnTo>
                <a:pt x="3251136" y="305768"/>
              </a:lnTo>
              <a:lnTo>
                <a:pt x="0" y="305768"/>
              </a:lnTo>
              <a:lnTo>
                <a:pt x="0" y="577336"/>
              </a:lnTo>
            </a:path>
          </a:pathLst>
        </a:custGeom>
        <a:noFill/>
        <a:ln w="6350" cap="flat" cmpd="sng" algn="ctr">
          <a:solidFill>
            <a:schemeClr val="accent5">
              <a:hueOff val="310880"/>
              <a:satOff val="29621"/>
              <a:lumOff val="-1235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2586" y="4066678"/>
        <a:ext cx="165374" cy="6079"/>
      </dsp:txXfrm>
    </dsp:sp>
    <dsp:sp modelId="{B2C50F2E-8EF9-4094-9BE9-8CC794EDE594}">
      <dsp:nvSpPr>
        <dsp:cNvPr id="0" name=""/>
        <dsp:cNvSpPr/>
      </dsp:nvSpPr>
      <dsp:spPr>
        <a:xfrm>
          <a:off x="3369242" y="2196929"/>
          <a:ext cx="2643200" cy="1585920"/>
        </a:xfrm>
        <a:prstGeom prst="rect">
          <a:avLst/>
        </a:prstGeom>
        <a:solidFill>
          <a:schemeClr val="accent5">
            <a:hueOff val="248704"/>
            <a:satOff val="23697"/>
            <a:lumOff val="-9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19" tIns="135953" rIns="129519" bIns="135953" numCol="1" spcCol="1270" anchor="ctr" anchorCtr="0">
          <a:noAutofit/>
        </a:bodyPr>
        <a:lstStyle/>
        <a:p>
          <a:pPr marL="0" lvl="0" indent="0" algn="ctr" defTabSz="1022350">
            <a:lnSpc>
              <a:spcPct val="90000"/>
            </a:lnSpc>
            <a:spcBef>
              <a:spcPct val="0"/>
            </a:spcBef>
            <a:spcAft>
              <a:spcPct val="35000"/>
            </a:spcAft>
            <a:buNone/>
          </a:pPr>
          <a:r>
            <a:rPr lang="en-US" sz="2300" kern="1200"/>
            <a:t>Communication</a:t>
          </a:r>
        </a:p>
      </dsp:txBody>
      <dsp:txXfrm>
        <a:off x="3369242" y="2196929"/>
        <a:ext cx="2643200" cy="1585920"/>
      </dsp:txXfrm>
    </dsp:sp>
    <dsp:sp modelId="{C1FF7B07-7283-411E-9852-D953548248DA}">
      <dsp:nvSpPr>
        <dsp:cNvPr id="0" name=""/>
        <dsp:cNvSpPr/>
      </dsp:nvSpPr>
      <dsp:spPr>
        <a:xfrm>
          <a:off x="2759505" y="5138026"/>
          <a:ext cx="577336" cy="91440"/>
        </a:xfrm>
        <a:custGeom>
          <a:avLst/>
          <a:gdLst/>
          <a:ahLst/>
          <a:cxnLst/>
          <a:rect l="0" t="0" r="0" b="0"/>
          <a:pathLst>
            <a:path>
              <a:moveTo>
                <a:pt x="0" y="45720"/>
              </a:moveTo>
              <a:lnTo>
                <a:pt x="577336" y="45720"/>
              </a:lnTo>
            </a:path>
          </a:pathLst>
        </a:custGeom>
        <a:noFill/>
        <a:ln w="6350" cap="flat" cmpd="sng" algn="ctr">
          <a:solidFill>
            <a:schemeClr val="accent5">
              <a:hueOff val="414507"/>
              <a:satOff val="39495"/>
              <a:lumOff val="-16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32975" y="5180706"/>
        <a:ext cx="30396" cy="6079"/>
      </dsp:txXfrm>
    </dsp:sp>
    <dsp:sp modelId="{3E7AADFD-F5AE-4CD2-9318-4B9A45924510}">
      <dsp:nvSpPr>
        <dsp:cNvPr id="0" name=""/>
        <dsp:cNvSpPr/>
      </dsp:nvSpPr>
      <dsp:spPr>
        <a:xfrm>
          <a:off x="118105" y="4390786"/>
          <a:ext cx="2643200" cy="1585920"/>
        </a:xfrm>
        <a:prstGeom prst="rect">
          <a:avLst/>
        </a:prstGeom>
        <a:solidFill>
          <a:schemeClr val="accent5">
            <a:hueOff val="331605"/>
            <a:satOff val="31596"/>
            <a:lumOff val="-13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19" tIns="135953" rIns="129519" bIns="135953" numCol="1" spcCol="1270" anchor="ctr" anchorCtr="0">
          <a:noAutofit/>
        </a:bodyPr>
        <a:lstStyle/>
        <a:p>
          <a:pPr marL="0" lvl="0" indent="0" algn="ctr" defTabSz="1022350">
            <a:lnSpc>
              <a:spcPct val="90000"/>
            </a:lnSpc>
            <a:spcBef>
              <a:spcPct val="0"/>
            </a:spcBef>
            <a:spcAft>
              <a:spcPct val="35000"/>
            </a:spcAft>
            <a:buNone/>
          </a:pPr>
          <a:r>
            <a:rPr lang="en-US" sz="2300" kern="1200"/>
            <a:t>Managing potential workplace issues arising</a:t>
          </a:r>
        </a:p>
      </dsp:txBody>
      <dsp:txXfrm>
        <a:off x="118105" y="4390786"/>
        <a:ext cx="2643200" cy="1585920"/>
      </dsp:txXfrm>
    </dsp:sp>
    <dsp:sp modelId="{ED9F0649-581A-4171-90FD-F8040A523438}">
      <dsp:nvSpPr>
        <dsp:cNvPr id="0" name=""/>
        <dsp:cNvSpPr/>
      </dsp:nvSpPr>
      <dsp:spPr>
        <a:xfrm>
          <a:off x="3369242" y="4390786"/>
          <a:ext cx="2643200" cy="1585920"/>
        </a:xfrm>
        <a:prstGeom prst="rect">
          <a:avLst/>
        </a:prstGeom>
        <a:solidFill>
          <a:schemeClr val="accent5">
            <a:hueOff val="414507"/>
            <a:satOff val="39495"/>
            <a:lumOff val="-1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19" tIns="135953" rIns="129519" bIns="135953" numCol="1" spcCol="1270" anchor="ctr" anchorCtr="0">
          <a:noAutofit/>
        </a:bodyPr>
        <a:lstStyle/>
        <a:p>
          <a:pPr marL="0" lvl="0" indent="0" algn="ctr" defTabSz="1022350">
            <a:lnSpc>
              <a:spcPct val="90000"/>
            </a:lnSpc>
            <a:spcBef>
              <a:spcPct val="0"/>
            </a:spcBef>
            <a:spcAft>
              <a:spcPct val="35000"/>
            </a:spcAft>
            <a:buNone/>
          </a:pPr>
          <a:r>
            <a:rPr lang="en-US" sz="2300" kern="1200"/>
            <a:t>Right of appeal</a:t>
          </a:r>
        </a:p>
      </dsp:txBody>
      <dsp:txXfrm>
        <a:off x="3369242" y="4390786"/>
        <a:ext cx="2643200" cy="15859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840CD-49E2-48B2-BC15-2C4AB30FCC26}">
      <dsp:nvSpPr>
        <dsp:cNvPr id="0" name=""/>
        <dsp:cNvSpPr/>
      </dsp:nvSpPr>
      <dsp:spPr>
        <a:xfrm>
          <a:off x="0" y="475"/>
          <a:ext cx="6303729" cy="654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C1A2DC-431A-4EF0-AD2A-F134B22EE16D}">
      <dsp:nvSpPr>
        <dsp:cNvPr id="0" name=""/>
        <dsp:cNvSpPr/>
      </dsp:nvSpPr>
      <dsp:spPr>
        <a:xfrm>
          <a:off x="197866" y="147648"/>
          <a:ext cx="359757" cy="3597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E4FFCD-362F-4709-B971-8FE2BD95FC00}">
      <dsp:nvSpPr>
        <dsp:cNvPr id="0" name=""/>
        <dsp:cNvSpPr/>
      </dsp:nvSpPr>
      <dsp:spPr>
        <a:xfrm>
          <a:off x="755490" y="475"/>
          <a:ext cx="5548238" cy="654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226" tIns="69226" rIns="69226" bIns="69226" numCol="1" spcCol="1270" anchor="ctr" anchorCtr="0">
          <a:noAutofit/>
        </a:bodyPr>
        <a:lstStyle/>
        <a:p>
          <a:pPr marL="0" lvl="0" indent="0" algn="l" defTabSz="711200">
            <a:lnSpc>
              <a:spcPct val="90000"/>
            </a:lnSpc>
            <a:spcBef>
              <a:spcPct val="0"/>
            </a:spcBef>
            <a:spcAft>
              <a:spcPct val="35000"/>
            </a:spcAft>
            <a:buNone/>
          </a:pPr>
          <a:r>
            <a:rPr lang="en-US" sz="1600" kern="1200"/>
            <a:t>Dealing with grievances about other employees</a:t>
          </a:r>
        </a:p>
      </dsp:txBody>
      <dsp:txXfrm>
        <a:off x="755490" y="475"/>
        <a:ext cx="5548238" cy="654104"/>
      </dsp:txXfrm>
    </dsp:sp>
    <dsp:sp modelId="{979C6D6F-73AE-4B62-ADA3-80FFF012BD95}">
      <dsp:nvSpPr>
        <dsp:cNvPr id="0" name=""/>
        <dsp:cNvSpPr/>
      </dsp:nvSpPr>
      <dsp:spPr>
        <a:xfrm>
          <a:off x="0" y="818105"/>
          <a:ext cx="6303729" cy="654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625F6-B4C9-4FE8-9A41-FD4D6B37F8A8}">
      <dsp:nvSpPr>
        <dsp:cNvPr id="0" name=""/>
        <dsp:cNvSpPr/>
      </dsp:nvSpPr>
      <dsp:spPr>
        <a:xfrm>
          <a:off x="197866" y="965279"/>
          <a:ext cx="359757" cy="3597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C68305-A63C-4771-8691-39D13EEDD0A5}">
      <dsp:nvSpPr>
        <dsp:cNvPr id="0" name=""/>
        <dsp:cNvSpPr/>
      </dsp:nvSpPr>
      <dsp:spPr>
        <a:xfrm>
          <a:off x="755490" y="818105"/>
          <a:ext cx="5548238" cy="654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226" tIns="69226" rIns="69226" bIns="69226" numCol="1" spcCol="1270" anchor="ctr" anchorCtr="0">
          <a:noAutofit/>
        </a:bodyPr>
        <a:lstStyle/>
        <a:p>
          <a:pPr marL="0" lvl="0" indent="0" algn="l" defTabSz="711200">
            <a:lnSpc>
              <a:spcPct val="90000"/>
            </a:lnSpc>
            <a:spcBef>
              <a:spcPct val="0"/>
            </a:spcBef>
            <a:spcAft>
              <a:spcPct val="35000"/>
            </a:spcAft>
            <a:buNone/>
          </a:pPr>
          <a:r>
            <a:rPr lang="en-US" sz="1600" kern="1200"/>
            <a:t>Overlap with whistleblowing and bribery</a:t>
          </a:r>
        </a:p>
      </dsp:txBody>
      <dsp:txXfrm>
        <a:off x="755490" y="818105"/>
        <a:ext cx="5548238" cy="654104"/>
      </dsp:txXfrm>
    </dsp:sp>
    <dsp:sp modelId="{BB84EFEA-A646-43C1-BF40-91FE58B2EAF8}">
      <dsp:nvSpPr>
        <dsp:cNvPr id="0" name=""/>
        <dsp:cNvSpPr/>
      </dsp:nvSpPr>
      <dsp:spPr>
        <a:xfrm>
          <a:off x="0" y="1635736"/>
          <a:ext cx="6303729" cy="654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3875F0-4CB3-4AE6-801D-67290F1BA1A6}">
      <dsp:nvSpPr>
        <dsp:cNvPr id="0" name=""/>
        <dsp:cNvSpPr/>
      </dsp:nvSpPr>
      <dsp:spPr>
        <a:xfrm>
          <a:off x="197866" y="1782910"/>
          <a:ext cx="359757" cy="3597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14D203-489D-404A-A52D-34F19988B64C}">
      <dsp:nvSpPr>
        <dsp:cNvPr id="0" name=""/>
        <dsp:cNvSpPr/>
      </dsp:nvSpPr>
      <dsp:spPr>
        <a:xfrm>
          <a:off x="755490" y="1635736"/>
          <a:ext cx="5548238" cy="654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226" tIns="69226" rIns="69226" bIns="69226" numCol="1" spcCol="1270" anchor="ctr" anchorCtr="0">
          <a:noAutofit/>
        </a:bodyPr>
        <a:lstStyle/>
        <a:p>
          <a:pPr marL="0" lvl="0" indent="0" algn="l" defTabSz="711200">
            <a:lnSpc>
              <a:spcPct val="90000"/>
            </a:lnSpc>
            <a:spcBef>
              <a:spcPct val="0"/>
            </a:spcBef>
            <a:spcAft>
              <a:spcPct val="35000"/>
            </a:spcAft>
            <a:buNone/>
          </a:pPr>
          <a:r>
            <a:rPr lang="en-US" sz="1600" kern="1200"/>
            <a:t>Tactical grievances</a:t>
          </a:r>
        </a:p>
      </dsp:txBody>
      <dsp:txXfrm>
        <a:off x="755490" y="1635736"/>
        <a:ext cx="5548238" cy="654104"/>
      </dsp:txXfrm>
    </dsp:sp>
    <dsp:sp modelId="{D425AD67-EF99-4480-BA4C-5C653A0B365D}">
      <dsp:nvSpPr>
        <dsp:cNvPr id="0" name=""/>
        <dsp:cNvSpPr/>
      </dsp:nvSpPr>
      <dsp:spPr>
        <a:xfrm>
          <a:off x="0" y="2453367"/>
          <a:ext cx="6303729" cy="654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79C46-F0BC-4EA0-A39F-1866DE9F46B2}">
      <dsp:nvSpPr>
        <dsp:cNvPr id="0" name=""/>
        <dsp:cNvSpPr/>
      </dsp:nvSpPr>
      <dsp:spPr>
        <a:xfrm>
          <a:off x="197866" y="2600540"/>
          <a:ext cx="359757" cy="3597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3D9BDE-CFF8-45C9-B22A-44537E46F9B6}">
      <dsp:nvSpPr>
        <dsp:cNvPr id="0" name=""/>
        <dsp:cNvSpPr/>
      </dsp:nvSpPr>
      <dsp:spPr>
        <a:xfrm>
          <a:off x="755490" y="2453367"/>
          <a:ext cx="5548238" cy="654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226" tIns="69226" rIns="69226" bIns="69226" numCol="1" spcCol="1270" anchor="ctr" anchorCtr="0">
          <a:noAutofit/>
        </a:bodyPr>
        <a:lstStyle/>
        <a:p>
          <a:pPr marL="0" lvl="0" indent="0" algn="l" defTabSz="711200">
            <a:lnSpc>
              <a:spcPct val="90000"/>
            </a:lnSpc>
            <a:spcBef>
              <a:spcPct val="0"/>
            </a:spcBef>
            <a:spcAft>
              <a:spcPct val="35000"/>
            </a:spcAft>
            <a:buNone/>
          </a:pPr>
          <a:r>
            <a:rPr lang="en-US" sz="1600" kern="1200"/>
            <a:t>Malicious grievances</a:t>
          </a:r>
        </a:p>
      </dsp:txBody>
      <dsp:txXfrm>
        <a:off x="755490" y="2453367"/>
        <a:ext cx="5548238" cy="654104"/>
      </dsp:txXfrm>
    </dsp:sp>
    <dsp:sp modelId="{6EB90055-BC52-4311-ABD3-BDFCF2CE5E5E}">
      <dsp:nvSpPr>
        <dsp:cNvPr id="0" name=""/>
        <dsp:cNvSpPr/>
      </dsp:nvSpPr>
      <dsp:spPr>
        <a:xfrm>
          <a:off x="0" y="3270997"/>
          <a:ext cx="6303729" cy="654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318932-FB90-4292-A429-8D4476665D77}">
      <dsp:nvSpPr>
        <dsp:cNvPr id="0" name=""/>
        <dsp:cNvSpPr/>
      </dsp:nvSpPr>
      <dsp:spPr>
        <a:xfrm>
          <a:off x="197866" y="3418171"/>
          <a:ext cx="359757" cy="3597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0FC424-D723-47BB-B38C-F5F8C6389147}">
      <dsp:nvSpPr>
        <dsp:cNvPr id="0" name=""/>
        <dsp:cNvSpPr/>
      </dsp:nvSpPr>
      <dsp:spPr>
        <a:xfrm>
          <a:off x="755490" y="3270997"/>
          <a:ext cx="5548238" cy="654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226" tIns="69226" rIns="69226" bIns="69226" numCol="1" spcCol="1270" anchor="ctr" anchorCtr="0">
          <a:noAutofit/>
        </a:bodyPr>
        <a:lstStyle/>
        <a:p>
          <a:pPr marL="0" lvl="0" indent="0" algn="l" defTabSz="711200">
            <a:lnSpc>
              <a:spcPct val="90000"/>
            </a:lnSpc>
            <a:spcBef>
              <a:spcPct val="0"/>
            </a:spcBef>
            <a:spcAft>
              <a:spcPct val="35000"/>
            </a:spcAft>
            <a:buNone/>
          </a:pPr>
          <a:r>
            <a:rPr lang="en-US" sz="1600" kern="1200"/>
            <a:t>Grievances and stress-related absence</a:t>
          </a:r>
        </a:p>
      </dsp:txBody>
      <dsp:txXfrm>
        <a:off x="755490" y="3270997"/>
        <a:ext cx="5548238" cy="654104"/>
      </dsp:txXfrm>
    </dsp:sp>
    <dsp:sp modelId="{DF9749AF-F2BD-4632-A528-722D9BB2FEB5}">
      <dsp:nvSpPr>
        <dsp:cNvPr id="0" name=""/>
        <dsp:cNvSpPr/>
      </dsp:nvSpPr>
      <dsp:spPr>
        <a:xfrm>
          <a:off x="0" y="4088628"/>
          <a:ext cx="6303729" cy="654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FC3F0D-B5B8-4AAB-9877-2B3BAD9442C7}">
      <dsp:nvSpPr>
        <dsp:cNvPr id="0" name=""/>
        <dsp:cNvSpPr/>
      </dsp:nvSpPr>
      <dsp:spPr>
        <a:xfrm>
          <a:off x="197866" y="4235802"/>
          <a:ext cx="359757" cy="35975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9D3168-17CA-4A86-9083-6C11ED7D9050}">
      <dsp:nvSpPr>
        <dsp:cNvPr id="0" name=""/>
        <dsp:cNvSpPr/>
      </dsp:nvSpPr>
      <dsp:spPr>
        <a:xfrm>
          <a:off x="755490" y="4088628"/>
          <a:ext cx="5548238" cy="654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226" tIns="69226" rIns="69226" bIns="69226" numCol="1" spcCol="1270" anchor="ctr" anchorCtr="0">
          <a:noAutofit/>
        </a:bodyPr>
        <a:lstStyle/>
        <a:p>
          <a:pPr marL="0" lvl="0" indent="0" algn="l" defTabSz="711200">
            <a:lnSpc>
              <a:spcPct val="90000"/>
            </a:lnSpc>
            <a:spcBef>
              <a:spcPct val="0"/>
            </a:spcBef>
            <a:spcAft>
              <a:spcPct val="35000"/>
            </a:spcAft>
            <a:buNone/>
          </a:pPr>
          <a:r>
            <a:rPr lang="en-US" sz="1600" kern="1200"/>
            <a:t>Handling requests for information and documentation</a:t>
          </a:r>
        </a:p>
      </dsp:txBody>
      <dsp:txXfrm>
        <a:off x="755490" y="4088628"/>
        <a:ext cx="5548238" cy="654104"/>
      </dsp:txXfrm>
    </dsp:sp>
    <dsp:sp modelId="{DFBDE99D-9B1A-4F47-8ECF-E06C8D9975B3}">
      <dsp:nvSpPr>
        <dsp:cNvPr id="0" name=""/>
        <dsp:cNvSpPr/>
      </dsp:nvSpPr>
      <dsp:spPr>
        <a:xfrm>
          <a:off x="0" y="4906259"/>
          <a:ext cx="6303729" cy="654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AF5EFE-CBB4-499E-9078-E47E2625735F}">
      <dsp:nvSpPr>
        <dsp:cNvPr id="0" name=""/>
        <dsp:cNvSpPr/>
      </dsp:nvSpPr>
      <dsp:spPr>
        <a:xfrm>
          <a:off x="197866" y="5053432"/>
          <a:ext cx="359757" cy="35975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19B3E0-7030-4455-8172-9BD3BFB80D4D}">
      <dsp:nvSpPr>
        <dsp:cNvPr id="0" name=""/>
        <dsp:cNvSpPr/>
      </dsp:nvSpPr>
      <dsp:spPr>
        <a:xfrm>
          <a:off x="755490" y="4906259"/>
          <a:ext cx="5548238" cy="654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226" tIns="69226" rIns="69226" bIns="69226" numCol="1" spcCol="1270" anchor="ctr" anchorCtr="0">
          <a:noAutofit/>
        </a:bodyPr>
        <a:lstStyle/>
        <a:p>
          <a:pPr marL="0" lvl="0" indent="0" algn="l" defTabSz="711200">
            <a:lnSpc>
              <a:spcPct val="90000"/>
            </a:lnSpc>
            <a:spcBef>
              <a:spcPct val="0"/>
            </a:spcBef>
            <a:spcAft>
              <a:spcPct val="35000"/>
            </a:spcAft>
            <a:buNone/>
          </a:pPr>
          <a:r>
            <a:rPr lang="en-US" sz="1600" kern="1200"/>
            <a:t>Collective grievances</a:t>
          </a:r>
        </a:p>
      </dsp:txBody>
      <dsp:txXfrm>
        <a:off x="755490" y="4906259"/>
        <a:ext cx="5548238" cy="6541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5F312-CE73-4E5B-B4A5-EA034FF35F78}">
      <dsp:nvSpPr>
        <dsp:cNvPr id="0" name=""/>
        <dsp:cNvSpPr/>
      </dsp:nvSpPr>
      <dsp:spPr>
        <a:xfrm>
          <a:off x="0" y="48373"/>
          <a:ext cx="6303729" cy="26773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Must be procedurally and substantively fair – what does this mean?</a:t>
          </a:r>
        </a:p>
      </dsp:txBody>
      <dsp:txXfrm>
        <a:off x="130696" y="179069"/>
        <a:ext cx="6042337" cy="2415933"/>
      </dsp:txXfrm>
    </dsp:sp>
    <dsp:sp modelId="{FB963BB0-234F-4353-BF6E-B4514FABF10B}">
      <dsp:nvSpPr>
        <dsp:cNvPr id="0" name=""/>
        <dsp:cNvSpPr/>
      </dsp:nvSpPr>
      <dsp:spPr>
        <a:xfrm>
          <a:off x="0" y="2835139"/>
          <a:ext cx="6303729" cy="2677325"/>
        </a:xfrm>
        <a:prstGeom prst="roundRect">
          <a:avLst/>
        </a:prstGeom>
        <a:solidFill>
          <a:schemeClr val="accent2">
            <a:hueOff val="-882696"/>
            <a:satOff val="4218"/>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Must not be outside the band of reasonable responses – what does this mean?</a:t>
          </a:r>
        </a:p>
      </dsp:txBody>
      <dsp:txXfrm>
        <a:off x="130696" y="2965835"/>
        <a:ext cx="6042337" cy="241593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69DF8-E545-49BF-AF9F-B78702A972B5}">
      <dsp:nvSpPr>
        <dsp:cNvPr id="0" name=""/>
        <dsp:cNvSpPr/>
      </dsp:nvSpPr>
      <dsp:spPr>
        <a:xfrm>
          <a:off x="1231954" y="368063"/>
          <a:ext cx="1063334" cy="10633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F696B2-CACE-4201-913A-9E3B8E5EC085}">
      <dsp:nvSpPr>
        <dsp:cNvPr id="0" name=""/>
        <dsp:cNvSpPr/>
      </dsp:nvSpPr>
      <dsp:spPr>
        <a:xfrm>
          <a:off x="582138" y="1765048"/>
          <a:ext cx="23629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a:t>Key test in UK employment law</a:t>
          </a:r>
        </a:p>
      </dsp:txBody>
      <dsp:txXfrm>
        <a:off x="582138" y="1765048"/>
        <a:ext cx="2362966" cy="720000"/>
      </dsp:txXfrm>
    </dsp:sp>
    <dsp:sp modelId="{101EF193-5AAD-4613-984C-8F7ECA2A9164}">
      <dsp:nvSpPr>
        <dsp:cNvPr id="0" name=""/>
        <dsp:cNvSpPr/>
      </dsp:nvSpPr>
      <dsp:spPr>
        <a:xfrm>
          <a:off x="4008439" y="368063"/>
          <a:ext cx="1063334" cy="10633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B27969-93A2-4C25-8267-8B13F5591CFC}">
      <dsp:nvSpPr>
        <dsp:cNvPr id="0" name=""/>
        <dsp:cNvSpPr/>
      </dsp:nvSpPr>
      <dsp:spPr>
        <a:xfrm>
          <a:off x="3358624" y="1765048"/>
          <a:ext cx="23629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a:t>Asks: is the decision one that a reasonable employer could have reached</a:t>
          </a:r>
        </a:p>
      </dsp:txBody>
      <dsp:txXfrm>
        <a:off x="3358624" y="1765048"/>
        <a:ext cx="2362966" cy="720000"/>
      </dsp:txXfrm>
    </dsp:sp>
    <dsp:sp modelId="{C602D990-773B-4C9C-8922-EB3435E224D4}">
      <dsp:nvSpPr>
        <dsp:cNvPr id="0" name=""/>
        <dsp:cNvSpPr/>
      </dsp:nvSpPr>
      <dsp:spPr>
        <a:xfrm>
          <a:off x="1231954" y="3075790"/>
          <a:ext cx="1063334" cy="10633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6F5BF9-64B2-4D42-9FE9-FC59291BB75E}">
      <dsp:nvSpPr>
        <dsp:cNvPr id="0" name=""/>
        <dsp:cNvSpPr/>
      </dsp:nvSpPr>
      <dsp:spPr>
        <a:xfrm>
          <a:off x="582138" y="4472775"/>
          <a:ext cx="23629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a:t>Accounts for things like severity, employee history, business context and flexibility</a:t>
          </a:r>
        </a:p>
      </dsp:txBody>
      <dsp:txXfrm>
        <a:off x="582138" y="4472775"/>
        <a:ext cx="2362966" cy="720000"/>
      </dsp:txXfrm>
    </dsp:sp>
    <dsp:sp modelId="{F5C37304-7119-4481-8CA8-748F5116A36E}">
      <dsp:nvSpPr>
        <dsp:cNvPr id="0" name=""/>
        <dsp:cNvSpPr/>
      </dsp:nvSpPr>
      <dsp:spPr>
        <a:xfrm>
          <a:off x="4008439" y="3075790"/>
          <a:ext cx="1063334" cy="10633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2AC368-95CF-4A52-A46D-0CFEF032D431}">
      <dsp:nvSpPr>
        <dsp:cNvPr id="0" name=""/>
        <dsp:cNvSpPr/>
      </dsp:nvSpPr>
      <dsp:spPr>
        <a:xfrm>
          <a:off x="3358624" y="4472775"/>
          <a:ext cx="23629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a:t>If the decision is outside the band, then it's unfair</a:t>
          </a:r>
        </a:p>
      </dsp:txBody>
      <dsp:txXfrm>
        <a:off x="3358624" y="4472775"/>
        <a:ext cx="2362966"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DF0A83-F866-4F21-9811-446D510BF29D}">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79FDF0-3713-426F-B56B-A7A7C4A0C988}">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F581FD-566E-466C-B7BD-6FA22986FF86}">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90000"/>
            </a:lnSpc>
            <a:spcBef>
              <a:spcPct val="0"/>
            </a:spcBef>
            <a:spcAft>
              <a:spcPct val="35000"/>
            </a:spcAft>
            <a:buNone/>
          </a:pPr>
          <a:r>
            <a:rPr lang="en-US" sz="2500" kern="1200"/>
            <a:t>What is the reason for the dismissal, and does it fall within one of the potentially fair reasons?</a:t>
          </a:r>
        </a:p>
      </dsp:txBody>
      <dsp:txXfrm>
        <a:off x="1507738" y="707092"/>
        <a:ext cx="9007861" cy="1305401"/>
      </dsp:txXfrm>
    </dsp:sp>
    <dsp:sp modelId="{7DA9436A-BC41-4DF8-B32B-15356AFE3893}">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BEE8F-0C62-4FFE-965A-C8C1F78D1E70}">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A01C5-AFDF-4333-A3B3-99E2B297E21C}">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90000"/>
            </a:lnSpc>
            <a:spcBef>
              <a:spcPct val="0"/>
            </a:spcBef>
            <a:spcAft>
              <a:spcPct val="35000"/>
            </a:spcAft>
            <a:buNone/>
          </a:pPr>
          <a:r>
            <a:rPr lang="en-US" sz="2500" kern="1200"/>
            <a:t>Taking into account the circumstances of the case, did the employer act reasonably?</a:t>
          </a:r>
        </a:p>
      </dsp:txBody>
      <dsp:txXfrm>
        <a:off x="1507738" y="2338844"/>
        <a:ext cx="9007861" cy="130540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062895-C84E-4BB0-B624-461E849B4C6E}">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Planning</a:t>
          </a:r>
        </a:p>
      </dsp:txBody>
      <dsp:txXfrm>
        <a:off x="22940" y="22940"/>
        <a:ext cx="7160195" cy="737360"/>
      </dsp:txXfrm>
    </dsp:sp>
    <dsp:sp modelId="{FE7495E7-A83A-470D-AB81-F4E342126166}">
      <dsp:nvSpPr>
        <dsp:cNvPr id="0" name=""/>
        <dsp:cNvSpPr/>
      </dsp:nvSpPr>
      <dsp:spPr>
        <a:xfrm>
          <a:off x="604647" y="892024"/>
          <a:ext cx="8097012" cy="78324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Roles and responsibilities</a:t>
          </a:r>
        </a:p>
      </dsp:txBody>
      <dsp:txXfrm>
        <a:off x="627587" y="914964"/>
        <a:ext cx="6937378" cy="737360"/>
      </dsp:txXfrm>
    </dsp:sp>
    <dsp:sp modelId="{E2B599A6-EC20-426B-A5A6-BA8A3F0D678B}">
      <dsp:nvSpPr>
        <dsp:cNvPr id="0" name=""/>
        <dsp:cNvSpPr/>
      </dsp:nvSpPr>
      <dsp:spPr>
        <a:xfrm>
          <a:off x="1209293" y="1784048"/>
          <a:ext cx="8097012" cy="78324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Acting without unreasonable delay</a:t>
          </a:r>
        </a:p>
      </dsp:txBody>
      <dsp:txXfrm>
        <a:off x="1232233" y="1806988"/>
        <a:ext cx="6937378" cy="737360"/>
      </dsp:txXfrm>
    </dsp:sp>
    <dsp:sp modelId="{B0BE6A1B-D169-451D-BF44-3FE8159A59B1}">
      <dsp:nvSpPr>
        <dsp:cNvPr id="0" name=""/>
        <dsp:cNvSpPr/>
      </dsp:nvSpPr>
      <dsp:spPr>
        <a:xfrm>
          <a:off x="1813940" y="2676072"/>
          <a:ext cx="8097012" cy="7832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Separation of roles</a:t>
          </a:r>
        </a:p>
      </dsp:txBody>
      <dsp:txXfrm>
        <a:off x="1836880" y="2699012"/>
        <a:ext cx="6937378" cy="737360"/>
      </dsp:txXfrm>
    </dsp:sp>
    <dsp:sp modelId="{C52231A1-4AC7-47C3-A91F-2BDCC91E0437}">
      <dsp:nvSpPr>
        <dsp:cNvPr id="0" name=""/>
        <dsp:cNvSpPr/>
      </dsp:nvSpPr>
      <dsp:spPr>
        <a:xfrm>
          <a:off x="2418587" y="3568097"/>
          <a:ext cx="8097012" cy="78324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Scope</a:t>
          </a:r>
        </a:p>
      </dsp:txBody>
      <dsp:txXfrm>
        <a:off x="2441527" y="3591037"/>
        <a:ext cx="6937378" cy="737360"/>
      </dsp:txXfrm>
    </dsp:sp>
    <dsp:sp modelId="{F0CFD3AB-A0A1-4499-808C-7B3E12134196}">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558D8832-3003-4B40-B56F-A9809DC35115}">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094BC414-FE74-47FB-A949-926280B97EBF}">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056CE372-7AD1-46F7-9592-C8322E6BC364}">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6A633-2482-4DDC-92E9-C6DDBE06B91D}">
      <dsp:nvSpPr>
        <dsp:cNvPr id="0" name=""/>
        <dsp:cNvSpPr/>
      </dsp:nvSpPr>
      <dsp:spPr>
        <a:xfrm>
          <a:off x="0" y="1407"/>
          <a:ext cx="10515600"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3237A-5E49-4E40-840C-62986DFFCC1B}">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B4D2E4-CDB2-48D9-859A-C569C4A61A87}">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US" sz="1900" kern="1200"/>
            <a:t>Identifying the allegation(s)</a:t>
          </a:r>
        </a:p>
      </dsp:txBody>
      <dsp:txXfrm>
        <a:off x="692764" y="1407"/>
        <a:ext cx="9822835" cy="599796"/>
      </dsp:txXfrm>
    </dsp:sp>
    <dsp:sp modelId="{F4B4468D-F145-47F5-AE90-94278C81B897}">
      <dsp:nvSpPr>
        <dsp:cNvPr id="0" name=""/>
        <dsp:cNvSpPr/>
      </dsp:nvSpPr>
      <dsp:spPr>
        <a:xfrm>
          <a:off x="0" y="751152"/>
          <a:ext cx="10515600"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736D71-2615-43BE-8C86-D496237AEFF5}">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0E30C1-02BB-415A-BAA1-8F8D2484A456}">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US" sz="1900" kern="1200"/>
            <a:t>Investigation of alleged misconduct or performance</a:t>
          </a:r>
        </a:p>
      </dsp:txBody>
      <dsp:txXfrm>
        <a:off x="692764" y="751152"/>
        <a:ext cx="9822835" cy="599796"/>
      </dsp:txXfrm>
    </dsp:sp>
    <dsp:sp modelId="{72F84470-D0C4-401A-A7AD-97AAB2E4D6C4}">
      <dsp:nvSpPr>
        <dsp:cNvPr id="0" name=""/>
        <dsp:cNvSpPr/>
      </dsp:nvSpPr>
      <dsp:spPr>
        <a:xfrm>
          <a:off x="0" y="1500898"/>
          <a:ext cx="10515600"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35673B-F695-4353-AF9F-B7726E760C11}">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CA251A-CC60-4B31-8A3E-6CB08BBB972C}">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US" sz="1900" kern="1200"/>
            <a:t>Suspension or not?</a:t>
          </a:r>
        </a:p>
      </dsp:txBody>
      <dsp:txXfrm>
        <a:off x="692764" y="1500898"/>
        <a:ext cx="9822835" cy="599796"/>
      </dsp:txXfrm>
    </dsp:sp>
    <dsp:sp modelId="{F9A96A25-BCA1-4A0B-B169-12BC47691308}">
      <dsp:nvSpPr>
        <dsp:cNvPr id="0" name=""/>
        <dsp:cNvSpPr/>
      </dsp:nvSpPr>
      <dsp:spPr>
        <a:xfrm>
          <a:off x="0" y="2250643"/>
          <a:ext cx="10515600"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AA5915-2550-487A-AB25-57D33E7BCBE5}">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417DCC-6570-4D43-8938-1BE14EE71241}">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US" sz="1900" kern="1200"/>
            <a:t>Conducting the hearing</a:t>
          </a:r>
        </a:p>
      </dsp:txBody>
      <dsp:txXfrm>
        <a:off x="692764" y="2250643"/>
        <a:ext cx="9822835" cy="599796"/>
      </dsp:txXfrm>
    </dsp:sp>
    <dsp:sp modelId="{BEC72484-0E39-4D34-BAFA-408375ED6234}">
      <dsp:nvSpPr>
        <dsp:cNvPr id="0" name=""/>
        <dsp:cNvSpPr/>
      </dsp:nvSpPr>
      <dsp:spPr>
        <a:xfrm>
          <a:off x="0" y="3000388"/>
          <a:ext cx="10515600"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8A1EB5-F781-447A-AAAD-211C88633D5E}">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657D58-67A3-4EBD-93C8-DA59C54EEE37}">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US" sz="1900" kern="1200"/>
            <a:t>Communicating the outcome</a:t>
          </a:r>
        </a:p>
      </dsp:txBody>
      <dsp:txXfrm>
        <a:off x="692764" y="3000388"/>
        <a:ext cx="9822835" cy="599796"/>
      </dsp:txXfrm>
    </dsp:sp>
    <dsp:sp modelId="{E57A087D-E640-4819-A97E-216B58D2BFEC}">
      <dsp:nvSpPr>
        <dsp:cNvPr id="0" name=""/>
        <dsp:cNvSpPr/>
      </dsp:nvSpPr>
      <dsp:spPr>
        <a:xfrm>
          <a:off x="0" y="3750134"/>
          <a:ext cx="10515600"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69F5FF-E8E2-4073-BD03-4B9ED4C583F3}">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ED8050-30F8-4A71-B3F6-654F708C1F08}">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US" sz="1900" kern="1200"/>
            <a:t>Right of appeal</a:t>
          </a:r>
        </a:p>
      </dsp:txBody>
      <dsp:txXfrm>
        <a:off x="692764" y="3750134"/>
        <a:ext cx="9822835" cy="599796"/>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FD2806-3C27-45D8-96E8-1AA2EBB2FAFA}" type="datetimeFigureOut">
              <a:t>1/27/2026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B85889-4856-4069-B505-899DD7A596C3}" type="slidenum">
              <a:t>‹#›</a:t>
            </a:fld>
            <a:endParaRPr lang="en-US"/>
          </a:p>
        </p:txBody>
      </p:sp>
    </p:spTree>
    <p:extLst>
      <p:ext uri="{BB962C8B-B14F-4D97-AF65-F5344CB8AC3E}">
        <p14:creationId xmlns:p14="http://schemas.microsoft.com/office/powerpoint/2010/main" val="3649777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Examples: pay, hours, contract, bullying, harassment, health &amp; safety, workload, relationships, </a:t>
            </a:r>
            <a:r>
              <a:rPr lang="en-US" dirty="0" err="1">
                <a:ea typeface="Calibri"/>
                <a:cs typeface="Calibri"/>
              </a:rPr>
              <a:t>organisational</a:t>
            </a:r>
            <a:r>
              <a:rPr lang="en-US" dirty="0">
                <a:ea typeface="Calibri"/>
                <a:cs typeface="Calibri"/>
              </a:rPr>
              <a:t> change and procedures, </a:t>
            </a:r>
          </a:p>
        </p:txBody>
      </p:sp>
      <p:sp>
        <p:nvSpPr>
          <p:cNvPr id="4" name="Slide Number Placeholder 3"/>
          <p:cNvSpPr>
            <a:spLocks noGrp="1"/>
          </p:cNvSpPr>
          <p:nvPr>
            <p:ph type="sldNum" sz="quarter" idx="5"/>
          </p:nvPr>
        </p:nvSpPr>
        <p:spPr/>
        <p:txBody>
          <a:bodyPr/>
          <a:lstStyle/>
          <a:p>
            <a:fld id="{12B85889-4856-4069-B505-899DD7A596C3}" type="slidenum">
              <a:t>3</a:t>
            </a:fld>
            <a:endParaRPr lang="en-US"/>
          </a:p>
        </p:txBody>
      </p:sp>
    </p:spTree>
    <p:extLst>
      <p:ext uri="{BB962C8B-B14F-4D97-AF65-F5344CB8AC3E}">
        <p14:creationId xmlns:p14="http://schemas.microsoft.com/office/powerpoint/2010/main" val="3963060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More on this next week!</a:t>
            </a:r>
          </a:p>
        </p:txBody>
      </p:sp>
      <p:sp>
        <p:nvSpPr>
          <p:cNvPr id="4" name="Slide Number Placeholder 3"/>
          <p:cNvSpPr>
            <a:spLocks noGrp="1"/>
          </p:cNvSpPr>
          <p:nvPr>
            <p:ph type="sldNum" sz="quarter" idx="5"/>
          </p:nvPr>
        </p:nvSpPr>
        <p:spPr/>
        <p:txBody>
          <a:bodyPr/>
          <a:lstStyle/>
          <a:p>
            <a:fld id="{12B85889-4856-4069-B505-899DD7A596C3}" type="slidenum">
              <a:t>9</a:t>
            </a:fld>
            <a:endParaRPr lang="en-US"/>
          </a:p>
        </p:txBody>
      </p:sp>
    </p:spTree>
    <p:extLst>
      <p:ext uri="{BB962C8B-B14F-4D97-AF65-F5344CB8AC3E}">
        <p14:creationId xmlns:p14="http://schemas.microsoft.com/office/powerpoint/2010/main" val="3616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2B85889-4856-4069-B505-899DD7A596C3}" type="slidenum">
              <a:rPr lang="en-US"/>
              <a:t>10</a:t>
            </a:fld>
            <a:endParaRPr lang="en-US"/>
          </a:p>
        </p:txBody>
      </p:sp>
    </p:spTree>
    <p:extLst>
      <p:ext uri="{BB962C8B-B14F-4D97-AF65-F5344CB8AC3E}">
        <p14:creationId xmlns:p14="http://schemas.microsoft.com/office/powerpoint/2010/main" val="613458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Always a good idea to read the disciplinary procedure!</a:t>
            </a:r>
          </a:p>
        </p:txBody>
      </p:sp>
      <p:sp>
        <p:nvSpPr>
          <p:cNvPr id="4" name="Slide Number Placeholder 3"/>
          <p:cNvSpPr>
            <a:spLocks noGrp="1"/>
          </p:cNvSpPr>
          <p:nvPr>
            <p:ph type="sldNum" sz="quarter" idx="5"/>
          </p:nvPr>
        </p:nvSpPr>
        <p:spPr/>
        <p:txBody>
          <a:bodyPr/>
          <a:lstStyle/>
          <a:p>
            <a:fld id="{12B85889-4856-4069-B505-899DD7A596C3}" type="slidenum">
              <a:rPr lang="en-US"/>
              <a:t>14</a:t>
            </a:fld>
            <a:endParaRPr lang="en-US"/>
          </a:p>
        </p:txBody>
      </p:sp>
    </p:spTree>
    <p:extLst>
      <p:ext uri="{BB962C8B-B14F-4D97-AF65-F5344CB8AC3E}">
        <p14:creationId xmlns:p14="http://schemas.microsoft.com/office/powerpoint/2010/main" val="1396406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UK and similar jurisdictions, case law interprets statutes and fills gaps in written law. For instance, </a:t>
            </a:r>
            <a:r>
              <a:rPr lang="en-US" i="1" dirty="0"/>
              <a:t>Iceland Frozen Foods v Jones</a:t>
            </a:r>
            <a:r>
              <a:rPr lang="en-US" dirty="0"/>
              <a:t> created the "band of reasonable responses" test for unfair dismissal claims, as discussed </a:t>
            </a:r>
            <a:r>
              <a:rPr lang="en-US" dirty="0" err="1"/>
              <a:t>earlie</a:t>
            </a:r>
            <a:endParaRPr lang="en-US" dirty="0" err="1">
              <a:ea typeface="Calibri"/>
              <a:cs typeface="Calibri"/>
            </a:endParaRPr>
          </a:p>
        </p:txBody>
      </p:sp>
      <p:sp>
        <p:nvSpPr>
          <p:cNvPr id="4" name="Slide Number Placeholder 3"/>
          <p:cNvSpPr>
            <a:spLocks noGrp="1"/>
          </p:cNvSpPr>
          <p:nvPr>
            <p:ph type="sldNum" sz="quarter" idx="5"/>
          </p:nvPr>
        </p:nvSpPr>
        <p:spPr/>
        <p:txBody>
          <a:bodyPr/>
          <a:lstStyle/>
          <a:p>
            <a:fld id="{12B85889-4856-4069-B505-899DD7A596C3}" type="slidenum">
              <a:rPr lang="en-US"/>
              <a:t>18</a:t>
            </a:fld>
            <a:endParaRPr lang="en-US"/>
          </a:p>
        </p:txBody>
      </p:sp>
    </p:spTree>
    <p:extLst>
      <p:ext uri="{BB962C8B-B14F-4D97-AF65-F5344CB8AC3E}">
        <p14:creationId xmlns:p14="http://schemas.microsoft.com/office/powerpoint/2010/main" val="1332824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Soft v hard </a:t>
            </a:r>
          </a:p>
        </p:txBody>
      </p:sp>
      <p:sp>
        <p:nvSpPr>
          <p:cNvPr id="4" name="Slide Number Placeholder 3"/>
          <p:cNvSpPr>
            <a:spLocks noGrp="1"/>
          </p:cNvSpPr>
          <p:nvPr>
            <p:ph type="sldNum" sz="quarter" idx="5"/>
          </p:nvPr>
        </p:nvSpPr>
        <p:spPr/>
        <p:txBody>
          <a:bodyPr/>
          <a:lstStyle/>
          <a:p>
            <a:fld id="{12B85889-4856-4069-B505-899DD7A596C3}" type="slidenum">
              <a:rPr lang="en-US"/>
              <a:t>24</a:t>
            </a:fld>
            <a:endParaRPr lang="en-US"/>
          </a:p>
        </p:txBody>
      </p:sp>
    </p:spTree>
    <p:extLst>
      <p:ext uri="{BB962C8B-B14F-4D97-AF65-F5344CB8AC3E}">
        <p14:creationId xmlns:p14="http://schemas.microsoft.com/office/powerpoint/2010/main" val="1514783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Full pay and </a:t>
            </a:r>
            <a:r>
              <a:rPr lang="en-US">
                <a:ea typeface="Calibri"/>
                <a:cs typeface="Calibri"/>
              </a:rPr>
              <a:t>benefits</a:t>
            </a:r>
            <a:endParaRPr lang="en-US"/>
          </a:p>
        </p:txBody>
      </p:sp>
      <p:sp>
        <p:nvSpPr>
          <p:cNvPr id="4" name="Slide Number Placeholder 3"/>
          <p:cNvSpPr>
            <a:spLocks noGrp="1"/>
          </p:cNvSpPr>
          <p:nvPr>
            <p:ph type="sldNum" sz="quarter" idx="5"/>
          </p:nvPr>
        </p:nvSpPr>
        <p:spPr/>
        <p:txBody>
          <a:bodyPr/>
          <a:lstStyle/>
          <a:p>
            <a:fld id="{12B85889-4856-4069-B505-899DD7A596C3}" type="slidenum">
              <a:rPr lang="en-US"/>
              <a:t>28</a:t>
            </a:fld>
            <a:endParaRPr lang="en-US"/>
          </a:p>
        </p:txBody>
      </p:sp>
    </p:spTree>
    <p:extLst>
      <p:ext uri="{BB962C8B-B14F-4D97-AF65-F5344CB8AC3E}">
        <p14:creationId xmlns:p14="http://schemas.microsoft.com/office/powerpoint/2010/main" val="1681836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1/27/2026</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8773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1/27/2026</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4111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1/27/2026</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0801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1/27/2026</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8509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1/27/2026</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8567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1/27/2026</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9268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1/27/2026</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2229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1/27/2026</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9314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1/27/2026</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5008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1/27/2026</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4742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1/27/2026</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8653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1/27/2026</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285855502"/>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23" r:id="rId5"/>
    <p:sldLayoutId id="2147483728" r:id="rId6"/>
    <p:sldLayoutId id="2147483724" r:id="rId7"/>
    <p:sldLayoutId id="2147483725" r:id="rId8"/>
    <p:sldLayoutId id="2147483726" r:id="rId9"/>
    <p:sldLayoutId id="2147483727" r:id="rId10"/>
    <p:sldLayoutId id="2147483729" r:id="rId11"/>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D7EC86-7CB9-431D-8AC3-8AAF0440B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D4B9777F-B610-419B-9193-80306388F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1108520" y="775849"/>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860742" y="1124988"/>
            <a:ext cx="4425962" cy="2387600"/>
          </a:xfrm>
        </p:spPr>
        <p:txBody>
          <a:bodyPr>
            <a:normAutofit/>
          </a:bodyPr>
          <a:lstStyle/>
          <a:p>
            <a:pPr algn="l"/>
            <a:r>
              <a:rPr lang="en-US" sz="5100"/>
              <a:t>Disciplinary and Grievance</a:t>
            </a:r>
          </a:p>
        </p:txBody>
      </p:sp>
      <p:sp>
        <p:nvSpPr>
          <p:cNvPr id="3" name="Subtitle 2"/>
          <p:cNvSpPr>
            <a:spLocks noGrp="1"/>
          </p:cNvSpPr>
          <p:nvPr>
            <p:ph type="subTitle" idx="1"/>
          </p:nvPr>
        </p:nvSpPr>
        <p:spPr>
          <a:xfrm>
            <a:off x="860742" y="3633691"/>
            <a:ext cx="4425962" cy="1655762"/>
          </a:xfrm>
        </p:spPr>
        <p:txBody>
          <a:bodyPr vert="horz" lIns="91440" tIns="45720" rIns="91440" bIns="45720" rtlCol="0">
            <a:normAutofit/>
          </a:bodyPr>
          <a:lstStyle/>
          <a:p>
            <a:pPr algn="l"/>
            <a:r>
              <a:rPr lang="en-US"/>
              <a:t>28th January 2026</a:t>
            </a:r>
          </a:p>
        </p:txBody>
      </p:sp>
      <p:pic>
        <p:nvPicPr>
          <p:cNvPr id="4" name="Picture 3">
            <a:extLst>
              <a:ext uri="{FF2B5EF4-FFF2-40B4-BE49-F238E27FC236}">
                <a16:creationId xmlns:a16="http://schemas.microsoft.com/office/drawing/2014/main" id="{ADB057C8-995F-92BF-FFF5-1225A91124D9}"/>
              </a:ext>
            </a:extLst>
          </p:cNvPr>
          <p:cNvPicPr>
            <a:picLocks noChangeAspect="1"/>
          </p:cNvPicPr>
          <p:nvPr/>
        </p:nvPicPr>
        <p:blipFill>
          <a:blip r:embed="rId2"/>
          <a:srcRect l="15312" r="30847" b="8"/>
          <a:stretch>
            <a:fillRect/>
          </a:stretch>
        </p:blipFill>
        <p:spPr>
          <a:xfrm>
            <a:off x="5733768" y="-1"/>
            <a:ext cx="6458232" cy="685800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p:spPr>
      </p:pic>
      <p:sp>
        <p:nvSpPr>
          <p:cNvPr id="15" name="!!Rectangle">
            <a:extLst>
              <a:ext uri="{FF2B5EF4-FFF2-40B4-BE49-F238E27FC236}">
                <a16:creationId xmlns:a16="http://schemas.microsoft.com/office/drawing/2014/main" id="{95106A28-883A-4993-BF9E-C403B81A8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4269" y="4274457"/>
            <a:ext cx="825256" cy="825256"/>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Oval">
            <a:extLst>
              <a:ext uri="{FF2B5EF4-FFF2-40B4-BE49-F238E27FC236}">
                <a16:creationId xmlns:a16="http://schemas.microsoft.com/office/drawing/2014/main" id="{F5AE4E4F-9F4C-43ED-8299-9BD63B74E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742" y="564968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56110F-5950-6081-5EC9-41BFEFBC1A7D}"/>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cs typeface="Aharoni"/>
              </a:rPr>
              <a:t>Introduction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0B9C1A9-A386-79F8-9077-E550FBD337BC}"/>
              </a:ext>
            </a:extLst>
          </p:cNvPr>
          <p:cNvGraphicFramePr>
            <a:graphicFrameLocks noGrp="1"/>
          </p:cNvGraphicFramePr>
          <p:nvPr>
            <p:ph idx="1"/>
            <p:extLst>
              <p:ext uri="{D42A27DB-BD31-4B8C-83A1-F6EECF244321}">
                <p14:modId xmlns:p14="http://schemas.microsoft.com/office/powerpoint/2010/main" val="335638819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3690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449669-03F4-16A4-CFA4-F03738B5DC2D}"/>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Legislation</a:t>
            </a:r>
            <a:endParaRPr lang="en-US">
              <a:solidFill>
                <a:srgbClr val="FFFFFF"/>
              </a:solidFill>
            </a:endParaRPr>
          </a:p>
        </p:txBody>
      </p:sp>
      <p:sp>
        <p:nvSpPr>
          <p:cNvPr id="3" name="Content Placeholder 2">
            <a:extLst>
              <a:ext uri="{FF2B5EF4-FFF2-40B4-BE49-F238E27FC236}">
                <a16:creationId xmlns:a16="http://schemas.microsoft.com/office/drawing/2014/main" id="{6990572A-F41E-934D-50FA-8147B3B10EF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S98 ERA – five fair reasons for dismissal</a:t>
            </a:r>
          </a:p>
          <a:p>
            <a:pPr lvl="1">
              <a:buFont typeface="Courier New" panose="020B0604020202020204" pitchFamily="34" charset="0"/>
              <a:buChar char="o"/>
            </a:pPr>
            <a:r>
              <a:rPr lang="en-US" dirty="0"/>
              <a:t>Capability or </a:t>
            </a:r>
            <a:r>
              <a:rPr lang="en-US"/>
              <a:t>qualifications</a:t>
            </a:r>
            <a:endParaRPr lang="en-US" dirty="0"/>
          </a:p>
          <a:p>
            <a:pPr lvl="1">
              <a:buFont typeface="Courier New" panose="020B0604020202020204" pitchFamily="34" charset="0"/>
              <a:buChar char="o"/>
            </a:pPr>
            <a:r>
              <a:rPr lang="en-US"/>
              <a:t>Conduct</a:t>
            </a:r>
            <a:endParaRPr lang="en-US" dirty="0"/>
          </a:p>
          <a:p>
            <a:pPr lvl="1">
              <a:buFont typeface="Courier New" panose="020B0604020202020204" pitchFamily="34" charset="0"/>
              <a:buChar char="o"/>
            </a:pPr>
            <a:r>
              <a:rPr lang="en-US"/>
              <a:t>Redundancy</a:t>
            </a:r>
            <a:endParaRPr lang="en-US" dirty="0"/>
          </a:p>
          <a:p>
            <a:pPr lvl="1">
              <a:buFont typeface="Courier New" panose="020B0604020202020204" pitchFamily="34" charset="0"/>
              <a:buChar char="o"/>
            </a:pPr>
            <a:r>
              <a:rPr lang="en-US"/>
              <a:t>Breach of statutory duty</a:t>
            </a:r>
            <a:endParaRPr lang="en-US" dirty="0"/>
          </a:p>
          <a:p>
            <a:pPr lvl="1">
              <a:buFont typeface="Courier New" panose="020B0604020202020204" pitchFamily="34" charset="0"/>
              <a:buChar char="o"/>
            </a:pPr>
            <a:r>
              <a:rPr lang="en-US" dirty="0"/>
              <a:t>SOSR – some other substantial</a:t>
            </a:r>
            <a:r>
              <a:rPr lang="en-US"/>
              <a:t> reason</a:t>
            </a:r>
            <a:endParaRPr lang="en-US" dirty="0"/>
          </a:p>
          <a:p>
            <a:pPr lvl="1">
              <a:buFont typeface="Courier New" panose="020B0604020202020204" pitchFamily="34" charset="0"/>
              <a:buChar char="o"/>
            </a:pP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9998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649732-7D23-CAC4-2B4A-1435C5A07365}"/>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cs typeface="Aharoni"/>
              </a:rPr>
              <a:t>Grievance</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66FC13C-F07A-0C79-564B-ADF6C3FBB485}"/>
              </a:ext>
            </a:extLst>
          </p:cNvPr>
          <p:cNvGraphicFramePr>
            <a:graphicFrameLocks noGrp="1"/>
          </p:cNvGraphicFramePr>
          <p:nvPr>
            <p:ph idx="1"/>
            <p:extLst>
              <p:ext uri="{D42A27DB-BD31-4B8C-83A1-F6EECF244321}">
                <p14:modId xmlns:p14="http://schemas.microsoft.com/office/powerpoint/2010/main" val="3170353023"/>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5774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1E5658-07DC-319E-24C0-DF85A6BCC770}"/>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Legal Framework</a:t>
            </a:r>
            <a:endParaRPr lang="en-US">
              <a:solidFill>
                <a:srgbClr val="FFFFFF"/>
              </a:solidFill>
            </a:endParaRPr>
          </a:p>
        </p:txBody>
      </p:sp>
      <p:sp>
        <p:nvSpPr>
          <p:cNvPr id="13" name="Content Placeholder 2">
            <a:extLst>
              <a:ext uri="{FF2B5EF4-FFF2-40B4-BE49-F238E27FC236}">
                <a16:creationId xmlns:a16="http://schemas.microsoft.com/office/drawing/2014/main" id="{853725FF-7486-1B04-3151-3FD49747E34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Employers must have a written grievance procedure and make it available to them</a:t>
            </a:r>
          </a:p>
          <a:p>
            <a:r>
              <a:rPr lang="en-US"/>
              <a:t>Provides employee with a roadmap</a:t>
            </a:r>
          </a:p>
          <a:p>
            <a:r>
              <a:rPr lang="en-US"/>
              <a:t>Clarification about timescales, points of contact</a:t>
            </a:r>
          </a:p>
          <a:p>
            <a:r>
              <a:rPr lang="en-US"/>
              <a:t>Allows employers to try and resolve matters internally and avoid ET claims</a:t>
            </a:r>
          </a:p>
          <a:p>
            <a:r>
              <a:rPr lang="en-US"/>
              <a:t>ACAS Code applies to grievances</a:t>
            </a:r>
          </a:p>
          <a:p>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4751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9449A5-357A-06C7-D7F0-06A2A2B11ECA}"/>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ACAS Code</a:t>
            </a:r>
            <a:endParaRPr lang="en-US">
              <a:solidFill>
                <a:srgbClr val="FFFFFF"/>
              </a:solidFill>
            </a:endParaRPr>
          </a:p>
        </p:txBody>
      </p:sp>
      <p:sp>
        <p:nvSpPr>
          <p:cNvPr id="3" name="Content Placeholder 2">
            <a:extLst>
              <a:ext uri="{FF2B5EF4-FFF2-40B4-BE49-F238E27FC236}">
                <a16:creationId xmlns:a16="http://schemas.microsoft.com/office/drawing/2014/main" id="{E2446AAC-F2FE-16B9-FC37-C3B36F70626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Limited to employees who are still employed</a:t>
            </a:r>
          </a:p>
          <a:p>
            <a:r>
              <a:rPr lang="en-US" dirty="0"/>
              <a:t>Advisable for employers to have measures in place to deal with </a:t>
            </a:r>
            <a:r>
              <a:rPr lang="en-US"/>
              <a:t>grievances raised by:</a:t>
            </a:r>
            <a:endParaRPr lang="en-US" dirty="0"/>
          </a:p>
          <a:p>
            <a:pPr lvl="1">
              <a:buFont typeface="Courier New" panose="020B0604020202020204" pitchFamily="34" charset="0"/>
              <a:buChar char="o"/>
            </a:pPr>
            <a:r>
              <a:rPr lang="en-US"/>
              <a:t>Workers</a:t>
            </a:r>
            <a:endParaRPr lang="en-US" dirty="0"/>
          </a:p>
          <a:p>
            <a:pPr lvl="1">
              <a:buFont typeface="Courier New" panose="020B0604020202020204" pitchFamily="34" charset="0"/>
              <a:buChar char="o"/>
            </a:pPr>
            <a:r>
              <a:rPr lang="en-US"/>
              <a:t>Those who have left employment</a:t>
            </a:r>
            <a:endParaRPr lang="en-US" dirty="0"/>
          </a:p>
          <a:p>
            <a:pPr lvl="1">
              <a:buFont typeface="Courier New" panose="020B0604020202020204" pitchFamily="34" charset="0"/>
              <a:buChar char="o"/>
            </a:pPr>
            <a:r>
              <a:rPr lang="en-US" dirty="0"/>
              <a:t>Job applicants (if it relates to </a:t>
            </a:r>
            <a:r>
              <a:rPr lang="en-US"/>
              <a:t>discrimination)</a:t>
            </a:r>
            <a:endParaRPr lang="en-US" dirty="0"/>
          </a:p>
          <a:p>
            <a:pPr lvl="1">
              <a:buFont typeface="Courier New" panose="020B0604020202020204" pitchFamily="34" charset="0"/>
              <a:buChar char="o"/>
            </a:pP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3244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19BF6C-8A83-E1F8-C0AC-FEF629085ADB}"/>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cs typeface="Aharoni"/>
              </a:rPr>
              <a:t>Follow a full and fair process</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F378BE3-3C72-583D-CB3B-3BEEAE096A9B}"/>
              </a:ext>
            </a:extLst>
          </p:cNvPr>
          <p:cNvGraphicFramePr>
            <a:graphicFrameLocks noGrp="1"/>
          </p:cNvGraphicFramePr>
          <p:nvPr>
            <p:ph idx="1"/>
            <p:extLst>
              <p:ext uri="{D42A27DB-BD31-4B8C-83A1-F6EECF244321}">
                <p14:modId xmlns:p14="http://schemas.microsoft.com/office/powerpoint/2010/main" val="356030295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592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8DBE21-2365-806C-E510-FA23F0F79749}"/>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cs typeface="Aharoni"/>
              </a:rPr>
              <a:t>Failure to follow a full and fair process</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0DAE1EF-3BCA-F88E-BA94-7BCF75F0F95B}"/>
              </a:ext>
            </a:extLst>
          </p:cNvPr>
          <p:cNvGraphicFramePr>
            <a:graphicFrameLocks noGrp="1"/>
          </p:cNvGraphicFramePr>
          <p:nvPr>
            <p:ph idx="1"/>
            <p:extLst>
              <p:ext uri="{D42A27DB-BD31-4B8C-83A1-F6EECF244321}">
                <p14:modId xmlns:p14="http://schemas.microsoft.com/office/powerpoint/2010/main" val="235480097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7393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0B1D4B-C9C4-4474-9702-5C9935D61E50}"/>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cs typeface="Aharoni"/>
              </a:rPr>
              <a:t>Question</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5A66685-5692-17A0-A5DD-F6C6AC7221B9}"/>
              </a:ext>
            </a:extLst>
          </p:cNvPr>
          <p:cNvGraphicFramePr>
            <a:graphicFrameLocks noGrp="1"/>
          </p:cNvGraphicFramePr>
          <p:nvPr>
            <p:ph idx="1"/>
            <p:extLst>
              <p:ext uri="{D42A27DB-BD31-4B8C-83A1-F6EECF244321}">
                <p14:modId xmlns:p14="http://schemas.microsoft.com/office/powerpoint/2010/main" val="138730084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3825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Red toy person in front of two lines of white figures">
            <a:extLst>
              <a:ext uri="{FF2B5EF4-FFF2-40B4-BE49-F238E27FC236}">
                <a16:creationId xmlns:a16="http://schemas.microsoft.com/office/drawing/2014/main" id="{A7A0260D-86EF-36E9-0E1C-BC9343A2CDD9}"/>
              </a:ext>
            </a:extLst>
          </p:cNvPr>
          <p:cNvPicPr>
            <a:picLocks noChangeAspect="1"/>
          </p:cNvPicPr>
          <p:nvPr/>
        </p:nvPicPr>
        <p:blipFill>
          <a:blip r:embed="rId3"/>
          <a:srcRect l="28443" r="24923" b="5"/>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9942E4-1F64-5229-7D83-9B98DF265361}"/>
              </a:ext>
            </a:extLst>
          </p:cNvPr>
          <p:cNvSpPr>
            <a:spLocks noGrp="1"/>
          </p:cNvSpPr>
          <p:nvPr>
            <p:ph type="title"/>
          </p:nvPr>
        </p:nvSpPr>
        <p:spPr>
          <a:xfrm>
            <a:off x="5827048" y="407987"/>
            <a:ext cx="5721484" cy="1325563"/>
          </a:xfrm>
        </p:spPr>
        <p:txBody>
          <a:bodyPr>
            <a:normAutofit/>
          </a:bodyPr>
          <a:lstStyle/>
          <a:p>
            <a:r>
              <a:rPr lang="en-US">
                <a:cs typeface="Aharoni"/>
              </a:rPr>
              <a:t>Prevention strategies</a:t>
            </a:r>
            <a:endParaRPr lang="en-US"/>
          </a:p>
        </p:txBody>
      </p:sp>
      <p:sp>
        <p:nvSpPr>
          <p:cNvPr id="3" name="Content Placeholder 2">
            <a:extLst>
              <a:ext uri="{FF2B5EF4-FFF2-40B4-BE49-F238E27FC236}">
                <a16:creationId xmlns:a16="http://schemas.microsoft.com/office/drawing/2014/main" id="{AB1DFA26-A9DF-E336-BCFA-E1F8F6460DC2}"/>
              </a:ext>
            </a:extLst>
          </p:cNvPr>
          <p:cNvSpPr>
            <a:spLocks noGrp="1"/>
          </p:cNvSpPr>
          <p:nvPr>
            <p:ph idx="1"/>
          </p:nvPr>
        </p:nvSpPr>
        <p:spPr>
          <a:xfrm>
            <a:off x="5827048" y="1868487"/>
            <a:ext cx="5721484" cy="4351338"/>
          </a:xfrm>
        </p:spPr>
        <p:txBody>
          <a:bodyPr vert="horz" lIns="91440" tIns="45720" rIns="91440" bIns="45720" rtlCol="0">
            <a:normAutofit/>
          </a:bodyPr>
          <a:lstStyle/>
          <a:p>
            <a:r>
              <a:rPr lang="en-US"/>
              <a:t>Foster open cultures: active listening, 1-1s, early intervention</a:t>
            </a:r>
          </a:p>
          <a:p>
            <a:r>
              <a:rPr lang="en-US"/>
              <a:t>Clear policies and training</a:t>
            </a:r>
            <a:endParaRPr lang="en-US" dirty="0"/>
          </a:p>
          <a:p>
            <a:r>
              <a:rPr lang="en-US"/>
              <a:t>Voice</a:t>
            </a:r>
          </a:p>
          <a:p>
            <a:r>
              <a:rPr lang="en-US"/>
              <a:t>Informal resolution methods</a:t>
            </a:r>
            <a:endParaRPr lang="en-US" dirty="0"/>
          </a:p>
        </p:txBody>
      </p:sp>
    </p:spTree>
    <p:extLst>
      <p:ext uri="{BB962C8B-B14F-4D97-AF65-F5344CB8AC3E}">
        <p14:creationId xmlns:p14="http://schemas.microsoft.com/office/powerpoint/2010/main" val="3605508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Sad Face with No Fill">
            <a:extLst>
              <a:ext uri="{FF2B5EF4-FFF2-40B4-BE49-F238E27FC236}">
                <a16:creationId xmlns:a16="http://schemas.microsoft.com/office/drawing/2014/main" id="{FAE7995E-1480-4B55-BFE4-0D8C45D3DB7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C3CE0D-618F-E09E-73A0-3DE384AEDD5C}"/>
              </a:ext>
            </a:extLst>
          </p:cNvPr>
          <p:cNvSpPr>
            <a:spLocks noGrp="1"/>
          </p:cNvSpPr>
          <p:nvPr>
            <p:ph type="title"/>
          </p:nvPr>
        </p:nvSpPr>
        <p:spPr>
          <a:xfrm>
            <a:off x="838201" y="479493"/>
            <a:ext cx="5257800" cy="1325563"/>
          </a:xfrm>
        </p:spPr>
        <p:txBody>
          <a:bodyPr>
            <a:normAutofit/>
          </a:bodyPr>
          <a:lstStyle/>
          <a:p>
            <a:r>
              <a:rPr lang="en-US" sz="3400">
                <a:cs typeface="Aharoni"/>
              </a:rPr>
              <a:t>What does an investigation look like?</a:t>
            </a:r>
            <a:endParaRPr lang="en-US" sz="3400"/>
          </a:p>
        </p:txBody>
      </p:sp>
      <p:sp>
        <p:nvSpPr>
          <p:cNvPr id="3" name="Content Placeholder 2">
            <a:extLst>
              <a:ext uri="{FF2B5EF4-FFF2-40B4-BE49-F238E27FC236}">
                <a16:creationId xmlns:a16="http://schemas.microsoft.com/office/drawing/2014/main" id="{82BB3BA7-2DC9-08B2-D7C1-236794A122CD}"/>
              </a:ext>
            </a:extLst>
          </p:cNvPr>
          <p:cNvSpPr>
            <a:spLocks noGrp="1"/>
          </p:cNvSpPr>
          <p:nvPr>
            <p:ph idx="1"/>
          </p:nvPr>
        </p:nvSpPr>
        <p:spPr>
          <a:xfrm>
            <a:off x="838201" y="1984443"/>
            <a:ext cx="5257800" cy="4192520"/>
          </a:xfrm>
        </p:spPr>
        <p:txBody>
          <a:bodyPr vert="horz" lIns="91440" tIns="45720" rIns="91440" bIns="45720" rtlCol="0">
            <a:normAutofit/>
          </a:bodyPr>
          <a:lstStyle/>
          <a:p>
            <a:r>
              <a:rPr lang="en-US" sz="2400"/>
              <a:t>An employee raises a grievance about her workload.  She says that it is unmanageable and that she cannot cope.  She has raised the issue with her manager, who told her that due to the financial climate she just needs to deal with it and stop complaining.</a:t>
            </a:r>
          </a:p>
        </p:txBody>
      </p:sp>
    </p:spTree>
    <p:extLst>
      <p:ext uri="{BB962C8B-B14F-4D97-AF65-F5344CB8AC3E}">
        <p14:creationId xmlns:p14="http://schemas.microsoft.com/office/powerpoint/2010/main" val="3986952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04DAC3-46B2-3462-7D54-22D8FA3887DE}"/>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cs typeface="Aharoni"/>
              </a:rPr>
              <a:t>Grievance Hearing</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028C7C3-AF5B-9DBC-3381-625BFA59CFC6}"/>
              </a:ext>
            </a:extLst>
          </p:cNvPr>
          <p:cNvGraphicFramePr>
            <a:graphicFrameLocks noGrp="1"/>
          </p:cNvGraphicFramePr>
          <p:nvPr>
            <p:ph idx="1"/>
            <p:extLst>
              <p:ext uri="{D42A27DB-BD31-4B8C-83A1-F6EECF244321}">
                <p14:modId xmlns:p14="http://schemas.microsoft.com/office/powerpoint/2010/main" val="356664114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3126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32983">
            <a:off x="1556059" y="13179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DAB8F6-091A-3640-E530-9080746198CC}"/>
              </a:ext>
            </a:extLst>
          </p:cNvPr>
          <p:cNvSpPr>
            <a:spLocks noGrp="1"/>
          </p:cNvSpPr>
          <p:nvPr>
            <p:ph type="title"/>
          </p:nvPr>
        </p:nvSpPr>
        <p:spPr>
          <a:xfrm>
            <a:off x="838200" y="643467"/>
            <a:ext cx="2951205" cy="5571066"/>
          </a:xfrm>
        </p:spPr>
        <p:txBody>
          <a:bodyPr>
            <a:normAutofit/>
          </a:bodyPr>
          <a:lstStyle/>
          <a:p>
            <a:r>
              <a:rPr lang="en-US">
                <a:solidFill>
                  <a:srgbClr val="FFFFFF"/>
                </a:solidFill>
                <a:cs typeface="Aharoni"/>
              </a:rPr>
              <a:t>Outcomes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591978B5-F030-D8F5-F2EB-5DD0C9503682}"/>
              </a:ext>
            </a:extLst>
          </p:cNvPr>
          <p:cNvGraphicFramePr>
            <a:graphicFrameLocks noGrp="1"/>
          </p:cNvGraphicFramePr>
          <p:nvPr>
            <p:ph idx="1"/>
            <p:extLst>
              <p:ext uri="{D42A27DB-BD31-4B8C-83A1-F6EECF244321}">
                <p14:modId xmlns:p14="http://schemas.microsoft.com/office/powerpoint/2010/main" val="2905310115"/>
              </p:ext>
            </p:extLst>
          </p:nvPr>
        </p:nvGraphicFramePr>
        <p:xfrm>
          <a:off x="5410200" y="292260"/>
          <a:ext cx="6130548" cy="5979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1310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C5BA3A-5E68-B3EF-55BA-E20E1287ACFF}"/>
              </a:ext>
            </a:extLst>
          </p:cNvPr>
          <p:cNvSpPr>
            <a:spLocks noGrp="1"/>
          </p:cNvSpPr>
          <p:nvPr>
            <p:ph type="title"/>
          </p:nvPr>
        </p:nvSpPr>
        <p:spPr>
          <a:xfrm>
            <a:off x="838200" y="643467"/>
            <a:ext cx="2951205" cy="5571066"/>
          </a:xfrm>
        </p:spPr>
        <p:txBody>
          <a:bodyPr>
            <a:normAutofit/>
          </a:bodyPr>
          <a:lstStyle/>
          <a:p>
            <a:r>
              <a:rPr lang="en-US">
                <a:solidFill>
                  <a:srgbClr val="FFFFFF"/>
                </a:solidFill>
                <a:cs typeface="Aharoni"/>
              </a:rPr>
              <a:t>Potential problem areas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112BAF11-1937-8F23-3B7E-89AEA3BE7FD9}"/>
              </a:ext>
            </a:extLst>
          </p:cNvPr>
          <p:cNvGraphicFramePr>
            <a:graphicFrameLocks noGrp="1"/>
          </p:cNvGraphicFramePr>
          <p:nvPr>
            <p:ph idx="1"/>
            <p:extLst>
              <p:ext uri="{D42A27DB-BD31-4B8C-83A1-F6EECF244321}">
                <p14:modId xmlns:p14="http://schemas.microsoft.com/office/powerpoint/2010/main" val="1428724456"/>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3375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49F85C-5964-6751-6AFB-290604EEABB4}"/>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Disciplinary</a:t>
            </a:r>
            <a:endParaRPr lang="en-US">
              <a:solidFill>
                <a:srgbClr val="FFFFFF"/>
              </a:solidFill>
            </a:endParaRPr>
          </a:p>
        </p:txBody>
      </p:sp>
      <p:sp>
        <p:nvSpPr>
          <p:cNvPr id="3" name="Content Placeholder 2">
            <a:extLst>
              <a:ext uri="{FF2B5EF4-FFF2-40B4-BE49-F238E27FC236}">
                <a16:creationId xmlns:a16="http://schemas.microsoft.com/office/drawing/2014/main" id="{1BE12BF9-C03C-0EF4-3B9D-7DC70367E09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Conduct</a:t>
            </a:r>
          </a:p>
          <a:p>
            <a:r>
              <a:rPr lang="en-US"/>
              <a:t>Capability/performance</a:t>
            </a:r>
          </a:p>
          <a:p>
            <a:pPr lvl="1">
              <a:buFont typeface="Courier New" panose="020B0604020202020204" pitchFamily="34" charset="0"/>
              <a:buChar char="o"/>
            </a:pPr>
            <a:r>
              <a:rPr lang="en-US"/>
              <a:t>ACAS Code</a:t>
            </a:r>
          </a:p>
          <a:p>
            <a:pPr lvl="1">
              <a:buFont typeface="Courier New" panose="020B0604020202020204" pitchFamily="34" charset="0"/>
              <a:buChar char="o"/>
            </a:pPr>
            <a:r>
              <a:rPr lang="en-US" dirty="0" err="1"/>
              <a:t>Organisation's</a:t>
            </a:r>
            <a:r>
              <a:rPr lang="en-US" dirty="0"/>
              <a:t> own procedure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7503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4F6968-F5A6-A09C-712F-85E54A7A900B}"/>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Disciplinary - fairness</a:t>
            </a:r>
            <a:endParaRPr lang="en-US">
              <a:solidFill>
                <a:srgbClr val="FFFFFF"/>
              </a:solidFill>
            </a:endParaRPr>
          </a:p>
        </p:txBody>
      </p:sp>
      <p:sp>
        <p:nvSpPr>
          <p:cNvPr id="3" name="Content Placeholder 2">
            <a:extLst>
              <a:ext uri="{FF2B5EF4-FFF2-40B4-BE49-F238E27FC236}">
                <a16:creationId xmlns:a16="http://schemas.microsoft.com/office/drawing/2014/main" id="{700E3983-1579-495B-1D95-828AD7673CC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Employees and employers should raise and deal with issues promptly </a:t>
            </a:r>
            <a:r>
              <a:rPr lang="en-US"/>
              <a:t>and</a:t>
            </a:r>
            <a:r>
              <a:rPr lang="en-US" dirty="0"/>
              <a:t> without unreasonable delay</a:t>
            </a:r>
          </a:p>
          <a:p>
            <a:r>
              <a:rPr lang="en-US"/>
              <a:t>Consistency</a:t>
            </a:r>
            <a:endParaRPr lang="en-US" dirty="0"/>
          </a:p>
          <a:p>
            <a:r>
              <a:rPr lang="en-US" dirty="0"/>
              <a:t>Employers should carry out reasonable </a:t>
            </a:r>
            <a:r>
              <a:rPr lang="en-US"/>
              <a:t>investigations</a:t>
            </a:r>
          </a:p>
          <a:p>
            <a:r>
              <a:rPr lang="en-US"/>
              <a:t>Employers should inform employees of the basis of the problem, and give the employee to put their case forward</a:t>
            </a:r>
            <a:endParaRPr lang="en-US" dirty="0"/>
          </a:p>
          <a:p>
            <a:r>
              <a:rPr lang="en-US"/>
              <a:t>Right to be accompanied</a:t>
            </a:r>
            <a:endParaRPr lang="en-US" dirty="0"/>
          </a:p>
          <a:p>
            <a:r>
              <a:rPr lang="en-US"/>
              <a:t>Right of appeal</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1003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55F4F7-E83D-E8EB-A8A4-1B3D4F6246E3}"/>
              </a:ext>
            </a:extLst>
          </p:cNvPr>
          <p:cNvSpPr>
            <a:spLocks noGrp="1"/>
          </p:cNvSpPr>
          <p:nvPr>
            <p:ph type="title"/>
          </p:nvPr>
        </p:nvSpPr>
        <p:spPr>
          <a:xfrm>
            <a:off x="838200" y="643467"/>
            <a:ext cx="2951205" cy="5571066"/>
          </a:xfrm>
        </p:spPr>
        <p:txBody>
          <a:bodyPr>
            <a:normAutofit/>
          </a:bodyPr>
          <a:lstStyle/>
          <a:p>
            <a:r>
              <a:rPr lang="en-US">
                <a:solidFill>
                  <a:srgbClr val="FFFFFF"/>
                </a:solidFill>
                <a:cs typeface="Aharoni"/>
              </a:rPr>
              <a:t>Fair dismissal</a:t>
            </a:r>
            <a:endParaRPr lang="en-US">
              <a:solidFill>
                <a:srgbClr val="FFFFFF"/>
              </a:solidFill>
            </a:endParaRPr>
          </a:p>
        </p:txBody>
      </p:sp>
      <p:graphicFrame>
        <p:nvGraphicFramePr>
          <p:cNvPr id="14" name="Content Placeholder 2">
            <a:extLst>
              <a:ext uri="{FF2B5EF4-FFF2-40B4-BE49-F238E27FC236}">
                <a16:creationId xmlns:a16="http://schemas.microsoft.com/office/drawing/2014/main" id="{ADAB6818-DF96-DC37-91E3-4757BD108BA0}"/>
              </a:ext>
            </a:extLst>
          </p:cNvPr>
          <p:cNvGraphicFramePr>
            <a:graphicFrameLocks noGrp="1"/>
          </p:cNvGraphicFramePr>
          <p:nvPr>
            <p:ph idx="1"/>
            <p:extLst>
              <p:ext uri="{D42A27DB-BD31-4B8C-83A1-F6EECF244321}">
                <p14:modId xmlns:p14="http://schemas.microsoft.com/office/powerpoint/2010/main" val="3899385891"/>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1753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D0BF07-936B-A73A-275B-C50E7E5DD4FC}"/>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Substantive fairness</a:t>
            </a:r>
            <a:endParaRPr lang="en-US">
              <a:solidFill>
                <a:srgbClr val="FFFFFF"/>
              </a:solidFill>
            </a:endParaRPr>
          </a:p>
        </p:txBody>
      </p:sp>
      <p:sp>
        <p:nvSpPr>
          <p:cNvPr id="3" name="Content Placeholder 2">
            <a:extLst>
              <a:ext uri="{FF2B5EF4-FFF2-40B4-BE49-F238E27FC236}">
                <a16:creationId xmlns:a16="http://schemas.microsoft.com/office/drawing/2014/main" id="{6E3FB45F-B07B-F048-329E-4F990D3D49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Refers to whether there is a valid, justifiable reason for the disciplinary action or sanction</a:t>
            </a:r>
          </a:p>
          <a:p>
            <a:r>
              <a:rPr lang="en-US"/>
              <a:t>Focuses on the why</a:t>
            </a:r>
          </a:p>
          <a:p>
            <a:pPr lvl="1">
              <a:buFont typeface="Courier New" panose="020B0604020202020204" pitchFamily="34" charset="0"/>
              <a:buChar char="o"/>
            </a:pPr>
            <a:r>
              <a:rPr lang="en-US"/>
              <a:t>Workplace rule or standard</a:t>
            </a:r>
          </a:p>
          <a:p>
            <a:pPr lvl="1">
              <a:buFont typeface="Courier New" panose="020B0604020202020204" pitchFamily="34" charset="0"/>
              <a:buChar char="o"/>
            </a:pPr>
            <a:r>
              <a:rPr lang="en-US" dirty="0"/>
              <a:t>This rule or standard is valid, reasonable and consistently applied</a:t>
            </a:r>
          </a:p>
          <a:p>
            <a:pPr lvl="1">
              <a:buFont typeface="Courier New" panose="020B0604020202020204" pitchFamily="34" charset="0"/>
              <a:buChar char="o"/>
            </a:pPr>
            <a:r>
              <a:rPr lang="en-US"/>
              <a:t>The employee knew, or should have known, the rule</a:t>
            </a:r>
          </a:p>
          <a:p>
            <a:pPr lvl="1">
              <a:buFont typeface="Courier New" panose="020B0604020202020204" pitchFamily="34" charset="0"/>
              <a:buChar char="o"/>
            </a:pPr>
            <a:r>
              <a:rPr lang="en-US" dirty="0"/>
              <a:t>Dismissal or the chosen sanction is appropriate and not arbitrary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1713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467A64-DEF4-1B2B-CBC4-B0E7217E297E}"/>
              </a:ext>
            </a:extLst>
          </p:cNvPr>
          <p:cNvSpPr>
            <a:spLocks noGrp="1"/>
          </p:cNvSpPr>
          <p:nvPr>
            <p:ph type="title"/>
          </p:nvPr>
        </p:nvSpPr>
        <p:spPr>
          <a:xfrm>
            <a:off x="838200" y="643467"/>
            <a:ext cx="2951205" cy="5571066"/>
          </a:xfrm>
        </p:spPr>
        <p:txBody>
          <a:bodyPr>
            <a:normAutofit/>
          </a:bodyPr>
          <a:lstStyle/>
          <a:p>
            <a:r>
              <a:rPr lang="en-US">
                <a:solidFill>
                  <a:srgbClr val="FFFFFF"/>
                </a:solidFill>
                <a:cs typeface="Aharoni"/>
              </a:rPr>
              <a:t>Band of reasonable responses</a:t>
            </a:r>
          </a:p>
        </p:txBody>
      </p:sp>
      <p:graphicFrame>
        <p:nvGraphicFramePr>
          <p:cNvPr id="5" name="Content Placeholder 2">
            <a:extLst>
              <a:ext uri="{FF2B5EF4-FFF2-40B4-BE49-F238E27FC236}">
                <a16:creationId xmlns:a16="http://schemas.microsoft.com/office/drawing/2014/main" id="{B9FD4F0A-7D76-44CC-FF02-5F7D526B68CE}"/>
              </a:ext>
            </a:extLst>
          </p:cNvPr>
          <p:cNvGraphicFramePr>
            <a:graphicFrameLocks noGrp="1"/>
          </p:cNvGraphicFramePr>
          <p:nvPr>
            <p:ph idx="1"/>
            <p:extLst>
              <p:ext uri="{D42A27DB-BD31-4B8C-83A1-F6EECF244321}">
                <p14:modId xmlns:p14="http://schemas.microsoft.com/office/powerpoint/2010/main" val="3116557903"/>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18909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ssorted vegetables and fruits">
            <a:extLst>
              <a:ext uri="{FF2B5EF4-FFF2-40B4-BE49-F238E27FC236}">
                <a16:creationId xmlns:a16="http://schemas.microsoft.com/office/drawing/2014/main" id="{23B15570-4849-F22D-6771-4CF3E355ACED}"/>
              </a:ext>
            </a:extLst>
          </p:cNvPr>
          <p:cNvPicPr>
            <a:picLocks noChangeAspect="1"/>
          </p:cNvPicPr>
          <p:nvPr/>
        </p:nvPicPr>
        <p:blipFill>
          <a:blip r:embed="rId3"/>
          <a:srcRect l="31463" r="21346" b="-3"/>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688886-241B-D454-43CA-BC60F57C6B67}"/>
              </a:ext>
            </a:extLst>
          </p:cNvPr>
          <p:cNvSpPr>
            <a:spLocks noGrp="1"/>
          </p:cNvSpPr>
          <p:nvPr>
            <p:ph type="title"/>
          </p:nvPr>
        </p:nvSpPr>
        <p:spPr>
          <a:xfrm>
            <a:off x="5827048" y="407987"/>
            <a:ext cx="5721484" cy="1325563"/>
          </a:xfrm>
        </p:spPr>
        <p:txBody>
          <a:bodyPr>
            <a:normAutofit/>
          </a:bodyPr>
          <a:lstStyle/>
          <a:p>
            <a:r>
              <a:rPr lang="en-US">
                <a:cs typeface="Aharoni"/>
              </a:rPr>
              <a:t>Iceland Frozen Foods v Jones</a:t>
            </a:r>
            <a:endParaRPr lang="en-US"/>
          </a:p>
        </p:txBody>
      </p:sp>
      <p:sp>
        <p:nvSpPr>
          <p:cNvPr id="3" name="Content Placeholder 2">
            <a:extLst>
              <a:ext uri="{FF2B5EF4-FFF2-40B4-BE49-F238E27FC236}">
                <a16:creationId xmlns:a16="http://schemas.microsoft.com/office/drawing/2014/main" id="{FCA14B0A-2892-3098-5266-FD709CC2DDC3}"/>
              </a:ext>
            </a:extLst>
          </p:cNvPr>
          <p:cNvSpPr>
            <a:spLocks noGrp="1"/>
          </p:cNvSpPr>
          <p:nvPr>
            <p:ph idx="1"/>
          </p:nvPr>
        </p:nvSpPr>
        <p:spPr>
          <a:xfrm>
            <a:off x="5827048" y="1868487"/>
            <a:ext cx="5721484" cy="4351338"/>
          </a:xfrm>
        </p:spPr>
        <p:txBody>
          <a:bodyPr vert="horz" lIns="91440" tIns="45720" rIns="91440" bIns="45720" rtlCol="0">
            <a:normAutofit/>
          </a:bodyPr>
          <a:lstStyle/>
          <a:p>
            <a:r>
              <a:rPr lang="en-US"/>
              <a:t>Start with S98 of ERA 1996</a:t>
            </a:r>
          </a:p>
          <a:p>
            <a:r>
              <a:rPr lang="en-US" dirty="0"/>
              <a:t>Evaluate employer fairness, not their personal opinion of fairness</a:t>
            </a:r>
          </a:p>
          <a:p>
            <a:r>
              <a:rPr lang="en-US" dirty="0"/>
              <a:t>Avoid </a:t>
            </a:r>
            <a:r>
              <a:rPr lang="en-US"/>
              <a:t>substituting the ET's decision for the employer's</a:t>
            </a:r>
          </a:p>
          <a:p>
            <a:r>
              <a:rPr lang="en-US"/>
              <a:t>Acknowledge the range of reasonable responses</a:t>
            </a:r>
            <a:endParaRPr lang="en-US" dirty="0"/>
          </a:p>
        </p:txBody>
      </p:sp>
    </p:spTree>
    <p:extLst>
      <p:ext uri="{BB962C8B-B14F-4D97-AF65-F5344CB8AC3E}">
        <p14:creationId xmlns:p14="http://schemas.microsoft.com/office/powerpoint/2010/main" val="1829807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D79071-58DB-9CD8-8A52-E9668CD48650}"/>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cs typeface="Aharoni"/>
              </a:rPr>
              <a:t>Is a dismissal fair?</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6D42511-FCEE-E5E7-4DEF-B5038955FF9D}"/>
              </a:ext>
            </a:extLst>
          </p:cNvPr>
          <p:cNvGraphicFramePr>
            <a:graphicFrameLocks noGrp="1"/>
          </p:cNvGraphicFramePr>
          <p:nvPr>
            <p:ph idx="1"/>
            <p:extLst>
              <p:ext uri="{D42A27DB-BD31-4B8C-83A1-F6EECF244321}">
                <p14:modId xmlns:p14="http://schemas.microsoft.com/office/powerpoint/2010/main" val="293600355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26895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DBDB8A-B8EA-B5CE-3577-4D29368FEDAD}"/>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cs typeface="Aharoni"/>
              </a:rPr>
              <a:t>Practical application</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EDA6E887-4B0D-9B93-4596-324A92C0703D}"/>
              </a:ext>
            </a:extLst>
          </p:cNvPr>
          <p:cNvGraphicFramePr>
            <a:graphicFrameLocks noGrp="1"/>
          </p:cNvGraphicFramePr>
          <p:nvPr>
            <p:ph idx="1"/>
            <p:extLst>
              <p:ext uri="{D42A27DB-BD31-4B8C-83A1-F6EECF244321}">
                <p14:modId xmlns:p14="http://schemas.microsoft.com/office/powerpoint/2010/main" val="337691254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1683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031D8A-5D11-A707-47CF-F2F5FFFA3E5D}"/>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cs typeface="Aharoni"/>
              </a:rPr>
              <a:t>Application</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4FC9F31-77D4-6BAA-5BFF-5812F488FEC6}"/>
              </a:ext>
            </a:extLst>
          </p:cNvPr>
          <p:cNvGraphicFramePr>
            <a:graphicFrameLocks noGrp="1"/>
          </p:cNvGraphicFramePr>
          <p:nvPr>
            <p:ph idx="1"/>
            <p:extLst>
              <p:ext uri="{D42A27DB-BD31-4B8C-83A1-F6EECF244321}">
                <p14:modId xmlns:p14="http://schemas.microsoft.com/office/powerpoint/2010/main" val="107423641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2460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3A6A79-5182-6650-FDF5-A650E223A712}"/>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Preparing for the hearing</a:t>
            </a:r>
            <a:endParaRPr lang="en-US">
              <a:solidFill>
                <a:srgbClr val="FFFFFF"/>
              </a:solidFill>
            </a:endParaRPr>
          </a:p>
        </p:txBody>
      </p:sp>
      <p:sp>
        <p:nvSpPr>
          <p:cNvPr id="3" name="Content Placeholder 2">
            <a:extLst>
              <a:ext uri="{FF2B5EF4-FFF2-40B4-BE49-F238E27FC236}">
                <a16:creationId xmlns:a16="http://schemas.microsoft.com/office/drawing/2014/main" id="{143DE120-71F7-832E-F8DB-AC2D8529677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The employer should provide in writing:</a:t>
            </a:r>
          </a:p>
          <a:p>
            <a:pPr lvl="1">
              <a:buFont typeface="Courier New" panose="020B0604020202020204" pitchFamily="34" charset="0"/>
              <a:buChar char="o"/>
            </a:pPr>
            <a:r>
              <a:rPr lang="en-US"/>
              <a:t>Details of the allegations</a:t>
            </a:r>
          </a:p>
          <a:p>
            <a:pPr lvl="1">
              <a:buFont typeface="Courier New" panose="020B0604020202020204" pitchFamily="34" charset="0"/>
              <a:buChar char="o"/>
            </a:pPr>
            <a:r>
              <a:rPr lang="en-US" dirty="0"/>
              <a:t>Evidence gathered from the </a:t>
            </a:r>
            <a:r>
              <a:rPr lang="en-US"/>
              <a:t>investigation</a:t>
            </a:r>
          </a:p>
          <a:p>
            <a:pPr lvl="1">
              <a:buFont typeface="Courier New" panose="020B0604020202020204" pitchFamily="34" charset="0"/>
              <a:buChar char="o"/>
            </a:pPr>
            <a:r>
              <a:rPr lang="en-US"/>
              <a:t>Any other information to be discussed</a:t>
            </a:r>
          </a:p>
          <a:p>
            <a:pPr lvl="1">
              <a:buFont typeface="Courier New" panose="020B0604020202020204" pitchFamily="34" charset="0"/>
              <a:buChar char="o"/>
            </a:pPr>
            <a:r>
              <a:rPr lang="en-US"/>
              <a:t>Date, time and location of the hearing</a:t>
            </a:r>
          </a:p>
          <a:p>
            <a:pPr lvl="1">
              <a:buFont typeface="Courier New" panose="020B0604020202020204" pitchFamily="34" charset="0"/>
              <a:buChar char="o"/>
            </a:pPr>
            <a:r>
              <a:rPr lang="en-US"/>
              <a:t>Information about the right to be accompanied</a:t>
            </a:r>
          </a:p>
          <a:p>
            <a:pPr lvl="1">
              <a:buFont typeface="Courier New" panose="020B0604020202020204" pitchFamily="34" charset="0"/>
              <a:buChar char="o"/>
            </a:pPr>
            <a:r>
              <a:rPr lang="en-US"/>
              <a:t>The possible outcomes</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5815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8546D4-E45E-244B-8A99-F45BF927BD2B}"/>
              </a:ext>
            </a:extLst>
          </p:cNvPr>
          <p:cNvSpPr>
            <a:spLocks noGrp="1"/>
          </p:cNvSpPr>
          <p:nvPr>
            <p:ph type="title"/>
          </p:nvPr>
        </p:nvSpPr>
        <p:spPr>
          <a:xfrm>
            <a:off x="686834" y="591344"/>
            <a:ext cx="3200400" cy="5585619"/>
          </a:xfrm>
        </p:spPr>
        <p:txBody>
          <a:bodyPr>
            <a:normAutofit/>
          </a:bodyPr>
          <a:lstStyle/>
          <a:p>
            <a:r>
              <a:rPr lang="en-US">
                <a:solidFill>
                  <a:srgbClr val="FFFFFF"/>
                </a:solidFill>
                <a:cs typeface="Aharoni"/>
              </a:rPr>
              <a:t>At the hearing</a:t>
            </a:r>
            <a:endParaRPr lang="en-US">
              <a:solidFill>
                <a:srgbClr val="FFFFFF"/>
              </a:solidFill>
            </a:endParaRPr>
          </a:p>
        </p:txBody>
      </p:sp>
      <p:sp>
        <p:nvSpPr>
          <p:cNvPr id="3" name="Content Placeholder 2">
            <a:extLst>
              <a:ext uri="{FF2B5EF4-FFF2-40B4-BE49-F238E27FC236}">
                <a16:creationId xmlns:a16="http://schemas.microsoft.com/office/drawing/2014/main" id="{B9535BA4-EACB-18EF-7B6D-6FE684962B9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Opportunity for the employer and employee to state their case</a:t>
            </a:r>
          </a:p>
          <a:p>
            <a:r>
              <a:rPr lang="en-US"/>
              <a:t>The employer should:</a:t>
            </a:r>
            <a:endParaRPr lang="en-US" dirty="0"/>
          </a:p>
          <a:p>
            <a:pPr lvl="1">
              <a:buFont typeface="Courier New" panose="020B0604020202020204" pitchFamily="34" charset="0"/>
              <a:buChar char="o"/>
            </a:pPr>
            <a:r>
              <a:rPr lang="en-US"/>
              <a:t>Explain the alleged misconduct or performance issues</a:t>
            </a:r>
          </a:p>
          <a:p>
            <a:pPr lvl="1">
              <a:buFont typeface="Courier New" panose="020B0604020202020204" pitchFamily="34" charset="0"/>
              <a:buChar char="o"/>
            </a:pPr>
            <a:r>
              <a:rPr lang="en-US" dirty="0"/>
              <a:t>Go </a:t>
            </a:r>
            <a:r>
              <a:rPr lang="en-US"/>
              <a:t>through the evidence</a:t>
            </a:r>
          </a:p>
          <a:p>
            <a:pPr lvl="1">
              <a:buFont typeface="Courier New" panose="020B0604020202020204" pitchFamily="34" charset="0"/>
              <a:buChar char="o"/>
            </a:pPr>
            <a:r>
              <a:rPr lang="en-US"/>
              <a:t>Make sure someone takes notes</a:t>
            </a:r>
          </a:p>
          <a:p>
            <a:pPr lvl="1">
              <a:buFont typeface="Courier New" panose="020B0604020202020204" pitchFamily="34" charset="0"/>
              <a:buChar char="o"/>
            </a:pPr>
            <a:r>
              <a:rPr lang="en-US" dirty="0"/>
              <a:t>If appropriate, witnesses</a:t>
            </a:r>
          </a:p>
          <a:p>
            <a:pPr lvl="1">
              <a:buFont typeface="Courier New" panose="020B0604020202020204" pitchFamily="34" charset="0"/>
              <a:buChar char="o"/>
            </a:pPr>
            <a:r>
              <a:rPr lang="en-US"/>
              <a:t>Adjourn the meeting to consider the outcome</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91286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77996E-91E1-4E06-46B2-0CDE11907D1E}"/>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Decision</a:t>
            </a:r>
            <a:endParaRPr lang="en-US">
              <a:solidFill>
                <a:srgbClr val="FFFFFF"/>
              </a:solidFill>
            </a:endParaRPr>
          </a:p>
        </p:txBody>
      </p:sp>
      <p:sp>
        <p:nvSpPr>
          <p:cNvPr id="3" name="Content Placeholder 2">
            <a:extLst>
              <a:ext uri="{FF2B5EF4-FFF2-40B4-BE49-F238E27FC236}">
                <a16:creationId xmlns:a16="http://schemas.microsoft.com/office/drawing/2014/main" id="{319A1E39-6DBE-CD2B-ED0B-0DADAF49716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Are the allegations </a:t>
            </a:r>
            <a:r>
              <a:rPr lang="en-US"/>
              <a:t>upheld?</a:t>
            </a:r>
          </a:p>
          <a:p>
            <a:r>
              <a:rPr lang="en-US"/>
              <a:t>Sanction</a:t>
            </a:r>
          </a:p>
          <a:p>
            <a:pPr lvl="1">
              <a:buFont typeface="Courier New" panose="020B0604020202020204" pitchFamily="34" charset="0"/>
              <a:buChar char="o"/>
            </a:pPr>
            <a:r>
              <a:rPr lang="en-US"/>
              <a:t>First written warning</a:t>
            </a:r>
          </a:p>
          <a:p>
            <a:pPr lvl="1">
              <a:buFont typeface="Courier New" panose="020B0604020202020204" pitchFamily="34" charset="0"/>
              <a:buChar char="o"/>
            </a:pPr>
            <a:r>
              <a:rPr lang="en-US"/>
              <a:t>Final written warning</a:t>
            </a:r>
          </a:p>
          <a:p>
            <a:pPr lvl="1">
              <a:buFont typeface="Courier New" panose="020B0604020202020204" pitchFamily="34" charset="0"/>
              <a:buChar char="o"/>
            </a:pPr>
            <a:r>
              <a:rPr lang="en-US"/>
              <a:t>Dismissal with notice</a:t>
            </a:r>
          </a:p>
          <a:p>
            <a:pPr lvl="1">
              <a:buFont typeface="Courier New" panose="020B0604020202020204" pitchFamily="34" charset="0"/>
              <a:buChar char="o"/>
            </a:pPr>
            <a:r>
              <a:rPr lang="en-US"/>
              <a:t>Summary dismissal (gross misconduct)</a:t>
            </a:r>
          </a:p>
          <a:p>
            <a:pPr lvl="1">
              <a:buFont typeface="Courier New" panose="020B0604020202020204" pitchFamily="34" charset="0"/>
              <a:buChar char="o"/>
            </a:pPr>
            <a:r>
              <a:rPr lang="en-US" dirty="0"/>
              <a:t>Action </a:t>
            </a:r>
            <a:r>
              <a:rPr lang="en-US"/>
              <a:t>short of dismissal, such as demotion</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364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63B7BE-B21E-B6C5-23FA-C150A6315978}"/>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Outcome</a:t>
            </a:r>
          </a:p>
        </p:txBody>
      </p:sp>
      <p:sp>
        <p:nvSpPr>
          <p:cNvPr id="3" name="Content Placeholder 2">
            <a:extLst>
              <a:ext uri="{FF2B5EF4-FFF2-40B4-BE49-F238E27FC236}">
                <a16:creationId xmlns:a16="http://schemas.microsoft.com/office/drawing/2014/main" id="{B58A43D3-3B15-F53A-5FD9-1A121C98F0E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700"/>
              <a:t>Must be delivered without unreasonable delay</a:t>
            </a:r>
          </a:p>
          <a:p>
            <a:pPr lvl="1">
              <a:buFont typeface="Courier New" panose="020B0604020202020204" pitchFamily="34" charset="0"/>
              <a:buChar char="o"/>
            </a:pPr>
            <a:r>
              <a:rPr lang="en-US" sz="1700"/>
              <a:t>Company letterhead, date, private and confidential</a:t>
            </a:r>
          </a:p>
          <a:p>
            <a:pPr lvl="1">
              <a:buFont typeface="Courier New" panose="020B0604020202020204" pitchFamily="34" charset="0"/>
              <a:buChar char="o"/>
            </a:pPr>
            <a:r>
              <a:rPr lang="en-US" sz="1700"/>
              <a:t>Summary of the hearing details: who was there, what were their roles</a:t>
            </a:r>
          </a:p>
          <a:p>
            <a:pPr lvl="1">
              <a:buFont typeface="Courier New" panose="020B0604020202020204" pitchFamily="34" charset="0"/>
              <a:buChar char="o"/>
            </a:pPr>
            <a:r>
              <a:rPr lang="en-US" sz="1700"/>
              <a:t>Allegations, specify whether misconduct or gross misconduct</a:t>
            </a:r>
          </a:p>
          <a:p>
            <a:pPr lvl="1">
              <a:buFont typeface="Courier New" panose="020B0604020202020204" pitchFamily="34" charset="0"/>
              <a:buChar char="o"/>
            </a:pPr>
            <a:r>
              <a:rPr lang="en-US" sz="1700"/>
              <a:t>Evidence and findings: give details</a:t>
            </a:r>
          </a:p>
          <a:p>
            <a:pPr lvl="1">
              <a:buFont typeface="Courier New" panose="020B0604020202020204" pitchFamily="34" charset="0"/>
              <a:buChar char="o"/>
            </a:pPr>
            <a:r>
              <a:rPr lang="en-US" sz="1700"/>
              <a:t>Detail mitigation and consideration of prior live warnings</a:t>
            </a:r>
          </a:p>
          <a:p>
            <a:pPr lvl="1">
              <a:buFont typeface="Courier New" panose="020B0604020202020204" pitchFamily="34" charset="0"/>
              <a:buChar char="o"/>
            </a:pPr>
            <a:r>
              <a:rPr lang="en-US" sz="1700"/>
              <a:t>Confirm outcome and sanctions </a:t>
            </a:r>
          </a:p>
          <a:p>
            <a:pPr lvl="1">
              <a:buFont typeface="Courier New" panose="020B0604020202020204" pitchFamily="34" charset="0"/>
              <a:buChar char="o"/>
            </a:pPr>
            <a:r>
              <a:rPr lang="en-US" sz="1700"/>
              <a:t>Clarify future expectations/support measures</a:t>
            </a:r>
          </a:p>
          <a:p>
            <a:pPr lvl="1">
              <a:buFont typeface="Courier New" panose="020B0604020202020204" pitchFamily="34" charset="0"/>
              <a:buChar char="o"/>
            </a:pPr>
            <a:r>
              <a:rPr lang="en-US" sz="1700"/>
              <a:t>Refer to attachments such as hearing notes</a:t>
            </a:r>
          </a:p>
          <a:p>
            <a:pPr lvl="1">
              <a:buFont typeface="Courier New" panose="020B0604020202020204" pitchFamily="34" charset="0"/>
              <a:buChar char="o"/>
            </a:pPr>
            <a:r>
              <a:rPr lang="en-US" sz="1700"/>
              <a:t>Details of the appeal process</a:t>
            </a:r>
          </a:p>
          <a:p>
            <a:pPr marL="0" indent="0">
              <a:buNone/>
            </a:pPr>
            <a:endParaRPr lang="en-US" sz="17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40775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248B3F-FC40-AC07-44DA-80FC1147A197}"/>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Suspend at your peril</a:t>
            </a:r>
          </a:p>
        </p:txBody>
      </p:sp>
      <p:sp>
        <p:nvSpPr>
          <p:cNvPr id="3" name="Content Placeholder 2">
            <a:extLst>
              <a:ext uri="{FF2B5EF4-FFF2-40B4-BE49-F238E27FC236}">
                <a16:creationId xmlns:a16="http://schemas.microsoft.com/office/drawing/2014/main" id="{A6C6353F-F6B6-D83B-5905-6E7CDA7FE2DD}"/>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What advice would you give to a manager wanting to suspend an employee?</a:t>
            </a:r>
          </a:p>
        </p:txBody>
      </p:sp>
      <p:sp>
        <p:nvSpPr>
          <p:cNvPr id="18" name="Oval 1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27583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D09D12-643C-4A05-E2AC-1E384B5172F3}"/>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Factors to consider relating to suspension</a:t>
            </a:r>
            <a:endParaRPr lang="en-US">
              <a:solidFill>
                <a:srgbClr val="FFFFFF"/>
              </a:solidFill>
            </a:endParaRPr>
          </a:p>
        </p:txBody>
      </p:sp>
      <p:sp>
        <p:nvSpPr>
          <p:cNvPr id="3" name="Content Placeholder 2">
            <a:extLst>
              <a:ext uri="{FF2B5EF4-FFF2-40B4-BE49-F238E27FC236}">
                <a16:creationId xmlns:a16="http://schemas.microsoft.com/office/drawing/2014/main" id="{D3C49071-4A43-D6CF-484C-8DE68B5AA1D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Risk assessment</a:t>
            </a:r>
          </a:p>
          <a:p>
            <a:r>
              <a:rPr lang="en-US"/>
              <a:t>Consider alternatives</a:t>
            </a:r>
          </a:p>
          <a:p>
            <a:r>
              <a:rPr lang="en-US"/>
              <a:t>Document all decisions and discussions</a:t>
            </a:r>
          </a:p>
          <a:p>
            <a:r>
              <a:rPr lang="en-US"/>
              <a:t>Communication with the employee</a:t>
            </a:r>
            <a:endParaRPr lang="en-US" dirty="0"/>
          </a:p>
          <a:p>
            <a:r>
              <a:rPr lang="en-US"/>
              <a:t>Maintain regular contact</a:t>
            </a:r>
            <a:endParaRPr lang="en-US" dirty="0"/>
          </a:p>
          <a:p>
            <a:r>
              <a:rPr lang="en-US"/>
              <a:t>Review ongoing need for suspension</a:t>
            </a:r>
            <a:endParaRPr lang="en-US" dirty="0"/>
          </a:p>
          <a:p>
            <a:r>
              <a:rPr lang="en-US" dirty="0"/>
              <a:t>Return </a:t>
            </a:r>
            <a:r>
              <a:rPr lang="en-US"/>
              <a:t>to work meeting</a:t>
            </a:r>
            <a:endParaRPr lang="en-US" dirty="0"/>
          </a:p>
          <a:p>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56304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DE5BAB-A06F-764F-E1E7-9F1948D58E9B}"/>
              </a:ext>
            </a:extLst>
          </p:cNvPr>
          <p:cNvSpPr>
            <a:spLocks noGrp="1"/>
          </p:cNvSpPr>
          <p:nvPr>
            <p:ph type="title"/>
          </p:nvPr>
        </p:nvSpPr>
        <p:spPr>
          <a:xfrm>
            <a:off x="686834" y="591344"/>
            <a:ext cx="3200400" cy="5585619"/>
          </a:xfrm>
        </p:spPr>
        <p:txBody>
          <a:bodyPr>
            <a:normAutofit/>
          </a:bodyPr>
          <a:lstStyle/>
          <a:p>
            <a:r>
              <a:rPr lang="en-US">
                <a:solidFill>
                  <a:srgbClr val="FFFFFF"/>
                </a:solidFill>
                <a:cs typeface="Aharoni"/>
              </a:rPr>
              <a:t>Potential problem areas</a:t>
            </a:r>
            <a:endParaRPr lang="en-US">
              <a:solidFill>
                <a:srgbClr val="FFFFFF"/>
              </a:solidFill>
            </a:endParaRPr>
          </a:p>
        </p:txBody>
      </p:sp>
      <p:sp>
        <p:nvSpPr>
          <p:cNvPr id="3" name="Content Placeholder 2">
            <a:extLst>
              <a:ext uri="{FF2B5EF4-FFF2-40B4-BE49-F238E27FC236}">
                <a16:creationId xmlns:a16="http://schemas.microsoft.com/office/drawing/2014/main" id="{AFB8DCF1-507C-2B14-3550-CB31E27A3A5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Overlapping of discipline and grievance procedures</a:t>
            </a:r>
          </a:p>
          <a:p>
            <a:r>
              <a:rPr lang="en-US"/>
              <a:t>Failure to attend</a:t>
            </a:r>
          </a:p>
          <a:p>
            <a:r>
              <a:rPr lang="en-US"/>
              <a:t>Record-keeping</a:t>
            </a:r>
          </a:p>
          <a:p>
            <a:r>
              <a:rPr lang="en-US"/>
              <a:t>Expired warning</a:t>
            </a:r>
          </a:p>
          <a:p>
            <a:r>
              <a:rPr lang="en-US"/>
              <a:t>Is it a police matter?</a:t>
            </a:r>
          </a:p>
          <a:p>
            <a:r>
              <a:rPr lang="en-US"/>
              <a:t>Wellbeing and mental health</a:t>
            </a:r>
          </a:p>
          <a:p>
            <a:r>
              <a:rPr lang="en-US"/>
              <a:t>Incomplete or inadequate outcome letters</a:t>
            </a:r>
          </a:p>
          <a:p>
            <a:r>
              <a:rPr lang="en-US"/>
              <a:t>When things go public</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00089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004580-ADB6-B9BF-1BD7-F59C235823F4}"/>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Aharoni"/>
              </a:rPr>
              <a:t>References</a:t>
            </a:r>
            <a:endParaRPr lang="en-US">
              <a:solidFill>
                <a:srgbClr val="FFFFFF"/>
              </a:solidFill>
            </a:endParaRPr>
          </a:p>
        </p:txBody>
      </p:sp>
      <p:sp>
        <p:nvSpPr>
          <p:cNvPr id="3" name="Content Placeholder 2">
            <a:extLst>
              <a:ext uri="{FF2B5EF4-FFF2-40B4-BE49-F238E27FC236}">
                <a16:creationId xmlns:a16="http://schemas.microsoft.com/office/drawing/2014/main" id="{19D6F338-CB17-C654-D5F6-4A6272F28FA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Commonly asked question</a:t>
            </a:r>
          </a:p>
          <a:p>
            <a:r>
              <a:rPr lang="en-US" dirty="0"/>
              <a:t>Duty to provide a reference which is in substance true, accurate and fair</a:t>
            </a:r>
          </a:p>
          <a:p>
            <a:r>
              <a:rPr lang="en-US" dirty="0"/>
              <a:t>Must not give an unfair or misleading sta</a:t>
            </a:r>
            <a:r>
              <a:rPr lang="en-US"/>
              <a:t>tement</a:t>
            </a:r>
          </a:p>
          <a:p>
            <a:r>
              <a:rPr lang="en-US" dirty="0"/>
              <a:t>An employer could be held liable for a reference that leads to economic loss if it was foreseeable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89870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4C8350-9718-97F7-5515-B294DCC3FAAC}"/>
              </a:ext>
            </a:extLst>
          </p:cNvPr>
          <p:cNvSpPr>
            <a:spLocks noGrp="1"/>
          </p:cNvSpPr>
          <p:nvPr>
            <p:ph type="title"/>
          </p:nvPr>
        </p:nvSpPr>
        <p:spPr>
          <a:xfrm>
            <a:off x="5894962" y="479493"/>
            <a:ext cx="5458838" cy="1325563"/>
          </a:xfrm>
        </p:spPr>
        <p:txBody>
          <a:bodyPr>
            <a:normAutofit/>
          </a:bodyPr>
          <a:lstStyle/>
          <a:p>
            <a:r>
              <a:rPr lang="en-US">
                <a:cs typeface="Aharoni"/>
              </a:rPr>
              <a:t>Next week</a:t>
            </a:r>
            <a:endParaRPr lang="en-US"/>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Checkmark">
            <a:extLst>
              <a:ext uri="{FF2B5EF4-FFF2-40B4-BE49-F238E27FC236}">
                <a16:creationId xmlns:a16="http://schemas.microsoft.com/office/drawing/2014/main" id="{538B1925-1C72-6E84-1AEA-A471451FD48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7624B2F-E489-39A5-91EC-541D351CBB46}"/>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400"/>
              <a:t>The Hackathon </a:t>
            </a:r>
          </a:p>
          <a:p>
            <a:pPr lvl="1">
              <a:buFont typeface="Courier New" panose="020B0604020202020204" pitchFamily="34" charset="0"/>
              <a:buChar char="o"/>
            </a:pPr>
            <a:r>
              <a:rPr lang="en-US"/>
              <a:t>Employee Harm and Wellbeing</a:t>
            </a:r>
            <a:endParaRPr lang="en-US" dirty="0"/>
          </a:p>
          <a:p>
            <a:pPr lvl="1">
              <a:buFont typeface="Courier New" panose="020B0604020202020204" pitchFamily="34" charset="0"/>
              <a:buChar char="o"/>
            </a:pPr>
            <a:r>
              <a:rPr lang="en-US"/>
              <a:t>Investigator impact</a:t>
            </a:r>
          </a:p>
          <a:p>
            <a:pPr lvl="1">
              <a:buFont typeface="Courier New" panose="020B0604020202020204" pitchFamily="34" charset="0"/>
              <a:buChar char="o"/>
            </a:pPr>
            <a:r>
              <a:rPr lang="en-US"/>
              <a:t>Process v Duty of Care</a:t>
            </a:r>
          </a:p>
          <a:p>
            <a:pPr lvl="1">
              <a:buFont typeface="Courier New" panose="020B0604020202020204" pitchFamily="34" charset="0"/>
              <a:buChar char="o"/>
            </a:pPr>
            <a:r>
              <a:rPr lang="en-US" dirty="0" err="1"/>
              <a:t>Organisational</a:t>
            </a:r>
            <a:r>
              <a:rPr lang="en-US" dirty="0"/>
              <a:t> Culture Shift</a:t>
            </a:r>
          </a:p>
        </p:txBody>
      </p:sp>
    </p:spTree>
    <p:extLst>
      <p:ext uri="{BB962C8B-B14F-4D97-AF65-F5344CB8AC3E}">
        <p14:creationId xmlns:p14="http://schemas.microsoft.com/office/powerpoint/2010/main" val="2215030903"/>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32</Slides>
  <Notes>7</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ShapesVTI</vt:lpstr>
      <vt:lpstr>Disciplinary and Grievance</vt:lpstr>
      <vt:lpstr>Introduction</vt:lpstr>
      <vt:lpstr>Legislation</vt:lpstr>
      <vt:lpstr>Grievance</vt:lpstr>
      <vt:lpstr>Legal Framework</vt:lpstr>
      <vt:lpstr>ACAS Code</vt:lpstr>
      <vt:lpstr>Follow a full and fair process</vt:lpstr>
      <vt:lpstr>Failure to follow a full and fair process</vt:lpstr>
      <vt:lpstr>Question</vt:lpstr>
      <vt:lpstr>Prevention strategies</vt:lpstr>
      <vt:lpstr>What does an investigation look like?</vt:lpstr>
      <vt:lpstr>Grievance Hearing</vt:lpstr>
      <vt:lpstr>Outcomes</vt:lpstr>
      <vt:lpstr>Potential problem areas</vt:lpstr>
      <vt:lpstr>Disciplinary</vt:lpstr>
      <vt:lpstr>Disciplinary - fairness</vt:lpstr>
      <vt:lpstr>Fair dismissal</vt:lpstr>
      <vt:lpstr>Substantive fairness</vt:lpstr>
      <vt:lpstr>Band of reasonable responses</vt:lpstr>
      <vt:lpstr>Iceland Frozen Foods v Jones</vt:lpstr>
      <vt:lpstr>Is a dismissal fair?</vt:lpstr>
      <vt:lpstr>Practical application</vt:lpstr>
      <vt:lpstr>Application</vt:lpstr>
      <vt:lpstr>Preparing for the hearing</vt:lpstr>
      <vt:lpstr>At the hearing</vt:lpstr>
      <vt:lpstr>Decision</vt:lpstr>
      <vt:lpstr>Outcome</vt:lpstr>
      <vt:lpstr>Suspend at your peril</vt:lpstr>
      <vt:lpstr>Factors to consider relating to suspension</vt:lpstr>
      <vt:lpstr>Potential problem areas</vt:lpstr>
      <vt:lpstr>References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545</cp:revision>
  <dcterms:created xsi:type="dcterms:W3CDTF">2026-01-27T20:08:28Z</dcterms:created>
  <dcterms:modified xsi:type="dcterms:W3CDTF">2026-01-27T22:45:33Z</dcterms:modified>
</cp:coreProperties>
</file>