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7" r:id="rId2"/>
    <p:sldId id="258" r:id="rId3"/>
    <p:sldId id="270" r:id="rId4"/>
    <p:sldId id="259" r:id="rId5"/>
    <p:sldId id="260" r:id="rId6"/>
    <p:sldId id="261" r:id="rId7"/>
    <p:sldId id="262" r:id="rId8"/>
    <p:sldId id="269" r:id="rId9"/>
    <p:sldId id="274" r:id="rId10"/>
    <p:sldId id="263" r:id="rId11"/>
    <p:sldId id="271" r:id="rId12"/>
    <p:sldId id="264" r:id="rId13"/>
    <p:sldId id="265" r:id="rId14"/>
    <p:sldId id="272" r:id="rId15"/>
    <p:sldId id="266" r:id="rId16"/>
    <p:sldId id="267" r:id="rId17"/>
    <p:sldId id="273"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38" autoAdjust="0"/>
    <p:restoredTop sz="94660"/>
  </p:normalViewPr>
  <p:slideViewPr>
    <p:cSldViewPr snapToGrid="0">
      <p:cViewPr varScale="1">
        <p:scale>
          <a:sx n="72" d="100"/>
          <a:sy n="72" d="100"/>
        </p:scale>
        <p:origin x="378"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linakwiecien98@yahoo.com" userId="f737f4987d2141ba" providerId="LiveId" clId="{FEA28369-CA28-4862-BC7E-B729DC5B583C}"/>
    <pc:docChg chg="undo redo custSel addSld delSld modSld sldOrd modMainMaster">
      <pc:chgData name="karolinakwiecien98@yahoo.com" userId="f737f4987d2141ba" providerId="LiveId" clId="{FEA28369-CA28-4862-BC7E-B729DC5B583C}" dt="2021-12-13T15:26:54.533" v="2855" actId="20577"/>
      <pc:docMkLst>
        <pc:docMk/>
      </pc:docMkLst>
      <pc:sldChg chg="addSp delSp modSp add del mod modTransition">
        <pc:chgData name="karolinakwiecien98@yahoo.com" userId="f737f4987d2141ba" providerId="LiveId" clId="{FEA28369-CA28-4862-BC7E-B729DC5B583C}" dt="2021-12-13T15:26:16.524" v="2847" actId="207"/>
        <pc:sldMkLst>
          <pc:docMk/>
          <pc:sldMk cId="4043737824" sldId="257"/>
        </pc:sldMkLst>
        <pc:spChg chg="mod">
          <ac:chgData name="karolinakwiecien98@yahoo.com" userId="f737f4987d2141ba" providerId="LiveId" clId="{FEA28369-CA28-4862-BC7E-B729DC5B583C}" dt="2021-12-13T15:26:16.524" v="2847" actId="207"/>
          <ac:spMkLst>
            <pc:docMk/>
            <pc:sldMk cId="4043737824" sldId="257"/>
            <ac:spMk id="2" creationId="{78FD68DA-43BA-4508-8DE2-BA9BB7B2FA5B}"/>
          </ac:spMkLst>
        </pc:spChg>
        <pc:spChg chg="del mod">
          <ac:chgData name="karolinakwiecien98@yahoo.com" userId="f737f4987d2141ba" providerId="LiveId" clId="{FEA28369-CA28-4862-BC7E-B729DC5B583C}" dt="2021-12-01T11:12:49.748" v="1792" actId="478"/>
          <ac:spMkLst>
            <pc:docMk/>
            <pc:sldMk cId="4043737824" sldId="257"/>
            <ac:spMk id="3" creationId="{A8E9CFF2-3777-4FF4-A759-8491175B0B7C}"/>
          </ac:spMkLst>
        </pc:spChg>
        <pc:graphicFrameChg chg="add del mod modGraphic">
          <ac:chgData name="karolinakwiecien98@yahoo.com" userId="f737f4987d2141ba" providerId="LiveId" clId="{FEA28369-CA28-4862-BC7E-B729DC5B583C}" dt="2021-11-26T16:43:54.010" v="255" actId="478"/>
          <ac:graphicFrameMkLst>
            <pc:docMk/>
            <pc:sldMk cId="4043737824" sldId="257"/>
            <ac:graphicFrameMk id="4" creationId="{ABE3BA79-30DC-4391-BF8D-F8F7572078B9}"/>
          </ac:graphicFrameMkLst>
        </pc:graphicFrameChg>
        <pc:picChg chg="add del mod">
          <ac:chgData name="karolinakwiecien98@yahoo.com" userId="f737f4987d2141ba" providerId="LiveId" clId="{FEA28369-CA28-4862-BC7E-B729DC5B583C}" dt="2021-12-01T11:12:36.337" v="1753" actId="478"/>
          <ac:picMkLst>
            <pc:docMk/>
            <pc:sldMk cId="4043737824" sldId="257"/>
            <ac:picMk id="4" creationId="{B938E3FB-96A3-41C5-9C5B-B49CB6070D6E}"/>
          </ac:picMkLst>
        </pc:picChg>
      </pc:sldChg>
      <pc:sldChg chg="addSp delSp modSp mod ord modTransition">
        <pc:chgData name="karolinakwiecien98@yahoo.com" userId="f737f4987d2141ba" providerId="LiveId" clId="{FEA28369-CA28-4862-BC7E-B729DC5B583C}" dt="2021-12-13T15:25:47.656" v="2845"/>
        <pc:sldMkLst>
          <pc:docMk/>
          <pc:sldMk cId="3783636571" sldId="258"/>
        </pc:sldMkLst>
        <pc:spChg chg="mod">
          <ac:chgData name="karolinakwiecien98@yahoo.com" userId="f737f4987d2141ba" providerId="LiveId" clId="{FEA28369-CA28-4862-BC7E-B729DC5B583C}" dt="2021-12-05T09:21:21.773" v="2439" actId="113"/>
          <ac:spMkLst>
            <pc:docMk/>
            <pc:sldMk cId="3783636571" sldId="258"/>
            <ac:spMk id="2" creationId="{36239F78-803A-4CFF-BEFC-DF16042C4F40}"/>
          </ac:spMkLst>
        </pc:spChg>
        <pc:spChg chg="mod">
          <ac:chgData name="karolinakwiecien98@yahoo.com" userId="f737f4987d2141ba" providerId="LiveId" clId="{FEA28369-CA28-4862-BC7E-B729DC5B583C}" dt="2021-12-01T17:52:49.137" v="1818" actId="20577"/>
          <ac:spMkLst>
            <pc:docMk/>
            <pc:sldMk cId="3783636571" sldId="258"/>
            <ac:spMk id="3" creationId="{AB36CFA1-D0F1-41D4-AA22-20BA5AF7EE62}"/>
          </ac:spMkLst>
        </pc:spChg>
        <pc:graphicFrameChg chg="add del modGraphic">
          <ac:chgData name="karolinakwiecien98@yahoo.com" userId="f737f4987d2141ba" providerId="LiveId" clId="{FEA28369-CA28-4862-BC7E-B729DC5B583C}" dt="2021-11-26T15:52:23.233" v="30" actId="3680"/>
          <ac:graphicFrameMkLst>
            <pc:docMk/>
            <pc:sldMk cId="3783636571" sldId="258"/>
            <ac:graphicFrameMk id="4" creationId="{724F4EBA-FE43-4FF8-9DC7-0C5D1BCEBBEF}"/>
          </ac:graphicFrameMkLst>
        </pc:graphicFrameChg>
        <pc:graphicFrameChg chg="add mod modGraphic">
          <ac:chgData name="karolinakwiecien98@yahoo.com" userId="f737f4987d2141ba" providerId="LiveId" clId="{FEA28369-CA28-4862-BC7E-B729DC5B583C}" dt="2021-12-01T11:07:36.527" v="1721" actId="113"/>
          <ac:graphicFrameMkLst>
            <pc:docMk/>
            <pc:sldMk cId="3783636571" sldId="258"/>
            <ac:graphicFrameMk id="5" creationId="{10B2DA11-465C-48FF-9071-09F5095E7F2E}"/>
          </ac:graphicFrameMkLst>
        </pc:graphicFrameChg>
      </pc:sldChg>
      <pc:sldChg chg="addSp delSp modSp new mod modTransition setBg setClrOvrMap">
        <pc:chgData name="karolinakwiecien98@yahoo.com" userId="f737f4987d2141ba" providerId="LiveId" clId="{FEA28369-CA28-4862-BC7E-B729DC5B583C}" dt="2021-12-13T15:26:54.533" v="2855" actId="20577"/>
        <pc:sldMkLst>
          <pc:docMk/>
          <pc:sldMk cId="4092372181" sldId="259"/>
        </pc:sldMkLst>
        <pc:spChg chg="mod ord">
          <ac:chgData name="karolinakwiecien98@yahoo.com" userId="f737f4987d2141ba" providerId="LiveId" clId="{FEA28369-CA28-4862-BC7E-B729DC5B583C}" dt="2021-12-05T09:27:45.670" v="2459" actId="1076"/>
          <ac:spMkLst>
            <pc:docMk/>
            <pc:sldMk cId="4092372181" sldId="259"/>
            <ac:spMk id="2" creationId="{E509113A-DEA2-41CC-9CA1-7DF31D211FF4}"/>
          </ac:spMkLst>
        </pc:spChg>
        <pc:spChg chg="mod ord">
          <ac:chgData name="karolinakwiecien98@yahoo.com" userId="f737f4987d2141ba" providerId="LiveId" clId="{FEA28369-CA28-4862-BC7E-B729DC5B583C}" dt="2021-12-13T15:26:54.533" v="2855" actId="20577"/>
          <ac:spMkLst>
            <pc:docMk/>
            <pc:sldMk cId="4092372181" sldId="259"/>
            <ac:spMk id="3" creationId="{0CBC29FD-A455-4C81-9C97-2C495168004E}"/>
          </ac:spMkLst>
        </pc:spChg>
        <pc:spChg chg="add del">
          <ac:chgData name="karolinakwiecien98@yahoo.com" userId="f737f4987d2141ba" providerId="LiveId" clId="{FEA28369-CA28-4862-BC7E-B729DC5B583C}" dt="2021-11-28T10:36:49.762" v="688" actId="26606"/>
          <ac:spMkLst>
            <pc:docMk/>
            <pc:sldMk cId="4092372181" sldId="259"/>
            <ac:spMk id="6" creationId="{A65AC7D1-EAA9-48F5-B509-60A7F50BF703}"/>
          </ac:spMkLst>
        </pc:spChg>
        <pc:spChg chg="add del">
          <ac:chgData name="karolinakwiecien98@yahoo.com" userId="f737f4987d2141ba" providerId="LiveId" clId="{FEA28369-CA28-4862-BC7E-B729DC5B583C}" dt="2021-11-28T10:36:06.623" v="678" actId="26606"/>
          <ac:spMkLst>
            <pc:docMk/>
            <pc:sldMk cId="4092372181" sldId="259"/>
            <ac:spMk id="9" creationId="{3BCB5F6A-9EB0-40B0-9D13-3023E9A20508}"/>
          </ac:spMkLst>
        </pc:spChg>
        <pc:spChg chg="add del">
          <ac:chgData name="karolinakwiecien98@yahoo.com" userId="f737f4987d2141ba" providerId="LiveId" clId="{FEA28369-CA28-4862-BC7E-B729DC5B583C}" dt="2021-11-29T12:58:50.895" v="1309" actId="26606"/>
          <ac:spMkLst>
            <pc:docMk/>
            <pc:sldMk cId="4092372181" sldId="259"/>
            <ac:spMk id="10" creationId="{9323D83D-50D6-4040-A58B-FCEA340F886A}"/>
          </ac:spMkLst>
        </pc:spChg>
        <pc:spChg chg="add del">
          <ac:chgData name="karolinakwiecien98@yahoo.com" userId="f737f4987d2141ba" providerId="LiveId" clId="{FEA28369-CA28-4862-BC7E-B729DC5B583C}" dt="2021-11-28T10:36:49.762" v="688" actId="26606"/>
          <ac:spMkLst>
            <pc:docMk/>
            <pc:sldMk cId="4092372181" sldId="259"/>
            <ac:spMk id="11" creationId="{D6320AF9-619A-4175-865B-5663E1AEF4C5}"/>
          </ac:spMkLst>
        </pc:spChg>
        <pc:spChg chg="add del">
          <ac:chgData name="karolinakwiecien98@yahoo.com" userId="f737f4987d2141ba" providerId="LiveId" clId="{FEA28369-CA28-4862-BC7E-B729DC5B583C}" dt="2021-11-29T12:58:50.895" v="1309" actId="26606"/>
          <ac:spMkLst>
            <pc:docMk/>
            <pc:sldMk cId="4092372181" sldId="259"/>
            <ac:spMk id="14" creationId="{F10FD715-4DCE-4779-B634-EC78315EA213}"/>
          </ac:spMkLst>
        </pc:spChg>
        <pc:spChg chg="add del">
          <ac:chgData name="karolinakwiecien98@yahoo.com" userId="f737f4987d2141ba" providerId="LiveId" clId="{FEA28369-CA28-4862-BC7E-B729DC5B583C}" dt="2021-11-29T12:58:50.895" v="1309" actId="26606"/>
          <ac:spMkLst>
            <pc:docMk/>
            <pc:sldMk cId="4092372181" sldId="259"/>
            <ac:spMk id="16" creationId="{603AE127-802C-459A-A612-DB85B67F0DC0}"/>
          </ac:spMkLst>
        </pc:spChg>
        <pc:spChg chg="add del">
          <ac:chgData name="karolinakwiecien98@yahoo.com" userId="f737f4987d2141ba" providerId="LiveId" clId="{FEA28369-CA28-4862-BC7E-B729DC5B583C}" dt="2021-11-28T10:36:49.762" v="688" actId="26606"/>
          <ac:spMkLst>
            <pc:docMk/>
            <pc:sldMk cId="4092372181" sldId="259"/>
            <ac:spMk id="17" creationId="{7E018740-5C2B-4A41-AC1A-7E68D1EC1954}"/>
          </ac:spMkLst>
        </pc:spChg>
        <pc:spChg chg="add del">
          <ac:chgData name="karolinakwiecien98@yahoo.com" userId="f737f4987d2141ba" providerId="LiveId" clId="{FEA28369-CA28-4862-BC7E-B729DC5B583C}" dt="2021-11-29T12:59:08.145" v="1311" actId="26606"/>
          <ac:spMkLst>
            <pc:docMk/>
            <pc:sldMk cId="4092372181" sldId="259"/>
            <ac:spMk id="18" creationId="{9B445E02-D785-4565-B842-9567BBC09508}"/>
          </ac:spMkLst>
        </pc:spChg>
        <pc:spChg chg="add del">
          <ac:chgData name="karolinakwiecien98@yahoo.com" userId="f737f4987d2141ba" providerId="LiveId" clId="{FEA28369-CA28-4862-BC7E-B729DC5B583C}" dt="2021-11-28T10:36:49.762" v="688" actId="26606"/>
          <ac:spMkLst>
            <pc:docMk/>
            <pc:sldMk cId="4092372181" sldId="259"/>
            <ac:spMk id="19" creationId="{166F75A4-C475-4941-8EE2-B80A06A2C1BB}"/>
          </ac:spMkLst>
        </pc:spChg>
        <pc:spChg chg="add del">
          <ac:chgData name="karolinakwiecien98@yahoo.com" userId="f737f4987d2141ba" providerId="LiveId" clId="{FEA28369-CA28-4862-BC7E-B729DC5B583C}" dt="2021-11-29T12:59:08.145" v="1311" actId="26606"/>
          <ac:spMkLst>
            <pc:docMk/>
            <pc:sldMk cId="4092372181" sldId="259"/>
            <ac:spMk id="20" creationId="{2C153736-D102-4F57-9DE7-615AFC02B0AC}"/>
          </ac:spMkLst>
        </pc:spChg>
        <pc:spChg chg="add del">
          <ac:chgData name="karolinakwiecien98@yahoo.com" userId="f737f4987d2141ba" providerId="LiveId" clId="{FEA28369-CA28-4862-BC7E-B729DC5B583C}" dt="2021-11-28T10:36:49.762" v="688" actId="26606"/>
          <ac:spMkLst>
            <pc:docMk/>
            <pc:sldMk cId="4092372181" sldId="259"/>
            <ac:spMk id="21" creationId="{A032553A-72E8-4B0D-8405-FF9771C9AF05}"/>
          </ac:spMkLst>
        </pc:spChg>
        <pc:spChg chg="add del">
          <ac:chgData name="karolinakwiecien98@yahoo.com" userId="f737f4987d2141ba" providerId="LiveId" clId="{FEA28369-CA28-4862-BC7E-B729DC5B583C}" dt="2021-11-29T12:59:08.145" v="1311" actId="26606"/>
          <ac:spMkLst>
            <pc:docMk/>
            <pc:sldMk cId="4092372181" sldId="259"/>
            <ac:spMk id="22" creationId="{BA407A52-66F4-4CDE-A726-FF79F3EC342D}"/>
          </ac:spMkLst>
        </pc:spChg>
        <pc:spChg chg="add del">
          <ac:chgData name="karolinakwiecien98@yahoo.com" userId="f737f4987d2141ba" providerId="LiveId" clId="{FEA28369-CA28-4862-BC7E-B729DC5B583C}" dt="2021-11-28T10:36:49.762" v="688" actId="26606"/>
          <ac:spMkLst>
            <pc:docMk/>
            <pc:sldMk cId="4092372181" sldId="259"/>
            <ac:spMk id="23" creationId="{765800AC-C3B9-498E-87BC-29FAE4C76B21}"/>
          </ac:spMkLst>
        </pc:spChg>
        <pc:spChg chg="add del">
          <ac:chgData name="karolinakwiecien98@yahoo.com" userId="f737f4987d2141ba" providerId="LiveId" clId="{FEA28369-CA28-4862-BC7E-B729DC5B583C}" dt="2021-11-29T12:59:08.145" v="1311" actId="26606"/>
          <ac:spMkLst>
            <pc:docMk/>
            <pc:sldMk cId="4092372181" sldId="259"/>
            <ac:spMk id="24" creationId="{D28FFB34-4FC3-46F5-B900-D3B774FD0BE6}"/>
          </ac:spMkLst>
        </pc:spChg>
        <pc:spChg chg="add del">
          <ac:chgData name="karolinakwiecien98@yahoo.com" userId="f737f4987d2141ba" providerId="LiveId" clId="{FEA28369-CA28-4862-BC7E-B729DC5B583C}" dt="2021-11-28T10:36:49.762" v="688" actId="26606"/>
          <ac:spMkLst>
            <pc:docMk/>
            <pc:sldMk cId="4092372181" sldId="259"/>
            <ac:spMk id="25" creationId="{1F9D6ACB-2FF4-49F9-978A-E0D5327FC635}"/>
          </ac:spMkLst>
        </pc:spChg>
        <pc:spChg chg="add del">
          <ac:chgData name="karolinakwiecien98@yahoo.com" userId="f737f4987d2141ba" providerId="LiveId" clId="{FEA28369-CA28-4862-BC7E-B729DC5B583C}" dt="2021-11-29T12:59:08.145" v="1311" actId="26606"/>
          <ac:spMkLst>
            <pc:docMk/>
            <pc:sldMk cId="4092372181" sldId="259"/>
            <ac:spMk id="26" creationId="{205F7B13-ACB5-46BE-8070-0431266B183B}"/>
          </ac:spMkLst>
        </pc:spChg>
        <pc:spChg chg="add del">
          <ac:chgData name="karolinakwiecien98@yahoo.com" userId="f737f4987d2141ba" providerId="LiveId" clId="{FEA28369-CA28-4862-BC7E-B729DC5B583C}" dt="2021-11-28T10:36:49.762" v="688" actId="26606"/>
          <ac:spMkLst>
            <pc:docMk/>
            <pc:sldMk cId="4092372181" sldId="259"/>
            <ac:spMk id="27" creationId="{A5EC319D-0FEA-4B95-A3EA-01E35672C95B}"/>
          </ac:spMkLst>
        </pc:spChg>
        <pc:spChg chg="add del">
          <ac:chgData name="karolinakwiecien98@yahoo.com" userId="f737f4987d2141ba" providerId="LiveId" clId="{FEA28369-CA28-4862-BC7E-B729DC5B583C}" dt="2021-11-29T12:59:08.145" v="1311" actId="26606"/>
          <ac:spMkLst>
            <pc:docMk/>
            <pc:sldMk cId="4092372181" sldId="259"/>
            <ac:spMk id="28" creationId="{D52A0D23-45DD-4DF4-ADE6-A81F409BB9FB}"/>
          </ac:spMkLst>
        </pc:spChg>
        <pc:spChg chg="add del">
          <ac:chgData name="karolinakwiecien98@yahoo.com" userId="f737f4987d2141ba" providerId="LiveId" clId="{FEA28369-CA28-4862-BC7E-B729DC5B583C}" dt="2021-11-29T12:59:08.145" v="1311" actId="26606"/>
          <ac:spMkLst>
            <pc:docMk/>
            <pc:sldMk cId="4092372181" sldId="259"/>
            <ac:spMk id="29" creationId="{C52ED567-06B3-4107-9773-BBB6BD78673C}"/>
          </ac:spMkLst>
        </pc:spChg>
        <pc:spChg chg="add del">
          <ac:chgData name="karolinakwiecien98@yahoo.com" userId="f737f4987d2141ba" providerId="LiveId" clId="{FEA28369-CA28-4862-BC7E-B729DC5B583C}" dt="2021-11-29T12:59:08.145" v="1311" actId="26606"/>
          <ac:spMkLst>
            <pc:docMk/>
            <pc:sldMk cId="4092372181" sldId="259"/>
            <ac:spMk id="30" creationId="{AF551D8B-3775-4477-88B7-7B7C350D34E4}"/>
          </ac:spMkLst>
        </pc:spChg>
        <pc:spChg chg="add del">
          <ac:chgData name="karolinakwiecien98@yahoo.com" userId="f737f4987d2141ba" providerId="LiveId" clId="{FEA28369-CA28-4862-BC7E-B729DC5B583C}" dt="2021-11-28T10:36:43.583" v="685" actId="26606"/>
          <ac:spMkLst>
            <pc:docMk/>
            <pc:sldMk cId="4092372181" sldId="259"/>
            <ac:spMk id="32" creationId="{3BCB5F6A-9EB0-40B0-9D13-3023E9A20508}"/>
          </ac:spMkLst>
        </pc:spChg>
        <pc:spChg chg="add del">
          <ac:chgData name="karolinakwiecien98@yahoo.com" userId="f737f4987d2141ba" providerId="LiveId" clId="{FEA28369-CA28-4862-BC7E-B729DC5B583C}" dt="2021-11-28T10:36:49.762" v="687" actId="26606"/>
          <ac:spMkLst>
            <pc:docMk/>
            <pc:sldMk cId="4092372181" sldId="259"/>
            <ac:spMk id="34" creationId="{62423CA5-E2E1-4789-B759-9906C1C94063}"/>
          </ac:spMkLst>
        </pc:spChg>
        <pc:spChg chg="add del">
          <ac:chgData name="karolinakwiecien98@yahoo.com" userId="f737f4987d2141ba" providerId="LiveId" clId="{FEA28369-CA28-4862-BC7E-B729DC5B583C}" dt="2021-11-28T10:36:49.762" v="687" actId="26606"/>
          <ac:spMkLst>
            <pc:docMk/>
            <pc:sldMk cId="4092372181" sldId="259"/>
            <ac:spMk id="35" creationId="{9F4444CE-BC8D-4D61-B303-4C05614E62AB}"/>
          </ac:spMkLst>
        </pc:spChg>
        <pc:spChg chg="add del">
          <ac:chgData name="karolinakwiecien98@yahoo.com" userId="f737f4987d2141ba" providerId="LiveId" clId="{FEA28369-CA28-4862-BC7E-B729DC5B583C}" dt="2021-11-28T10:36:49.762" v="687" actId="26606"/>
          <ac:spMkLst>
            <pc:docMk/>
            <pc:sldMk cId="4092372181" sldId="259"/>
            <ac:spMk id="36" creationId="{73772B81-181F-48B7-8826-4D9686D15DF5}"/>
          </ac:spMkLst>
        </pc:spChg>
        <pc:spChg chg="add del">
          <ac:chgData name="karolinakwiecien98@yahoo.com" userId="f737f4987d2141ba" providerId="LiveId" clId="{FEA28369-CA28-4862-BC7E-B729DC5B583C}" dt="2021-11-29T12:59:08.145" v="1311" actId="26606"/>
          <ac:spMkLst>
            <pc:docMk/>
            <pc:sldMk cId="4092372181" sldId="259"/>
            <ac:spMk id="37" creationId="{BB934D2B-85E2-4375-94EE-B66C16BF7999}"/>
          </ac:spMkLst>
        </pc:spChg>
        <pc:spChg chg="add del">
          <ac:chgData name="karolinakwiecien98@yahoo.com" userId="f737f4987d2141ba" providerId="LiveId" clId="{FEA28369-CA28-4862-BC7E-B729DC5B583C}" dt="2021-11-28T10:36:49.762" v="687" actId="26606"/>
          <ac:spMkLst>
            <pc:docMk/>
            <pc:sldMk cId="4092372181" sldId="259"/>
            <ac:spMk id="38" creationId="{B2205F6E-03C6-4E92-877C-E2482F6599AA}"/>
          </ac:spMkLst>
        </pc:spChg>
        <pc:spChg chg="add">
          <ac:chgData name="karolinakwiecien98@yahoo.com" userId="f737f4987d2141ba" providerId="LiveId" clId="{FEA28369-CA28-4862-BC7E-B729DC5B583C}" dt="2021-11-29T12:59:08.163" v="1312" actId="26606"/>
          <ac:spMkLst>
            <pc:docMk/>
            <pc:sldMk cId="4092372181" sldId="259"/>
            <ac:spMk id="39" creationId="{603AE127-802C-459A-A612-DB85B67F0DC0}"/>
          </ac:spMkLst>
        </pc:spChg>
        <pc:spChg chg="add">
          <ac:chgData name="karolinakwiecien98@yahoo.com" userId="f737f4987d2141ba" providerId="LiveId" clId="{FEA28369-CA28-4862-BC7E-B729DC5B583C}" dt="2021-11-29T12:59:08.163" v="1312" actId="26606"/>
          <ac:spMkLst>
            <pc:docMk/>
            <pc:sldMk cId="4092372181" sldId="259"/>
            <ac:spMk id="40" creationId="{9323D83D-50D6-4040-A58B-FCEA340F886A}"/>
          </ac:spMkLst>
        </pc:spChg>
        <pc:spChg chg="add">
          <ac:chgData name="karolinakwiecien98@yahoo.com" userId="f737f4987d2141ba" providerId="LiveId" clId="{FEA28369-CA28-4862-BC7E-B729DC5B583C}" dt="2021-11-29T12:59:08.163" v="1312" actId="26606"/>
          <ac:spMkLst>
            <pc:docMk/>
            <pc:sldMk cId="4092372181" sldId="259"/>
            <ac:spMk id="42" creationId="{F10FD715-4DCE-4779-B634-EC78315EA213}"/>
          </ac:spMkLst>
        </pc:spChg>
        <pc:picChg chg="add del mod ord">
          <ac:chgData name="karolinakwiecien98@yahoo.com" userId="f737f4987d2141ba" providerId="LiveId" clId="{FEA28369-CA28-4862-BC7E-B729DC5B583C}" dt="2021-11-28T17:28:18.808" v="1079" actId="478"/>
          <ac:picMkLst>
            <pc:docMk/>
            <pc:sldMk cId="4092372181" sldId="259"/>
            <ac:picMk id="4" creationId="{22365BF8-2FEE-4BFB-B367-DA8742A2FA1E}"/>
          </ac:picMkLst>
        </pc:picChg>
        <pc:cxnChg chg="add del">
          <ac:chgData name="karolinakwiecien98@yahoo.com" userId="f737f4987d2141ba" providerId="LiveId" clId="{FEA28369-CA28-4862-BC7E-B729DC5B583C}" dt="2021-11-29T12:58:27.663" v="1307" actId="26606"/>
          <ac:cxnSpMkLst>
            <pc:docMk/>
            <pc:sldMk cId="4092372181" sldId="259"/>
            <ac:cxnSpMk id="8" creationId="{0B5F7E3B-C5F1-40E0-A491-558BAFBC1127}"/>
          </ac:cxnSpMkLst>
        </pc:cxnChg>
        <pc:cxnChg chg="add del">
          <ac:chgData name="karolinakwiecien98@yahoo.com" userId="f737f4987d2141ba" providerId="LiveId" clId="{FEA28369-CA28-4862-BC7E-B729DC5B583C}" dt="2021-11-29T12:58:50.895" v="1309" actId="26606"/>
          <ac:cxnSpMkLst>
            <pc:docMk/>
            <pc:sldMk cId="4092372181" sldId="259"/>
            <ac:cxnSpMk id="12" creationId="{1A1FE6BB-DFB2-4080-9B5E-076EF5DDE67B}"/>
          </ac:cxnSpMkLst>
        </pc:cxnChg>
        <pc:cxnChg chg="add del">
          <ac:chgData name="karolinakwiecien98@yahoo.com" userId="f737f4987d2141ba" providerId="LiveId" clId="{FEA28369-CA28-4862-BC7E-B729DC5B583C}" dt="2021-11-28T10:36:49.762" v="688" actId="26606"/>
          <ac:cxnSpMkLst>
            <pc:docMk/>
            <pc:sldMk cId="4092372181" sldId="259"/>
            <ac:cxnSpMk id="13" creationId="{063B6EC6-D752-4EE7-908B-F8F19E8C7FEA}"/>
          </ac:cxnSpMkLst>
        </pc:cxnChg>
        <pc:cxnChg chg="add del">
          <ac:chgData name="karolinakwiecien98@yahoo.com" userId="f737f4987d2141ba" providerId="LiveId" clId="{FEA28369-CA28-4862-BC7E-B729DC5B583C}" dt="2021-11-28T10:36:49.762" v="688" actId="26606"/>
          <ac:cxnSpMkLst>
            <pc:docMk/>
            <pc:sldMk cId="4092372181" sldId="259"/>
            <ac:cxnSpMk id="15" creationId="{EFECD4E8-AD3E-4228-82A2-9461958EA94D}"/>
          </ac:cxnSpMkLst>
        </pc:cxnChg>
        <pc:cxnChg chg="add del">
          <ac:chgData name="karolinakwiecien98@yahoo.com" userId="f737f4987d2141ba" providerId="LiveId" clId="{FEA28369-CA28-4862-BC7E-B729DC5B583C}" dt="2021-11-29T12:59:08.145" v="1311" actId="26606"/>
          <ac:cxnSpMkLst>
            <pc:docMk/>
            <pc:sldMk cId="4092372181" sldId="259"/>
            <ac:cxnSpMk id="31" creationId="{1A901C3D-CFAE-460D-BD0E-7D22164D7DFB}"/>
          </ac:cxnSpMkLst>
        </pc:cxnChg>
        <pc:cxnChg chg="add del">
          <ac:chgData name="karolinakwiecien98@yahoo.com" userId="f737f4987d2141ba" providerId="LiveId" clId="{FEA28369-CA28-4862-BC7E-B729DC5B583C}" dt="2021-11-29T12:59:08.145" v="1311" actId="26606"/>
          <ac:cxnSpMkLst>
            <pc:docMk/>
            <pc:sldMk cId="4092372181" sldId="259"/>
            <ac:cxnSpMk id="33" creationId="{837C0EA9-1437-4437-9D20-2BBDA1AA9FF8}"/>
          </ac:cxnSpMkLst>
        </pc:cxnChg>
        <pc:cxnChg chg="add">
          <ac:chgData name="karolinakwiecien98@yahoo.com" userId="f737f4987d2141ba" providerId="LiveId" clId="{FEA28369-CA28-4862-BC7E-B729DC5B583C}" dt="2021-11-29T12:59:08.163" v="1312" actId="26606"/>
          <ac:cxnSpMkLst>
            <pc:docMk/>
            <pc:sldMk cId="4092372181" sldId="259"/>
            <ac:cxnSpMk id="41" creationId="{1A1FE6BB-DFB2-4080-9B5E-076EF5DDE67B}"/>
          </ac:cxnSpMkLst>
        </pc:cxnChg>
      </pc:sldChg>
      <pc:sldChg chg="addSp delSp modSp new mod modTransition setBg setClrOvrMap delDesignElem chgLayout">
        <pc:chgData name="karolinakwiecien98@yahoo.com" userId="f737f4987d2141ba" providerId="LiveId" clId="{FEA28369-CA28-4862-BC7E-B729DC5B583C}" dt="2021-12-06T16:22:32.055" v="2512" actId="5793"/>
        <pc:sldMkLst>
          <pc:docMk/>
          <pc:sldMk cId="281004088" sldId="260"/>
        </pc:sldMkLst>
        <pc:spChg chg="mod ord">
          <ac:chgData name="karolinakwiecien98@yahoo.com" userId="f737f4987d2141ba" providerId="LiveId" clId="{FEA28369-CA28-4862-BC7E-B729DC5B583C}" dt="2021-12-04T19:36:47.269" v="2070" actId="700"/>
          <ac:spMkLst>
            <pc:docMk/>
            <pc:sldMk cId="281004088" sldId="260"/>
            <ac:spMk id="2" creationId="{9A63DCDB-AAA7-435C-BD80-174DBE80B24D}"/>
          </ac:spMkLst>
        </pc:spChg>
        <pc:spChg chg="add del mod">
          <ac:chgData name="karolinakwiecien98@yahoo.com" userId="f737f4987d2141ba" providerId="LiveId" clId="{FEA28369-CA28-4862-BC7E-B729DC5B583C}" dt="2021-11-28T10:46:04.325" v="759" actId="26606"/>
          <ac:spMkLst>
            <pc:docMk/>
            <pc:sldMk cId="281004088" sldId="260"/>
            <ac:spMk id="3" creationId="{584D0577-E862-4A99-9233-469F51AFC0C8}"/>
          </ac:spMkLst>
        </pc:spChg>
        <pc:spChg chg="add mod ord">
          <ac:chgData name="karolinakwiecien98@yahoo.com" userId="f737f4987d2141ba" providerId="LiveId" clId="{FEA28369-CA28-4862-BC7E-B729DC5B583C}" dt="2021-12-06T16:22:32.055" v="2512" actId="5793"/>
          <ac:spMkLst>
            <pc:docMk/>
            <pc:sldMk cId="281004088" sldId="260"/>
            <ac:spMk id="3" creationId="{EDDE9A01-D587-400D-879A-0AA49DFE7947}"/>
          </ac:spMkLst>
        </pc:spChg>
        <pc:spChg chg="add del">
          <ac:chgData name="karolinakwiecien98@yahoo.com" userId="f737f4987d2141ba" providerId="LiveId" clId="{FEA28369-CA28-4862-BC7E-B729DC5B583C}" dt="2021-11-28T10:45:43.960" v="754" actId="26606"/>
          <ac:spMkLst>
            <pc:docMk/>
            <pc:sldMk cId="281004088" sldId="260"/>
            <ac:spMk id="8" creationId="{E80B86A7-A1EC-475B-9166-88902B033A38}"/>
          </ac:spMkLst>
        </pc:spChg>
        <pc:spChg chg="add del">
          <ac:chgData name="karolinakwiecien98@yahoo.com" userId="f737f4987d2141ba" providerId="LiveId" clId="{FEA28369-CA28-4862-BC7E-B729DC5B583C}" dt="2021-11-28T10:45:38.929" v="752" actId="26606"/>
          <ac:spMkLst>
            <pc:docMk/>
            <pc:sldMk cId="281004088" sldId="260"/>
            <ac:spMk id="9" creationId="{655AE6B0-AC9E-4167-806F-E9DB135FC46B}"/>
          </ac:spMkLst>
        </pc:spChg>
        <pc:spChg chg="add del">
          <ac:chgData name="karolinakwiecien98@yahoo.com" userId="f737f4987d2141ba" providerId="LiveId" clId="{FEA28369-CA28-4862-BC7E-B729DC5B583C}" dt="2021-11-28T10:45:43.960" v="754" actId="26606"/>
          <ac:spMkLst>
            <pc:docMk/>
            <pc:sldMk cId="281004088" sldId="260"/>
            <ac:spMk id="10" creationId="{C2C29CB1-9F74-4879-A6AF-AEA67B6F1F4D}"/>
          </ac:spMkLst>
        </pc:spChg>
        <pc:spChg chg="add del">
          <ac:chgData name="karolinakwiecien98@yahoo.com" userId="f737f4987d2141ba" providerId="LiveId" clId="{FEA28369-CA28-4862-BC7E-B729DC5B583C}" dt="2021-11-28T10:45:43.960" v="754" actId="26606"/>
          <ac:spMkLst>
            <pc:docMk/>
            <pc:sldMk cId="281004088" sldId="260"/>
            <ac:spMk id="12" creationId="{7E2C7115-5336-410C-AD71-0F0952A2E5A7}"/>
          </ac:spMkLst>
        </pc:spChg>
        <pc:spChg chg="add del">
          <ac:chgData name="karolinakwiecien98@yahoo.com" userId="f737f4987d2141ba" providerId="LiveId" clId="{FEA28369-CA28-4862-BC7E-B729DC5B583C}" dt="2021-11-28T10:46:04.263" v="758" actId="26606"/>
          <ac:spMkLst>
            <pc:docMk/>
            <pc:sldMk cId="281004088" sldId="260"/>
            <ac:spMk id="16" creationId="{BB934D2B-85E2-4375-94EE-B66C16BF7999}"/>
          </ac:spMkLst>
        </pc:spChg>
        <pc:spChg chg="add del">
          <ac:chgData name="karolinakwiecien98@yahoo.com" userId="f737f4987d2141ba" providerId="LiveId" clId="{FEA28369-CA28-4862-BC7E-B729DC5B583C}" dt="2021-11-28T10:46:04.263" v="758" actId="26606"/>
          <ac:spMkLst>
            <pc:docMk/>
            <pc:sldMk cId="281004088" sldId="260"/>
            <ac:spMk id="18" creationId="{9B445E02-D785-4565-B842-9567BBC09508}"/>
          </ac:spMkLst>
        </pc:spChg>
        <pc:spChg chg="add del">
          <ac:chgData name="karolinakwiecien98@yahoo.com" userId="f737f4987d2141ba" providerId="LiveId" clId="{FEA28369-CA28-4862-BC7E-B729DC5B583C}" dt="2021-11-28T10:46:04.263" v="758" actId="26606"/>
          <ac:spMkLst>
            <pc:docMk/>
            <pc:sldMk cId="281004088" sldId="260"/>
            <ac:spMk id="20" creationId="{2C153736-D102-4F57-9DE7-615AFC02B0AC}"/>
          </ac:spMkLst>
        </pc:spChg>
        <pc:spChg chg="add del">
          <ac:chgData name="karolinakwiecien98@yahoo.com" userId="f737f4987d2141ba" providerId="LiveId" clId="{FEA28369-CA28-4862-BC7E-B729DC5B583C}" dt="2021-11-28T10:45:38.929" v="752" actId="26606"/>
          <ac:spMkLst>
            <pc:docMk/>
            <pc:sldMk cId="281004088" sldId="260"/>
            <ac:spMk id="22" creationId="{87BD1F4E-A66D-4C06-86DA-8D56CA7A3B41}"/>
          </ac:spMkLst>
        </pc:spChg>
        <pc:spChg chg="add del">
          <ac:chgData name="karolinakwiecien98@yahoo.com" userId="f737f4987d2141ba" providerId="LiveId" clId="{FEA28369-CA28-4862-BC7E-B729DC5B583C}" dt="2021-11-28T10:45:43.960" v="754" actId="26606"/>
          <ac:spMkLst>
            <pc:docMk/>
            <pc:sldMk cId="281004088" sldId="260"/>
            <ac:spMk id="24" creationId="{584D0577-E862-4A99-9233-469F51AFC0C8}"/>
          </ac:spMkLst>
        </pc:spChg>
        <pc:spChg chg="add del">
          <ac:chgData name="karolinakwiecien98@yahoo.com" userId="f737f4987d2141ba" providerId="LiveId" clId="{FEA28369-CA28-4862-BC7E-B729DC5B583C}" dt="2021-11-28T10:45:55.799" v="756" actId="26606"/>
          <ac:spMkLst>
            <pc:docMk/>
            <pc:sldMk cId="281004088" sldId="260"/>
            <ac:spMk id="27" creationId="{584D0577-E862-4A99-9233-469F51AFC0C8}"/>
          </ac:spMkLst>
        </pc:spChg>
        <pc:spChg chg="add del">
          <ac:chgData name="karolinakwiecien98@yahoo.com" userId="f737f4987d2141ba" providerId="LiveId" clId="{FEA28369-CA28-4862-BC7E-B729DC5B583C}" dt="2021-11-28T10:46:04.263" v="758" actId="26606"/>
          <ac:spMkLst>
            <pc:docMk/>
            <pc:sldMk cId="281004088" sldId="260"/>
            <ac:spMk id="28" creationId="{D52A0D23-45DD-4DF4-ADE6-A81F409BB9FB}"/>
          </ac:spMkLst>
        </pc:spChg>
        <pc:spChg chg="add del">
          <ac:chgData name="karolinakwiecien98@yahoo.com" userId="f737f4987d2141ba" providerId="LiveId" clId="{FEA28369-CA28-4862-BC7E-B729DC5B583C}" dt="2021-11-28T10:46:04.263" v="758" actId="26606"/>
          <ac:spMkLst>
            <pc:docMk/>
            <pc:sldMk cId="281004088" sldId="260"/>
            <ac:spMk id="29" creationId="{C52ED567-06B3-4107-9773-BBB6BD78673C}"/>
          </ac:spMkLst>
        </pc:spChg>
        <pc:spChg chg="add del">
          <ac:chgData name="karolinakwiecien98@yahoo.com" userId="f737f4987d2141ba" providerId="LiveId" clId="{FEA28369-CA28-4862-BC7E-B729DC5B583C}" dt="2021-11-28T10:46:04.263" v="758" actId="26606"/>
          <ac:spMkLst>
            <pc:docMk/>
            <pc:sldMk cId="281004088" sldId="260"/>
            <ac:spMk id="30" creationId="{584D0577-E862-4A99-9233-469F51AFC0C8}"/>
          </ac:spMkLst>
        </pc:spChg>
        <pc:spChg chg="add del">
          <ac:chgData name="karolinakwiecien98@yahoo.com" userId="f737f4987d2141ba" providerId="LiveId" clId="{FEA28369-CA28-4862-BC7E-B729DC5B583C}" dt="2021-11-28T10:46:04.263" v="758" actId="26606"/>
          <ac:spMkLst>
            <pc:docMk/>
            <pc:sldMk cId="281004088" sldId="260"/>
            <ac:spMk id="31" creationId="{AF551D8B-3775-4477-88B7-7B7C350D34E4}"/>
          </ac:spMkLst>
        </pc:spChg>
        <pc:spChg chg="add del">
          <ac:chgData name="karolinakwiecien98@yahoo.com" userId="f737f4987d2141ba" providerId="LiveId" clId="{FEA28369-CA28-4862-BC7E-B729DC5B583C}" dt="2021-11-28T10:46:04.263" v="758" actId="26606"/>
          <ac:spMkLst>
            <pc:docMk/>
            <pc:sldMk cId="281004088" sldId="260"/>
            <ac:spMk id="33" creationId="{BA407A52-66F4-4CDE-A726-FF79F3EC342D}"/>
          </ac:spMkLst>
        </pc:spChg>
        <pc:spChg chg="add del">
          <ac:chgData name="karolinakwiecien98@yahoo.com" userId="f737f4987d2141ba" providerId="LiveId" clId="{FEA28369-CA28-4862-BC7E-B729DC5B583C}" dt="2021-11-28T10:46:04.263" v="758" actId="26606"/>
          <ac:spMkLst>
            <pc:docMk/>
            <pc:sldMk cId="281004088" sldId="260"/>
            <ac:spMk id="34" creationId="{D28FFB34-4FC3-46F5-B900-D3B774FD0BE6}"/>
          </ac:spMkLst>
        </pc:spChg>
        <pc:spChg chg="add del">
          <ac:chgData name="karolinakwiecien98@yahoo.com" userId="f737f4987d2141ba" providerId="LiveId" clId="{FEA28369-CA28-4862-BC7E-B729DC5B583C}" dt="2021-11-28T10:46:04.263" v="758" actId="26606"/>
          <ac:spMkLst>
            <pc:docMk/>
            <pc:sldMk cId="281004088" sldId="260"/>
            <ac:spMk id="35" creationId="{205F7B13-ACB5-46BE-8070-0431266B183B}"/>
          </ac:spMkLst>
        </pc:spChg>
        <pc:spChg chg="add del">
          <ac:chgData name="karolinakwiecien98@yahoo.com" userId="f737f4987d2141ba" providerId="LiveId" clId="{FEA28369-CA28-4862-BC7E-B729DC5B583C}" dt="2021-12-04T19:36:47.269" v="2070" actId="700"/>
          <ac:spMkLst>
            <pc:docMk/>
            <pc:sldMk cId="281004088" sldId="260"/>
            <ac:spMk id="37" creationId="{86C16C40-7C29-4ACC-B851-7E08E459B596}"/>
          </ac:spMkLst>
        </pc:spChg>
        <pc:spChg chg="add mod ord">
          <ac:chgData name="karolinakwiecien98@yahoo.com" userId="f737f4987d2141ba" providerId="LiveId" clId="{FEA28369-CA28-4862-BC7E-B729DC5B583C}" dt="2021-12-05T08:58:51.013" v="2248" actId="255"/>
          <ac:spMkLst>
            <pc:docMk/>
            <pc:sldMk cId="281004088" sldId="260"/>
            <ac:spMk id="45" creationId="{584D0577-E862-4A99-9233-469F51AFC0C8}"/>
          </ac:spMkLst>
        </pc:spChg>
        <pc:grpChg chg="add del">
          <ac:chgData name="karolinakwiecien98@yahoo.com" userId="f737f4987d2141ba" providerId="LiveId" clId="{FEA28369-CA28-4862-BC7E-B729DC5B583C}" dt="2021-11-28T10:45:38.929" v="752" actId="26606"/>
          <ac:grpSpMkLst>
            <pc:docMk/>
            <pc:sldMk cId="281004088" sldId="260"/>
            <ac:grpSpMk id="11" creationId="{3523416A-383B-4FDC-B4C9-D8EDDFE9C043}"/>
          </ac:grpSpMkLst>
        </pc:grpChg>
        <pc:grpChg chg="add del">
          <ac:chgData name="karolinakwiecien98@yahoo.com" userId="f737f4987d2141ba" providerId="LiveId" clId="{FEA28369-CA28-4862-BC7E-B729DC5B583C}" dt="2021-12-04T19:36:47.269" v="2070" actId="700"/>
          <ac:grpSpMkLst>
            <pc:docMk/>
            <pc:sldMk cId="281004088" sldId="260"/>
            <ac:grpSpMk id="38" creationId="{CDD733AE-DD5E-4C77-8BCD-72BF12A06BB1}"/>
          </ac:grpSpMkLst>
        </pc:grpChg>
        <pc:graphicFrameChg chg="add del">
          <ac:chgData name="karolinakwiecien98@yahoo.com" userId="f737f4987d2141ba" providerId="LiveId" clId="{FEA28369-CA28-4862-BC7E-B729DC5B583C}" dt="2021-11-28T10:45:38.929" v="752" actId="26606"/>
          <ac:graphicFrameMkLst>
            <pc:docMk/>
            <pc:sldMk cId="281004088" sldId="260"/>
            <ac:graphicFrameMk id="5" creationId="{6972F3E6-C219-44E9-BC2A-149D81EFEF13}"/>
          </ac:graphicFrameMkLst>
        </pc:graphicFrameChg>
        <pc:cxnChg chg="add del">
          <ac:chgData name="karolinakwiecien98@yahoo.com" userId="f737f4987d2141ba" providerId="LiveId" clId="{FEA28369-CA28-4862-BC7E-B729DC5B583C}" dt="2021-11-28T10:46:04.263" v="758" actId="26606"/>
          <ac:cxnSpMkLst>
            <pc:docMk/>
            <pc:sldMk cId="281004088" sldId="260"/>
            <ac:cxnSpMk id="14" creationId="{837C0EA9-1437-4437-9D20-2BBDA1AA9FF8}"/>
          </ac:cxnSpMkLst>
        </pc:cxnChg>
        <pc:cxnChg chg="add del">
          <ac:chgData name="karolinakwiecien98@yahoo.com" userId="f737f4987d2141ba" providerId="LiveId" clId="{FEA28369-CA28-4862-BC7E-B729DC5B583C}" dt="2021-11-28T10:45:55.799" v="756" actId="26606"/>
          <ac:cxnSpMkLst>
            <pc:docMk/>
            <pc:sldMk cId="281004088" sldId="260"/>
            <ac:cxnSpMk id="26" creationId="{0B5F7E3B-C5F1-40E0-A491-558BAFBC1127}"/>
          </ac:cxnSpMkLst>
        </pc:cxnChg>
        <pc:cxnChg chg="add del">
          <ac:chgData name="karolinakwiecien98@yahoo.com" userId="f737f4987d2141ba" providerId="LiveId" clId="{FEA28369-CA28-4862-BC7E-B729DC5B583C}" dt="2021-11-28T10:46:04.263" v="758" actId="26606"/>
          <ac:cxnSpMkLst>
            <pc:docMk/>
            <pc:sldMk cId="281004088" sldId="260"/>
            <ac:cxnSpMk id="32" creationId="{1A901C3D-CFAE-460D-BD0E-7D22164D7DFB}"/>
          </ac:cxnSpMkLst>
        </pc:cxnChg>
      </pc:sldChg>
      <pc:sldChg chg="addSp delSp modSp new add del mod modTransition setBg setClrOvrMap">
        <pc:chgData name="karolinakwiecien98@yahoo.com" userId="f737f4987d2141ba" providerId="LiveId" clId="{FEA28369-CA28-4862-BC7E-B729DC5B583C}" dt="2021-12-13T10:48:54.392" v="2841" actId="1076"/>
        <pc:sldMkLst>
          <pc:docMk/>
          <pc:sldMk cId="213319881" sldId="261"/>
        </pc:sldMkLst>
        <pc:spChg chg="mod">
          <ac:chgData name="karolinakwiecien98@yahoo.com" userId="f737f4987d2141ba" providerId="LiveId" clId="{FEA28369-CA28-4862-BC7E-B729DC5B583C}" dt="2021-12-04T19:48:18.287" v="2164" actId="1076"/>
          <ac:spMkLst>
            <pc:docMk/>
            <pc:sldMk cId="213319881" sldId="261"/>
            <ac:spMk id="2" creationId="{C2ACC307-C7DC-43AD-A10A-62AB1EF1D3BA}"/>
          </ac:spMkLst>
        </pc:spChg>
        <pc:spChg chg="add del mod">
          <ac:chgData name="karolinakwiecien98@yahoo.com" userId="f737f4987d2141ba" providerId="LiveId" clId="{FEA28369-CA28-4862-BC7E-B729DC5B583C}" dt="2021-11-28T10:43:22.650" v="745" actId="26606"/>
          <ac:spMkLst>
            <pc:docMk/>
            <pc:sldMk cId="213319881" sldId="261"/>
            <ac:spMk id="3" creationId="{CC78A516-B660-453A-8681-67587625D822}"/>
          </ac:spMkLst>
        </pc:spChg>
        <pc:spChg chg="add del mod">
          <ac:chgData name="karolinakwiecien98@yahoo.com" userId="f737f4987d2141ba" providerId="LiveId" clId="{FEA28369-CA28-4862-BC7E-B729DC5B583C}" dt="2021-11-29T16:26:07.868" v="1403" actId="478"/>
          <ac:spMkLst>
            <pc:docMk/>
            <pc:sldMk cId="213319881" sldId="261"/>
            <ac:spMk id="5" creationId="{39FBF07E-6C7C-43CA-9734-BA4AB0E7C073}"/>
          </ac:spMkLst>
        </pc:spChg>
        <pc:spChg chg="add mod">
          <ac:chgData name="karolinakwiecien98@yahoo.com" userId="f737f4987d2141ba" providerId="LiveId" clId="{FEA28369-CA28-4862-BC7E-B729DC5B583C}" dt="2021-12-13T10:47:50.958" v="2835" actId="13926"/>
          <ac:spMkLst>
            <pc:docMk/>
            <pc:sldMk cId="213319881" sldId="261"/>
            <ac:spMk id="7" creationId="{073F5FD6-F9B8-404D-90AB-EE254D8CB036}"/>
          </ac:spMkLst>
        </pc:spChg>
        <pc:spChg chg="add del">
          <ac:chgData name="karolinakwiecien98@yahoo.com" userId="f737f4987d2141ba" providerId="LiveId" clId="{FEA28369-CA28-4862-BC7E-B729DC5B583C}" dt="2021-11-28T10:34:53.652" v="668" actId="26606"/>
          <ac:spMkLst>
            <pc:docMk/>
            <pc:sldMk cId="213319881" sldId="261"/>
            <ac:spMk id="13" creationId="{3F088236-D655-4F88-B238-E16762358025}"/>
          </ac:spMkLst>
        </pc:spChg>
        <pc:spChg chg="add del">
          <ac:chgData name="karolinakwiecien98@yahoo.com" userId="f737f4987d2141ba" providerId="LiveId" clId="{FEA28369-CA28-4862-BC7E-B729DC5B583C}" dt="2021-11-28T10:34:53.652" v="668" actId="26606"/>
          <ac:spMkLst>
            <pc:docMk/>
            <pc:sldMk cId="213319881" sldId="261"/>
            <ac:spMk id="15" creationId="{3DAC0C92-199E-475C-9390-119A9B027276}"/>
          </ac:spMkLst>
        </pc:spChg>
        <pc:spChg chg="add del">
          <ac:chgData name="karolinakwiecien98@yahoo.com" userId="f737f4987d2141ba" providerId="LiveId" clId="{FEA28369-CA28-4862-BC7E-B729DC5B583C}" dt="2021-11-28T10:34:53.652" v="668" actId="26606"/>
          <ac:spMkLst>
            <pc:docMk/>
            <pc:sldMk cId="213319881" sldId="261"/>
            <ac:spMk id="17" creationId="{C4CFB339-0ED8-4FE2-9EF1-6D1375B8499B}"/>
          </ac:spMkLst>
        </pc:spChg>
        <pc:spChg chg="add del">
          <ac:chgData name="karolinakwiecien98@yahoo.com" userId="f737f4987d2141ba" providerId="LiveId" clId="{FEA28369-CA28-4862-BC7E-B729DC5B583C}" dt="2021-11-28T10:34:53.652" v="668" actId="26606"/>
          <ac:spMkLst>
            <pc:docMk/>
            <pc:sldMk cId="213319881" sldId="261"/>
            <ac:spMk id="19" creationId="{31896C80-2069-4431-9C19-83B913734490}"/>
          </ac:spMkLst>
        </pc:spChg>
        <pc:spChg chg="add del">
          <ac:chgData name="karolinakwiecien98@yahoo.com" userId="f737f4987d2141ba" providerId="LiveId" clId="{FEA28369-CA28-4862-BC7E-B729DC5B583C}" dt="2021-11-28T10:34:53.652" v="668" actId="26606"/>
          <ac:spMkLst>
            <pc:docMk/>
            <pc:sldMk cId="213319881" sldId="261"/>
            <ac:spMk id="21" creationId="{BF120A21-0841-4823-B0C4-28AEBCEF9B78}"/>
          </ac:spMkLst>
        </pc:spChg>
        <pc:spChg chg="add del">
          <ac:chgData name="karolinakwiecien98@yahoo.com" userId="f737f4987d2141ba" providerId="LiveId" clId="{FEA28369-CA28-4862-BC7E-B729DC5B583C}" dt="2021-11-28T10:34:53.652" v="668" actId="26606"/>
          <ac:spMkLst>
            <pc:docMk/>
            <pc:sldMk cId="213319881" sldId="261"/>
            <ac:spMk id="23" creationId="{DBB05BAE-BBD3-4289-899F-A6851503C6B0}"/>
          </ac:spMkLst>
        </pc:spChg>
        <pc:spChg chg="add del">
          <ac:chgData name="karolinakwiecien98@yahoo.com" userId="f737f4987d2141ba" providerId="LiveId" clId="{FEA28369-CA28-4862-BC7E-B729DC5B583C}" dt="2021-11-28T10:34:53.652" v="668" actId="26606"/>
          <ac:spMkLst>
            <pc:docMk/>
            <pc:sldMk cId="213319881" sldId="261"/>
            <ac:spMk id="25" creationId="{9874D11C-36F5-4BBE-A490-019A54E953B0}"/>
          </ac:spMkLst>
        </pc:spChg>
        <pc:spChg chg="add del">
          <ac:chgData name="karolinakwiecien98@yahoo.com" userId="f737f4987d2141ba" providerId="LiveId" clId="{FEA28369-CA28-4862-BC7E-B729DC5B583C}" dt="2021-11-28T10:34:55.674" v="670" actId="26606"/>
          <ac:spMkLst>
            <pc:docMk/>
            <pc:sldMk cId="213319881" sldId="261"/>
            <ac:spMk id="27" creationId="{3BCB5F6A-9EB0-40B0-9D13-3023E9A20508}"/>
          </ac:spMkLst>
        </pc:spChg>
        <pc:spChg chg="add del">
          <ac:chgData name="karolinakwiecien98@yahoo.com" userId="f737f4987d2141ba" providerId="LiveId" clId="{FEA28369-CA28-4862-BC7E-B729DC5B583C}" dt="2021-11-28T10:43:22.650" v="745" actId="26606"/>
          <ac:spMkLst>
            <pc:docMk/>
            <pc:sldMk cId="213319881" sldId="261"/>
            <ac:spMk id="29" creationId="{D94A7024-D948-494D-8920-BBA2DA07D15B}"/>
          </ac:spMkLst>
        </pc:spChg>
        <pc:spChg chg="add del">
          <ac:chgData name="karolinakwiecien98@yahoo.com" userId="f737f4987d2141ba" providerId="LiveId" clId="{FEA28369-CA28-4862-BC7E-B729DC5B583C}" dt="2021-11-28T10:43:07.826" v="738" actId="26606"/>
          <ac:spMkLst>
            <pc:docMk/>
            <pc:sldMk cId="213319881" sldId="261"/>
            <ac:spMk id="31" creationId="{3BCB5F6A-9EB0-40B0-9D13-3023E9A20508}"/>
          </ac:spMkLst>
        </pc:spChg>
        <pc:spChg chg="add del">
          <ac:chgData name="karolinakwiecien98@yahoo.com" userId="f737f4987d2141ba" providerId="LiveId" clId="{FEA28369-CA28-4862-BC7E-B729DC5B583C}" dt="2021-11-28T10:43:13.924" v="740" actId="26606"/>
          <ac:spMkLst>
            <pc:docMk/>
            <pc:sldMk cId="213319881" sldId="261"/>
            <ac:spMk id="33" creationId="{D94A7024-D948-494D-8920-BBA2DA07D15B}"/>
          </ac:spMkLst>
        </pc:spChg>
        <pc:spChg chg="add del">
          <ac:chgData name="karolinakwiecien98@yahoo.com" userId="f737f4987d2141ba" providerId="LiveId" clId="{FEA28369-CA28-4862-BC7E-B729DC5B583C}" dt="2021-11-28T10:43:17.436" v="742" actId="26606"/>
          <ac:spMkLst>
            <pc:docMk/>
            <pc:sldMk cId="213319881" sldId="261"/>
            <ac:spMk id="37" creationId="{D94A7024-D948-494D-8920-BBA2DA07D15B}"/>
          </ac:spMkLst>
        </pc:spChg>
        <pc:spChg chg="add del">
          <ac:chgData name="karolinakwiecien98@yahoo.com" userId="f737f4987d2141ba" providerId="LiveId" clId="{FEA28369-CA28-4862-BC7E-B729DC5B583C}" dt="2021-11-28T10:42:45.054" v="730" actId="26606"/>
          <ac:spMkLst>
            <pc:docMk/>
            <pc:sldMk cId="213319881" sldId="261"/>
            <ac:spMk id="38" creationId="{3F088236-D655-4F88-B238-E16762358025}"/>
          </ac:spMkLst>
        </pc:spChg>
        <pc:spChg chg="add del">
          <ac:chgData name="karolinakwiecien98@yahoo.com" userId="f737f4987d2141ba" providerId="LiveId" clId="{FEA28369-CA28-4862-BC7E-B729DC5B583C}" dt="2021-11-28T10:42:45.054" v="730" actId="26606"/>
          <ac:spMkLst>
            <pc:docMk/>
            <pc:sldMk cId="213319881" sldId="261"/>
            <ac:spMk id="40" creationId="{3DAC0C92-199E-475C-9390-119A9B027276}"/>
          </ac:spMkLst>
        </pc:spChg>
        <pc:spChg chg="add del">
          <ac:chgData name="karolinakwiecien98@yahoo.com" userId="f737f4987d2141ba" providerId="LiveId" clId="{FEA28369-CA28-4862-BC7E-B729DC5B583C}" dt="2021-11-28T10:43:22.581" v="744" actId="26606"/>
          <ac:spMkLst>
            <pc:docMk/>
            <pc:sldMk cId="213319881" sldId="261"/>
            <ac:spMk id="41" creationId="{9F4444CE-BC8D-4D61-B303-4C05614E62AB}"/>
          </ac:spMkLst>
        </pc:spChg>
        <pc:spChg chg="add del">
          <ac:chgData name="karolinakwiecien98@yahoo.com" userId="f737f4987d2141ba" providerId="LiveId" clId="{FEA28369-CA28-4862-BC7E-B729DC5B583C}" dt="2021-11-28T10:42:45.054" v="730" actId="26606"/>
          <ac:spMkLst>
            <pc:docMk/>
            <pc:sldMk cId="213319881" sldId="261"/>
            <ac:spMk id="42" creationId="{C4CFB339-0ED8-4FE2-9EF1-6D1375B8499B}"/>
          </ac:spMkLst>
        </pc:spChg>
        <pc:spChg chg="add del">
          <ac:chgData name="karolinakwiecien98@yahoo.com" userId="f737f4987d2141ba" providerId="LiveId" clId="{FEA28369-CA28-4862-BC7E-B729DC5B583C}" dt="2021-11-28T10:43:22.581" v="744" actId="26606"/>
          <ac:spMkLst>
            <pc:docMk/>
            <pc:sldMk cId="213319881" sldId="261"/>
            <ac:spMk id="43" creationId="{62423CA5-E2E1-4789-B759-9906C1C94063}"/>
          </ac:spMkLst>
        </pc:spChg>
        <pc:spChg chg="add del">
          <ac:chgData name="karolinakwiecien98@yahoo.com" userId="f737f4987d2141ba" providerId="LiveId" clId="{FEA28369-CA28-4862-BC7E-B729DC5B583C}" dt="2021-11-28T10:42:45.054" v="730" actId="26606"/>
          <ac:spMkLst>
            <pc:docMk/>
            <pc:sldMk cId="213319881" sldId="261"/>
            <ac:spMk id="44" creationId="{31896C80-2069-4431-9C19-83B913734490}"/>
          </ac:spMkLst>
        </pc:spChg>
        <pc:spChg chg="add del">
          <ac:chgData name="karolinakwiecien98@yahoo.com" userId="f737f4987d2141ba" providerId="LiveId" clId="{FEA28369-CA28-4862-BC7E-B729DC5B583C}" dt="2021-11-28T10:43:22.581" v="744" actId="26606"/>
          <ac:spMkLst>
            <pc:docMk/>
            <pc:sldMk cId="213319881" sldId="261"/>
            <ac:spMk id="45" creationId="{73772B81-181F-48B7-8826-4D9686D15DF5}"/>
          </ac:spMkLst>
        </pc:spChg>
        <pc:spChg chg="add del">
          <ac:chgData name="karolinakwiecien98@yahoo.com" userId="f737f4987d2141ba" providerId="LiveId" clId="{FEA28369-CA28-4862-BC7E-B729DC5B583C}" dt="2021-11-28T10:42:45.054" v="730" actId="26606"/>
          <ac:spMkLst>
            <pc:docMk/>
            <pc:sldMk cId="213319881" sldId="261"/>
            <ac:spMk id="46" creationId="{BF120A21-0841-4823-B0C4-28AEBCEF9B78}"/>
          </ac:spMkLst>
        </pc:spChg>
        <pc:spChg chg="add del">
          <ac:chgData name="karolinakwiecien98@yahoo.com" userId="f737f4987d2141ba" providerId="LiveId" clId="{FEA28369-CA28-4862-BC7E-B729DC5B583C}" dt="2021-11-28T10:43:22.581" v="744" actId="26606"/>
          <ac:spMkLst>
            <pc:docMk/>
            <pc:sldMk cId="213319881" sldId="261"/>
            <ac:spMk id="47" creationId="{CC78A516-B660-453A-8681-67587625D822}"/>
          </ac:spMkLst>
        </pc:spChg>
        <pc:spChg chg="add del">
          <ac:chgData name="karolinakwiecien98@yahoo.com" userId="f737f4987d2141ba" providerId="LiveId" clId="{FEA28369-CA28-4862-BC7E-B729DC5B583C}" dt="2021-11-28T10:42:45.054" v="730" actId="26606"/>
          <ac:spMkLst>
            <pc:docMk/>
            <pc:sldMk cId="213319881" sldId="261"/>
            <ac:spMk id="48" creationId="{DBB05BAE-BBD3-4289-899F-A6851503C6B0}"/>
          </ac:spMkLst>
        </pc:spChg>
        <pc:spChg chg="add del">
          <ac:chgData name="karolinakwiecien98@yahoo.com" userId="f737f4987d2141ba" providerId="LiveId" clId="{FEA28369-CA28-4862-BC7E-B729DC5B583C}" dt="2021-11-28T10:43:22.581" v="744" actId="26606"/>
          <ac:spMkLst>
            <pc:docMk/>
            <pc:sldMk cId="213319881" sldId="261"/>
            <ac:spMk id="49" creationId="{B2205F6E-03C6-4E92-877C-E2482F6599AA}"/>
          </ac:spMkLst>
        </pc:spChg>
        <pc:spChg chg="add del">
          <ac:chgData name="karolinakwiecien98@yahoo.com" userId="f737f4987d2141ba" providerId="LiveId" clId="{FEA28369-CA28-4862-BC7E-B729DC5B583C}" dt="2021-11-28T10:42:45.054" v="730" actId="26606"/>
          <ac:spMkLst>
            <pc:docMk/>
            <pc:sldMk cId="213319881" sldId="261"/>
            <ac:spMk id="50" creationId="{9874D11C-36F5-4BBE-A490-019A54E953B0}"/>
          </ac:spMkLst>
        </pc:spChg>
        <pc:spChg chg="add mod">
          <ac:chgData name="karolinakwiecien98@yahoo.com" userId="f737f4987d2141ba" providerId="LiveId" clId="{FEA28369-CA28-4862-BC7E-B729DC5B583C}" dt="2021-12-13T10:46:52.394" v="2826" actId="1076"/>
          <ac:spMkLst>
            <pc:docMk/>
            <pc:sldMk cId="213319881" sldId="261"/>
            <ac:spMk id="51" creationId="{CC78A516-B660-453A-8681-67587625D822}"/>
          </ac:spMkLst>
        </pc:spChg>
        <pc:spChg chg="add del">
          <ac:chgData name="karolinakwiecien98@yahoo.com" userId="f737f4987d2141ba" providerId="LiveId" clId="{FEA28369-CA28-4862-BC7E-B729DC5B583C}" dt="2021-11-28T10:42:56.826" v="732" actId="26606"/>
          <ac:spMkLst>
            <pc:docMk/>
            <pc:sldMk cId="213319881" sldId="261"/>
            <ac:spMk id="52" creationId="{3BCB5F6A-9EB0-40B0-9D13-3023E9A20508}"/>
          </ac:spMkLst>
        </pc:spChg>
        <pc:spChg chg="add">
          <ac:chgData name="karolinakwiecien98@yahoo.com" userId="f737f4987d2141ba" providerId="LiveId" clId="{FEA28369-CA28-4862-BC7E-B729DC5B583C}" dt="2021-11-28T10:43:22.650" v="745" actId="26606"/>
          <ac:spMkLst>
            <pc:docMk/>
            <pc:sldMk cId="213319881" sldId="261"/>
            <ac:spMk id="53" creationId="{3BCB5F6A-9EB0-40B0-9D13-3023E9A20508}"/>
          </ac:spMkLst>
        </pc:spChg>
        <pc:spChg chg="add del">
          <ac:chgData name="karolinakwiecien98@yahoo.com" userId="f737f4987d2141ba" providerId="LiveId" clId="{FEA28369-CA28-4862-BC7E-B729DC5B583C}" dt="2021-11-28T10:43:00.706" v="734" actId="26606"/>
          <ac:spMkLst>
            <pc:docMk/>
            <pc:sldMk cId="213319881" sldId="261"/>
            <ac:spMk id="54" creationId="{3BCB5F6A-9EB0-40B0-9D13-3023E9A20508}"/>
          </ac:spMkLst>
        </pc:spChg>
        <pc:graphicFrameChg chg="add del">
          <ac:chgData name="karolinakwiecien98@yahoo.com" userId="f737f4987d2141ba" providerId="LiveId" clId="{FEA28369-CA28-4862-BC7E-B729DC5B583C}" dt="2021-11-28T10:43:13.924" v="740" actId="26606"/>
          <ac:graphicFrameMkLst>
            <pc:docMk/>
            <pc:sldMk cId="213319881" sldId="261"/>
            <ac:graphicFrameMk id="35" creationId="{B6FCC83F-9B6C-4430-A938-3F167CE3E6A7}"/>
          </ac:graphicFrameMkLst>
        </pc:graphicFrameChg>
        <pc:graphicFrameChg chg="add del">
          <ac:chgData name="karolinakwiecien98@yahoo.com" userId="f737f4987d2141ba" providerId="LiveId" clId="{FEA28369-CA28-4862-BC7E-B729DC5B583C}" dt="2021-11-28T10:43:17.436" v="742" actId="26606"/>
          <ac:graphicFrameMkLst>
            <pc:docMk/>
            <pc:sldMk cId="213319881" sldId="261"/>
            <ac:graphicFrameMk id="39" creationId="{0CB93AEA-53EF-491E-A5AD-214850AAFA7E}"/>
          </ac:graphicFrameMkLst>
        </pc:graphicFrameChg>
        <pc:picChg chg="add mod ord">
          <ac:chgData name="karolinakwiecien98@yahoo.com" userId="f737f4987d2141ba" providerId="LiveId" clId="{FEA28369-CA28-4862-BC7E-B729DC5B583C}" dt="2021-12-13T10:48:54.392" v="2841" actId="1076"/>
          <ac:picMkLst>
            <pc:docMk/>
            <pc:sldMk cId="213319881" sldId="261"/>
            <ac:picMk id="4" creationId="{99DC4B6A-5649-48D4-8885-15541795461F}"/>
          </ac:picMkLst>
        </pc:picChg>
        <pc:cxnChg chg="add del">
          <ac:chgData name="karolinakwiecien98@yahoo.com" userId="f737f4987d2141ba" providerId="LiveId" clId="{FEA28369-CA28-4862-BC7E-B729DC5B583C}" dt="2021-11-28T10:34:53.652" v="668" actId="26606"/>
          <ac:cxnSpMkLst>
            <pc:docMk/>
            <pc:sldMk cId="213319881" sldId="261"/>
            <ac:cxnSpMk id="9" creationId="{64FA5DFF-7FE6-4855-84E6-DFA78EE978BD}"/>
          </ac:cxnSpMkLst>
        </pc:cxnChg>
        <pc:cxnChg chg="add del">
          <ac:chgData name="karolinakwiecien98@yahoo.com" userId="f737f4987d2141ba" providerId="LiveId" clId="{FEA28369-CA28-4862-BC7E-B729DC5B583C}" dt="2021-11-28T10:34:53.652" v="668" actId="26606"/>
          <ac:cxnSpMkLst>
            <pc:docMk/>
            <pc:sldMk cId="213319881" sldId="261"/>
            <ac:cxnSpMk id="11" creationId="{2AFD8CBA-54A3-4363-991B-B9C631BBFA74}"/>
          </ac:cxnSpMkLst>
        </pc:cxnChg>
        <pc:cxnChg chg="add del">
          <ac:chgData name="karolinakwiecien98@yahoo.com" userId="f737f4987d2141ba" providerId="LiveId" clId="{FEA28369-CA28-4862-BC7E-B729DC5B583C}" dt="2021-11-28T10:42:45.054" v="730" actId="26606"/>
          <ac:cxnSpMkLst>
            <pc:docMk/>
            <pc:sldMk cId="213319881" sldId="261"/>
            <ac:cxnSpMk id="34" creationId="{64FA5DFF-7FE6-4855-84E6-DFA78EE978BD}"/>
          </ac:cxnSpMkLst>
        </pc:cxnChg>
        <pc:cxnChg chg="add del">
          <ac:chgData name="karolinakwiecien98@yahoo.com" userId="f737f4987d2141ba" providerId="LiveId" clId="{FEA28369-CA28-4862-BC7E-B729DC5B583C}" dt="2021-11-28T10:42:45.054" v="730" actId="26606"/>
          <ac:cxnSpMkLst>
            <pc:docMk/>
            <pc:sldMk cId="213319881" sldId="261"/>
            <ac:cxnSpMk id="36" creationId="{2AFD8CBA-54A3-4363-991B-B9C631BBFA74}"/>
          </ac:cxnSpMkLst>
        </pc:cxnChg>
      </pc:sldChg>
      <pc:sldChg chg="addSp modSp new add del mod modTransition setBg">
        <pc:chgData name="karolinakwiecien98@yahoo.com" userId="f737f4987d2141ba" providerId="LiveId" clId="{FEA28369-CA28-4862-BC7E-B729DC5B583C}" dt="2021-12-07T10:05:51.538" v="2561" actId="255"/>
        <pc:sldMkLst>
          <pc:docMk/>
          <pc:sldMk cId="4168261007" sldId="262"/>
        </pc:sldMkLst>
        <pc:spChg chg="mod ord">
          <ac:chgData name="karolinakwiecien98@yahoo.com" userId="f737f4987d2141ba" providerId="LiveId" clId="{FEA28369-CA28-4862-BC7E-B729DC5B583C}" dt="2021-11-28T11:52:17.891" v="1031" actId="26606"/>
          <ac:spMkLst>
            <pc:docMk/>
            <pc:sldMk cId="4168261007" sldId="262"/>
            <ac:spMk id="2" creationId="{37B2A7F5-1E5E-4F5E-9192-E9178A5930C8}"/>
          </ac:spMkLst>
        </pc:spChg>
        <pc:spChg chg="mod">
          <ac:chgData name="karolinakwiecien98@yahoo.com" userId="f737f4987d2141ba" providerId="LiveId" clId="{FEA28369-CA28-4862-BC7E-B729DC5B583C}" dt="2021-12-07T10:05:51.538" v="2561" actId="255"/>
          <ac:spMkLst>
            <pc:docMk/>
            <pc:sldMk cId="4168261007" sldId="262"/>
            <ac:spMk id="3" creationId="{4D05E0FB-FDE4-4D87-B9FF-87D104413CE7}"/>
          </ac:spMkLst>
        </pc:spChg>
        <pc:spChg chg="add">
          <ac:chgData name="karolinakwiecien98@yahoo.com" userId="f737f4987d2141ba" providerId="LiveId" clId="{FEA28369-CA28-4862-BC7E-B729DC5B583C}" dt="2021-11-28T11:52:17.891" v="1031" actId="26606"/>
          <ac:spMkLst>
            <pc:docMk/>
            <pc:sldMk cId="4168261007" sldId="262"/>
            <ac:spMk id="8" creationId="{C52ED567-06B3-4107-9773-BBB6BD78673C}"/>
          </ac:spMkLst>
        </pc:spChg>
        <pc:spChg chg="add">
          <ac:chgData name="karolinakwiecien98@yahoo.com" userId="f737f4987d2141ba" providerId="LiveId" clId="{FEA28369-CA28-4862-BC7E-B729DC5B583C}" dt="2021-11-28T11:52:17.891" v="1031" actId="26606"/>
          <ac:spMkLst>
            <pc:docMk/>
            <pc:sldMk cId="4168261007" sldId="262"/>
            <ac:spMk id="10" creationId="{AF551D8B-3775-4477-88B7-7B7C350D34E4}"/>
          </ac:spMkLst>
        </pc:spChg>
        <pc:spChg chg="add">
          <ac:chgData name="karolinakwiecien98@yahoo.com" userId="f737f4987d2141ba" providerId="LiveId" clId="{FEA28369-CA28-4862-BC7E-B729DC5B583C}" dt="2021-11-28T11:52:17.891" v="1031" actId="26606"/>
          <ac:spMkLst>
            <pc:docMk/>
            <pc:sldMk cId="4168261007" sldId="262"/>
            <ac:spMk id="16" creationId="{BB934D2B-85E2-4375-94EE-B66C16BF7999}"/>
          </ac:spMkLst>
        </pc:spChg>
        <pc:spChg chg="add">
          <ac:chgData name="karolinakwiecien98@yahoo.com" userId="f737f4987d2141ba" providerId="LiveId" clId="{FEA28369-CA28-4862-BC7E-B729DC5B583C}" dt="2021-11-28T11:52:17.891" v="1031" actId="26606"/>
          <ac:spMkLst>
            <pc:docMk/>
            <pc:sldMk cId="4168261007" sldId="262"/>
            <ac:spMk id="18" creationId="{9B445E02-D785-4565-B842-9567BBC09508}"/>
          </ac:spMkLst>
        </pc:spChg>
        <pc:spChg chg="add">
          <ac:chgData name="karolinakwiecien98@yahoo.com" userId="f737f4987d2141ba" providerId="LiveId" clId="{FEA28369-CA28-4862-BC7E-B729DC5B583C}" dt="2021-11-28T11:52:17.891" v="1031" actId="26606"/>
          <ac:spMkLst>
            <pc:docMk/>
            <pc:sldMk cId="4168261007" sldId="262"/>
            <ac:spMk id="20" creationId="{2C153736-D102-4F57-9DE7-615AFC02B0AC}"/>
          </ac:spMkLst>
        </pc:spChg>
        <pc:spChg chg="add">
          <ac:chgData name="karolinakwiecien98@yahoo.com" userId="f737f4987d2141ba" providerId="LiveId" clId="{FEA28369-CA28-4862-BC7E-B729DC5B583C}" dt="2021-11-28T11:52:17.891" v="1031" actId="26606"/>
          <ac:spMkLst>
            <pc:docMk/>
            <pc:sldMk cId="4168261007" sldId="262"/>
            <ac:spMk id="22" creationId="{BA407A52-66F4-4CDE-A726-FF79F3EC342D}"/>
          </ac:spMkLst>
        </pc:spChg>
        <pc:spChg chg="add">
          <ac:chgData name="karolinakwiecien98@yahoo.com" userId="f737f4987d2141ba" providerId="LiveId" clId="{FEA28369-CA28-4862-BC7E-B729DC5B583C}" dt="2021-11-28T11:52:17.891" v="1031" actId="26606"/>
          <ac:spMkLst>
            <pc:docMk/>
            <pc:sldMk cId="4168261007" sldId="262"/>
            <ac:spMk id="24" creationId="{D28FFB34-4FC3-46F5-B900-D3B774FD0BE6}"/>
          </ac:spMkLst>
        </pc:spChg>
        <pc:spChg chg="add">
          <ac:chgData name="karolinakwiecien98@yahoo.com" userId="f737f4987d2141ba" providerId="LiveId" clId="{FEA28369-CA28-4862-BC7E-B729DC5B583C}" dt="2021-11-28T11:52:17.891" v="1031" actId="26606"/>
          <ac:spMkLst>
            <pc:docMk/>
            <pc:sldMk cId="4168261007" sldId="262"/>
            <ac:spMk id="26" creationId="{205F7B13-ACB5-46BE-8070-0431266B183B}"/>
          </ac:spMkLst>
        </pc:spChg>
        <pc:spChg chg="add">
          <ac:chgData name="karolinakwiecien98@yahoo.com" userId="f737f4987d2141ba" providerId="LiveId" clId="{FEA28369-CA28-4862-BC7E-B729DC5B583C}" dt="2021-11-28T11:52:17.891" v="1031" actId="26606"/>
          <ac:spMkLst>
            <pc:docMk/>
            <pc:sldMk cId="4168261007" sldId="262"/>
            <ac:spMk id="28" creationId="{D52A0D23-45DD-4DF4-ADE6-A81F409BB9FB}"/>
          </ac:spMkLst>
        </pc:spChg>
        <pc:cxnChg chg="add">
          <ac:chgData name="karolinakwiecien98@yahoo.com" userId="f737f4987d2141ba" providerId="LiveId" clId="{FEA28369-CA28-4862-BC7E-B729DC5B583C}" dt="2021-11-28T11:52:17.891" v="1031" actId="26606"/>
          <ac:cxnSpMkLst>
            <pc:docMk/>
            <pc:sldMk cId="4168261007" sldId="262"/>
            <ac:cxnSpMk id="12" creationId="{1A901C3D-CFAE-460D-BD0E-7D22164D7DFB}"/>
          </ac:cxnSpMkLst>
        </pc:cxnChg>
        <pc:cxnChg chg="add">
          <ac:chgData name="karolinakwiecien98@yahoo.com" userId="f737f4987d2141ba" providerId="LiveId" clId="{FEA28369-CA28-4862-BC7E-B729DC5B583C}" dt="2021-11-28T11:52:17.891" v="1031" actId="26606"/>
          <ac:cxnSpMkLst>
            <pc:docMk/>
            <pc:sldMk cId="4168261007" sldId="262"/>
            <ac:cxnSpMk id="14" creationId="{837C0EA9-1437-4437-9D20-2BBDA1AA9FF8}"/>
          </ac:cxnSpMkLst>
        </pc:cxnChg>
      </pc:sldChg>
      <pc:sldChg chg="addSp delSp modSp new add del mod modTransition setBg">
        <pc:chgData name="karolinakwiecien98@yahoo.com" userId="f737f4987d2141ba" providerId="LiveId" clId="{FEA28369-CA28-4862-BC7E-B729DC5B583C}" dt="2021-12-13T10:48:24.071" v="2837" actId="20577"/>
        <pc:sldMkLst>
          <pc:docMk/>
          <pc:sldMk cId="3338361714" sldId="263"/>
        </pc:sldMkLst>
        <pc:spChg chg="mod">
          <ac:chgData name="karolinakwiecien98@yahoo.com" userId="f737f4987d2141ba" providerId="LiveId" clId="{FEA28369-CA28-4862-BC7E-B729DC5B583C}" dt="2021-12-01T20:04:57.417" v="1819" actId="1076"/>
          <ac:spMkLst>
            <pc:docMk/>
            <pc:sldMk cId="3338361714" sldId="263"/>
            <ac:spMk id="2" creationId="{0E78534E-33B7-41C1-9C97-CFD08C88626F}"/>
          </ac:spMkLst>
        </pc:spChg>
        <pc:spChg chg="mod ord">
          <ac:chgData name="karolinakwiecien98@yahoo.com" userId="f737f4987d2141ba" providerId="LiveId" clId="{FEA28369-CA28-4862-BC7E-B729DC5B583C}" dt="2021-12-13T10:48:24.071" v="2837" actId="20577"/>
          <ac:spMkLst>
            <pc:docMk/>
            <pc:sldMk cId="3338361714" sldId="263"/>
            <ac:spMk id="3" creationId="{933067B7-41F4-46B2-88FF-1530BD7A3A54}"/>
          </ac:spMkLst>
        </pc:spChg>
        <pc:spChg chg="add del">
          <ac:chgData name="karolinakwiecien98@yahoo.com" userId="f737f4987d2141ba" providerId="LiveId" clId="{FEA28369-CA28-4862-BC7E-B729DC5B583C}" dt="2021-11-29T12:31:51.648" v="1158" actId="26606"/>
          <ac:spMkLst>
            <pc:docMk/>
            <pc:sldMk cId="3338361714" sldId="263"/>
            <ac:spMk id="9" creationId="{A65AC7D1-EAA9-48F5-B509-60A7F50BF703}"/>
          </ac:spMkLst>
        </pc:spChg>
        <pc:spChg chg="add del">
          <ac:chgData name="karolinakwiecien98@yahoo.com" userId="f737f4987d2141ba" providerId="LiveId" clId="{FEA28369-CA28-4862-BC7E-B729DC5B583C}" dt="2021-11-29T12:31:51.648" v="1158" actId="26606"/>
          <ac:spMkLst>
            <pc:docMk/>
            <pc:sldMk cId="3338361714" sldId="263"/>
            <ac:spMk id="11" creationId="{D6320AF9-619A-4175-865B-5663E1AEF4C5}"/>
          </ac:spMkLst>
        </pc:spChg>
        <pc:spChg chg="add del">
          <ac:chgData name="karolinakwiecien98@yahoo.com" userId="f737f4987d2141ba" providerId="LiveId" clId="{FEA28369-CA28-4862-BC7E-B729DC5B583C}" dt="2021-11-29T12:31:51.648" v="1158" actId="26606"/>
          <ac:spMkLst>
            <pc:docMk/>
            <pc:sldMk cId="3338361714" sldId="263"/>
            <ac:spMk id="17" creationId="{7E018740-5C2B-4A41-AC1A-7E68D1EC1954}"/>
          </ac:spMkLst>
        </pc:spChg>
        <pc:spChg chg="add del">
          <ac:chgData name="karolinakwiecien98@yahoo.com" userId="f737f4987d2141ba" providerId="LiveId" clId="{FEA28369-CA28-4862-BC7E-B729DC5B583C}" dt="2021-11-29T12:31:51.648" v="1158" actId="26606"/>
          <ac:spMkLst>
            <pc:docMk/>
            <pc:sldMk cId="3338361714" sldId="263"/>
            <ac:spMk id="19" creationId="{166F75A4-C475-4941-8EE2-B80A06A2C1BB}"/>
          </ac:spMkLst>
        </pc:spChg>
        <pc:spChg chg="add del">
          <ac:chgData name="karolinakwiecien98@yahoo.com" userId="f737f4987d2141ba" providerId="LiveId" clId="{FEA28369-CA28-4862-BC7E-B729DC5B583C}" dt="2021-11-29T12:31:51.648" v="1158" actId="26606"/>
          <ac:spMkLst>
            <pc:docMk/>
            <pc:sldMk cId="3338361714" sldId="263"/>
            <ac:spMk id="21" creationId="{A032553A-72E8-4B0D-8405-FF9771C9AF05}"/>
          </ac:spMkLst>
        </pc:spChg>
        <pc:spChg chg="add del">
          <ac:chgData name="karolinakwiecien98@yahoo.com" userId="f737f4987d2141ba" providerId="LiveId" clId="{FEA28369-CA28-4862-BC7E-B729DC5B583C}" dt="2021-11-29T12:31:51.648" v="1158" actId="26606"/>
          <ac:spMkLst>
            <pc:docMk/>
            <pc:sldMk cId="3338361714" sldId="263"/>
            <ac:spMk id="23" creationId="{765800AC-C3B9-498E-87BC-29FAE4C76B21}"/>
          </ac:spMkLst>
        </pc:spChg>
        <pc:spChg chg="add del">
          <ac:chgData name="karolinakwiecien98@yahoo.com" userId="f737f4987d2141ba" providerId="LiveId" clId="{FEA28369-CA28-4862-BC7E-B729DC5B583C}" dt="2021-11-29T12:31:51.648" v="1158" actId="26606"/>
          <ac:spMkLst>
            <pc:docMk/>
            <pc:sldMk cId="3338361714" sldId="263"/>
            <ac:spMk id="25" creationId="{1F9D6ACB-2FF4-49F9-978A-E0D5327FC635}"/>
          </ac:spMkLst>
        </pc:spChg>
        <pc:spChg chg="add del">
          <ac:chgData name="karolinakwiecien98@yahoo.com" userId="f737f4987d2141ba" providerId="LiveId" clId="{FEA28369-CA28-4862-BC7E-B729DC5B583C}" dt="2021-11-29T12:31:51.648" v="1158" actId="26606"/>
          <ac:spMkLst>
            <pc:docMk/>
            <pc:sldMk cId="3338361714" sldId="263"/>
            <ac:spMk id="27" creationId="{A5EC319D-0FEA-4B95-A3EA-01E35672C95B}"/>
          </ac:spMkLst>
        </pc:spChg>
        <pc:picChg chg="add mod ord">
          <ac:chgData name="karolinakwiecien98@yahoo.com" userId="f737f4987d2141ba" providerId="LiveId" clId="{FEA28369-CA28-4862-BC7E-B729DC5B583C}" dt="2021-12-02T13:25:12.165" v="1881" actId="1076"/>
          <ac:picMkLst>
            <pc:docMk/>
            <pc:sldMk cId="3338361714" sldId="263"/>
            <ac:picMk id="4" creationId="{48A711B9-5E1F-4D82-85F3-6AC451769CDA}"/>
          </ac:picMkLst>
        </pc:picChg>
        <pc:picChg chg="add mod">
          <ac:chgData name="karolinakwiecien98@yahoo.com" userId="f737f4987d2141ba" providerId="LiveId" clId="{FEA28369-CA28-4862-BC7E-B729DC5B583C}" dt="2021-12-02T13:25:07.304" v="1880" actId="1076"/>
          <ac:picMkLst>
            <pc:docMk/>
            <pc:sldMk cId="3338361714" sldId="263"/>
            <ac:picMk id="16" creationId="{5B52348F-C86F-4E46-8783-12A95B276F4C}"/>
          </ac:picMkLst>
        </pc:picChg>
        <pc:picChg chg="add mod ord">
          <ac:chgData name="karolinakwiecien98@yahoo.com" userId="f737f4987d2141ba" providerId="LiveId" clId="{FEA28369-CA28-4862-BC7E-B729DC5B583C}" dt="2021-12-02T13:25:03.458" v="1879" actId="1076"/>
          <ac:picMkLst>
            <pc:docMk/>
            <pc:sldMk cId="3338361714" sldId="263"/>
            <ac:picMk id="18" creationId="{560CB629-C8DE-4230-A9D7-B9038901C5CA}"/>
          </ac:picMkLst>
        </pc:picChg>
        <pc:cxnChg chg="add del">
          <ac:chgData name="karolinakwiecien98@yahoo.com" userId="f737f4987d2141ba" providerId="LiveId" clId="{FEA28369-CA28-4862-BC7E-B729DC5B583C}" dt="2021-11-29T12:31:51.648" v="1158" actId="26606"/>
          <ac:cxnSpMkLst>
            <pc:docMk/>
            <pc:sldMk cId="3338361714" sldId="263"/>
            <ac:cxnSpMk id="13" creationId="{063B6EC6-D752-4EE7-908B-F8F19E8C7FEA}"/>
          </ac:cxnSpMkLst>
        </pc:cxnChg>
        <pc:cxnChg chg="add del">
          <ac:chgData name="karolinakwiecien98@yahoo.com" userId="f737f4987d2141ba" providerId="LiveId" clId="{FEA28369-CA28-4862-BC7E-B729DC5B583C}" dt="2021-11-29T12:31:51.648" v="1158" actId="26606"/>
          <ac:cxnSpMkLst>
            <pc:docMk/>
            <pc:sldMk cId="3338361714" sldId="263"/>
            <ac:cxnSpMk id="15" creationId="{EFECD4E8-AD3E-4228-82A2-9461958EA94D}"/>
          </ac:cxnSpMkLst>
        </pc:cxnChg>
      </pc:sldChg>
      <pc:sldChg chg="modSp new add del mod modTransition">
        <pc:chgData name="karolinakwiecien98@yahoo.com" userId="f737f4987d2141ba" providerId="LiveId" clId="{FEA28369-CA28-4862-BC7E-B729DC5B583C}" dt="2021-11-30T08:41:38.348" v="1624" actId="20577"/>
        <pc:sldMkLst>
          <pc:docMk/>
          <pc:sldMk cId="135413451" sldId="264"/>
        </pc:sldMkLst>
        <pc:spChg chg="mod">
          <ac:chgData name="karolinakwiecien98@yahoo.com" userId="f737f4987d2141ba" providerId="LiveId" clId="{FEA28369-CA28-4862-BC7E-B729DC5B583C}" dt="2021-11-30T08:41:35.674" v="1623" actId="255"/>
          <ac:spMkLst>
            <pc:docMk/>
            <pc:sldMk cId="135413451" sldId="264"/>
            <ac:spMk id="2" creationId="{EE8F07B7-0403-4704-B06C-D0F280FD4303}"/>
          </ac:spMkLst>
        </pc:spChg>
        <pc:spChg chg="mod">
          <ac:chgData name="karolinakwiecien98@yahoo.com" userId="f737f4987d2141ba" providerId="LiveId" clId="{FEA28369-CA28-4862-BC7E-B729DC5B583C}" dt="2021-11-30T08:41:38.348" v="1624" actId="20577"/>
          <ac:spMkLst>
            <pc:docMk/>
            <pc:sldMk cId="135413451" sldId="264"/>
            <ac:spMk id="3" creationId="{AEC2479E-F0FA-46F9-ACE3-53DE7BD4707D}"/>
          </ac:spMkLst>
        </pc:spChg>
      </pc:sldChg>
      <pc:sldChg chg="addSp delSp modSp new add del mod modTransition modClrScheme chgLayout">
        <pc:chgData name="karolinakwiecien98@yahoo.com" userId="f737f4987d2141ba" providerId="LiveId" clId="{FEA28369-CA28-4862-BC7E-B729DC5B583C}" dt="2021-12-08T12:42:26.252" v="2708" actId="255"/>
        <pc:sldMkLst>
          <pc:docMk/>
          <pc:sldMk cId="878692384" sldId="265"/>
        </pc:sldMkLst>
        <pc:spChg chg="mod ord">
          <ac:chgData name="karolinakwiecien98@yahoo.com" userId="f737f4987d2141ba" providerId="LiveId" clId="{FEA28369-CA28-4862-BC7E-B729DC5B583C}" dt="2021-12-01T17:49:18.798" v="1816" actId="1076"/>
          <ac:spMkLst>
            <pc:docMk/>
            <pc:sldMk cId="878692384" sldId="265"/>
            <ac:spMk id="2" creationId="{41E56282-DD2C-4E54-8387-3FF7BF262D47}"/>
          </ac:spMkLst>
        </pc:spChg>
        <pc:spChg chg="del mod">
          <ac:chgData name="karolinakwiecien98@yahoo.com" userId="f737f4987d2141ba" providerId="LiveId" clId="{FEA28369-CA28-4862-BC7E-B729DC5B583C}" dt="2021-11-29T12:47:56.298" v="1277" actId="700"/>
          <ac:spMkLst>
            <pc:docMk/>
            <pc:sldMk cId="878692384" sldId="265"/>
            <ac:spMk id="3" creationId="{755FF5AA-5918-4E11-A357-52D86B929CF9}"/>
          </ac:spMkLst>
        </pc:spChg>
        <pc:spChg chg="add mod">
          <ac:chgData name="karolinakwiecien98@yahoo.com" userId="f737f4987d2141ba" providerId="LiveId" clId="{FEA28369-CA28-4862-BC7E-B729DC5B583C}" dt="2021-11-30T08:17:48.246" v="1416" actId="1076"/>
          <ac:spMkLst>
            <pc:docMk/>
            <pc:sldMk cId="878692384" sldId="265"/>
            <ac:spMk id="4" creationId="{CF472296-485D-4DEC-84B9-D04FA769349E}"/>
          </ac:spMkLst>
        </pc:spChg>
        <pc:spChg chg="add mod">
          <ac:chgData name="karolinakwiecien98@yahoo.com" userId="f737f4987d2141ba" providerId="LiveId" clId="{FEA28369-CA28-4862-BC7E-B729DC5B583C}" dt="2021-11-30T08:17:48.246" v="1416" actId="1076"/>
          <ac:spMkLst>
            <pc:docMk/>
            <pc:sldMk cId="878692384" sldId="265"/>
            <ac:spMk id="5" creationId="{61B56C87-0969-4782-B12C-53F0A321F3D2}"/>
          </ac:spMkLst>
        </pc:spChg>
        <pc:spChg chg="add mod">
          <ac:chgData name="karolinakwiecien98@yahoo.com" userId="f737f4987d2141ba" providerId="LiveId" clId="{FEA28369-CA28-4862-BC7E-B729DC5B583C}" dt="2021-11-30T08:31:16.481" v="1524" actId="2711"/>
          <ac:spMkLst>
            <pc:docMk/>
            <pc:sldMk cId="878692384" sldId="265"/>
            <ac:spMk id="6" creationId="{18F193AC-4502-417F-847B-287257A77959}"/>
          </ac:spMkLst>
        </pc:spChg>
        <pc:spChg chg="add del mod ord">
          <ac:chgData name="karolinakwiecien98@yahoo.com" userId="f737f4987d2141ba" providerId="LiveId" clId="{FEA28369-CA28-4862-BC7E-B729DC5B583C}" dt="2021-11-29T12:52:26.641" v="1288" actId="700"/>
          <ac:spMkLst>
            <pc:docMk/>
            <pc:sldMk cId="878692384" sldId="265"/>
            <ac:spMk id="6" creationId="{42466A83-8A30-41F6-BBEC-D28A088A6C48}"/>
          </ac:spMkLst>
        </pc:spChg>
        <pc:spChg chg="add mod ord">
          <ac:chgData name="karolinakwiecien98@yahoo.com" userId="f737f4987d2141ba" providerId="LiveId" clId="{FEA28369-CA28-4862-BC7E-B729DC5B583C}" dt="2021-12-08T12:42:26.252" v="2708" actId="255"/>
          <ac:spMkLst>
            <pc:docMk/>
            <pc:sldMk cId="878692384" sldId="265"/>
            <ac:spMk id="7" creationId="{41201971-10FC-4CA0-9A2B-4F0203A548F8}"/>
          </ac:spMkLst>
        </pc:spChg>
        <pc:spChg chg="add mod">
          <ac:chgData name="karolinakwiecien98@yahoo.com" userId="f737f4987d2141ba" providerId="LiveId" clId="{FEA28369-CA28-4862-BC7E-B729DC5B583C}" dt="2021-11-30T08:17:48.246" v="1416" actId="1076"/>
          <ac:spMkLst>
            <pc:docMk/>
            <pc:sldMk cId="878692384" sldId="265"/>
            <ac:spMk id="8" creationId="{8C5C6595-4705-45A9-B690-7BA5A6DFEAB0}"/>
          </ac:spMkLst>
        </pc:spChg>
        <pc:spChg chg="add mod">
          <ac:chgData name="karolinakwiecien98@yahoo.com" userId="f737f4987d2141ba" providerId="LiveId" clId="{FEA28369-CA28-4862-BC7E-B729DC5B583C}" dt="2021-11-30T08:17:48.246" v="1416" actId="1076"/>
          <ac:spMkLst>
            <pc:docMk/>
            <pc:sldMk cId="878692384" sldId="265"/>
            <ac:spMk id="9" creationId="{5A8CE723-1377-48E2-889B-C71B27B80977}"/>
          </ac:spMkLst>
        </pc:spChg>
        <pc:spChg chg="add mod">
          <ac:chgData name="karolinakwiecien98@yahoo.com" userId="f737f4987d2141ba" providerId="LiveId" clId="{FEA28369-CA28-4862-BC7E-B729DC5B583C}" dt="2021-11-30T08:17:48.246" v="1416" actId="1076"/>
          <ac:spMkLst>
            <pc:docMk/>
            <pc:sldMk cId="878692384" sldId="265"/>
            <ac:spMk id="10" creationId="{6AB70BA3-8466-4002-A3A2-BFA48DD73920}"/>
          </ac:spMkLst>
        </pc:spChg>
        <pc:spChg chg="add mod">
          <ac:chgData name="karolinakwiecien98@yahoo.com" userId="f737f4987d2141ba" providerId="LiveId" clId="{FEA28369-CA28-4862-BC7E-B729DC5B583C}" dt="2021-11-30T08:31:31.320" v="1526" actId="2711"/>
          <ac:spMkLst>
            <pc:docMk/>
            <pc:sldMk cId="878692384" sldId="265"/>
            <ac:spMk id="11" creationId="{436C96FD-5BE1-472E-8B6F-664E1DA16200}"/>
          </ac:spMkLst>
        </pc:spChg>
        <pc:spChg chg="add mod">
          <ac:chgData name="karolinakwiecien98@yahoo.com" userId="f737f4987d2141ba" providerId="LiveId" clId="{FEA28369-CA28-4862-BC7E-B729DC5B583C}" dt="2021-11-30T08:17:48.246" v="1416" actId="1076"/>
          <ac:spMkLst>
            <pc:docMk/>
            <pc:sldMk cId="878692384" sldId="265"/>
            <ac:spMk id="12" creationId="{13878373-7198-4AF5-B87A-F00CE476B7DB}"/>
          </ac:spMkLst>
        </pc:spChg>
        <pc:spChg chg="add mod">
          <ac:chgData name="karolinakwiecien98@yahoo.com" userId="f737f4987d2141ba" providerId="LiveId" clId="{FEA28369-CA28-4862-BC7E-B729DC5B583C}" dt="2021-11-30T08:17:48.246" v="1416" actId="1076"/>
          <ac:spMkLst>
            <pc:docMk/>
            <pc:sldMk cId="878692384" sldId="265"/>
            <ac:spMk id="13" creationId="{51B14672-5849-4D26-9881-CB48CE5213BC}"/>
          </ac:spMkLst>
        </pc:spChg>
        <pc:spChg chg="add mod">
          <ac:chgData name="karolinakwiecien98@yahoo.com" userId="f737f4987d2141ba" providerId="LiveId" clId="{FEA28369-CA28-4862-BC7E-B729DC5B583C}" dt="2021-11-30T08:31:39.234" v="1527" actId="2711"/>
          <ac:spMkLst>
            <pc:docMk/>
            <pc:sldMk cId="878692384" sldId="265"/>
            <ac:spMk id="14" creationId="{5C7A5883-907B-4B48-AB73-3A513962BA5C}"/>
          </ac:spMkLst>
        </pc:spChg>
        <pc:spChg chg="add mod">
          <ac:chgData name="karolinakwiecien98@yahoo.com" userId="f737f4987d2141ba" providerId="LiveId" clId="{FEA28369-CA28-4862-BC7E-B729DC5B583C}" dt="2021-11-30T08:29:31.619" v="1515" actId="2711"/>
          <ac:spMkLst>
            <pc:docMk/>
            <pc:sldMk cId="878692384" sldId="265"/>
            <ac:spMk id="15" creationId="{1D837E8E-4E91-4E9D-B22C-488A967E3E3A}"/>
          </ac:spMkLst>
        </pc:spChg>
        <pc:spChg chg="add mod">
          <ac:chgData name="karolinakwiecien98@yahoo.com" userId="f737f4987d2141ba" providerId="LiveId" clId="{FEA28369-CA28-4862-BC7E-B729DC5B583C}" dt="2021-11-30T08:29:40.710" v="1516" actId="2711"/>
          <ac:spMkLst>
            <pc:docMk/>
            <pc:sldMk cId="878692384" sldId="265"/>
            <ac:spMk id="16" creationId="{B8951BCE-ACDE-41A9-AC01-F1EDCFDD0455}"/>
          </ac:spMkLst>
        </pc:spChg>
        <pc:spChg chg="add del mod">
          <ac:chgData name="karolinakwiecien98@yahoo.com" userId="f737f4987d2141ba" providerId="LiveId" clId="{FEA28369-CA28-4862-BC7E-B729DC5B583C}" dt="2021-11-30T08:19:13.591" v="1427"/>
          <ac:spMkLst>
            <pc:docMk/>
            <pc:sldMk cId="878692384" sldId="265"/>
            <ac:spMk id="17" creationId="{23D5E8A9-40AB-4487-85E1-82CAD950F783}"/>
          </ac:spMkLst>
        </pc:spChg>
        <pc:spChg chg="add mod">
          <ac:chgData name="karolinakwiecien98@yahoo.com" userId="f737f4987d2141ba" providerId="LiveId" clId="{FEA28369-CA28-4862-BC7E-B729DC5B583C}" dt="2021-11-30T08:31:49.131" v="1528" actId="1076"/>
          <ac:spMkLst>
            <pc:docMk/>
            <pc:sldMk cId="878692384" sldId="265"/>
            <ac:spMk id="18" creationId="{830F8D3B-1E84-4AEE-A674-1D7E9A738BE7}"/>
          </ac:spMkLst>
        </pc:spChg>
        <pc:spChg chg="add mod">
          <ac:chgData name="karolinakwiecien98@yahoo.com" userId="f737f4987d2141ba" providerId="LiveId" clId="{FEA28369-CA28-4862-BC7E-B729DC5B583C}" dt="2021-11-30T08:19:36.959" v="1429" actId="1076"/>
          <ac:spMkLst>
            <pc:docMk/>
            <pc:sldMk cId="878692384" sldId="265"/>
            <ac:spMk id="22" creationId="{C2625237-5820-430F-AFE1-9A2E8B534385}"/>
          </ac:spMkLst>
        </pc:spChg>
        <pc:picChg chg="add del mod">
          <ac:chgData name="karolinakwiecien98@yahoo.com" userId="f737f4987d2141ba" providerId="LiveId" clId="{FEA28369-CA28-4862-BC7E-B729DC5B583C}" dt="2021-11-29T12:47:39.488" v="1273" actId="478"/>
          <ac:picMkLst>
            <pc:docMk/>
            <pc:sldMk cId="878692384" sldId="265"/>
            <ac:picMk id="4" creationId="{9AC66047-D69D-40D2-97CC-6A03DFAF85D7}"/>
          </ac:picMkLst>
        </pc:picChg>
        <pc:picChg chg="add del mod">
          <ac:chgData name="karolinakwiecien98@yahoo.com" userId="f737f4987d2141ba" providerId="LiveId" clId="{FEA28369-CA28-4862-BC7E-B729DC5B583C}" dt="2021-11-29T12:52:00.502" v="1286" actId="478"/>
          <ac:picMkLst>
            <pc:docMk/>
            <pc:sldMk cId="878692384" sldId="265"/>
            <ac:picMk id="5" creationId="{86D4AD08-1C5C-4A14-9CE3-9812EBB1BB97}"/>
          </ac:picMkLst>
        </pc:picChg>
        <pc:cxnChg chg="add mod">
          <ac:chgData name="karolinakwiecien98@yahoo.com" userId="f737f4987d2141ba" providerId="LiveId" clId="{FEA28369-CA28-4862-BC7E-B729DC5B583C}" dt="2021-11-30T08:31:49.131" v="1528" actId="1076"/>
          <ac:cxnSpMkLst>
            <pc:docMk/>
            <pc:sldMk cId="878692384" sldId="265"/>
            <ac:cxnSpMk id="19" creationId="{50F840D1-0132-45C8-A1AA-D6A093AE4353}"/>
          </ac:cxnSpMkLst>
        </pc:cxnChg>
        <pc:cxnChg chg="add mod">
          <ac:chgData name="karolinakwiecien98@yahoo.com" userId="f737f4987d2141ba" providerId="LiveId" clId="{FEA28369-CA28-4862-BC7E-B729DC5B583C}" dt="2021-11-30T08:17:48.246" v="1416" actId="1076"/>
          <ac:cxnSpMkLst>
            <pc:docMk/>
            <pc:sldMk cId="878692384" sldId="265"/>
            <ac:cxnSpMk id="20" creationId="{1C780EFF-3123-4068-BF23-E19CFDC22EB1}"/>
          </ac:cxnSpMkLst>
        </pc:cxnChg>
        <pc:cxnChg chg="add mod">
          <ac:chgData name="karolinakwiecien98@yahoo.com" userId="f737f4987d2141ba" providerId="LiveId" clId="{FEA28369-CA28-4862-BC7E-B729DC5B583C}" dt="2021-11-30T08:31:49.131" v="1528" actId="1076"/>
          <ac:cxnSpMkLst>
            <pc:docMk/>
            <pc:sldMk cId="878692384" sldId="265"/>
            <ac:cxnSpMk id="21" creationId="{3D129811-18BC-49EA-8EA0-8AAB47F8D3D6}"/>
          </ac:cxnSpMkLst>
        </pc:cxnChg>
      </pc:sldChg>
      <pc:sldChg chg="addSp modSp new mod modTransition setBg">
        <pc:chgData name="karolinakwiecien98@yahoo.com" userId="f737f4987d2141ba" providerId="LiveId" clId="{FEA28369-CA28-4862-BC7E-B729DC5B583C}" dt="2021-12-01T11:11:43.304" v="1751" actId="20577"/>
        <pc:sldMkLst>
          <pc:docMk/>
          <pc:sldMk cId="708560248" sldId="266"/>
        </pc:sldMkLst>
        <pc:spChg chg="mod">
          <ac:chgData name="karolinakwiecien98@yahoo.com" userId="f737f4987d2141ba" providerId="LiveId" clId="{FEA28369-CA28-4862-BC7E-B729DC5B583C}" dt="2021-12-01T11:11:07.215" v="1741" actId="26606"/>
          <ac:spMkLst>
            <pc:docMk/>
            <pc:sldMk cId="708560248" sldId="266"/>
            <ac:spMk id="2" creationId="{058DD6A9-C246-44FC-9038-01F87292A7AD}"/>
          </ac:spMkLst>
        </pc:spChg>
        <pc:spChg chg="mod">
          <ac:chgData name="karolinakwiecien98@yahoo.com" userId="f737f4987d2141ba" providerId="LiveId" clId="{FEA28369-CA28-4862-BC7E-B729DC5B583C}" dt="2021-12-01T11:11:43.304" v="1751" actId="20577"/>
          <ac:spMkLst>
            <pc:docMk/>
            <pc:sldMk cId="708560248" sldId="266"/>
            <ac:spMk id="3" creationId="{4527CC2D-1ECE-4D67-821D-9B3CD8D133EF}"/>
          </ac:spMkLst>
        </pc:spChg>
        <pc:spChg chg="add">
          <ac:chgData name="karolinakwiecien98@yahoo.com" userId="f737f4987d2141ba" providerId="LiveId" clId="{FEA28369-CA28-4862-BC7E-B729DC5B583C}" dt="2021-12-01T11:11:07.215" v="1741" actId="26606"/>
          <ac:spMkLst>
            <pc:docMk/>
            <pc:sldMk cId="708560248" sldId="266"/>
            <ac:spMk id="8" creationId="{603AE127-802C-459A-A612-DB85B67F0DC0}"/>
          </ac:spMkLst>
        </pc:spChg>
        <pc:spChg chg="add">
          <ac:chgData name="karolinakwiecien98@yahoo.com" userId="f737f4987d2141ba" providerId="LiveId" clId="{FEA28369-CA28-4862-BC7E-B729DC5B583C}" dt="2021-12-01T11:11:07.215" v="1741" actId="26606"/>
          <ac:spMkLst>
            <pc:docMk/>
            <pc:sldMk cId="708560248" sldId="266"/>
            <ac:spMk id="10" creationId="{9323D83D-50D6-4040-A58B-FCEA340F886A}"/>
          </ac:spMkLst>
        </pc:spChg>
        <pc:spChg chg="add">
          <ac:chgData name="karolinakwiecien98@yahoo.com" userId="f737f4987d2141ba" providerId="LiveId" clId="{FEA28369-CA28-4862-BC7E-B729DC5B583C}" dt="2021-12-01T11:11:07.215" v="1741" actId="26606"/>
          <ac:spMkLst>
            <pc:docMk/>
            <pc:sldMk cId="708560248" sldId="266"/>
            <ac:spMk id="14" creationId="{F10FD715-4DCE-4779-B634-EC78315EA213}"/>
          </ac:spMkLst>
        </pc:spChg>
        <pc:cxnChg chg="add">
          <ac:chgData name="karolinakwiecien98@yahoo.com" userId="f737f4987d2141ba" providerId="LiveId" clId="{FEA28369-CA28-4862-BC7E-B729DC5B583C}" dt="2021-12-01T11:11:07.215" v="1741" actId="26606"/>
          <ac:cxnSpMkLst>
            <pc:docMk/>
            <pc:sldMk cId="708560248" sldId="266"/>
            <ac:cxnSpMk id="12" creationId="{1A1FE6BB-DFB2-4080-9B5E-076EF5DDE67B}"/>
          </ac:cxnSpMkLst>
        </pc:cxnChg>
      </pc:sldChg>
      <pc:sldChg chg="modSp new mod modTransition">
        <pc:chgData name="karolinakwiecien98@yahoo.com" userId="f737f4987d2141ba" providerId="LiveId" clId="{FEA28369-CA28-4862-BC7E-B729DC5B583C}" dt="2021-12-08T18:26:55.968" v="2778"/>
        <pc:sldMkLst>
          <pc:docMk/>
          <pc:sldMk cId="3118399121" sldId="267"/>
        </pc:sldMkLst>
        <pc:spChg chg="mod">
          <ac:chgData name="karolinakwiecien98@yahoo.com" userId="f737f4987d2141ba" providerId="LiveId" clId="{FEA28369-CA28-4862-BC7E-B729DC5B583C}" dt="2021-11-29T12:54:19.378" v="1299" actId="27636"/>
          <ac:spMkLst>
            <pc:docMk/>
            <pc:sldMk cId="3118399121" sldId="267"/>
            <ac:spMk id="2" creationId="{69E47CBC-5058-4622-8120-C36155EF8C63}"/>
          </ac:spMkLst>
        </pc:spChg>
        <pc:spChg chg="mod">
          <ac:chgData name="karolinakwiecien98@yahoo.com" userId="f737f4987d2141ba" providerId="LiveId" clId="{FEA28369-CA28-4862-BC7E-B729DC5B583C}" dt="2021-12-08T18:26:55.968" v="2778"/>
          <ac:spMkLst>
            <pc:docMk/>
            <pc:sldMk cId="3118399121" sldId="267"/>
            <ac:spMk id="3" creationId="{ADC5601C-19AC-47EB-B9FE-6720C540B139}"/>
          </ac:spMkLst>
        </pc:spChg>
      </pc:sldChg>
      <pc:sldChg chg="addSp delSp modSp new mod modTransition">
        <pc:chgData name="karolinakwiecien98@yahoo.com" userId="f737f4987d2141ba" providerId="LiveId" clId="{FEA28369-CA28-4862-BC7E-B729DC5B583C}" dt="2021-12-07T18:57:17.821" v="2634" actId="14100"/>
        <pc:sldMkLst>
          <pc:docMk/>
          <pc:sldMk cId="1429952138" sldId="268"/>
        </pc:sldMkLst>
        <pc:spChg chg="mod">
          <ac:chgData name="karolinakwiecien98@yahoo.com" userId="f737f4987d2141ba" providerId="LiveId" clId="{FEA28369-CA28-4862-BC7E-B729DC5B583C}" dt="2021-12-07T18:57:03.649" v="2633" actId="207"/>
          <ac:spMkLst>
            <pc:docMk/>
            <pc:sldMk cId="1429952138" sldId="268"/>
            <ac:spMk id="2" creationId="{D39727A6-EC23-42C0-A8F3-F90849B19D74}"/>
          </ac:spMkLst>
        </pc:spChg>
        <pc:spChg chg="mod">
          <ac:chgData name="karolinakwiecien98@yahoo.com" userId="f737f4987d2141ba" providerId="LiveId" clId="{FEA28369-CA28-4862-BC7E-B729DC5B583C}" dt="2021-11-26T16:34:26.064" v="220" actId="20577"/>
          <ac:spMkLst>
            <pc:docMk/>
            <pc:sldMk cId="1429952138" sldId="268"/>
            <ac:spMk id="3" creationId="{A59306C3-2991-423D-BB44-206435895B02}"/>
          </ac:spMkLst>
        </pc:spChg>
        <pc:spChg chg="add del mod">
          <ac:chgData name="karolinakwiecien98@yahoo.com" userId="f737f4987d2141ba" providerId="LiveId" clId="{FEA28369-CA28-4862-BC7E-B729DC5B583C}" dt="2021-11-26T16:31:54.056" v="194" actId="478"/>
          <ac:spMkLst>
            <pc:docMk/>
            <pc:sldMk cId="1429952138" sldId="268"/>
            <ac:spMk id="6" creationId="{F3213E35-CCD7-4AA3-82CD-36877F2916DB}"/>
          </ac:spMkLst>
        </pc:spChg>
        <pc:spChg chg="add del mod">
          <ac:chgData name="karolinakwiecien98@yahoo.com" userId="f737f4987d2141ba" providerId="LiveId" clId="{FEA28369-CA28-4862-BC7E-B729DC5B583C}" dt="2021-11-26T16:33:08.850" v="203" actId="478"/>
          <ac:spMkLst>
            <pc:docMk/>
            <pc:sldMk cId="1429952138" sldId="268"/>
            <ac:spMk id="7" creationId="{131C4F36-6C03-4BEF-8A88-6399CC17E226}"/>
          </ac:spMkLst>
        </pc:spChg>
        <pc:spChg chg="add mod">
          <ac:chgData name="karolinakwiecien98@yahoo.com" userId="f737f4987d2141ba" providerId="LiveId" clId="{FEA28369-CA28-4862-BC7E-B729DC5B583C}" dt="2021-12-07T18:57:17.821" v="2634" actId="14100"/>
          <ac:spMkLst>
            <pc:docMk/>
            <pc:sldMk cId="1429952138" sldId="268"/>
            <ac:spMk id="8" creationId="{0B45AF4C-D50B-47D2-8C2D-02308659FD9E}"/>
          </ac:spMkLst>
        </pc:spChg>
      </pc:sldChg>
      <pc:sldChg chg="new del">
        <pc:chgData name="karolinakwiecien98@yahoo.com" userId="f737f4987d2141ba" providerId="LiveId" clId="{FEA28369-CA28-4862-BC7E-B729DC5B583C}" dt="2021-11-26T16:28:30.338" v="171" actId="47"/>
        <pc:sldMkLst>
          <pc:docMk/>
          <pc:sldMk cId="4157658822" sldId="268"/>
        </pc:sldMkLst>
      </pc:sldChg>
      <pc:sldChg chg="addSp modSp new add del mod modTransition setBg">
        <pc:chgData name="karolinakwiecien98@yahoo.com" userId="f737f4987d2141ba" providerId="LiveId" clId="{FEA28369-CA28-4862-BC7E-B729DC5B583C}" dt="2021-12-08T12:58:01.303" v="2773" actId="20577"/>
        <pc:sldMkLst>
          <pc:docMk/>
          <pc:sldMk cId="2949486399" sldId="269"/>
        </pc:sldMkLst>
        <pc:spChg chg="mod">
          <ac:chgData name="karolinakwiecien98@yahoo.com" userId="f737f4987d2141ba" providerId="LiveId" clId="{FEA28369-CA28-4862-BC7E-B729DC5B583C}" dt="2021-11-28T11:52:40.952" v="1032" actId="26606"/>
          <ac:spMkLst>
            <pc:docMk/>
            <pc:sldMk cId="2949486399" sldId="269"/>
            <ac:spMk id="2" creationId="{D4E4F830-8EE0-4687-924E-37B82CC25F8E}"/>
          </ac:spMkLst>
        </pc:spChg>
        <pc:spChg chg="mod">
          <ac:chgData name="karolinakwiecien98@yahoo.com" userId="f737f4987d2141ba" providerId="LiveId" clId="{FEA28369-CA28-4862-BC7E-B729DC5B583C}" dt="2021-12-08T12:58:01.303" v="2773" actId="20577"/>
          <ac:spMkLst>
            <pc:docMk/>
            <pc:sldMk cId="2949486399" sldId="269"/>
            <ac:spMk id="3" creationId="{A13094D0-C8FC-44A4-B9D8-7C4C3E32827B}"/>
          </ac:spMkLst>
        </pc:spChg>
        <pc:spChg chg="add">
          <ac:chgData name="karolinakwiecien98@yahoo.com" userId="f737f4987d2141ba" providerId="LiveId" clId="{FEA28369-CA28-4862-BC7E-B729DC5B583C}" dt="2021-11-28T11:52:40.952" v="1032" actId="26606"/>
          <ac:spMkLst>
            <pc:docMk/>
            <pc:sldMk cId="2949486399" sldId="269"/>
            <ac:spMk id="8" creationId="{CE3A6A76-AE5D-49AE-9D49-90C0F1548261}"/>
          </ac:spMkLst>
        </pc:spChg>
        <pc:grpChg chg="add">
          <ac:chgData name="karolinakwiecien98@yahoo.com" userId="f737f4987d2141ba" providerId="LiveId" clId="{FEA28369-CA28-4862-BC7E-B729DC5B583C}" dt="2021-11-28T11:52:40.952" v="1032" actId="26606"/>
          <ac:grpSpMkLst>
            <pc:docMk/>
            <pc:sldMk cId="2949486399" sldId="269"/>
            <ac:grpSpMk id="10" creationId="{A9A5CCB5-EF7C-48C3-B6DF-ADC1771CCD09}"/>
          </ac:grpSpMkLst>
        </pc:grpChg>
      </pc:sldChg>
      <pc:sldChg chg="addSp modSp new mod ord setBg">
        <pc:chgData name="karolinakwiecien98@yahoo.com" userId="f737f4987d2141ba" providerId="LiveId" clId="{FEA28369-CA28-4862-BC7E-B729DC5B583C}" dt="2021-12-06T16:18:04.937" v="2461"/>
        <pc:sldMkLst>
          <pc:docMk/>
          <pc:sldMk cId="1864304474" sldId="270"/>
        </pc:sldMkLst>
        <pc:spChg chg="mod ord">
          <ac:chgData name="karolinakwiecien98@yahoo.com" userId="f737f4987d2141ba" providerId="LiveId" clId="{FEA28369-CA28-4862-BC7E-B729DC5B583C}" dt="2021-12-01T11:09:12.903" v="1732" actId="26606"/>
          <ac:spMkLst>
            <pc:docMk/>
            <pc:sldMk cId="1864304474" sldId="270"/>
            <ac:spMk id="2" creationId="{8144A398-13B2-4607-B4F2-7F5B1CC0CD97}"/>
          </ac:spMkLst>
        </pc:spChg>
        <pc:spChg chg="mod">
          <ac:chgData name="karolinakwiecien98@yahoo.com" userId="f737f4987d2141ba" providerId="LiveId" clId="{FEA28369-CA28-4862-BC7E-B729DC5B583C}" dt="2021-12-01T11:12:21.201" v="1752" actId="255"/>
          <ac:spMkLst>
            <pc:docMk/>
            <pc:sldMk cId="1864304474" sldId="270"/>
            <ac:spMk id="3" creationId="{F81FC121-433D-42C6-AFE8-563CD722B67F}"/>
          </ac:spMkLst>
        </pc:spChg>
        <pc:spChg chg="add">
          <ac:chgData name="karolinakwiecien98@yahoo.com" userId="f737f4987d2141ba" providerId="LiveId" clId="{FEA28369-CA28-4862-BC7E-B729DC5B583C}" dt="2021-12-01T11:09:12.903" v="1732" actId="26606"/>
          <ac:spMkLst>
            <pc:docMk/>
            <pc:sldMk cId="1864304474" sldId="270"/>
            <ac:spMk id="8" creationId="{C52ED567-06B3-4107-9773-BBB6BD78673C}"/>
          </ac:spMkLst>
        </pc:spChg>
        <pc:spChg chg="add">
          <ac:chgData name="karolinakwiecien98@yahoo.com" userId="f737f4987d2141ba" providerId="LiveId" clId="{FEA28369-CA28-4862-BC7E-B729DC5B583C}" dt="2021-12-01T11:09:12.903" v="1732" actId="26606"/>
          <ac:spMkLst>
            <pc:docMk/>
            <pc:sldMk cId="1864304474" sldId="270"/>
            <ac:spMk id="10" creationId="{AF551D8B-3775-4477-88B7-7B7C350D34E4}"/>
          </ac:spMkLst>
        </pc:spChg>
        <pc:spChg chg="add">
          <ac:chgData name="karolinakwiecien98@yahoo.com" userId="f737f4987d2141ba" providerId="LiveId" clId="{FEA28369-CA28-4862-BC7E-B729DC5B583C}" dt="2021-12-01T11:09:12.903" v="1732" actId="26606"/>
          <ac:spMkLst>
            <pc:docMk/>
            <pc:sldMk cId="1864304474" sldId="270"/>
            <ac:spMk id="16" creationId="{BB934D2B-85E2-4375-94EE-B66C16BF7999}"/>
          </ac:spMkLst>
        </pc:spChg>
        <pc:spChg chg="add">
          <ac:chgData name="karolinakwiecien98@yahoo.com" userId="f737f4987d2141ba" providerId="LiveId" clId="{FEA28369-CA28-4862-BC7E-B729DC5B583C}" dt="2021-12-01T11:09:12.903" v="1732" actId="26606"/>
          <ac:spMkLst>
            <pc:docMk/>
            <pc:sldMk cId="1864304474" sldId="270"/>
            <ac:spMk id="18" creationId="{9B445E02-D785-4565-B842-9567BBC09508}"/>
          </ac:spMkLst>
        </pc:spChg>
        <pc:spChg chg="add">
          <ac:chgData name="karolinakwiecien98@yahoo.com" userId="f737f4987d2141ba" providerId="LiveId" clId="{FEA28369-CA28-4862-BC7E-B729DC5B583C}" dt="2021-12-01T11:09:12.903" v="1732" actId="26606"/>
          <ac:spMkLst>
            <pc:docMk/>
            <pc:sldMk cId="1864304474" sldId="270"/>
            <ac:spMk id="20" creationId="{2C153736-D102-4F57-9DE7-615AFC02B0AC}"/>
          </ac:spMkLst>
        </pc:spChg>
        <pc:spChg chg="add">
          <ac:chgData name="karolinakwiecien98@yahoo.com" userId="f737f4987d2141ba" providerId="LiveId" clId="{FEA28369-CA28-4862-BC7E-B729DC5B583C}" dt="2021-12-01T11:09:12.903" v="1732" actId="26606"/>
          <ac:spMkLst>
            <pc:docMk/>
            <pc:sldMk cId="1864304474" sldId="270"/>
            <ac:spMk id="22" creationId="{BA407A52-66F4-4CDE-A726-FF79F3EC342D}"/>
          </ac:spMkLst>
        </pc:spChg>
        <pc:spChg chg="add">
          <ac:chgData name="karolinakwiecien98@yahoo.com" userId="f737f4987d2141ba" providerId="LiveId" clId="{FEA28369-CA28-4862-BC7E-B729DC5B583C}" dt="2021-12-01T11:09:12.903" v="1732" actId="26606"/>
          <ac:spMkLst>
            <pc:docMk/>
            <pc:sldMk cId="1864304474" sldId="270"/>
            <ac:spMk id="24" creationId="{D28FFB34-4FC3-46F5-B900-D3B774FD0BE6}"/>
          </ac:spMkLst>
        </pc:spChg>
        <pc:spChg chg="add">
          <ac:chgData name="karolinakwiecien98@yahoo.com" userId="f737f4987d2141ba" providerId="LiveId" clId="{FEA28369-CA28-4862-BC7E-B729DC5B583C}" dt="2021-12-01T11:09:12.903" v="1732" actId="26606"/>
          <ac:spMkLst>
            <pc:docMk/>
            <pc:sldMk cId="1864304474" sldId="270"/>
            <ac:spMk id="26" creationId="{205F7B13-ACB5-46BE-8070-0431266B183B}"/>
          </ac:spMkLst>
        </pc:spChg>
        <pc:spChg chg="add">
          <ac:chgData name="karolinakwiecien98@yahoo.com" userId="f737f4987d2141ba" providerId="LiveId" clId="{FEA28369-CA28-4862-BC7E-B729DC5B583C}" dt="2021-12-01T11:09:12.903" v="1732" actId="26606"/>
          <ac:spMkLst>
            <pc:docMk/>
            <pc:sldMk cId="1864304474" sldId="270"/>
            <ac:spMk id="28" creationId="{D52A0D23-45DD-4DF4-ADE6-A81F409BB9FB}"/>
          </ac:spMkLst>
        </pc:spChg>
        <pc:cxnChg chg="add">
          <ac:chgData name="karolinakwiecien98@yahoo.com" userId="f737f4987d2141ba" providerId="LiveId" clId="{FEA28369-CA28-4862-BC7E-B729DC5B583C}" dt="2021-12-01T11:09:12.903" v="1732" actId="26606"/>
          <ac:cxnSpMkLst>
            <pc:docMk/>
            <pc:sldMk cId="1864304474" sldId="270"/>
            <ac:cxnSpMk id="12" creationId="{1A901C3D-CFAE-460D-BD0E-7D22164D7DFB}"/>
          </ac:cxnSpMkLst>
        </pc:cxnChg>
        <pc:cxnChg chg="add">
          <ac:chgData name="karolinakwiecien98@yahoo.com" userId="f737f4987d2141ba" providerId="LiveId" clId="{FEA28369-CA28-4862-BC7E-B729DC5B583C}" dt="2021-12-01T11:09:12.903" v="1732" actId="26606"/>
          <ac:cxnSpMkLst>
            <pc:docMk/>
            <pc:sldMk cId="1864304474" sldId="270"/>
            <ac:cxnSpMk id="14" creationId="{837C0EA9-1437-4437-9D20-2BBDA1AA9FF8}"/>
          </ac:cxnSpMkLst>
        </pc:cxnChg>
      </pc:sldChg>
      <pc:sldChg chg="addSp delSp modSp new mod setBg">
        <pc:chgData name="karolinakwiecien98@yahoo.com" userId="f737f4987d2141ba" providerId="LiveId" clId="{FEA28369-CA28-4862-BC7E-B729DC5B583C}" dt="2021-12-13T10:48:37.207" v="2840" actId="20577"/>
        <pc:sldMkLst>
          <pc:docMk/>
          <pc:sldMk cId="1809609605" sldId="271"/>
        </pc:sldMkLst>
        <pc:spChg chg="mod">
          <ac:chgData name="karolinakwiecien98@yahoo.com" userId="f737f4987d2141ba" providerId="LiveId" clId="{FEA28369-CA28-4862-BC7E-B729DC5B583C}" dt="2021-12-01T20:05:18.873" v="1820" actId="1076"/>
          <ac:spMkLst>
            <pc:docMk/>
            <pc:sldMk cId="1809609605" sldId="271"/>
            <ac:spMk id="2" creationId="{C5708FD3-008D-4A7B-97B2-4009738010CB}"/>
          </ac:spMkLst>
        </pc:spChg>
        <pc:spChg chg="mod ord">
          <ac:chgData name="karolinakwiecien98@yahoo.com" userId="f737f4987d2141ba" providerId="LiveId" clId="{FEA28369-CA28-4862-BC7E-B729DC5B583C}" dt="2021-12-13T10:48:37.207" v="2840" actId="20577"/>
          <ac:spMkLst>
            <pc:docMk/>
            <pc:sldMk cId="1809609605" sldId="271"/>
            <ac:spMk id="3" creationId="{A8CB9422-F4C6-474D-A6C4-B9304B042B83}"/>
          </ac:spMkLst>
        </pc:spChg>
        <pc:picChg chg="add mod">
          <ac:chgData name="karolinakwiecien98@yahoo.com" userId="f737f4987d2141ba" providerId="LiveId" clId="{FEA28369-CA28-4862-BC7E-B729DC5B583C}" dt="2021-12-02T13:24:42.068" v="1872" actId="1076"/>
          <ac:picMkLst>
            <pc:docMk/>
            <pc:sldMk cId="1809609605" sldId="271"/>
            <ac:picMk id="4" creationId="{A319F5AB-EDEC-4243-9D1E-28CFE1851098}"/>
          </ac:picMkLst>
        </pc:picChg>
        <pc:picChg chg="add mod">
          <ac:chgData name="karolinakwiecien98@yahoo.com" userId="f737f4987d2141ba" providerId="LiveId" clId="{FEA28369-CA28-4862-BC7E-B729DC5B583C}" dt="2021-11-29T12:38:35.450" v="1208" actId="26606"/>
          <ac:picMkLst>
            <pc:docMk/>
            <pc:sldMk cId="1809609605" sldId="271"/>
            <ac:picMk id="5" creationId="{BCE01955-5B00-4515-B21B-3602A860C14D}"/>
          </ac:picMkLst>
        </pc:picChg>
        <pc:picChg chg="add del mod">
          <ac:chgData name="karolinakwiecien98@yahoo.com" userId="f737f4987d2141ba" providerId="LiveId" clId="{FEA28369-CA28-4862-BC7E-B729DC5B583C}" dt="2021-11-29T12:40:07.873" v="1210"/>
          <ac:picMkLst>
            <pc:docMk/>
            <pc:sldMk cId="1809609605" sldId="271"/>
            <ac:picMk id="6" creationId="{18E93AE1-1273-419F-AE1E-B24458A1778D}"/>
          </ac:picMkLst>
        </pc:picChg>
      </pc:sldChg>
      <pc:sldChg chg="addSp delSp modSp new mod">
        <pc:chgData name="karolinakwiecien98@yahoo.com" userId="f737f4987d2141ba" providerId="LiveId" clId="{FEA28369-CA28-4862-BC7E-B729DC5B583C}" dt="2021-12-08T12:42:05.656" v="2703" actId="27636"/>
        <pc:sldMkLst>
          <pc:docMk/>
          <pc:sldMk cId="1885165336" sldId="272"/>
        </pc:sldMkLst>
        <pc:spChg chg="mod">
          <ac:chgData name="karolinakwiecien98@yahoo.com" userId="f737f4987d2141ba" providerId="LiveId" clId="{FEA28369-CA28-4862-BC7E-B729DC5B583C}" dt="2021-11-30T08:22:48.410" v="1449" actId="1076"/>
          <ac:spMkLst>
            <pc:docMk/>
            <pc:sldMk cId="1885165336" sldId="272"/>
            <ac:spMk id="2" creationId="{8365E416-FB16-45DA-864F-3A78D859F5A2}"/>
          </ac:spMkLst>
        </pc:spChg>
        <pc:spChg chg="mod">
          <ac:chgData name="karolinakwiecien98@yahoo.com" userId="f737f4987d2141ba" providerId="LiveId" clId="{FEA28369-CA28-4862-BC7E-B729DC5B583C}" dt="2021-12-08T12:42:05.656" v="2703" actId="27636"/>
          <ac:spMkLst>
            <pc:docMk/>
            <pc:sldMk cId="1885165336" sldId="272"/>
            <ac:spMk id="3" creationId="{3A0CF04D-8E3B-41BE-92F8-87F6D6AE1557}"/>
          </ac:spMkLst>
        </pc:spChg>
        <pc:spChg chg="add mod">
          <ac:chgData name="karolinakwiecien98@yahoo.com" userId="f737f4987d2141ba" providerId="LiveId" clId="{FEA28369-CA28-4862-BC7E-B729DC5B583C}" dt="2021-11-30T08:22:19.087" v="1447" actId="1076"/>
          <ac:spMkLst>
            <pc:docMk/>
            <pc:sldMk cId="1885165336" sldId="272"/>
            <ac:spMk id="4" creationId="{586CADA5-49C3-4806-9DC7-BC3277C3DE89}"/>
          </ac:spMkLst>
        </pc:spChg>
        <pc:spChg chg="add mod">
          <ac:chgData name="karolinakwiecien98@yahoo.com" userId="f737f4987d2141ba" providerId="LiveId" clId="{FEA28369-CA28-4862-BC7E-B729DC5B583C}" dt="2021-11-30T08:22:19.087" v="1447" actId="1076"/>
          <ac:spMkLst>
            <pc:docMk/>
            <pc:sldMk cId="1885165336" sldId="272"/>
            <ac:spMk id="5" creationId="{1DA66B53-671D-40F7-9164-C7E51001A8F9}"/>
          </ac:spMkLst>
        </pc:spChg>
        <pc:spChg chg="add mod">
          <ac:chgData name="karolinakwiecien98@yahoo.com" userId="f737f4987d2141ba" providerId="LiveId" clId="{FEA28369-CA28-4862-BC7E-B729DC5B583C}" dt="2021-11-30T08:30:19.653" v="1520" actId="2711"/>
          <ac:spMkLst>
            <pc:docMk/>
            <pc:sldMk cId="1885165336" sldId="272"/>
            <ac:spMk id="6" creationId="{6B667653-FB5A-4FFC-ADE1-F7979CB9FD29}"/>
          </ac:spMkLst>
        </pc:spChg>
        <pc:spChg chg="add mod">
          <ac:chgData name="karolinakwiecien98@yahoo.com" userId="f737f4987d2141ba" providerId="LiveId" clId="{FEA28369-CA28-4862-BC7E-B729DC5B583C}" dt="2021-11-30T08:22:19.087" v="1447" actId="1076"/>
          <ac:spMkLst>
            <pc:docMk/>
            <pc:sldMk cId="1885165336" sldId="272"/>
            <ac:spMk id="7" creationId="{D96051CD-C5E8-41EE-91BF-60FC3D0038B4}"/>
          </ac:spMkLst>
        </pc:spChg>
        <pc:spChg chg="add mod">
          <ac:chgData name="karolinakwiecien98@yahoo.com" userId="f737f4987d2141ba" providerId="LiveId" clId="{FEA28369-CA28-4862-BC7E-B729DC5B583C}" dt="2021-11-30T08:22:19.087" v="1447" actId="1076"/>
          <ac:spMkLst>
            <pc:docMk/>
            <pc:sldMk cId="1885165336" sldId="272"/>
            <ac:spMk id="8" creationId="{8D86FAA4-F40F-416A-8BAC-BE6AFDEAB766}"/>
          </ac:spMkLst>
        </pc:spChg>
        <pc:spChg chg="add mod">
          <ac:chgData name="karolinakwiecien98@yahoo.com" userId="f737f4987d2141ba" providerId="LiveId" clId="{FEA28369-CA28-4862-BC7E-B729DC5B583C}" dt="2021-11-30T08:22:19.087" v="1447" actId="1076"/>
          <ac:spMkLst>
            <pc:docMk/>
            <pc:sldMk cId="1885165336" sldId="272"/>
            <ac:spMk id="9" creationId="{78F8B54B-8263-435D-BE20-B3C365E0A3C6}"/>
          </ac:spMkLst>
        </pc:spChg>
        <pc:spChg chg="add mod">
          <ac:chgData name="karolinakwiecien98@yahoo.com" userId="f737f4987d2141ba" providerId="LiveId" clId="{FEA28369-CA28-4862-BC7E-B729DC5B583C}" dt="2021-11-30T08:30:36.066" v="1521" actId="2711"/>
          <ac:spMkLst>
            <pc:docMk/>
            <pc:sldMk cId="1885165336" sldId="272"/>
            <ac:spMk id="10" creationId="{DE9725AE-5C85-4155-90CF-6BAC11E27D9D}"/>
          </ac:spMkLst>
        </pc:spChg>
        <pc:spChg chg="add mod">
          <ac:chgData name="karolinakwiecien98@yahoo.com" userId="f737f4987d2141ba" providerId="LiveId" clId="{FEA28369-CA28-4862-BC7E-B729DC5B583C}" dt="2021-11-30T08:22:27.248" v="1448" actId="14100"/>
          <ac:spMkLst>
            <pc:docMk/>
            <pc:sldMk cId="1885165336" sldId="272"/>
            <ac:spMk id="11" creationId="{77D66988-E52C-49F4-9621-AFBBDE5C612C}"/>
          </ac:spMkLst>
        </pc:spChg>
        <pc:spChg chg="add mod">
          <ac:chgData name="karolinakwiecien98@yahoo.com" userId="f737f4987d2141ba" providerId="LiveId" clId="{FEA28369-CA28-4862-BC7E-B729DC5B583C}" dt="2021-11-30T08:22:19.087" v="1447" actId="1076"/>
          <ac:spMkLst>
            <pc:docMk/>
            <pc:sldMk cId="1885165336" sldId="272"/>
            <ac:spMk id="12" creationId="{40FAC004-29AA-4717-A441-8878830E5A4A}"/>
          </ac:spMkLst>
        </pc:spChg>
        <pc:spChg chg="add mod">
          <ac:chgData name="karolinakwiecien98@yahoo.com" userId="f737f4987d2141ba" providerId="LiveId" clId="{FEA28369-CA28-4862-BC7E-B729DC5B583C}" dt="2021-11-30T08:22:19.087" v="1447" actId="1076"/>
          <ac:spMkLst>
            <pc:docMk/>
            <pc:sldMk cId="1885165336" sldId="272"/>
            <ac:spMk id="13" creationId="{5A476DD7-71BF-48D7-A00A-4F113E0D00A9}"/>
          </ac:spMkLst>
        </pc:spChg>
        <pc:spChg chg="add mod">
          <ac:chgData name="karolinakwiecien98@yahoo.com" userId="f737f4987d2141ba" providerId="LiveId" clId="{FEA28369-CA28-4862-BC7E-B729DC5B583C}" dt="2021-11-30T08:30:49.133" v="1522" actId="2711"/>
          <ac:spMkLst>
            <pc:docMk/>
            <pc:sldMk cId="1885165336" sldId="272"/>
            <ac:spMk id="14" creationId="{CBA11F9D-9FDD-4F0D-AE57-D8F72D4BA1C6}"/>
          </ac:spMkLst>
        </pc:spChg>
        <pc:spChg chg="add mod">
          <ac:chgData name="karolinakwiecien98@yahoo.com" userId="f737f4987d2141ba" providerId="LiveId" clId="{FEA28369-CA28-4862-BC7E-B729DC5B583C}" dt="2021-11-30T08:29:51.193" v="1517" actId="2711"/>
          <ac:spMkLst>
            <pc:docMk/>
            <pc:sldMk cId="1885165336" sldId="272"/>
            <ac:spMk id="15" creationId="{6088EBEA-A70D-4098-8148-0A26C4B18F87}"/>
          </ac:spMkLst>
        </pc:spChg>
        <pc:spChg chg="add mod">
          <ac:chgData name="karolinakwiecien98@yahoo.com" userId="f737f4987d2141ba" providerId="LiveId" clId="{FEA28369-CA28-4862-BC7E-B729DC5B583C}" dt="2021-11-30T08:29:58.818" v="1518" actId="2711"/>
          <ac:spMkLst>
            <pc:docMk/>
            <pc:sldMk cId="1885165336" sldId="272"/>
            <ac:spMk id="16" creationId="{A4BD96AD-88AF-4AB0-87ED-9CB669F21B08}"/>
          </ac:spMkLst>
        </pc:spChg>
        <pc:spChg chg="add mod">
          <ac:chgData name="karolinakwiecien98@yahoo.com" userId="f737f4987d2141ba" providerId="LiveId" clId="{FEA28369-CA28-4862-BC7E-B729DC5B583C}" dt="2021-11-30T08:30:08.646" v="1519" actId="2711"/>
          <ac:spMkLst>
            <pc:docMk/>
            <pc:sldMk cId="1885165336" sldId="272"/>
            <ac:spMk id="17" creationId="{3E73DB41-4B46-49D8-8761-7A6CD2466034}"/>
          </ac:spMkLst>
        </pc:spChg>
        <pc:spChg chg="add mod">
          <ac:chgData name="karolinakwiecien98@yahoo.com" userId="f737f4987d2141ba" providerId="LiveId" clId="{FEA28369-CA28-4862-BC7E-B729DC5B583C}" dt="2021-11-30T08:30:56.652" v="1523" actId="2711"/>
          <ac:spMkLst>
            <pc:docMk/>
            <pc:sldMk cId="1885165336" sldId="272"/>
            <ac:spMk id="18" creationId="{474FF992-4D44-4BBD-9AD7-A041AF352F3E}"/>
          </ac:spMkLst>
        </pc:spChg>
        <pc:spChg chg="add del mod">
          <ac:chgData name="karolinakwiecien98@yahoo.com" userId="f737f4987d2141ba" providerId="LiveId" clId="{FEA28369-CA28-4862-BC7E-B729DC5B583C}" dt="2021-12-05T09:18:20.995" v="2432"/>
          <ac:spMkLst>
            <pc:docMk/>
            <pc:sldMk cId="1885165336" sldId="272"/>
            <ac:spMk id="22" creationId="{EF600277-7F9A-434D-BAAB-834FCFB6AFE0}"/>
          </ac:spMkLst>
        </pc:spChg>
        <pc:cxnChg chg="add mod">
          <ac:chgData name="karolinakwiecien98@yahoo.com" userId="f737f4987d2141ba" providerId="LiveId" clId="{FEA28369-CA28-4862-BC7E-B729DC5B583C}" dt="2021-11-30T08:22:19.087" v="1447" actId="1076"/>
          <ac:cxnSpMkLst>
            <pc:docMk/>
            <pc:sldMk cId="1885165336" sldId="272"/>
            <ac:cxnSpMk id="19" creationId="{68AA090D-27CD-47B5-9C85-C6C9AFC232B8}"/>
          </ac:cxnSpMkLst>
        </pc:cxnChg>
        <pc:cxnChg chg="add mod">
          <ac:chgData name="karolinakwiecien98@yahoo.com" userId="f737f4987d2141ba" providerId="LiveId" clId="{FEA28369-CA28-4862-BC7E-B729DC5B583C}" dt="2021-11-30T08:22:19.087" v="1447" actId="1076"/>
          <ac:cxnSpMkLst>
            <pc:docMk/>
            <pc:sldMk cId="1885165336" sldId="272"/>
            <ac:cxnSpMk id="20" creationId="{F8FAA518-306A-4246-9DC0-7D96D9517920}"/>
          </ac:cxnSpMkLst>
        </pc:cxnChg>
        <pc:cxnChg chg="add mod">
          <ac:chgData name="karolinakwiecien98@yahoo.com" userId="f737f4987d2141ba" providerId="LiveId" clId="{FEA28369-CA28-4862-BC7E-B729DC5B583C}" dt="2021-11-30T08:22:19.087" v="1447" actId="1076"/>
          <ac:cxnSpMkLst>
            <pc:docMk/>
            <pc:sldMk cId="1885165336" sldId="272"/>
            <ac:cxnSpMk id="21" creationId="{29C1B8AE-116D-4531-8090-39A840D1A24D}"/>
          </ac:cxnSpMkLst>
        </pc:cxnChg>
      </pc:sldChg>
      <pc:sldChg chg="modSp new mod">
        <pc:chgData name="karolinakwiecien98@yahoo.com" userId="f737f4987d2141ba" providerId="LiveId" clId="{FEA28369-CA28-4862-BC7E-B729DC5B583C}" dt="2021-12-07T18:59:39.389" v="2637" actId="207"/>
        <pc:sldMkLst>
          <pc:docMk/>
          <pc:sldMk cId="946101632" sldId="273"/>
        </pc:sldMkLst>
        <pc:spChg chg="mod">
          <ac:chgData name="karolinakwiecien98@yahoo.com" userId="f737f4987d2141ba" providerId="LiveId" clId="{FEA28369-CA28-4862-BC7E-B729DC5B583C}" dt="2021-12-04T19:52:45.759" v="2223" actId="122"/>
          <ac:spMkLst>
            <pc:docMk/>
            <pc:sldMk cId="946101632" sldId="273"/>
            <ac:spMk id="2" creationId="{B217E3DC-C8B6-4B26-9F73-46F1212548EC}"/>
          </ac:spMkLst>
        </pc:spChg>
        <pc:spChg chg="mod">
          <ac:chgData name="karolinakwiecien98@yahoo.com" userId="f737f4987d2141ba" providerId="LiveId" clId="{FEA28369-CA28-4862-BC7E-B729DC5B583C}" dt="2021-12-07T18:59:39.389" v="2637" actId="207"/>
          <ac:spMkLst>
            <pc:docMk/>
            <pc:sldMk cId="946101632" sldId="273"/>
            <ac:spMk id="3" creationId="{F6E79D52-B1E7-4461-BC99-C17E08DC4276}"/>
          </ac:spMkLst>
        </pc:spChg>
      </pc:sldChg>
      <pc:sldMasterChg chg="modTransition modSldLayout">
        <pc:chgData name="karolinakwiecien98@yahoo.com" userId="f737f4987d2141ba" providerId="LiveId" clId="{FEA28369-CA28-4862-BC7E-B729DC5B583C}" dt="2021-11-28T11:55:32.175" v="1040"/>
        <pc:sldMasterMkLst>
          <pc:docMk/>
          <pc:sldMasterMk cId="3175764256" sldId="2147483779"/>
        </pc:sldMasterMkLst>
        <pc:sldLayoutChg chg="modTransition">
          <pc:chgData name="karolinakwiecien98@yahoo.com" userId="f737f4987d2141ba" providerId="LiveId" clId="{FEA28369-CA28-4862-BC7E-B729DC5B583C}" dt="2021-11-28T11:55:32.175" v="1040"/>
          <pc:sldLayoutMkLst>
            <pc:docMk/>
            <pc:sldMasterMk cId="3175764256" sldId="2147483779"/>
            <pc:sldLayoutMk cId="1596630573" sldId="2147483780"/>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3450146853" sldId="2147483781"/>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2114307843" sldId="2147483782"/>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3098313031" sldId="2147483783"/>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510113715" sldId="2147483784"/>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3349420390" sldId="2147483785"/>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667642948" sldId="2147483786"/>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2160225760" sldId="2147483787"/>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2913958128" sldId="2147483788"/>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3032727580" sldId="2147483789"/>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4055435658" sldId="2147483790"/>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1214048327" sldId="2147483791"/>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2727022750" sldId="2147483792"/>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833989099" sldId="2147483793"/>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860679832" sldId="2147483794"/>
          </pc:sldLayoutMkLst>
        </pc:sldLayoutChg>
        <pc:sldLayoutChg chg="modTransition">
          <pc:chgData name="karolinakwiecien98@yahoo.com" userId="f737f4987d2141ba" providerId="LiveId" clId="{FEA28369-CA28-4862-BC7E-B729DC5B583C}" dt="2021-11-28T11:55:32.175" v="1040"/>
          <pc:sldLayoutMkLst>
            <pc:docMk/>
            <pc:sldMasterMk cId="3175764256" sldId="2147483779"/>
            <pc:sldLayoutMk cId="3518109173" sldId="21474837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9663057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5014685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1430784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pPr/>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9831303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pPr/>
              <a:t>12/17/2021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1011371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pPr/>
              <a:t>12/17/2021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4942039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pPr/>
              <a:t>12/17/2021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6764294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pPr/>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6022576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pPr/>
              <a:t>12/17/2021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1395812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327275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5543565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1404832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702275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3398909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6067983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1810917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pPr/>
              <a:t>12/17/2021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7576425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interestingengineering.com/a-very-brief-history-of-amazon-the-everything-store" TargetMode="External" /><Relationship Id="rId2" Type="http://schemas.openxmlformats.org/officeDocument/2006/relationships/hyperlink" Target="https://www.forbes.com/sites/annaschaverien/2018/12/29/amazon-online-offline-store-retail/?sh=7b7b7e595128" TargetMode="External" /><Relationship Id="rId1" Type="http://schemas.openxmlformats.org/officeDocument/2006/relationships/slideLayout" Target="../slideLayouts/slideLayout2.xml" /><Relationship Id="rId4" Type="http://schemas.openxmlformats.org/officeDocument/2006/relationships/hyperlink" Target="https://www.aboutamazon.com/about-us" TargetMode="Externa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3720263" y="1253267"/>
            <a:ext cx="6253317" cy="3686015"/>
          </a:xfrm>
        </p:spPr>
        <p:txBody>
          <a:bodyPr>
            <a:normAutofit/>
          </a:bodyPr>
          <a:lstStyle/>
          <a:p>
            <a:r>
              <a:rPr lang="en-GB" altLang="en-US" sz="4800" dirty="0">
                <a:solidFill>
                  <a:schemeClr val="accent2">
                    <a:lumMod val="75000"/>
                  </a:schemeClr>
                </a:solidFill>
                <a:latin typeface="Arial" panose="020B0604020202020204" pitchFamily="34" charset="0"/>
                <a:cs typeface="Arial" panose="020B0604020202020204" pitchFamily="34" charset="0"/>
              </a:rPr>
              <a:t>Introducing the Modern Workplace</a:t>
            </a:r>
            <a:br>
              <a:rPr lang="en-GB" altLang="en-US" sz="4800" dirty="0">
                <a:solidFill>
                  <a:schemeClr val="accent2">
                    <a:lumMod val="75000"/>
                  </a:schemeClr>
                </a:solidFill>
                <a:latin typeface="Arial" panose="020B0604020202020204" pitchFamily="34" charset="0"/>
                <a:cs typeface="Arial" panose="020B0604020202020204" pitchFamily="34" charset="0"/>
              </a:rPr>
            </a:br>
            <a:r>
              <a:rPr lang="en-GB" altLang="en-US" sz="4800" dirty="0">
                <a:solidFill>
                  <a:schemeClr val="accent2">
                    <a:lumMod val="75000"/>
                  </a:schemeClr>
                </a:solidFill>
                <a:latin typeface="Arial" panose="020B0604020202020204" pitchFamily="34" charset="0"/>
                <a:cs typeface="Arial" panose="020B0604020202020204" pitchFamily="34" charset="0"/>
              </a:rPr>
              <a:t>LCBB4003 – Presentation</a:t>
            </a:r>
            <a:endParaRPr lang="en-US" sz="4800" dirty="0">
              <a:solidFill>
                <a:schemeClr val="accent2">
                  <a:lumMod val="75000"/>
                </a:schemeClr>
              </a:solidFill>
              <a:latin typeface="Arial" panose="020B0604020202020204" pitchFamily="34" charset="0"/>
              <a:cs typeface="Arial" panose="020B0604020202020204" pitchFamily="34" charset="0"/>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 y="1"/>
            <a:ext cx="4635315" cy="6857999"/>
          </a:xfrm>
          <a:prstGeom prst="rect">
            <a:avLst/>
          </a:prstGeom>
        </p:spPr>
      </p:pic>
    </p:spTree>
    <p:extLst>
      <p:ext uri="{BB962C8B-B14F-4D97-AF65-F5344CB8AC3E}">
        <p14:creationId xmlns:p14="http://schemas.microsoft.com/office/powerpoint/2010/main" val="404373782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9F78-803A-4CFF-BEFC-DF16042C4F40}"/>
              </a:ext>
            </a:extLst>
          </p:cNvPr>
          <p:cNvSpPr>
            <a:spLocks noGrp="1"/>
          </p:cNvSpPr>
          <p:nvPr>
            <p:ph type="title"/>
          </p:nvPr>
        </p:nvSpPr>
        <p:spPr>
          <a:xfrm>
            <a:off x="711802" y="388961"/>
            <a:ext cx="8596668" cy="784746"/>
          </a:xfrm>
        </p:spPr>
        <p:txBody>
          <a:bodyPr>
            <a:normAutofit fontScale="90000"/>
          </a:bodyPr>
          <a:lstStyle/>
          <a:p>
            <a:pPr algn="ctr"/>
            <a:r>
              <a:rPr lang="en-US" altLang="en-US" sz="2200" b="1" dirty="0" err="1">
                <a:latin typeface="Arial" panose="020B0604020202020204" pitchFamily="34" charset="0"/>
              </a:rPr>
              <a:t>Organisational</a:t>
            </a:r>
            <a:r>
              <a:rPr lang="en-US" altLang="en-US" sz="2200" b="1" dirty="0">
                <a:latin typeface="Arial" panose="020B0604020202020204" pitchFamily="34" charset="0"/>
              </a:rPr>
              <a:t> </a:t>
            </a:r>
            <a:r>
              <a:rPr lang="en-US" altLang="en-US" sz="2200" b="1" dirty="0" err="1">
                <a:latin typeface="Arial" panose="020B0604020202020204" pitchFamily="34" charset="0"/>
              </a:rPr>
              <a:t>Behaviour</a:t>
            </a:r>
            <a:r>
              <a:rPr lang="en-US" altLang="en-US" sz="2200" b="1" dirty="0">
                <a:latin typeface="Arial" panose="020B0604020202020204" pitchFamily="34" charset="0"/>
              </a:rPr>
              <a:t> &amp; </a:t>
            </a:r>
            <a:br>
              <a:rPr lang="en-US" altLang="en-US" sz="2200" b="1" dirty="0">
                <a:latin typeface="Arial" panose="020B0604020202020204" pitchFamily="34" charset="0"/>
              </a:rPr>
            </a:br>
            <a:r>
              <a:rPr lang="en-US" altLang="en-US" sz="2200" b="1" dirty="0">
                <a:latin typeface="Arial" panose="020B0604020202020204" pitchFamily="34" charset="0"/>
              </a:rPr>
              <a:t>Performance </a:t>
            </a:r>
            <a:br>
              <a:rPr lang="en-US" altLang="en-US"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B36CFA1-D0F1-41D4-AA22-20BA5AF7EE62}"/>
              </a:ext>
            </a:extLst>
          </p:cNvPr>
          <p:cNvSpPr>
            <a:spLocks noGrp="1"/>
          </p:cNvSpPr>
          <p:nvPr>
            <p:ph idx="1"/>
          </p:nvPr>
        </p:nvSpPr>
        <p:spPr>
          <a:xfrm>
            <a:off x="711802" y="1269242"/>
            <a:ext cx="8596668" cy="5199797"/>
          </a:xfrm>
        </p:spPr>
        <p:txBody>
          <a:bodyPr>
            <a:normAutofit fontScale="92500" lnSpcReduction="10000"/>
          </a:bodyPr>
          <a:lstStyle/>
          <a:p>
            <a:pPr>
              <a:spcBef>
                <a:spcPct val="50000"/>
              </a:spcBef>
              <a:buFont typeface="Arial" panose="020B0604020202020204" pitchFamily="34" charset="0"/>
              <a:buNone/>
              <a:defRPr/>
            </a:pPr>
            <a:r>
              <a:rPr lang="en-US" altLang="en-US" sz="2000" b="1" dirty="0">
                <a:solidFill>
                  <a:schemeClr val="tx1"/>
                </a:solidFill>
                <a:latin typeface="Arial" panose="020B0604020202020204" pitchFamily="34" charset="0"/>
              </a:rPr>
              <a:t>   </a:t>
            </a:r>
            <a:endParaRPr lang="en-US" altLang="en-US" sz="3300" b="1" dirty="0">
              <a:latin typeface="Arial" panose="020B0604020202020204" pitchFamily="34" charset="0"/>
            </a:endParaRPr>
          </a:p>
          <a:p>
            <a:pPr>
              <a:spcBef>
                <a:spcPct val="50000"/>
              </a:spcBef>
              <a:buFont typeface="Arial" panose="020B0604020202020204" pitchFamily="34" charset="0"/>
              <a:buNone/>
              <a:defRPr/>
            </a:pPr>
            <a:endParaRPr lang="en-US" altLang="en-US" sz="3300" b="1" dirty="0">
              <a:latin typeface="Arial" panose="020B0604020202020204" pitchFamily="34" charset="0"/>
            </a:endParaRPr>
          </a:p>
          <a:p>
            <a:pPr>
              <a:spcBef>
                <a:spcPct val="50000"/>
              </a:spcBef>
              <a:buFont typeface="Arial" panose="020B0604020202020204" pitchFamily="34" charset="0"/>
              <a:buNone/>
              <a:defRPr/>
            </a:pPr>
            <a:endParaRPr lang="en-US" altLang="en-US" sz="33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endParaRPr lang="en-US" altLang="en-US" sz="1600" b="1" dirty="0">
              <a:latin typeface="Arial" panose="020B0604020202020204" pitchFamily="34" charset="0"/>
            </a:endParaRPr>
          </a:p>
          <a:p>
            <a:pPr algn="ctr">
              <a:spcBef>
                <a:spcPct val="50000"/>
              </a:spcBef>
              <a:buFont typeface="Arial" panose="020B0604020202020204" pitchFamily="34" charset="0"/>
              <a:buNone/>
              <a:defRPr/>
            </a:pPr>
            <a:r>
              <a:rPr lang="en-US" altLang="en-US" sz="1600" b="1" dirty="0">
                <a:latin typeface="Arial" panose="020B0604020202020204" pitchFamily="34" charset="0"/>
              </a:rPr>
              <a:t>Name of the Lecturer: Anupam Mazumdar</a:t>
            </a:r>
          </a:p>
          <a:p>
            <a:pPr algn="ctr">
              <a:spcBef>
                <a:spcPct val="50000"/>
              </a:spcBef>
              <a:buFont typeface="Arial" panose="020B0604020202020204" pitchFamily="34" charset="0"/>
              <a:buNone/>
              <a:defRPr/>
            </a:pPr>
            <a:r>
              <a:rPr lang="en-US" altLang="en-US" sz="1600" b="1" dirty="0">
                <a:latin typeface="Arial" panose="020B0604020202020204" pitchFamily="34" charset="0"/>
              </a:rPr>
              <a:t>Name of the University:  University of Wales Trinity Saint David</a:t>
            </a:r>
          </a:p>
          <a:p>
            <a:pPr algn="ctr">
              <a:spcBef>
                <a:spcPct val="50000"/>
              </a:spcBef>
              <a:buFont typeface="Arial" panose="020B0604020202020204" pitchFamily="34" charset="0"/>
              <a:buNone/>
              <a:defRPr/>
            </a:pPr>
            <a:r>
              <a:rPr lang="en-US" altLang="en-US" sz="1600" b="1" dirty="0">
                <a:latin typeface="Arial" panose="020B0604020202020204" pitchFamily="34" charset="0"/>
              </a:rPr>
              <a:t>Presentation Date</a:t>
            </a:r>
            <a:r>
              <a:rPr lang="en-US" altLang="en-US" sz="1600" b="1">
                <a:latin typeface="Arial" panose="020B0604020202020204" pitchFamily="34" charset="0"/>
              </a:rPr>
              <a:t>: 17/12/2021</a:t>
            </a:r>
            <a:endParaRPr lang="en-GB" sz="1600" dirty="0"/>
          </a:p>
        </p:txBody>
      </p:sp>
      <p:graphicFrame>
        <p:nvGraphicFramePr>
          <p:cNvPr id="5" name="Table 5">
            <a:extLst>
              <a:ext uri="{FF2B5EF4-FFF2-40B4-BE49-F238E27FC236}">
                <a16:creationId xmlns:a16="http://schemas.microsoft.com/office/drawing/2014/main" id="{10B2DA11-465C-48FF-9071-09F5095E7F2E}"/>
              </a:ext>
            </a:extLst>
          </p:cNvPr>
          <p:cNvGraphicFramePr>
            <a:graphicFrameLocks noGrp="1"/>
          </p:cNvGraphicFramePr>
          <p:nvPr>
            <p:extLst>
              <p:ext uri="{D42A27DB-BD31-4B8C-83A1-F6EECF244321}">
                <p14:modId xmlns:p14="http://schemas.microsoft.com/office/powerpoint/2010/main" val="4125372930"/>
              </p:ext>
            </p:extLst>
          </p:nvPr>
        </p:nvGraphicFramePr>
        <p:xfrm>
          <a:off x="711802" y="1269242"/>
          <a:ext cx="8714070" cy="3892450"/>
        </p:xfrm>
        <a:graphic>
          <a:graphicData uri="http://schemas.openxmlformats.org/drawingml/2006/table">
            <a:tbl>
              <a:tblPr firstRow="1" bandRow="1">
                <a:tableStyleId>{D113A9D2-9D6B-4929-AA2D-F23B5EE8CBE7}</a:tableStyleId>
              </a:tblPr>
              <a:tblGrid>
                <a:gridCol w="2120943">
                  <a:extLst>
                    <a:ext uri="{9D8B030D-6E8A-4147-A177-3AD203B41FA5}">
                      <a16:colId xmlns:a16="http://schemas.microsoft.com/office/drawing/2014/main" val="534295183"/>
                    </a:ext>
                  </a:extLst>
                </a:gridCol>
                <a:gridCol w="1120374">
                  <a:extLst>
                    <a:ext uri="{9D8B030D-6E8A-4147-A177-3AD203B41FA5}">
                      <a16:colId xmlns:a16="http://schemas.microsoft.com/office/drawing/2014/main" val="786497146"/>
                    </a:ext>
                  </a:extLst>
                </a:gridCol>
                <a:gridCol w="5472753">
                  <a:extLst>
                    <a:ext uri="{9D8B030D-6E8A-4147-A177-3AD203B41FA5}">
                      <a16:colId xmlns:a16="http://schemas.microsoft.com/office/drawing/2014/main" val="1172326702"/>
                    </a:ext>
                  </a:extLst>
                </a:gridCol>
              </a:tblGrid>
              <a:tr h="405490">
                <a:tc>
                  <a:txBody>
                    <a:bodyPr/>
                    <a:lstStyle/>
                    <a:p>
                      <a:r>
                        <a:rPr lang="en-US" altLang="en-US" sz="1400" dirty="0">
                          <a:latin typeface="Arial" panose="020B0604020202020204" pitchFamily="34" charset="0"/>
                          <a:cs typeface="Arial" panose="020B0604020202020204" pitchFamily="34" charset="0"/>
                        </a:rPr>
                        <a:t>Karolina </a:t>
                      </a:r>
                      <a:r>
                        <a:rPr lang="en-US" altLang="en-US" sz="1400" dirty="0" err="1">
                          <a:latin typeface="Arial" panose="020B0604020202020204" pitchFamily="34" charset="0"/>
                          <a:cs typeface="Arial" panose="020B0604020202020204" pitchFamily="34" charset="0"/>
                        </a:rPr>
                        <a:t>Kwiecien</a:t>
                      </a:r>
                      <a:endParaRPr lang="en-GB" sz="1400" dirty="0">
                        <a:latin typeface="Arial" panose="020B0604020202020204" pitchFamily="34" charset="0"/>
                        <a:cs typeface="Arial" panose="020B0604020202020204" pitchFamily="34" charset="0"/>
                      </a:endParaRPr>
                    </a:p>
                  </a:txBody>
                  <a:tcPr marL="99984" marR="99984" marT="49992" marB="49992"/>
                </a:tc>
                <a:tc>
                  <a:txBody>
                    <a:bodyPr/>
                    <a:lstStyle/>
                    <a:p>
                      <a:r>
                        <a:rPr lang="en-US" altLang="en-US" sz="1400" dirty="0">
                          <a:latin typeface="Arial" panose="020B0604020202020204" pitchFamily="34" charset="0"/>
                          <a:cs typeface="Arial" panose="020B0604020202020204" pitchFamily="34" charset="0"/>
                        </a:rPr>
                        <a:t>2113036</a:t>
                      </a:r>
                      <a:endParaRPr lang="en-GB" sz="1400" dirty="0">
                        <a:latin typeface="Arial" panose="020B0604020202020204" pitchFamily="34" charset="0"/>
                        <a:cs typeface="Arial" panose="020B0604020202020204" pitchFamily="34" charset="0"/>
                      </a:endParaRPr>
                    </a:p>
                  </a:txBody>
                  <a:tcPr marL="99984" marR="99984" marT="49992" marB="49992"/>
                </a:tc>
                <a:tc>
                  <a:txBody>
                    <a:bodyPr/>
                    <a:lstStyle/>
                    <a:p>
                      <a:r>
                        <a:rPr lang="en-GB" sz="1400" dirty="0">
                          <a:latin typeface="Arial" panose="020B0604020202020204" pitchFamily="34" charset="0"/>
                          <a:cs typeface="Arial" panose="020B0604020202020204" pitchFamily="34" charset="0"/>
                        </a:rPr>
                        <a:t>Background of Amazon and why Amazon has decided to move  onto physical store? </a:t>
                      </a:r>
                    </a:p>
                  </a:txBody>
                  <a:tcPr marL="99984" marR="99984" marT="49992" marB="49992"/>
                </a:tc>
                <a:extLst>
                  <a:ext uri="{0D108BD9-81ED-4DB2-BD59-A6C34878D82A}">
                    <a16:rowId xmlns:a16="http://schemas.microsoft.com/office/drawing/2014/main" val="365152531"/>
                  </a:ext>
                </a:extLst>
              </a:tr>
              <a:tr h="405490">
                <a:tc>
                  <a:txBody>
                    <a:bodyPr/>
                    <a:lstStyle/>
                    <a:p>
                      <a:r>
                        <a:rPr lang="en-GB" sz="1400" b="1" dirty="0">
                          <a:latin typeface="Arial" panose="020B0604020202020204" pitchFamily="34" charset="0"/>
                          <a:cs typeface="Arial" panose="020B0604020202020204" pitchFamily="34" charset="0"/>
                        </a:rPr>
                        <a:t>Mihaela </a:t>
                      </a:r>
                      <a:r>
                        <a:rPr lang="en-GB" sz="1400" b="1" dirty="0" err="1">
                          <a:latin typeface="Arial" panose="020B0604020202020204" pitchFamily="34" charset="0"/>
                          <a:cs typeface="Arial" panose="020B0604020202020204" pitchFamily="34" charset="0"/>
                        </a:rPr>
                        <a:t>Raducanu</a:t>
                      </a:r>
                      <a:endParaRPr lang="en-GB" sz="1400" b="1" dirty="0">
                        <a:latin typeface="Arial" panose="020B0604020202020204" pitchFamily="34" charset="0"/>
                        <a:cs typeface="Arial" panose="020B0604020202020204" pitchFamily="34" charset="0"/>
                      </a:endParaRPr>
                    </a:p>
                  </a:txBody>
                  <a:tcPr marL="99984" marR="99984" marT="49992" marB="49992"/>
                </a:tc>
                <a:tc>
                  <a:txBody>
                    <a:bodyPr/>
                    <a:lstStyle/>
                    <a:p>
                      <a:r>
                        <a:rPr lang="en-GB" sz="1400" b="1" dirty="0">
                          <a:latin typeface="Arial" panose="020B0604020202020204" pitchFamily="34" charset="0"/>
                          <a:cs typeface="Arial" panose="020B0604020202020204" pitchFamily="34" charset="0"/>
                        </a:rPr>
                        <a:t>2111701</a:t>
                      </a:r>
                    </a:p>
                  </a:txBody>
                  <a:tcPr marL="99984" marR="99984" marT="49992" marB="49992"/>
                </a:tc>
                <a:tc>
                  <a:txBody>
                    <a:bodyPr/>
                    <a:lstStyle/>
                    <a:p>
                      <a:r>
                        <a:rPr lang="en-GB" altLang="en-US" sz="1400" b="1" dirty="0">
                          <a:latin typeface="Arial" panose="020B0604020202020204" pitchFamily="34" charset="0"/>
                          <a:cs typeface="Arial" panose="020B0604020202020204" pitchFamily="34" charset="0"/>
                        </a:rPr>
                        <a:t>Analyse the differences between Amazon’s physical organisational structure &amp; performance, and online organisational structure and performance</a:t>
                      </a:r>
                      <a:endParaRPr lang="en-GB" sz="1400" b="1" dirty="0">
                        <a:latin typeface="Arial" panose="020B0604020202020204" pitchFamily="34" charset="0"/>
                        <a:cs typeface="Arial" panose="020B0604020202020204" pitchFamily="34" charset="0"/>
                      </a:endParaRPr>
                    </a:p>
                  </a:txBody>
                  <a:tcPr marL="99984" marR="99984" marT="49992" marB="49992"/>
                </a:tc>
                <a:extLst>
                  <a:ext uri="{0D108BD9-81ED-4DB2-BD59-A6C34878D82A}">
                    <a16:rowId xmlns:a16="http://schemas.microsoft.com/office/drawing/2014/main" val="3732605135"/>
                  </a:ext>
                </a:extLst>
              </a:tr>
              <a:tr h="405490">
                <a:tc>
                  <a:txBody>
                    <a:bodyPr/>
                    <a:lstStyle/>
                    <a:p>
                      <a:r>
                        <a:rPr lang="en-GB" sz="1400" b="1" dirty="0">
                          <a:latin typeface="Arial" panose="020B0604020202020204" pitchFamily="34" charset="0"/>
                          <a:cs typeface="Arial" panose="020B0604020202020204" pitchFamily="34" charset="0"/>
                        </a:rPr>
                        <a:t>Eugen-Adrian </a:t>
                      </a:r>
                      <a:r>
                        <a:rPr lang="en-GB" sz="1400" b="1" dirty="0" err="1">
                          <a:latin typeface="Arial" panose="020B0604020202020204" pitchFamily="34" charset="0"/>
                          <a:cs typeface="Arial" panose="020B0604020202020204" pitchFamily="34" charset="0"/>
                        </a:rPr>
                        <a:t>Morie</a:t>
                      </a:r>
                      <a:endParaRPr lang="en-GB" sz="1400" b="1" dirty="0">
                        <a:latin typeface="Arial" panose="020B0604020202020204" pitchFamily="34" charset="0"/>
                        <a:cs typeface="Arial" panose="020B0604020202020204" pitchFamily="34" charset="0"/>
                      </a:endParaRPr>
                    </a:p>
                  </a:txBody>
                  <a:tcPr marL="99984" marR="99984" marT="49992" marB="49992"/>
                </a:tc>
                <a:tc>
                  <a:txBody>
                    <a:bodyPr/>
                    <a:lstStyle/>
                    <a:p>
                      <a:r>
                        <a:rPr lang="en-GB" sz="1400" b="1" dirty="0">
                          <a:latin typeface="Arial" panose="020B0604020202020204" pitchFamily="34" charset="0"/>
                          <a:cs typeface="Arial" panose="020B0604020202020204" pitchFamily="34" charset="0"/>
                        </a:rPr>
                        <a:t>2114303</a:t>
                      </a:r>
                    </a:p>
                  </a:txBody>
                  <a:tcPr marL="99984" marR="99984" marT="49992" marB="4999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400" b="1" dirty="0">
                          <a:latin typeface="Arial" panose="020B0604020202020204" pitchFamily="34" charset="0"/>
                          <a:cs typeface="Arial" panose="020B0604020202020204" pitchFamily="34" charset="0"/>
                        </a:rPr>
                        <a:t>Discuss different tasks and skills that management team of Amazon at Bluewater Amazon store can apply to bring operational effectiveness</a:t>
                      </a:r>
                      <a:endParaRPr lang="en-US" altLang="en-US" sz="1400" b="1" dirty="0">
                        <a:latin typeface="Arial" panose="020B0604020202020204" pitchFamily="34" charset="0"/>
                        <a:cs typeface="Arial" panose="020B0604020202020204" pitchFamily="34" charset="0"/>
                      </a:endParaRPr>
                    </a:p>
                  </a:txBody>
                  <a:tcPr marL="99984" marR="99984" marT="49992" marB="49992"/>
                </a:tc>
                <a:extLst>
                  <a:ext uri="{0D108BD9-81ED-4DB2-BD59-A6C34878D82A}">
                    <a16:rowId xmlns:a16="http://schemas.microsoft.com/office/drawing/2014/main" val="398842964"/>
                  </a:ext>
                </a:extLst>
              </a:tr>
              <a:tr h="405490">
                <a:tc>
                  <a:txBody>
                    <a:bodyPr/>
                    <a:lstStyle/>
                    <a:p>
                      <a:r>
                        <a:rPr lang="en-GB" sz="1400" b="1" dirty="0">
                          <a:latin typeface="Arial" panose="020B0604020202020204" pitchFamily="34" charset="0"/>
                          <a:cs typeface="Arial" panose="020B0604020202020204" pitchFamily="34" charset="0"/>
                        </a:rPr>
                        <a:t>Nicoleta </a:t>
                      </a:r>
                      <a:r>
                        <a:rPr lang="en-GB" sz="1400" b="1" dirty="0" err="1">
                          <a:latin typeface="Arial" panose="020B0604020202020204" pitchFamily="34" charset="0"/>
                          <a:cs typeface="Arial" panose="020B0604020202020204" pitchFamily="34" charset="0"/>
                        </a:rPr>
                        <a:t>Saim</a:t>
                      </a:r>
                      <a:endParaRPr lang="en-GB" sz="1400" b="1" dirty="0">
                        <a:latin typeface="Arial" panose="020B0604020202020204" pitchFamily="34" charset="0"/>
                        <a:cs typeface="Arial" panose="020B0604020202020204" pitchFamily="34" charset="0"/>
                      </a:endParaRPr>
                    </a:p>
                  </a:txBody>
                  <a:tcPr marL="99984" marR="99984" marT="49992" marB="49992"/>
                </a:tc>
                <a:tc>
                  <a:txBody>
                    <a:bodyPr/>
                    <a:lstStyle/>
                    <a:p>
                      <a:r>
                        <a:rPr lang="en-GB" sz="1400" b="1" dirty="0">
                          <a:latin typeface="Arial" panose="020B0604020202020204" pitchFamily="34" charset="0"/>
                          <a:cs typeface="Arial" panose="020B0604020202020204" pitchFamily="34" charset="0"/>
                        </a:rPr>
                        <a:t>1818235</a:t>
                      </a:r>
                    </a:p>
                  </a:txBody>
                  <a:tcPr marL="99984" marR="99984" marT="49992" marB="4999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400" b="1" dirty="0">
                          <a:latin typeface="Arial" panose="020B0604020202020204" pitchFamily="34" charset="0"/>
                          <a:cs typeface="Arial" panose="020B0604020202020204" pitchFamily="34" charset="0"/>
                        </a:rPr>
                        <a:t>Evaluate how management team of Amazon at Bluewater Amazon store can influence and motivate non-management staff members to improve their overall performance </a:t>
                      </a:r>
                    </a:p>
                  </a:txBody>
                  <a:tcPr marL="99984" marR="99984" marT="49992" marB="49992"/>
                </a:tc>
                <a:extLst>
                  <a:ext uri="{0D108BD9-81ED-4DB2-BD59-A6C34878D82A}">
                    <a16:rowId xmlns:a16="http://schemas.microsoft.com/office/drawing/2014/main" val="2997370680"/>
                  </a:ext>
                </a:extLst>
              </a:tr>
              <a:tr h="405490">
                <a:tc>
                  <a:txBody>
                    <a:bodyPr/>
                    <a:lstStyle/>
                    <a:p>
                      <a:r>
                        <a:rPr lang="en-GB" sz="1400" b="1" dirty="0">
                          <a:latin typeface="Arial" panose="020B0604020202020204" pitchFamily="34" charset="0"/>
                          <a:cs typeface="Arial" panose="020B0604020202020204" pitchFamily="34" charset="0"/>
                        </a:rPr>
                        <a:t>Diana </a:t>
                      </a:r>
                      <a:r>
                        <a:rPr lang="en-GB" sz="1400" b="1" dirty="0" err="1">
                          <a:latin typeface="Arial" panose="020B0604020202020204" pitchFamily="34" charset="0"/>
                          <a:cs typeface="Arial" panose="020B0604020202020204" pitchFamily="34" charset="0"/>
                        </a:rPr>
                        <a:t>Arsenii</a:t>
                      </a:r>
                      <a:endParaRPr lang="en-GB" sz="1400" b="1" dirty="0">
                        <a:latin typeface="Arial" panose="020B0604020202020204" pitchFamily="34" charset="0"/>
                        <a:cs typeface="Arial" panose="020B0604020202020204" pitchFamily="34" charset="0"/>
                      </a:endParaRPr>
                    </a:p>
                  </a:txBody>
                  <a:tcPr marL="99984" marR="99984" marT="49992" marB="49992"/>
                </a:tc>
                <a:tc>
                  <a:txBody>
                    <a:bodyPr/>
                    <a:lstStyle/>
                    <a:p>
                      <a:r>
                        <a:rPr lang="en-GB" sz="1400" b="1" dirty="0">
                          <a:latin typeface="Arial" panose="020B0604020202020204" pitchFamily="34" charset="0"/>
                          <a:cs typeface="Arial" panose="020B0604020202020204" pitchFamily="34" charset="0"/>
                        </a:rPr>
                        <a:t>2115683</a:t>
                      </a:r>
                    </a:p>
                  </a:txBody>
                  <a:tcPr marL="99984" marR="99984" marT="49992" marB="4999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400" b="1" dirty="0">
                          <a:latin typeface="Arial" panose="020B0604020202020204" pitchFamily="34" charset="0"/>
                          <a:cs typeface="Arial" panose="020B0604020202020204" pitchFamily="34" charset="0"/>
                        </a:rPr>
                        <a:t>An analysis of internal and external factors influencing individual and group behaviour and performance of the management team of Amazon at Bluewater Amazon store</a:t>
                      </a:r>
                      <a:endParaRPr lang="en-GB" sz="1400" b="1" dirty="0">
                        <a:latin typeface="Arial" panose="020B0604020202020204" pitchFamily="34" charset="0"/>
                        <a:cs typeface="Arial" panose="020B0604020202020204" pitchFamily="34" charset="0"/>
                      </a:endParaRPr>
                    </a:p>
                  </a:txBody>
                  <a:tcPr marL="99984" marR="99984" marT="49992" marB="49992"/>
                </a:tc>
                <a:extLst>
                  <a:ext uri="{0D108BD9-81ED-4DB2-BD59-A6C34878D82A}">
                    <a16:rowId xmlns:a16="http://schemas.microsoft.com/office/drawing/2014/main" val="1736133406"/>
                  </a:ext>
                </a:extLst>
              </a:tr>
              <a:tr h="405490">
                <a:tc>
                  <a:txBody>
                    <a:bodyPr/>
                    <a:lstStyle/>
                    <a:p>
                      <a:r>
                        <a:rPr lang="en-GB" sz="1400" b="1" dirty="0" err="1">
                          <a:latin typeface="Arial" panose="020B0604020202020204" pitchFamily="34" charset="0"/>
                          <a:cs typeface="Arial" panose="020B0604020202020204" pitchFamily="34" charset="0"/>
                        </a:rPr>
                        <a:t>Kostadin</a:t>
                      </a:r>
                      <a:r>
                        <a:rPr lang="en-GB" sz="1400" b="1" dirty="0">
                          <a:latin typeface="Arial" panose="020B0604020202020204" pitchFamily="34" charset="0"/>
                          <a:cs typeface="Arial" panose="020B0604020202020204" pitchFamily="34" charset="0"/>
                        </a:rPr>
                        <a:t> </a:t>
                      </a:r>
                      <a:r>
                        <a:rPr lang="en-GB" sz="1400" b="1" dirty="0" err="1">
                          <a:latin typeface="Arial" panose="020B0604020202020204" pitchFamily="34" charset="0"/>
                          <a:cs typeface="Arial" panose="020B0604020202020204" pitchFamily="34" charset="0"/>
                        </a:rPr>
                        <a:t>Kostov</a:t>
                      </a:r>
                      <a:endParaRPr lang="en-GB" sz="1400" b="1" dirty="0">
                        <a:latin typeface="Arial" panose="020B0604020202020204" pitchFamily="34" charset="0"/>
                        <a:cs typeface="Arial" panose="020B0604020202020204" pitchFamily="34" charset="0"/>
                      </a:endParaRPr>
                    </a:p>
                  </a:txBody>
                  <a:tcPr marL="99984" marR="99984" marT="49992" marB="49992"/>
                </a:tc>
                <a:tc>
                  <a:txBody>
                    <a:bodyPr/>
                    <a:lstStyle/>
                    <a:p>
                      <a:r>
                        <a:rPr lang="en-GB" sz="1400" b="1" i="0" kern="1200" dirty="0">
                          <a:solidFill>
                            <a:schemeClr val="lt1"/>
                          </a:solidFill>
                          <a:effectLst/>
                          <a:latin typeface="Arial" panose="020B0604020202020204" pitchFamily="34" charset="0"/>
                          <a:ea typeface="+mn-ea"/>
                          <a:cs typeface="Arial" panose="020B0604020202020204" pitchFamily="34" charset="0"/>
                        </a:rPr>
                        <a:t>2115193</a:t>
                      </a:r>
                      <a:endParaRPr lang="en-GB" sz="1400" dirty="0">
                        <a:latin typeface="Arial" panose="020B0604020202020204" pitchFamily="34" charset="0"/>
                        <a:cs typeface="Arial" panose="020B0604020202020204" pitchFamily="34" charset="0"/>
                      </a:endParaRPr>
                    </a:p>
                  </a:txBody>
                  <a:tcPr marL="99984" marR="99984" marT="49992" marB="49992"/>
                </a:tc>
                <a:tc>
                  <a:txBody>
                    <a:bodyPr/>
                    <a:lstStyle/>
                    <a:p>
                      <a:r>
                        <a:rPr lang="en-US" altLang="en-US" sz="1400" b="1" dirty="0">
                          <a:latin typeface="Arial" panose="020B0604020202020204" pitchFamily="34" charset="0"/>
                          <a:cs typeface="Arial" panose="020B0604020202020204" pitchFamily="34" charset="0"/>
                        </a:rPr>
                        <a:t>Introduction, Conclusion, Question and answer</a:t>
                      </a:r>
                      <a:endParaRPr lang="en-GB" sz="1400" dirty="0">
                        <a:latin typeface="Arial" panose="020B0604020202020204" pitchFamily="34" charset="0"/>
                        <a:cs typeface="Arial" panose="020B0604020202020204" pitchFamily="34" charset="0"/>
                      </a:endParaRPr>
                    </a:p>
                  </a:txBody>
                  <a:tcPr marL="99984" marR="99984" marT="49992" marB="49992"/>
                </a:tc>
                <a:extLst>
                  <a:ext uri="{0D108BD9-81ED-4DB2-BD59-A6C34878D82A}">
                    <a16:rowId xmlns:a16="http://schemas.microsoft.com/office/drawing/2014/main" val="2669510485"/>
                  </a:ext>
                </a:extLst>
              </a:tr>
            </a:tbl>
          </a:graphicData>
        </a:graphic>
      </p:graphicFrame>
    </p:spTree>
    <p:extLst>
      <p:ext uri="{BB962C8B-B14F-4D97-AF65-F5344CB8AC3E}">
        <p14:creationId xmlns:p14="http://schemas.microsoft.com/office/powerpoint/2010/main" val="378363657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1FC121-433D-42C6-AFE8-563CD722B67F}"/>
              </a:ext>
            </a:extLst>
          </p:cNvPr>
          <p:cNvSpPr>
            <a:spLocks noGrp="1"/>
          </p:cNvSpPr>
          <p:nvPr>
            <p:ph idx="1"/>
          </p:nvPr>
        </p:nvSpPr>
        <p:spPr>
          <a:xfrm>
            <a:off x="124841" y="263471"/>
            <a:ext cx="7179732" cy="6594528"/>
          </a:xfrm>
        </p:spPr>
        <p:txBody>
          <a:bodyPr anchor="ctr">
            <a:normAutofit/>
          </a:bodyPr>
          <a:lstStyle/>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In 1994 Jeff Bezos, a former Wall Street hedge fund executive, incorporated</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Amazon.com, choosing the name primarily because it began with A, the</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first letter of the alphabet and also is familiar for the South American vast</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river. On the basis of research the founder Bezos concluded that of all,</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books would be the best product to begin selling.</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We will talk about Amazon's background and the reason why the Amazon 4</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Star Physical store has been introduced in Bluewater. Modern workplace is</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a concept which denotes how employees want to work in the business</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environment, so we will make an analysis, as a team, of Amazon’s overall</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performance. We will talk about their background as well as Amazon’s both,</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physical and online organisational structure and performance. The</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challenges and goals, skills and means the management team can use to</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improve effectiveness and motivate non-management teams. We will</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compare their physical organisational structure and performance to the</a:t>
            </a:r>
          </a:p>
          <a:p>
            <a:pPr algn="ctr" fontAlgn="base">
              <a:lnSpc>
                <a:spcPct val="90000"/>
              </a:lnSpc>
            </a:pPr>
            <a:r>
              <a:rPr lang="en-GB" sz="1600" dirty="0">
                <a:solidFill>
                  <a:schemeClr val="tx1"/>
                </a:solidFill>
                <a:effectLst/>
                <a:latin typeface="Arial" panose="020B0604020202020204" pitchFamily="34" charset="0"/>
                <a:cs typeface="Arial" panose="020B0604020202020204" pitchFamily="34" charset="0"/>
              </a:rPr>
              <a:t>online organisational structure and performance.</a:t>
            </a:r>
          </a:p>
          <a:p>
            <a:pPr>
              <a:lnSpc>
                <a:spcPct val="90000"/>
              </a:lnSpc>
            </a:pPr>
            <a:br>
              <a:rPr lang="en-GB" sz="1000" dirty="0">
                <a:effectLst/>
              </a:rPr>
            </a:br>
            <a:endParaRPr lang="en-GB" sz="1000"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144A398-13B2-4607-B4F2-7F5B1CC0CD97}"/>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186430447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9113A-DEA2-41CC-9CA1-7DF31D211FF4}"/>
              </a:ext>
            </a:extLst>
          </p:cNvPr>
          <p:cNvSpPr>
            <a:spLocks noGrp="1"/>
          </p:cNvSpPr>
          <p:nvPr>
            <p:ph type="title"/>
          </p:nvPr>
        </p:nvSpPr>
        <p:spPr>
          <a:xfrm>
            <a:off x="1033777" y="1781255"/>
            <a:ext cx="3300646" cy="4463889"/>
          </a:xfrm>
        </p:spPr>
        <p:txBody>
          <a:bodyPr anchor="ctr">
            <a:normAutofit/>
          </a:bodyPr>
          <a:lstStyle/>
          <a:p>
            <a:r>
              <a:rPr lang="en-GB" sz="3300" b="1" dirty="0">
                <a:latin typeface="Arial" panose="020B0604020202020204" pitchFamily="34" charset="0"/>
                <a:cs typeface="Arial" panose="020B0604020202020204" pitchFamily="34" charset="0"/>
              </a:rPr>
              <a:t>Background of Amazon and why Amazon has decided to move  onto physical store? </a:t>
            </a:r>
            <a:br>
              <a:rPr lang="en-GB" sz="3300" dirty="0">
                <a:latin typeface="Arial" panose="020B0604020202020204" pitchFamily="34" charset="0"/>
                <a:cs typeface="Arial" panose="020B0604020202020204" pitchFamily="34" charset="0"/>
              </a:rPr>
            </a:br>
            <a:br>
              <a:rPr lang="en-US" altLang="en-US" sz="3300" dirty="0">
                <a:latin typeface="Arial" panose="020B0604020202020204" pitchFamily="34" charset="0"/>
              </a:rPr>
            </a:br>
            <a:endParaRPr lang="en-GB" sz="3300" dirty="0"/>
          </a:p>
        </p:txBody>
      </p:sp>
      <p:sp>
        <p:nvSpPr>
          <p:cNvPr id="4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41"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BC29FD-A455-4C81-9C97-2C495168004E}"/>
              </a:ext>
            </a:extLst>
          </p:cNvPr>
          <p:cNvSpPr>
            <a:spLocks noGrp="1"/>
          </p:cNvSpPr>
          <p:nvPr>
            <p:ph idx="1"/>
          </p:nvPr>
        </p:nvSpPr>
        <p:spPr>
          <a:xfrm>
            <a:off x="4978918" y="573206"/>
            <a:ext cx="6341016" cy="6482686"/>
          </a:xfrm>
        </p:spPr>
        <p:txBody>
          <a:bodyPr anchor="ctr">
            <a:normAutofit fontScale="92500" lnSpcReduction="20000"/>
          </a:bodyPr>
          <a:lstStyle/>
          <a:p>
            <a:pPr marL="0" indent="0">
              <a:lnSpc>
                <a:spcPct val="90000"/>
              </a:lnSpc>
              <a:spcAft>
                <a:spcPts val="800"/>
              </a:spcAft>
              <a:buNone/>
            </a:pPr>
            <a:endParaRPr lang="en-GB" sz="900" b="1" dirty="0">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Aft>
                <a:spcPts val="800"/>
              </a:spcAft>
              <a:buNone/>
            </a:pPr>
            <a:r>
              <a:rPr lang="en-GB" sz="1600" b="1" dirty="0">
                <a:effectLst/>
                <a:latin typeface="Arial" panose="020B0604020202020204" pitchFamily="34" charset="0"/>
                <a:ea typeface="Calibri" panose="020F0502020204030204" pitchFamily="34" charset="0"/>
                <a:cs typeface="Arial" panose="020B0604020202020204" pitchFamily="34" charset="0"/>
              </a:rPr>
              <a:t>History</a:t>
            </a:r>
          </a:p>
          <a:p>
            <a:pPr marL="0" indent="0">
              <a:lnSpc>
                <a:spcPct val="90000"/>
              </a:lnSpc>
              <a:spcAft>
                <a:spcPts val="800"/>
              </a:spcAft>
              <a:buNone/>
            </a:pPr>
            <a:endParaRPr lang="en-GB" sz="105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Amazon is the world's largest internet-based corporation. </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The company is an American company which focuses on e-commerce business.</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Amazon was founded by Jeff Bezos</a:t>
            </a:r>
            <a:r>
              <a:rPr lang="en-GB" sz="1600" dirty="0">
                <a:latin typeface="Arial" panose="020B0604020202020204" pitchFamily="34" charset="0"/>
                <a:ea typeface="Calibri" panose="020F0502020204030204" pitchFamily="34" charset="0"/>
                <a:cs typeface="Arial" panose="020B0604020202020204" pitchFamily="34" charset="0"/>
              </a:rPr>
              <a:t>.</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C</a:t>
            </a:r>
            <a:r>
              <a:rPr lang="en-GB" sz="1600" dirty="0">
                <a:effectLst/>
                <a:latin typeface="Arial" panose="020B0604020202020204" pitchFamily="34" charset="0"/>
                <a:ea typeface="Calibri" panose="020F0502020204030204" pitchFamily="34" charset="0"/>
                <a:cs typeface="Arial" panose="020B0604020202020204" pitchFamily="34" charset="0"/>
              </a:rPr>
              <a:t>ompany first name was </a:t>
            </a:r>
            <a:r>
              <a:rPr lang="en-GB" sz="1600" dirty="0" err="1">
                <a:effectLst/>
                <a:latin typeface="Arial" panose="020B0604020202020204" pitchFamily="34" charset="0"/>
                <a:ea typeface="Calibri" panose="020F0502020204030204" pitchFamily="34" charset="0"/>
                <a:cs typeface="Arial" panose="020B0604020202020204" pitchFamily="34" charset="0"/>
              </a:rPr>
              <a:t>Cadabra</a:t>
            </a:r>
            <a:r>
              <a:rPr lang="en-GB" sz="1600" dirty="0">
                <a:effectLst/>
                <a:latin typeface="Arial" panose="020B0604020202020204" pitchFamily="34" charset="0"/>
                <a:ea typeface="Calibri" panose="020F0502020204030204" pitchFamily="34" charset="0"/>
                <a:cs typeface="Arial" panose="020B0604020202020204" pitchFamily="34" charset="0"/>
              </a:rPr>
              <a:t> Inc. Jeff Bezos registered Amazon.com on November 1, 1994.</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The company first started selling books online in 1994 </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The first headquarters of the company was Jeff's garage.</a:t>
            </a:r>
          </a:p>
          <a:p>
            <a:pPr>
              <a:lnSpc>
                <a:spcPct val="90000"/>
              </a:lnSpc>
              <a:spcAft>
                <a:spcPts val="800"/>
              </a:spcAft>
            </a:pPr>
            <a:r>
              <a:rPr lang="en-US" sz="1600" dirty="0">
                <a:latin typeface="Arial" panose="020B0604020202020204" pitchFamily="34" charset="0"/>
                <a:ea typeface="+mn-lt"/>
                <a:cs typeface="Arial" panose="020B0604020202020204" pitchFamily="34" charset="0"/>
              </a:rPr>
              <a:t>Jeff Bezos believed internet based business is the best way to expand their business quickly.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Amazon was very successful at a rapid pace. At the end of the first year, Bezos already employed 250 people.</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Today, Amazon is the largest Internet company in the world.</a:t>
            </a:r>
          </a:p>
          <a:p>
            <a:r>
              <a:rPr lang="en-US" sz="1600" dirty="0">
                <a:latin typeface="Arial" panose="020B0604020202020204" pitchFamily="34" charset="0"/>
                <a:ea typeface="+mn-lt"/>
                <a:cs typeface="Arial" panose="020B0604020202020204" pitchFamily="34" charset="0"/>
              </a:rPr>
              <a:t>Nowadays this company sells a variety of items from books to grocery items as well as various necessary products.</a:t>
            </a:r>
            <a:endParaRPr lang="en-US" sz="1600" dirty="0">
              <a:latin typeface="Arial" panose="020B0604020202020204" pitchFamily="34" charset="0"/>
              <a:cs typeface="Arial" panose="020B0604020202020204" pitchFamily="34" charset="0"/>
            </a:endParaRPr>
          </a:p>
          <a:p>
            <a:pPr marL="0" indent="0">
              <a:lnSpc>
                <a:spcPct val="90000"/>
              </a:lnSpc>
              <a:spcAft>
                <a:spcPts val="800"/>
              </a:spcAft>
              <a:buNone/>
            </a:pPr>
            <a:endParaRPr lang="en-GB" altLang="en-US" sz="900" b="1" dirty="0">
              <a:latin typeface="Arial" panose="020B0604020202020204" pitchFamily="34" charset="0"/>
              <a:cs typeface="Arial" panose="020B0604020202020204" pitchFamily="34" charset="0"/>
            </a:endParaRPr>
          </a:p>
          <a:p>
            <a:pPr>
              <a:lnSpc>
                <a:spcPct val="90000"/>
              </a:lnSpc>
              <a:spcAft>
                <a:spcPts val="800"/>
              </a:spcAft>
            </a:pPr>
            <a:r>
              <a:rPr lang="en-GB" altLang="en-US" sz="1200" b="1" dirty="0">
                <a:latin typeface="Arial" panose="020B0604020202020204" pitchFamily="34" charset="0"/>
                <a:cs typeface="Arial" panose="020B0604020202020204" pitchFamily="34" charset="0"/>
              </a:rPr>
              <a:t>Source: </a:t>
            </a:r>
            <a:r>
              <a:rPr lang="en-GB" sz="1200" dirty="0">
                <a:effectLst/>
                <a:latin typeface="Arial" panose="020B0604020202020204" pitchFamily="34" charset="0"/>
                <a:ea typeface="Calibri" panose="020F0502020204030204" pitchFamily="34" charset="0"/>
                <a:cs typeface="Arial" panose="020B0604020202020204" pitchFamily="34" charset="0"/>
              </a:rPr>
              <a:t>Capitalism (2020); </a:t>
            </a:r>
            <a:r>
              <a:rPr lang="en-US" sz="1200" dirty="0">
                <a:latin typeface="Arial" panose="020B0604020202020204" pitchFamily="34" charset="0"/>
                <a:ea typeface="+mn-lt"/>
                <a:cs typeface="Arial" panose="020B0604020202020204" pitchFamily="34" charset="0"/>
              </a:rPr>
              <a:t>McFadden</a:t>
            </a:r>
            <a:r>
              <a:rPr lang="en-US" sz="1200" i="1"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2021)</a:t>
            </a:r>
            <a:endParaRPr lang="en-GB" altLang="en-US" sz="1200" b="1" dirty="0">
              <a:latin typeface="Arial" panose="020B0604020202020204" pitchFamily="34" charset="0"/>
              <a:cs typeface="Arial" panose="020B0604020202020204" pitchFamily="34" charset="0"/>
            </a:endParaRPr>
          </a:p>
          <a:p>
            <a:pPr marL="0" indent="0">
              <a:lnSpc>
                <a:spcPct val="90000"/>
              </a:lnSpc>
              <a:spcAft>
                <a:spcPts val="800"/>
              </a:spcAft>
              <a:buNone/>
            </a:pPr>
            <a:endParaRPr lang="en-GB" altLang="en-US" sz="1500" b="1" dirty="0">
              <a:latin typeface="Arial" panose="020B0604020202020204" pitchFamily="34" charset="0"/>
              <a:cs typeface="Arial" panose="020B0604020202020204" pitchFamily="34" charset="0"/>
            </a:endParaRPr>
          </a:p>
          <a:p>
            <a:pPr>
              <a:lnSpc>
                <a:spcPct val="90000"/>
              </a:lnSpc>
              <a:spcAft>
                <a:spcPts val="800"/>
              </a:spcAft>
            </a:pPr>
            <a:endParaRPr lang="en-US" altLang="en-US" sz="1500" b="1" dirty="0">
              <a:latin typeface="Arial" panose="020B0604020202020204" pitchFamily="34" charset="0"/>
              <a:cs typeface="Arial" panose="020B0604020202020204" pitchFamily="34" charset="0"/>
            </a:endParaRPr>
          </a:p>
          <a:p>
            <a:pPr marL="0" indent="0">
              <a:lnSpc>
                <a:spcPct val="90000"/>
              </a:lnSpc>
              <a:spcBef>
                <a:spcPct val="50000"/>
              </a:spcBef>
              <a:buNone/>
              <a:defRPr/>
            </a:pPr>
            <a:endParaRPr lang="en-US" altLang="en-US" sz="1500" b="1" dirty="0">
              <a:latin typeface="Arial" panose="020B0604020202020204" pitchFamily="34" charset="0"/>
              <a:cs typeface="Arial" panose="020B0604020202020204" pitchFamily="34" charset="0"/>
            </a:endParaRPr>
          </a:p>
        </p:txBody>
      </p:sp>
      <p:sp>
        <p:nvSpPr>
          <p:cNvPr id="42"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9237218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DCDB-AAA7-435C-BD80-174DBE80B24D}"/>
              </a:ext>
            </a:extLst>
          </p:cNvPr>
          <p:cNvSpPr>
            <a:spLocks noGrp="1"/>
          </p:cNvSpPr>
          <p:nvPr>
            <p:ph type="title"/>
          </p:nvPr>
        </p:nvSpPr>
        <p:spPr/>
        <p:txBody>
          <a:bodyPr>
            <a:normAutofit fontScale="90000"/>
          </a:bodyPr>
          <a:lstStyle/>
          <a:p>
            <a:r>
              <a:rPr lang="en-GB" sz="2200" b="1" dirty="0">
                <a:latin typeface="Arial" panose="020B0604020202020204" pitchFamily="34" charset="0"/>
                <a:cs typeface="Arial" panose="020B0604020202020204" pitchFamily="34" charset="0"/>
              </a:rPr>
              <a:t>Background of Amazon and why Amazon has decided to move  onto physical store? </a:t>
            </a:r>
            <a:br>
              <a:rPr lang="en-GB" sz="3600" dirty="0">
                <a:latin typeface="Arial" panose="020B0604020202020204" pitchFamily="34" charset="0"/>
                <a:cs typeface="Arial" panose="020B0604020202020204" pitchFamily="34" charset="0"/>
              </a:rPr>
            </a:br>
            <a:br>
              <a:rPr lang="en-GB" sz="3300" dirty="0"/>
            </a:br>
            <a:endParaRPr lang="en-GB" sz="3300" dirty="0"/>
          </a:p>
        </p:txBody>
      </p:sp>
      <p:sp>
        <p:nvSpPr>
          <p:cNvPr id="45" name="Content Placeholder 2">
            <a:extLst>
              <a:ext uri="{FF2B5EF4-FFF2-40B4-BE49-F238E27FC236}">
                <a16:creationId xmlns:a16="http://schemas.microsoft.com/office/drawing/2014/main" id="{584D0577-E862-4A99-9233-469F51AFC0C8}"/>
              </a:ext>
            </a:extLst>
          </p:cNvPr>
          <p:cNvSpPr>
            <a:spLocks noGrp="1"/>
          </p:cNvSpPr>
          <p:nvPr>
            <p:ph sz="half" idx="1"/>
          </p:nvPr>
        </p:nvSpPr>
        <p:spPr>
          <a:xfrm>
            <a:off x="677334" y="2160589"/>
            <a:ext cx="4184035" cy="4540462"/>
          </a:xfrm>
        </p:spPr>
        <p:txBody>
          <a:bodyPr>
            <a:noAutofit/>
          </a:bodyPr>
          <a:lstStyle/>
          <a:p>
            <a:pPr marL="0" indent="0" algn="ctr">
              <a:lnSpc>
                <a:spcPct val="90000"/>
              </a:lnSpc>
              <a:spcAft>
                <a:spcPts val="800"/>
              </a:spcAft>
              <a:buNone/>
            </a:pPr>
            <a:r>
              <a:rPr lang="en-US" b="1" dirty="0">
                <a:solidFill>
                  <a:schemeClr val="accent2">
                    <a:lumMod val="60000"/>
                    <a:lumOff val="40000"/>
                  </a:schemeClr>
                </a:solidFill>
                <a:effectLst/>
                <a:latin typeface="Arial" panose="020B0604020202020204" pitchFamily="34" charset="0"/>
                <a:ea typeface="Calibri" panose="020F0502020204030204" pitchFamily="34" charset="0"/>
                <a:cs typeface="Arial" panose="020B0604020202020204" pitchFamily="34" charset="0"/>
              </a:rPr>
              <a:t>Aim</a:t>
            </a:r>
            <a:r>
              <a:rPr lang="en-US" sz="1600" b="1" dirty="0">
                <a:effectLst/>
                <a:latin typeface="Arial" panose="020B0604020202020204" pitchFamily="34" charset="0"/>
                <a:ea typeface="Calibri" panose="020F0502020204030204" pitchFamily="34" charset="0"/>
                <a:cs typeface="Arial" panose="020B0604020202020204" pitchFamily="34" charset="0"/>
              </a:rPr>
              <a:t> </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The main aim of this company is to become more customer-centric.</a:t>
            </a:r>
          </a:p>
          <a:p>
            <a:pPr marL="0" indent="0" algn="ctr">
              <a:lnSpc>
                <a:spcPct val="90000"/>
              </a:lnSpc>
              <a:spcAft>
                <a:spcPts val="800"/>
              </a:spcAft>
              <a:buNone/>
            </a:pPr>
            <a:r>
              <a:rPr lang="en-US" b="1" dirty="0">
                <a:solidFill>
                  <a:schemeClr val="accent2">
                    <a:lumMod val="60000"/>
                    <a:lumOff val="40000"/>
                  </a:schemeClr>
                </a:solidFill>
                <a:effectLst/>
                <a:latin typeface="Arial" panose="020B0604020202020204" pitchFamily="34" charset="0"/>
                <a:ea typeface="Calibri" panose="020F0502020204030204" pitchFamily="34" charset="0"/>
                <a:cs typeface="Arial" panose="020B0604020202020204" pitchFamily="34" charset="0"/>
              </a:rPr>
              <a:t>Objectives</a:t>
            </a:r>
            <a:r>
              <a:rPr lang="en-US" dirty="0">
                <a:effectLst/>
                <a:latin typeface="Arial" panose="020B0604020202020204" pitchFamily="34" charset="0"/>
                <a:ea typeface="Calibri" panose="020F0502020204030204" pitchFamily="34" charset="0"/>
                <a:cs typeface="Arial" panose="020B0604020202020204" pitchFamily="34" charset="0"/>
              </a:rPr>
              <a:t> </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To deliver their services both online and their physical stores.</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To prioritise choices, cost, and efficiency.</a:t>
            </a:r>
          </a:p>
          <a:p>
            <a:pPr marL="0" indent="0" algn="ctr">
              <a:lnSpc>
                <a:spcPct val="90000"/>
              </a:lnSpc>
              <a:spcAft>
                <a:spcPts val="800"/>
              </a:spcAft>
              <a:buNone/>
            </a:pPr>
            <a:r>
              <a:rPr lang="en-US" b="1" dirty="0">
                <a:solidFill>
                  <a:schemeClr val="accent2">
                    <a:lumMod val="60000"/>
                    <a:lumOff val="40000"/>
                  </a:schemeClr>
                </a:solidFill>
                <a:latin typeface="Arial" panose="020B0604020202020204" pitchFamily="34" charset="0"/>
                <a:cs typeface="Arial" panose="020B0604020202020204" pitchFamily="34" charset="0"/>
              </a:rPr>
              <a:t>Scope</a:t>
            </a:r>
            <a:r>
              <a:rPr lang="en-US" sz="1600" b="1" dirty="0">
                <a:solidFill>
                  <a:schemeClr val="accent2">
                    <a:lumMod val="60000"/>
                    <a:lumOff val="40000"/>
                  </a:schemeClr>
                </a:solidFill>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 </a:t>
            </a:r>
          </a:p>
          <a:p>
            <a:r>
              <a:rPr lang="en-US" sz="1600" dirty="0">
                <a:latin typeface="Arial" panose="020B0604020202020204" pitchFamily="34" charset="0"/>
                <a:ea typeface="+mn-lt"/>
                <a:cs typeface="Arial" panose="020B0604020202020204" pitchFamily="34" charset="0"/>
              </a:rPr>
              <a:t>Attract huge customers.</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ea typeface="+mn-lt"/>
                <a:cs typeface="Arial" panose="020B0604020202020204" pitchFamily="34" charset="0"/>
              </a:rPr>
              <a:t>Become more successful.</a:t>
            </a:r>
            <a:endParaRPr lang="en-US" sz="1600" dirty="0">
              <a:latin typeface="Arial" panose="020B0604020202020204" pitchFamily="34" charset="0"/>
              <a:cs typeface="Arial" panose="020B0604020202020204" pitchFamily="34" charset="0"/>
            </a:endParaRPr>
          </a:p>
          <a:p>
            <a:pPr marL="0" indent="0">
              <a:lnSpc>
                <a:spcPct val="90000"/>
              </a:lnSpc>
              <a:spcAft>
                <a:spcPts val="800"/>
              </a:spcAft>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Aft>
                <a:spcPts val="800"/>
              </a:spcAft>
              <a:buNone/>
            </a:pPr>
            <a:endParaRPr lang="en-US" sz="17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spcAft>
                <a:spcPts val="800"/>
              </a:spcAft>
              <a:buNone/>
            </a:pPr>
            <a:endParaRPr lang="en-US" sz="17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DE9A01-D587-400D-879A-0AA49DFE7947}"/>
              </a:ext>
            </a:extLst>
          </p:cNvPr>
          <p:cNvSpPr>
            <a:spLocks noGrp="1"/>
          </p:cNvSpPr>
          <p:nvPr>
            <p:ph sz="half" idx="2"/>
          </p:nvPr>
        </p:nvSpPr>
        <p:spPr>
          <a:xfrm>
            <a:off x="5622232" y="2205775"/>
            <a:ext cx="4184034" cy="3880773"/>
          </a:xfrm>
        </p:spPr>
        <p:txBody>
          <a:bodyPr>
            <a:normAutofit fontScale="92500"/>
          </a:bodyPr>
          <a:lstStyle/>
          <a:p>
            <a:pPr marL="0" indent="0" algn="ctr">
              <a:buNone/>
            </a:pPr>
            <a:r>
              <a:rPr lang="en-US" b="1" dirty="0">
                <a:solidFill>
                  <a:schemeClr val="accent2">
                    <a:lumMod val="60000"/>
                    <a:lumOff val="40000"/>
                  </a:schemeClr>
                </a:solidFill>
                <a:latin typeface="Arial" panose="020B0604020202020204" pitchFamily="34" charset="0"/>
                <a:cs typeface="Arial" panose="020B0604020202020204" pitchFamily="34" charset="0"/>
              </a:rPr>
              <a:t>Mission</a:t>
            </a:r>
          </a:p>
          <a:p>
            <a:r>
              <a:rPr lang="en-US" sz="1600" dirty="0">
                <a:latin typeface="Arial" panose="020B0604020202020204" pitchFamily="34" charset="0"/>
                <a:cs typeface="Arial" panose="020B0604020202020204" pitchFamily="34" charset="0"/>
              </a:rPr>
              <a:t>Improve the customer experience.</a:t>
            </a:r>
          </a:p>
          <a:p>
            <a:r>
              <a:rPr lang="en-US" sz="1600" dirty="0">
                <a:latin typeface="Arial" panose="020B0604020202020204" pitchFamily="34" charset="0"/>
                <a:cs typeface="Arial" panose="020B0604020202020204" pitchFamily="34" charset="0"/>
              </a:rPr>
              <a:t>Utilizing the internet as well as digital technology.</a:t>
            </a:r>
          </a:p>
          <a:p>
            <a:r>
              <a:rPr lang="en-US" sz="1600" dirty="0">
                <a:latin typeface="Arial" panose="020B0604020202020204" pitchFamily="34" charset="0"/>
                <a:cs typeface="Arial" panose="020B0604020202020204" pitchFamily="34" charset="0"/>
              </a:rPr>
              <a:t>Maximizing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success.</a:t>
            </a:r>
          </a:p>
          <a:p>
            <a:pPr marL="0" indent="0">
              <a:buNone/>
            </a:pPr>
            <a:endParaRPr lang="en-US" sz="1700" dirty="0">
              <a:latin typeface="Arial" panose="020B0604020202020204" pitchFamily="34" charset="0"/>
              <a:cs typeface="Arial" panose="020B0604020202020204" pitchFamily="34" charset="0"/>
            </a:endParaRPr>
          </a:p>
          <a:p>
            <a:pPr marL="0" indent="0" algn="ctr">
              <a:buNone/>
            </a:pPr>
            <a:r>
              <a:rPr lang="en-US" b="1" dirty="0">
                <a:solidFill>
                  <a:schemeClr val="accent2">
                    <a:lumMod val="60000"/>
                    <a:lumOff val="40000"/>
                  </a:schemeClr>
                </a:solidFill>
                <a:latin typeface="Arial" panose="020B0604020202020204" pitchFamily="34" charset="0"/>
                <a:cs typeface="Arial" panose="020B0604020202020204" pitchFamily="34" charset="0"/>
              </a:rPr>
              <a:t>Vision</a:t>
            </a:r>
          </a:p>
          <a:p>
            <a:r>
              <a:rPr lang="en-US" sz="1600" dirty="0">
                <a:latin typeface="Arial" panose="020B0604020202020204" pitchFamily="34" charset="0"/>
                <a:cs typeface="Arial" panose="020B0604020202020204" pitchFamily="34" charset="0"/>
              </a:rPr>
              <a:t>Attracting customers.</a:t>
            </a:r>
          </a:p>
          <a:p>
            <a:r>
              <a:rPr lang="en-US" sz="1600" dirty="0">
                <a:latin typeface="Arial" panose="020B0604020202020204" pitchFamily="34" charset="0"/>
                <a:cs typeface="Arial" panose="020B0604020202020204" pitchFamily="34" charset="0"/>
              </a:rPr>
              <a:t>Provide good online purchasing services.</a:t>
            </a:r>
          </a:p>
          <a:p>
            <a:endParaRPr lang="en-US" sz="16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Source: </a:t>
            </a:r>
            <a:r>
              <a:rPr lang="en-US" sz="1200" dirty="0">
                <a:latin typeface="Arial" panose="020B0604020202020204" pitchFamily="34" charset="0"/>
                <a:ea typeface="+mn-lt"/>
                <a:cs typeface="Arial" panose="020B0604020202020204" pitchFamily="34" charset="0"/>
              </a:rPr>
              <a:t>Amazon (2021)</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0040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CC307-C7DC-43AD-A10A-62AB1EF1D3BA}"/>
              </a:ext>
            </a:extLst>
          </p:cNvPr>
          <p:cNvSpPr>
            <a:spLocks noGrp="1"/>
          </p:cNvSpPr>
          <p:nvPr>
            <p:ph type="title"/>
          </p:nvPr>
        </p:nvSpPr>
        <p:spPr>
          <a:xfrm>
            <a:off x="5673212" y="240352"/>
            <a:ext cx="3737268" cy="1320800"/>
          </a:xfrm>
        </p:spPr>
        <p:txBody>
          <a:bodyPr>
            <a:normAutofit fontScale="90000"/>
          </a:bodyPr>
          <a:lstStyle/>
          <a:p>
            <a:pPr>
              <a:lnSpc>
                <a:spcPct val="90000"/>
              </a:lnSpc>
            </a:pPr>
            <a:r>
              <a:rPr lang="en-GB" sz="2200" b="1" dirty="0">
                <a:latin typeface="Arial" panose="020B0604020202020204" pitchFamily="34" charset="0"/>
                <a:cs typeface="Arial" panose="020B0604020202020204" pitchFamily="34" charset="0"/>
              </a:rPr>
              <a:t>Background of Amazon and why Amazon has decided to move  onto physical store? </a:t>
            </a:r>
            <a:br>
              <a:rPr lang="en-GB" sz="2400" dirty="0">
                <a:latin typeface="Arial" panose="020B0604020202020204" pitchFamily="34" charset="0"/>
                <a:cs typeface="Arial" panose="020B0604020202020204" pitchFamily="34" charset="0"/>
              </a:rPr>
            </a:br>
            <a:br>
              <a:rPr lang="en-US" altLang="en-US" sz="2300" dirty="0">
                <a:latin typeface="Arial" panose="020B0604020202020204" pitchFamily="34" charset="0"/>
              </a:rPr>
            </a:br>
            <a:endParaRPr lang="en-GB" sz="2300" dirty="0"/>
          </a:p>
        </p:txBody>
      </p:sp>
      <p:sp>
        <p:nvSpPr>
          <p:cNvPr id="51" name="Content Placeholder 2">
            <a:extLst>
              <a:ext uri="{FF2B5EF4-FFF2-40B4-BE49-F238E27FC236}">
                <a16:creationId xmlns:a16="http://schemas.microsoft.com/office/drawing/2014/main" id="{CC78A516-B660-453A-8681-67587625D822}"/>
              </a:ext>
            </a:extLst>
          </p:cNvPr>
          <p:cNvSpPr>
            <a:spLocks noGrp="1"/>
          </p:cNvSpPr>
          <p:nvPr>
            <p:ph idx="1"/>
          </p:nvPr>
        </p:nvSpPr>
        <p:spPr>
          <a:xfrm>
            <a:off x="5394939" y="1658629"/>
            <a:ext cx="5069363" cy="5199371"/>
          </a:xfrm>
        </p:spPr>
        <p:txBody>
          <a:bodyPr>
            <a:normAutofit/>
          </a:bodyPr>
          <a:lstStyle/>
          <a:p>
            <a:pPr marL="0" indent="0">
              <a:lnSpc>
                <a:spcPct val="90000"/>
              </a:lnSpc>
              <a:spcBef>
                <a:spcPct val="50000"/>
              </a:spcBef>
              <a:buNone/>
              <a:defRPr/>
            </a:pPr>
            <a:r>
              <a:rPr lang="en-US" altLang="en-US" sz="1600" b="1" dirty="0">
                <a:latin typeface="Arial" panose="020B0604020202020204" pitchFamily="34" charset="0"/>
                <a:cs typeface="Arial" panose="020B0604020202020204" pitchFamily="34" charset="0"/>
              </a:rPr>
              <a:t>Reasons of moving to physical store</a:t>
            </a:r>
          </a:p>
          <a:p>
            <a:pPr marL="0" indent="0">
              <a:lnSpc>
                <a:spcPct val="90000"/>
              </a:lnSpc>
              <a:spcBef>
                <a:spcPct val="50000"/>
              </a:spcBef>
              <a:buNone/>
              <a:defRPr/>
            </a:pPr>
            <a:endParaRPr lang="en-US" altLang="en-US" sz="1600" b="1" dirty="0">
              <a:latin typeface="Arial" panose="020B060402020202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customer choice, </a:t>
            </a:r>
            <a:r>
              <a:rPr lang="en-GB" sz="1600" dirty="0">
                <a:latin typeface="Arial" panose="020B0604020202020204" pitchFamily="34" charset="0"/>
                <a:ea typeface="Calibri" panose="020F0502020204030204" pitchFamily="34" charset="0"/>
                <a:cs typeface="Arial" panose="020B0604020202020204" pitchFamily="34" charset="0"/>
              </a:rPr>
              <a:t>between</a:t>
            </a:r>
            <a:r>
              <a:rPr lang="en-GB" sz="1600" dirty="0">
                <a:effectLst/>
                <a:latin typeface="Arial" panose="020B0604020202020204" pitchFamily="34" charset="0"/>
                <a:ea typeface="Calibri" panose="020F0502020204030204" pitchFamily="34" charset="0"/>
                <a:cs typeface="Arial" panose="020B0604020202020204" pitchFamily="34" charset="0"/>
              </a:rPr>
              <a:t> online shopping</a:t>
            </a:r>
            <a:r>
              <a:rPr lang="en-GB" sz="1600" dirty="0">
                <a:latin typeface="Arial" panose="020B0604020202020204" pitchFamily="34" charset="0"/>
                <a:ea typeface="Calibri" panose="020F0502020204030204" pitchFamily="34" charset="0"/>
                <a:cs typeface="Arial" panose="020B0604020202020204" pitchFamily="34" charset="0"/>
              </a:rPr>
              <a:t> and</a:t>
            </a:r>
            <a:r>
              <a:rPr lang="en-GB" sz="1600" dirty="0">
                <a:effectLst/>
                <a:latin typeface="Arial" panose="020B0604020202020204" pitchFamily="34" charset="0"/>
                <a:ea typeface="Calibri" panose="020F0502020204030204" pitchFamily="34" charset="0"/>
                <a:cs typeface="Arial" panose="020B0604020202020204" pitchFamily="34" charset="0"/>
              </a:rPr>
              <a:t> shopping in a physical store.</a:t>
            </a:r>
          </a:p>
          <a:p>
            <a:pPr>
              <a:lnSpc>
                <a:spcPct val="90000"/>
              </a:lnSpc>
              <a:spcAft>
                <a:spcPts val="800"/>
              </a:spcAft>
            </a:pPr>
            <a:r>
              <a:rPr lang="en-US" sz="1600" dirty="0">
                <a:latin typeface="Arial" panose="020B0604020202020204" pitchFamily="34" charset="0"/>
                <a:ea typeface="+mn-lt"/>
                <a:cs typeface="Arial" panose="020B0604020202020204" pitchFamily="34" charset="0"/>
              </a:rPr>
              <a:t>Blending retail is becoming the new trend.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Reducing their product or service delivery cost.</a:t>
            </a:r>
          </a:p>
          <a:p>
            <a:pPr>
              <a:lnSpc>
                <a:spcPct val="90000"/>
              </a:lnSpc>
              <a:spcAft>
                <a:spcPts val="800"/>
              </a:spcAft>
            </a:pPr>
            <a:r>
              <a:rPr lang="en-US" sz="1600" dirty="0">
                <a:latin typeface="Arial" panose="020B0604020202020204" pitchFamily="34" charset="0"/>
                <a:ea typeface="+mn-lt"/>
                <a:cs typeface="Arial" panose="020B0604020202020204" pitchFamily="34" charset="0"/>
              </a:rPr>
              <a:t>Developing their fashion business.</a:t>
            </a:r>
            <a:endParaRPr lang="en-US" sz="1600" dirty="0">
              <a:latin typeface="Arial" panose="020B0604020202020204" pitchFamily="34" charset="0"/>
              <a:cs typeface="Arial" panose="020B0604020202020204" pitchFamily="34" charset="0"/>
            </a:endParaRPr>
          </a:p>
          <a:p>
            <a:pPr>
              <a:lnSpc>
                <a:spcPct val="90000"/>
              </a:lnSpc>
              <a:spcAft>
                <a:spcPts val="800"/>
              </a:spcAft>
            </a:pPr>
            <a:r>
              <a:rPr lang="en-US" sz="1600" dirty="0">
                <a:latin typeface="Arial" panose="020B0604020202020204" pitchFamily="34" charset="0"/>
                <a:ea typeface="+mn-lt"/>
                <a:cs typeface="Arial" panose="020B0604020202020204" pitchFamily="34" charset="0"/>
              </a:rPr>
              <a:t>Expanding their network.</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possibility of complaining about the product in the store.</a:t>
            </a:r>
          </a:p>
          <a:p>
            <a:pPr>
              <a:lnSpc>
                <a:spcPct val="9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Amazon encourages the customer to do more shopping through the great presentation of the product in the store.</a:t>
            </a:r>
          </a:p>
          <a:p>
            <a:pPr>
              <a:lnSpc>
                <a:spcPct val="90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Source: </a:t>
            </a:r>
            <a:r>
              <a:rPr lang="en-GB" sz="1100" dirty="0" err="1">
                <a:latin typeface="Arial" panose="020B0604020202020204" pitchFamily="34" charset="0"/>
                <a:ea typeface="Calibri" panose="020F0502020204030204" pitchFamily="34" charset="0"/>
                <a:cs typeface="Arial" panose="020B0604020202020204" pitchFamily="34" charset="0"/>
              </a:rPr>
              <a:t>Schaverien</a:t>
            </a:r>
            <a:r>
              <a:rPr lang="en-GB" sz="1100" dirty="0">
                <a:latin typeface="Arial" panose="020B0604020202020204" pitchFamily="34" charset="0"/>
                <a:ea typeface="Calibri" panose="020F0502020204030204" pitchFamily="34" charset="0"/>
                <a:cs typeface="Arial" panose="020B0604020202020204" pitchFamily="34" charset="0"/>
              </a:rPr>
              <a:t> (2021)</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0000"/>
              </a:lnSpc>
              <a:buNone/>
            </a:pPr>
            <a:endParaRPr lang="en-GB" sz="1100" dirty="0"/>
          </a:p>
        </p:txBody>
      </p:sp>
      <p:pic>
        <p:nvPicPr>
          <p:cNvPr id="4" name="Picture 3" descr="image">
            <a:extLst>
              <a:ext uri="{FF2B5EF4-FFF2-40B4-BE49-F238E27FC236}">
                <a16:creationId xmlns:a16="http://schemas.microsoft.com/office/drawing/2014/main" id="{99DC4B6A-5649-48D4-8885-15541795461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3745" r="23744" b="-2"/>
          <a:stretch/>
        </p:blipFill>
        <p:spPr bwMode="auto">
          <a:xfrm>
            <a:off x="-10114" y="0"/>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p:spPr>
      </p:pic>
      <p:sp>
        <p:nvSpPr>
          <p:cNvPr id="53" name="Isosceles Triangle 3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073F5FD6-F9B8-404D-90AB-EE254D8CB036}"/>
              </a:ext>
            </a:extLst>
          </p:cNvPr>
          <p:cNvSpPr txBox="1"/>
          <p:nvPr/>
        </p:nvSpPr>
        <p:spPr>
          <a:xfrm>
            <a:off x="-722215" y="6084928"/>
            <a:ext cx="3840983" cy="1069780"/>
          </a:xfrm>
          <a:prstGeom prst="rect">
            <a:avLst/>
          </a:prstGeom>
          <a:noFill/>
        </p:spPr>
        <p:txBody>
          <a:bodyPr wrap="square">
            <a:spAutoFit/>
          </a:bodyPr>
          <a:lstStyle/>
          <a:p>
            <a:pPr algn="ctr">
              <a:lnSpc>
                <a:spcPct val="150000"/>
              </a:lnSpc>
            </a:pPr>
            <a:r>
              <a:rPr lang="en-US" sz="1200" dirty="0">
                <a:effectLst/>
                <a:highlight>
                  <a:srgbClr val="000000"/>
                </a:highlight>
                <a:latin typeface="Arial" panose="020B0604020202020204" pitchFamily="34" charset="0"/>
                <a:ea typeface="Arial" panose="020B0604020202020204" pitchFamily="34" charset="0"/>
                <a:cs typeface="Arial" panose="020B0604020202020204" pitchFamily="34" charset="0"/>
              </a:rPr>
              <a:t>Figure 1 Amazon 4-star</a:t>
            </a:r>
            <a:endParaRPr lang="en-GB" sz="1200" dirty="0">
              <a:effectLst/>
              <a:highlight>
                <a:srgbClr val="000000"/>
              </a:highlight>
              <a:latin typeface="Arial" panose="020B0604020202020204" pitchFamily="34" charset="0"/>
              <a:ea typeface="Arial" panose="020B0604020202020204" pitchFamily="34" charset="0"/>
              <a:cs typeface="Arial" panose="020B0604020202020204" pitchFamily="34" charset="0"/>
            </a:endParaRPr>
          </a:p>
          <a:p>
            <a:pPr algn="ctr">
              <a:lnSpc>
                <a:spcPct val="150000"/>
              </a:lnSpc>
            </a:pPr>
            <a:r>
              <a:rPr lang="en-GB" sz="1200" dirty="0">
                <a:effectLst/>
                <a:highlight>
                  <a:srgbClr val="000000"/>
                </a:highlight>
                <a:latin typeface="Arial" panose="020B0604020202020204" pitchFamily="34" charset="0"/>
                <a:ea typeface="Times New Roman" panose="02020603050405020304" pitchFamily="18" charset="0"/>
                <a:cs typeface="Arial" panose="020B0604020202020204" pitchFamily="34" charset="0"/>
              </a:rPr>
              <a:t>(Source: </a:t>
            </a:r>
            <a:r>
              <a:rPr lang="en-GB" sz="1200" dirty="0" err="1">
                <a:effectLst/>
                <a:highlight>
                  <a:srgbClr val="000000"/>
                </a:highlight>
                <a:latin typeface="Arial" panose="020B0604020202020204" pitchFamily="34" charset="0"/>
                <a:ea typeface="Times New Roman" panose="02020603050405020304" pitchFamily="18" charset="0"/>
                <a:cs typeface="Arial" panose="020B0604020202020204" pitchFamily="34" charset="0"/>
              </a:rPr>
              <a:t>bluewater</a:t>
            </a:r>
            <a:r>
              <a:rPr lang="en-GB" sz="1200" dirty="0">
                <a:effectLst/>
                <a:highlight>
                  <a:srgbClr val="000000"/>
                </a:highlight>
                <a:latin typeface="Arial" panose="020B0604020202020204" pitchFamily="34" charset="0"/>
                <a:ea typeface="Times New Roman" panose="02020603050405020304" pitchFamily="18" charset="0"/>
                <a:cs typeface="Arial" panose="020B0604020202020204" pitchFamily="34" charset="0"/>
              </a:rPr>
              <a:t>, 2021)</a:t>
            </a:r>
            <a:endParaRPr lang="en-GB" sz="1200" dirty="0">
              <a:effectLst/>
              <a:highlight>
                <a:srgbClr val="000000"/>
              </a:highlight>
              <a:latin typeface="Arial" panose="020B0604020202020204" pitchFamily="34" charset="0"/>
              <a:ea typeface="Arial" panose="020B0604020202020204" pitchFamily="34" charset="0"/>
              <a:cs typeface="Arial" panose="020B0604020202020204" pitchFamily="34" charset="0"/>
            </a:endParaRPr>
          </a:p>
          <a:p>
            <a:pPr>
              <a:lnSpc>
                <a:spcPct val="200000"/>
              </a:lnSpc>
              <a:spcAft>
                <a:spcPts val="800"/>
              </a:spcAft>
            </a:pPr>
            <a:endParaRPr lang="en-GB" sz="1600" dirty="0">
              <a:effectLst/>
              <a:latin typeface="Calibri" panose="020F050202020403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133198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05E0FB-FDE4-4D87-B9FF-87D104413CE7}"/>
              </a:ext>
            </a:extLst>
          </p:cNvPr>
          <p:cNvSpPr>
            <a:spLocks noGrp="1"/>
          </p:cNvSpPr>
          <p:nvPr>
            <p:ph idx="1"/>
          </p:nvPr>
        </p:nvSpPr>
        <p:spPr>
          <a:xfrm>
            <a:off x="677334" y="941696"/>
            <a:ext cx="6155266" cy="4663237"/>
          </a:xfrm>
        </p:spPr>
        <p:txBody>
          <a:bodyPr anchor="ctr">
            <a:normAutofit fontScale="92500" lnSpcReduction="20000"/>
          </a:bodyPr>
          <a:lstStyle/>
          <a:p>
            <a:pPr marL="0" indent="0">
              <a:spcAft>
                <a:spcPts val="800"/>
              </a:spcAft>
              <a:buNone/>
            </a:pPr>
            <a:r>
              <a:rPr lang="en-GB" altLang="en-US" dirty="0"/>
              <a:t> </a:t>
            </a:r>
          </a:p>
          <a:p>
            <a:pPr marL="0" indent="0">
              <a:spcAft>
                <a:spcPts val="800"/>
              </a:spcAft>
              <a:buNone/>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Amazon's organizational structure have a 3 CEO and 3 Senior Vice Presidents which responsible for various vital aspects of the business and reporting directly to the Amazon CEO, Jeff Bezos. They have 3 features in an organizational structure:</a:t>
            </a:r>
          </a:p>
          <a:p>
            <a:pPr>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Hierarchical Corporate Structure</a:t>
            </a:r>
          </a:p>
          <a:p>
            <a:pPr>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Flexibility of the business</a:t>
            </a:r>
          </a:p>
          <a:p>
            <a:pPr>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Stability in the top management</a:t>
            </a:r>
          </a:p>
          <a:p>
            <a:pPr>
              <a:spcAft>
                <a:spcPts val="800"/>
              </a:spcAft>
            </a:pPr>
            <a:endParaRPr lang="en-GB" dirty="0">
              <a:latin typeface="Arial" panose="020B0604020202020204" pitchFamily="34" charset="0"/>
              <a:ea typeface="Calibri" panose="020F0502020204030204" pitchFamily="34" charset="0"/>
              <a:cs typeface="Arial" panose="020B0604020202020204" pitchFamily="34" charset="0"/>
            </a:endParaRPr>
          </a:p>
          <a:p>
            <a:pPr>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300" dirty="0">
                <a:latin typeface="Arial" panose="020B0604020202020204" pitchFamily="34" charset="0"/>
                <a:ea typeface="Calibri" panose="020F0502020204030204" pitchFamily="34" charset="0"/>
                <a:cs typeface="Arial" panose="020B0604020202020204" pitchFamily="34" charset="0"/>
              </a:rPr>
              <a:t>Source: </a:t>
            </a:r>
            <a:r>
              <a:rPr lang="en-GB" sz="1300" b="0" i="0" dirty="0">
                <a:solidFill>
                  <a:srgbClr val="000000"/>
                </a:solidFill>
                <a:effectLst/>
                <a:latin typeface="Arial" panose="020B0604020202020204" pitchFamily="34" charset="0"/>
                <a:cs typeface="Arial" panose="020B0604020202020204" pitchFamily="34" charset="0"/>
              </a:rPr>
              <a:t>Dudovskiy (2020)</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B2A7F5-1E5E-4F5E-9192-E9178A5930C8}"/>
              </a:ext>
            </a:extLst>
          </p:cNvPr>
          <p:cNvSpPr>
            <a:spLocks noGrp="1"/>
          </p:cNvSpPr>
          <p:nvPr>
            <p:ph type="title"/>
          </p:nvPr>
        </p:nvSpPr>
        <p:spPr>
          <a:xfrm>
            <a:off x="7829658" y="1253067"/>
            <a:ext cx="3371742" cy="4351866"/>
          </a:xfrm>
        </p:spPr>
        <p:txBody>
          <a:bodyPr anchor="ctr">
            <a:normAutofit/>
          </a:bodyPr>
          <a:lstStyle/>
          <a:p>
            <a:pPr>
              <a:lnSpc>
                <a:spcPct val="90000"/>
              </a:lnSpc>
            </a:pPr>
            <a:r>
              <a:rPr lang="en-GB" altLang="en-US" sz="2500" b="1">
                <a:solidFill>
                  <a:schemeClr val="bg1"/>
                </a:solidFill>
                <a:latin typeface="Arial" panose="020B0604020202020204" pitchFamily="34" charset="0"/>
                <a:cs typeface="Arial" panose="020B0604020202020204" pitchFamily="34" charset="0"/>
              </a:rPr>
              <a:t> Analyse the differences between Amazon’s physical organisational structure &amp; performance, and online organisational structure and performance</a:t>
            </a:r>
            <a:br>
              <a:rPr lang="en-US" altLang="en-US" sz="2500">
                <a:solidFill>
                  <a:schemeClr val="bg1"/>
                </a:solidFill>
                <a:latin typeface="Arial" panose="020B0604020202020204" pitchFamily="34" charset="0"/>
              </a:rPr>
            </a:br>
            <a:endParaRPr lang="en-GB" sz="2500">
              <a:solidFill>
                <a:schemeClr val="bg1"/>
              </a:solidFill>
            </a:endParaRPr>
          </a:p>
        </p:txBody>
      </p:sp>
    </p:spTree>
    <p:extLst>
      <p:ext uri="{BB962C8B-B14F-4D97-AF65-F5344CB8AC3E}">
        <p14:creationId xmlns:p14="http://schemas.microsoft.com/office/powerpoint/2010/main" val="416826100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8" name="Straight Connector 17">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4E4F830-8EE0-4687-924E-37B82CC25F8E}"/>
              </a:ext>
            </a:extLst>
          </p:cNvPr>
          <p:cNvSpPr>
            <a:spLocks noGrp="1"/>
          </p:cNvSpPr>
          <p:nvPr>
            <p:ph type="title"/>
          </p:nvPr>
        </p:nvSpPr>
        <p:spPr>
          <a:xfrm>
            <a:off x="677334" y="609600"/>
            <a:ext cx="8596668" cy="1320800"/>
          </a:xfrm>
        </p:spPr>
        <p:txBody>
          <a:bodyPr>
            <a:normAutofit/>
          </a:bodyPr>
          <a:lstStyle/>
          <a:p>
            <a:pPr>
              <a:lnSpc>
                <a:spcPct val="90000"/>
              </a:lnSpc>
            </a:pPr>
            <a:r>
              <a:rPr lang="en-GB" sz="2500" b="1" dirty="0">
                <a:solidFill>
                  <a:srgbClr val="FFFFFF"/>
                </a:solidFill>
                <a:latin typeface="Arial" panose="020B0604020202020204" pitchFamily="34" charset="0"/>
                <a:cs typeface="Arial" panose="020B0604020202020204" pitchFamily="34" charset="0"/>
              </a:rPr>
              <a:t>Analyse the differences between Amazon’s physical organisational structure &amp; performance, and online organisational structure and performance</a:t>
            </a:r>
          </a:p>
        </p:txBody>
      </p:sp>
      <p:sp>
        <p:nvSpPr>
          <p:cNvPr id="3" name="Content Placeholder 2">
            <a:extLst>
              <a:ext uri="{FF2B5EF4-FFF2-40B4-BE49-F238E27FC236}">
                <a16:creationId xmlns:a16="http://schemas.microsoft.com/office/drawing/2014/main" id="{A13094D0-C8FC-44A4-B9D8-7C4C3E32827B}"/>
              </a:ext>
            </a:extLst>
          </p:cNvPr>
          <p:cNvSpPr>
            <a:spLocks noGrp="1"/>
          </p:cNvSpPr>
          <p:nvPr>
            <p:ph idx="1"/>
          </p:nvPr>
        </p:nvSpPr>
        <p:spPr>
          <a:xfrm>
            <a:off x="677334" y="2160589"/>
            <a:ext cx="8596668" cy="4308450"/>
          </a:xfrm>
        </p:spPr>
        <p:txBody>
          <a:bodyPr>
            <a:normAutofit/>
          </a:bodyPr>
          <a:lstStyle/>
          <a:p>
            <a:pPr>
              <a:lnSpc>
                <a:spcPct val="90000"/>
              </a:lnSpc>
              <a:spcAft>
                <a:spcPts val="800"/>
              </a:spcAft>
            </a:pPr>
            <a:r>
              <a:rPr lang="en-GB" sz="1700" dirty="0">
                <a:solidFill>
                  <a:srgbClr val="FFFFFF"/>
                </a:solidFill>
                <a:effectLst/>
                <a:latin typeface="Arial" panose="020B0604020202020204" pitchFamily="34" charset="0"/>
                <a:ea typeface="Calibri" panose="020F0502020204030204" pitchFamily="34" charset="0"/>
                <a:cs typeface="Arial" panose="020B0604020202020204" pitchFamily="34" charset="0"/>
              </a:rPr>
              <a:t>Amazon's organizational performance is based on the Six-Sigma methodology, which enables Amazon to provide the best possible customer experience at the best possible price.</a:t>
            </a:r>
          </a:p>
          <a:p>
            <a:pPr marL="0" indent="0">
              <a:lnSpc>
                <a:spcPct val="90000"/>
              </a:lnSpc>
              <a:spcAft>
                <a:spcPts val="800"/>
              </a:spcAft>
              <a:buNone/>
            </a:pPr>
            <a:r>
              <a:rPr lang="en-GB" sz="17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p>
          <a:p>
            <a:pPr>
              <a:lnSpc>
                <a:spcPct val="90000"/>
              </a:lnSpc>
              <a:spcAft>
                <a:spcPts val="800"/>
              </a:spcAft>
            </a:pPr>
            <a:r>
              <a:rPr lang="en-GB" sz="1700" dirty="0">
                <a:solidFill>
                  <a:srgbClr val="FFFFFF"/>
                </a:solidFill>
                <a:effectLst/>
                <a:latin typeface="Arial" panose="020B0604020202020204" pitchFamily="34" charset="0"/>
                <a:ea typeface="Calibri" panose="020F0502020204030204" pitchFamily="34" charset="0"/>
                <a:cs typeface="Arial" panose="020B0604020202020204" pitchFamily="34" charset="0"/>
              </a:rPr>
              <a:t>Online Organizational Structure as expected to be a traditional way of an organizational structure which consist of one top management who controls all the necessary work for their sub-leaders. </a:t>
            </a:r>
          </a:p>
          <a:p>
            <a:pPr marL="0" indent="0">
              <a:lnSpc>
                <a:spcPct val="90000"/>
              </a:lnSpc>
              <a:spcAft>
                <a:spcPts val="800"/>
              </a:spcAft>
              <a:buNone/>
            </a:pPr>
            <a:r>
              <a:rPr lang="en-GB" sz="17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p>
          <a:p>
            <a:pPr>
              <a:lnSpc>
                <a:spcPct val="90000"/>
              </a:lnSpc>
              <a:spcAft>
                <a:spcPts val="800"/>
              </a:spcAft>
            </a:pPr>
            <a:r>
              <a:rPr lang="en-GB" sz="1700" dirty="0">
                <a:solidFill>
                  <a:srgbClr val="FFFFFF"/>
                </a:solidFill>
                <a:effectLst/>
                <a:latin typeface="Arial" panose="020B0604020202020204" pitchFamily="34" charset="0"/>
                <a:ea typeface="Calibri" panose="020F0502020204030204" pitchFamily="34" charset="0"/>
                <a:cs typeface="Arial" panose="020B0604020202020204" pitchFamily="34" charset="0"/>
              </a:rPr>
              <a:t>Online Organization Performance have a clear line and has an adequate delegation of authorities. And because it is online some of the employees under it may not be securely controlled they have their own time for themself unless they finish their job on time.</a:t>
            </a:r>
          </a:p>
          <a:p>
            <a:pPr>
              <a:lnSpc>
                <a:spcPct val="90000"/>
              </a:lnSpc>
            </a:pPr>
            <a:r>
              <a:rPr lang="en-GB" sz="1200" dirty="0">
                <a:solidFill>
                  <a:srgbClr val="FFFFFF"/>
                </a:solidFill>
              </a:rPr>
              <a:t>Source: </a:t>
            </a:r>
            <a:r>
              <a:rPr lang="en-GB" sz="1200" dirty="0" err="1">
                <a:solidFill>
                  <a:srgbClr val="FFFFFF"/>
                </a:solidFill>
              </a:rPr>
              <a:t>Kampini</a:t>
            </a:r>
            <a:r>
              <a:rPr lang="en-GB" sz="1200" dirty="0">
                <a:solidFill>
                  <a:srgbClr val="FFFFFF"/>
                </a:solidFill>
              </a:rPr>
              <a:t> (2018); </a:t>
            </a:r>
            <a:r>
              <a:rPr lang="en-GB" sz="1200" dirty="0" err="1">
                <a:solidFill>
                  <a:srgbClr val="FFFFFF"/>
                </a:solidFill>
              </a:rPr>
              <a:t>PerformYard</a:t>
            </a:r>
            <a:r>
              <a:rPr lang="en-GB" sz="1200" dirty="0">
                <a:solidFill>
                  <a:srgbClr val="FFFFFF"/>
                </a:solidFill>
              </a:rPr>
              <a:t> (2021)</a:t>
            </a:r>
          </a:p>
          <a:p>
            <a:pPr>
              <a:lnSpc>
                <a:spcPct val="90000"/>
              </a:lnSpc>
            </a:pPr>
            <a:endParaRPr lang="en-GB" sz="1700" dirty="0">
              <a:solidFill>
                <a:srgbClr val="FFFFFF"/>
              </a:solidFill>
            </a:endParaRPr>
          </a:p>
        </p:txBody>
      </p:sp>
    </p:spTree>
    <p:extLst>
      <p:ext uri="{BB962C8B-B14F-4D97-AF65-F5344CB8AC3E}">
        <p14:creationId xmlns:p14="http://schemas.microsoft.com/office/powerpoint/2010/main" val="294948639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E38F86-A92D-4625-AB78-A33BC6BD9984}"/>
              </a:ext>
            </a:extLst>
          </p:cNvPr>
          <p:cNvPicPr>
            <a:picLocks noChangeAspect="1"/>
          </p:cNvPicPr>
          <p:nvPr/>
        </p:nvPicPr>
        <p:blipFill>
          <a:blip r:embed="rId2"/>
          <a:stretch>
            <a:fillRect/>
          </a:stretch>
        </p:blipFill>
        <p:spPr>
          <a:xfrm>
            <a:off x="0" y="1"/>
            <a:ext cx="10510837" cy="5327373"/>
          </a:xfrm>
          <a:prstGeom prst="rect">
            <a:avLst/>
          </a:prstGeom>
        </p:spPr>
      </p:pic>
    </p:spTree>
    <p:extLst>
      <p:ext uri="{BB962C8B-B14F-4D97-AF65-F5344CB8AC3E}">
        <p14:creationId xmlns:p14="http://schemas.microsoft.com/office/powerpoint/2010/main" val="30471152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8534E-33B7-41C1-9C97-CFD08C88626F}"/>
              </a:ext>
            </a:extLst>
          </p:cNvPr>
          <p:cNvSpPr>
            <a:spLocks noGrp="1"/>
          </p:cNvSpPr>
          <p:nvPr>
            <p:ph type="title"/>
          </p:nvPr>
        </p:nvSpPr>
        <p:spPr>
          <a:xfrm>
            <a:off x="3502213" y="295702"/>
            <a:ext cx="5771788" cy="1320800"/>
          </a:xfrm>
        </p:spPr>
        <p:txBody>
          <a:bodyPr>
            <a:normAutofit fontScale="90000"/>
          </a:bodyPr>
          <a:lstStyle/>
          <a:p>
            <a:pPr>
              <a:lnSpc>
                <a:spcPct val="90000"/>
              </a:lnSpc>
            </a:pPr>
            <a:r>
              <a:rPr lang="en-GB" altLang="en-US" sz="2400" b="1" dirty="0">
                <a:latin typeface="Arial" panose="020B0604020202020204" pitchFamily="34" charset="0"/>
                <a:cs typeface="Arial" panose="020B0604020202020204" pitchFamily="34" charset="0"/>
              </a:rPr>
              <a:t>Discuss different tasks and skills that management team of Amazon at Bluewater Amazon store can apply to bring operational effectiveness</a:t>
            </a:r>
            <a:br>
              <a:rPr lang="en-US" altLang="en-US" sz="1700" b="1" dirty="0">
                <a:latin typeface="Arial" panose="020B0604020202020204" pitchFamily="34" charset="0"/>
                <a:cs typeface="Arial" panose="020B0604020202020204" pitchFamily="34" charset="0"/>
              </a:rPr>
            </a:br>
            <a:br>
              <a:rPr lang="en-US" altLang="en-US" sz="1700" dirty="0">
                <a:latin typeface="Arial" panose="020B0604020202020204" pitchFamily="34" charset="0"/>
              </a:rPr>
            </a:br>
            <a:endParaRPr lang="en-GB" sz="1700" dirty="0"/>
          </a:p>
        </p:txBody>
      </p:sp>
      <p:pic>
        <p:nvPicPr>
          <p:cNvPr id="4" name="Picture 3" descr="encouragement.png">
            <a:extLst>
              <a:ext uri="{FF2B5EF4-FFF2-40B4-BE49-F238E27FC236}">
                <a16:creationId xmlns:a16="http://schemas.microsoft.com/office/drawing/2014/main" id="{48A711B9-5E1F-4D82-85F3-6AC451769CDA}"/>
              </a:ext>
            </a:extLst>
          </p:cNvPr>
          <p:cNvPicPr>
            <a:picLocks noChangeAspect="1"/>
          </p:cNvPicPr>
          <p:nvPr/>
        </p:nvPicPr>
        <p:blipFill>
          <a:blip r:embed="rId2" cstate="print"/>
          <a:stretch>
            <a:fillRect/>
          </a:stretch>
        </p:blipFill>
        <p:spPr>
          <a:xfrm>
            <a:off x="1146570" y="1364753"/>
            <a:ext cx="1657807" cy="1657807"/>
          </a:xfrm>
          <a:prstGeom prst="rect">
            <a:avLst/>
          </a:prstGeom>
        </p:spPr>
      </p:pic>
      <p:pic>
        <p:nvPicPr>
          <p:cNvPr id="16" name="Picture 15" descr="encouragement.png">
            <a:extLst>
              <a:ext uri="{FF2B5EF4-FFF2-40B4-BE49-F238E27FC236}">
                <a16:creationId xmlns:a16="http://schemas.microsoft.com/office/drawing/2014/main" id="{5B52348F-C86F-4E46-8783-12A95B276F4C}"/>
              </a:ext>
            </a:extLst>
          </p:cNvPr>
          <p:cNvPicPr>
            <a:picLocks noChangeAspect="1"/>
          </p:cNvPicPr>
          <p:nvPr/>
        </p:nvPicPr>
        <p:blipFill>
          <a:blip r:embed="rId3" cstate="print"/>
          <a:stretch>
            <a:fillRect/>
          </a:stretch>
        </p:blipFill>
        <p:spPr>
          <a:xfrm>
            <a:off x="1146001" y="3096508"/>
            <a:ext cx="1658947" cy="1658947"/>
          </a:xfrm>
          <a:prstGeom prst="rect">
            <a:avLst/>
          </a:prstGeom>
        </p:spPr>
      </p:pic>
      <p:sp>
        <p:nvSpPr>
          <p:cNvPr id="3" name="Content Placeholder 2">
            <a:extLst>
              <a:ext uri="{FF2B5EF4-FFF2-40B4-BE49-F238E27FC236}">
                <a16:creationId xmlns:a16="http://schemas.microsoft.com/office/drawing/2014/main" id="{933067B7-41F4-46B2-88FF-1530BD7A3A54}"/>
              </a:ext>
            </a:extLst>
          </p:cNvPr>
          <p:cNvSpPr>
            <a:spLocks noGrp="1"/>
          </p:cNvSpPr>
          <p:nvPr>
            <p:ph idx="1"/>
          </p:nvPr>
        </p:nvSpPr>
        <p:spPr>
          <a:xfrm>
            <a:off x="3502214" y="1842449"/>
            <a:ext cx="5771787" cy="4719850"/>
          </a:xfrm>
        </p:spPr>
        <p:txBody>
          <a:bodyPr>
            <a:normAutofit/>
          </a:bodyPr>
          <a:lstStyle/>
          <a:p>
            <a:pPr marL="0" indent="0">
              <a:lnSpc>
                <a:spcPct val="90000"/>
              </a:lnSpc>
              <a:buNone/>
            </a:pPr>
            <a:r>
              <a:rPr lang="en-GB" sz="1400" b="1" dirty="0">
                <a:latin typeface="Arial" panose="020B0604020202020204" pitchFamily="34" charset="0"/>
                <a:cs typeface="Arial" panose="020B0604020202020204" pitchFamily="34" charset="0"/>
              </a:rPr>
              <a:t>Bringing the best of others </a:t>
            </a:r>
          </a:p>
          <a:p>
            <a:pPr>
              <a:lnSpc>
                <a:spcPct val="90000"/>
              </a:lnSpc>
            </a:pPr>
            <a:r>
              <a:rPr lang="en-GB" sz="1400" dirty="0">
                <a:latin typeface="Arial" panose="020B0604020202020204" pitchFamily="34" charset="0"/>
                <a:cs typeface="Arial" panose="020B0604020202020204" pitchFamily="34" charset="0"/>
              </a:rPr>
              <a:t>As a leader, your responsibilities extend beyond your own duties; you are also accountable for assisting a full team of direct reports in performing at their utmost.</a:t>
            </a:r>
          </a:p>
          <a:p>
            <a:pPr marL="0" indent="0">
              <a:lnSpc>
                <a:spcPct val="90000"/>
              </a:lnSpc>
              <a:buNone/>
            </a:pPr>
            <a:r>
              <a:rPr lang="en-GB" sz="1400" b="1" dirty="0">
                <a:latin typeface="Arial" panose="020B0604020202020204" pitchFamily="34" charset="0"/>
                <a:cs typeface="Arial" panose="020B0604020202020204" pitchFamily="34" charset="0"/>
              </a:rPr>
              <a:t>Providing constructive feedback. positive and negative. </a:t>
            </a:r>
          </a:p>
          <a:p>
            <a:pPr>
              <a:lnSpc>
                <a:spcPct val="90000"/>
              </a:lnSpc>
            </a:pPr>
            <a:r>
              <a:rPr lang="en-GB" sz="1400" dirty="0">
                <a:latin typeface="Arial" panose="020B0604020202020204" pitchFamily="34" charset="0"/>
                <a:cs typeface="Arial" panose="020B0604020202020204" pitchFamily="34" charset="0"/>
              </a:rPr>
              <a:t>People may lose the sense of how their actions affect the bigger picture as they work through their to-do lists and move on to the daily grind. Refocusing on long-term objectives is the duty of management. Their job is to help employees excel at what they're good at while pointing out areas where they need to improve.</a:t>
            </a:r>
          </a:p>
          <a:p>
            <a:pPr marL="0" indent="0">
              <a:lnSpc>
                <a:spcPct val="90000"/>
              </a:lnSpc>
              <a:buNone/>
            </a:pPr>
            <a:r>
              <a:rPr lang="en-GB" sz="1400" b="1" dirty="0">
                <a:latin typeface="Arial" panose="020B0604020202020204" pitchFamily="34" charset="0"/>
                <a:cs typeface="Arial" panose="020B0604020202020204" pitchFamily="34" charset="0"/>
              </a:rPr>
              <a:t>Communicating with a variety of personality types</a:t>
            </a:r>
          </a:p>
          <a:p>
            <a:pPr>
              <a:lnSpc>
                <a:spcPct val="90000"/>
              </a:lnSpc>
            </a:pPr>
            <a:r>
              <a:rPr lang="en-GB" sz="1400" dirty="0">
                <a:latin typeface="Arial" panose="020B0604020202020204" pitchFamily="34" charset="0"/>
                <a:cs typeface="Arial" panose="020B0604020202020204" pitchFamily="34" charset="0"/>
              </a:rPr>
              <a:t>As a group leader, you must encourage and guide your </a:t>
            </a:r>
            <a:r>
              <a:rPr lang="en-GB" sz="1400" dirty="0" err="1">
                <a:latin typeface="Arial" panose="020B0604020202020204" pitchFamily="34" charset="0"/>
                <a:cs typeface="Arial" panose="020B0604020202020204" pitchFamily="34" charset="0"/>
              </a:rPr>
              <a:t>coworkers</a:t>
            </a:r>
            <a:r>
              <a:rPr lang="en-GB" sz="1400" dirty="0">
                <a:latin typeface="Arial" panose="020B0604020202020204" pitchFamily="34" charset="0"/>
                <a:cs typeface="Arial" panose="020B0604020202020204" pitchFamily="34" charset="0"/>
              </a:rPr>
              <a:t>. If workers have personalities that don't match well with their leaders, this might be a problem.</a:t>
            </a:r>
          </a:p>
          <a:p>
            <a:pPr marL="0" indent="0">
              <a:lnSpc>
                <a:spcPct val="90000"/>
              </a:lnSpc>
              <a:buNone/>
            </a:pPr>
            <a:r>
              <a:rPr lang="en-GB" sz="1200" dirty="0" err="1"/>
              <a:t>Source:</a:t>
            </a:r>
            <a:r>
              <a:rPr lang="en-GB" sz="1200" b="0" i="0" dirty="0" err="1">
                <a:solidFill>
                  <a:srgbClr val="201F1E"/>
                </a:solidFill>
                <a:effectLst/>
                <a:latin typeface="Segoe UI" panose="020B0502040204020203" pitchFamily="34" charset="0"/>
              </a:rPr>
              <a:t>Fells</a:t>
            </a:r>
            <a:r>
              <a:rPr lang="en-GB" sz="1200" b="0" i="0" dirty="0">
                <a:solidFill>
                  <a:srgbClr val="201F1E"/>
                </a:solidFill>
                <a:effectLst/>
                <a:latin typeface="Segoe UI" panose="020B0502040204020203" pitchFamily="34" charset="0"/>
              </a:rPr>
              <a:t> (2000)</a:t>
            </a:r>
            <a:endParaRPr lang="en-GB" sz="1200" dirty="0"/>
          </a:p>
        </p:txBody>
      </p:sp>
      <p:pic>
        <p:nvPicPr>
          <p:cNvPr id="18" name="Picture 17" descr="encouragement.png">
            <a:extLst>
              <a:ext uri="{FF2B5EF4-FFF2-40B4-BE49-F238E27FC236}">
                <a16:creationId xmlns:a16="http://schemas.microsoft.com/office/drawing/2014/main" id="{560CB629-C8DE-4230-A9D7-B9038901C5CA}"/>
              </a:ext>
            </a:extLst>
          </p:cNvPr>
          <p:cNvPicPr>
            <a:picLocks noChangeAspect="1"/>
          </p:cNvPicPr>
          <p:nvPr/>
        </p:nvPicPr>
        <p:blipFill>
          <a:blip r:embed="rId4" cstate="print"/>
          <a:stretch>
            <a:fillRect/>
          </a:stretch>
        </p:blipFill>
        <p:spPr>
          <a:xfrm>
            <a:off x="1146001" y="4903351"/>
            <a:ext cx="1658947" cy="1658947"/>
          </a:xfrm>
          <a:prstGeom prst="rect">
            <a:avLst/>
          </a:prstGeom>
        </p:spPr>
      </p:pic>
    </p:spTree>
    <p:extLst>
      <p:ext uri="{BB962C8B-B14F-4D97-AF65-F5344CB8AC3E}">
        <p14:creationId xmlns:p14="http://schemas.microsoft.com/office/powerpoint/2010/main" val="333836171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08FD3-008D-4A7B-97B2-4009738010CB}"/>
              </a:ext>
            </a:extLst>
          </p:cNvPr>
          <p:cNvSpPr>
            <a:spLocks noGrp="1"/>
          </p:cNvSpPr>
          <p:nvPr>
            <p:ph type="title"/>
          </p:nvPr>
        </p:nvSpPr>
        <p:spPr>
          <a:xfrm>
            <a:off x="564948" y="309349"/>
            <a:ext cx="8596668" cy="1320800"/>
          </a:xfrm>
        </p:spPr>
        <p:txBody>
          <a:bodyPr>
            <a:normAutofit/>
          </a:bodyPr>
          <a:lstStyle/>
          <a:p>
            <a:pPr algn="ctr">
              <a:lnSpc>
                <a:spcPct val="90000"/>
              </a:lnSpc>
            </a:pPr>
            <a:r>
              <a:rPr lang="en-GB" altLang="en-US" sz="2000" b="1" dirty="0">
                <a:latin typeface="Arial" panose="020B0604020202020204" pitchFamily="34" charset="0"/>
                <a:cs typeface="Arial" panose="020B0604020202020204" pitchFamily="34" charset="0"/>
              </a:rPr>
              <a:t>Discuss different tasks and skills that management team of Amazon at Bluewater Amazon store can apply to bring operational effectiveness</a:t>
            </a:r>
            <a:endParaRPr lang="en-GB" sz="2000" dirty="0"/>
          </a:p>
        </p:txBody>
      </p:sp>
      <p:pic>
        <p:nvPicPr>
          <p:cNvPr id="4" name="Picture 3" descr="encouragement.png">
            <a:extLst>
              <a:ext uri="{FF2B5EF4-FFF2-40B4-BE49-F238E27FC236}">
                <a16:creationId xmlns:a16="http://schemas.microsoft.com/office/drawing/2014/main" id="{A319F5AB-EDEC-4243-9D1E-28CFE1851098}"/>
              </a:ext>
            </a:extLst>
          </p:cNvPr>
          <p:cNvPicPr>
            <a:picLocks noChangeAspect="1"/>
          </p:cNvPicPr>
          <p:nvPr/>
        </p:nvPicPr>
        <p:blipFill>
          <a:blip r:embed="rId2" cstate="print"/>
          <a:stretch>
            <a:fillRect/>
          </a:stretch>
        </p:blipFill>
        <p:spPr>
          <a:xfrm>
            <a:off x="1736333" y="1937757"/>
            <a:ext cx="1826549" cy="1826549"/>
          </a:xfrm>
          <a:prstGeom prst="rect">
            <a:avLst/>
          </a:prstGeom>
        </p:spPr>
      </p:pic>
      <p:sp>
        <p:nvSpPr>
          <p:cNvPr id="3" name="Content Placeholder 2">
            <a:extLst>
              <a:ext uri="{FF2B5EF4-FFF2-40B4-BE49-F238E27FC236}">
                <a16:creationId xmlns:a16="http://schemas.microsoft.com/office/drawing/2014/main" id="{A8CB9422-F4C6-474D-A6C4-B9304B042B83}"/>
              </a:ext>
            </a:extLst>
          </p:cNvPr>
          <p:cNvSpPr>
            <a:spLocks noGrp="1"/>
          </p:cNvSpPr>
          <p:nvPr>
            <p:ph idx="1"/>
          </p:nvPr>
        </p:nvSpPr>
        <p:spPr>
          <a:xfrm>
            <a:off x="4535736" y="1937757"/>
            <a:ext cx="4867571" cy="4554110"/>
          </a:xfrm>
        </p:spPr>
        <p:txBody>
          <a:bodyPr>
            <a:normAutofit fontScale="92500" lnSpcReduction="10000"/>
          </a:bodyPr>
          <a:lstStyle/>
          <a:p>
            <a:pPr marL="0" indent="0">
              <a:buNone/>
            </a:pPr>
            <a:r>
              <a:rPr lang="en-GB" sz="1900" b="1" dirty="0">
                <a:latin typeface="Arial" panose="020B0604020202020204" pitchFamily="34" charset="0"/>
                <a:cs typeface="Arial" panose="020B0604020202020204" pitchFamily="34" charset="0"/>
              </a:rPr>
              <a:t>Perception and understanding of employees' work styles</a:t>
            </a:r>
          </a:p>
          <a:p>
            <a:r>
              <a:rPr lang="en-GB" sz="1900" dirty="0">
                <a:latin typeface="Arial" panose="020B0604020202020204" pitchFamily="34" charset="0"/>
                <a:cs typeface="Arial" panose="020B0604020202020204" pitchFamily="34" charset="0"/>
              </a:rPr>
              <a:t>Recognizing and taking advantage of the way people like to work will make your team much more active than it would be if you blindly applied a standard set of work processes </a:t>
            </a:r>
          </a:p>
          <a:p>
            <a:endParaRPr lang="en-GB" sz="1900" dirty="0">
              <a:latin typeface="Arial" panose="020B0604020202020204" pitchFamily="34" charset="0"/>
              <a:cs typeface="Arial" panose="020B0604020202020204" pitchFamily="34" charset="0"/>
            </a:endParaRPr>
          </a:p>
          <a:p>
            <a:pPr marL="0" indent="0">
              <a:buNone/>
            </a:pPr>
            <a:r>
              <a:rPr lang="en-GB" sz="1900" b="1" dirty="0">
                <a:latin typeface="Arial" panose="020B0604020202020204" pitchFamily="34" charset="0"/>
                <a:cs typeface="Arial" panose="020B0604020202020204" pitchFamily="34" charset="0"/>
              </a:rPr>
              <a:t>Implementing business model analysis </a:t>
            </a:r>
          </a:p>
          <a:p>
            <a:r>
              <a:rPr lang="en-GB" sz="1900" dirty="0">
                <a:latin typeface="Arial" panose="020B0604020202020204" pitchFamily="34" charset="0"/>
                <a:cs typeface="Arial" panose="020B0604020202020204" pitchFamily="34" charset="0"/>
              </a:rPr>
              <a:t>SWOT (strengths, weaknesses, opportunities, threats) analysis ● PESTLE (political, economic, social, technological, legal and environmental) analysis ● Scenario planning</a:t>
            </a:r>
          </a:p>
          <a:p>
            <a:pPr marL="0" indent="0">
              <a:buNone/>
            </a:pPr>
            <a:r>
              <a:rPr lang="en-GB" sz="1200" dirty="0"/>
              <a:t>Source: </a:t>
            </a:r>
            <a:r>
              <a:rPr lang="en-GB" sz="1200" b="0" i="0" dirty="0">
                <a:solidFill>
                  <a:srgbClr val="201F1E"/>
                </a:solidFill>
                <a:effectLst/>
                <a:latin typeface="Segoe UI" panose="020B0502040204020203" pitchFamily="34" charset="0"/>
              </a:rPr>
              <a:t>Fells (2000)</a:t>
            </a:r>
            <a:endParaRPr lang="en-GB" sz="1200" dirty="0"/>
          </a:p>
          <a:p>
            <a:endParaRPr lang="en-GB" sz="19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endParaRPr lang="en-GB" sz="1700" dirty="0"/>
          </a:p>
        </p:txBody>
      </p:sp>
      <p:pic>
        <p:nvPicPr>
          <p:cNvPr id="5" name="Picture 4" descr="encouragement.png">
            <a:extLst>
              <a:ext uri="{FF2B5EF4-FFF2-40B4-BE49-F238E27FC236}">
                <a16:creationId xmlns:a16="http://schemas.microsoft.com/office/drawing/2014/main" id="{BCE01955-5B00-4515-B21B-3602A860C14D}"/>
              </a:ext>
            </a:extLst>
          </p:cNvPr>
          <p:cNvPicPr>
            <a:picLocks noChangeAspect="1"/>
          </p:cNvPicPr>
          <p:nvPr/>
        </p:nvPicPr>
        <p:blipFill>
          <a:blip r:embed="rId3" cstate="print"/>
          <a:stretch>
            <a:fillRect/>
          </a:stretch>
        </p:blipFill>
        <p:spPr>
          <a:xfrm>
            <a:off x="1736334" y="4214812"/>
            <a:ext cx="1826549" cy="1826549"/>
          </a:xfrm>
          <a:prstGeom prst="rect">
            <a:avLst/>
          </a:prstGeom>
        </p:spPr>
      </p:pic>
    </p:spTree>
    <p:extLst>
      <p:ext uri="{BB962C8B-B14F-4D97-AF65-F5344CB8AC3E}">
        <p14:creationId xmlns:p14="http://schemas.microsoft.com/office/powerpoint/2010/main" val="180960960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F07B7-0403-4704-B06C-D0F280FD4303}"/>
              </a:ext>
            </a:extLst>
          </p:cNvPr>
          <p:cNvSpPr>
            <a:spLocks noGrp="1"/>
          </p:cNvSpPr>
          <p:nvPr>
            <p:ph type="title"/>
          </p:nvPr>
        </p:nvSpPr>
        <p:spPr/>
        <p:txBody>
          <a:bodyPr>
            <a:normAutofit fontScale="90000"/>
          </a:bodyPr>
          <a:lstStyle/>
          <a:p>
            <a:pPr algn="ctr"/>
            <a:r>
              <a:rPr lang="en-GB" altLang="en-US" sz="2200" b="1" dirty="0">
                <a:latin typeface="Arial" panose="020B0604020202020204" pitchFamily="34" charset="0"/>
                <a:cs typeface="Arial" panose="020B0604020202020204" pitchFamily="34" charset="0"/>
              </a:rPr>
              <a:t>Evaluate how management team of Amazon at Bluewater Amazon store can influence and motivate non-management staff members to improve their overall performance </a:t>
            </a:r>
            <a:br>
              <a:rPr lang="en-GB" altLang="en-US" sz="3600" dirty="0"/>
            </a:br>
            <a:br>
              <a:rPr lang="en-US" altLang="en-US"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EC2479E-F0FA-46F9-ACE3-53DE7BD4707D}"/>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13541345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56282-DD2C-4E54-8387-3FF7BF262D47}"/>
              </a:ext>
            </a:extLst>
          </p:cNvPr>
          <p:cNvSpPr>
            <a:spLocks noGrp="1"/>
          </p:cNvSpPr>
          <p:nvPr>
            <p:ph type="title"/>
          </p:nvPr>
        </p:nvSpPr>
        <p:spPr>
          <a:xfrm>
            <a:off x="729470" y="219340"/>
            <a:ext cx="8596668" cy="1320800"/>
          </a:xfrm>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2400" b="1" dirty="0">
                <a:latin typeface="Arial" panose="020B0604020202020204" pitchFamily="34" charset="0"/>
                <a:cs typeface="Arial" panose="020B0604020202020204" pitchFamily="34" charset="0"/>
              </a:rPr>
              <a:t>An analysis of internal and external factors influencing individual and group behaviour and performance of the management team of Amazon at Bluewater Amazon store</a:t>
            </a:r>
            <a:endParaRPr lang="en-GB" sz="2400"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1201971-10FC-4CA0-9A2B-4F0203A548F8}"/>
              </a:ext>
            </a:extLst>
          </p:cNvPr>
          <p:cNvSpPr>
            <a:spLocks noGrp="1"/>
          </p:cNvSpPr>
          <p:nvPr>
            <p:ph idx="1"/>
          </p:nvPr>
        </p:nvSpPr>
        <p:spPr>
          <a:xfrm>
            <a:off x="729470" y="1540140"/>
            <a:ext cx="9299179" cy="5072744"/>
          </a:xfrm>
        </p:spPr>
        <p:txBody>
          <a:bodyPr>
            <a:normAutofit fontScale="85000" lnSpcReduction="20000"/>
          </a:bodyPr>
          <a:lstStyle/>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r>
              <a:rPr lang="en-GB" sz="1300" dirty="0"/>
              <a:t>Source: Boddy (2017)</a:t>
            </a:r>
          </a:p>
        </p:txBody>
      </p:sp>
      <p:sp>
        <p:nvSpPr>
          <p:cNvPr id="4" name="Flowchart: Alternate Process 3">
            <a:extLst>
              <a:ext uri="{FF2B5EF4-FFF2-40B4-BE49-F238E27FC236}">
                <a16:creationId xmlns:a16="http://schemas.microsoft.com/office/drawing/2014/main" id="{CF472296-485D-4DEC-84B9-D04FA769349E}"/>
              </a:ext>
            </a:extLst>
          </p:cNvPr>
          <p:cNvSpPr/>
          <p:nvPr/>
        </p:nvSpPr>
        <p:spPr>
          <a:xfrm>
            <a:off x="806613" y="2780984"/>
            <a:ext cx="2958860" cy="1828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5" name="Rectangle 4">
            <a:extLst>
              <a:ext uri="{FF2B5EF4-FFF2-40B4-BE49-F238E27FC236}">
                <a16:creationId xmlns:a16="http://schemas.microsoft.com/office/drawing/2014/main" id="{61B56C87-0969-4782-B12C-53F0A321F3D2}"/>
              </a:ext>
            </a:extLst>
          </p:cNvPr>
          <p:cNvSpPr/>
          <p:nvPr/>
        </p:nvSpPr>
        <p:spPr>
          <a:xfrm>
            <a:off x="1099908" y="2435927"/>
            <a:ext cx="2346388"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6" name="TextBox 7">
            <a:extLst>
              <a:ext uri="{FF2B5EF4-FFF2-40B4-BE49-F238E27FC236}">
                <a16:creationId xmlns:a16="http://schemas.microsoft.com/office/drawing/2014/main" id="{18F193AC-4502-417F-847B-287257A77959}"/>
              </a:ext>
            </a:extLst>
          </p:cNvPr>
          <p:cNvSpPr txBox="1"/>
          <p:nvPr/>
        </p:nvSpPr>
        <p:spPr>
          <a:xfrm>
            <a:off x="979139" y="2444555"/>
            <a:ext cx="2553419"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Personal and Family Life</a:t>
            </a:r>
          </a:p>
        </p:txBody>
      </p:sp>
      <p:sp>
        <p:nvSpPr>
          <p:cNvPr id="8" name="Flowchart: Alternate Process 7">
            <a:extLst>
              <a:ext uri="{FF2B5EF4-FFF2-40B4-BE49-F238E27FC236}">
                <a16:creationId xmlns:a16="http://schemas.microsoft.com/office/drawing/2014/main" id="{8C5C6595-4705-45A9-B690-7BA5A6DFEAB0}"/>
              </a:ext>
            </a:extLst>
          </p:cNvPr>
          <p:cNvSpPr/>
          <p:nvPr/>
        </p:nvSpPr>
        <p:spPr>
          <a:xfrm>
            <a:off x="6488545" y="2812614"/>
            <a:ext cx="2958860" cy="1828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a:p>
        </p:txBody>
      </p:sp>
      <p:sp>
        <p:nvSpPr>
          <p:cNvPr id="9" name="Right Arrow 9">
            <a:extLst>
              <a:ext uri="{FF2B5EF4-FFF2-40B4-BE49-F238E27FC236}">
                <a16:creationId xmlns:a16="http://schemas.microsoft.com/office/drawing/2014/main" id="{5A8CE723-1377-48E2-889B-C71B27B80977}"/>
              </a:ext>
            </a:extLst>
          </p:cNvPr>
          <p:cNvSpPr/>
          <p:nvPr/>
        </p:nvSpPr>
        <p:spPr>
          <a:xfrm>
            <a:off x="6807723" y="2588329"/>
            <a:ext cx="284672" cy="120769"/>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solidFill>
                <a:schemeClr val="tx1"/>
              </a:solidFill>
            </a:endParaRPr>
          </a:p>
        </p:txBody>
      </p:sp>
      <p:sp>
        <p:nvSpPr>
          <p:cNvPr id="10" name="Rectangle 9">
            <a:extLst>
              <a:ext uri="{FF2B5EF4-FFF2-40B4-BE49-F238E27FC236}">
                <a16:creationId xmlns:a16="http://schemas.microsoft.com/office/drawing/2014/main" id="{6AB70BA3-8466-4002-A3A2-BFA48DD73920}"/>
              </a:ext>
            </a:extLst>
          </p:cNvPr>
          <p:cNvSpPr/>
          <p:nvPr/>
        </p:nvSpPr>
        <p:spPr>
          <a:xfrm>
            <a:off x="6781840" y="2467557"/>
            <a:ext cx="2346388"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11" name="TextBox 11">
            <a:extLst>
              <a:ext uri="{FF2B5EF4-FFF2-40B4-BE49-F238E27FC236}">
                <a16:creationId xmlns:a16="http://schemas.microsoft.com/office/drawing/2014/main" id="{436C96FD-5BE1-472E-8B6F-664E1DA16200}"/>
              </a:ext>
            </a:extLst>
          </p:cNvPr>
          <p:cNvSpPr txBox="1"/>
          <p:nvPr/>
        </p:nvSpPr>
        <p:spPr>
          <a:xfrm>
            <a:off x="6738709" y="2476185"/>
            <a:ext cx="2553419"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Culture</a:t>
            </a:r>
          </a:p>
        </p:txBody>
      </p:sp>
      <p:sp>
        <p:nvSpPr>
          <p:cNvPr id="12" name="Right Arrow 13">
            <a:extLst>
              <a:ext uri="{FF2B5EF4-FFF2-40B4-BE49-F238E27FC236}">
                <a16:creationId xmlns:a16="http://schemas.microsoft.com/office/drawing/2014/main" id="{13878373-7198-4AF5-B87A-F00CE476B7DB}"/>
              </a:ext>
            </a:extLst>
          </p:cNvPr>
          <p:cNvSpPr/>
          <p:nvPr/>
        </p:nvSpPr>
        <p:spPr>
          <a:xfrm>
            <a:off x="3880493" y="5009476"/>
            <a:ext cx="284672" cy="120769"/>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solidFill>
                <a:schemeClr val="tx1"/>
              </a:solidFill>
            </a:endParaRPr>
          </a:p>
        </p:txBody>
      </p:sp>
      <p:sp>
        <p:nvSpPr>
          <p:cNvPr id="13" name="Rectangle 12">
            <a:extLst>
              <a:ext uri="{FF2B5EF4-FFF2-40B4-BE49-F238E27FC236}">
                <a16:creationId xmlns:a16="http://schemas.microsoft.com/office/drawing/2014/main" id="{51B14672-5849-4D26-9881-CB48CE5213BC}"/>
              </a:ext>
            </a:extLst>
          </p:cNvPr>
          <p:cNvSpPr/>
          <p:nvPr/>
        </p:nvSpPr>
        <p:spPr>
          <a:xfrm>
            <a:off x="3854610" y="4888704"/>
            <a:ext cx="2346388"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14" name="TextBox 15">
            <a:extLst>
              <a:ext uri="{FF2B5EF4-FFF2-40B4-BE49-F238E27FC236}">
                <a16:creationId xmlns:a16="http://schemas.microsoft.com/office/drawing/2014/main" id="{5C7A5883-907B-4B48-AB73-3A513962BA5C}"/>
              </a:ext>
            </a:extLst>
          </p:cNvPr>
          <p:cNvSpPr txBox="1"/>
          <p:nvPr/>
        </p:nvSpPr>
        <p:spPr>
          <a:xfrm>
            <a:off x="3811199" y="4907468"/>
            <a:ext cx="2553419"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Social status</a:t>
            </a:r>
          </a:p>
        </p:txBody>
      </p:sp>
      <p:sp>
        <p:nvSpPr>
          <p:cNvPr id="15" name="TextBox 16">
            <a:extLst>
              <a:ext uri="{FF2B5EF4-FFF2-40B4-BE49-F238E27FC236}">
                <a16:creationId xmlns:a16="http://schemas.microsoft.com/office/drawing/2014/main" id="{1D837E8E-4E91-4E9D-B22C-488A967E3E3A}"/>
              </a:ext>
            </a:extLst>
          </p:cNvPr>
          <p:cNvSpPr txBox="1"/>
          <p:nvPr/>
        </p:nvSpPr>
        <p:spPr>
          <a:xfrm>
            <a:off x="936010" y="3169374"/>
            <a:ext cx="2665562" cy="9541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Individuals with a tumultuous past or a difficult family life have been found to act unreasonably in the workplace.</a:t>
            </a:r>
          </a:p>
        </p:txBody>
      </p:sp>
      <p:sp>
        <p:nvSpPr>
          <p:cNvPr id="16" name="TextBox 17">
            <a:extLst>
              <a:ext uri="{FF2B5EF4-FFF2-40B4-BE49-F238E27FC236}">
                <a16:creationId xmlns:a16="http://schemas.microsoft.com/office/drawing/2014/main" id="{B8951BCE-ACDE-41A9-AC01-F1EDCFDD0455}"/>
              </a:ext>
            </a:extLst>
          </p:cNvPr>
          <p:cNvSpPr txBox="1"/>
          <p:nvPr/>
        </p:nvSpPr>
        <p:spPr>
          <a:xfrm>
            <a:off x="6626568" y="3157673"/>
            <a:ext cx="2665562" cy="9541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Individuals learn cultural standards as early as childhood, and their effect is so ingrained in daily behaviour</a:t>
            </a:r>
          </a:p>
        </p:txBody>
      </p:sp>
      <p:sp>
        <p:nvSpPr>
          <p:cNvPr id="18" name="Flowchart: Alternate Process 17">
            <a:extLst>
              <a:ext uri="{FF2B5EF4-FFF2-40B4-BE49-F238E27FC236}">
                <a16:creationId xmlns:a16="http://schemas.microsoft.com/office/drawing/2014/main" id="{830F8D3B-1E84-4AEE-A674-1D7E9A738BE7}"/>
              </a:ext>
            </a:extLst>
          </p:cNvPr>
          <p:cNvSpPr/>
          <p:nvPr/>
        </p:nvSpPr>
        <p:spPr>
          <a:xfrm>
            <a:off x="4349189" y="1989569"/>
            <a:ext cx="1613140" cy="62972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b="1" dirty="0">
                <a:solidFill>
                  <a:srgbClr val="FF0000"/>
                </a:solidFill>
                <a:latin typeface="Arial" panose="020B0604020202020204" pitchFamily="34" charset="0"/>
                <a:cs typeface="Arial" panose="020B0604020202020204" pitchFamily="34" charset="0"/>
              </a:rPr>
              <a:t>External Factors </a:t>
            </a:r>
          </a:p>
        </p:txBody>
      </p:sp>
      <p:cxnSp>
        <p:nvCxnSpPr>
          <p:cNvPr id="19" name="Elbow Connector 24">
            <a:extLst>
              <a:ext uri="{FF2B5EF4-FFF2-40B4-BE49-F238E27FC236}">
                <a16:creationId xmlns:a16="http://schemas.microsoft.com/office/drawing/2014/main" id="{50F840D1-0132-45C8-A1AA-D6A093AE4353}"/>
              </a:ext>
            </a:extLst>
          </p:cNvPr>
          <p:cNvCxnSpPr>
            <a:stCxn id="18" idx="3"/>
            <a:endCxn id="8" idx="1"/>
          </p:cNvCxnSpPr>
          <p:nvPr/>
        </p:nvCxnSpPr>
        <p:spPr>
          <a:xfrm>
            <a:off x="5962329" y="2304434"/>
            <a:ext cx="526216" cy="1422580"/>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20" name="Elbow Connector 26">
            <a:extLst>
              <a:ext uri="{FF2B5EF4-FFF2-40B4-BE49-F238E27FC236}">
                <a16:creationId xmlns:a16="http://schemas.microsoft.com/office/drawing/2014/main" id="{1C780EFF-3123-4068-BF23-E19CFDC22EB1}"/>
              </a:ext>
            </a:extLst>
          </p:cNvPr>
          <p:cNvCxnSpPr/>
          <p:nvPr/>
        </p:nvCxnSpPr>
        <p:spPr>
          <a:xfrm rot="10800000" flipV="1">
            <a:off x="3756848" y="2328097"/>
            <a:ext cx="569343" cy="1393165"/>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3D129811-18BC-49EA-8EA0-8AAB47F8D3D6}"/>
              </a:ext>
            </a:extLst>
          </p:cNvPr>
          <p:cNvCxnSpPr>
            <a:stCxn id="18" idx="2"/>
          </p:cNvCxnSpPr>
          <p:nvPr/>
        </p:nvCxnSpPr>
        <p:spPr>
          <a:xfrm rot="16200000" flipH="1">
            <a:off x="4045109" y="3729948"/>
            <a:ext cx="2234241" cy="1294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22" name="Flowchart: Alternate Process 21">
            <a:extLst>
              <a:ext uri="{FF2B5EF4-FFF2-40B4-BE49-F238E27FC236}">
                <a16:creationId xmlns:a16="http://schemas.microsoft.com/office/drawing/2014/main" id="{C2625237-5820-430F-AFE1-9A2E8B534385}"/>
              </a:ext>
            </a:extLst>
          </p:cNvPr>
          <p:cNvSpPr/>
          <p:nvPr/>
        </p:nvSpPr>
        <p:spPr>
          <a:xfrm>
            <a:off x="3584319" y="5197811"/>
            <a:ext cx="2958860" cy="156927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sz="1400" dirty="0">
                <a:solidFill>
                  <a:schemeClr val="tx1"/>
                </a:solidFill>
                <a:latin typeface="Arial" panose="020B0604020202020204" pitchFamily="34" charset="0"/>
                <a:cs typeface="Arial" panose="020B0604020202020204" pitchFamily="34" charset="0"/>
              </a:rPr>
              <a:t>Consumer behaviour is influenced by social class, which affects consumption patterns, lifestyle, media patterns, activities, and interests.</a:t>
            </a:r>
          </a:p>
          <a:p>
            <a:pPr algn="ctr"/>
            <a:endParaRPr lang="en-GB" dirty="0"/>
          </a:p>
        </p:txBody>
      </p:sp>
    </p:spTree>
    <p:extLst>
      <p:ext uri="{BB962C8B-B14F-4D97-AF65-F5344CB8AC3E}">
        <p14:creationId xmlns:p14="http://schemas.microsoft.com/office/powerpoint/2010/main" val="8786923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E416-FB16-45DA-864F-3A78D859F5A2}"/>
              </a:ext>
            </a:extLst>
          </p:cNvPr>
          <p:cNvSpPr>
            <a:spLocks noGrp="1"/>
          </p:cNvSpPr>
          <p:nvPr>
            <p:ph type="title"/>
          </p:nvPr>
        </p:nvSpPr>
        <p:spPr>
          <a:xfrm>
            <a:off x="677334" y="280918"/>
            <a:ext cx="8596668" cy="1320800"/>
          </a:xfrm>
        </p:spPr>
        <p:txBody>
          <a:bodyPr>
            <a:normAutofit/>
          </a:bodyPr>
          <a:lstStyle/>
          <a:p>
            <a:r>
              <a:rPr lang="en-GB" sz="2400" b="1" dirty="0">
                <a:latin typeface="Arial" panose="020B0604020202020204" pitchFamily="34" charset="0"/>
                <a:cs typeface="Arial" panose="020B0604020202020204" pitchFamily="34" charset="0"/>
              </a:rPr>
              <a:t>An analysis of internal and external factors influencing individual and group behaviour and performance of the management team of Amazon at Bluewater Amazon store</a:t>
            </a:r>
          </a:p>
        </p:txBody>
      </p:sp>
      <p:sp>
        <p:nvSpPr>
          <p:cNvPr id="3" name="Content Placeholder 2">
            <a:extLst>
              <a:ext uri="{FF2B5EF4-FFF2-40B4-BE49-F238E27FC236}">
                <a16:creationId xmlns:a16="http://schemas.microsoft.com/office/drawing/2014/main" id="{3A0CF04D-8E3B-41BE-92F8-87F6D6AE1557}"/>
              </a:ext>
            </a:extLst>
          </p:cNvPr>
          <p:cNvSpPr>
            <a:spLocks noGrp="1"/>
          </p:cNvSpPr>
          <p:nvPr>
            <p:ph idx="1"/>
          </p:nvPr>
        </p:nvSpPr>
        <p:spPr>
          <a:xfrm>
            <a:off x="677334" y="2160589"/>
            <a:ext cx="8596668" cy="4567757"/>
          </a:xfrm>
        </p:spPr>
        <p:txBody>
          <a:bodyPr>
            <a:normAutofit fontScale="92500" lnSpcReduction="10000"/>
          </a:bodyPr>
          <a:lstStyle/>
          <a:p>
            <a:pPr marL="0" indent="0">
              <a:buNone/>
            </a:pPr>
            <a:endParaRPr lang="en-GB" sz="1800" dirty="0"/>
          </a:p>
          <a:p>
            <a:pPr marL="0" indent="0">
              <a:buNone/>
            </a:pPr>
            <a:endParaRPr lang="en-GB" dirty="0"/>
          </a:p>
          <a:p>
            <a:pPr marL="0" indent="0">
              <a:buNone/>
            </a:pPr>
            <a:endParaRPr lang="en-GB" sz="1800" dirty="0"/>
          </a:p>
          <a:p>
            <a:pPr marL="0" indent="0">
              <a:buNone/>
            </a:pPr>
            <a:endParaRPr lang="en-GB" dirty="0"/>
          </a:p>
          <a:p>
            <a:pPr marL="0" indent="0">
              <a:buNone/>
            </a:pPr>
            <a:endParaRPr lang="en-GB" sz="1800" dirty="0"/>
          </a:p>
          <a:p>
            <a:pPr marL="0" indent="0">
              <a:buNone/>
            </a:pPr>
            <a:endParaRPr lang="en-GB" dirty="0"/>
          </a:p>
          <a:p>
            <a:pPr marL="0" indent="0">
              <a:buNone/>
            </a:pPr>
            <a:endParaRPr lang="en-GB" sz="1800" dirty="0"/>
          </a:p>
          <a:p>
            <a:pPr marL="0" indent="0">
              <a:buNone/>
            </a:pPr>
            <a:endParaRPr lang="en-GB" dirty="0"/>
          </a:p>
          <a:p>
            <a:pPr marL="0" indent="0">
              <a:buNone/>
            </a:pPr>
            <a:endParaRPr lang="en-GB" sz="1800" dirty="0"/>
          </a:p>
          <a:p>
            <a:pPr marL="0" indent="0">
              <a:buNone/>
            </a:pPr>
            <a:endParaRPr lang="en-GB" dirty="0"/>
          </a:p>
          <a:p>
            <a:pPr marL="0" indent="0">
              <a:buNone/>
            </a:pPr>
            <a:endParaRPr lang="en-GB" dirty="0"/>
          </a:p>
          <a:p>
            <a:pPr marL="0" indent="0">
              <a:buNone/>
            </a:pPr>
            <a:endParaRPr lang="en-GB" sz="1200" dirty="0"/>
          </a:p>
          <a:p>
            <a:pPr marL="0" indent="0">
              <a:buNone/>
            </a:pPr>
            <a:r>
              <a:rPr lang="en-GB" sz="1200" dirty="0"/>
              <a:t>Source: Boddy (2017)</a:t>
            </a:r>
          </a:p>
          <a:p>
            <a:endParaRPr lang="en-GB" dirty="0"/>
          </a:p>
        </p:txBody>
      </p:sp>
      <p:sp>
        <p:nvSpPr>
          <p:cNvPr id="4" name="Flowchart: Alternate Process 3">
            <a:extLst>
              <a:ext uri="{FF2B5EF4-FFF2-40B4-BE49-F238E27FC236}">
                <a16:creationId xmlns:a16="http://schemas.microsoft.com/office/drawing/2014/main" id="{586CADA5-49C3-4806-9DC7-BC3277C3DE89}"/>
              </a:ext>
            </a:extLst>
          </p:cNvPr>
          <p:cNvSpPr/>
          <p:nvPr/>
        </p:nvSpPr>
        <p:spPr>
          <a:xfrm>
            <a:off x="677334" y="2724030"/>
            <a:ext cx="2958860" cy="1828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5" name="Rectangle 4">
            <a:extLst>
              <a:ext uri="{FF2B5EF4-FFF2-40B4-BE49-F238E27FC236}">
                <a16:creationId xmlns:a16="http://schemas.microsoft.com/office/drawing/2014/main" id="{1DA66B53-671D-40F7-9164-C7E51001A8F9}"/>
              </a:ext>
            </a:extLst>
          </p:cNvPr>
          <p:cNvSpPr/>
          <p:nvPr/>
        </p:nvSpPr>
        <p:spPr>
          <a:xfrm>
            <a:off x="970629" y="2378973"/>
            <a:ext cx="2346388"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6" name="TextBox 5">
            <a:extLst>
              <a:ext uri="{FF2B5EF4-FFF2-40B4-BE49-F238E27FC236}">
                <a16:creationId xmlns:a16="http://schemas.microsoft.com/office/drawing/2014/main" id="{6B667653-FB5A-4FFC-ADE1-F7979CB9FD29}"/>
              </a:ext>
            </a:extLst>
          </p:cNvPr>
          <p:cNvSpPr txBox="1"/>
          <p:nvPr/>
        </p:nvSpPr>
        <p:spPr>
          <a:xfrm>
            <a:off x="849860" y="2387601"/>
            <a:ext cx="2553419"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Leadership</a:t>
            </a:r>
          </a:p>
        </p:txBody>
      </p:sp>
      <p:sp>
        <p:nvSpPr>
          <p:cNvPr id="7" name="Flowchart: Alternate Process 6">
            <a:extLst>
              <a:ext uri="{FF2B5EF4-FFF2-40B4-BE49-F238E27FC236}">
                <a16:creationId xmlns:a16="http://schemas.microsoft.com/office/drawing/2014/main" id="{D96051CD-C5E8-41EE-91BF-60FC3D0038B4}"/>
              </a:ext>
            </a:extLst>
          </p:cNvPr>
          <p:cNvSpPr/>
          <p:nvPr/>
        </p:nvSpPr>
        <p:spPr>
          <a:xfrm>
            <a:off x="6359266" y="2755660"/>
            <a:ext cx="2958860" cy="1828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a:p>
        </p:txBody>
      </p:sp>
      <p:sp>
        <p:nvSpPr>
          <p:cNvPr id="8" name="Right Arrow 7">
            <a:extLst>
              <a:ext uri="{FF2B5EF4-FFF2-40B4-BE49-F238E27FC236}">
                <a16:creationId xmlns:a16="http://schemas.microsoft.com/office/drawing/2014/main" id="{8D86FAA4-F40F-416A-8BAC-BE6AFDEAB766}"/>
              </a:ext>
            </a:extLst>
          </p:cNvPr>
          <p:cNvSpPr/>
          <p:nvPr/>
        </p:nvSpPr>
        <p:spPr>
          <a:xfrm>
            <a:off x="6678444" y="2531375"/>
            <a:ext cx="284672" cy="120769"/>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solidFill>
                <a:schemeClr val="tx1"/>
              </a:solidFill>
            </a:endParaRPr>
          </a:p>
        </p:txBody>
      </p:sp>
      <p:sp>
        <p:nvSpPr>
          <p:cNvPr id="9" name="Rectangle 8">
            <a:extLst>
              <a:ext uri="{FF2B5EF4-FFF2-40B4-BE49-F238E27FC236}">
                <a16:creationId xmlns:a16="http://schemas.microsoft.com/office/drawing/2014/main" id="{78F8B54B-8263-435D-BE20-B3C365E0A3C6}"/>
              </a:ext>
            </a:extLst>
          </p:cNvPr>
          <p:cNvSpPr/>
          <p:nvPr/>
        </p:nvSpPr>
        <p:spPr>
          <a:xfrm>
            <a:off x="6652560" y="2410603"/>
            <a:ext cx="2479987"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10" name="TextBox 9">
            <a:extLst>
              <a:ext uri="{FF2B5EF4-FFF2-40B4-BE49-F238E27FC236}">
                <a16:creationId xmlns:a16="http://schemas.microsoft.com/office/drawing/2014/main" id="{DE9725AE-5C85-4155-90CF-6BAC11E27D9D}"/>
              </a:ext>
            </a:extLst>
          </p:cNvPr>
          <p:cNvSpPr txBox="1"/>
          <p:nvPr/>
        </p:nvSpPr>
        <p:spPr>
          <a:xfrm>
            <a:off x="6585984" y="2442677"/>
            <a:ext cx="2642561"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Workplace Environment</a:t>
            </a:r>
          </a:p>
        </p:txBody>
      </p:sp>
      <p:sp>
        <p:nvSpPr>
          <p:cNvPr id="11" name="Flowchart: Alternate Process 10">
            <a:extLst>
              <a:ext uri="{FF2B5EF4-FFF2-40B4-BE49-F238E27FC236}">
                <a16:creationId xmlns:a16="http://schemas.microsoft.com/office/drawing/2014/main" id="{77D66988-E52C-49F4-9621-AFBBDE5C612C}"/>
              </a:ext>
            </a:extLst>
          </p:cNvPr>
          <p:cNvSpPr/>
          <p:nvPr/>
        </p:nvSpPr>
        <p:spPr>
          <a:xfrm>
            <a:off x="3432036" y="5176807"/>
            <a:ext cx="2927230" cy="142479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a:p>
        </p:txBody>
      </p:sp>
      <p:sp>
        <p:nvSpPr>
          <p:cNvPr id="12" name="Right Arrow 11">
            <a:extLst>
              <a:ext uri="{FF2B5EF4-FFF2-40B4-BE49-F238E27FC236}">
                <a16:creationId xmlns:a16="http://schemas.microsoft.com/office/drawing/2014/main" id="{40FAC004-29AA-4717-A441-8878830E5A4A}"/>
              </a:ext>
            </a:extLst>
          </p:cNvPr>
          <p:cNvSpPr/>
          <p:nvPr/>
        </p:nvSpPr>
        <p:spPr>
          <a:xfrm>
            <a:off x="3751214" y="4952522"/>
            <a:ext cx="284672" cy="120769"/>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solidFill>
                <a:schemeClr val="tx1"/>
              </a:solidFill>
            </a:endParaRPr>
          </a:p>
        </p:txBody>
      </p:sp>
      <p:sp>
        <p:nvSpPr>
          <p:cNvPr id="13" name="Rectangle 12">
            <a:extLst>
              <a:ext uri="{FF2B5EF4-FFF2-40B4-BE49-F238E27FC236}">
                <a16:creationId xmlns:a16="http://schemas.microsoft.com/office/drawing/2014/main" id="{5A476DD7-71BF-48D7-A00A-4F113E0D00A9}"/>
              </a:ext>
            </a:extLst>
          </p:cNvPr>
          <p:cNvSpPr/>
          <p:nvPr/>
        </p:nvSpPr>
        <p:spPr>
          <a:xfrm>
            <a:off x="3725331" y="4831750"/>
            <a:ext cx="2346388" cy="353683"/>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latin typeface="Times New Roman" pitchFamily="18" charset="0"/>
              <a:cs typeface="Times New Roman" pitchFamily="18" charset="0"/>
            </a:endParaRPr>
          </a:p>
        </p:txBody>
      </p:sp>
      <p:sp>
        <p:nvSpPr>
          <p:cNvPr id="14" name="TextBox 13">
            <a:extLst>
              <a:ext uri="{FF2B5EF4-FFF2-40B4-BE49-F238E27FC236}">
                <a16:creationId xmlns:a16="http://schemas.microsoft.com/office/drawing/2014/main" id="{CBA11F9D-9FDD-4F0D-AE57-D8F72D4BA1C6}"/>
              </a:ext>
            </a:extLst>
          </p:cNvPr>
          <p:cNvSpPr txBox="1"/>
          <p:nvPr/>
        </p:nvSpPr>
        <p:spPr>
          <a:xfrm>
            <a:off x="3682200" y="4840378"/>
            <a:ext cx="2553419" cy="338554"/>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Communication</a:t>
            </a:r>
          </a:p>
        </p:txBody>
      </p:sp>
      <p:sp>
        <p:nvSpPr>
          <p:cNvPr id="15" name="TextBox 14">
            <a:extLst>
              <a:ext uri="{FF2B5EF4-FFF2-40B4-BE49-F238E27FC236}">
                <a16:creationId xmlns:a16="http://schemas.microsoft.com/office/drawing/2014/main" id="{6088EBEA-A70D-4098-8148-0A26C4B18F87}"/>
              </a:ext>
            </a:extLst>
          </p:cNvPr>
          <p:cNvSpPr txBox="1"/>
          <p:nvPr/>
        </p:nvSpPr>
        <p:spPr>
          <a:xfrm>
            <a:off x="789478" y="3094968"/>
            <a:ext cx="2665562" cy="13849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Managers and leaders have a significant impact on how employees behave. Leaders are responsible for steering team members in the right direction</a:t>
            </a:r>
            <a:r>
              <a:rPr lang="en-GB" sz="1400" dirty="0">
                <a:latin typeface="Times New Roman" pitchFamily="18" charset="0"/>
                <a:cs typeface="Times New Roman" pitchFamily="18" charset="0"/>
              </a:rPr>
              <a:t>.</a:t>
            </a:r>
          </a:p>
        </p:txBody>
      </p:sp>
      <p:sp>
        <p:nvSpPr>
          <p:cNvPr id="16" name="TextBox 15">
            <a:extLst>
              <a:ext uri="{FF2B5EF4-FFF2-40B4-BE49-F238E27FC236}">
                <a16:creationId xmlns:a16="http://schemas.microsoft.com/office/drawing/2014/main" id="{A4BD96AD-88AF-4AB0-87ED-9CB669F21B08}"/>
              </a:ext>
            </a:extLst>
          </p:cNvPr>
          <p:cNvSpPr txBox="1"/>
          <p:nvPr/>
        </p:nvSpPr>
        <p:spPr>
          <a:xfrm>
            <a:off x="6497289" y="3100719"/>
            <a:ext cx="2665562" cy="116955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Employees must feel at ease at work to remain optimistic and happy. Everyone should be subject to the same rules and regulations</a:t>
            </a:r>
          </a:p>
        </p:txBody>
      </p:sp>
      <p:sp>
        <p:nvSpPr>
          <p:cNvPr id="17" name="TextBox 16">
            <a:extLst>
              <a:ext uri="{FF2B5EF4-FFF2-40B4-BE49-F238E27FC236}">
                <a16:creationId xmlns:a16="http://schemas.microsoft.com/office/drawing/2014/main" id="{3E73DB41-4B46-49D8-8761-7A6CD2466034}"/>
              </a:ext>
            </a:extLst>
          </p:cNvPr>
          <p:cNvSpPr txBox="1"/>
          <p:nvPr/>
        </p:nvSpPr>
        <p:spPr>
          <a:xfrm>
            <a:off x="3544179" y="5418349"/>
            <a:ext cx="2665562" cy="116955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The more effectively managers can communicate with their employees, the more successful the company is likely to be.</a:t>
            </a:r>
          </a:p>
        </p:txBody>
      </p:sp>
      <p:sp>
        <p:nvSpPr>
          <p:cNvPr id="18" name="Flowchart: Alternate Process 17">
            <a:extLst>
              <a:ext uri="{FF2B5EF4-FFF2-40B4-BE49-F238E27FC236}">
                <a16:creationId xmlns:a16="http://schemas.microsoft.com/office/drawing/2014/main" id="{474FF992-4D44-4BBD-9AD7-A041AF352F3E}"/>
              </a:ext>
            </a:extLst>
          </p:cNvPr>
          <p:cNvSpPr/>
          <p:nvPr/>
        </p:nvSpPr>
        <p:spPr>
          <a:xfrm>
            <a:off x="4205537" y="1930400"/>
            <a:ext cx="1613140" cy="62972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b="1" dirty="0">
                <a:solidFill>
                  <a:srgbClr val="FF0000"/>
                </a:solidFill>
                <a:latin typeface="Arial" panose="020B0604020202020204" pitchFamily="34" charset="0"/>
                <a:cs typeface="Arial" panose="020B0604020202020204" pitchFamily="34" charset="0"/>
              </a:rPr>
              <a:t>Internal</a:t>
            </a:r>
          </a:p>
          <a:p>
            <a:pPr algn="ctr"/>
            <a:r>
              <a:rPr lang="en-GB" b="1" dirty="0">
                <a:solidFill>
                  <a:srgbClr val="FF0000"/>
                </a:solidFill>
                <a:latin typeface="Arial" panose="020B0604020202020204" pitchFamily="34" charset="0"/>
                <a:cs typeface="Arial" panose="020B0604020202020204" pitchFamily="34" charset="0"/>
              </a:rPr>
              <a:t>Factors </a:t>
            </a:r>
          </a:p>
        </p:txBody>
      </p:sp>
      <p:cxnSp>
        <p:nvCxnSpPr>
          <p:cNvPr id="19" name="Elbow Connector 18">
            <a:extLst>
              <a:ext uri="{FF2B5EF4-FFF2-40B4-BE49-F238E27FC236}">
                <a16:creationId xmlns:a16="http://schemas.microsoft.com/office/drawing/2014/main" id="{68AA090D-27CD-47B5-9C85-C6C9AFC232B8}"/>
              </a:ext>
            </a:extLst>
          </p:cNvPr>
          <p:cNvCxnSpPr>
            <a:stCxn id="18" idx="3"/>
            <a:endCxn id="7" idx="1"/>
          </p:cNvCxnSpPr>
          <p:nvPr/>
        </p:nvCxnSpPr>
        <p:spPr>
          <a:xfrm>
            <a:off x="5818677" y="2245265"/>
            <a:ext cx="540589" cy="1424795"/>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20" name="Elbow Connector 19">
            <a:extLst>
              <a:ext uri="{FF2B5EF4-FFF2-40B4-BE49-F238E27FC236}">
                <a16:creationId xmlns:a16="http://schemas.microsoft.com/office/drawing/2014/main" id="{F8FAA518-306A-4246-9DC0-7D96D9517920}"/>
              </a:ext>
            </a:extLst>
          </p:cNvPr>
          <p:cNvCxnSpPr/>
          <p:nvPr/>
        </p:nvCxnSpPr>
        <p:spPr>
          <a:xfrm rot="10800000" flipV="1">
            <a:off x="3627569" y="2271143"/>
            <a:ext cx="569343" cy="1393165"/>
          </a:xfrm>
          <a:prstGeom prst="bentConnector3">
            <a:avLst>
              <a:gd name="adj1" fmla="val 50000"/>
            </a:avLst>
          </a:prstGeom>
          <a:ln>
            <a:tailEnd type="arrow"/>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29C1B8AE-116D-4531-8090-39A840D1A24D}"/>
              </a:ext>
            </a:extLst>
          </p:cNvPr>
          <p:cNvCxnSpPr>
            <a:stCxn id="18" idx="2"/>
          </p:cNvCxnSpPr>
          <p:nvPr/>
        </p:nvCxnSpPr>
        <p:spPr>
          <a:xfrm rot="16200000" flipH="1">
            <a:off x="3901457" y="3670779"/>
            <a:ext cx="2234241" cy="1294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88516533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DD6A9-C246-44FC-9038-01F87292A7AD}"/>
              </a:ext>
            </a:extLst>
          </p:cNvPr>
          <p:cNvSpPr>
            <a:spLocks noGrp="1"/>
          </p:cNvSpPr>
          <p:nvPr>
            <p:ph type="title"/>
          </p:nvPr>
        </p:nvSpPr>
        <p:spPr>
          <a:xfrm>
            <a:off x="1043950" y="1179151"/>
            <a:ext cx="3300646" cy="4463889"/>
          </a:xfrm>
        </p:spPr>
        <p:txBody>
          <a:bodyPr anchor="ctr">
            <a:normAutofit/>
          </a:bodyPr>
          <a:lstStyle/>
          <a:p>
            <a:r>
              <a:rPr lang="en-US" altLang="en-US" b="1">
                <a:latin typeface="Arial" panose="020B0604020202020204" pitchFamily="34" charset="0"/>
              </a:rPr>
              <a:t>Conclusion </a:t>
            </a:r>
            <a:br>
              <a:rPr lang="en-US" altLang="en-US" b="1">
                <a:latin typeface="Arial" panose="020B0604020202020204" pitchFamily="34" charset="0"/>
              </a:rPr>
            </a:br>
            <a:br>
              <a:rPr lang="en-US" altLang="en-US" dirty="0">
                <a:latin typeface="Arial" panose="020B0604020202020204" pitchFamily="34" charset="0"/>
              </a:rPr>
            </a:b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27CC2D-1ECE-4D67-821D-9B3CD8D133EF}"/>
              </a:ext>
            </a:extLst>
          </p:cNvPr>
          <p:cNvSpPr>
            <a:spLocks noGrp="1"/>
          </p:cNvSpPr>
          <p:nvPr>
            <p:ph idx="1"/>
          </p:nvPr>
        </p:nvSpPr>
        <p:spPr>
          <a:xfrm>
            <a:off x="4978918" y="1109145"/>
            <a:ext cx="6341016" cy="4603900"/>
          </a:xfrm>
        </p:spPr>
        <p:txBody>
          <a:bodyPr anchor="ctr">
            <a:normAutofit/>
          </a:bodyPr>
          <a:lstStyle/>
          <a:p>
            <a:pPr marL="0" indent="0">
              <a:buNone/>
            </a:pPr>
            <a:r>
              <a:rPr lang="en-US" altLang="en-US" b="1" dirty="0">
                <a:latin typeface="Arial" panose="020B0604020202020204" pitchFamily="34" charset="0"/>
              </a:rPr>
              <a:t> </a:t>
            </a:r>
          </a:p>
          <a:p>
            <a:pPr marL="0" indent="0" fontAlgn="base">
              <a:buNone/>
            </a:pPr>
            <a:r>
              <a:rPr lang="en-GB" b="0" i="0" dirty="0">
                <a:effectLst/>
                <a:latin typeface="Arial" panose="020B0604020202020204" pitchFamily="34" charset="0"/>
                <a:cs typeface="Arial" panose="020B0604020202020204" pitchFamily="34" charset="0"/>
              </a:rPr>
              <a:t>In conclusion, based on all the information that was presented in the previous slides, it shows that Amazon’s overall performance has been a tremendous success story and incredibly fast paces of growth every year, since it was founded.</a:t>
            </a:r>
          </a:p>
          <a:p>
            <a:pPr marL="0" indent="0" fontAlgn="base">
              <a:buNone/>
            </a:pPr>
            <a:r>
              <a:rPr lang="en-GB" b="0" i="0" dirty="0">
                <a:effectLst/>
                <a:latin typeface="Arial" panose="020B0604020202020204" pitchFamily="34" charset="0"/>
                <a:cs typeface="Arial" panose="020B0604020202020204" pitchFamily="34" charset="0"/>
              </a:rPr>
              <a:t>This in result, not only took them to the top of the business food chain as number one as well as, created the best possible experience for their</a:t>
            </a:r>
            <a:r>
              <a:rPr lang="en-GB" dirty="0">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customers both, online and in the physical stores.</a:t>
            </a:r>
          </a:p>
          <a:p>
            <a:pPr marL="0" indent="0">
              <a:buNone/>
            </a:pP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0856024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47CBC-5058-4622-8120-C36155EF8C63}"/>
              </a:ext>
            </a:extLst>
          </p:cNvPr>
          <p:cNvSpPr>
            <a:spLocks noGrp="1"/>
          </p:cNvSpPr>
          <p:nvPr>
            <p:ph type="title"/>
          </p:nvPr>
        </p:nvSpPr>
        <p:spPr>
          <a:xfrm>
            <a:off x="677334" y="609599"/>
            <a:ext cx="8596668" cy="1349829"/>
          </a:xfrm>
        </p:spPr>
        <p:txBody>
          <a:bodyPr>
            <a:normAutofit fontScale="90000"/>
          </a:bodyPr>
          <a:lstStyle/>
          <a:p>
            <a:pPr algn="ctr"/>
            <a:r>
              <a:rPr lang="en-US" altLang="en-US" sz="3600" b="1" dirty="0">
                <a:latin typeface="Arial" panose="020B0604020202020204" pitchFamily="34" charset="0"/>
              </a:rPr>
              <a:t>References: </a:t>
            </a:r>
            <a:br>
              <a:rPr lang="en-US" altLang="en-US" sz="3600" dirty="0">
                <a:latin typeface="Arial" panose="020B0604020202020204" pitchFamily="34" charset="0"/>
              </a:rPr>
            </a:br>
            <a:br>
              <a:rPr lang="en-US" altLang="en-US"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DC5601C-19AC-47EB-B9FE-6720C540B139}"/>
              </a:ext>
            </a:extLst>
          </p:cNvPr>
          <p:cNvSpPr>
            <a:spLocks noGrp="1"/>
          </p:cNvSpPr>
          <p:nvPr>
            <p:ph idx="1"/>
          </p:nvPr>
        </p:nvSpPr>
        <p:spPr>
          <a:xfrm>
            <a:off x="677334" y="1583141"/>
            <a:ext cx="8596668" cy="5274860"/>
          </a:xfrm>
        </p:spPr>
        <p:txBody>
          <a:bodyPr>
            <a:normAutofit/>
          </a:bodyPr>
          <a:lstStyle/>
          <a:p>
            <a:pPr>
              <a:buNone/>
            </a:pPr>
            <a:r>
              <a:rPr lang="en-US" sz="1200" b="1" dirty="0">
                <a:latin typeface="Arial" panose="020B0604020202020204" pitchFamily="34" charset="0"/>
                <a:ea typeface="+mn-lt"/>
                <a:cs typeface="Arial" panose="020B0604020202020204" pitchFamily="34" charset="0"/>
              </a:rPr>
              <a:t>Karolina </a:t>
            </a:r>
            <a:r>
              <a:rPr lang="en-US" sz="1200" b="1" dirty="0" err="1">
                <a:latin typeface="Arial" panose="020B0604020202020204" pitchFamily="34" charset="0"/>
                <a:ea typeface="+mn-lt"/>
                <a:cs typeface="Arial" panose="020B0604020202020204" pitchFamily="34" charset="0"/>
              </a:rPr>
              <a:t>Kwiecien</a:t>
            </a:r>
            <a:r>
              <a:rPr lang="en-US" sz="1200" b="1" dirty="0">
                <a:latin typeface="Arial" panose="020B0604020202020204" pitchFamily="34" charset="0"/>
                <a:ea typeface="+mn-lt"/>
                <a:cs typeface="Arial" panose="020B0604020202020204" pitchFamily="34" charset="0"/>
              </a:rPr>
              <a:t>:</a:t>
            </a:r>
          </a:p>
          <a:p>
            <a:pPr>
              <a:buNone/>
            </a:pPr>
            <a:r>
              <a:rPr lang="en-US" sz="1200" dirty="0" err="1">
                <a:solidFill>
                  <a:schemeClr val="tx1"/>
                </a:solidFill>
                <a:latin typeface="Arial" panose="020B0604020202020204" pitchFamily="34" charset="0"/>
                <a:ea typeface="+mn-lt"/>
                <a:cs typeface="Arial" panose="020B0604020202020204" pitchFamily="34" charset="0"/>
              </a:rPr>
              <a:t>Schaverien</a:t>
            </a:r>
            <a:r>
              <a:rPr lang="en-US" sz="1200" dirty="0">
                <a:solidFill>
                  <a:schemeClr val="tx1"/>
                </a:solidFill>
                <a:latin typeface="Arial" panose="020B0604020202020204" pitchFamily="34" charset="0"/>
                <a:ea typeface="+mn-lt"/>
                <a:cs typeface="Arial" panose="020B0604020202020204" pitchFamily="34" charset="0"/>
              </a:rPr>
              <a:t>, A., (2021). </a:t>
            </a:r>
            <a:r>
              <a:rPr lang="en-US" sz="1200" i="1" dirty="0">
                <a:solidFill>
                  <a:schemeClr val="tx1"/>
                </a:solidFill>
                <a:latin typeface="Arial" panose="020B0604020202020204" pitchFamily="34" charset="0"/>
                <a:ea typeface="+mn-lt"/>
                <a:cs typeface="Arial" panose="020B0604020202020204" pitchFamily="34" charset="0"/>
              </a:rPr>
              <a:t>Five Reasons Why Amazon Is Moving Into Bricks-And-Mortar Retail</a:t>
            </a:r>
            <a:r>
              <a:rPr lang="en-US" sz="1200" dirty="0">
                <a:solidFill>
                  <a:schemeClr val="tx1"/>
                </a:solidFill>
                <a:latin typeface="Arial" panose="020B0604020202020204" pitchFamily="34" charset="0"/>
                <a:ea typeface="+mn-lt"/>
                <a:cs typeface="Arial" panose="020B0604020202020204" pitchFamily="34" charset="0"/>
              </a:rPr>
              <a:t>. [online] Forbes. Available at: </a:t>
            </a:r>
            <a:r>
              <a:rPr lang="en-US" sz="12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https://www.forbes.com/sites/annaschaverien/2018/12/29/amazon-online-offline-store-retail/?sh=7b7b7e595128</a:t>
            </a:r>
            <a:r>
              <a:rPr lang="en-US" sz="1200" dirty="0">
                <a:solidFill>
                  <a:schemeClr val="tx1"/>
                </a:solidFill>
                <a:latin typeface="Arial" panose="020B0604020202020204" pitchFamily="34" charset="0"/>
                <a:ea typeface="+mn-lt"/>
                <a:cs typeface="Arial" panose="020B0604020202020204" pitchFamily="34" charset="0"/>
              </a:rPr>
              <a:t>  [Accessed 20 November 2021]. </a:t>
            </a:r>
            <a:endParaRPr lang="en-US" sz="1200" dirty="0">
              <a:solidFill>
                <a:schemeClr val="tx1"/>
              </a:solidFill>
              <a:latin typeface="Arial" panose="020B0604020202020204" pitchFamily="34" charset="0"/>
              <a:cs typeface="Arial" panose="020B0604020202020204" pitchFamily="34" charset="0"/>
            </a:endParaRPr>
          </a:p>
          <a:p>
            <a:pPr>
              <a:buNone/>
            </a:pPr>
            <a:r>
              <a:rPr lang="en-US" sz="1200" dirty="0">
                <a:solidFill>
                  <a:schemeClr val="tx1"/>
                </a:solidFill>
                <a:latin typeface="Arial" panose="020B0604020202020204" pitchFamily="34" charset="0"/>
                <a:ea typeface="+mn-lt"/>
                <a:cs typeface="Arial" panose="020B0604020202020204" pitchFamily="34" charset="0"/>
              </a:rPr>
              <a:t>McFadden, C., (2021). </a:t>
            </a:r>
            <a:r>
              <a:rPr lang="en-US" sz="1200" i="1" dirty="0">
                <a:solidFill>
                  <a:schemeClr val="tx1"/>
                </a:solidFill>
                <a:latin typeface="Arial" panose="020B0604020202020204" pitchFamily="34" charset="0"/>
                <a:ea typeface="+mn-lt"/>
                <a:cs typeface="Arial" panose="020B0604020202020204" pitchFamily="34" charset="0"/>
              </a:rPr>
              <a:t>The Rise and Rise of Amazon: A Brief History of the Everything Store</a:t>
            </a:r>
            <a:r>
              <a:rPr lang="en-US" sz="1200" dirty="0">
                <a:solidFill>
                  <a:schemeClr val="tx1"/>
                </a:solidFill>
                <a:latin typeface="Arial" panose="020B0604020202020204" pitchFamily="34" charset="0"/>
                <a:ea typeface="+mn-lt"/>
                <a:cs typeface="Arial" panose="020B0604020202020204" pitchFamily="34" charset="0"/>
              </a:rPr>
              <a:t>. [online] Interestingengineering.com. Available at: </a:t>
            </a:r>
            <a:r>
              <a:rPr lang="en-US" sz="1200" dirty="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https://interestingengineering.com/a-very-brief-history-of-amazon-the-everything-store</a:t>
            </a:r>
            <a:r>
              <a:rPr lang="en-US" sz="1200" dirty="0">
                <a:solidFill>
                  <a:schemeClr val="tx1"/>
                </a:solidFill>
                <a:latin typeface="Arial" panose="020B0604020202020204" pitchFamily="34" charset="0"/>
                <a:ea typeface="+mn-lt"/>
                <a:cs typeface="Arial" panose="020B0604020202020204" pitchFamily="34" charset="0"/>
              </a:rPr>
              <a:t>  [Accessed 30 November 2021]. </a:t>
            </a:r>
            <a:endParaRPr lang="en-US" sz="1200" dirty="0">
              <a:solidFill>
                <a:schemeClr val="tx1"/>
              </a:solidFill>
              <a:latin typeface="Arial" panose="020B0604020202020204" pitchFamily="34" charset="0"/>
              <a:cs typeface="Arial" panose="020B0604020202020204" pitchFamily="34" charset="0"/>
            </a:endParaRPr>
          </a:p>
          <a:p>
            <a:pPr marL="0" indent="0">
              <a:buNone/>
            </a:pPr>
            <a:r>
              <a:rPr lang="en-US" sz="1200" dirty="0">
                <a:solidFill>
                  <a:schemeClr val="tx1"/>
                </a:solidFill>
                <a:latin typeface="Arial" panose="020B0604020202020204" pitchFamily="34" charset="0"/>
                <a:ea typeface="+mn-lt"/>
                <a:cs typeface="Arial" panose="020B0604020202020204" pitchFamily="34" charset="0"/>
              </a:rPr>
              <a:t>Amazon., (2021). Who We Are. [online] Available at: </a:t>
            </a:r>
            <a:r>
              <a:rPr lang="en-US" sz="1200" dirty="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https://www.aboutamazon.com/about-us</a:t>
            </a:r>
            <a:r>
              <a:rPr lang="en-US" sz="1200" dirty="0">
                <a:solidFill>
                  <a:schemeClr val="tx1"/>
                </a:solidFill>
                <a:latin typeface="Arial" panose="020B0604020202020204" pitchFamily="34" charset="0"/>
                <a:ea typeface="+mn-lt"/>
                <a:cs typeface="Arial" panose="020B0604020202020204" pitchFamily="34" charset="0"/>
              </a:rPr>
              <a:t>  [Accessed 1 December 2021]. </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Capitalism.com</a:t>
            </a:r>
            <a:r>
              <a:rPr lang="en-GB" sz="1200" dirty="0">
                <a:solidFill>
                  <a:schemeClr val="tx1"/>
                </a:solidFill>
                <a:latin typeface="Arial" panose="020B0604020202020204" pitchFamily="34" charset="0"/>
                <a:ea typeface="Calibri" panose="020F0502020204030204" pitchFamily="34" charset="0"/>
                <a:cs typeface="Arial" panose="020B0604020202020204" pitchFamily="34" charset="0"/>
              </a:rPr>
              <a: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(2020). </a:t>
            </a:r>
            <a:r>
              <a:rPr lang="en-GB" sz="1200" i="1" dirty="0">
                <a:solidFill>
                  <a:schemeClr val="tx1"/>
                </a:solidFill>
                <a:effectLst/>
                <a:latin typeface="Arial" panose="020B0604020202020204" pitchFamily="34" charset="0"/>
                <a:cs typeface="Arial" panose="020B0604020202020204" pitchFamily="34" charset="0"/>
              </a:rPr>
              <a:t>History of Amazon: From Garage </a:t>
            </a:r>
            <a:r>
              <a:rPr lang="en-GB" sz="1200" i="1" dirty="0" err="1">
                <a:solidFill>
                  <a:schemeClr val="tx1"/>
                </a:solidFill>
                <a:effectLst/>
                <a:latin typeface="Arial" panose="020B0604020202020204" pitchFamily="34" charset="0"/>
                <a:cs typeface="Arial" panose="020B0604020202020204" pitchFamily="34" charset="0"/>
              </a:rPr>
              <a:t>Startup</a:t>
            </a:r>
            <a:r>
              <a:rPr lang="en-GB" sz="1200" i="1" dirty="0">
                <a:solidFill>
                  <a:schemeClr val="tx1"/>
                </a:solidFill>
                <a:effectLst/>
                <a:latin typeface="Arial" panose="020B0604020202020204" pitchFamily="34" charset="0"/>
                <a:cs typeface="Arial" panose="020B0604020202020204" pitchFamily="34" charset="0"/>
              </a:rPr>
              <a:t> to The Largest E-Commerce Marketplace</a:t>
            </a:r>
            <a:r>
              <a:rPr lang="en-GB" sz="1200" i="0" dirty="0">
                <a:solidFill>
                  <a:schemeClr val="tx1"/>
                </a:solidFill>
                <a:effectLst/>
                <a:latin typeface="Arial" panose="020B0604020202020204" pitchFamily="34" charset="0"/>
                <a:cs typeface="Arial" panose="020B0604020202020204" pitchFamily="34" charset="0"/>
              </a:rPr>
              <a:t>. [online] capitalism.com available at: https://www.capitalism.com/history-of-amazon/ </a:t>
            </a:r>
            <a:r>
              <a:rPr lang="en-GB" sz="1200" dirty="0">
                <a:solidFill>
                  <a:schemeClr val="tx1"/>
                </a:solidFill>
                <a:latin typeface="Arial" panose="020B0604020202020204" pitchFamily="34" charset="0"/>
                <a:cs typeface="Arial" panose="020B0604020202020204" pitchFamily="34" charset="0"/>
              </a:rPr>
              <a:t>[Accessed 15 November 2021].</a:t>
            </a:r>
            <a:endPar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b="1" dirty="0">
                <a:solidFill>
                  <a:schemeClr val="tx1"/>
                </a:solidFill>
                <a:latin typeface="Arial" panose="020B0604020202020204" pitchFamily="34" charset="0"/>
                <a:cs typeface="Arial" panose="020B0604020202020204" pitchFamily="34" charset="0"/>
              </a:rPr>
              <a:t>Eugen-Adrian </a:t>
            </a:r>
            <a:r>
              <a:rPr lang="en-GB" sz="1200" b="1" dirty="0" err="1">
                <a:solidFill>
                  <a:schemeClr val="tx1"/>
                </a:solidFill>
                <a:latin typeface="Arial" panose="020B0604020202020204" pitchFamily="34" charset="0"/>
                <a:cs typeface="Arial" panose="020B0604020202020204" pitchFamily="34" charset="0"/>
              </a:rPr>
              <a:t>Morie</a:t>
            </a:r>
            <a:r>
              <a:rPr lang="en-GB" sz="1200" b="1" dirty="0">
                <a:solidFill>
                  <a:schemeClr val="tx1"/>
                </a:solidFill>
                <a:latin typeface="Arial" panose="020B0604020202020204" pitchFamily="34" charset="0"/>
                <a:cs typeface="Arial" panose="020B0604020202020204" pitchFamily="34" charset="0"/>
              </a:rPr>
              <a:t>:</a:t>
            </a:r>
          </a:p>
          <a:p>
            <a:pPr marL="0" indent="0">
              <a:buNone/>
            </a:pPr>
            <a:r>
              <a:rPr lang="en-GB" sz="1200" i="0" dirty="0">
                <a:solidFill>
                  <a:schemeClr val="tx1"/>
                </a:solidFill>
                <a:effectLst/>
                <a:latin typeface="Arial" panose="020B0604020202020204" pitchFamily="34" charset="0"/>
                <a:cs typeface="Arial" panose="020B0604020202020204" pitchFamily="34" charset="0"/>
              </a:rPr>
              <a:t>Bush, J.B. and Frohman, A.L. (1991),“Communication in </a:t>
            </a:r>
            <a:r>
              <a:rPr lang="en-GB" sz="1200" i="0" dirty="0" err="1">
                <a:solidFill>
                  <a:schemeClr val="tx1"/>
                </a:solidFill>
                <a:effectLst/>
                <a:latin typeface="Arial" panose="020B0604020202020204" pitchFamily="34" charset="0"/>
                <a:cs typeface="Arial" panose="020B0604020202020204" pitchFamily="34" charset="0"/>
              </a:rPr>
              <a:t>a‘network’organization”,Organizational</a:t>
            </a:r>
            <a:r>
              <a:rPr lang="en-GB" sz="1200" i="0" dirty="0">
                <a:solidFill>
                  <a:schemeClr val="tx1"/>
                </a:solidFill>
                <a:effectLst/>
                <a:latin typeface="Arial" panose="020B0604020202020204" pitchFamily="34" charset="0"/>
                <a:cs typeface="Arial" panose="020B0604020202020204" pitchFamily="34" charset="0"/>
              </a:rPr>
              <a:t> Dynamics, Vol. 20 No. 2, pp. 23-35</a:t>
            </a:r>
          </a:p>
          <a:p>
            <a:pPr marL="0" indent="0">
              <a:buNone/>
            </a:pPr>
            <a:r>
              <a:rPr lang="en-GB" sz="1200" i="0" dirty="0">
                <a:solidFill>
                  <a:schemeClr val="tx1"/>
                </a:solidFill>
                <a:effectLst/>
                <a:latin typeface="Arial" panose="020B0604020202020204" pitchFamily="34" charset="0"/>
                <a:cs typeface="Arial" panose="020B0604020202020204" pitchFamily="34" charset="0"/>
              </a:rPr>
              <a:t>Armstrong, M. (2006),Performance Management: Key Strategies and Practical Guidelines, Kogan Page, London</a:t>
            </a:r>
          </a:p>
          <a:p>
            <a:pPr marL="0" indent="0">
              <a:buNone/>
            </a:pPr>
            <a:r>
              <a:rPr lang="en-GB" sz="1200" i="0" dirty="0">
                <a:solidFill>
                  <a:schemeClr val="tx1"/>
                </a:solidFill>
                <a:effectLst/>
                <a:latin typeface="Arial" panose="020B0604020202020204" pitchFamily="34" charset="0"/>
                <a:cs typeface="Arial" panose="020B0604020202020204" pitchFamily="34" charset="0"/>
              </a:rPr>
              <a:t>Fells, M. J. (2000). Fayol stands the test of </a:t>
            </a:r>
            <a:r>
              <a:rPr lang="en-GB" sz="1200" i="0" dirty="0" err="1">
                <a:solidFill>
                  <a:schemeClr val="tx1"/>
                </a:solidFill>
                <a:effectLst/>
                <a:latin typeface="Arial" panose="020B0604020202020204" pitchFamily="34" charset="0"/>
                <a:cs typeface="Arial" panose="020B0604020202020204" pitchFamily="34" charset="0"/>
              </a:rPr>
              <a:t>time.Journal</a:t>
            </a:r>
            <a:r>
              <a:rPr lang="en-GB" sz="1200" i="0" dirty="0">
                <a:solidFill>
                  <a:schemeClr val="tx1"/>
                </a:solidFill>
                <a:effectLst/>
                <a:latin typeface="Arial" panose="020B0604020202020204" pitchFamily="34" charset="0"/>
                <a:cs typeface="Arial" panose="020B0604020202020204" pitchFamily="34" charset="0"/>
              </a:rPr>
              <a:t> of Management History,6, 345–360</a:t>
            </a:r>
          </a:p>
          <a:p>
            <a:pPr marL="0" indent="0">
              <a:buNone/>
            </a:pPr>
            <a:r>
              <a:rPr lang="en-GB" sz="1200" b="1" dirty="0">
                <a:solidFill>
                  <a:schemeClr val="tx1"/>
                </a:solidFill>
                <a:latin typeface="Arial" panose="020B0604020202020204" pitchFamily="34" charset="0"/>
                <a:cs typeface="Arial" panose="020B0604020202020204" pitchFamily="34" charset="0"/>
              </a:rPr>
              <a:t>Diana </a:t>
            </a:r>
            <a:r>
              <a:rPr lang="en-GB" sz="1200" b="1" dirty="0" err="1">
                <a:solidFill>
                  <a:schemeClr val="tx1"/>
                </a:solidFill>
                <a:latin typeface="Arial" panose="020B0604020202020204" pitchFamily="34" charset="0"/>
                <a:cs typeface="Arial" panose="020B0604020202020204" pitchFamily="34" charset="0"/>
              </a:rPr>
              <a:t>Arsenii</a:t>
            </a:r>
            <a:r>
              <a:rPr lang="en-GB" sz="1200" b="1" dirty="0">
                <a:solidFill>
                  <a:schemeClr val="tx1"/>
                </a:solidFill>
                <a:latin typeface="Arial" panose="020B0604020202020204" pitchFamily="34" charset="0"/>
                <a:cs typeface="Arial" panose="020B0604020202020204" pitchFamily="34" charset="0"/>
              </a:rPr>
              <a:t>:</a:t>
            </a:r>
            <a:endParaRPr lang="en-GB" sz="1200" b="1" i="0" dirty="0">
              <a:solidFill>
                <a:schemeClr val="tx1"/>
              </a:solidFill>
              <a:effectLst/>
              <a:latin typeface="Arial" panose="020B0604020202020204" pitchFamily="34" charset="0"/>
              <a:cs typeface="Arial" panose="020B0604020202020204" pitchFamily="34" charset="0"/>
            </a:endParaRPr>
          </a:p>
          <a:p>
            <a:pPr marL="0" indent="0">
              <a:buNone/>
            </a:pPr>
            <a:r>
              <a:rPr lang="en-GB" sz="1200" dirty="0">
                <a:solidFill>
                  <a:schemeClr val="tx1"/>
                </a:solidFill>
                <a:latin typeface="Arial" panose="020B0604020202020204" pitchFamily="34" charset="0"/>
                <a:cs typeface="Arial" panose="020B0604020202020204" pitchFamily="34" charset="0"/>
              </a:rPr>
              <a:t> </a:t>
            </a:r>
            <a:r>
              <a:rPr lang="en-GB" sz="1200" dirty="0" err="1">
                <a:solidFill>
                  <a:schemeClr val="tx1"/>
                </a:solidFill>
                <a:latin typeface="Arial" panose="020B0604020202020204" pitchFamily="34" charset="0"/>
                <a:cs typeface="Arial" panose="020B0604020202020204" pitchFamily="34" charset="0"/>
              </a:rPr>
              <a:t>Boddy,David</a:t>
            </a:r>
            <a:r>
              <a:rPr lang="en-GB" sz="1200" dirty="0">
                <a:solidFill>
                  <a:schemeClr val="tx1"/>
                </a:solidFill>
                <a:latin typeface="Arial" panose="020B0604020202020204" pitchFamily="34" charset="0"/>
                <a:cs typeface="Arial" panose="020B0604020202020204" pitchFamily="34" charset="0"/>
              </a:rPr>
              <a:t> (2017): Management – An Introduction (7th edition). Harlow: Pearson Education</a:t>
            </a:r>
          </a:p>
          <a:p>
            <a:pPr marL="0" indent="0">
              <a:buNone/>
            </a:pPr>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839912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7E3DC-C8B6-4B26-9F73-46F1212548EC}"/>
              </a:ext>
            </a:extLst>
          </p:cNvPr>
          <p:cNvSpPr>
            <a:spLocks noGrp="1"/>
          </p:cNvSpPr>
          <p:nvPr>
            <p:ph type="title"/>
          </p:nvPr>
        </p:nvSpPr>
        <p:spPr/>
        <p:txBody>
          <a:bodyPr/>
          <a:lstStyle/>
          <a:p>
            <a:pPr algn="ctr"/>
            <a:r>
              <a:rPr lang="en-US" altLang="en-US" sz="3600" b="1" dirty="0">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F6E79D52-B1E7-4461-BC99-C17E08DC4276}"/>
              </a:ext>
            </a:extLst>
          </p:cNvPr>
          <p:cNvSpPr>
            <a:spLocks noGrp="1"/>
          </p:cNvSpPr>
          <p:nvPr>
            <p:ph idx="1"/>
          </p:nvPr>
        </p:nvSpPr>
        <p:spPr/>
        <p:txBody>
          <a:bodyPr/>
          <a:lstStyle/>
          <a:p>
            <a:pPr marL="0" indent="0">
              <a:buNone/>
            </a:pPr>
            <a:r>
              <a:rPr lang="en-GB" sz="1100" b="1" dirty="0">
                <a:latin typeface="Arial" panose="020B0604020202020204" pitchFamily="34" charset="0"/>
                <a:cs typeface="Arial" panose="020B0604020202020204" pitchFamily="34" charset="0"/>
              </a:rPr>
              <a:t>Mihaela </a:t>
            </a:r>
            <a:r>
              <a:rPr lang="en-GB" sz="1100" b="1" dirty="0" err="1">
                <a:latin typeface="Arial" panose="020B0604020202020204" pitchFamily="34" charset="0"/>
                <a:cs typeface="Arial" panose="020B0604020202020204" pitchFamily="34" charset="0"/>
              </a:rPr>
              <a:t>Raducanu</a:t>
            </a:r>
            <a:r>
              <a:rPr lang="en-GB" sz="1100" b="1" dirty="0">
                <a:latin typeface="Arial" panose="020B0604020202020204" pitchFamily="34" charset="0"/>
                <a:cs typeface="Arial" panose="020B0604020202020204" pitchFamily="34" charset="0"/>
              </a:rPr>
              <a:t>:</a:t>
            </a:r>
            <a:endParaRPr lang="en-GB" sz="1100" i="0" dirty="0">
              <a:solidFill>
                <a:srgbClr val="000000"/>
              </a:solidFill>
              <a:effectLst/>
              <a:latin typeface="Arial" panose="020B0604020202020204" pitchFamily="34" charset="0"/>
              <a:cs typeface="Arial" panose="020B0604020202020204" pitchFamily="34" charset="0"/>
            </a:endParaRPr>
          </a:p>
          <a:p>
            <a:pPr marL="0" indent="0" algn="l">
              <a:buNone/>
            </a:pPr>
            <a:r>
              <a:rPr lang="en-GB" sz="1400" b="0" i="0" dirty="0" err="1">
                <a:solidFill>
                  <a:schemeClr val="tx1"/>
                </a:solidFill>
                <a:effectLst/>
                <a:latin typeface="Arial" panose="020B0604020202020204" pitchFamily="34" charset="0"/>
                <a:cs typeface="Arial" panose="020B0604020202020204" pitchFamily="34" charset="0"/>
              </a:rPr>
              <a:t>PerformYard</a:t>
            </a:r>
            <a:r>
              <a:rPr lang="en-GB" sz="1400" b="0" i="0" dirty="0">
                <a:solidFill>
                  <a:schemeClr val="tx1"/>
                </a:solidFill>
                <a:effectLst/>
                <a:latin typeface="Arial" panose="020B0604020202020204" pitchFamily="34" charset="0"/>
                <a:cs typeface="Arial" panose="020B0604020202020204" pitchFamily="34" charset="0"/>
              </a:rPr>
              <a:t> (2018). How does amazon do performance management? | </a:t>
            </a:r>
            <a:r>
              <a:rPr lang="en-GB" sz="1400" b="0" i="0" dirty="0" err="1">
                <a:solidFill>
                  <a:schemeClr val="tx1"/>
                </a:solidFill>
                <a:effectLst/>
                <a:latin typeface="Arial" panose="020B0604020202020204" pitchFamily="34" charset="0"/>
                <a:cs typeface="Arial" panose="020B0604020202020204" pitchFamily="34" charset="0"/>
              </a:rPr>
              <a:t>performyard</a:t>
            </a:r>
            <a:r>
              <a:rPr lang="en-GB" sz="1400" b="0" i="0" dirty="0">
                <a:solidFill>
                  <a:schemeClr val="tx1"/>
                </a:solidFill>
                <a:effectLst/>
                <a:latin typeface="Arial" panose="020B0604020202020204" pitchFamily="34" charset="0"/>
                <a:cs typeface="Arial" panose="020B0604020202020204" pitchFamily="34" charset="0"/>
              </a:rPr>
              <a:t>. [online] www.performyard.com. Available at: https://www.performyard.com/articles/how-does-amazon-do-performance-management. (Accessed on 27 Nov 2021)</a:t>
            </a:r>
          </a:p>
          <a:p>
            <a:pPr marL="0" indent="0" algn="l">
              <a:buNone/>
            </a:pPr>
            <a:r>
              <a:rPr lang="en-GB" sz="1400" b="0" i="0" dirty="0">
                <a:solidFill>
                  <a:schemeClr val="tx1"/>
                </a:solidFill>
                <a:effectLst/>
                <a:latin typeface="Arial" panose="020B0604020202020204" pitchFamily="34" charset="0"/>
                <a:cs typeface="Arial" panose="020B0604020202020204" pitchFamily="34" charset="0"/>
              </a:rPr>
              <a:t>Dudovskiy, J. (2020). Amazon Organizational Structure: a brief overview. [online] Research-Methodology. Available at: https://research-methodology.net/amazon-organizational-structure-2-2/. (Accessed on 27 Nov 2021)</a:t>
            </a:r>
          </a:p>
          <a:p>
            <a:pPr marL="0" indent="0" algn="l">
              <a:buNone/>
            </a:pPr>
            <a:r>
              <a:rPr lang="en-GB" sz="1400" b="0" i="0" dirty="0">
                <a:solidFill>
                  <a:schemeClr val="tx1"/>
                </a:solidFill>
                <a:effectLst/>
                <a:latin typeface="Arial" panose="020B0604020202020204" pitchFamily="34" charset="0"/>
                <a:cs typeface="Arial" panose="020B0604020202020204" pitchFamily="34" charset="0"/>
              </a:rPr>
              <a:t>Grin (2021). GRIN - Impact of organization structure on employee performance. [online] Available at: https://www.grin.com/document/434752. (Accessed on 27 Nov 2021).</a:t>
            </a:r>
          </a:p>
          <a:p>
            <a:pPr marL="0" indent="0" algn="l">
              <a:buNone/>
            </a:pPr>
            <a:r>
              <a:rPr lang="en-GB" sz="1400" b="0" i="0" dirty="0">
                <a:solidFill>
                  <a:schemeClr val="tx1"/>
                </a:solidFill>
                <a:effectLst/>
                <a:latin typeface="Arial" panose="020B0604020202020204" pitchFamily="34" charset="0"/>
                <a:cs typeface="Arial" panose="020B0604020202020204" pitchFamily="34" charset="0"/>
              </a:rPr>
              <a:t>Physical Store VS Online Shop : Advantages And Disadvantages. (2021). </a:t>
            </a:r>
            <a:r>
              <a:rPr lang="en-GB" sz="1400" b="0" i="0" dirty="0" err="1">
                <a:solidFill>
                  <a:schemeClr val="tx1"/>
                </a:solidFill>
                <a:effectLst/>
                <a:latin typeface="Arial" panose="020B0604020202020204" pitchFamily="34" charset="0"/>
                <a:cs typeface="Arial" panose="020B0604020202020204" pitchFamily="34" charset="0"/>
              </a:rPr>
              <a:t>Doofinder</a:t>
            </a:r>
            <a:r>
              <a:rPr lang="en-GB" sz="1400" b="0" i="0" dirty="0">
                <a:solidFill>
                  <a:schemeClr val="tx1"/>
                </a:solidFill>
                <a:effectLst/>
                <a:latin typeface="Arial" panose="020B0604020202020204" pitchFamily="34" charset="0"/>
                <a:cs typeface="Arial" panose="020B0604020202020204" pitchFamily="34" charset="0"/>
              </a:rPr>
              <a:t>.[online].Available at: https://www.doofinder.com/en/blog/physical-store-vs-online-shop-advantages-and-disadvantages. (Accessed on 12 December 2021))</a:t>
            </a:r>
          </a:p>
          <a:p>
            <a:endParaRPr lang="en-GB" dirty="0"/>
          </a:p>
        </p:txBody>
      </p:sp>
    </p:spTree>
    <p:extLst>
      <p:ext uri="{BB962C8B-B14F-4D97-AF65-F5344CB8AC3E}">
        <p14:creationId xmlns:p14="http://schemas.microsoft.com/office/powerpoint/2010/main" val="94610163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727A6-EC23-42C0-A8F3-F90849B19D74}"/>
              </a:ext>
            </a:extLst>
          </p:cNvPr>
          <p:cNvSpPr>
            <a:spLocks noGrp="1"/>
          </p:cNvSpPr>
          <p:nvPr>
            <p:ph type="title"/>
          </p:nvPr>
        </p:nvSpPr>
        <p:spPr/>
        <p:txBody>
          <a:bodyPr>
            <a:normAutofit/>
          </a:bodyPr>
          <a:lstStyle/>
          <a:p>
            <a:pPr algn="ctr"/>
            <a:r>
              <a:rPr lang="en-US" altLang="en-US" sz="3600" b="1" dirty="0">
                <a:solidFill>
                  <a:srgbClr val="FF0000"/>
                </a:solidFill>
                <a:latin typeface="Arial" panose="020B0604020202020204" pitchFamily="34" charset="0"/>
              </a:rPr>
              <a:t>Question and Answer</a:t>
            </a:r>
          </a:p>
        </p:txBody>
      </p:sp>
      <p:sp>
        <p:nvSpPr>
          <p:cNvPr id="3" name="Content Placeholder 2">
            <a:extLst>
              <a:ext uri="{FF2B5EF4-FFF2-40B4-BE49-F238E27FC236}">
                <a16:creationId xmlns:a16="http://schemas.microsoft.com/office/drawing/2014/main" id="{A59306C3-2991-423D-BB44-206435895B02}"/>
              </a:ext>
            </a:extLst>
          </p:cNvPr>
          <p:cNvSpPr>
            <a:spLocks noGrp="1"/>
          </p:cNvSpPr>
          <p:nvPr>
            <p:ph idx="1"/>
          </p:nvPr>
        </p:nvSpPr>
        <p:spPr/>
        <p:txBody>
          <a:bodyPr/>
          <a:lstStyle/>
          <a:p>
            <a:pPr marL="0" indent="0">
              <a:buNone/>
            </a:pPr>
            <a:endParaRPr lang="en-US" altLang="en-US" sz="1800" b="1" dirty="0">
              <a:solidFill>
                <a:srgbClr val="FF0000"/>
              </a:solidFill>
              <a:latin typeface="Arial" panose="020B0604020202020204" pitchFamily="34" charset="0"/>
            </a:endParaRPr>
          </a:p>
          <a:p>
            <a:pPr marL="0" indent="0">
              <a:buNone/>
            </a:pPr>
            <a:endParaRPr lang="en-US" altLang="en-US" b="1" dirty="0">
              <a:solidFill>
                <a:srgbClr val="FF0000"/>
              </a:solidFill>
              <a:latin typeface="Arial" panose="020B0604020202020204" pitchFamily="34" charset="0"/>
            </a:endParaRPr>
          </a:p>
          <a:p>
            <a:pPr marL="0" indent="0">
              <a:buNone/>
            </a:pPr>
            <a:endParaRPr lang="en-US" altLang="en-US" sz="1800" b="1" dirty="0">
              <a:solidFill>
                <a:srgbClr val="FF0000"/>
              </a:solidFill>
              <a:latin typeface="Arial" panose="020B0604020202020204" pitchFamily="34" charset="0"/>
            </a:endParaRPr>
          </a:p>
          <a:p>
            <a:pPr marL="0" indent="0" algn="ctr">
              <a:buNone/>
            </a:pPr>
            <a:endParaRPr lang="en-US" altLang="en-US" sz="1800" b="1" dirty="0">
              <a:solidFill>
                <a:srgbClr val="FF0000"/>
              </a:solidFill>
              <a:latin typeface="Arial" panose="020B0604020202020204" pitchFamily="34" charset="0"/>
            </a:endParaRPr>
          </a:p>
        </p:txBody>
      </p:sp>
      <p:sp>
        <p:nvSpPr>
          <p:cNvPr id="8" name="Action Button: Help 7">
            <a:hlinkClick r:id="" action="ppaction://noaction" highlightClick="1"/>
            <a:extLst>
              <a:ext uri="{FF2B5EF4-FFF2-40B4-BE49-F238E27FC236}">
                <a16:creationId xmlns:a16="http://schemas.microsoft.com/office/drawing/2014/main" id="{0B45AF4C-D50B-47D2-8C2D-02308659FD9E}"/>
              </a:ext>
            </a:extLst>
          </p:cNvPr>
          <p:cNvSpPr/>
          <p:nvPr/>
        </p:nvSpPr>
        <p:spPr>
          <a:xfrm>
            <a:off x="2498600" y="1623907"/>
            <a:ext cx="4734714" cy="4217336"/>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b="1" dirty="0">
              <a:solidFill>
                <a:srgbClr val="FF0000"/>
              </a:solidFill>
              <a:latin typeface="Arial" panose="020B0604020202020204" pitchFamily="34" charset="0"/>
            </a:endParaRPr>
          </a:p>
          <a:p>
            <a:pPr algn="ctr"/>
            <a:endParaRPr lang="en-US" altLang="en-US" sz="1800" b="1" dirty="0">
              <a:solidFill>
                <a:srgbClr val="FF0000"/>
              </a:solidFill>
              <a:latin typeface="Arial" panose="020B0604020202020204" pitchFamily="34" charset="0"/>
            </a:endParaRPr>
          </a:p>
          <a:p>
            <a:pPr algn="ctr"/>
            <a:endParaRPr lang="en-US" altLang="en-US" sz="1800" b="1" dirty="0">
              <a:solidFill>
                <a:schemeClr val="bg1">
                  <a:lumMod val="95000"/>
                </a:schemeClr>
              </a:solidFill>
              <a:latin typeface="Arial" panose="020B0604020202020204" pitchFamily="34" charset="0"/>
            </a:endParaRPr>
          </a:p>
          <a:p>
            <a:pPr algn="ctr"/>
            <a:endParaRPr lang="en-GB" dirty="0"/>
          </a:p>
        </p:txBody>
      </p:sp>
    </p:spTree>
    <p:extLst>
      <p:ext uri="{BB962C8B-B14F-4D97-AF65-F5344CB8AC3E}">
        <p14:creationId xmlns:p14="http://schemas.microsoft.com/office/powerpoint/2010/main" val="142995213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33</TotalTime>
  <Words>1949</Words>
  <Application>Microsoft Office PowerPoint</Application>
  <PresentationFormat>Widescreen</PresentationFormat>
  <Paragraphs>224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Introducing the Modern Workplace LCBB4003 – Presentation</vt:lpstr>
      <vt:lpstr>Organisational Behaviour &amp;  Performance  </vt:lpstr>
      <vt:lpstr>Introduction</vt:lpstr>
      <vt:lpstr>Background of Amazon and why Amazon has decided to move  onto physical store?   </vt:lpstr>
      <vt:lpstr>Background of Amazon and why Amazon has decided to move  onto physical store?   </vt:lpstr>
      <vt:lpstr>Background of Amazon and why Amazon has decided to move  onto physical store?   </vt:lpstr>
      <vt:lpstr> Analyse the differences between Amazon’s physical organisational structure &amp; performance, and online organisational structure and performance </vt:lpstr>
      <vt:lpstr>Analyse the differences between Amazon’s physical organisational structure &amp; performance, and online organisational structure and performance</vt:lpstr>
      <vt:lpstr>PowerPoint Presentation</vt:lpstr>
      <vt:lpstr>Discuss different tasks and skills that management team of Amazon at Bluewater Amazon store can apply to bring operational effectiveness  </vt:lpstr>
      <vt:lpstr>Discuss different tasks and skills that management team of Amazon at Bluewater Amazon store can apply to bring operational effectiveness</vt:lpstr>
      <vt:lpstr>Evaluate how management team of Amazon at Bluewater Amazon store can influence and motivate non-management staff members to improve their overall performance   </vt:lpstr>
      <vt:lpstr>An analysis of internal and external factors influencing individual and group behaviour and performance of the management team of Amazon at Bluewater Amazon store</vt:lpstr>
      <vt:lpstr>An analysis of internal and external factors influencing individual and group behaviour and performance of the management team of Amazon at Bluewater Amazon store</vt:lpstr>
      <vt:lpstr>Conclusion   </vt:lpstr>
      <vt:lpstr>References:   </vt:lpstr>
      <vt:lpstr>References:</vt:lpstr>
      <vt:lpstr>Question and 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 LCBB4003 – Presentation</dc:title>
  <dc:creator>karolinakwiecien98@yahoo.com</dc:creator>
  <cp:lastModifiedBy>Kostadin Dimitrov Kostov (2115193)</cp:lastModifiedBy>
  <cp:revision>5</cp:revision>
  <dcterms:created xsi:type="dcterms:W3CDTF">2021-11-26T15:33:09Z</dcterms:created>
  <dcterms:modified xsi:type="dcterms:W3CDTF">2021-12-17T12:02:26Z</dcterms:modified>
</cp:coreProperties>
</file>