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handoutMasterIdLst>
    <p:handoutMasterId r:id="rId18"/>
  </p:handoutMasterIdLst>
  <p:sldIdLst>
    <p:sldId id="2448" r:id="rId5"/>
    <p:sldId id="2462" r:id="rId6"/>
    <p:sldId id="259" r:id="rId7"/>
    <p:sldId id="2451" r:id="rId8"/>
    <p:sldId id="2457" r:id="rId9"/>
    <p:sldId id="260" r:id="rId10"/>
    <p:sldId id="2450" r:id="rId11"/>
    <p:sldId id="262" r:id="rId12"/>
    <p:sldId id="2464" r:id="rId13"/>
    <p:sldId id="2456" r:id="rId14"/>
    <p:sldId id="2467" r:id="rId15"/>
    <p:sldId id="2469" r:id="rId16"/>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92" userDrawn="1">
          <p15:clr>
            <a:srgbClr val="A4A3A4"/>
          </p15:clr>
        </p15:guide>
        <p15:guide id="2" pos="3840" userDrawn="1">
          <p15:clr>
            <a:srgbClr val="A4A3A4"/>
          </p15:clr>
        </p15:guide>
        <p15:guide id="3" orient="horz" pos="141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23B"/>
    <a:srgbClr val="898989"/>
    <a:srgbClr val="2F3342"/>
    <a:srgbClr val="A53F52"/>
    <a:srgbClr val="2C2153"/>
    <a:srgbClr val="E997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9B8793-E150-4633-B5E5-02B064E870AC}" v="62" dt="2024-03-22T19:21:43.8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033" autoAdjust="0"/>
  </p:normalViewPr>
  <p:slideViewPr>
    <p:cSldViewPr snapToGrid="0">
      <p:cViewPr varScale="1">
        <p:scale>
          <a:sx n="59" d="100"/>
          <a:sy n="59" d="100"/>
        </p:scale>
        <p:origin x="964" y="80"/>
      </p:cViewPr>
      <p:guideLst>
        <p:guide orient="horz" pos="1992"/>
        <p:guide pos="3840"/>
        <p:guide orient="horz" pos="1416"/>
      </p:guideLst>
    </p:cSldViewPr>
  </p:slideViewPr>
  <p:outlineViewPr>
    <p:cViewPr>
      <p:scale>
        <a:sx n="33" d="100"/>
        <a:sy n="33" d="100"/>
      </p:scale>
      <p:origin x="0" y="-5189"/>
    </p:cViewPr>
  </p:outlineViewPr>
  <p:notesTextViewPr>
    <p:cViewPr>
      <p:scale>
        <a:sx n="1" d="1"/>
        <a:sy n="1" d="1"/>
      </p:scale>
      <p:origin x="0" y="0"/>
    </p:cViewPr>
  </p:notesTextViewPr>
  <p:sorterViewPr>
    <p:cViewPr>
      <p:scale>
        <a:sx n="130" d="100"/>
        <a:sy n="130" d="100"/>
      </p:scale>
      <p:origin x="0" y="-8722"/>
    </p:cViewPr>
  </p:sorterViewPr>
  <p:notesViewPr>
    <p:cSldViewPr snapToGrid="0">
      <p:cViewPr varScale="1">
        <p:scale>
          <a:sx n="96" d="100"/>
          <a:sy n="96" d="100"/>
        </p:scale>
        <p:origin x="289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97DFCF-F890-A143-9133-C8B65C9B01E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EFE2C281-2434-D94F-B4BD-BA3CD4DB8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497A9A2-04D9-49F4-A323-43775074701C}" type="datetime1">
              <a:rPr lang="en-GB" smtClean="0"/>
              <a:t>22/03/2024</a:t>
            </a:fld>
            <a:endParaRPr lang="en-GB"/>
          </a:p>
        </p:txBody>
      </p:sp>
      <p:sp>
        <p:nvSpPr>
          <p:cNvPr id="4" name="Footer Placeholder 3">
            <a:extLst>
              <a:ext uri="{FF2B5EF4-FFF2-40B4-BE49-F238E27FC236}">
                <a16:creationId xmlns:a16="http://schemas.microsoft.com/office/drawing/2014/main" id="{5C17CBFA-633D-5540-AFAA-BE1F495EC6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826B5631-D714-AD41-853B-A883ADC344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65AE8BC-2AB3-9E4C-9797-2A6F8A74C74E}" type="slidenum">
              <a:rPr lang="en-GB" smtClean="0"/>
              <a:t>‹#›</a:t>
            </a:fld>
            <a:endParaRPr lang="en-GB"/>
          </a:p>
        </p:txBody>
      </p:sp>
    </p:spTree>
    <p:extLst>
      <p:ext uri="{BB962C8B-B14F-4D97-AF65-F5344CB8AC3E}">
        <p14:creationId xmlns:p14="http://schemas.microsoft.com/office/powerpoint/2010/main" val="427398705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D9AD85-B496-451C-A9B5-64589B09AB2F}" type="datetime1">
              <a:rPr lang="en-GB" smtClean="0"/>
              <a:pPr/>
              <a:t>22/03/2024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28B34ED-4CDD-41C9-90F7-D768D5559A6F}" type="slidenum">
              <a:rPr lang="en-GB" noProof="0" smtClean="0"/>
              <a:t>‹#›</a:t>
            </a:fld>
            <a:endParaRPr lang="en-GB" noProof="0"/>
          </a:p>
        </p:txBody>
      </p:sp>
    </p:spTree>
    <p:extLst>
      <p:ext uri="{BB962C8B-B14F-4D97-AF65-F5344CB8AC3E}">
        <p14:creationId xmlns:p14="http://schemas.microsoft.com/office/powerpoint/2010/main" val="42259706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a:t>
            </a:fld>
            <a:endParaRPr lang="en-GB"/>
          </a:p>
        </p:txBody>
      </p:sp>
    </p:spTree>
    <p:extLst>
      <p:ext uri="{BB962C8B-B14F-4D97-AF65-F5344CB8AC3E}">
        <p14:creationId xmlns:p14="http://schemas.microsoft.com/office/powerpoint/2010/main" val="3796574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2</a:t>
            </a:fld>
            <a:endParaRPr lang="en-GB"/>
          </a:p>
        </p:txBody>
      </p:sp>
    </p:spTree>
    <p:extLst>
      <p:ext uri="{BB962C8B-B14F-4D97-AF65-F5344CB8AC3E}">
        <p14:creationId xmlns:p14="http://schemas.microsoft.com/office/powerpoint/2010/main" val="355250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3</a:t>
            </a:fld>
            <a:endParaRPr lang="en-GB"/>
          </a:p>
        </p:txBody>
      </p:sp>
    </p:spTree>
    <p:extLst>
      <p:ext uri="{BB962C8B-B14F-4D97-AF65-F5344CB8AC3E}">
        <p14:creationId xmlns:p14="http://schemas.microsoft.com/office/powerpoint/2010/main" val="1632949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4</a:t>
            </a:fld>
            <a:endParaRPr lang="en-GB"/>
          </a:p>
        </p:txBody>
      </p:sp>
    </p:spTree>
    <p:extLst>
      <p:ext uri="{BB962C8B-B14F-4D97-AF65-F5344CB8AC3E}">
        <p14:creationId xmlns:p14="http://schemas.microsoft.com/office/powerpoint/2010/main" val="3220755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5</a:t>
            </a:fld>
            <a:endParaRPr lang="en-GB"/>
          </a:p>
        </p:txBody>
      </p:sp>
    </p:spTree>
    <p:extLst>
      <p:ext uri="{BB962C8B-B14F-4D97-AF65-F5344CB8AC3E}">
        <p14:creationId xmlns:p14="http://schemas.microsoft.com/office/powerpoint/2010/main" val="3392505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228B34ED-4CDD-41C9-90F7-D768D5559A6F}" type="slidenum">
              <a:rPr lang="en-GB" smtClean="0"/>
              <a:t>6</a:t>
            </a:fld>
            <a:endParaRPr lang="en-GB"/>
          </a:p>
        </p:txBody>
      </p:sp>
    </p:spTree>
    <p:extLst>
      <p:ext uri="{BB962C8B-B14F-4D97-AF65-F5344CB8AC3E}">
        <p14:creationId xmlns:p14="http://schemas.microsoft.com/office/powerpoint/2010/main" val="1360010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7</a:t>
            </a:fld>
            <a:endParaRPr lang="en-GB"/>
          </a:p>
        </p:txBody>
      </p:sp>
    </p:spTree>
    <p:extLst>
      <p:ext uri="{BB962C8B-B14F-4D97-AF65-F5344CB8AC3E}">
        <p14:creationId xmlns:p14="http://schemas.microsoft.com/office/powerpoint/2010/main" val="2575837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8</a:t>
            </a:fld>
            <a:endParaRPr lang="en-GB"/>
          </a:p>
        </p:txBody>
      </p:sp>
    </p:spTree>
    <p:extLst>
      <p:ext uri="{BB962C8B-B14F-4D97-AF65-F5344CB8AC3E}">
        <p14:creationId xmlns:p14="http://schemas.microsoft.com/office/powerpoint/2010/main" val="2145406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AE3F9-B110-72BA-917C-33682FE9DF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BB6517-2ED0-7CF9-4698-00611A047E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F0AEC0-09E9-78CA-11BE-4D459D41A612}"/>
              </a:ext>
            </a:extLst>
          </p:cNvPr>
          <p:cNvSpPr>
            <a:spLocks noGrp="1"/>
          </p:cNvSpPr>
          <p:nvPr>
            <p:ph type="body" idx="1"/>
          </p:nvPr>
        </p:nvSpPr>
        <p:spPr/>
        <p:txBody>
          <a:bodyPr rtlCol="0"/>
          <a:lstStyle/>
          <a:p>
            <a:pPr rtl="0"/>
            <a:endParaRPr lang="en-GB"/>
          </a:p>
        </p:txBody>
      </p:sp>
      <p:sp>
        <p:nvSpPr>
          <p:cNvPr id="4" name="Slide Number Placeholder 3">
            <a:extLst>
              <a:ext uri="{FF2B5EF4-FFF2-40B4-BE49-F238E27FC236}">
                <a16:creationId xmlns:a16="http://schemas.microsoft.com/office/drawing/2014/main" id="{4083987F-CA2C-A8A7-A380-DFA37C5D8D50}"/>
              </a:ext>
            </a:extLst>
          </p:cNvPr>
          <p:cNvSpPr>
            <a:spLocks noGrp="1"/>
          </p:cNvSpPr>
          <p:nvPr>
            <p:ph type="sldNum" sz="quarter" idx="10"/>
          </p:nvPr>
        </p:nvSpPr>
        <p:spPr/>
        <p:txBody>
          <a:bodyPr rtlCol="0"/>
          <a:lstStyle/>
          <a:p>
            <a:pPr rtl="0"/>
            <a:fld id="{228B34ED-4CDD-41C9-90F7-D768D5559A6F}" type="slidenum">
              <a:rPr lang="en-GB" smtClean="0"/>
              <a:t>9</a:t>
            </a:fld>
            <a:endParaRPr lang="en-GB"/>
          </a:p>
        </p:txBody>
      </p:sp>
    </p:spTree>
    <p:extLst>
      <p:ext uri="{BB962C8B-B14F-4D97-AF65-F5344CB8AC3E}">
        <p14:creationId xmlns:p14="http://schemas.microsoft.com/office/powerpoint/2010/main" val="30892495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10</a:t>
            </a:fld>
            <a:endParaRPr lang="en-GB"/>
          </a:p>
        </p:txBody>
      </p:sp>
    </p:spTree>
    <p:extLst>
      <p:ext uri="{BB962C8B-B14F-4D97-AF65-F5344CB8AC3E}">
        <p14:creationId xmlns:p14="http://schemas.microsoft.com/office/powerpoint/2010/main" val="1632949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lstStyle>
            <a:lvl1pPr marL="0" indent="0" algn="ctr">
              <a:buNone/>
              <a:defRPr/>
            </a:lvl1pPr>
          </a:lstStyle>
          <a:p>
            <a:pPr rtl="0"/>
            <a:r>
              <a:rPr lang="en-GB" noProof="0"/>
              <a:t>Click icon to add picture</a:t>
            </a:r>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p:nvPr>
        </p:nvSpPr>
        <p:spPr>
          <a:xfrm>
            <a:off x="3512343" y="5922140"/>
            <a:ext cx="5167313"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 Master text styles</a:t>
            </a:r>
          </a:p>
        </p:txBody>
      </p:sp>
      <p:sp>
        <p:nvSpPr>
          <p:cNvPr id="7" name="Text Placeholder 6">
            <a:extLst>
              <a:ext uri="{FF2B5EF4-FFF2-40B4-BE49-F238E27FC236}">
                <a16:creationId xmlns:a16="http://schemas.microsoft.com/office/drawing/2014/main" id="{758235C5-25B1-4243-9762-4AAD3C08E8BE}"/>
              </a:ext>
            </a:extLst>
          </p:cNvPr>
          <p:cNvSpPr>
            <a:spLocks noGrp="1"/>
          </p:cNvSpPr>
          <p:nvPr>
            <p:ph type="body" idx="1" hasCustomPrompt="1"/>
          </p:nvPr>
        </p:nvSpPr>
        <p:spPr>
          <a:xfrm>
            <a:off x="4038600" y="3608511"/>
            <a:ext cx="4114800"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marL="0" indent="0" algn="ctr">
              <a:buNone/>
              <a:defRPr sz="1800" cap="all" baseline="0"/>
            </a:lvl1pPr>
          </a:lstStyle>
          <a:p>
            <a:pPr rtl="0"/>
            <a:r>
              <a:rPr lang="en-GB" spc="300" noProof="0"/>
              <a:t>ANNUAL REVIEW</a:t>
            </a:r>
          </a:p>
        </p:txBody>
      </p:sp>
      <p:sp>
        <p:nvSpPr>
          <p:cNvPr id="2" name="Title 1">
            <a:extLst>
              <a:ext uri="{FF2B5EF4-FFF2-40B4-BE49-F238E27FC236}">
                <a16:creationId xmlns:a16="http://schemas.microsoft.com/office/drawing/2014/main" id="{298B2C6E-DB6F-4476-8E95-9F6EC79392FD}"/>
              </a:ext>
            </a:extLst>
          </p:cNvPr>
          <p:cNvSpPr>
            <a:spLocks noGrp="1"/>
          </p:cNvSpPr>
          <p:nvPr>
            <p:ph type="title" hasCustomPrompt="1"/>
          </p:nvPr>
        </p:nvSpPr>
        <p:spPr>
          <a:xfrm>
            <a:off x="350836" y="2445633"/>
            <a:ext cx="11490325" cy="823913"/>
          </a:xfrm>
        </p:spPr>
        <p:txBody>
          <a:bodyPr rtlCol="0">
            <a:noAutofit/>
          </a:bodyPr>
          <a:lstStyle>
            <a:lvl1pPr>
              <a:lnSpc>
                <a:spcPct val="150000"/>
              </a:lnSpc>
              <a:spcBef>
                <a:spcPts val="1000"/>
              </a:spcBef>
              <a:defRPr sz="4000" cap="all" spc="300" baseline="0"/>
            </a:lvl1pPr>
          </a:lstStyle>
          <a:p>
            <a:pPr rtl="0"/>
            <a:r>
              <a:rPr lang="en-GB" noProof="0"/>
              <a:t>Click to edit Master TEXT styles</a:t>
            </a:r>
          </a:p>
        </p:txBody>
      </p:sp>
    </p:spTree>
    <p:extLst>
      <p:ext uri="{BB962C8B-B14F-4D97-AF65-F5344CB8AC3E}">
        <p14:creationId xmlns:p14="http://schemas.microsoft.com/office/powerpoint/2010/main" val="31823031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58000"/>
          </a:xfrm>
          <a:prstGeom prst="parallelogram">
            <a:avLst/>
          </a:prstGeom>
          <a:effectLst/>
        </p:spPr>
        <p:txBody>
          <a:bodyPr rtlCol="0" anchor="ctr"/>
          <a:lstStyle>
            <a:lvl1pPr marL="0" indent="0" algn="ctr">
              <a:buNone/>
              <a:defRPr/>
            </a:lvl1pPr>
          </a:lstStyle>
          <a:p>
            <a:pPr rtl="0"/>
            <a:r>
              <a:rPr lang="en-GB" noProof="0"/>
              <a:t>Click icon to add picture</a:t>
            </a:r>
          </a:p>
        </p:txBody>
      </p:sp>
      <p:sp>
        <p:nvSpPr>
          <p:cNvPr id="2" name="Title 1">
            <a:extLst>
              <a:ext uri="{FF2B5EF4-FFF2-40B4-BE49-F238E27FC236}">
                <a16:creationId xmlns:a16="http://schemas.microsoft.com/office/drawing/2014/main" id="{7C83D428-B974-43F4-9246-0A2EECA11A5B}"/>
              </a:ext>
            </a:extLst>
          </p:cNvPr>
          <p:cNvSpPr>
            <a:spLocks noGrp="1"/>
          </p:cNvSpPr>
          <p:nvPr>
            <p:ph type="title" hasCustomPrompt="1"/>
          </p:nvPr>
        </p:nvSpPr>
        <p:spPr>
          <a:xfrm>
            <a:off x="7068819" y="642927"/>
            <a:ext cx="4846320" cy="1435947"/>
          </a:xfrm>
        </p:spPr>
        <p:txBody>
          <a:bodyPr rtlCol="0" anchor="t">
            <a:noAutofit/>
          </a:bodyPr>
          <a:lstStyle>
            <a:lvl1pPr algn="l">
              <a:lnSpc>
                <a:spcPct val="150000"/>
              </a:lnSpc>
              <a:spcBef>
                <a:spcPts val="1000"/>
              </a:spcBef>
              <a:defRPr sz="5400" baseline="0"/>
            </a:lvl1pPr>
          </a:lstStyle>
          <a:p>
            <a:pPr rtl="0"/>
            <a:r>
              <a:rPr lang="en-GB" noProof="0"/>
              <a:t>Title</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rtlCol="0"/>
          <a:lstStyle/>
          <a:p>
            <a:pPr rtl="0"/>
            <a:fld id="{8C2E478F-E849-4A8C-AF1F-CBCC78A7CBFA}" type="slidenum">
              <a:rPr lang="en-GB" noProof="0" smtClean="0"/>
              <a:t>‹#›</a:t>
            </a:fld>
            <a:endParaRPr lang="en-GB" noProof="0"/>
          </a:p>
        </p:txBody>
      </p:sp>
      <p:sp>
        <p:nvSpPr>
          <p:cNvPr id="13" name="Text Placeholder 12">
            <a:extLst>
              <a:ext uri="{FF2B5EF4-FFF2-40B4-BE49-F238E27FC236}">
                <a16:creationId xmlns:a16="http://schemas.microsoft.com/office/drawing/2014/main" id="{9D00A38D-CFE8-4333-B9D2-D3E7EACA4F0E}"/>
              </a:ext>
            </a:extLst>
          </p:cNvPr>
          <p:cNvSpPr>
            <a:spLocks noGrp="1"/>
          </p:cNvSpPr>
          <p:nvPr>
            <p:ph type="body" sz="quarter" idx="15" hasCustomPrompt="1"/>
          </p:nvPr>
        </p:nvSpPr>
        <p:spPr>
          <a:xfrm>
            <a:off x="7068820" y="2078875"/>
            <a:ext cx="4114800" cy="3798888"/>
          </a:xfrm>
        </p:spPr>
        <p:txBody>
          <a:bodyPr rtlCol="0">
            <a:noAutofit/>
          </a:bodyPr>
          <a:lstStyle>
            <a:lvl1pPr marL="0" indent="0">
              <a:buNone/>
              <a:defRPr sz="1800" spc="300"/>
            </a:lvl1pPr>
          </a:lstStyle>
          <a:p>
            <a:pPr lvl="0" rtl="0"/>
            <a:r>
              <a:rPr lang="en-GB" noProof="0"/>
              <a:t>CLICK TO EDIT MASTER TEXT STYLES</a:t>
            </a:r>
          </a:p>
        </p:txBody>
      </p:sp>
      <p:sp>
        <p:nvSpPr>
          <p:cNvPr id="3" name="Rectangle 2">
            <a:extLst>
              <a:ext uri="{FF2B5EF4-FFF2-40B4-BE49-F238E27FC236}">
                <a16:creationId xmlns:a16="http://schemas.microsoft.com/office/drawing/2014/main" id="{1AA8588E-221D-4931-A290-C5C4184435AD}"/>
              </a:ext>
              <a:ext uri="{C183D7F6-B498-43B3-948B-1728B52AA6E4}">
                <adec:decorative xmlns:adec="http://schemas.microsoft.com/office/drawing/2017/decorative" val="1"/>
              </a:ext>
            </a:extLst>
          </p:cNvPr>
          <p:cNvSpPr/>
          <p:nvPr userDrawn="1"/>
        </p:nvSpPr>
        <p:spPr>
          <a:xfrm>
            <a:off x="7068820"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162911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E5539E44-E270-49B4-8B0A-07870325AA91}"/>
              </a:ext>
            </a:extLst>
          </p:cNvPr>
          <p:cNvSpPr>
            <a:spLocks noGrp="1"/>
          </p:cNvSpPr>
          <p:nvPr>
            <p:ph type="body" sz="quarter" idx="16" hasCustomPrompt="1"/>
          </p:nvPr>
        </p:nvSpPr>
        <p:spPr>
          <a:xfrm>
            <a:off x="6225539" y="1546138"/>
            <a:ext cx="4023360" cy="464871"/>
          </a:xfr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gn="ctr">
              <a:lnSpc>
                <a:spcPct val="100000"/>
              </a:lnSpc>
              <a:spcBef>
                <a:spcPts val="0"/>
              </a:spcBef>
              <a:buNone/>
              <a:defRPr lang="en-US" sz="1400" spc="300" baseline="0" dirty="0">
                <a:solidFill>
                  <a:schemeClr val="lt1"/>
                </a:solidFill>
              </a:defRPr>
            </a:lvl1pPr>
          </a:lstStyle>
          <a:p>
            <a:pPr marL="0" lvl="0" algn="ctr" rtl="0"/>
            <a:r>
              <a:rPr lang="en-GB" noProof="0"/>
              <a:t>CLICK TO EDIT MASTER TEXT STYLES</a:t>
            </a:r>
          </a:p>
        </p:txBody>
      </p:sp>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46932"/>
          </a:xfrm>
          <a:effectLst/>
        </p:spPr>
        <p:txBody>
          <a:bodyPr rtlCol="0" anchor="ctr"/>
          <a:lstStyle>
            <a:lvl1pPr marL="0" indent="0" algn="ctr">
              <a:buNone/>
              <a:defRPr/>
            </a:lvl1pPr>
          </a:lstStyle>
          <a:p>
            <a:pPr rtl="0"/>
            <a:r>
              <a:rPr lang="en-GB" noProof="0"/>
              <a:t>Click icon to add picture</a:t>
            </a:r>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2799617"/>
            <a:ext cx="4646246" cy="2218585"/>
          </a:xfrm>
        </p:spPr>
        <p:txBody>
          <a:bodyPr rtlCol="0">
            <a:noAutofit/>
          </a:bodyPr>
          <a:lstStyle>
            <a:lvl1pPr>
              <a:defRPr/>
            </a:lvl1pPr>
          </a:lstStyle>
          <a:p>
            <a:pPr marL="0" indent="0" rtl="0">
              <a:lnSpc>
                <a:spcPct val="100000"/>
              </a:lnSpc>
              <a:buNone/>
            </a:pPr>
            <a:r>
              <a:rPr lang="en-GB" sz="1600" noProof="0">
                <a:cs typeface="Biome Light" panose="020B0303030204020804" pitchFamily="34" charset="0"/>
              </a:rPr>
              <a:t>Click to edit master text style.</a:t>
            </a:r>
          </a:p>
          <a:p>
            <a:pPr marL="0" indent="0" rtl="0">
              <a:buNone/>
            </a:pPr>
            <a:endParaRPr lang="en-GB" noProof="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8C2E478F-E849-4A8C-AF1F-CBCC78A7CBFA}" type="slidenum">
              <a:rPr lang="en-GB" noProof="0" smtClean="0"/>
              <a:pPr/>
              <a:t>‹#›</a:t>
            </a:fld>
            <a:endParaRPr lang="en-GB" noProof="0"/>
          </a:p>
        </p:txBody>
      </p:sp>
      <p:sp>
        <p:nvSpPr>
          <p:cNvPr id="2" name="Title 1">
            <a:extLst>
              <a:ext uri="{FF2B5EF4-FFF2-40B4-BE49-F238E27FC236}">
                <a16:creationId xmlns:a16="http://schemas.microsoft.com/office/drawing/2014/main" id="{3CB0E4A3-5566-43FE-A59F-2C4F4FE7F32A}"/>
              </a:ext>
            </a:extLst>
          </p:cNvPr>
          <p:cNvSpPr>
            <a:spLocks noGrp="1"/>
          </p:cNvSpPr>
          <p:nvPr>
            <p:ph type="title"/>
          </p:nvPr>
        </p:nvSpPr>
        <p:spPr>
          <a:xfrm>
            <a:off x="6095999" y="612037"/>
            <a:ext cx="5897218" cy="884238"/>
          </a:xfrm>
        </p:spPr>
        <p:txBody>
          <a:bodyPr lIns="91440" rIns="91440" rtlCol="0" anchor="t">
            <a:noAutofit/>
          </a:bodyPr>
          <a:lstStyle>
            <a:lvl1pPr algn="l">
              <a:lnSpc>
                <a:spcPct val="150000"/>
              </a:lnSpc>
              <a:spcBef>
                <a:spcPts val="1000"/>
              </a:spcBef>
              <a:defRPr sz="3200">
                <a:solidFill>
                  <a:schemeClr val="tx1"/>
                </a:solidFill>
              </a:defRPr>
            </a:lvl1pPr>
          </a:lstStyle>
          <a:p>
            <a:pPr rtl="0"/>
            <a:r>
              <a:rPr lang="en-GB" noProof="0"/>
              <a:t>Click to edit Master title style</a:t>
            </a:r>
          </a:p>
        </p:txBody>
      </p:sp>
    </p:spTree>
    <p:extLst>
      <p:ext uri="{BB962C8B-B14F-4D97-AF65-F5344CB8AC3E}">
        <p14:creationId xmlns:p14="http://schemas.microsoft.com/office/powerpoint/2010/main" val="1247832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6792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4242487 w 6096000"/>
              <a:gd name="connsiteY2" fmla="*/ 6833286 h 6858000"/>
              <a:gd name="connsiteX3" fmla="*/ 0 w 6096000"/>
              <a:gd name="connsiteY3" fmla="*/ 6858000 h 6858000"/>
              <a:gd name="connsiteX4" fmla="*/ 0 w 6096000"/>
              <a:gd name="connsiteY4" fmla="*/ 0 h 6858000"/>
              <a:gd name="connsiteX0" fmla="*/ 0 w 6096000"/>
              <a:gd name="connsiteY0" fmla="*/ 0 h 6867922"/>
              <a:gd name="connsiteX1" fmla="*/ 6096000 w 6096000"/>
              <a:gd name="connsiteY1" fmla="*/ 0 h 6867922"/>
              <a:gd name="connsiteX2" fmla="*/ 4228633 w 6096000"/>
              <a:gd name="connsiteY2" fmla="*/ 6867922 h 6867922"/>
              <a:gd name="connsiteX3" fmla="*/ 0 w 6096000"/>
              <a:gd name="connsiteY3" fmla="*/ 6858000 h 6867922"/>
              <a:gd name="connsiteX4" fmla="*/ 0 w 6096000"/>
              <a:gd name="connsiteY4" fmla="*/ 0 h 6867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7922">
                <a:moveTo>
                  <a:pt x="0" y="0"/>
                </a:moveTo>
                <a:lnTo>
                  <a:pt x="6096000" y="0"/>
                </a:lnTo>
                <a:lnTo>
                  <a:pt x="4228633" y="6867922"/>
                </a:lnTo>
                <a:lnTo>
                  <a:pt x="0" y="6858000"/>
                </a:lnTo>
                <a:lnTo>
                  <a:pt x="0" y="0"/>
                </a:lnTo>
                <a:close/>
              </a:path>
            </a:pathLst>
          </a:custGeom>
          <a:effectLst/>
        </p:spPr>
        <p:txBody>
          <a:bodyPr rtlCol="0" anchor="ctr"/>
          <a:lstStyle>
            <a:lvl1pPr marL="0" indent="0" algn="ctr">
              <a:buNone/>
              <a:defRPr/>
            </a:lvl1pPr>
          </a:lstStyle>
          <a:p>
            <a:pPr rtl="0"/>
            <a:r>
              <a:rPr lang="en-GB" noProof="0"/>
              <a:t>Click icon to add picture</a:t>
            </a:r>
          </a:p>
        </p:txBody>
      </p:sp>
      <p:sp>
        <p:nvSpPr>
          <p:cNvPr id="8" name="Title 1">
            <a:extLst>
              <a:ext uri="{FF2B5EF4-FFF2-40B4-BE49-F238E27FC236}">
                <a16:creationId xmlns:a16="http://schemas.microsoft.com/office/drawing/2014/main" id="{AABA725B-4BCB-1D48-9C5D-46706B18719E}"/>
              </a:ext>
            </a:extLst>
          </p:cNvPr>
          <p:cNvSpPr>
            <a:spLocks noGrp="1"/>
          </p:cNvSpPr>
          <p:nvPr>
            <p:ph type="title" hasCustomPrompt="1"/>
          </p:nvPr>
        </p:nvSpPr>
        <p:spPr>
          <a:xfrm>
            <a:off x="6096000" y="2262871"/>
            <a:ext cx="5251450" cy="1661297"/>
          </a:xfrm>
        </p:spPr>
        <p:txBody>
          <a:bodyPr rtlCol="0" anchor="b"/>
          <a:lstStyle>
            <a:lvl1pPr algn="l">
              <a:defRPr sz="6000" spc="300"/>
            </a:lvl1pPr>
          </a:lstStyle>
          <a:p>
            <a:pPr rtl="0"/>
            <a:r>
              <a:rPr lang="en-GB" noProof="0"/>
              <a:t>CLICK TO EDIT MASTER TITLE</a:t>
            </a:r>
          </a:p>
        </p:txBody>
      </p:sp>
      <p:sp>
        <p:nvSpPr>
          <p:cNvPr id="3" name="Text Placeholder 2">
            <a:extLst>
              <a:ext uri="{FF2B5EF4-FFF2-40B4-BE49-F238E27FC236}">
                <a16:creationId xmlns:a16="http://schemas.microsoft.com/office/drawing/2014/main" id="{893C356F-E483-4AFD-856C-13BB8E8A5605}"/>
              </a:ext>
            </a:extLst>
          </p:cNvPr>
          <p:cNvSpPr>
            <a:spLocks noGrp="1"/>
          </p:cNvSpPr>
          <p:nvPr>
            <p:ph type="body" idx="1" hasCustomPrompt="1"/>
          </p:nvPr>
        </p:nvSpPr>
        <p:spPr>
          <a:xfrm>
            <a:off x="6096000" y="4378134"/>
            <a:ext cx="5251450" cy="36512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chor="ctr">
            <a:noAutofit/>
          </a:bodyPr>
          <a:lstStyle>
            <a:lvl1pPr marL="0" indent="0" algn="ctr">
              <a:lnSpc>
                <a:spcPct val="100000"/>
              </a:lnSpc>
              <a:buNone/>
              <a:defRPr sz="1400" cap="all" spc="6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rtlCol="0"/>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5289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74E6-E39E-4D19-B91F-8E84F37CBF3C}"/>
              </a:ext>
            </a:extLst>
          </p:cNvPr>
          <p:cNvSpPr>
            <a:spLocks noGrp="1"/>
          </p:cNvSpPr>
          <p:nvPr>
            <p:ph type="title" hasCustomPrompt="1"/>
          </p:nvPr>
        </p:nvSpPr>
        <p:spPr>
          <a:xfrm>
            <a:off x="7792279" y="365125"/>
            <a:ext cx="4018722" cy="573989"/>
          </a:xfrm>
        </p:spPr>
        <p:txBody>
          <a:bodyPr lIns="0" rIns="0" rtlCol="0">
            <a:noAutofit/>
          </a:bodyPr>
          <a:lstStyle>
            <a:lvl1pPr algn="l">
              <a:defRPr sz="3200" spc="300"/>
            </a:lvl1pPr>
          </a:lstStyle>
          <a:p>
            <a:pPr rtl="0"/>
            <a:r>
              <a:rPr lang="en-GB" noProof="0"/>
              <a:t>SLIDE TITLE HERE</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7792279" y="1263841"/>
            <a:ext cx="4018722" cy="4636392"/>
          </a:xfrm>
        </p:spPr>
        <p:txBody>
          <a:bodyPr lIns="0" rIns="0" rtlCol="0">
            <a:noAutofit/>
          </a:bodyPr>
          <a:lstStyle>
            <a:lvl1pPr>
              <a:lnSpc>
                <a:spcPct val="150000"/>
              </a:lnSpc>
              <a:spcBef>
                <a:spcPts val="500"/>
              </a:spcBef>
              <a:defRPr sz="1600"/>
            </a:lvl1pPr>
            <a:lvl2pPr>
              <a:lnSpc>
                <a:spcPct val="150000"/>
              </a:lnSpc>
              <a:spcBef>
                <a:spcPts val="500"/>
              </a:spcBef>
              <a:defRPr sz="1400"/>
            </a:lvl2pPr>
            <a:lvl3pPr>
              <a:lnSpc>
                <a:spcPct val="150000"/>
              </a:lnSpc>
              <a:spcBef>
                <a:spcPts val="500"/>
              </a:spcBef>
              <a:defRPr sz="1400"/>
            </a:lvl3pPr>
            <a:lvl4pPr>
              <a:lnSpc>
                <a:spcPct val="150000"/>
              </a:lnSpc>
              <a:spcBef>
                <a:spcPts val="500"/>
              </a:spcBef>
              <a:defRPr sz="1200"/>
            </a:lvl4pPr>
            <a:lvl5pPr>
              <a:lnSpc>
                <a:spcPct val="150000"/>
              </a:lnSpc>
              <a:spcBef>
                <a:spcPts val="500"/>
              </a:spcBef>
              <a:defRPr sz="12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9" name="Slide Number Placeholder 5">
            <a:extLst>
              <a:ext uri="{FF2B5EF4-FFF2-40B4-BE49-F238E27FC236}">
                <a16:creationId xmlns:a16="http://schemas.microsoft.com/office/drawing/2014/main" id="{3DEB48E0-328C-45EE-A8BD-90E6AB26108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noAutofit/>
          </a:bodyP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
        <p:nvSpPr>
          <p:cNvPr id="5" name="Picture Placeholder 4">
            <a:extLst>
              <a:ext uri="{FF2B5EF4-FFF2-40B4-BE49-F238E27FC236}">
                <a16:creationId xmlns:a16="http://schemas.microsoft.com/office/drawing/2014/main" id="{D7CA175D-816E-4F70-96CC-8A1FD0EB16CE}"/>
              </a:ext>
            </a:extLst>
          </p:cNvPr>
          <p:cNvSpPr>
            <a:spLocks noGrp="1"/>
          </p:cNvSpPr>
          <p:nvPr>
            <p:ph type="pic" sz="quarter" idx="14"/>
          </p:nvPr>
        </p:nvSpPr>
        <p:spPr>
          <a:xfrm>
            <a:off x="736600" y="365125"/>
            <a:ext cx="2997200" cy="1781979"/>
          </a:xfrm>
        </p:spPr>
        <p:txBody>
          <a:bodyPr rtlCol="0">
            <a:noAutofit/>
          </a:bodyPr>
          <a:lstStyle/>
          <a:p>
            <a:pPr rtl="0"/>
            <a:r>
              <a:rPr lang="en-GB" noProof="0"/>
              <a:t>Click icon to add picture</a:t>
            </a:r>
          </a:p>
        </p:txBody>
      </p:sp>
      <p:sp>
        <p:nvSpPr>
          <p:cNvPr id="9" name="Picture Placeholder 4">
            <a:extLst>
              <a:ext uri="{FF2B5EF4-FFF2-40B4-BE49-F238E27FC236}">
                <a16:creationId xmlns:a16="http://schemas.microsoft.com/office/drawing/2014/main" id="{323519C8-24DE-471D-85A9-7A8AFACEC456}"/>
              </a:ext>
            </a:extLst>
          </p:cNvPr>
          <p:cNvSpPr>
            <a:spLocks noGrp="1"/>
          </p:cNvSpPr>
          <p:nvPr>
            <p:ph type="pic" sz="quarter" idx="15"/>
          </p:nvPr>
        </p:nvSpPr>
        <p:spPr>
          <a:xfrm>
            <a:off x="4051300" y="365125"/>
            <a:ext cx="2997200" cy="1781979"/>
          </a:xfrm>
        </p:spPr>
        <p:txBody>
          <a:bodyPr rtlCol="0">
            <a:noAutofit/>
          </a:bodyPr>
          <a:lstStyle/>
          <a:p>
            <a:pPr rtl="0"/>
            <a:r>
              <a:rPr lang="en-GB" noProof="0"/>
              <a:t>Click icon to add picture</a:t>
            </a:r>
          </a:p>
        </p:txBody>
      </p:sp>
      <p:sp>
        <p:nvSpPr>
          <p:cNvPr id="10" name="Picture Placeholder 4">
            <a:extLst>
              <a:ext uri="{FF2B5EF4-FFF2-40B4-BE49-F238E27FC236}">
                <a16:creationId xmlns:a16="http://schemas.microsoft.com/office/drawing/2014/main" id="{547F0F1E-7AF5-4B76-928C-7B28010C4F93}"/>
              </a:ext>
            </a:extLst>
          </p:cNvPr>
          <p:cNvSpPr>
            <a:spLocks noGrp="1"/>
          </p:cNvSpPr>
          <p:nvPr>
            <p:ph type="pic" sz="quarter" idx="16"/>
          </p:nvPr>
        </p:nvSpPr>
        <p:spPr>
          <a:xfrm>
            <a:off x="736600" y="2422525"/>
            <a:ext cx="2997200" cy="1781979"/>
          </a:xfrm>
        </p:spPr>
        <p:txBody>
          <a:bodyPr rtlCol="0">
            <a:noAutofit/>
          </a:bodyPr>
          <a:lstStyle/>
          <a:p>
            <a:pPr rtl="0"/>
            <a:r>
              <a:rPr lang="en-GB" noProof="0"/>
              <a:t>Click icon to add picture</a:t>
            </a:r>
          </a:p>
        </p:txBody>
      </p:sp>
      <p:sp>
        <p:nvSpPr>
          <p:cNvPr id="11" name="Picture Placeholder 4">
            <a:extLst>
              <a:ext uri="{FF2B5EF4-FFF2-40B4-BE49-F238E27FC236}">
                <a16:creationId xmlns:a16="http://schemas.microsoft.com/office/drawing/2014/main" id="{063D0E8E-9491-4AF0-918D-A0B782C5FD68}"/>
              </a:ext>
            </a:extLst>
          </p:cNvPr>
          <p:cNvSpPr>
            <a:spLocks noGrp="1"/>
          </p:cNvSpPr>
          <p:nvPr>
            <p:ph type="pic" sz="quarter" idx="17"/>
          </p:nvPr>
        </p:nvSpPr>
        <p:spPr>
          <a:xfrm>
            <a:off x="4051300" y="2422525"/>
            <a:ext cx="2997200" cy="1781979"/>
          </a:xfrm>
        </p:spPr>
        <p:txBody>
          <a:bodyPr rtlCol="0">
            <a:noAutofit/>
          </a:bodyPr>
          <a:lstStyle/>
          <a:p>
            <a:pPr rtl="0"/>
            <a:r>
              <a:rPr lang="en-GB" noProof="0"/>
              <a:t>Click icon to add picture</a:t>
            </a:r>
          </a:p>
        </p:txBody>
      </p:sp>
      <p:sp>
        <p:nvSpPr>
          <p:cNvPr id="12" name="Picture Placeholder 4">
            <a:extLst>
              <a:ext uri="{FF2B5EF4-FFF2-40B4-BE49-F238E27FC236}">
                <a16:creationId xmlns:a16="http://schemas.microsoft.com/office/drawing/2014/main" id="{042F54CB-9200-4D74-968A-0A3E5871D9E5}"/>
              </a:ext>
            </a:extLst>
          </p:cNvPr>
          <p:cNvSpPr>
            <a:spLocks noGrp="1"/>
          </p:cNvSpPr>
          <p:nvPr>
            <p:ph type="pic" sz="quarter" idx="18"/>
          </p:nvPr>
        </p:nvSpPr>
        <p:spPr>
          <a:xfrm>
            <a:off x="736600" y="4479925"/>
            <a:ext cx="2997200" cy="1781979"/>
          </a:xfrm>
        </p:spPr>
        <p:txBody>
          <a:bodyPr rtlCol="0">
            <a:noAutofit/>
          </a:bodyPr>
          <a:lstStyle/>
          <a:p>
            <a:pPr rtl="0"/>
            <a:r>
              <a:rPr lang="en-GB" noProof="0"/>
              <a:t>Click icon to add picture</a:t>
            </a:r>
          </a:p>
        </p:txBody>
      </p:sp>
      <p:sp>
        <p:nvSpPr>
          <p:cNvPr id="13" name="Picture Placeholder 4">
            <a:extLst>
              <a:ext uri="{FF2B5EF4-FFF2-40B4-BE49-F238E27FC236}">
                <a16:creationId xmlns:a16="http://schemas.microsoft.com/office/drawing/2014/main" id="{1D925119-27E3-496E-86BC-23416F94FB61}"/>
              </a:ext>
            </a:extLst>
          </p:cNvPr>
          <p:cNvSpPr>
            <a:spLocks noGrp="1"/>
          </p:cNvSpPr>
          <p:nvPr>
            <p:ph type="pic" sz="quarter" idx="19"/>
          </p:nvPr>
        </p:nvSpPr>
        <p:spPr>
          <a:xfrm>
            <a:off x="4051300" y="4479925"/>
            <a:ext cx="2997200" cy="1781979"/>
          </a:xfrm>
        </p:spPr>
        <p:txBody>
          <a:bodyPr rtlCol="0">
            <a:noAutofit/>
          </a:bodyPr>
          <a:lstStyle/>
          <a:p>
            <a:pPr rtl="0"/>
            <a:r>
              <a:rPr lang="en-GB" noProof="0"/>
              <a:t>Click icon to add picture</a:t>
            </a:r>
          </a:p>
        </p:txBody>
      </p:sp>
      <p:sp>
        <p:nvSpPr>
          <p:cNvPr id="4" name="Rectangle 3">
            <a:extLst>
              <a:ext uri="{FF2B5EF4-FFF2-40B4-BE49-F238E27FC236}">
                <a16:creationId xmlns:a16="http://schemas.microsoft.com/office/drawing/2014/main" id="{9DF93AF7-D4DC-42B5-8A4F-B5F3ABBB031F}"/>
              </a:ext>
              <a:ext uri="{C183D7F6-B498-43B3-948B-1728B52AA6E4}">
                <adec:decorative xmlns:adec="http://schemas.microsoft.com/office/drawing/2017/decorative" val="1"/>
              </a:ext>
            </a:extLst>
          </p:cNvPr>
          <p:cNvSpPr/>
          <p:nvPr userDrawn="1"/>
        </p:nvSpPr>
        <p:spPr>
          <a:xfrm>
            <a:off x="7781678"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Tree>
    <p:extLst>
      <p:ext uri="{BB962C8B-B14F-4D97-AF65-F5344CB8AC3E}">
        <p14:creationId xmlns:p14="http://schemas.microsoft.com/office/powerpoint/2010/main" val="17539680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45D17-D652-4766-B11C-2E8D8390D957}"/>
              </a:ext>
            </a:extLst>
          </p:cNvPr>
          <p:cNvSpPr>
            <a:spLocks noGrp="1"/>
          </p:cNvSpPr>
          <p:nvPr>
            <p:ph type="title"/>
          </p:nvPr>
        </p:nvSpPr>
        <p:spPr>
          <a:xfrm>
            <a:off x="594519" y="767791"/>
            <a:ext cx="11002962" cy="823913"/>
          </a:xfrm>
        </p:spPr>
        <p:txBody>
          <a:bodyPr rtlCol="0">
            <a:noAutofit/>
          </a:bodyPr>
          <a:lstStyle>
            <a:lvl1pPr>
              <a:defRPr sz="4800" spc="300"/>
            </a:lvl1pPr>
          </a:lstStyle>
          <a:p>
            <a:pPr rtl="0"/>
            <a:r>
              <a:rPr lang="en-GB" noProof="0"/>
              <a:t>Click to edit Master title style</a:t>
            </a:r>
          </a:p>
        </p:txBody>
      </p:sp>
      <p:sp>
        <p:nvSpPr>
          <p:cNvPr id="3" name="Footer Placeholder 2">
            <a:extLst>
              <a:ext uri="{FF2B5EF4-FFF2-40B4-BE49-F238E27FC236}">
                <a16:creationId xmlns:a16="http://schemas.microsoft.com/office/drawing/2014/main" id="{6BC7A58C-70BA-43E5-BD90-83ADB63B0C00}"/>
              </a:ext>
            </a:extLst>
          </p:cNvPr>
          <p:cNvSpPr>
            <a:spLocks noGrp="1"/>
          </p:cNvSpPr>
          <p:nvPr>
            <p:ph type="ftr" sz="quarter" idx="10"/>
          </p:nvPr>
        </p:nvSpPr>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0F8A60B7-2499-42C6-8A74-ACDAE245746D}"/>
              </a:ext>
            </a:extLst>
          </p:cNvPr>
          <p:cNvSpPr>
            <a:spLocks noGrp="1"/>
          </p:cNvSpPr>
          <p:nvPr>
            <p:ph type="sldNum" sz="quarter" idx="11"/>
          </p:nvPr>
        </p:nvSpPr>
        <p:spPr/>
        <p:txBody>
          <a:bodyPr rtlCol="0"/>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345263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nchor="ctr"/>
          <a:lstStyle>
            <a:lvl1pPr marL="0" indent="0" algn="ctr">
              <a:buNone/>
              <a:defRPr/>
            </a:lvl1pPr>
          </a:lstStyle>
          <a:p>
            <a:pPr rtl="0"/>
            <a:r>
              <a:rPr lang="en-GB" noProof="0"/>
              <a:t>Click icon to add picture</a:t>
            </a:r>
          </a:p>
        </p:txBody>
      </p:sp>
      <p:sp>
        <p:nvSpPr>
          <p:cNvPr id="2" name="Title 1">
            <a:extLst>
              <a:ext uri="{FF2B5EF4-FFF2-40B4-BE49-F238E27FC236}">
                <a16:creationId xmlns:a16="http://schemas.microsoft.com/office/drawing/2014/main" id="{4C179BAC-E989-4203-B9B4-66280365481B}"/>
              </a:ext>
            </a:extLst>
          </p:cNvPr>
          <p:cNvSpPr>
            <a:spLocks noGrp="1"/>
          </p:cNvSpPr>
          <p:nvPr>
            <p:ph type="title"/>
          </p:nvPr>
        </p:nvSpPr>
        <p:spPr>
          <a:xfrm>
            <a:off x="4038600" y="4607137"/>
            <a:ext cx="4114800" cy="421480"/>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a:defRPr sz="1400" spc="300" baseline="0">
                <a:latin typeface="+mn-lt"/>
              </a:defRPr>
            </a:lvl1pPr>
          </a:lstStyle>
          <a:p>
            <a:pPr rtl="0"/>
            <a:r>
              <a:rPr lang="en-GB" noProof="0"/>
              <a:t>Click to edit Master title style</a:t>
            </a:r>
          </a:p>
        </p:txBody>
      </p:sp>
      <p:sp>
        <p:nvSpPr>
          <p:cNvPr id="7" name="Text Placeholder 6">
            <a:extLst>
              <a:ext uri="{FF2B5EF4-FFF2-40B4-BE49-F238E27FC236}">
                <a16:creationId xmlns:a16="http://schemas.microsoft.com/office/drawing/2014/main" id="{60CCC81E-A013-4315-AD13-97BA3AA95596}"/>
              </a:ext>
            </a:extLst>
          </p:cNvPr>
          <p:cNvSpPr>
            <a:spLocks noGrp="1"/>
          </p:cNvSpPr>
          <p:nvPr>
            <p:ph type="body" sz="quarter" idx="11" hasCustomPrompt="1"/>
          </p:nvPr>
        </p:nvSpPr>
        <p:spPr>
          <a:xfrm>
            <a:off x="1478756" y="1569719"/>
            <a:ext cx="9234488" cy="2651443"/>
          </a:xfrm>
        </p:spPr>
        <p:txBody>
          <a:bodyPr rtlCol="0">
            <a:noAutofit/>
          </a:bodyPr>
          <a:lstStyle>
            <a:lvl1pPr marL="0" indent="0" algn="ctr">
              <a:buNone/>
              <a:defRPr sz="3200"/>
            </a:lvl1pPr>
          </a:lstStyle>
          <a:p>
            <a:pPr lvl="0" rtl="0"/>
            <a:r>
              <a:rPr lang="en-GB" noProof="0"/>
              <a:t>CLICK TO EDIT MASTER TEXT STYLES</a:t>
            </a:r>
          </a:p>
        </p:txBody>
      </p:sp>
    </p:spTree>
    <p:extLst>
      <p:ext uri="{BB962C8B-B14F-4D97-AF65-F5344CB8AC3E}">
        <p14:creationId xmlns:p14="http://schemas.microsoft.com/office/powerpoint/2010/main" val="79555376"/>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0EF11611-8537-47CC-87AC-2E25428B72BA}"/>
              </a:ext>
            </a:extLst>
          </p:cNvPr>
          <p:cNvSpPr>
            <a:spLocks noGrp="1"/>
          </p:cNvSpPr>
          <p:nvPr>
            <p:ph type="title"/>
          </p:nvPr>
        </p:nvSpPr>
        <p:spPr>
          <a:xfrm>
            <a:off x="594519" y="1"/>
            <a:ext cx="11002962" cy="1623218"/>
          </a:xfrm>
        </p:spPr>
        <p:txBody>
          <a:bodyPr rtlCol="0" anchor="ctr">
            <a:noAutofit/>
          </a:bodyPr>
          <a:lstStyle/>
          <a:p>
            <a:pPr algn="ctr" rtl="0"/>
            <a:r>
              <a:rPr lang="en-GB" sz="4800" noProof="0"/>
              <a:t>Click to edit Master title style</a:t>
            </a:r>
          </a:p>
        </p:txBody>
      </p:sp>
      <p:sp>
        <p:nvSpPr>
          <p:cNvPr id="19" name="Picture Placeholder 17">
            <a:extLst>
              <a:ext uri="{FF2B5EF4-FFF2-40B4-BE49-F238E27FC236}">
                <a16:creationId xmlns:a16="http://schemas.microsoft.com/office/drawing/2014/main" id="{D1A63A52-1E65-414B-BBC3-D31F515791AC}"/>
              </a:ext>
            </a:extLst>
          </p:cNvPr>
          <p:cNvSpPr>
            <a:spLocks noGrp="1"/>
          </p:cNvSpPr>
          <p:nvPr>
            <p:ph type="pic" sz="quarter" idx="11"/>
          </p:nvPr>
        </p:nvSpPr>
        <p:spPr>
          <a:xfrm>
            <a:off x="6578601" y="1638300"/>
            <a:ext cx="5156200" cy="1892300"/>
          </a:xfrm>
        </p:spPr>
        <p:txBody>
          <a:bodyPr rtlCol="0">
            <a:noAutofit/>
          </a:bodyPr>
          <a:lstStyle/>
          <a:p>
            <a:pPr rtl="0"/>
            <a:r>
              <a:rPr lang="en-GB" noProof="0"/>
              <a:t>Click icon to add picture</a:t>
            </a:r>
          </a:p>
        </p:txBody>
      </p:sp>
      <p:sp>
        <p:nvSpPr>
          <p:cNvPr id="18" name="Picture Placeholder 17">
            <a:extLst>
              <a:ext uri="{FF2B5EF4-FFF2-40B4-BE49-F238E27FC236}">
                <a16:creationId xmlns:a16="http://schemas.microsoft.com/office/drawing/2014/main" id="{ED7E0E1A-1E64-4A9A-9C8B-69486BD1123B}"/>
              </a:ext>
            </a:extLst>
          </p:cNvPr>
          <p:cNvSpPr>
            <a:spLocks noGrp="1"/>
          </p:cNvSpPr>
          <p:nvPr>
            <p:ph type="pic" sz="quarter" idx="10"/>
          </p:nvPr>
        </p:nvSpPr>
        <p:spPr>
          <a:xfrm>
            <a:off x="469900" y="1638300"/>
            <a:ext cx="5156200" cy="1892300"/>
          </a:xfrm>
        </p:spPr>
        <p:txBody>
          <a:bodyPr rtlCol="0">
            <a:noAutofit/>
          </a:bodyPr>
          <a:lstStyle/>
          <a:p>
            <a:pPr rtl="0"/>
            <a:r>
              <a:rPr lang="en-GB" noProof="0"/>
              <a:t>Click icon to add picture</a:t>
            </a:r>
          </a:p>
        </p:txBody>
      </p:sp>
      <p:sp>
        <p:nvSpPr>
          <p:cNvPr id="10" name="Text Placeholder 3">
            <a:extLst>
              <a:ext uri="{FF2B5EF4-FFF2-40B4-BE49-F238E27FC236}">
                <a16:creationId xmlns:a16="http://schemas.microsoft.com/office/drawing/2014/main" id="{1E462965-19D7-4A65-B394-9AE76A5B4805}"/>
              </a:ext>
            </a:extLst>
          </p:cNvPr>
          <p:cNvSpPr>
            <a:spLocks noGrp="1"/>
          </p:cNvSpPr>
          <p:nvPr>
            <p:ph type="body" idx="1"/>
          </p:nvPr>
        </p:nvSpPr>
        <p:spPr>
          <a:xfrm>
            <a:off x="469107" y="3864355"/>
            <a:ext cx="5157787" cy="494506"/>
          </a:xfrm>
        </p:spPr>
        <p:txBody>
          <a:bodyPr rtlCol="0">
            <a:noAutofit/>
          </a:bodyPr>
          <a:lstStyle>
            <a:lvl1pPr marL="0" indent="0">
              <a:buNone/>
              <a:defRPr sz="2400"/>
            </a:lvl1pPr>
          </a:lstStyle>
          <a:p>
            <a:pPr lvl="0" rtl="0"/>
            <a:r>
              <a:rPr lang="en-GB" spc="300" noProof="0">
                <a:solidFill>
                  <a:schemeClr val="tx1"/>
                </a:solidFill>
              </a:rPr>
              <a:t>Click to edit Master text styles</a:t>
            </a:r>
          </a:p>
        </p:txBody>
      </p:sp>
      <p:sp>
        <p:nvSpPr>
          <p:cNvPr id="11" name="Content Placeholder 4">
            <a:extLst>
              <a:ext uri="{FF2B5EF4-FFF2-40B4-BE49-F238E27FC236}">
                <a16:creationId xmlns:a16="http://schemas.microsoft.com/office/drawing/2014/main" id="{FAEC14D1-0BEA-4D9A-9D96-A56B6A9B07AC}"/>
              </a:ext>
            </a:extLst>
          </p:cNvPr>
          <p:cNvSpPr>
            <a:spLocks noGrp="1"/>
          </p:cNvSpPr>
          <p:nvPr>
            <p:ph sz="half" idx="2"/>
          </p:nvPr>
        </p:nvSpPr>
        <p:spPr>
          <a:xfrm>
            <a:off x="469107" y="4531139"/>
            <a:ext cx="5157787" cy="2039144"/>
          </a:xfrm>
        </p:spPr>
        <p:txBody>
          <a:bodyPr rtlCol="0">
            <a:noAutofit/>
          </a:bodyPr>
          <a:lstStyle/>
          <a:p>
            <a:pPr lvl="0" rtl="0">
              <a:lnSpc>
                <a:spcPct val="100000"/>
              </a:lnSpc>
              <a:buFont typeface="Wingdings" panose="05000000000000000000" pitchFamily="2" charset="2"/>
              <a:buChar char="§"/>
            </a:pPr>
            <a:r>
              <a:rPr lang="en-GB" sz="1400" noProof="0">
                <a:solidFill>
                  <a:schemeClr val="tx1"/>
                </a:solidFill>
              </a:rPr>
              <a:t>Click to edit Master text styles</a:t>
            </a:r>
          </a:p>
        </p:txBody>
      </p:sp>
      <p:sp>
        <p:nvSpPr>
          <p:cNvPr id="12" name="Text Placeholder 5">
            <a:extLst>
              <a:ext uri="{FF2B5EF4-FFF2-40B4-BE49-F238E27FC236}">
                <a16:creationId xmlns:a16="http://schemas.microsoft.com/office/drawing/2014/main" id="{1507BB47-1AB4-42F2-99FF-453A0622B815}"/>
              </a:ext>
            </a:extLst>
          </p:cNvPr>
          <p:cNvSpPr>
            <a:spLocks noGrp="1"/>
          </p:cNvSpPr>
          <p:nvPr>
            <p:ph type="body" sz="quarter" idx="3"/>
          </p:nvPr>
        </p:nvSpPr>
        <p:spPr>
          <a:xfrm>
            <a:off x="6565107" y="3864355"/>
            <a:ext cx="5183188" cy="494506"/>
          </a:xfrm>
        </p:spPr>
        <p:txBody>
          <a:bodyPr rtlCol="0">
            <a:noAutofit/>
          </a:bodyPr>
          <a:lstStyle>
            <a:lvl1pPr marL="0" indent="0">
              <a:buNone/>
              <a:defRPr sz="2400"/>
            </a:lvl1pPr>
          </a:lstStyle>
          <a:p>
            <a:pPr lvl="0" rtl="0"/>
            <a:r>
              <a:rPr lang="en-GB" spc="300" noProof="0">
                <a:solidFill>
                  <a:schemeClr val="tx1"/>
                </a:solidFill>
              </a:rPr>
              <a:t>Click to edit Master text styles</a:t>
            </a:r>
          </a:p>
        </p:txBody>
      </p:sp>
      <p:sp>
        <p:nvSpPr>
          <p:cNvPr id="14" name="Content Placeholder 6">
            <a:extLst>
              <a:ext uri="{FF2B5EF4-FFF2-40B4-BE49-F238E27FC236}">
                <a16:creationId xmlns:a16="http://schemas.microsoft.com/office/drawing/2014/main" id="{438D6EEA-A0DB-4B5F-8F41-A9C1F2C094C0}"/>
              </a:ext>
            </a:extLst>
          </p:cNvPr>
          <p:cNvSpPr>
            <a:spLocks noGrp="1"/>
          </p:cNvSpPr>
          <p:nvPr>
            <p:ph sz="quarter" idx="4"/>
          </p:nvPr>
        </p:nvSpPr>
        <p:spPr>
          <a:xfrm>
            <a:off x="6565107" y="4531139"/>
            <a:ext cx="5183188" cy="2039144"/>
          </a:xfrm>
        </p:spPr>
        <p:txBody>
          <a:bodyPr rtlCol="0">
            <a:noAutofit/>
          </a:bodyPr>
          <a:lstStyle/>
          <a:p>
            <a:pPr lvl="0" rtl="0">
              <a:lnSpc>
                <a:spcPct val="100000"/>
              </a:lnSpc>
              <a:buFont typeface="Wingdings" panose="05000000000000000000" pitchFamily="2" charset="2"/>
              <a:buChar char="§"/>
            </a:pPr>
            <a:r>
              <a:rPr lang="en-GB" sz="1400" noProof="0">
                <a:solidFill>
                  <a:schemeClr val="tx1"/>
                </a:solidFill>
              </a:rPr>
              <a:t>Click to edit Master text styles</a:t>
            </a:r>
          </a:p>
        </p:txBody>
      </p:sp>
      <p:sp>
        <p:nvSpPr>
          <p:cNvPr id="20" name="Slide Number Placeholder 5">
            <a:extLst>
              <a:ext uri="{FF2B5EF4-FFF2-40B4-BE49-F238E27FC236}">
                <a16:creationId xmlns:a16="http://schemas.microsoft.com/office/drawing/2014/main" id="{A4909F59-7529-454A-A1EF-3CC1EADEFC1F}"/>
              </a:ext>
            </a:extLst>
          </p:cNvPr>
          <p:cNvSpPr>
            <a:spLocks noGrp="1"/>
          </p:cNvSpPr>
          <p:nvPr>
            <p:ph type="sldNum" sz="quarter" idx="12"/>
          </p:nvPr>
        </p:nvSpPr>
        <p:spPr>
          <a:xfrm>
            <a:off x="11549269" y="6468303"/>
            <a:ext cx="443948" cy="365125"/>
          </a:xfrm>
        </p:spPr>
        <p:txBody>
          <a:bodyPr rtlCol="0">
            <a:noAutofit/>
          </a:bodyPr>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1270834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86F91B-547E-43BC-9BCE-04619DAAFEC2}"/>
              </a:ext>
            </a:extLst>
          </p:cNvPr>
          <p:cNvSpPr>
            <a:spLocks noGrp="1"/>
          </p:cNvSpPr>
          <p:nvPr>
            <p:ph type="title"/>
          </p:nvPr>
        </p:nvSpPr>
        <p:spPr>
          <a:xfrm>
            <a:off x="594519" y="1"/>
            <a:ext cx="11002962" cy="1623218"/>
          </a:xfrm>
        </p:spPr>
        <p:txBody>
          <a:bodyPr rtlCol="0" anchor="ctr">
            <a:noAutofit/>
          </a:bodyPr>
          <a:lstStyle/>
          <a:p>
            <a:pPr algn="ctr" rtl="0"/>
            <a:r>
              <a:rPr lang="en-GB" sz="4800" noProof="0"/>
              <a:t>Click to edit Master title style</a:t>
            </a:r>
          </a:p>
        </p:txBody>
      </p:sp>
      <p:sp>
        <p:nvSpPr>
          <p:cNvPr id="28" name="Text Placeholder 27">
            <a:extLst>
              <a:ext uri="{FF2B5EF4-FFF2-40B4-BE49-F238E27FC236}">
                <a16:creationId xmlns:a16="http://schemas.microsoft.com/office/drawing/2014/main" id="{D635DFA1-45D2-4EFE-8BB2-BE966346691E}"/>
              </a:ext>
            </a:extLst>
          </p:cNvPr>
          <p:cNvSpPr>
            <a:spLocks noGrp="1"/>
          </p:cNvSpPr>
          <p:nvPr>
            <p:ph type="body" sz="quarter" idx="13" hasCustomPrompt="1"/>
          </p:nvPr>
        </p:nvSpPr>
        <p:spPr>
          <a:xfrm>
            <a:off x="960121" y="3669506"/>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4" name="Picture Placeholder 23">
            <a:extLst>
              <a:ext uri="{FF2B5EF4-FFF2-40B4-BE49-F238E27FC236}">
                <a16:creationId xmlns:a16="http://schemas.microsoft.com/office/drawing/2014/main" id="{2F2918FE-A84E-4303-AEF3-4FD66CDD733E}"/>
              </a:ext>
            </a:extLst>
          </p:cNvPr>
          <p:cNvSpPr>
            <a:spLocks noGrp="1"/>
          </p:cNvSpPr>
          <p:nvPr>
            <p:ph type="pic" sz="quarter" idx="10"/>
          </p:nvPr>
        </p:nvSpPr>
        <p:spPr>
          <a:xfrm>
            <a:off x="960438" y="1624013"/>
            <a:ext cx="3108325" cy="1892300"/>
          </a:xfrm>
        </p:spPr>
        <p:txBody>
          <a:bodyPr rtlCol="0">
            <a:noAutofit/>
          </a:bodyPr>
          <a:lstStyle/>
          <a:p>
            <a:pPr rtl="0"/>
            <a:r>
              <a:rPr lang="en-GB" noProof="0"/>
              <a:t>Click icon to add picture</a:t>
            </a:r>
          </a:p>
        </p:txBody>
      </p:sp>
      <p:sp>
        <p:nvSpPr>
          <p:cNvPr id="25" name="Picture Placeholder 23">
            <a:extLst>
              <a:ext uri="{FF2B5EF4-FFF2-40B4-BE49-F238E27FC236}">
                <a16:creationId xmlns:a16="http://schemas.microsoft.com/office/drawing/2014/main" id="{E2401025-9BC9-4BDD-97DA-CA763CF846BB}"/>
              </a:ext>
            </a:extLst>
          </p:cNvPr>
          <p:cNvSpPr>
            <a:spLocks noGrp="1"/>
          </p:cNvSpPr>
          <p:nvPr>
            <p:ph type="pic" sz="quarter" idx="11"/>
          </p:nvPr>
        </p:nvSpPr>
        <p:spPr>
          <a:xfrm>
            <a:off x="4542155" y="1623219"/>
            <a:ext cx="3108325" cy="1892300"/>
          </a:xfrm>
        </p:spPr>
        <p:txBody>
          <a:bodyPr rtlCol="0">
            <a:noAutofit/>
          </a:bodyPr>
          <a:lstStyle/>
          <a:p>
            <a:pPr rtl="0"/>
            <a:r>
              <a:rPr lang="en-GB" noProof="0"/>
              <a:t>Click icon to add picture</a:t>
            </a:r>
          </a:p>
        </p:txBody>
      </p:sp>
      <p:sp>
        <p:nvSpPr>
          <p:cNvPr id="26" name="Picture Placeholder 23">
            <a:extLst>
              <a:ext uri="{FF2B5EF4-FFF2-40B4-BE49-F238E27FC236}">
                <a16:creationId xmlns:a16="http://schemas.microsoft.com/office/drawing/2014/main" id="{B7C4AAB6-897A-4ABD-AD50-2D86B197E914}"/>
              </a:ext>
            </a:extLst>
          </p:cNvPr>
          <p:cNvSpPr>
            <a:spLocks noGrp="1"/>
          </p:cNvSpPr>
          <p:nvPr>
            <p:ph type="pic" sz="quarter" idx="12"/>
          </p:nvPr>
        </p:nvSpPr>
        <p:spPr>
          <a:xfrm>
            <a:off x="8122920" y="1623219"/>
            <a:ext cx="3108325" cy="1892300"/>
          </a:xfrm>
        </p:spPr>
        <p:txBody>
          <a:bodyPr rtlCol="0">
            <a:noAutofit/>
          </a:bodyPr>
          <a:lstStyle/>
          <a:p>
            <a:pPr rtl="0"/>
            <a:r>
              <a:rPr lang="en-GB" noProof="0"/>
              <a:t>Click icon to add picture</a:t>
            </a:r>
          </a:p>
        </p:txBody>
      </p:sp>
      <p:sp>
        <p:nvSpPr>
          <p:cNvPr id="29" name="Text Placeholder 27">
            <a:extLst>
              <a:ext uri="{FF2B5EF4-FFF2-40B4-BE49-F238E27FC236}">
                <a16:creationId xmlns:a16="http://schemas.microsoft.com/office/drawing/2014/main" id="{790D65EC-6EB4-4594-91E9-5C3DE7C3BA89}"/>
              </a:ext>
            </a:extLst>
          </p:cNvPr>
          <p:cNvSpPr>
            <a:spLocks noGrp="1"/>
          </p:cNvSpPr>
          <p:nvPr>
            <p:ph type="body" sz="quarter" idx="14" hasCustomPrompt="1"/>
          </p:nvPr>
        </p:nvSpPr>
        <p:spPr>
          <a:xfrm>
            <a:off x="4541837" y="3681412"/>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0" name="Text Placeholder 27">
            <a:extLst>
              <a:ext uri="{FF2B5EF4-FFF2-40B4-BE49-F238E27FC236}">
                <a16:creationId xmlns:a16="http://schemas.microsoft.com/office/drawing/2014/main" id="{611CF730-D055-47C2-A626-299F429D41B2}"/>
              </a:ext>
            </a:extLst>
          </p:cNvPr>
          <p:cNvSpPr>
            <a:spLocks noGrp="1"/>
          </p:cNvSpPr>
          <p:nvPr>
            <p:ph type="body" sz="quarter" idx="15" hasCustomPrompt="1"/>
          </p:nvPr>
        </p:nvSpPr>
        <p:spPr>
          <a:xfrm>
            <a:off x="8122919" y="3681412"/>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1" name="Slide Number Placeholder 5">
            <a:extLst>
              <a:ext uri="{FF2B5EF4-FFF2-40B4-BE49-F238E27FC236}">
                <a16:creationId xmlns:a16="http://schemas.microsoft.com/office/drawing/2014/main" id="{F09E06A6-BFDD-42BD-BA69-2CD3BEF0F73D}"/>
              </a:ext>
            </a:extLst>
          </p:cNvPr>
          <p:cNvSpPr>
            <a:spLocks noGrp="1"/>
          </p:cNvSpPr>
          <p:nvPr>
            <p:ph type="sldNum" sz="quarter" idx="16"/>
          </p:nvPr>
        </p:nvSpPr>
        <p:spPr>
          <a:xfrm>
            <a:off x="11549269" y="6468303"/>
            <a:ext cx="443948" cy="365125"/>
          </a:xfrm>
        </p:spPr>
        <p:txBody>
          <a:bodyPr rtlCol="0">
            <a:noAutofit/>
          </a:bodyPr>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4145592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58000"/>
          </a:xfrm>
          <a:effectLst/>
        </p:spPr>
        <p:txBody>
          <a:bodyPr rtlCol="0" anchor="ctr"/>
          <a:lstStyle>
            <a:lvl1pPr marL="0" indent="0" algn="ctr">
              <a:buNone/>
              <a:defRPr/>
            </a:lvl1pPr>
          </a:lstStyle>
          <a:p>
            <a:pPr rtl="0"/>
            <a:r>
              <a:rPr lang="en-GB" noProof="0"/>
              <a:t>Click icon to add picture</a:t>
            </a:r>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1661160"/>
            <a:ext cx="4646246" cy="2218585"/>
          </a:xfrm>
        </p:spPr>
        <p:txBody>
          <a:bodyPr rtlCol="0">
            <a:noAutofit/>
          </a:bodyPr>
          <a:lstStyle>
            <a:lvl1pPr>
              <a:defRPr/>
            </a:lvl1pPr>
          </a:lstStyle>
          <a:p>
            <a:pPr marL="0" indent="0" rtl="0">
              <a:lnSpc>
                <a:spcPct val="100000"/>
              </a:lnSpc>
              <a:buNone/>
            </a:pPr>
            <a:r>
              <a:rPr lang="en-GB" sz="1600" noProof="0">
                <a:cs typeface="Biome Light" panose="020B0303030204020804" pitchFamily="34" charset="0"/>
              </a:rPr>
              <a:t>Click to edit master text style.</a:t>
            </a:r>
          </a:p>
          <a:p>
            <a:pPr marL="0" indent="0" rtl="0">
              <a:buNone/>
            </a:pPr>
            <a:endParaRPr lang="en-GB" noProof="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8C2E478F-E849-4A8C-AF1F-CBCC78A7CBFA}" type="slidenum">
              <a:rPr lang="en-GB" noProof="0" smtClean="0"/>
              <a:pPr/>
              <a:t>‹#›</a:t>
            </a:fld>
            <a:endParaRPr lang="en-GB" noProof="0"/>
          </a:p>
        </p:txBody>
      </p:sp>
      <p:sp>
        <p:nvSpPr>
          <p:cNvPr id="7" name="Title 1">
            <a:extLst>
              <a:ext uri="{FF2B5EF4-FFF2-40B4-BE49-F238E27FC236}">
                <a16:creationId xmlns:a16="http://schemas.microsoft.com/office/drawing/2014/main" id="{76CDEBF2-B5C9-4887-B717-81C3D1A73CA9}"/>
              </a:ext>
            </a:extLst>
          </p:cNvPr>
          <p:cNvSpPr>
            <a:spLocks noGrp="1"/>
          </p:cNvSpPr>
          <p:nvPr>
            <p:ph type="title"/>
          </p:nvPr>
        </p:nvSpPr>
        <p:spPr>
          <a:xfrm>
            <a:off x="6095999" y="612037"/>
            <a:ext cx="5897218" cy="884238"/>
          </a:xfrm>
        </p:spPr>
        <p:txBody>
          <a:bodyPr lIns="91440" rIns="91440" rtlCol="0" anchor="t">
            <a:noAutofit/>
          </a:bodyPr>
          <a:lstStyle>
            <a:lvl1pPr algn="l">
              <a:lnSpc>
                <a:spcPct val="150000"/>
              </a:lnSpc>
              <a:spcBef>
                <a:spcPts val="1000"/>
              </a:spcBef>
              <a:defRPr sz="3200">
                <a:solidFill>
                  <a:schemeClr val="tx1"/>
                </a:solidFill>
              </a:defRPr>
            </a:lvl1pPr>
          </a:lstStyle>
          <a:p>
            <a:pPr rtl="0"/>
            <a:r>
              <a:rPr lang="en-GB" noProof="0"/>
              <a:t>Click to edit Master title style</a:t>
            </a:r>
          </a:p>
        </p:txBody>
      </p:sp>
      <p:sp>
        <p:nvSpPr>
          <p:cNvPr id="2" name="Rectangle 1">
            <a:extLst>
              <a:ext uri="{FF2B5EF4-FFF2-40B4-BE49-F238E27FC236}">
                <a16:creationId xmlns:a16="http://schemas.microsoft.com/office/drawing/2014/main" id="{016A7FA3-8C13-4E5A-88C4-4357C8ACD73E}"/>
              </a:ext>
              <a:ext uri="{C183D7F6-B498-43B3-948B-1728B52AA6E4}">
                <adec:decorative xmlns:adec="http://schemas.microsoft.com/office/drawing/2017/decorative" val="1"/>
              </a:ext>
            </a:extLst>
          </p:cNvPr>
          <p:cNvSpPr/>
          <p:nvPr userDrawn="1"/>
        </p:nvSpPr>
        <p:spPr>
          <a:xfrm>
            <a:off x="6107044"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3713196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lstStyle>
            <a:lvl1pPr marL="0" indent="0" algn="ctr">
              <a:buNone/>
              <a:defRPr/>
            </a:lvl1pPr>
          </a:lstStyle>
          <a:p>
            <a:pPr rtl="0"/>
            <a:r>
              <a:rPr lang="en-GB" noProof="0"/>
              <a:t>Click icon to add picture</a:t>
            </a:r>
          </a:p>
        </p:txBody>
      </p:sp>
      <p:sp>
        <p:nvSpPr>
          <p:cNvPr id="6" name="Title 5">
            <a:extLst>
              <a:ext uri="{FF2B5EF4-FFF2-40B4-BE49-F238E27FC236}">
                <a16:creationId xmlns:a16="http://schemas.microsoft.com/office/drawing/2014/main" id="{D9074D0F-754F-4F2C-A410-F222D2D2346E}"/>
              </a:ext>
            </a:extLst>
          </p:cNvPr>
          <p:cNvSpPr>
            <a:spLocks noGrp="1"/>
          </p:cNvSpPr>
          <p:nvPr>
            <p:ph type="title" idx="4294967295"/>
          </p:nvPr>
        </p:nvSpPr>
        <p:spPr>
          <a:xfrm>
            <a:off x="702365" y="1660810"/>
            <a:ext cx="10787270" cy="830649"/>
          </a:xfrm>
        </p:spPr>
        <p:txBody>
          <a:bodyPr rtlCol="0">
            <a:noAutofit/>
          </a:bodyPr>
          <a:lstStyle/>
          <a:p>
            <a:pPr rtl="0"/>
            <a:r>
              <a:rPr lang="en-GB" sz="4000" spc="300" noProof="0"/>
              <a:t>Click to edit Master title style</a:t>
            </a:r>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hasCustomPrompt="1"/>
          </p:nvPr>
        </p:nvSpPr>
        <p:spPr>
          <a:xfrm>
            <a:off x="3512343" y="5137992"/>
            <a:ext cx="5167313"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 MASTER TEXT STYLES</a:t>
            </a:r>
          </a:p>
        </p:txBody>
      </p:sp>
      <p:sp>
        <p:nvSpPr>
          <p:cNvPr id="31" name="Text Placeholder 13">
            <a:extLst>
              <a:ext uri="{FF2B5EF4-FFF2-40B4-BE49-F238E27FC236}">
                <a16:creationId xmlns:a16="http://schemas.microsoft.com/office/drawing/2014/main" id="{1D89734B-03E0-4ADE-8F62-C819F3E976D5}"/>
              </a:ext>
            </a:extLst>
          </p:cNvPr>
          <p:cNvSpPr>
            <a:spLocks noGrp="1"/>
          </p:cNvSpPr>
          <p:nvPr>
            <p:ph type="body" sz="quarter" idx="16" hasCustomPrompt="1"/>
          </p:nvPr>
        </p:nvSpPr>
        <p:spPr>
          <a:xfrm>
            <a:off x="588194" y="3903126"/>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2" name="Text Placeholder 13">
            <a:extLst>
              <a:ext uri="{FF2B5EF4-FFF2-40B4-BE49-F238E27FC236}">
                <a16:creationId xmlns:a16="http://schemas.microsoft.com/office/drawing/2014/main" id="{85971F4D-8B59-4B3E-9169-64E0EF1BA85F}"/>
              </a:ext>
            </a:extLst>
          </p:cNvPr>
          <p:cNvSpPr>
            <a:spLocks noGrp="1"/>
          </p:cNvSpPr>
          <p:nvPr>
            <p:ph type="body" sz="quarter" idx="17" hasCustomPrompt="1"/>
          </p:nvPr>
        </p:nvSpPr>
        <p:spPr>
          <a:xfrm>
            <a:off x="4563664" y="3893330"/>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3" name="Text Placeholder 13">
            <a:extLst>
              <a:ext uri="{FF2B5EF4-FFF2-40B4-BE49-F238E27FC236}">
                <a16:creationId xmlns:a16="http://schemas.microsoft.com/office/drawing/2014/main" id="{90B19777-E2ED-419C-B486-857117FD081B}"/>
              </a:ext>
            </a:extLst>
          </p:cNvPr>
          <p:cNvSpPr>
            <a:spLocks noGrp="1"/>
          </p:cNvSpPr>
          <p:nvPr>
            <p:ph type="body" sz="quarter" idx="18" hasCustomPrompt="1"/>
          </p:nvPr>
        </p:nvSpPr>
        <p:spPr>
          <a:xfrm>
            <a:off x="8539138" y="3903126"/>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4" name="Online Image Placeholder 33">
            <a:extLst>
              <a:ext uri="{FF2B5EF4-FFF2-40B4-BE49-F238E27FC236}">
                <a16:creationId xmlns:a16="http://schemas.microsoft.com/office/drawing/2014/main" id="{1A58EB44-F532-4998-B316-61C738C37BF5}"/>
              </a:ext>
            </a:extLst>
          </p:cNvPr>
          <p:cNvSpPr>
            <a:spLocks noGrp="1"/>
          </p:cNvSpPr>
          <p:nvPr>
            <p:ph type="clipArt" sz="quarter" idx="19" hasCustomPrompt="1"/>
          </p:nvPr>
        </p:nvSpPr>
        <p:spPr>
          <a:xfrm>
            <a:off x="1754768" y="3098985"/>
            <a:ext cx="731520" cy="731520"/>
          </a:xfrm>
        </p:spPr>
        <p:txBody>
          <a:bodyPr rtlCol="0">
            <a:noAutofit/>
          </a:bodyPr>
          <a:lstStyle>
            <a:lvl1pPr marL="0" indent="0">
              <a:buNone/>
              <a:defRPr/>
            </a:lvl1pPr>
          </a:lstStyle>
          <a:p>
            <a:pPr rtl="0"/>
            <a:r>
              <a:rPr lang="en-GB" noProof="0"/>
              <a:t>Icon</a:t>
            </a:r>
          </a:p>
        </p:txBody>
      </p:sp>
      <p:sp>
        <p:nvSpPr>
          <p:cNvPr id="35" name="Online Image Placeholder 33">
            <a:extLst>
              <a:ext uri="{FF2B5EF4-FFF2-40B4-BE49-F238E27FC236}">
                <a16:creationId xmlns:a16="http://schemas.microsoft.com/office/drawing/2014/main" id="{33763C3C-3545-40BD-9B2C-DC4C0E4CE819}"/>
              </a:ext>
            </a:extLst>
          </p:cNvPr>
          <p:cNvSpPr>
            <a:spLocks noGrp="1"/>
          </p:cNvSpPr>
          <p:nvPr>
            <p:ph type="clipArt" sz="quarter" idx="20" hasCustomPrompt="1"/>
          </p:nvPr>
        </p:nvSpPr>
        <p:spPr>
          <a:xfrm>
            <a:off x="5730240" y="3098985"/>
            <a:ext cx="731520" cy="731520"/>
          </a:xfrm>
        </p:spPr>
        <p:txBody>
          <a:bodyPr rtlCol="0">
            <a:noAutofit/>
          </a:bodyPr>
          <a:lstStyle>
            <a:lvl1pPr marL="0" indent="0">
              <a:buNone/>
              <a:defRPr/>
            </a:lvl1pPr>
          </a:lstStyle>
          <a:p>
            <a:pPr rtl="0"/>
            <a:r>
              <a:rPr lang="en-GB" noProof="0"/>
              <a:t>Icon</a:t>
            </a:r>
          </a:p>
        </p:txBody>
      </p:sp>
      <p:sp>
        <p:nvSpPr>
          <p:cNvPr id="36" name="Online Image Placeholder 33">
            <a:extLst>
              <a:ext uri="{FF2B5EF4-FFF2-40B4-BE49-F238E27FC236}">
                <a16:creationId xmlns:a16="http://schemas.microsoft.com/office/drawing/2014/main" id="{1C5D3777-17F3-4225-8C52-2EF1DB4FD54A}"/>
              </a:ext>
            </a:extLst>
          </p:cNvPr>
          <p:cNvSpPr>
            <a:spLocks noGrp="1"/>
          </p:cNvSpPr>
          <p:nvPr>
            <p:ph type="clipArt" sz="quarter" idx="21" hasCustomPrompt="1"/>
          </p:nvPr>
        </p:nvSpPr>
        <p:spPr>
          <a:xfrm>
            <a:off x="9705712" y="3098985"/>
            <a:ext cx="731520" cy="731520"/>
          </a:xfrm>
        </p:spPr>
        <p:txBody>
          <a:bodyPr rtlCol="0">
            <a:noAutofit/>
          </a:bodyPr>
          <a:lstStyle>
            <a:lvl1pPr marL="0" indent="0">
              <a:buNone/>
              <a:defRPr/>
            </a:lvl1pPr>
          </a:lstStyle>
          <a:p>
            <a:pPr rtl="0"/>
            <a:r>
              <a:rPr lang="en-GB" noProof="0"/>
              <a:t>Icon</a:t>
            </a:r>
          </a:p>
        </p:txBody>
      </p:sp>
    </p:spTree>
    <p:extLst>
      <p:ext uri="{BB962C8B-B14F-4D97-AF65-F5344CB8AC3E}">
        <p14:creationId xmlns:p14="http://schemas.microsoft.com/office/powerpoint/2010/main" val="317374039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05F96C-D634-4A69-95EC-3D002BD68752}"/>
              </a:ext>
            </a:extLst>
          </p:cNvPr>
          <p:cNvSpPr>
            <a:spLocks noGrp="1"/>
          </p:cNvSpPr>
          <p:nvPr>
            <p:ph type="title"/>
          </p:nvPr>
        </p:nvSpPr>
        <p:spPr>
          <a:xfrm>
            <a:off x="594519" y="365125"/>
            <a:ext cx="11002962" cy="823913"/>
          </a:xfrm>
          <a:prstGeom prst="rect">
            <a:avLst/>
          </a:prstGeom>
        </p:spPr>
        <p:txBody>
          <a:bodyPr vert="horz" lIns="91440" tIns="45720" rIns="91440" bIns="45720" rtlCol="0" anchor="ctr">
            <a:no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37757E98-D0FB-43E3-98BC-711F6A2F5372}"/>
              </a:ext>
            </a:extLst>
          </p:cNvPr>
          <p:cNvSpPr>
            <a:spLocks noGrp="1"/>
          </p:cNvSpPr>
          <p:nvPr>
            <p:ph type="body" idx="1"/>
          </p:nvPr>
        </p:nvSpPr>
        <p:spPr>
          <a:xfrm>
            <a:off x="594519" y="1365813"/>
            <a:ext cx="10989920" cy="4811150"/>
          </a:xfrm>
          <a:prstGeom prst="rect">
            <a:avLst/>
          </a:prstGeom>
        </p:spPr>
        <p:txBody>
          <a:bodyPr vert="horz" lIns="91440" tIns="45720" rIns="91440" bIns="45720" rtlCol="0">
            <a:no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a:extLst>
              <a:ext uri="{FF2B5EF4-FFF2-40B4-BE49-F238E27FC236}">
                <a16:creationId xmlns:a16="http://schemas.microsoft.com/office/drawing/2014/main" id="{BFA65B72-2E86-4BA3-94F2-3ADFA40B7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en-GB" noProof="0"/>
              <a:t>Add a footer</a:t>
            </a:r>
          </a:p>
        </p:txBody>
      </p:sp>
      <p:sp>
        <p:nvSpPr>
          <p:cNvPr id="6" name="Slide Number Placeholder 5">
            <a:extLst>
              <a:ext uri="{FF2B5EF4-FFF2-40B4-BE49-F238E27FC236}">
                <a16:creationId xmlns:a16="http://schemas.microsoft.com/office/drawing/2014/main" id="{73C1F3FD-3DB9-46B7-85E1-E8B8878A401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69282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1" r:id="rId3"/>
    <p:sldLayoutId id="2147483651" r:id="rId4"/>
    <p:sldLayoutId id="2147483660" r:id="rId5"/>
    <p:sldLayoutId id="2147483677" r:id="rId6"/>
    <p:sldLayoutId id="2147483666" r:id="rId7"/>
    <p:sldLayoutId id="2147483679" r:id="rId8"/>
    <p:sldLayoutId id="2147483653" r:id="rId9"/>
    <p:sldLayoutId id="2147483678" r:id="rId10"/>
    <p:sldLayoutId id="2147483680" r:id="rId11"/>
  </p:sldLayoutIdLst>
  <p:hf hdr="0" ftr="0" dt="0"/>
  <p:txStyles>
    <p:titleStyle>
      <a:lvl1pPr algn="ctr" defTabSz="914400" rtl="0" eaLnBrk="1" latinLnBrk="0" hangingPunct="1">
        <a:lnSpc>
          <a:spcPct val="10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microsoft.com/office/2007/relationships/hdphoto" Target="../media/hdphoto4.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microsoft.com/office/2007/relationships/hdphoto" Target="../media/hdphoto5.wdp"/></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microsoft.com/office/2007/relationships/hdphoto" Target="../media/hdphoto4.wdp"/></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microsoft.com/office/2007/relationships/hdphoto" Target="../media/hdphoto7.wdp"/><Relationship Id="rId5" Type="http://schemas.openxmlformats.org/officeDocument/2006/relationships/image" Target="../media/image14.png"/><Relationship Id="rId4" Type="http://schemas.microsoft.com/office/2007/relationships/hdphoto" Target="../media/hdphoto6.wdp"/></Relationships>
</file>

<file path=ppt/slides/_rels/slide9.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12.jpeg"/><Relationship Id="rId7"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7.jpeg"/><Relationship Id="rId5" Type="http://schemas.openxmlformats.org/officeDocument/2006/relationships/image" Target="../media/image8.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microsoft.com/office/2007/relationships/hdphoto" Target="../media/hdphoto8.wdp"/></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aboutamazon.com/news/operations/training" TargetMode="External"/><Relationship Id="rId2" Type="http://schemas.openxmlformats.org/officeDocument/2006/relationships/image" Target="../media/image17.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9F21E2-06A9-8577-36D7-1575499A79F3}"/>
              </a:ext>
            </a:extLst>
          </p:cNvPr>
          <p:cNvPicPr>
            <a:picLocks noChangeAspect="1"/>
          </p:cNvPicPr>
          <p:nvPr/>
        </p:nvPicPr>
        <p:blipFill>
          <a:blip r:embed="rId3"/>
          <a:stretch>
            <a:fillRect/>
          </a:stretch>
        </p:blipFill>
        <p:spPr>
          <a:xfrm>
            <a:off x="8337835" y="-159454"/>
            <a:ext cx="3834716" cy="1938696"/>
          </a:xfrm>
          <a:prstGeom prst="rect">
            <a:avLst/>
          </a:prstGeom>
        </p:spPr>
      </p:pic>
      <p:pic>
        <p:nvPicPr>
          <p:cNvPr id="8" name="Picture Placeholder 7" descr="abstract image">
            <a:extLst>
              <a:ext uri="{FF2B5EF4-FFF2-40B4-BE49-F238E27FC236}">
                <a16:creationId xmlns:a16="http://schemas.microsoft.com/office/drawing/2014/main" id="{9AB29DBC-55D3-49D9-BB44-4936739C4B57}"/>
              </a:ext>
            </a:extLst>
          </p:cNvPr>
          <p:cNvPicPr>
            <a:picLocks noGrp="1" noChangeAspect="1"/>
          </p:cNvPicPr>
          <p:nvPr>
            <p:ph type="pic" sz="quarter" idx="10"/>
          </p:nvPr>
        </p:nvPicPr>
        <p:blipFill rotWithShape="1">
          <a:blip r:embed="rId4">
            <a:alphaModFix amt="52000"/>
            <a:extLst>
              <a:ext uri="{BEBA8EAE-BF5A-486C-A8C5-ECC9F3942E4B}">
                <a14:imgProps xmlns:a14="http://schemas.microsoft.com/office/drawing/2010/main">
                  <a14:imgLayer r:embed="rId5">
                    <a14:imgEffect>
                      <a14:saturation sat="0"/>
                    </a14:imgEffect>
                  </a14:imgLayer>
                </a14:imgProps>
              </a:ext>
            </a:extLst>
          </a:blip>
          <a:srcRect/>
          <a:stretch/>
        </p:blipFill>
        <p:spPr>
          <a:xfrm>
            <a:off x="-2" y="-159454"/>
            <a:ext cx="12192000" cy="6858000"/>
          </a:xfrm>
        </p:spPr>
      </p:pic>
      <p:sp>
        <p:nvSpPr>
          <p:cNvPr id="9" name="Title 8">
            <a:extLst>
              <a:ext uri="{FF2B5EF4-FFF2-40B4-BE49-F238E27FC236}">
                <a16:creationId xmlns:a16="http://schemas.microsoft.com/office/drawing/2014/main" id="{79DC1498-E692-42BA-B69F-6D37E6CFACA0}"/>
              </a:ext>
            </a:extLst>
          </p:cNvPr>
          <p:cNvSpPr>
            <a:spLocks noGrp="1"/>
          </p:cNvSpPr>
          <p:nvPr>
            <p:ph type="title"/>
          </p:nvPr>
        </p:nvSpPr>
        <p:spPr>
          <a:xfrm>
            <a:off x="350836" y="417065"/>
            <a:ext cx="11490325" cy="2852481"/>
          </a:xfrm>
        </p:spPr>
        <p:txBody>
          <a:bodyPr rtlCol="0"/>
          <a:lstStyle/>
          <a:p>
            <a:pPr rtl="0"/>
            <a:br>
              <a:rPr lang="en-GB" dirty="0"/>
            </a:br>
            <a:endParaRPr lang="en-GB" dirty="0"/>
          </a:p>
        </p:txBody>
      </p:sp>
      <p:sp>
        <p:nvSpPr>
          <p:cNvPr id="3" name="Text Placeholder 2">
            <a:extLst>
              <a:ext uri="{FF2B5EF4-FFF2-40B4-BE49-F238E27FC236}">
                <a16:creationId xmlns:a16="http://schemas.microsoft.com/office/drawing/2014/main" id="{C0AE828D-1E63-455F-949D-0C5454A7FE88}"/>
              </a:ext>
            </a:extLst>
          </p:cNvPr>
          <p:cNvSpPr>
            <a:spLocks noGrp="1"/>
          </p:cNvSpPr>
          <p:nvPr>
            <p:ph type="body" sz="quarter" idx="12"/>
          </p:nvPr>
        </p:nvSpPr>
        <p:spPr>
          <a:xfrm>
            <a:off x="278665" y="299450"/>
            <a:ext cx="8059170" cy="5940192"/>
          </a:xfrm>
        </p:spPr>
        <p:txBody>
          <a:bodyPr rtlCol="0"/>
          <a:lstStyle/>
          <a:p>
            <a:pPr algn="l"/>
            <a:r>
              <a:rPr lang="en-GB" sz="2400" b="1" dirty="0">
                <a:effectLst>
                  <a:outerShdw blurRad="38100" dist="38100" dir="2700000" algn="tl">
                    <a:srgbClr val="000000">
                      <a:alpha val="43137"/>
                    </a:srgbClr>
                  </a:outerShdw>
                </a:effectLst>
                <a:latin typeface="+mj-lt"/>
              </a:rPr>
              <a:t>Title of the Assignment:</a:t>
            </a:r>
            <a:r>
              <a:rPr lang="en-GB" sz="2400" dirty="0">
                <a:latin typeface="+mj-lt"/>
              </a:rPr>
              <a:t> </a:t>
            </a:r>
            <a:r>
              <a:rPr lang="en-GB" sz="2400" i="1" dirty="0">
                <a:latin typeface="+mj-lt"/>
              </a:rPr>
              <a:t>Individual Presentation </a:t>
            </a:r>
          </a:p>
          <a:p>
            <a:pPr algn="l"/>
            <a:r>
              <a:rPr lang="en-GB" sz="2400" b="1" dirty="0">
                <a:effectLst>
                  <a:outerShdw blurRad="38100" dist="38100" dir="2700000" algn="tl">
                    <a:srgbClr val="000000">
                      <a:alpha val="43137"/>
                    </a:srgbClr>
                  </a:outerShdw>
                </a:effectLst>
                <a:latin typeface="+mj-lt"/>
              </a:rPr>
              <a:t>Module Title: </a:t>
            </a:r>
            <a:r>
              <a:rPr lang="en-GB" sz="2400" i="1" dirty="0">
                <a:latin typeface="+mj-lt"/>
              </a:rPr>
              <a:t>Managing people </a:t>
            </a:r>
          </a:p>
          <a:p>
            <a:pPr algn="l"/>
            <a:r>
              <a:rPr lang="en-GB" sz="2400" b="1" dirty="0">
                <a:effectLst>
                  <a:outerShdw blurRad="38100" dist="38100" dir="2700000" algn="tl">
                    <a:srgbClr val="000000">
                      <a:alpha val="43137"/>
                    </a:srgbClr>
                  </a:outerShdw>
                </a:effectLst>
                <a:latin typeface="+mj-lt"/>
              </a:rPr>
              <a:t>Module Code: </a:t>
            </a:r>
            <a:r>
              <a:rPr lang="en-GB" sz="2400" i="1" dirty="0">
                <a:latin typeface="+mj-lt"/>
              </a:rPr>
              <a:t>LCBB5004</a:t>
            </a:r>
          </a:p>
          <a:p>
            <a:pPr algn="l"/>
            <a:r>
              <a:rPr lang="en-GB" sz="2400" b="1" dirty="0">
                <a:effectLst>
                  <a:outerShdw blurRad="38100" dist="38100" dir="2700000" algn="tl">
                    <a:srgbClr val="000000">
                      <a:alpha val="43137"/>
                    </a:srgbClr>
                  </a:outerShdw>
                </a:effectLst>
                <a:latin typeface="+mj-lt"/>
              </a:rPr>
              <a:t>Student name: </a:t>
            </a:r>
            <a:r>
              <a:rPr lang="en-GB" sz="2400" i="1" dirty="0">
                <a:latin typeface="+mj-lt"/>
              </a:rPr>
              <a:t>Aleksandar </a:t>
            </a:r>
            <a:r>
              <a:rPr lang="en-GB" sz="2400" i="1" dirty="0" err="1">
                <a:latin typeface="+mj-lt"/>
              </a:rPr>
              <a:t>Chimshirov</a:t>
            </a:r>
            <a:endParaRPr lang="en-GB" sz="2400" i="1" dirty="0">
              <a:latin typeface="+mj-lt"/>
            </a:endParaRPr>
          </a:p>
          <a:p>
            <a:pPr algn="l"/>
            <a:r>
              <a:rPr lang="en-GB" sz="2400" b="1" dirty="0">
                <a:effectLst>
                  <a:outerShdw blurRad="38100" dist="38100" dir="2700000" algn="tl">
                    <a:srgbClr val="000000">
                      <a:alpha val="43137"/>
                    </a:srgbClr>
                  </a:outerShdw>
                </a:effectLst>
                <a:latin typeface="+mj-lt"/>
              </a:rPr>
              <a:t>Student ID: </a:t>
            </a:r>
            <a:r>
              <a:rPr lang="en-GB" sz="2400" i="1" dirty="0">
                <a:latin typeface="+mj-lt"/>
              </a:rPr>
              <a:t>2235336</a:t>
            </a:r>
          </a:p>
          <a:p>
            <a:pPr algn="l"/>
            <a:r>
              <a:rPr lang="en-GB" sz="2400" b="1" dirty="0">
                <a:effectLst>
                  <a:outerShdw blurRad="38100" dist="38100" dir="2700000" algn="tl">
                    <a:srgbClr val="000000">
                      <a:alpha val="43137"/>
                    </a:srgbClr>
                  </a:outerShdw>
                </a:effectLst>
                <a:latin typeface="+mj-lt"/>
              </a:rPr>
              <a:t>Word count</a:t>
            </a:r>
            <a:r>
              <a:rPr lang="en-GB" sz="2400" dirty="0">
                <a:latin typeface="+mj-lt"/>
              </a:rPr>
              <a:t>: N/A</a:t>
            </a:r>
          </a:p>
          <a:p>
            <a:pPr algn="l"/>
            <a:r>
              <a:rPr lang="en-GB" sz="2400" b="1" dirty="0">
                <a:effectLst>
                  <a:outerShdw blurRad="38100" dist="38100" dir="2700000" algn="tl">
                    <a:srgbClr val="000000">
                      <a:alpha val="43137"/>
                    </a:srgbClr>
                  </a:outerShdw>
                </a:effectLst>
                <a:latin typeface="+mj-lt"/>
              </a:rPr>
              <a:t>Lecture: </a:t>
            </a:r>
            <a:r>
              <a:rPr lang="en-GB" sz="2400" i="1" dirty="0">
                <a:effectLst>
                  <a:outerShdw blurRad="38100" dist="38100" dir="2700000" algn="tl">
                    <a:srgbClr val="000000">
                      <a:alpha val="43137"/>
                    </a:srgbClr>
                  </a:outerShdw>
                </a:effectLst>
                <a:latin typeface="+mj-lt"/>
              </a:rPr>
              <a:t>Nishi </a:t>
            </a:r>
            <a:r>
              <a:rPr lang="en-GB" sz="2400" i="1" dirty="0" err="1">
                <a:effectLst>
                  <a:outerShdw blurRad="38100" dist="38100" dir="2700000" algn="tl">
                    <a:srgbClr val="000000">
                      <a:alpha val="43137"/>
                    </a:srgbClr>
                  </a:outerShdw>
                </a:effectLst>
                <a:latin typeface="+mj-lt"/>
              </a:rPr>
              <a:t>Ramsurrun</a:t>
            </a:r>
            <a:r>
              <a:rPr lang="en-GB" sz="2400" i="1" dirty="0">
                <a:effectLst>
                  <a:outerShdw blurRad="38100" dist="38100" dir="2700000" algn="tl">
                    <a:srgbClr val="000000">
                      <a:alpha val="43137"/>
                    </a:srgbClr>
                  </a:outerShdw>
                </a:effectLst>
                <a:latin typeface="+mj-lt"/>
              </a:rPr>
              <a:t> </a:t>
            </a:r>
          </a:p>
          <a:p>
            <a:pPr rtl="0"/>
            <a:endParaRPr lang="en-GB" dirty="0"/>
          </a:p>
        </p:txBody>
      </p:sp>
      <p:sp>
        <p:nvSpPr>
          <p:cNvPr id="7" name="Text Placeholder 6">
            <a:extLst>
              <a:ext uri="{FF2B5EF4-FFF2-40B4-BE49-F238E27FC236}">
                <a16:creationId xmlns:a16="http://schemas.microsoft.com/office/drawing/2014/main" id="{5D865526-EC39-4780-A2A8-274A80A5C19B}"/>
              </a:ext>
            </a:extLst>
          </p:cNvPr>
          <p:cNvSpPr>
            <a:spLocks noGrp="1"/>
          </p:cNvSpPr>
          <p:nvPr>
            <p:ph type="body" idx="1"/>
          </p:nvPr>
        </p:nvSpPr>
        <p:spPr>
          <a:xfrm>
            <a:off x="7014764" y="5922140"/>
            <a:ext cx="4114800" cy="518795"/>
          </a:xfrm>
        </p:spPr>
        <p:txBody>
          <a:bodyPr rtlCol="0"/>
          <a:lstStyle/>
          <a:p>
            <a:pPr rtl="0"/>
            <a:r>
              <a:rPr lang="en-GB" dirty="0">
                <a:effectLst>
                  <a:outerShdw blurRad="38100" dist="38100" dir="2700000" algn="tl">
                    <a:srgbClr val="000000">
                      <a:alpha val="43137"/>
                    </a:srgbClr>
                  </a:outerShdw>
                </a:effectLst>
                <a:latin typeface="Amasis MT Pro Medium" panose="02040604050005020304" pitchFamily="18" charset="0"/>
              </a:rPr>
              <a:t>Managing people </a:t>
            </a:r>
          </a:p>
          <a:p>
            <a:pPr rtl="0"/>
            <a:endParaRPr lang="en-GB" dirty="0"/>
          </a:p>
        </p:txBody>
      </p:sp>
    </p:spTree>
    <p:extLst>
      <p:ext uri="{BB962C8B-B14F-4D97-AF65-F5344CB8AC3E}">
        <p14:creationId xmlns:p14="http://schemas.microsoft.com/office/powerpoint/2010/main" val="392783230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A87B3-0A27-4EE9-979E-B69581E476F0}"/>
              </a:ext>
            </a:extLst>
          </p:cNvPr>
          <p:cNvSpPr>
            <a:spLocks noGrp="1"/>
          </p:cNvSpPr>
          <p:nvPr>
            <p:ph type="title"/>
          </p:nvPr>
        </p:nvSpPr>
        <p:spPr/>
        <p:txBody>
          <a:bodyPr rtlCol="0"/>
          <a:lstStyle/>
          <a:p>
            <a:pPr algn="ctr" rtl="0"/>
            <a:r>
              <a:rPr lang="en-GB" sz="4800" b="1" dirty="0">
                <a:effectLst>
                  <a:outerShdw blurRad="38100" dist="38100" dir="2700000" algn="tl">
                    <a:srgbClr val="000000">
                      <a:alpha val="43137"/>
                    </a:srgbClr>
                  </a:outerShdw>
                </a:effectLst>
                <a:latin typeface="Aldhabi" panose="020F0502020204030204" pitchFamily="2" charset="-78"/>
                <a:cs typeface="Aldhabi" panose="020F0502020204030204" pitchFamily="2" charset="-78"/>
              </a:rPr>
              <a:t>Table of contents</a:t>
            </a:r>
            <a:br>
              <a:rPr lang="en-GB" dirty="0"/>
            </a:br>
            <a:endParaRPr lang="en-GB" dirty="0"/>
          </a:p>
        </p:txBody>
      </p:sp>
      <p:pic>
        <p:nvPicPr>
          <p:cNvPr id="8" name="Picture Placeholder 7" descr="group of people at a conference table">
            <a:extLst>
              <a:ext uri="{FF2B5EF4-FFF2-40B4-BE49-F238E27FC236}">
                <a16:creationId xmlns:a16="http://schemas.microsoft.com/office/drawing/2014/main" id="{BB76F5AB-0940-46E1-85F9-6A870D7D04C9}"/>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6" name="Text Placeholder 5">
            <a:extLst>
              <a:ext uri="{FF2B5EF4-FFF2-40B4-BE49-F238E27FC236}">
                <a16:creationId xmlns:a16="http://schemas.microsoft.com/office/drawing/2014/main" id="{F3C89A40-EEAA-43AB-9A3A-B2CFDE450F1B}"/>
              </a:ext>
            </a:extLst>
          </p:cNvPr>
          <p:cNvSpPr>
            <a:spLocks noGrp="1"/>
          </p:cNvSpPr>
          <p:nvPr>
            <p:ph type="body" sz="quarter" idx="15"/>
          </p:nvPr>
        </p:nvSpPr>
        <p:spPr>
          <a:xfrm>
            <a:off x="5769430" y="1632561"/>
            <a:ext cx="6223787" cy="4659382"/>
          </a:xfrm>
        </p:spPr>
        <p:txBody>
          <a:bodyPr rtlCol="0"/>
          <a:lstStyle/>
          <a:p>
            <a:pPr marL="285750" indent="-285750" rtl="0">
              <a:buFont typeface="Arial" panose="020B0604020202020204" pitchFamily="34" charset="0"/>
              <a:buChar char="•"/>
            </a:pPr>
            <a:r>
              <a:rPr lang="en-GB" sz="1800" b="1" dirty="0">
                <a:effectLst>
                  <a:outerShdw blurRad="38100" dist="38100" dir="2700000" algn="tl">
                    <a:srgbClr val="000000">
                      <a:alpha val="43137"/>
                    </a:srgbClr>
                  </a:outerShdw>
                </a:effectLst>
                <a:latin typeface="Bookman Old Style" panose="02050604050505020204" pitchFamily="18" charset="0"/>
                <a:ea typeface="DengXian" panose="02010600030101010101" pitchFamily="2" charset="-122"/>
                <a:cs typeface="Times New Roman" panose="02020603050405020304" pitchFamily="18" charset="0"/>
              </a:rPr>
              <a:t>Importance of technology in Training and development </a:t>
            </a:r>
          </a:p>
          <a:p>
            <a:pPr marL="285750" indent="-285750" rtl="0">
              <a:buFont typeface="Arial" panose="020B0604020202020204" pitchFamily="34" charset="0"/>
              <a:buChar char="•"/>
            </a:pPr>
            <a:r>
              <a:rPr lang="en-GB" b="1" dirty="0">
                <a:effectLst>
                  <a:outerShdw blurRad="38100" dist="38100" dir="2700000" algn="tl">
                    <a:srgbClr val="000000">
                      <a:alpha val="43137"/>
                    </a:srgbClr>
                  </a:outerShdw>
                </a:effectLst>
                <a:latin typeface="Bookman Old Style" panose="02050604050505020204" pitchFamily="18" charset="0"/>
              </a:rPr>
              <a:t> Analyse the benefits of technology-based training programmes for employees</a:t>
            </a:r>
          </a:p>
          <a:p>
            <a:pPr marL="285750" indent="-285750" rtl="0">
              <a:buFont typeface="Arial" panose="020B0604020202020204" pitchFamily="34" charset="0"/>
              <a:buChar char="•"/>
            </a:pPr>
            <a:r>
              <a:rPr lang="en-GB" sz="1800" b="1" kern="100" dirty="0">
                <a:effectLst>
                  <a:outerShdw blurRad="38100" dist="38100" dir="2700000" algn="tl">
                    <a:srgbClr val="000000">
                      <a:alpha val="43137"/>
                    </a:srgbClr>
                  </a:outerShdw>
                </a:effectLst>
                <a:latin typeface="Bookman Old Style" panose="02050604050505020204" pitchFamily="18" charset="0"/>
                <a:ea typeface="DengXian" panose="02010600030101010101" pitchFamily="2" charset="-122"/>
                <a:cs typeface="Times New Roman" panose="02020603050405020304" pitchFamily="18" charset="0"/>
              </a:rPr>
              <a:t>Analyse the benefits of technology-based training programmes for employees</a:t>
            </a:r>
          </a:p>
          <a:p>
            <a:pPr marL="285750" indent="-285750" rtl="0">
              <a:buFont typeface="Arial" panose="020B0604020202020204" pitchFamily="34" charset="0"/>
              <a:buChar char="•"/>
            </a:pPr>
            <a:r>
              <a:rPr lang="en-GB" b="1" dirty="0">
                <a:effectLst>
                  <a:outerShdw blurRad="38100" dist="38100" dir="2700000" algn="tl">
                    <a:srgbClr val="000000">
                      <a:alpha val="43137"/>
                    </a:srgbClr>
                  </a:outerShdw>
                </a:effectLst>
                <a:latin typeface="Bookman Old Style" panose="02050604050505020204" pitchFamily="18" charset="0"/>
              </a:rPr>
              <a:t>Conclusion </a:t>
            </a:r>
          </a:p>
          <a:p>
            <a:pPr marL="285750" indent="-285750" rtl="0">
              <a:buFont typeface="Arial" panose="020B0604020202020204" pitchFamily="34" charset="0"/>
              <a:buChar char="•"/>
            </a:pPr>
            <a:r>
              <a:rPr lang="en-GB" b="1" dirty="0">
                <a:effectLst>
                  <a:outerShdw blurRad="38100" dist="38100" dir="2700000" algn="tl">
                    <a:srgbClr val="000000">
                      <a:alpha val="43137"/>
                    </a:srgbClr>
                  </a:outerShdw>
                </a:effectLst>
                <a:latin typeface="Bookman Old Style" panose="02050604050505020204" pitchFamily="18" charset="0"/>
              </a:rPr>
              <a:t>Reference </a:t>
            </a:r>
          </a:p>
        </p:txBody>
      </p:sp>
      <p:sp>
        <p:nvSpPr>
          <p:cNvPr id="7" name="Slide Number Placeholder 6">
            <a:extLst>
              <a:ext uri="{FF2B5EF4-FFF2-40B4-BE49-F238E27FC236}">
                <a16:creationId xmlns:a16="http://schemas.microsoft.com/office/drawing/2014/main" id="{F29F8048-1E86-48F4-B246-D2F8C54B7EB1}"/>
              </a:ext>
            </a:extLst>
          </p:cNvPr>
          <p:cNvSpPr>
            <a:spLocks noGrp="1"/>
          </p:cNvSpPr>
          <p:nvPr>
            <p:ph type="sldNum" sz="quarter" idx="12"/>
          </p:nvPr>
        </p:nvSpPr>
        <p:spPr/>
        <p:txBody>
          <a:bodyPr rtlCol="0"/>
          <a:lstStyle/>
          <a:p>
            <a:pPr rtl="0"/>
            <a:fld id="{8C2E478F-E849-4A8C-AF1F-CBCC78A7CBFA}" type="slidenum">
              <a:rPr lang="en-GB" smtClean="0"/>
              <a:pPr/>
              <a:t>2</a:t>
            </a:fld>
            <a:endParaRPr lang="en-GB"/>
          </a:p>
        </p:txBody>
      </p:sp>
    </p:spTree>
    <p:extLst>
      <p:ext uri="{BB962C8B-B14F-4D97-AF65-F5344CB8AC3E}">
        <p14:creationId xmlns:p14="http://schemas.microsoft.com/office/powerpoint/2010/main" val="16490989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03950CF-5BF2-4FB0-A36C-48C194F39E12}"/>
              </a:ext>
            </a:extLst>
          </p:cNvPr>
          <p:cNvSpPr>
            <a:spLocks noGrp="1"/>
          </p:cNvSpPr>
          <p:nvPr>
            <p:ph type="title"/>
          </p:nvPr>
        </p:nvSpPr>
        <p:spPr>
          <a:xfrm>
            <a:off x="5644669" y="315411"/>
            <a:ext cx="6419731" cy="884238"/>
          </a:xfrm>
        </p:spPr>
        <p:txBody>
          <a:bodyPr rtlCol="0"/>
          <a:lstStyle/>
          <a:p>
            <a:pPr algn="ctr" rtl="0"/>
            <a:r>
              <a:rPr lang="en-GB" sz="2000" b="1" dirty="0">
                <a:effectLst>
                  <a:outerShdw blurRad="38100" dist="38100" dir="2700000" algn="tl">
                    <a:srgbClr val="000000">
                      <a:alpha val="43137"/>
                    </a:srgbClr>
                  </a:outerShdw>
                </a:effectLst>
                <a:latin typeface="Book Antiqua" panose="02040602050305030304" pitchFamily="18" charset="0"/>
                <a:ea typeface="Calibri" panose="020F0502020204030204" pitchFamily="34" charset="0"/>
                <a:cs typeface="Times New Roman" panose="02020603050405020304" pitchFamily="18" charset="0"/>
              </a:rPr>
              <a:t>Importance of technology in Training and development</a:t>
            </a:r>
            <a:endParaRPr lang="en-GB" sz="3600" dirty="0">
              <a:effectLst>
                <a:outerShdw blurRad="38100" dist="38100" dir="2700000" algn="tl">
                  <a:srgbClr val="000000">
                    <a:alpha val="43137"/>
                  </a:srgbClr>
                </a:outerShdw>
              </a:effectLst>
              <a:latin typeface="Book Antiqua" panose="02040602050305030304" pitchFamily="18" charset="0"/>
            </a:endParaRPr>
          </a:p>
        </p:txBody>
      </p:sp>
      <p:pic>
        <p:nvPicPr>
          <p:cNvPr id="5" name="Picture Placeholder 4" descr="table with various people working on their laptops">
            <a:extLst>
              <a:ext uri="{FF2B5EF4-FFF2-40B4-BE49-F238E27FC236}">
                <a16:creationId xmlns:a16="http://schemas.microsoft.com/office/drawing/2014/main" id="{A0280051-D7F1-4438-B815-F0FF4906D141}"/>
              </a:ext>
            </a:extLst>
          </p:cNvPr>
          <p:cNvPicPr>
            <a:picLocks noGrp="1" noChangeAspect="1"/>
          </p:cNvPicPr>
          <p:nvPr>
            <p:ph type="pic" sz="quarter" idx="14"/>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3617" r="23617"/>
          <a:stretch/>
        </p:blipFill>
        <p:spPr>
          <a:noFill/>
        </p:spPr>
      </p:pic>
      <p:sp>
        <p:nvSpPr>
          <p:cNvPr id="10" name="Text Placeholder 9">
            <a:extLst>
              <a:ext uri="{FF2B5EF4-FFF2-40B4-BE49-F238E27FC236}">
                <a16:creationId xmlns:a16="http://schemas.microsoft.com/office/drawing/2014/main" id="{255FA470-23EB-4512-8FFB-28DDAB08B002}"/>
              </a:ext>
            </a:extLst>
          </p:cNvPr>
          <p:cNvSpPr>
            <a:spLocks noGrp="1"/>
          </p:cNvSpPr>
          <p:nvPr>
            <p:ph type="body" sz="quarter" idx="16"/>
          </p:nvPr>
        </p:nvSpPr>
        <p:spPr>
          <a:xfrm>
            <a:off x="9046880" y="1302326"/>
            <a:ext cx="3017520" cy="464871"/>
          </a:xfrm>
        </p:spPr>
        <p:txBody>
          <a:bodyPr rtlCol="0"/>
          <a:lstStyle/>
          <a:p>
            <a:pPr rtl="0"/>
            <a:r>
              <a:rPr lang="en-GB" b="1" dirty="0">
                <a:effectLst>
                  <a:outerShdw blurRad="38100" dist="38100" dir="2700000" algn="tl">
                    <a:srgbClr val="000000">
                      <a:alpha val="43137"/>
                    </a:srgbClr>
                  </a:outerShdw>
                </a:effectLst>
              </a:rPr>
              <a:t>TECHNOLOGY </a:t>
            </a:r>
          </a:p>
        </p:txBody>
      </p:sp>
      <p:sp>
        <p:nvSpPr>
          <p:cNvPr id="9" name="Content Placeholder 8">
            <a:extLst>
              <a:ext uri="{FF2B5EF4-FFF2-40B4-BE49-F238E27FC236}">
                <a16:creationId xmlns:a16="http://schemas.microsoft.com/office/drawing/2014/main" id="{256319DF-036A-473B-95D3-C5F6FF849FD4}"/>
              </a:ext>
            </a:extLst>
          </p:cNvPr>
          <p:cNvSpPr>
            <a:spLocks noGrp="1"/>
          </p:cNvSpPr>
          <p:nvPr>
            <p:ph idx="1"/>
          </p:nvPr>
        </p:nvSpPr>
        <p:spPr>
          <a:xfrm>
            <a:off x="5416550" y="1869874"/>
            <a:ext cx="6775449" cy="4977057"/>
          </a:xfrm>
        </p:spPr>
        <p:txBody>
          <a:bodyPr rtlCol="0">
            <a:normAutofit/>
          </a:bodyPr>
          <a:lstStyle/>
          <a:p>
            <a:pPr marL="0" indent="0" rtl="0">
              <a:buNone/>
            </a:pPr>
            <a:r>
              <a:rPr lang="en-GB" dirty="0">
                <a:latin typeface="Book Antiqua" panose="02040602050305030304" pitchFamily="18" charset="0"/>
              </a:rPr>
              <a:t>Over the past 20 years, technology has essentially changed our daily lives and society. The section of employee training and development has seen a substantial transformation thanks to technology, which offers several advantages that have a direct bearing on an organization's expansion. </a:t>
            </a:r>
          </a:p>
          <a:p>
            <a:r>
              <a:rPr lang="en-GB" dirty="0">
                <a:latin typeface="Book Antiqua" panose="02040602050305030304" pitchFamily="18" charset="0"/>
              </a:rPr>
              <a:t>Enhancing learners' participation</a:t>
            </a:r>
          </a:p>
          <a:p>
            <a:r>
              <a:rPr lang="en-GB" dirty="0">
                <a:latin typeface="Book Antiqua" panose="02040602050305030304" pitchFamily="18" charset="0"/>
              </a:rPr>
              <a:t>Encourage and engage a wider participation </a:t>
            </a:r>
          </a:p>
          <a:p>
            <a:r>
              <a:rPr lang="en-GB" dirty="0">
                <a:latin typeface="Book Antiqua" panose="02040602050305030304" pitchFamily="18" charset="0"/>
              </a:rPr>
              <a:t>Accessible from almost everywhere there is Internet connection </a:t>
            </a:r>
          </a:p>
          <a:p>
            <a:r>
              <a:rPr lang="en-GB" dirty="0">
                <a:latin typeface="Book Antiqua" panose="02040602050305030304" pitchFamily="18" charset="0"/>
              </a:rPr>
              <a:t>User friendly </a:t>
            </a:r>
          </a:p>
          <a:p>
            <a:r>
              <a:rPr lang="en-GB" dirty="0">
                <a:latin typeface="Book Antiqua" panose="02040602050305030304" pitchFamily="18" charset="0"/>
              </a:rPr>
              <a:t>Cost effective </a:t>
            </a:r>
          </a:p>
          <a:p>
            <a:r>
              <a:rPr lang="en-GB" dirty="0">
                <a:latin typeface="Book Antiqua" panose="02040602050305030304" pitchFamily="18" charset="0"/>
              </a:rPr>
              <a:t>Enhance the learning of digital tools and techniques </a:t>
            </a:r>
          </a:p>
          <a:p>
            <a:endParaRPr lang="en-GB" dirty="0"/>
          </a:p>
        </p:txBody>
      </p:sp>
      <p:sp>
        <p:nvSpPr>
          <p:cNvPr id="4" name="Slide Number Placeholder 3">
            <a:extLst>
              <a:ext uri="{FF2B5EF4-FFF2-40B4-BE49-F238E27FC236}">
                <a16:creationId xmlns:a16="http://schemas.microsoft.com/office/drawing/2014/main" id="{A4BADA18-8F0E-4249-A144-6CB8259BA65B}"/>
              </a:ext>
            </a:extLst>
          </p:cNvPr>
          <p:cNvSpPr>
            <a:spLocks noGrp="1"/>
          </p:cNvSpPr>
          <p:nvPr>
            <p:ph type="sldNum" sz="quarter" idx="4"/>
          </p:nvPr>
        </p:nvSpPr>
        <p:spPr/>
        <p:txBody>
          <a:bodyPr rtlCol="0"/>
          <a:lstStyle/>
          <a:p>
            <a:pPr rtl="0"/>
            <a:fld id="{8C2E478F-E849-4A8C-AF1F-CBCC78A7CBFA}" type="slidenum">
              <a:rPr lang="en-GB" smtClean="0"/>
              <a:t>3</a:t>
            </a:fld>
            <a:endParaRPr lang="en-GB"/>
          </a:p>
        </p:txBody>
      </p:sp>
    </p:spTree>
    <p:extLst>
      <p:ext uri="{BB962C8B-B14F-4D97-AF65-F5344CB8AC3E}">
        <p14:creationId xmlns:p14="http://schemas.microsoft.com/office/powerpoint/2010/main" val="132537358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 calcmode="lin" valueType="num">
                                      <p:cBhvr additive="base">
                                        <p:cTn id="12"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 calcmode="lin" valueType="num">
                                      <p:cBhvr additive="base">
                                        <p:cTn id="18"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 calcmode="lin" valueType="num">
                                      <p:cBhvr additive="base">
                                        <p:cTn id="24"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 calcmode="lin" valueType="num">
                                      <p:cBhvr additive="base">
                                        <p:cTn id="30"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 calcmode="lin" valueType="num">
                                      <p:cBhvr additive="base">
                                        <p:cTn id="36"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 calcmode="lin" valueType="num">
                                      <p:cBhvr additive="base">
                                        <p:cTn id="4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 calcmode="lin" valueType="num">
                                      <p:cBhvr additive="base">
                                        <p:cTn id="48"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a:xfrm>
            <a:off x="6096000" y="512547"/>
            <a:ext cx="6096000" cy="5449640"/>
          </a:xfrm>
        </p:spPr>
        <p:txBody>
          <a:bodyPr rtlCol="0">
            <a:noAutofit/>
          </a:bodyPr>
          <a:lstStyle/>
          <a:p>
            <a:pPr rtl="0"/>
            <a:r>
              <a:rPr lang="en-GB" sz="1800" b="1" dirty="0">
                <a:effectLst>
                  <a:outerShdw blurRad="38100" dist="38100" dir="2700000" algn="tl">
                    <a:srgbClr val="000000">
                      <a:alpha val="43137"/>
                    </a:srgbClr>
                  </a:outerShdw>
                </a:effectLst>
                <a:latin typeface="Book Antiqua" panose="02040602050305030304" pitchFamily="18" charset="0"/>
              </a:rPr>
              <a:t>All things considered, technology is a powerful partner when it comes to managing people through training and development programmes. It gives organisations the ability to improve employee participation, engagement, accessibility, usability, cost-effectiveness, and digital skill development. Organisations may develop a trained and flexible workforce that can drive innovation and accomplish organisational goals in a world that is becoming more digitally and globally linked by adopting technology-driven training methodologies.</a:t>
            </a:r>
          </a:p>
        </p:txBody>
      </p:sp>
      <p:pic>
        <p:nvPicPr>
          <p:cNvPr id="8" name="Picture Placeholder 7" descr="close up of computer code">
            <a:extLst>
              <a:ext uri="{FF2B5EF4-FFF2-40B4-BE49-F238E27FC236}">
                <a16:creationId xmlns:a16="http://schemas.microsoft.com/office/drawing/2014/main" id="{A596BF19-CC58-4709-B5D6-3FC378FDC7BA}"/>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2" name="Text Placeholder 1">
            <a:extLst>
              <a:ext uri="{FF2B5EF4-FFF2-40B4-BE49-F238E27FC236}">
                <a16:creationId xmlns:a16="http://schemas.microsoft.com/office/drawing/2014/main" id="{B156CAF1-214F-4566-9B0D-DACA1063E8C8}"/>
              </a:ext>
            </a:extLst>
          </p:cNvPr>
          <p:cNvSpPr>
            <a:spLocks noGrp="1"/>
          </p:cNvSpPr>
          <p:nvPr>
            <p:ph type="body" idx="1"/>
          </p:nvPr>
        </p:nvSpPr>
        <p:spPr>
          <a:xfrm>
            <a:off x="4341222" y="6474734"/>
            <a:ext cx="2834640" cy="365125"/>
          </a:xfrm>
        </p:spPr>
        <p:txBody>
          <a:bodyPr rtlCol="0"/>
          <a:lstStyle/>
          <a:p>
            <a:pPr rtl="0"/>
            <a:r>
              <a:rPr lang="en-GB" dirty="0"/>
              <a:t>Decision</a:t>
            </a:r>
          </a:p>
        </p:txBody>
      </p:sp>
      <p:sp>
        <p:nvSpPr>
          <p:cNvPr id="6" name="Slide Number Placeholder 5">
            <a:extLst>
              <a:ext uri="{FF2B5EF4-FFF2-40B4-BE49-F238E27FC236}">
                <a16:creationId xmlns:a16="http://schemas.microsoft.com/office/drawing/2014/main" id="{FC6A5C12-E784-444E-B868-DE2AE85742BB}"/>
              </a:ext>
            </a:extLst>
          </p:cNvPr>
          <p:cNvSpPr>
            <a:spLocks noGrp="1"/>
          </p:cNvSpPr>
          <p:nvPr>
            <p:ph type="sldNum" sz="quarter" idx="12"/>
          </p:nvPr>
        </p:nvSpPr>
        <p:spPr/>
        <p:txBody>
          <a:bodyPr rtlCol="0"/>
          <a:lstStyle/>
          <a:p>
            <a:pPr rtl="0"/>
            <a:fld id="{8C2E478F-E849-4A8C-AF1F-CBCC78A7CBFA}" type="slidenum">
              <a:rPr lang="en-GB" smtClean="0"/>
              <a:t>4</a:t>
            </a:fld>
            <a:endParaRPr lang="en-GB"/>
          </a:p>
        </p:txBody>
      </p:sp>
    </p:spTree>
    <p:extLst>
      <p:ext uri="{BB962C8B-B14F-4D97-AF65-F5344CB8AC3E}">
        <p14:creationId xmlns:p14="http://schemas.microsoft.com/office/powerpoint/2010/main" val="29447653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a:xfrm>
            <a:off x="6237514" y="0"/>
            <a:ext cx="5755703" cy="1013729"/>
          </a:xfrm>
        </p:spPr>
        <p:txBody>
          <a:bodyPr rtlCol="0">
            <a:normAutofit/>
          </a:bodyPr>
          <a:lstStyle/>
          <a:p>
            <a:pPr rtl="0"/>
            <a:r>
              <a:rPr lang="en-GB" sz="2000" b="1" kern="100" dirty="0">
                <a:effectLst>
                  <a:outerShdw blurRad="38100" dist="38100" dir="2700000" algn="tl">
                    <a:srgbClr val="000000">
                      <a:alpha val="43137"/>
                    </a:srgbClr>
                  </a:outerShdw>
                </a:effectLst>
                <a:latin typeface="Book Antiqua" panose="02040602050305030304" pitchFamily="18" charset="0"/>
                <a:ea typeface="DengXian" panose="02010600030101010101" pitchFamily="2" charset="-122"/>
                <a:cs typeface="Times New Roman" panose="02020603050405020304" pitchFamily="18" charset="0"/>
              </a:rPr>
              <a:t>Analyse the benefits of technology-based training programmes for employees</a:t>
            </a:r>
            <a:endParaRPr lang="en-GB" sz="6600" b="1" dirty="0">
              <a:effectLst>
                <a:outerShdw blurRad="38100" dist="38100" dir="2700000" algn="tl">
                  <a:srgbClr val="000000">
                    <a:alpha val="43137"/>
                  </a:srgbClr>
                </a:outerShdw>
              </a:effectLst>
              <a:latin typeface="Book Antiqua" panose="02040602050305030304" pitchFamily="18" charset="0"/>
            </a:endParaRPr>
          </a:p>
        </p:txBody>
      </p:sp>
      <p:pic>
        <p:nvPicPr>
          <p:cNvPr id="13" name="Picture Placeholder 12" descr="close up of computer on top of table against a brick wall">
            <a:extLst>
              <a:ext uri="{FF2B5EF4-FFF2-40B4-BE49-F238E27FC236}">
                <a16:creationId xmlns:a16="http://schemas.microsoft.com/office/drawing/2014/main" id="{90BB9493-60B4-4B89-89CE-E1F8BF6C4D12}"/>
              </a:ext>
            </a:extLst>
          </p:cNvPr>
          <p:cNvPicPr>
            <a:picLocks noGrp="1" noChangeAspect="1"/>
          </p:cNvPicPr>
          <p:nvPr>
            <p:ph type="pic" sz="quarter" idx="13"/>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0370" r="20370"/>
          <a:stretch/>
        </p:blipFill>
        <p:spPr/>
      </p:pic>
      <p:sp>
        <p:nvSpPr>
          <p:cNvPr id="5" name="Text Placeholder 4">
            <a:extLst>
              <a:ext uri="{FF2B5EF4-FFF2-40B4-BE49-F238E27FC236}">
                <a16:creationId xmlns:a16="http://schemas.microsoft.com/office/drawing/2014/main" id="{AF9B872F-6332-408E-9135-B871F0C90C00}"/>
              </a:ext>
            </a:extLst>
          </p:cNvPr>
          <p:cNvSpPr>
            <a:spLocks noGrp="1"/>
          </p:cNvSpPr>
          <p:nvPr>
            <p:ph type="body" idx="1"/>
          </p:nvPr>
        </p:nvSpPr>
        <p:spPr>
          <a:xfrm>
            <a:off x="1859280" y="6468303"/>
            <a:ext cx="2377440" cy="365125"/>
          </a:xfrm>
        </p:spPr>
        <p:txBody>
          <a:bodyPr rtlCol="0"/>
          <a:lstStyle/>
          <a:p>
            <a:pPr rtl="0"/>
            <a:r>
              <a:rPr lang="en-GB" spc="300" dirty="0"/>
              <a:t>LOOKING AHEAD</a:t>
            </a:r>
          </a:p>
        </p:txBody>
      </p:sp>
      <p:sp>
        <p:nvSpPr>
          <p:cNvPr id="2" name="Slide Number Placeholder 1">
            <a:extLst>
              <a:ext uri="{FF2B5EF4-FFF2-40B4-BE49-F238E27FC236}">
                <a16:creationId xmlns:a16="http://schemas.microsoft.com/office/drawing/2014/main" id="{948DD8A0-BD53-4DBF-949B-0D64D12DADA9}"/>
              </a:ext>
            </a:extLst>
          </p:cNvPr>
          <p:cNvSpPr>
            <a:spLocks noGrp="1"/>
          </p:cNvSpPr>
          <p:nvPr>
            <p:ph type="sldNum" sz="quarter" idx="12"/>
          </p:nvPr>
        </p:nvSpPr>
        <p:spPr/>
        <p:txBody>
          <a:bodyPr rtlCol="0"/>
          <a:lstStyle/>
          <a:p>
            <a:pPr rtl="0"/>
            <a:fld id="{8C2E478F-E849-4A8C-AF1F-CBCC78A7CBFA}" type="slidenum">
              <a:rPr lang="en-GB" smtClean="0"/>
              <a:t>5</a:t>
            </a:fld>
            <a:endParaRPr lang="en-GB"/>
          </a:p>
        </p:txBody>
      </p:sp>
      <p:sp>
        <p:nvSpPr>
          <p:cNvPr id="6" name="TextBox 5">
            <a:extLst>
              <a:ext uri="{FF2B5EF4-FFF2-40B4-BE49-F238E27FC236}">
                <a16:creationId xmlns:a16="http://schemas.microsoft.com/office/drawing/2014/main" id="{0D1CB3EF-97C9-27BB-D1F5-4BBF677EF42A}"/>
              </a:ext>
            </a:extLst>
          </p:cNvPr>
          <p:cNvSpPr txBox="1"/>
          <p:nvPr/>
        </p:nvSpPr>
        <p:spPr>
          <a:xfrm>
            <a:off x="6096000" y="1463870"/>
            <a:ext cx="5897217" cy="5232202"/>
          </a:xfrm>
          <a:prstGeom prst="rect">
            <a:avLst/>
          </a:prstGeom>
          <a:noFill/>
        </p:spPr>
        <p:txBody>
          <a:bodyPr wrap="square" rtlCol="0">
            <a:spAutoFit/>
          </a:bodyPr>
          <a:lstStyle/>
          <a:p>
            <a:r>
              <a:rPr lang="en-GB" sz="2000" dirty="0">
                <a:latin typeface="Book Antiqua" panose="02040602050305030304" pitchFamily="18" charset="0"/>
              </a:rPr>
              <a:t>There are many advantages to technology-based training programmes for staff members, including increased productivity, work satisfaction, and professional growth. Here is an examination of a few main advantages:</a:t>
            </a:r>
          </a:p>
          <a:p>
            <a:endParaRPr lang="en-GB" sz="2000" dirty="0">
              <a:latin typeface="Book Antiqua" panose="02040602050305030304" pitchFamily="18" charset="0"/>
            </a:endParaRPr>
          </a:p>
          <a:p>
            <a:pPr marL="285750" indent="-285750">
              <a:buFont typeface="Arial" panose="020B0604020202020204" pitchFamily="34" charset="0"/>
              <a:buChar char="•"/>
            </a:pPr>
            <a:r>
              <a:rPr lang="en-GB" sz="2000" dirty="0">
                <a:latin typeface="Book Antiqua" panose="02040602050305030304" pitchFamily="18" charset="0"/>
              </a:rPr>
              <a:t>Flexibility and Accessibility</a:t>
            </a:r>
          </a:p>
          <a:p>
            <a:pPr marL="285750" indent="-285750">
              <a:buFont typeface="Arial" panose="020B0604020202020204" pitchFamily="34" charset="0"/>
              <a:buChar char="•"/>
            </a:pPr>
            <a:r>
              <a:rPr lang="en-GB" sz="2000" dirty="0">
                <a:latin typeface="Book Antiqua" panose="02040602050305030304" pitchFamily="18" charset="0"/>
              </a:rPr>
              <a:t>Personalized Learning</a:t>
            </a:r>
          </a:p>
          <a:p>
            <a:pPr marL="285750" indent="-285750">
              <a:buFont typeface="Arial" panose="020B0604020202020204" pitchFamily="34" charset="0"/>
              <a:buChar char="•"/>
            </a:pPr>
            <a:r>
              <a:rPr lang="en-GB" sz="2000" dirty="0">
                <a:latin typeface="Book Antiqua" panose="02040602050305030304" pitchFamily="18" charset="0"/>
              </a:rPr>
              <a:t>Interaction and Engagement</a:t>
            </a:r>
          </a:p>
          <a:p>
            <a:pPr marL="285750" indent="-285750">
              <a:buFont typeface="Arial" panose="020B0604020202020204" pitchFamily="34" charset="0"/>
              <a:buChar char="•"/>
            </a:pPr>
            <a:r>
              <a:rPr lang="en-GB" sz="2000" dirty="0">
                <a:latin typeface="Book Antiqua" panose="02040602050305030304" pitchFamily="18" charset="0"/>
              </a:rPr>
              <a:t>Instantaneous Feedback and Evaluation </a:t>
            </a:r>
          </a:p>
          <a:p>
            <a:pPr marL="285750" indent="-285750">
              <a:buFont typeface="Arial" panose="020B0604020202020204" pitchFamily="34" charset="0"/>
              <a:buChar char="•"/>
            </a:pPr>
            <a:r>
              <a:rPr lang="en-GB" sz="2000" dirty="0">
                <a:latin typeface="Book Antiqua" panose="02040602050305030304" pitchFamily="18" charset="0"/>
              </a:rPr>
              <a:t>Economy of Cost</a:t>
            </a:r>
          </a:p>
          <a:p>
            <a:pPr marL="285750" indent="-285750">
              <a:buFont typeface="Arial" panose="020B0604020202020204" pitchFamily="34" charset="0"/>
              <a:buChar char="•"/>
            </a:pPr>
            <a:r>
              <a:rPr lang="en-GB" sz="2000" dirty="0">
                <a:latin typeface="Book Antiqua" panose="02040602050305030304" pitchFamily="18" charset="0"/>
              </a:rPr>
              <a:t>Culture of Constant Learning</a:t>
            </a:r>
          </a:p>
          <a:p>
            <a:pPr marL="285750" indent="-285750">
              <a:buFont typeface="Arial" panose="020B0604020202020204" pitchFamily="34" charset="0"/>
              <a:buChar char="•"/>
            </a:pPr>
            <a:r>
              <a:rPr lang="en-GB" sz="2000" dirty="0">
                <a:latin typeface="Book Antiqua" panose="02040602050305030304" pitchFamily="18" charset="0"/>
              </a:rPr>
              <a:t>Developing One's Skill in Digital Tools and Methods</a:t>
            </a:r>
          </a:p>
          <a:p>
            <a:pPr marL="285750" indent="-285750">
              <a:buFont typeface="Arial" panose="020B0604020202020204" pitchFamily="34" charset="0"/>
              <a:buChar char="•"/>
            </a:pPr>
            <a:endParaRPr lang="en-GB" dirty="0"/>
          </a:p>
          <a:p>
            <a:endParaRPr lang="en-GB" dirty="0"/>
          </a:p>
          <a:p>
            <a:endParaRPr lang="en-GB" dirty="0"/>
          </a:p>
        </p:txBody>
      </p:sp>
    </p:spTree>
    <p:extLst>
      <p:ext uri="{BB962C8B-B14F-4D97-AF65-F5344CB8AC3E}">
        <p14:creationId xmlns:p14="http://schemas.microsoft.com/office/powerpoint/2010/main" val="316440553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50AEA731-C7D0-4A0E-B871-4F369D8BEAC5}"/>
              </a:ext>
            </a:extLst>
          </p:cNvPr>
          <p:cNvSpPr>
            <a:spLocks noGrp="1"/>
          </p:cNvSpPr>
          <p:nvPr>
            <p:ph type="title"/>
          </p:nvPr>
        </p:nvSpPr>
        <p:spPr>
          <a:xfrm>
            <a:off x="7792278" y="365125"/>
            <a:ext cx="4399721" cy="573989"/>
          </a:xfrm>
        </p:spPr>
        <p:txBody>
          <a:bodyPr rtlCol="0"/>
          <a:lstStyle/>
          <a:p>
            <a:pPr rtl="0"/>
            <a:r>
              <a:rPr lang="en-GB" b="1" dirty="0">
                <a:effectLst>
                  <a:outerShdw blurRad="38100" dist="38100" dir="2700000" algn="tl">
                    <a:srgbClr val="000000">
                      <a:alpha val="43137"/>
                    </a:srgbClr>
                  </a:outerShdw>
                </a:effectLst>
                <a:latin typeface="+mn-lt"/>
              </a:rPr>
              <a:t>Summary for  example </a:t>
            </a:r>
          </a:p>
        </p:txBody>
      </p:sp>
      <p:pic>
        <p:nvPicPr>
          <p:cNvPr id="11" name="Picture Placeholder 10">
            <a:extLst>
              <a:ext uri="{FF2B5EF4-FFF2-40B4-BE49-F238E27FC236}">
                <a16:creationId xmlns:a16="http://schemas.microsoft.com/office/drawing/2014/main" id="{011BDE68-0A80-4D82-92C3-76544DD8F079}"/>
              </a:ext>
            </a:extLst>
          </p:cNvPr>
          <p:cNvPicPr>
            <a:picLocks noGrp="1" noChangeAspect="1"/>
          </p:cNvPicPr>
          <p:nvPr>
            <p:ph type="pic" sz="quarter" idx="14"/>
          </p:nvPr>
        </p:nvPicPr>
        <p:blipFill>
          <a:blip r:embed="rId3"/>
          <a:srcRect t="385" b="385"/>
          <a:stretch/>
        </p:blipFill>
        <p:spPr>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6" name="Picture Placeholder 15">
            <a:extLst>
              <a:ext uri="{FF2B5EF4-FFF2-40B4-BE49-F238E27FC236}">
                <a16:creationId xmlns:a16="http://schemas.microsoft.com/office/drawing/2014/main" id="{740533F4-86F2-4B1E-96A3-2FA4F436D3A6}"/>
              </a:ext>
            </a:extLst>
          </p:cNvPr>
          <p:cNvPicPr>
            <a:picLocks noGrp="1" noChangeAspect="1"/>
          </p:cNvPicPr>
          <p:nvPr>
            <p:ph type="pic" sz="quarter" idx="15"/>
          </p:nvPr>
        </p:nvPicPr>
        <p:blipFill>
          <a:blip r:embed="rId4"/>
          <a:srcRect t="20661" b="20661"/>
          <a:stretch/>
        </p:blipFill>
        <p:spPr>
          <a:xfrm>
            <a:off x="4051300" y="365125"/>
            <a:ext cx="2997200" cy="178197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8" name="Picture Placeholder 17">
            <a:extLst>
              <a:ext uri="{FF2B5EF4-FFF2-40B4-BE49-F238E27FC236}">
                <a16:creationId xmlns:a16="http://schemas.microsoft.com/office/drawing/2014/main" id="{18BC2A5A-7F05-4444-8281-26D531194187}"/>
              </a:ext>
            </a:extLst>
          </p:cNvPr>
          <p:cNvPicPr>
            <a:picLocks noGrp="1" noChangeAspect="1"/>
          </p:cNvPicPr>
          <p:nvPr>
            <p:ph type="pic" sz="quarter" idx="16"/>
          </p:nvPr>
        </p:nvPicPr>
        <p:blipFill>
          <a:blip r:embed="rId5"/>
          <a:srcRect t="5409" b="5409"/>
          <a:stretch/>
        </p:blipFill>
        <p:spPr>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2" name="Picture Placeholder 21">
            <a:extLst>
              <a:ext uri="{FF2B5EF4-FFF2-40B4-BE49-F238E27FC236}">
                <a16:creationId xmlns:a16="http://schemas.microsoft.com/office/drawing/2014/main" id="{AF3616EE-41A1-44FC-B25A-038F0C3213D4}"/>
              </a:ext>
            </a:extLst>
          </p:cNvPr>
          <p:cNvPicPr>
            <a:picLocks noGrp="1" noChangeAspect="1"/>
          </p:cNvPicPr>
          <p:nvPr>
            <p:ph type="pic" sz="quarter" idx="17"/>
          </p:nvPr>
        </p:nvPicPr>
        <p:blipFill>
          <a:blip r:embed="rId6"/>
          <a:srcRect t="3187" b="3187"/>
          <a:stretch/>
        </p:blipFill>
        <p:spPr>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Slide Number Placeholder 5">
            <a:extLst>
              <a:ext uri="{FF2B5EF4-FFF2-40B4-BE49-F238E27FC236}">
                <a16:creationId xmlns:a16="http://schemas.microsoft.com/office/drawing/2014/main" id="{929F2A82-A1C3-4571-9ED3-A0EC079893EC}"/>
              </a:ext>
            </a:extLst>
          </p:cNvPr>
          <p:cNvSpPr>
            <a:spLocks noGrp="1"/>
          </p:cNvSpPr>
          <p:nvPr>
            <p:ph type="sldNum" sz="quarter" idx="4"/>
          </p:nvPr>
        </p:nvSpPr>
        <p:spPr/>
        <p:txBody>
          <a:bodyPr rtlCol="0"/>
          <a:lstStyle/>
          <a:p>
            <a:pPr rtl="0"/>
            <a:fld id="{8C2E478F-E849-4A8C-AF1F-CBCC78A7CBFA}" type="slidenum">
              <a:rPr lang="en-GB" smtClean="0"/>
              <a:t>6</a:t>
            </a:fld>
            <a:endParaRPr lang="en-GB"/>
          </a:p>
        </p:txBody>
      </p:sp>
      <p:pic>
        <p:nvPicPr>
          <p:cNvPr id="10" name="Picture Placeholder 9" descr="A close-up of a sign&#10;&#10;Description automatically generated">
            <a:extLst>
              <a:ext uri="{FF2B5EF4-FFF2-40B4-BE49-F238E27FC236}">
                <a16:creationId xmlns:a16="http://schemas.microsoft.com/office/drawing/2014/main" id="{852814E2-C39E-A9BD-23C8-D044E627F1DA}"/>
              </a:ext>
            </a:extLst>
          </p:cNvPr>
          <p:cNvPicPr>
            <a:picLocks noGrp="1" noChangeAspect="1"/>
          </p:cNvPicPr>
          <p:nvPr>
            <p:ph type="pic" sz="quarter" idx="19"/>
          </p:nvPr>
        </p:nvPicPr>
        <p:blipFill>
          <a:blip r:embed="rId7"/>
          <a:srcRect l="10575" r="10575"/>
          <a:stretch>
            <a:fillRect/>
          </a:stretch>
        </p:blipFill>
        <p:spPr>
          <a:xfrm>
            <a:off x="4051300" y="4479925"/>
            <a:ext cx="2997200" cy="18684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Placeholder 7" descr="A blue and white logo&#10;&#10;Description automatically generated">
            <a:extLst>
              <a:ext uri="{FF2B5EF4-FFF2-40B4-BE49-F238E27FC236}">
                <a16:creationId xmlns:a16="http://schemas.microsoft.com/office/drawing/2014/main" id="{2B4EDBC4-DDA6-01BB-DA70-5A0E1AA4AFBD}"/>
              </a:ext>
            </a:extLst>
          </p:cNvPr>
          <p:cNvPicPr>
            <a:picLocks noGrp="1" noChangeAspect="1"/>
          </p:cNvPicPr>
          <p:nvPr>
            <p:ph type="pic" sz="quarter" idx="18"/>
          </p:nvPr>
        </p:nvPicPr>
        <p:blipFill rotWithShape="1">
          <a:blip r:embed="rId8"/>
          <a:srcRect l="4846" t="2431" r="348" b="-2431"/>
          <a:stretch/>
        </p:blipFill>
        <p:spPr>
          <a:xfrm>
            <a:off x="736599" y="4566553"/>
            <a:ext cx="2997201" cy="178197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1" name="TextBox 20">
            <a:extLst>
              <a:ext uri="{FF2B5EF4-FFF2-40B4-BE49-F238E27FC236}">
                <a16:creationId xmlns:a16="http://schemas.microsoft.com/office/drawing/2014/main" id="{8FE81639-B3AB-6158-B73A-6A870479E016}"/>
              </a:ext>
            </a:extLst>
          </p:cNvPr>
          <p:cNvSpPr txBox="1"/>
          <p:nvPr/>
        </p:nvSpPr>
        <p:spPr>
          <a:xfrm>
            <a:off x="7603067" y="1202267"/>
            <a:ext cx="3606800" cy="4339650"/>
          </a:xfrm>
          <a:prstGeom prst="rect">
            <a:avLst/>
          </a:prstGeom>
          <a:noFill/>
        </p:spPr>
        <p:txBody>
          <a:bodyPr wrap="square" rtlCol="0">
            <a:spAutoFit/>
          </a:bodyPr>
          <a:lstStyle/>
          <a:p>
            <a:pPr marL="285750" indent="-285750">
              <a:buFont typeface="Arial" panose="020B0604020202020204" pitchFamily="34" charset="0"/>
              <a:buChar char="•"/>
            </a:pPr>
            <a:r>
              <a:rPr lang="en-GB" sz="2000" dirty="0">
                <a:effectLst>
                  <a:outerShdw blurRad="38100" dist="38100" dir="2700000" algn="tl">
                    <a:srgbClr val="000000">
                      <a:alpha val="43137"/>
                    </a:srgbClr>
                  </a:outerShdw>
                </a:effectLst>
                <a:latin typeface="Bookman Old Style" panose="02050604050505020204" pitchFamily="18" charset="0"/>
              </a:rPr>
              <a:t>ASPIRE programs use by  Travelodge</a:t>
            </a:r>
          </a:p>
          <a:p>
            <a:endParaRPr lang="en-GB" sz="2000" dirty="0">
              <a:effectLst>
                <a:outerShdw blurRad="38100" dist="38100" dir="2700000" algn="tl">
                  <a:srgbClr val="000000">
                    <a:alpha val="43137"/>
                  </a:srgbClr>
                </a:outerShdw>
              </a:effectLst>
              <a:latin typeface="Bookman Old Style" panose="02050604050505020204" pitchFamily="18" charset="0"/>
            </a:endParaRPr>
          </a:p>
          <a:p>
            <a:pPr marL="285750" indent="-285750">
              <a:buFont typeface="Arial" panose="020B0604020202020204" pitchFamily="34" charset="0"/>
              <a:buChar char="•"/>
            </a:pPr>
            <a:r>
              <a:rPr lang="en-GB" sz="2000" dirty="0">
                <a:effectLst>
                  <a:outerShdw blurRad="38100" dist="38100" dir="2700000" algn="tl">
                    <a:srgbClr val="000000">
                      <a:alpha val="43137"/>
                    </a:srgbClr>
                  </a:outerShdw>
                </a:effectLst>
                <a:latin typeface="Bookman Old Style" panose="02050604050505020204" pitchFamily="18" charset="0"/>
              </a:rPr>
              <a:t>Mastering Advertising Essentials for Employees use by Amazon</a:t>
            </a:r>
          </a:p>
          <a:p>
            <a:endParaRPr lang="en-GB" sz="2000" dirty="0">
              <a:effectLst>
                <a:outerShdw blurRad="38100" dist="38100" dir="2700000" algn="tl">
                  <a:srgbClr val="000000">
                    <a:alpha val="43137"/>
                  </a:srgbClr>
                </a:outerShdw>
              </a:effectLst>
              <a:latin typeface="Bookman Old Style" panose="02050604050505020204" pitchFamily="18" charset="0"/>
            </a:endParaRPr>
          </a:p>
          <a:p>
            <a:pPr marL="285750" indent="-285750">
              <a:buFont typeface="Arial" panose="020B0604020202020204" pitchFamily="34" charset="0"/>
              <a:buChar char="•"/>
            </a:pPr>
            <a:r>
              <a:rPr lang="en-GB" sz="2000" dirty="0">
                <a:effectLst>
                  <a:outerShdw blurRad="38100" dist="38100" dir="2700000" algn="tl">
                    <a:srgbClr val="000000">
                      <a:alpha val="43137"/>
                    </a:srgbClr>
                  </a:outerShdw>
                </a:effectLst>
                <a:latin typeface="Bookman Old Style" panose="02050604050505020204" pitchFamily="18" charset="0"/>
              </a:rPr>
              <a:t>Learning Management System (LMS) by  healthcare</a:t>
            </a:r>
          </a:p>
          <a:p>
            <a:endParaRPr lang="en-GB" sz="2000" dirty="0">
              <a:effectLst>
                <a:outerShdw blurRad="38100" dist="38100" dir="2700000" algn="tl">
                  <a:srgbClr val="000000">
                    <a:alpha val="43137"/>
                  </a:srgbClr>
                </a:outerShdw>
              </a:effectLst>
              <a:latin typeface="Bookman Old Style" panose="02050604050505020204" pitchFamily="18" charset="0"/>
            </a:endParaRPr>
          </a:p>
          <a:p>
            <a:pPr marL="285750" indent="-285750">
              <a:buFont typeface="Arial" panose="020B0604020202020204" pitchFamily="34" charset="0"/>
              <a:buChar char="•"/>
            </a:pPr>
            <a:r>
              <a:rPr lang="en-GB" sz="2000" dirty="0">
                <a:effectLst>
                  <a:outerShdw blurRad="38100" dist="38100" dir="2700000" algn="tl">
                    <a:srgbClr val="000000">
                      <a:alpha val="43137"/>
                    </a:srgbClr>
                  </a:outerShdw>
                </a:effectLst>
                <a:latin typeface="Bookman Old Style" panose="02050604050505020204" pitchFamily="18" charset="0"/>
              </a:rPr>
              <a:t>Alphabet by Google </a:t>
            </a:r>
          </a:p>
          <a:p>
            <a:endParaRPr lang="en-GB" dirty="0"/>
          </a:p>
          <a:p>
            <a:endParaRPr lang="en-GB" dirty="0"/>
          </a:p>
        </p:txBody>
      </p:sp>
    </p:spTree>
    <p:extLst>
      <p:ext uri="{BB962C8B-B14F-4D97-AF65-F5344CB8AC3E}">
        <p14:creationId xmlns:p14="http://schemas.microsoft.com/office/powerpoint/2010/main" val="2720361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style.rotation</p:attrName>
                                        </p:attrNameLst>
                                      </p:cBhvr>
                                      <p:tavLst>
                                        <p:tav tm="0">
                                          <p:val>
                                            <p:fltVal val="90"/>
                                          </p:val>
                                        </p:tav>
                                        <p:tav tm="100000">
                                          <p:val>
                                            <p:fltVal val="0"/>
                                          </p:val>
                                        </p:tav>
                                      </p:tavLst>
                                    </p:anim>
                                    <p:animEffect transition="in" filter="fade">
                                      <p:cBhvr>
                                        <p:cTn id="1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Placeholder 7" descr="close up of computer code">
            <a:extLst>
              <a:ext uri="{FF2B5EF4-FFF2-40B4-BE49-F238E27FC236}">
                <a16:creationId xmlns:a16="http://schemas.microsoft.com/office/drawing/2014/main" id="{1D5DB266-C804-437C-AED7-3D057820D244}"/>
              </a:ext>
            </a:extLst>
          </p:cNvPr>
          <p:cNvPicPr>
            <a:picLocks noGrp="1" noChangeAspect="1"/>
          </p:cNvPicPr>
          <p:nvPr>
            <p:ph type="pic" sz="quarter" idx="10"/>
          </p:nvPr>
        </p:nvPicPr>
        <p:blipFill rotWithShape="1">
          <a:blip r:embed="rId3">
            <a:alphaModFix amt="35000"/>
            <a:extLst>
              <a:ext uri="{BEBA8EAE-BF5A-486C-A8C5-ECC9F3942E4B}">
                <a14:imgProps xmlns:a14="http://schemas.microsoft.com/office/drawing/2010/main">
                  <a14:imgLayer r:embed="rId4">
                    <a14:imgEffect>
                      <a14:saturation sat="0"/>
                    </a14:imgEffect>
                  </a14:imgLayer>
                </a14:imgProps>
              </a:ext>
            </a:extLst>
          </a:blip>
          <a:srcRect t="7813" b="7813"/>
          <a:stretch/>
        </p:blipFill>
        <p:spPr/>
      </p:pic>
      <p:sp>
        <p:nvSpPr>
          <p:cNvPr id="5" name="Title 4">
            <a:extLst>
              <a:ext uri="{FF2B5EF4-FFF2-40B4-BE49-F238E27FC236}">
                <a16:creationId xmlns:a16="http://schemas.microsoft.com/office/drawing/2014/main" id="{14AB6F96-E5E8-4B40-A18C-2D078D1C2D4F}"/>
              </a:ext>
            </a:extLst>
          </p:cNvPr>
          <p:cNvSpPr>
            <a:spLocks noGrp="1"/>
          </p:cNvSpPr>
          <p:nvPr>
            <p:ph type="title"/>
          </p:nvPr>
        </p:nvSpPr>
        <p:spPr>
          <a:xfrm>
            <a:off x="7663543" y="6357257"/>
            <a:ext cx="4114800" cy="336874"/>
          </a:xfrm>
        </p:spPr>
        <p:txBody>
          <a:bodyPr rtlCol="0">
            <a:normAutofit fontScale="90000"/>
          </a:bodyPr>
          <a:lstStyle/>
          <a:p>
            <a:pPr rtl="0"/>
            <a:br>
              <a:rPr lang="en-GB" dirty="0"/>
            </a:br>
            <a:br>
              <a:rPr lang="en-GB" dirty="0"/>
            </a:br>
            <a:endParaRPr lang="en-GB" dirty="0"/>
          </a:p>
        </p:txBody>
      </p:sp>
      <p:sp>
        <p:nvSpPr>
          <p:cNvPr id="2" name="Text Placeholder 1">
            <a:extLst>
              <a:ext uri="{FF2B5EF4-FFF2-40B4-BE49-F238E27FC236}">
                <a16:creationId xmlns:a16="http://schemas.microsoft.com/office/drawing/2014/main" id="{DAF72BBC-FC90-4B63-96CA-ABED853DBAD0}"/>
              </a:ext>
            </a:extLst>
          </p:cNvPr>
          <p:cNvSpPr>
            <a:spLocks noGrp="1"/>
          </p:cNvSpPr>
          <p:nvPr>
            <p:ph type="body" sz="quarter" idx="11"/>
          </p:nvPr>
        </p:nvSpPr>
        <p:spPr>
          <a:xfrm>
            <a:off x="97971" y="598714"/>
            <a:ext cx="12094029" cy="5594673"/>
          </a:xfrm>
        </p:spPr>
        <p:txBody>
          <a:bodyPr rtlCol="0"/>
          <a:lstStyle/>
          <a:p>
            <a:pPr rtl="0"/>
            <a:r>
              <a:rPr lang="en-GB" dirty="0">
                <a:latin typeface="Book Antiqua" panose="02040602050305030304" pitchFamily="18" charset="0"/>
              </a:rPr>
              <a:t>Whatever is considered, employees can improve their knowledge, abilities, and job performance in a flexible, interesting, and efficient condition with the help of technology-based training programmes. Organisations might develop a trained and flexible workforce that can propel innovation, productivity, and competitiveness in a more digital and dynamic corporate environment by funding technology-enabled learning projects.</a:t>
            </a:r>
          </a:p>
        </p:txBody>
      </p:sp>
    </p:spTree>
    <p:extLst>
      <p:ext uri="{BB962C8B-B14F-4D97-AF65-F5344CB8AC3E}">
        <p14:creationId xmlns:p14="http://schemas.microsoft.com/office/powerpoint/2010/main" val="8397791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A8886A6-5426-494B-96D8-D962D2BA0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AA3ED336-C09E-46E8-9774-B977D15FC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2347"/>
            <a:ext cx="12191999" cy="6105653"/>
          </a:xfrm>
          <a:custGeom>
            <a:avLst/>
            <a:gdLst>
              <a:gd name="connsiteX0" fmla="*/ 7538181 w 12191999"/>
              <a:gd name="connsiteY0" fmla="*/ 484 h 6105653"/>
              <a:gd name="connsiteX1" fmla="*/ 7569993 w 12191999"/>
              <a:gd name="connsiteY1" fmla="*/ 5527 h 6105653"/>
              <a:gd name="connsiteX2" fmla="*/ 7587853 w 12191999"/>
              <a:gd name="connsiteY2" fmla="*/ 84028 h 6105653"/>
              <a:gd name="connsiteX3" fmla="*/ 7559278 w 12191999"/>
              <a:gd name="connsiteY3" fmla="*/ 325347 h 6105653"/>
              <a:gd name="connsiteX4" fmla="*/ 7795021 w 12191999"/>
              <a:gd name="connsiteY4" fmla="*/ 25878 h 6105653"/>
              <a:gd name="connsiteX5" fmla="*/ 7759302 w 12191999"/>
              <a:gd name="connsiteY5" fmla="*/ 249752 h 6105653"/>
              <a:gd name="connsiteX6" fmla="*/ 7852171 w 12191999"/>
              <a:gd name="connsiteY6" fmla="*/ 313717 h 6105653"/>
              <a:gd name="connsiteX7" fmla="*/ 8002190 w 12191999"/>
              <a:gd name="connsiteY7" fmla="*/ 418385 h 6105653"/>
              <a:gd name="connsiteX8" fmla="*/ 8084343 w 12191999"/>
              <a:gd name="connsiteY8" fmla="*/ 491072 h 6105653"/>
              <a:gd name="connsiteX9" fmla="*/ 8348662 w 12191999"/>
              <a:gd name="connsiteY9" fmla="*/ 520146 h 6105653"/>
              <a:gd name="connsiteX10" fmla="*/ 8637984 w 12191999"/>
              <a:gd name="connsiteY10" fmla="*/ 459090 h 6105653"/>
              <a:gd name="connsiteX11" fmla="*/ 8784431 w 12191999"/>
              <a:gd name="connsiteY11" fmla="*/ 290457 h 6105653"/>
              <a:gd name="connsiteX12" fmla="*/ 8948737 w 12191999"/>
              <a:gd name="connsiteY12" fmla="*/ 339884 h 6105653"/>
              <a:gd name="connsiteX13" fmla="*/ 8848725 w 12191999"/>
              <a:gd name="connsiteY13" fmla="*/ 697501 h 6105653"/>
              <a:gd name="connsiteX14" fmla="*/ 9238059 w 12191999"/>
              <a:gd name="connsiteY14" fmla="*/ 165437 h 6105653"/>
              <a:gd name="connsiteX15" fmla="*/ 9255919 w 12191999"/>
              <a:gd name="connsiteY15" fmla="*/ 255567 h 6105653"/>
              <a:gd name="connsiteX16" fmla="*/ 9477374 w 12191999"/>
              <a:gd name="connsiteY16" fmla="*/ 578295 h 6105653"/>
              <a:gd name="connsiteX17" fmla="*/ 9488091 w 12191999"/>
              <a:gd name="connsiteY17" fmla="*/ 595740 h 6105653"/>
              <a:gd name="connsiteX18" fmla="*/ 9627393 w 12191999"/>
              <a:gd name="connsiteY18" fmla="*/ 650981 h 6105653"/>
              <a:gd name="connsiteX19" fmla="*/ 9648824 w 12191999"/>
              <a:gd name="connsiteY19" fmla="*/ 825429 h 6105653"/>
              <a:gd name="connsiteX20" fmla="*/ 9616678 w 12191999"/>
              <a:gd name="connsiteY20" fmla="*/ 970802 h 6105653"/>
              <a:gd name="connsiteX21" fmla="*/ 9655968 w 12191999"/>
              <a:gd name="connsiteY21" fmla="*/ 1127805 h 6105653"/>
              <a:gd name="connsiteX22" fmla="*/ 9638109 w 12191999"/>
              <a:gd name="connsiteY22" fmla="*/ 1267362 h 6105653"/>
              <a:gd name="connsiteX23" fmla="*/ 9663111 w 12191999"/>
              <a:gd name="connsiteY23" fmla="*/ 1386568 h 6105653"/>
              <a:gd name="connsiteX24" fmla="*/ 9780984 w 12191999"/>
              <a:gd name="connsiteY24" fmla="*/ 1270269 h 6105653"/>
              <a:gd name="connsiteX25" fmla="*/ 9780984 w 12191999"/>
              <a:gd name="connsiteY25" fmla="*/ 1107452 h 6105653"/>
              <a:gd name="connsiteX26" fmla="*/ 9855993 w 12191999"/>
              <a:gd name="connsiteY26" fmla="*/ 991154 h 6105653"/>
              <a:gd name="connsiteX27" fmla="*/ 9991724 w 12191999"/>
              <a:gd name="connsiteY27" fmla="*/ 880670 h 6105653"/>
              <a:gd name="connsiteX28" fmla="*/ 10209609 w 12191999"/>
              <a:gd name="connsiteY28" fmla="*/ 491071 h 6105653"/>
              <a:gd name="connsiteX29" fmla="*/ 10291762 w 12191999"/>
              <a:gd name="connsiteY29" fmla="*/ 421292 h 6105653"/>
              <a:gd name="connsiteX30" fmla="*/ 9973865 w 12191999"/>
              <a:gd name="connsiteY30" fmla="*/ 1531941 h 6105653"/>
              <a:gd name="connsiteX31" fmla="*/ 10106024 w 12191999"/>
              <a:gd name="connsiteY31" fmla="*/ 1188861 h 6105653"/>
              <a:gd name="connsiteX32" fmla="*/ 10081022 w 12191999"/>
              <a:gd name="connsiteY32" fmla="*/ 1421458 h 6105653"/>
              <a:gd name="connsiteX33" fmla="*/ 10170318 w 12191999"/>
              <a:gd name="connsiteY33" fmla="*/ 1549385 h 6105653"/>
              <a:gd name="connsiteX34" fmla="*/ 10198893 w 12191999"/>
              <a:gd name="connsiteY34" fmla="*/ 1549385 h 6105653"/>
              <a:gd name="connsiteX35" fmla="*/ 10281046 w 12191999"/>
              <a:gd name="connsiteY35" fmla="*/ 1453439 h 6105653"/>
              <a:gd name="connsiteX36" fmla="*/ 10334625 w 12191999"/>
              <a:gd name="connsiteY36" fmla="*/ 1398198 h 6105653"/>
              <a:gd name="connsiteX37" fmla="*/ 10527506 w 12191999"/>
              <a:gd name="connsiteY37" fmla="*/ 1247010 h 6105653"/>
              <a:gd name="connsiteX38" fmla="*/ 10548937 w 12191999"/>
              <a:gd name="connsiteY38" fmla="*/ 1354586 h 6105653"/>
              <a:gd name="connsiteX39" fmla="*/ 10588228 w 12191999"/>
              <a:gd name="connsiteY39" fmla="*/ 1395290 h 6105653"/>
              <a:gd name="connsiteX40" fmla="*/ 10645378 w 12191999"/>
              <a:gd name="connsiteY40" fmla="*/ 1366216 h 6105653"/>
              <a:gd name="connsiteX41" fmla="*/ 10820400 w 12191999"/>
              <a:gd name="connsiteY41" fmla="*/ 1031858 h 6105653"/>
              <a:gd name="connsiteX42" fmla="*/ 10956131 w 12191999"/>
              <a:gd name="connsiteY42" fmla="*/ 1005691 h 6105653"/>
              <a:gd name="connsiteX43" fmla="*/ 10977562 w 12191999"/>
              <a:gd name="connsiteY43" fmla="*/ 1069655 h 6105653"/>
              <a:gd name="connsiteX44" fmla="*/ 10966847 w 12191999"/>
              <a:gd name="connsiteY44" fmla="*/ 1142341 h 6105653"/>
              <a:gd name="connsiteX45" fmla="*/ 11074003 w 12191999"/>
              <a:gd name="connsiteY45" fmla="*/ 1084192 h 6105653"/>
              <a:gd name="connsiteX46" fmla="*/ 11181159 w 12191999"/>
              <a:gd name="connsiteY46" fmla="*/ 848688 h 6105653"/>
              <a:gd name="connsiteX47" fmla="*/ 11238309 w 12191999"/>
              <a:gd name="connsiteY47" fmla="*/ 805077 h 6105653"/>
              <a:gd name="connsiteX48" fmla="*/ 11266884 w 12191999"/>
              <a:gd name="connsiteY48" fmla="*/ 863226 h 6105653"/>
              <a:gd name="connsiteX49" fmla="*/ 11277600 w 12191999"/>
              <a:gd name="connsiteY49" fmla="*/ 906838 h 6105653"/>
              <a:gd name="connsiteX50" fmla="*/ 11724084 w 12191999"/>
              <a:gd name="connsiteY50" fmla="*/ 5527 h 6105653"/>
              <a:gd name="connsiteX51" fmla="*/ 11727656 w 12191999"/>
              <a:gd name="connsiteY51" fmla="*/ 209048 h 6105653"/>
              <a:gd name="connsiteX52" fmla="*/ 11656218 w 12191999"/>
              <a:gd name="connsiteY52" fmla="*/ 409663 h 6105653"/>
              <a:gd name="connsiteX53" fmla="*/ 11666934 w 12191999"/>
              <a:gd name="connsiteY53" fmla="*/ 621907 h 6105653"/>
              <a:gd name="connsiteX54" fmla="*/ 11631215 w 12191999"/>
              <a:gd name="connsiteY54" fmla="*/ 822521 h 6105653"/>
              <a:gd name="connsiteX55" fmla="*/ 11631215 w 12191999"/>
              <a:gd name="connsiteY55" fmla="*/ 996969 h 6105653"/>
              <a:gd name="connsiteX56" fmla="*/ 11684793 w 12191999"/>
              <a:gd name="connsiteY56" fmla="*/ 834151 h 6105653"/>
              <a:gd name="connsiteX57" fmla="*/ 11774090 w 12191999"/>
              <a:gd name="connsiteY57" fmla="*/ 773095 h 6105653"/>
              <a:gd name="connsiteX58" fmla="*/ 11856243 w 12191999"/>
              <a:gd name="connsiteY58" fmla="*/ 793447 h 6105653"/>
              <a:gd name="connsiteX59" fmla="*/ 11831240 w 12191999"/>
              <a:gd name="connsiteY59" fmla="*/ 860319 h 6105653"/>
              <a:gd name="connsiteX60" fmla="*/ 11738371 w 12191999"/>
              <a:gd name="connsiteY60" fmla="*/ 938820 h 6105653"/>
              <a:gd name="connsiteX61" fmla="*/ 11795521 w 12191999"/>
              <a:gd name="connsiteY61" fmla="*/ 956264 h 6105653"/>
              <a:gd name="connsiteX62" fmla="*/ 11838384 w 12191999"/>
              <a:gd name="connsiteY62" fmla="*/ 1002784 h 6105653"/>
              <a:gd name="connsiteX63" fmla="*/ 11816952 w 12191999"/>
              <a:gd name="connsiteY63" fmla="*/ 1270269 h 6105653"/>
              <a:gd name="connsiteX64" fmla="*/ 11999118 w 12191999"/>
              <a:gd name="connsiteY64" fmla="*/ 1092915 h 6105653"/>
              <a:gd name="connsiteX65" fmla="*/ 12027693 w 12191999"/>
              <a:gd name="connsiteY65" fmla="*/ 979524 h 6105653"/>
              <a:gd name="connsiteX66" fmla="*/ 12102703 w 12191999"/>
              <a:gd name="connsiteY66" fmla="*/ 953357 h 6105653"/>
              <a:gd name="connsiteX67" fmla="*/ 12120562 w 12191999"/>
              <a:gd name="connsiteY67" fmla="*/ 1005691 h 6105653"/>
              <a:gd name="connsiteX68" fmla="*/ 12056268 w 12191999"/>
              <a:gd name="connsiteY68" fmla="*/ 1267362 h 6105653"/>
              <a:gd name="connsiteX69" fmla="*/ 12081272 w 12191999"/>
              <a:gd name="connsiteY69" fmla="*/ 1310974 h 6105653"/>
              <a:gd name="connsiteX70" fmla="*/ 12191999 w 12191999"/>
              <a:gd name="connsiteY70" fmla="*/ 1008598 h 6105653"/>
              <a:gd name="connsiteX71" fmla="*/ 12191999 w 12191999"/>
              <a:gd name="connsiteY71" fmla="*/ 6105653 h 6105653"/>
              <a:gd name="connsiteX72" fmla="*/ 0 w 12191999"/>
              <a:gd name="connsiteY72" fmla="*/ 6105653 h 6105653"/>
              <a:gd name="connsiteX73" fmla="*/ 0 w 12191999"/>
              <a:gd name="connsiteY73" fmla="*/ 927116 h 6105653"/>
              <a:gd name="connsiteX74" fmla="*/ 61930 w 12191999"/>
              <a:gd name="connsiteY74" fmla="*/ 902578 h 6105653"/>
              <a:gd name="connsiteX75" fmla="*/ 155971 w 12191999"/>
              <a:gd name="connsiteY75" fmla="*/ 883588 h 6105653"/>
              <a:gd name="connsiteX76" fmla="*/ 277414 w 12191999"/>
              <a:gd name="connsiteY76" fmla="*/ 802179 h 6105653"/>
              <a:gd name="connsiteX77" fmla="*/ 638174 w 12191999"/>
              <a:gd name="connsiteY77" fmla="*/ 430025 h 6105653"/>
              <a:gd name="connsiteX78" fmla="*/ 477440 w 12191999"/>
              <a:gd name="connsiteY78" fmla="*/ 784735 h 6105653"/>
              <a:gd name="connsiteX79" fmla="*/ 827483 w 12191999"/>
              <a:gd name="connsiteY79" fmla="*/ 418395 h 6105653"/>
              <a:gd name="connsiteX80" fmla="*/ 956071 w 12191999"/>
              <a:gd name="connsiteY80" fmla="*/ 241040 h 6105653"/>
              <a:gd name="connsiteX81" fmla="*/ 999268 w 12191999"/>
              <a:gd name="connsiteY81" fmla="*/ 192386 h 6105653"/>
              <a:gd name="connsiteX82" fmla="*/ 1031080 w 12191999"/>
              <a:gd name="connsiteY82" fmla="*/ 197429 h 6105653"/>
              <a:gd name="connsiteX83" fmla="*/ 1048940 w 12191999"/>
              <a:gd name="connsiteY83" fmla="*/ 275930 h 6105653"/>
              <a:gd name="connsiteX84" fmla="*/ 1020365 w 12191999"/>
              <a:gd name="connsiteY84" fmla="*/ 517249 h 6105653"/>
              <a:gd name="connsiteX85" fmla="*/ 1256108 w 12191999"/>
              <a:gd name="connsiteY85" fmla="*/ 217780 h 6105653"/>
              <a:gd name="connsiteX86" fmla="*/ 1220389 w 12191999"/>
              <a:gd name="connsiteY86" fmla="*/ 441654 h 6105653"/>
              <a:gd name="connsiteX87" fmla="*/ 1313258 w 12191999"/>
              <a:gd name="connsiteY87" fmla="*/ 505619 h 6105653"/>
              <a:gd name="connsiteX88" fmla="*/ 1463277 w 12191999"/>
              <a:gd name="connsiteY88" fmla="*/ 610287 h 6105653"/>
              <a:gd name="connsiteX89" fmla="*/ 1545430 w 12191999"/>
              <a:gd name="connsiteY89" fmla="*/ 682974 h 6105653"/>
              <a:gd name="connsiteX90" fmla="*/ 1809749 w 12191999"/>
              <a:gd name="connsiteY90" fmla="*/ 712048 h 6105653"/>
              <a:gd name="connsiteX91" fmla="*/ 2099071 w 12191999"/>
              <a:gd name="connsiteY91" fmla="*/ 650992 h 6105653"/>
              <a:gd name="connsiteX92" fmla="*/ 2245518 w 12191999"/>
              <a:gd name="connsiteY92" fmla="*/ 482359 h 6105653"/>
              <a:gd name="connsiteX93" fmla="*/ 2409824 w 12191999"/>
              <a:gd name="connsiteY93" fmla="*/ 531786 h 6105653"/>
              <a:gd name="connsiteX94" fmla="*/ 2309812 w 12191999"/>
              <a:gd name="connsiteY94" fmla="*/ 889403 h 6105653"/>
              <a:gd name="connsiteX95" fmla="*/ 2699146 w 12191999"/>
              <a:gd name="connsiteY95" fmla="*/ 357339 h 6105653"/>
              <a:gd name="connsiteX96" fmla="*/ 2717006 w 12191999"/>
              <a:gd name="connsiteY96" fmla="*/ 447469 h 6105653"/>
              <a:gd name="connsiteX97" fmla="*/ 2938461 w 12191999"/>
              <a:gd name="connsiteY97" fmla="*/ 770197 h 6105653"/>
              <a:gd name="connsiteX98" fmla="*/ 2949178 w 12191999"/>
              <a:gd name="connsiteY98" fmla="*/ 787642 h 6105653"/>
              <a:gd name="connsiteX99" fmla="*/ 3088480 w 12191999"/>
              <a:gd name="connsiteY99" fmla="*/ 842883 h 6105653"/>
              <a:gd name="connsiteX100" fmla="*/ 3109911 w 12191999"/>
              <a:gd name="connsiteY100" fmla="*/ 1017331 h 6105653"/>
              <a:gd name="connsiteX101" fmla="*/ 3077765 w 12191999"/>
              <a:gd name="connsiteY101" fmla="*/ 1162704 h 6105653"/>
              <a:gd name="connsiteX102" fmla="*/ 3117055 w 12191999"/>
              <a:gd name="connsiteY102" fmla="*/ 1319707 h 6105653"/>
              <a:gd name="connsiteX103" fmla="*/ 3099196 w 12191999"/>
              <a:gd name="connsiteY103" fmla="*/ 1459264 h 6105653"/>
              <a:gd name="connsiteX104" fmla="*/ 3124198 w 12191999"/>
              <a:gd name="connsiteY104" fmla="*/ 1578470 h 6105653"/>
              <a:gd name="connsiteX105" fmla="*/ 3242071 w 12191999"/>
              <a:gd name="connsiteY105" fmla="*/ 1462171 h 6105653"/>
              <a:gd name="connsiteX106" fmla="*/ 3242071 w 12191999"/>
              <a:gd name="connsiteY106" fmla="*/ 1299354 h 6105653"/>
              <a:gd name="connsiteX107" fmla="*/ 3317080 w 12191999"/>
              <a:gd name="connsiteY107" fmla="*/ 1183056 h 6105653"/>
              <a:gd name="connsiteX108" fmla="*/ 3452811 w 12191999"/>
              <a:gd name="connsiteY108" fmla="*/ 1072572 h 6105653"/>
              <a:gd name="connsiteX109" fmla="*/ 3670696 w 12191999"/>
              <a:gd name="connsiteY109" fmla="*/ 682973 h 6105653"/>
              <a:gd name="connsiteX110" fmla="*/ 3752849 w 12191999"/>
              <a:gd name="connsiteY110" fmla="*/ 613194 h 6105653"/>
              <a:gd name="connsiteX111" fmla="*/ 3434952 w 12191999"/>
              <a:gd name="connsiteY111" fmla="*/ 1723843 h 6105653"/>
              <a:gd name="connsiteX112" fmla="*/ 3567111 w 12191999"/>
              <a:gd name="connsiteY112" fmla="*/ 1380763 h 6105653"/>
              <a:gd name="connsiteX113" fmla="*/ 3542109 w 12191999"/>
              <a:gd name="connsiteY113" fmla="*/ 1613360 h 6105653"/>
              <a:gd name="connsiteX114" fmla="*/ 3631405 w 12191999"/>
              <a:gd name="connsiteY114" fmla="*/ 1741287 h 6105653"/>
              <a:gd name="connsiteX115" fmla="*/ 3659980 w 12191999"/>
              <a:gd name="connsiteY115" fmla="*/ 1741287 h 6105653"/>
              <a:gd name="connsiteX116" fmla="*/ 3742133 w 12191999"/>
              <a:gd name="connsiteY116" fmla="*/ 1645341 h 6105653"/>
              <a:gd name="connsiteX117" fmla="*/ 3795712 w 12191999"/>
              <a:gd name="connsiteY117" fmla="*/ 1590100 h 6105653"/>
              <a:gd name="connsiteX118" fmla="*/ 3988593 w 12191999"/>
              <a:gd name="connsiteY118" fmla="*/ 1438912 h 6105653"/>
              <a:gd name="connsiteX119" fmla="*/ 4010024 w 12191999"/>
              <a:gd name="connsiteY119" fmla="*/ 1546488 h 6105653"/>
              <a:gd name="connsiteX120" fmla="*/ 4049315 w 12191999"/>
              <a:gd name="connsiteY120" fmla="*/ 1587192 h 6105653"/>
              <a:gd name="connsiteX121" fmla="*/ 4106465 w 12191999"/>
              <a:gd name="connsiteY121" fmla="*/ 1558118 h 6105653"/>
              <a:gd name="connsiteX122" fmla="*/ 4281487 w 12191999"/>
              <a:gd name="connsiteY122" fmla="*/ 1223760 h 6105653"/>
              <a:gd name="connsiteX123" fmla="*/ 4417219 w 12191999"/>
              <a:gd name="connsiteY123" fmla="*/ 1197593 h 6105653"/>
              <a:gd name="connsiteX124" fmla="*/ 4438649 w 12191999"/>
              <a:gd name="connsiteY124" fmla="*/ 1261557 h 6105653"/>
              <a:gd name="connsiteX125" fmla="*/ 4427935 w 12191999"/>
              <a:gd name="connsiteY125" fmla="*/ 1334243 h 6105653"/>
              <a:gd name="connsiteX126" fmla="*/ 4535090 w 12191999"/>
              <a:gd name="connsiteY126" fmla="*/ 1276094 h 6105653"/>
              <a:gd name="connsiteX127" fmla="*/ 4642246 w 12191999"/>
              <a:gd name="connsiteY127" fmla="*/ 1040590 h 6105653"/>
              <a:gd name="connsiteX128" fmla="*/ 4699396 w 12191999"/>
              <a:gd name="connsiteY128" fmla="*/ 996979 h 6105653"/>
              <a:gd name="connsiteX129" fmla="*/ 4727971 w 12191999"/>
              <a:gd name="connsiteY129" fmla="*/ 1055128 h 6105653"/>
              <a:gd name="connsiteX130" fmla="*/ 4738688 w 12191999"/>
              <a:gd name="connsiteY130" fmla="*/ 1098740 h 6105653"/>
              <a:gd name="connsiteX131" fmla="*/ 5185172 w 12191999"/>
              <a:gd name="connsiteY131" fmla="*/ 197429 h 6105653"/>
              <a:gd name="connsiteX132" fmla="*/ 5188744 w 12191999"/>
              <a:gd name="connsiteY132" fmla="*/ 400950 h 6105653"/>
              <a:gd name="connsiteX133" fmla="*/ 5117306 w 12191999"/>
              <a:gd name="connsiteY133" fmla="*/ 601565 h 6105653"/>
              <a:gd name="connsiteX134" fmla="*/ 5128021 w 12191999"/>
              <a:gd name="connsiteY134" fmla="*/ 813809 h 6105653"/>
              <a:gd name="connsiteX135" fmla="*/ 5092302 w 12191999"/>
              <a:gd name="connsiteY135" fmla="*/ 1014423 h 6105653"/>
              <a:gd name="connsiteX136" fmla="*/ 5092302 w 12191999"/>
              <a:gd name="connsiteY136" fmla="*/ 1188871 h 6105653"/>
              <a:gd name="connsiteX137" fmla="*/ 5145880 w 12191999"/>
              <a:gd name="connsiteY137" fmla="*/ 1026053 h 6105653"/>
              <a:gd name="connsiteX138" fmla="*/ 5235177 w 12191999"/>
              <a:gd name="connsiteY138" fmla="*/ 964997 h 6105653"/>
              <a:gd name="connsiteX139" fmla="*/ 5317331 w 12191999"/>
              <a:gd name="connsiteY139" fmla="*/ 985349 h 6105653"/>
              <a:gd name="connsiteX140" fmla="*/ 5292327 w 12191999"/>
              <a:gd name="connsiteY140" fmla="*/ 1052221 h 6105653"/>
              <a:gd name="connsiteX141" fmla="*/ 5199458 w 12191999"/>
              <a:gd name="connsiteY141" fmla="*/ 1130722 h 6105653"/>
              <a:gd name="connsiteX142" fmla="*/ 5256608 w 12191999"/>
              <a:gd name="connsiteY142" fmla="*/ 1148166 h 6105653"/>
              <a:gd name="connsiteX143" fmla="*/ 5299471 w 12191999"/>
              <a:gd name="connsiteY143" fmla="*/ 1194686 h 6105653"/>
              <a:gd name="connsiteX144" fmla="*/ 5278039 w 12191999"/>
              <a:gd name="connsiteY144" fmla="*/ 1462171 h 6105653"/>
              <a:gd name="connsiteX145" fmla="*/ 5460205 w 12191999"/>
              <a:gd name="connsiteY145" fmla="*/ 1284817 h 6105653"/>
              <a:gd name="connsiteX146" fmla="*/ 5488780 w 12191999"/>
              <a:gd name="connsiteY146" fmla="*/ 1171426 h 6105653"/>
              <a:gd name="connsiteX147" fmla="*/ 5539513 w 12191999"/>
              <a:gd name="connsiteY147" fmla="*/ 1140353 h 6105653"/>
              <a:gd name="connsiteX148" fmla="*/ 5552720 w 12191999"/>
              <a:gd name="connsiteY148" fmla="*/ 1143022 h 6105653"/>
              <a:gd name="connsiteX149" fmla="*/ 5574208 w 12191999"/>
              <a:gd name="connsiteY149" fmla="*/ 1115811 h 6105653"/>
              <a:gd name="connsiteX150" fmla="*/ 5734050 w 12191999"/>
              <a:gd name="connsiteY150" fmla="*/ 1075470 h 6105653"/>
              <a:gd name="connsiteX151" fmla="*/ 5798343 w 12191999"/>
              <a:gd name="connsiteY151" fmla="*/ 1020228 h 6105653"/>
              <a:gd name="connsiteX152" fmla="*/ 5884068 w 12191999"/>
              <a:gd name="connsiteY152" fmla="*/ 883578 h 6105653"/>
              <a:gd name="connsiteX153" fmla="*/ 6066234 w 12191999"/>
              <a:gd name="connsiteY153" fmla="*/ 645166 h 6105653"/>
              <a:gd name="connsiteX154" fmla="*/ 6109096 w 12191999"/>
              <a:gd name="connsiteY154" fmla="*/ 732391 h 6105653"/>
              <a:gd name="connsiteX155" fmla="*/ 5998368 w 12191999"/>
              <a:gd name="connsiteY155" fmla="*/ 985338 h 6105653"/>
              <a:gd name="connsiteX156" fmla="*/ 5969793 w 12191999"/>
              <a:gd name="connsiteY156" fmla="*/ 1168509 h 6105653"/>
              <a:gd name="connsiteX157" fmla="*/ 6162674 w 12191999"/>
              <a:gd name="connsiteY157" fmla="*/ 909745 h 6105653"/>
              <a:gd name="connsiteX158" fmla="*/ 6412705 w 12191999"/>
              <a:gd name="connsiteY158" fmla="*/ 659704 h 6105653"/>
              <a:gd name="connsiteX159" fmla="*/ 6366271 w 12191999"/>
              <a:gd name="connsiteY159" fmla="*/ 851596 h 6105653"/>
              <a:gd name="connsiteX160" fmla="*/ 6398418 w 12191999"/>
              <a:gd name="connsiteY160" fmla="*/ 860319 h 6105653"/>
              <a:gd name="connsiteX161" fmla="*/ 6694884 w 12191999"/>
              <a:gd name="connsiteY161" fmla="*/ 691686 h 6105653"/>
              <a:gd name="connsiteX162" fmla="*/ 6816327 w 12191999"/>
              <a:gd name="connsiteY162" fmla="*/ 610277 h 6105653"/>
              <a:gd name="connsiteX163" fmla="*/ 7177087 w 12191999"/>
              <a:gd name="connsiteY163" fmla="*/ 238123 h 6105653"/>
              <a:gd name="connsiteX164" fmla="*/ 7016353 w 12191999"/>
              <a:gd name="connsiteY164" fmla="*/ 592833 h 6105653"/>
              <a:gd name="connsiteX165" fmla="*/ 7366396 w 12191999"/>
              <a:gd name="connsiteY165" fmla="*/ 226493 h 6105653"/>
              <a:gd name="connsiteX166" fmla="*/ 7494984 w 12191999"/>
              <a:gd name="connsiteY166" fmla="*/ 49138 h 6105653"/>
              <a:gd name="connsiteX167" fmla="*/ 7538181 w 12191999"/>
              <a:gd name="connsiteY167" fmla="*/ 484 h 61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12191999" h="6105653">
                <a:moveTo>
                  <a:pt x="7538181" y="484"/>
                </a:moveTo>
                <a:cubicBezTo>
                  <a:pt x="7546999" y="-833"/>
                  <a:pt x="7557492" y="439"/>
                  <a:pt x="7569993" y="5527"/>
                </a:cubicBezTo>
                <a:cubicBezTo>
                  <a:pt x="7612855" y="22971"/>
                  <a:pt x="7598567" y="54953"/>
                  <a:pt x="7587853" y="84028"/>
                </a:cubicBezTo>
                <a:cubicBezTo>
                  <a:pt x="7559278" y="153806"/>
                  <a:pt x="7559278" y="229401"/>
                  <a:pt x="7559278" y="325347"/>
                </a:cubicBezTo>
                <a:cubicBezTo>
                  <a:pt x="7695009" y="243938"/>
                  <a:pt x="7652146" y="95658"/>
                  <a:pt x="7795021" y="25878"/>
                </a:cubicBezTo>
                <a:cubicBezTo>
                  <a:pt x="7820024" y="113102"/>
                  <a:pt x="7770018" y="179974"/>
                  <a:pt x="7759302" y="249752"/>
                </a:cubicBezTo>
                <a:cubicBezTo>
                  <a:pt x="7748587" y="313717"/>
                  <a:pt x="7773590" y="328254"/>
                  <a:pt x="7852171" y="313717"/>
                </a:cubicBezTo>
                <a:cubicBezTo>
                  <a:pt x="7973615" y="290457"/>
                  <a:pt x="8034337" y="325347"/>
                  <a:pt x="8002190" y="418385"/>
                </a:cubicBezTo>
                <a:cubicBezTo>
                  <a:pt x="7970043" y="505609"/>
                  <a:pt x="8016478" y="514331"/>
                  <a:pt x="8084343" y="491072"/>
                </a:cubicBezTo>
                <a:cubicBezTo>
                  <a:pt x="8184355" y="456182"/>
                  <a:pt x="8262937" y="493979"/>
                  <a:pt x="8348662" y="520146"/>
                </a:cubicBezTo>
                <a:cubicBezTo>
                  <a:pt x="8477249" y="560851"/>
                  <a:pt x="8541543" y="543406"/>
                  <a:pt x="8637984" y="459090"/>
                </a:cubicBezTo>
                <a:cubicBezTo>
                  <a:pt x="8691561" y="409663"/>
                  <a:pt x="8737996" y="360236"/>
                  <a:pt x="8784431" y="290457"/>
                </a:cubicBezTo>
                <a:cubicBezTo>
                  <a:pt x="8809434" y="450367"/>
                  <a:pt x="8895158" y="284642"/>
                  <a:pt x="8948737" y="339884"/>
                </a:cubicBezTo>
                <a:cubicBezTo>
                  <a:pt x="8970168" y="453274"/>
                  <a:pt x="8798717" y="543406"/>
                  <a:pt x="8848725" y="697501"/>
                </a:cubicBezTo>
                <a:cubicBezTo>
                  <a:pt x="8995171" y="511424"/>
                  <a:pt x="9041606" y="302087"/>
                  <a:pt x="9238059" y="165437"/>
                </a:cubicBezTo>
                <a:cubicBezTo>
                  <a:pt x="9280921" y="197419"/>
                  <a:pt x="9238059" y="229401"/>
                  <a:pt x="9255919" y="255567"/>
                </a:cubicBezTo>
                <a:cubicBezTo>
                  <a:pt x="9266634" y="255567"/>
                  <a:pt x="9198767" y="560851"/>
                  <a:pt x="9477374" y="578295"/>
                </a:cubicBezTo>
                <a:cubicBezTo>
                  <a:pt x="9477374" y="584110"/>
                  <a:pt x="9477374" y="589925"/>
                  <a:pt x="9488091" y="595740"/>
                </a:cubicBezTo>
                <a:cubicBezTo>
                  <a:pt x="9527380" y="627722"/>
                  <a:pt x="9620249" y="598648"/>
                  <a:pt x="9627393" y="650981"/>
                </a:cubicBezTo>
                <a:cubicBezTo>
                  <a:pt x="9634537" y="709131"/>
                  <a:pt x="9666684" y="764373"/>
                  <a:pt x="9648824" y="825429"/>
                </a:cubicBezTo>
                <a:cubicBezTo>
                  <a:pt x="9634537" y="871948"/>
                  <a:pt x="9616678" y="921374"/>
                  <a:pt x="9616678" y="970802"/>
                </a:cubicBezTo>
                <a:cubicBezTo>
                  <a:pt x="9616678" y="1023136"/>
                  <a:pt x="9495233" y="1095822"/>
                  <a:pt x="9655968" y="1127805"/>
                </a:cubicBezTo>
                <a:cubicBezTo>
                  <a:pt x="9663111" y="1127805"/>
                  <a:pt x="9645252" y="1217935"/>
                  <a:pt x="9638109" y="1267362"/>
                </a:cubicBezTo>
                <a:cubicBezTo>
                  <a:pt x="9630965" y="1308066"/>
                  <a:pt x="9598818" y="1357494"/>
                  <a:pt x="9663111" y="1386568"/>
                </a:cubicBezTo>
                <a:cubicBezTo>
                  <a:pt x="9702403" y="1401105"/>
                  <a:pt x="9773840" y="1331326"/>
                  <a:pt x="9780984" y="1270269"/>
                </a:cubicBezTo>
                <a:cubicBezTo>
                  <a:pt x="9788127" y="1215028"/>
                  <a:pt x="9795271" y="1159787"/>
                  <a:pt x="9780984" y="1107452"/>
                </a:cubicBezTo>
                <a:cubicBezTo>
                  <a:pt x="9763125" y="1043488"/>
                  <a:pt x="9791699" y="1008598"/>
                  <a:pt x="9855993" y="991154"/>
                </a:cubicBezTo>
                <a:cubicBezTo>
                  <a:pt x="9923858" y="970802"/>
                  <a:pt x="9959577" y="933005"/>
                  <a:pt x="9991724" y="880670"/>
                </a:cubicBezTo>
                <a:cubicBezTo>
                  <a:pt x="10070305" y="752742"/>
                  <a:pt x="10163174" y="630630"/>
                  <a:pt x="10209609" y="491071"/>
                </a:cubicBezTo>
                <a:cubicBezTo>
                  <a:pt x="10216753" y="464905"/>
                  <a:pt x="10231040" y="432923"/>
                  <a:pt x="10291762" y="421292"/>
                </a:cubicBezTo>
                <a:cubicBezTo>
                  <a:pt x="10198893" y="799262"/>
                  <a:pt x="9959577" y="1142341"/>
                  <a:pt x="9973865" y="1531941"/>
                </a:cubicBezTo>
                <a:cubicBezTo>
                  <a:pt x="10048874" y="1427272"/>
                  <a:pt x="10052446" y="1302252"/>
                  <a:pt x="10106024" y="1188861"/>
                </a:cubicBezTo>
                <a:cubicBezTo>
                  <a:pt x="10145315" y="1270269"/>
                  <a:pt x="10102453" y="1345863"/>
                  <a:pt x="10081022" y="1421458"/>
                </a:cubicBezTo>
                <a:cubicBezTo>
                  <a:pt x="10063162" y="1485421"/>
                  <a:pt x="10059590" y="1543570"/>
                  <a:pt x="10170318" y="1549385"/>
                </a:cubicBezTo>
                <a:cubicBezTo>
                  <a:pt x="10181034" y="1549385"/>
                  <a:pt x="10188178" y="1549385"/>
                  <a:pt x="10198893" y="1549385"/>
                </a:cubicBezTo>
                <a:cubicBezTo>
                  <a:pt x="10245327" y="1526126"/>
                  <a:pt x="10266759" y="1494144"/>
                  <a:pt x="10281046" y="1453439"/>
                </a:cubicBezTo>
                <a:cubicBezTo>
                  <a:pt x="10288190" y="1430180"/>
                  <a:pt x="10302477" y="1398198"/>
                  <a:pt x="10334625" y="1398198"/>
                </a:cubicBezTo>
                <a:cubicBezTo>
                  <a:pt x="10456068" y="1401105"/>
                  <a:pt x="10491787" y="1322604"/>
                  <a:pt x="10527506" y="1247010"/>
                </a:cubicBezTo>
                <a:cubicBezTo>
                  <a:pt x="10588228" y="1287714"/>
                  <a:pt x="10545365" y="1322604"/>
                  <a:pt x="10548937" y="1354586"/>
                </a:cubicBezTo>
                <a:cubicBezTo>
                  <a:pt x="10552509" y="1374938"/>
                  <a:pt x="10556080" y="1395290"/>
                  <a:pt x="10588228" y="1395290"/>
                </a:cubicBezTo>
                <a:cubicBezTo>
                  <a:pt x="10613230" y="1395290"/>
                  <a:pt x="10645378" y="1386568"/>
                  <a:pt x="10645378" y="1366216"/>
                </a:cubicBezTo>
                <a:cubicBezTo>
                  <a:pt x="10648949" y="1238288"/>
                  <a:pt x="10820400" y="1165601"/>
                  <a:pt x="10820400" y="1031858"/>
                </a:cubicBezTo>
                <a:cubicBezTo>
                  <a:pt x="10820400" y="950449"/>
                  <a:pt x="10916840" y="1072563"/>
                  <a:pt x="10956131" y="1005691"/>
                </a:cubicBezTo>
                <a:cubicBezTo>
                  <a:pt x="10966847" y="991154"/>
                  <a:pt x="10981133" y="1046395"/>
                  <a:pt x="10977562" y="1069655"/>
                </a:cubicBezTo>
                <a:cubicBezTo>
                  <a:pt x="10973991" y="1092915"/>
                  <a:pt x="10948987" y="1113267"/>
                  <a:pt x="10966847" y="1142341"/>
                </a:cubicBezTo>
                <a:cubicBezTo>
                  <a:pt x="11031140" y="1156879"/>
                  <a:pt x="11056143" y="1119081"/>
                  <a:pt x="11074003" y="1084192"/>
                </a:cubicBezTo>
                <a:cubicBezTo>
                  <a:pt x="11116865" y="1008598"/>
                  <a:pt x="11166871" y="933005"/>
                  <a:pt x="11181159" y="848688"/>
                </a:cubicBezTo>
                <a:cubicBezTo>
                  <a:pt x="11184730" y="819614"/>
                  <a:pt x="11202590" y="802169"/>
                  <a:pt x="11238309" y="805077"/>
                </a:cubicBezTo>
                <a:cubicBezTo>
                  <a:pt x="11284744" y="810891"/>
                  <a:pt x="11270456" y="839966"/>
                  <a:pt x="11266884" y="863226"/>
                </a:cubicBezTo>
                <a:cubicBezTo>
                  <a:pt x="11263312" y="877763"/>
                  <a:pt x="11252596" y="892300"/>
                  <a:pt x="11277600" y="906838"/>
                </a:cubicBezTo>
                <a:cubicBezTo>
                  <a:pt x="11531203" y="566666"/>
                  <a:pt x="11516915" y="386403"/>
                  <a:pt x="11724084" y="5527"/>
                </a:cubicBezTo>
                <a:cubicBezTo>
                  <a:pt x="11763375" y="89842"/>
                  <a:pt x="11734800" y="150899"/>
                  <a:pt x="11727656" y="209048"/>
                </a:cubicBezTo>
                <a:cubicBezTo>
                  <a:pt x="11709796" y="354421"/>
                  <a:pt x="11677649" y="264290"/>
                  <a:pt x="11656218" y="409663"/>
                </a:cubicBezTo>
                <a:cubicBezTo>
                  <a:pt x="11645503" y="479442"/>
                  <a:pt x="11609784" y="543406"/>
                  <a:pt x="11666934" y="621907"/>
                </a:cubicBezTo>
                <a:cubicBezTo>
                  <a:pt x="11706225" y="674241"/>
                  <a:pt x="11663362" y="758557"/>
                  <a:pt x="11631215" y="822521"/>
                </a:cubicBezTo>
                <a:cubicBezTo>
                  <a:pt x="11602640" y="874856"/>
                  <a:pt x="11595497" y="927190"/>
                  <a:pt x="11631215" y="996969"/>
                </a:cubicBezTo>
                <a:cubicBezTo>
                  <a:pt x="11652646" y="933005"/>
                  <a:pt x="11670505" y="883578"/>
                  <a:pt x="11684793" y="834151"/>
                </a:cubicBezTo>
                <a:cubicBezTo>
                  <a:pt x="11695509" y="793447"/>
                  <a:pt x="11720512" y="770187"/>
                  <a:pt x="11774090" y="773095"/>
                </a:cubicBezTo>
                <a:cubicBezTo>
                  <a:pt x="11802665" y="773095"/>
                  <a:pt x="11841956" y="764373"/>
                  <a:pt x="11856243" y="793447"/>
                </a:cubicBezTo>
                <a:cubicBezTo>
                  <a:pt x="11870531" y="816706"/>
                  <a:pt x="11856243" y="848688"/>
                  <a:pt x="11831240" y="860319"/>
                </a:cubicBezTo>
                <a:cubicBezTo>
                  <a:pt x="11784806" y="874856"/>
                  <a:pt x="11741944" y="889393"/>
                  <a:pt x="11738371" y="938820"/>
                </a:cubicBezTo>
                <a:cubicBezTo>
                  <a:pt x="11731228" y="1005691"/>
                  <a:pt x="11759802" y="967894"/>
                  <a:pt x="11795521" y="956264"/>
                </a:cubicBezTo>
                <a:cubicBezTo>
                  <a:pt x="11834812" y="944634"/>
                  <a:pt x="11845527" y="979524"/>
                  <a:pt x="11838384" y="1002784"/>
                </a:cubicBezTo>
                <a:cubicBezTo>
                  <a:pt x="11806237" y="1090007"/>
                  <a:pt x="11863387" y="1180138"/>
                  <a:pt x="11816952" y="1270269"/>
                </a:cubicBezTo>
                <a:cubicBezTo>
                  <a:pt x="11931252" y="1247010"/>
                  <a:pt x="11981259" y="1197583"/>
                  <a:pt x="11999118" y="1092915"/>
                </a:cubicBezTo>
                <a:cubicBezTo>
                  <a:pt x="12002690" y="1055118"/>
                  <a:pt x="11995547" y="1014413"/>
                  <a:pt x="12027693" y="979524"/>
                </a:cubicBezTo>
                <a:cubicBezTo>
                  <a:pt x="12045553" y="959172"/>
                  <a:pt x="12066984" y="938820"/>
                  <a:pt x="12102703" y="953357"/>
                </a:cubicBezTo>
                <a:cubicBezTo>
                  <a:pt x="12127705" y="962080"/>
                  <a:pt x="12127705" y="985338"/>
                  <a:pt x="12120562" y="1005691"/>
                </a:cubicBezTo>
                <a:cubicBezTo>
                  <a:pt x="12081272" y="1090007"/>
                  <a:pt x="12070555" y="1180138"/>
                  <a:pt x="12056268" y="1267362"/>
                </a:cubicBezTo>
                <a:cubicBezTo>
                  <a:pt x="12052697" y="1281899"/>
                  <a:pt x="12045553" y="1296437"/>
                  <a:pt x="12081272" y="1310974"/>
                </a:cubicBezTo>
                <a:cubicBezTo>
                  <a:pt x="12113418" y="1209213"/>
                  <a:pt x="12156280" y="1110359"/>
                  <a:pt x="12191999" y="1008598"/>
                </a:cubicBezTo>
                <a:lnTo>
                  <a:pt x="12191999" y="6105653"/>
                </a:lnTo>
                <a:lnTo>
                  <a:pt x="0" y="6105653"/>
                </a:lnTo>
                <a:lnTo>
                  <a:pt x="0" y="927116"/>
                </a:lnTo>
                <a:lnTo>
                  <a:pt x="61930" y="902578"/>
                </a:lnTo>
                <a:cubicBezTo>
                  <a:pt x="91454" y="894128"/>
                  <a:pt x="122931" y="887949"/>
                  <a:pt x="155971" y="883588"/>
                </a:cubicBezTo>
                <a:cubicBezTo>
                  <a:pt x="223837" y="877773"/>
                  <a:pt x="245268" y="839976"/>
                  <a:pt x="277414" y="802179"/>
                </a:cubicBezTo>
                <a:cubicBezTo>
                  <a:pt x="388143" y="674251"/>
                  <a:pt x="488155" y="537601"/>
                  <a:pt x="638174" y="430025"/>
                </a:cubicBezTo>
                <a:cubicBezTo>
                  <a:pt x="620315" y="555046"/>
                  <a:pt x="520302" y="653899"/>
                  <a:pt x="477440" y="784735"/>
                </a:cubicBezTo>
                <a:cubicBezTo>
                  <a:pt x="641746" y="680066"/>
                  <a:pt x="727471" y="543415"/>
                  <a:pt x="827483" y="418395"/>
                </a:cubicBezTo>
                <a:cubicBezTo>
                  <a:pt x="873917" y="360246"/>
                  <a:pt x="931068" y="307912"/>
                  <a:pt x="956071" y="241040"/>
                </a:cubicBezTo>
                <a:cubicBezTo>
                  <a:pt x="961429" y="223595"/>
                  <a:pt x="972814" y="196338"/>
                  <a:pt x="999268" y="192386"/>
                </a:cubicBezTo>
                <a:cubicBezTo>
                  <a:pt x="1008086" y="191069"/>
                  <a:pt x="1018579" y="192341"/>
                  <a:pt x="1031080" y="197429"/>
                </a:cubicBezTo>
                <a:cubicBezTo>
                  <a:pt x="1073942" y="214873"/>
                  <a:pt x="1059654" y="246855"/>
                  <a:pt x="1048940" y="275930"/>
                </a:cubicBezTo>
                <a:cubicBezTo>
                  <a:pt x="1020365" y="345708"/>
                  <a:pt x="1020365" y="421303"/>
                  <a:pt x="1020365" y="517249"/>
                </a:cubicBezTo>
                <a:cubicBezTo>
                  <a:pt x="1156096" y="435840"/>
                  <a:pt x="1113233" y="287560"/>
                  <a:pt x="1256108" y="217780"/>
                </a:cubicBezTo>
                <a:cubicBezTo>
                  <a:pt x="1281111" y="305004"/>
                  <a:pt x="1231105" y="371876"/>
                  <a:pt x="1220389" y="441654"/>
                </a:cubicBezTo>
                <a:cubicBezTo>
                  <a:pt x="1209674" y="505619"/>
                  <a:pt x="1234677" y="520156"/>
                  <a:pt x="1313258" y="505619"/>
                </a:cubicBezTo>
                <a:cubicBezTo>
                  <a:pt x="1434702" y="482359"/>
                  <a:pt x="1495424" y="517249"/>
                  <a:pt x="1463277" y="610287"/>
                </a:cubicBezTo>
                <a:cubicBezTo>
                  <a:pt x="1431130" y="697511"/>
                  <a:pt x="1477565" y="706233"/>
                  <a:pt x="1545430" y="682974"/>
                </a:cubicBezTo>
                <a:cubicBezTo>
                  <a:pt x="1645442" y="648084"/>
                  <a:pt x="1724024" y="685881"/>
                  <a:pt x="1809749" y="712048"/>
                </a:cubicBezTo>
                <a:cubicBezTo>
                  <a:pt x="1938336" y="752753"/>
                  <a:pt x="2002630" y="735308"/>
                  <a:pt x="2099071" y="650992"/>
                </a:cubicBezTo>
                <a:cubicBezTo>
                  <a:pt x="2152648" y="601565"/>
                  <a:pt x="2199083" y="552138"/>
                  <a:pt x="2245518" y="482359"/>
                </a:cubicBezTo>
                <a:cubicBezTo>
                  <a:pt x="2270521" y="642269"/>
                  <a:pt x="2356245" y="476544"/>
                  <a:pt x="2409824" y="531786"/>
                </a:cubicBezTo>
                <a:cubicBezTo>
                  <a:pt x="2431255" y="645176"/>
                  <a:pt x="2259804" y="735308"/>
                  <a:pt x="2309812" y="889403"/>
                </a:cubicBezTo>
                <a:cubicBezTo>
                  <a:pt x="2456258" y="703326"/>
                  <a:pt x="2502693" y="493989"/>
                  <a:pt x="2699146" y="357339"/>
                </a:cubicBezTo>
                <a:cubicBezTo>
                  <a:pt x="2742008" y="389321"/>
                  <a:pt x="2699146" y="421303"/>
                  <a:pt x="2717006" y="447469"/>
                </a:cubicBezTo>
                <a:cubicBezTo>
                  <a:pt x="2727721" y="447469"/>
                  <a:pt x="2659854" y="752753"/>
                  <a:pt x="2938461" y="770197"/>
                </a:cubicBezTo>
                <a:cubicBezTo>
                  <a:pt x="2938461" y="776012"/>
                  <a:pt x="2938461" y="781827"/>
                  <a:pt x="2949178" y="787642"/>
                </a:cubicBezTo>
                <a:cubicBezTo>
                  <a:pt x="2988467" y="819624"/>
                  <a:pt x="3081336" y="790550"/>
                  <a:pt x="3088480" y="842883"/>
                </a:cubicBezTo>
                <a:cubicBezTo>
                  <a:pt x="3095624" y="901033"/>
                  <a:pt x="3127771" y="956275"/>
                  <a:pt x="3109911" y="1017331"/>
                </a:cubicBezTo>
                <a:cubicBezTo>
                  <a:pt x="3095624" y="1063850"/>
                  <a:pt x="3077765" y="1113276"/>
                  <a:pt x="3077765" y="1162704"/>
                </a:cubicBezTo>
                <a:cubicBezTo>
                  <a:pt x="3077765" y="1215038"/>
                  <a:pt x="2956320" y="1287724"/>
                  <a:pt x="3117055" y="1319707"/>
                </a:cubicBezTo>
                <a:cubicBezTo>
                  <a:pt x="3124198" y="1319707"/>
                  <a:pt x="3106339" y="1409837"/>
                  <a:pt x="3099196" y="1459264"/>
                </a:cubicBezTo>
                <a:cubicBezTo>
                  <a:pt x="3092052" y="1499968"/>
                  <a:pt x="3059905" y="1549396"/>
                  <a:pt x="3124198" y="1578470"/>
                </a:cubicBezTo>
                <a:cubicBezTo>
                  <a:pt x="3163490" y="1593007"/>
                  <a:pt x="3234927" y="1523228"/>
                  <a:pt x="3242071" y="1462171"/>
                </a:cubicBezTo>
                <a:cubicBezTo>
                  <a:pt x="3249214" y="1406930"/>
                  <a:pt x="3256358" y="1351689"/>
                  <a:pt x="3242071" y="1299354"/>
                </a:cubicBezTo>
                <a:cubicBezTo>
                  <a:pt x="3224212" y="1235390"/>
                  <a:pt x="3252786" y="1200500"/>
                  <a:pt x="3317080" y="1183056"/>
                </a:cubicBezTo>
                <a:cubicBezTo>
                  <a:pt x="3384945" y="1162704"/>
                  <a:pt x="3420664" y="1124907"/>
                  <a:pt x="3452811" y="1072572"/>
                </a:cubicBezTo>
                <a:cubicBezTo>
                  <a:pt x="3531392" y="944644"/>
                  <a:pt x="3624261" y="822532"/>
                  <a:pt x="3670696" y="682973"/>
                </a:cubicBezTo>
                <a:cubicBezTo>
                  <a:pt x="3677840" y="656807"/>
                  <a:pt x="3692127" y="624825"/>
                  <a:pt x="3752849" y="613194"/>
                </a:cubicBezTo>
                <a:cubicBezTo>
                  <a:pt x="3659980" y="991164"/>
                  <a:pt x="3420664" y="1334243"/>
                  <a:pt x="3434952" y="1723843"/>
                </a:cubicBezTo>
                <a:cubicBezTo>
                  <a:pt x="3509961" y="1619174"/>
                  <a:pt x="3513533" y="1494154"/>
                  <a:pt x="3567111" y="1380763"/>
                </a:cubicBezTo>
                <a:cubicBezTo>
                  <a:pt x="3606402" y="1462171"/>
                  <a:pt x="3563540" y="1537765"/>
                  <a:pt x="3542109" y="1613360"/>
                </a:cubicBezTo>
                <a:cubicBezTo>
                  <a:pt x="3524249" y="1677323"/>
                  <a:pt x="3520677" y="1735472"/>
                  <a:pt x="3631405" y="1741287"/>
                </a:cubicBezTo>
                <a:cubicBezTo>
                  <a:pt x="3642121" y="1741287"/>
                  <a:pt x="3649265" y="1741287"/>
                  <a:pt x="3659980" y="1741287"/>
                </a:cubicBezTo>
                <a:cubicBezTo>
                  <a:pt x="3706414" y="1718028"/>
                  <a:pt x="3727846" y="1686046"/>
                  <a:pt x="3742133" y="1645341"/>
                </a:cubicBezTo>
                <a:cubicBezTo>
                  <a:pt x="3749277" y="1622082"/>
                  <a:pt x="3763564" y="1590100"/>
                  <a:pt x="3795712" y="1590100"/>
                </a:cubicBezTo>
                <a:cubicBezTo>
                  <a:pt x="3917155" y="1593007"/>
                  <a:pt x="3952874" y="1514506"/>
                  <a:pt x="3988593" y="1438912"/>
                </a:cubicBezTo>
                <a:cubicBezTo>
                  <a:pt x="4049315" y="1479616"/>
                  <a:pt x="4006452" y="1514506"/>
                  <a:pt x="4010024" y="1546488"/>
                </a:cubicBezTo>
                <a:cubicBezTo>
                  <a:pt x="4013596" y="1566840"/>
                  <a:pt x="4017167" y="1587192"/>
                  <a:pt x="4049315" y="1587192"/>
                </a:cubicBezTo>
                <a:cubicBezTo>
                  <a:pt x="4074317" y="1587192"/>
                  <a:pt x="4106465" y="1578470"/>
                  <a:pt x="4106465" y="1558118"/>
                </a:cubicBezTo>
                <a:cubicBezTo>
                  <a:pt x="4110036" y="1430190"/>
                  <a:pt x="4281487" y="1357503"/>
                  <a:pt x="4281487" y="1223760"/>
                </a:cubicBezTo>
                <a:cubicBezTo>
                  <a:pt x="4281487" y="1142351"/>
                  <a:pt x="4377927" y="1264465"/>
                  <a:pt x="4417219" y="1197593"/>
                </a:cubicBezTo>
                <a:cubicBezTo>
                  <a:pt x="4427935" y="1183056"/>
                  <a:pt x="4442220" y="1238297"/>
                  <a:pt x="4438649" y="1261557"/>
                </a:cubicBezTo>
                <a:cubicBezTo>
                  <a:pt x="4435078" y="1284817"/>
                  <a:pt x="4410074" y="1305169"/>
                  <a:pt x="4427935" y="1334243"/>
                </a:cubicBezTo>
                <a:cubicBezTo>
                  <a:pt x="4492228" y="1348781"/>
                  <a:pt x="4517230" y="1310983"/>
                  <a:pt x="4535090" y="1276094"/>
                </a:cubicBezTo>
                <a:cubicBezTo>
                  <a:pt x="4577952" y="1200500"/>
                  <a:pt x="4627958" y="1124907"/>
                  <a:pt x="4642246" y="1040590"/>
                </a:cubicBezTo>
                <a:cubicBezTo>
                  <a:pt x="4645817" y="1011516"/>
                  <a:pt x="4663677" y="994071"/>
                  <a:pt x="4699396" y="996979"/>
                </a:cubicBezTo>
                <a:cubicBezTo>
                  <a:pt x="4745832" y="1002793"/>
                  <a:pt x="4731544" y="1031868"/>
                  <a:pt x="4727971" y="1055128"/>
                </a:cubicBezTo>
                <a:cubicBezTo>
                  <a:pt x="4724399" y="1069665"/>
                  <a:pt x="4713683" y="1084202"/>
                  <a:pt x="4738688" y="1098740"/>
                </a:cubicBezTo>
                <a:cubicBezTo>
                  <a:pt x="4992291" y="758568"/>
                  <a:pt x="4978002" y="578305"/>
                  <a:pt x="5185172" y="197429"/>
                </a:cubicBezTo>
                <a:cubicBezTo>
                  <a:pt x="5224462" y="281744"/>
                  <a:pt x="5195887" y="342801"/>
                  <a:pt x="5188744" y="400950"/>
                </a:cubicBezTo>
                <a:cubicBezTo>
                  <a:pt x="5170883" y="546323"/>
                  <a:pt x="5138736" y="456192"/>
                  <a:pt x="5117306" y="601565"/>
                </a:cubicBezTo>
                <a:cubicBezTo>
                  <a:pt x="5106590" y="671344"/>
                  <a:pt x="5070871" y="735308"/>
                  <a:pt x="5128021" y="813809"/>
                </a:cubicBezTo>
                <a:cubicBezTo>
                  <a:pt x="5167312" y="866143"/>
                  <a:pt x="5124450" y="950459"/>
                  <a:pt x="5092302" y="1014423"/>
                </a:cubicBezTo>
                <a:cubicBezTo>
                  <a:pt x="5063727" y="1066758"/>
                  <a:pt x="5056585" y="1119092"/>
                  <a:pt x="5092302" y="1188871"/>
                </a:cubicBezTo>
                <a:cubicBezTo>
                  <a:pt x="5113734" y="1124907"/>
                  <a:pt x="5131592" y="1075480"/>
                  <a:pt x="5145880" y="1026053"/>
                </a:cubicBezTo>
                <a:cubicBezTo>
                  <a:pt x="5156596" y="985349"/>
                  <a:pt x="5181600" y="962089"/>
                  <a:pt x="5235177" y="964997"/>
                </a:cubicBezTo>
                <a:cubicBezTo>
                  <a:pt x="5263752" y="964997"/>
                  <a:pt x="5303044" y="956275"/>
                  <a:pt x="5317331" y="985349"/>
                </a:cubicBezTo>
                <a:cubicBezTo>
                  <a:pt x="5331618" y="1008608"/>
                  <a:pt x="5317331" y="1040590"/>
                  <a:pt x="5292327" y="1052221"/>
                </a:cubicBezTo>
                <a:cubicBezTo>
                  <a:pt x="5245894" y="1066758"/>
                  <a:pt x="5203031" y="1081295"/>
                  <a:pt x="5199458" y="1130722"/>
                </a:cubicBezTo>
                <a:cubicBezTo>
                  <a:pt x="5192315" y="1197593"/>
                  <a:pt x="5220889" y="1159796"/>
                  <a:pt x="5256608" y="1148166"/>
                </a:cubicBezTo>
                <a:cubicBezTo>
                  <a:pt x="5295899" y="1136536"/>
                  <a:pt x="5306616" y="1171426"/>
                  <a:pt x="5299471" y="1194686"/>
                </a:cubicBezTo>
                <a:cubicBezTo>
                  <a:pt x="5267324" y="1281909"/>
                  <a:pt x="5324474" y="1372040"/>
                  <a:pt x="5278039" y="1462171"/>
                </a:cubicBezTo>
                <a:cubicBezTo>
                  <a:pt x="5392339" y="1438912"/>
                  <a:pt x="5442347" y="1389485"/>
                  <a:pt x="5460205" y="1284817"/>
                </a:cubicBezTo>
                <a:cubicBezTo>
                  <a:pt x="5463777" y="1247020"/>
                  <a:pt x="5456634" y="1206315"/>
                  <a:pt x="5488780" y="1171426"/>
                </a:cubicBezTo>
                <a:cubicBezTo>
                  <a:pt x="5502175" y="1156162"/>
                  <a:pt x="5517579" y="1140898"/>
                  <a:pt x="5539513" y="1140353"/>
                </a:cubicBezTo>
                <a:lnTo>
                  <a:pt x="5552720" y="1143022"/>
                </a:lnTo>
                <a:lnTo>
                  <a:pt x="5574208" y="1115811"/>
                </a:lnTo>
                <a:cubicBezTo>
                  <a:pt x="5609034" y="1085646"/>
                  <a:pt x="5659040" y="1068202"/>
                  <a:pt x="5734050" y="1075470"/>
                </a:cubicBezTo>
                <a:cubicBezTo>
                  <a:pt x="5776912" y="1078377"/>
                  <a:pt x="5809058" y="1055118"/>
                  <a:pt x="5798343" y="1020228"/>
                </a:cubicBezTo>
                <a:cubicBezTo>
                  <a:pt x="5776912" y="953357"/>
                  <a:pt x="5837634" y="921375"/>
                  <a:pt x="5884068" y="883578"/>
                </a:cubicBezTo>
                <a:cubicBezTo>
                  <a:pt x="5966221" y="816706"/>
                  <a:pt x="6051947" y="752742"/>
                  <a:pt x="6066234" y="645166"/>
                </a:cubicBezTo>
                <a:cubicBezTo>
                  <a:pt x="6130528" y="665519"/>
                  <a:pt x="6123384" y="700408"/>
                  <a:pt x="6109096" y="732391"/>
                </a:cubicBezTo>
                <a:cubicBezTo>
                  <a:pt x="6073377" y="816706"/>
                  <a:pt x="6034087" y="901023"/>
                  <a:pt x="5998368" y="985338"/>
                </a:cubicBezTo>
                <a:cubicBezTo>
                  <a:pt x="5976937" y="1040581"/>
                  <a:pt x="5944790" y="1095822"/>
                  <a:pt x="5969793" y="1168509"/>
                </a:cubicBezTo>
                <a:cubicBezTo>
                  <a:pt x="6098380" y="1104545"/>
                  <a:pt x="6123384" y="996969"/>
                  <a:pt x="6162674" y="909745"/>
                </a:cubicBezTo>
                <a:cubicBezTo>
                  <a:pt x="6212681" y="802169"/>
                  <a:pt x="6305549" y="738205"/>
                  <a:pt x="6412705" y="659704"/>
                </a:cubicBezTo>
                <a:cubicBezTo>
                  <a:pt x="6441280" y="738205"/>
                  <a:pt x="6362699" y="787632"/>
                  <a:pt x="6366271" y="851596"/>
                </a:cubicBezTo>
                <a:cubicBezTo>
                  <a:pt x="6376987" y="854503"/>
                  <a:pt x="6398418" y="860319"/>
                  <a:pt x="6398418" y="860319"/>
                </a:cubicBezTo>
                <a:cubicBezTo>
                  <a:pt x="6455568" y="755650"/>
                  <a:pt x="6562724" y="709131"/>
                  <a:pt x="6694884" y="691686"/>
                </a:cubicBezTo>
                <a:cubicBezTo>
                  <a:pt x="6762750" y="685871"/>
                  <a:pt x="6784181" y="648074"/>
                  <a:pt x="6816327" y="610277"/>
                </a:cubicBezTo>
                <a:cubicBezTo>
                  <a:pt x="6927056" y="482349"/>
                  <a:pt x="7027068" y="345699"/>
                  <a:pt x="7177087" y="238123"/>
                </a:cubicBezTo>
                <a:cubicBezTo>
                  <a:pt x="7159228" y="363144"/>
                  <a:pt x="7059215" y="461997"/>
                  <a:pt x="7016353" y="592833"/>
                </a:cubicBezTo>
                <a:cubicBezTo>
                  <a:pt x="7180659" y="488164"/>
                  <a:pt x="7266384" y="351513"/>
                  <a:pt x="7366396" y="226493"/>
                </a:cubicBezTo>
                <a:cubicBezTo>
                  <a:pt x="7412830" y="168344"/>
                  <a:pt x="7469981" y="116010"/>
                  <a:pt x="7494984" y="49138"/>
                </a:cubicBezTo>
                <a:cubicBezTo>
                  <a:pt x="7500342" y="31693"/>
                  <a:pt x="7511727" y="4436"/>
                  <a:pt x="7538181" y="484"/>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solidFill>
                <a:schemeClr val="tx1"/>
              </a:solidFill>
            </a:endParaRPr>
          </a:p>
        </p:txBody>
      </p:sp>
      <p:sp>
        <p:nvSpPr>
          <p:cNvPr id="14" name="Title 2">
            <a:extLst>
              <a:ext uri="{FF2B5EF4-FFF2-40B4-BE49-F238E27FC236}">
                <a16:creationId xmlns:a16="http://schemas.microsoft.com/office/drawing/2014/main" id="{93863800-85E5-44A7-96E9-521CE882616B}"/>
              </a:ext>
            </a:extLst>
          </p:cNvPr>
          <p:cNvSpPr>
            <a:spLocks noGrp="1"/>
          </p:cNvSpPr>
          <p:nvPr>
            <p:ph type="title"/>
          </p:nvPr>
        </p:nvSpPr>
        <p:spPr>
          <a:xfrm>
            <a:off x="838200" y="365125"/>
            <a:ext cx="10608733" cy="1325563"/>
          </a:xfrm>
        </p:spPr>
        <p:txBody>
          <a:bodyPr vert="horz" lIns="91440" tIns="45720" rIns="91440" bIns="45720" rtlCol="0" anchor="ctr">
            <a:noAutofit/>
          </a:bodyPr>
          <a:lstStyle/>
          <a:p>
            <a:pPr algn="l">
              <a:lnSpc>
                <a:spcPct val="90000"/>
              </a:lnSpc>
            </a:pPr>
            <a:r>
              <a:rPr lang="en-GB" sz="3200" b="1" kern="1200" spc="300" dirty="0">
                <a:solidFill>
                  <a:schemeClr val="tx1"/>
                </a:solidFill>
                <a:effectLst>
                  <a:outerShdw blurRad="38100" dist="38100" dir="2700000" algn="tl">
                    <a:srgbClr val="000000">
                      <a:alpha val="43137"/>
                    </a:srgbClr>
                  </a:outerShdw>
                </a:effectLst>
                <a:latin typeface="+mj-lt"/>
                <a:ea typeface="+mj-ea"/>
                <a:cs typeface="+mj-cs"/>
              </a:rPr>
              <a:t>Analyse the benefits of technology-based training programmes for employers </a:t>
            </a:r>
            <a:endParaRPr lang="en-US" sz="3200" b="1" kern="1200" spc="300" dirty="0">
              <a:solidFill>
                <a:schemeClr val="tx1"/>
              </a:solidFill>
              <a:effectLst>
                <a:outerShdw blurRad="38100" dist="38100" dir="2700000" algn="tl">
                  <a:srgbClr val="000000">
                    <a:alpha val="43137"/>
                  </a:srgbClr>
                </a:outerShdw>
              </a:effectLst>
              <a:latin typeface="+mj-lt"/>
              <a:ea typeface="+mj-ea"/>
              <a:cs typeface="+mj-cs"/>
            </a:endParaRPr>
          </a:p>
        </p:txBody>
      </p:sp>
      <p:pic>
        <p:nvPicPr>
          <p:cNvPr id="15" name="Picture Placeholder 14" descr="group professional photo">
            <a:extLst>
              <a:ext uri="{FF2B5EF4-FFF2-40B4-BE49-F238E27FC236}">
                <a16:creationId xmlns:a16="http://schemas.microsoft.com/office/drawing/2014/main" id="{4B696E0D-78B0-41A4-A40D-7A4F6E88FEB7}"/>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t="22475" b="22475"/>
          <a:stretch>
            <a:fillRect/>
          </a:stretch>
        </p:blipFill>
        <p:spPr>
          <a:xfrm>
            <a:off x="179778" y="1507149"/>
            <a:ext cx="4129659" cy="1515565"/>
          </a:xfrm>
          <a:prstGeom prst="rect">
            <a:avLst/>
          </a:prstGeom>
        </p:spPr>
      </p:pic>
      <p:pic>
        <p:nvPicPr>
          <p:cNvPr id="10" name="Picture Placeholder 9" descr="close up of computer boards">
            <a:extLst>
              <a:ext uri="{FF2B5EF4-FFF2-40B4-BE49-F238E27FC236}">
                <a16:creationId xmlns:a16="http://schemas.microsoft.com/office/drawing/2014/main" id="{AD4E0449-1F68-4DB7-BBE6-7BC3B0E30699}"/>
              </a:ext>
            </a:extLst>
          </p:cNvPr>
          <p:cNvPicPr>
            <a:picLocks noChangeAspect="1"/>
          </p:cNvPicPr>
          <p:nvPr/>
        </p:nvPicPr>
        <p:blipFill>
          <a:blip r:embed="rId5" cstate="email">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t="15074" b="15074"/>
          <a:stretch>
            <a:fillRect/>
          </a:stretch>
        </p:blipFill>
        <p:spPr>
          <a:xfrm>
            <a:off x="7610401" y="1485524"/>
            <a:ext cx="4129659" cy="1690813"/>
          </a:xfrm>
          <a:prstGeom prst="rect">
            <a:avLst/>
          </a:prstGeom>
        </p:spPr>
      </p:pic>
      <p:sp>
        <p:nvSpPr>
          <p:cNvPr id="6" name="Text Placeholder 5">
            <a:extLst>
              <a:ext uri="{FF2B5EF4-FFF2-40B4-BE49-F238E27FC236}">
                <a16:creationId xmlns:a16="http://schemas.microsoft.com/office/drawing/2014/main" id="{5FBB0776-0624-4A97-8BD3-03CF602288BA}"/>
              </a:ext>
            </a:extLst>
          </p:cNvPr>
          <p:cNvSpPr>
            <a:spLocks/>
          </p:cNvSpPr>
          <p:nvPr/>
        </p:nvSpPr>
        <p:spPr>
          <a:xfrm>
            <a:off x="4421482" y="1762618"/>
            <a:ext cx="3076873" cy="396055"/>
          </a:xfrm>
          <a:prstGeom prst="rect">
            <a:avLst/>
          </a:prstGeom>
        </p:spPr>
        <p:txBody>
          <a:bodyPr rtlCol="0">
            <a:normAutofit/>
          </a:bodyPr>
          <a:lstStyle/>
          <a:p>
            <a:pPr defTabSz="731520">
              <a:spcAft>
                <a:spcPts val="600"/>
              </a:spcAft>
            </a:pPr>
            <a:r>
              <a:rPr lang="en-GB" sz="1440" kern="1200" spc="240" dirty="0">
                <a:solidFill>
                  <a:schemeClr val="tx1"/>
                </a:solidFill>
                <a:latin typeface="+mn-lt"/>
                <a:ea typeface="+mn-ea"/>
                <a:cs typeface="+mn-cs"/>
              </a:rPr>
              <a:t>BUSINESS PRIORITIES</a:t>
            </a:r>
            <a:endParaRPr lang="en-GB" spc="300" dirty="0">
              <a:solidFill>
                <a:schemeClr val="tx1"/>
              </a:solidFill>
            </a:endParaRPr>
          </a:p>
        </p:txBody>
      </p:sp>
      <p:sp>
        <p:nvSpPr>
          <p:cNvPr id="7" name="Content Placeholder 6">
            <a:extLst>
              <a:ext uri="{FF2B5EF4-FFF2-40B4-BE49-F238E27FC236}">
                <a16:creationId xmlns:a16="http://schemas.microsoft.com/office/drawing/2014/main" id="{EFFBC808-1837-4C36-BFF0-135B8C1042A2}"/>
              </a:ext>
            </a:extLst>
          </p:cNvPr>
          <p:cNvSpPr>
            <a:spLocks/>
          </p:cNvSpPr>
          <p:nvPr/>
        </p:nvSpPr>
        <p:spPr>
          <a:xfrm>
            <a:off x="492761" y="3475283"/>
            <a:ext cx="5603240" cy="3094850"/>
          </a:xfrm>
          <a:prstGeom prst="rect">
            <a:avLst/>
          </a:prstGeom>
        </p:spPr>
        <p:txBody>
          <a:bodyPr numCol="1" rtlCol="0">
            <a:normAutofit/>
          </a:bodyPr>
          <a:lstStyle/>
          <a:p>
            <a:pPr defTabSz="731520">
              <a:lnSpc>
                <a:spcPct val="150000"/>
              </a:lnSpc>
              <a:spcAft>
                <a:spcPts val="600"/>
              </a:spcAft>
              <a:buFont typeface="Wingdings" panose="05000000000000000000" pitchFamily="2" charset="2"/>
              <a:buChar char="§"/>
            </a:pPr>
            <a:r>
              <a:rPr lang="en-GB" sz="20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Productivity in Terms of Costs</a:t>
            </a:r>
            <a:endParaRPr lang="en-GB" sz="2000" dirty="0">
              <a:effectLst>
                <a:outerShdw blurRad="38100" dist="38100" dir="2700000" algn="tl">
                  <a:srgbClr val="000000">
                    <a:alpha val="43137"/>
                  </a:srgbClr>
                </a:outerShdw>
              </a:effectLst>
            </a:endParaRPr>
          </a:p>
          <a:p>
            <a:pPr defTabSz="731520">
              <a:spcAft>
                <a:spcPts val="600"/>
              </a:spcAft>
              <a:buFont typeface="Wingdings" panose="05000000000000000000" pitchFamily="2" charset="2"/>
              <a:buChar char="§"/>
            </a:pPr>
            <a:r>
              <a:rPr lang="en-GB" sz="2000" dirty="0">
                <a:effectLst>
                  <a:outerShdw blurRad="38100" dist="38100" dir="2700000" algn="tl">
                    <a:srgbClr val="000000">
                      <a:alpha val="43137"/>
                    </a:srgbClr>
                  </a:outerShdw>
                </a:effectLst>
              </a:rPr>
              <a:t>Improved Management of the corporation </a:t>
            </a:r>
          </a:p>
          <a:p>
            <a:pPr defTabSz="731520">
              <a:spcAft>
                <a:spcPts val="600"/>
              </a:spcAft>
              <a:buFont typeface="Wingdings" panose="05000000000000000000" pitchFamily="2" charset="2"/>
              <a:buChar char="§"/>
            </a:pPr>
            <a:r>
              <a:rPr lang="en-GB" sz="2000" kern="1200" dirty="0">
                <a:solidFill>
                  <a:schemeClr val="tx1"/>
                </a:solidFill>
                <a:effectLst>
                  <a:outerShdw blurRad="38100" dist="38100" dir="2700000" algn="tl">
                    <a:srgbClr val="000000">
                      <a:alpha val="43137"/>
                    </a:srgbClr>
                  </a:outerShdw>
                </a:effectLst>
              </a:rPr>
              <a:t>Knowledge and Developing Skills </a:t>
            </a:r>
          </a:p>
          <a:p>
            <a:pPr defTabSz="731520">
              <a:spcAft>
                <a:spcPts val="600"/>
              </a:spcAft>
              <a:buFont typeface="Wingdings" panose="05000000000000000000" pitchFamily="2" charset="2"/>
              <a:buChar char="§"/>
            </a:pPr>
            <a:r>
              <a:rPr lang="en-GB" sz="2000" kern="1200" dirty="0">
                <a:solidFill>
                  <a:schemeClr val="tx1"/>
                </a:solidFill>
                <a:effectLst>
                  <a:outerShdw blurRad="38100" dist="38100" dir="2700000" algn="tl">
                    <a:srgbClr val="000000">
                      <a:alpha val="43137"/>
                    </a:srgbClr>
                  </a:outerShdw>
                </a:effectLst>
              </a:rPr>
              <a:t>Possibilities for Development</a:t>
            </a:r>
          </a:p>
          <a:p>
            <a:pPr defTabSz="731520">
              <a:spcAft>
                <a:spcPts val="600"/>
              </a:spcAft>
              <a:buFont typeface="Wingdings" panose="05000000000000000000" pitchFamily="2" charset="2"/>
              <a:buChar char="§"/>
            </a:pPr>
            <a:r>
              <a:rPr lang="en-GB" sz="2000" kern="1200" dirty="0">
                <a:solidFill>
                  <a:schemeClr val="tx1"/>
                </a:solidFill>
                <a:effectLst>
                  <a:outerShdw blurRad="38100" dist="38100" dir="2700000" algn="tl">
                    <a:srgbClr val="000000">
                      <a:alpha val="43137"/>
                    </a:srgbClr>
                  </a:outerShdw>
                </a:effectLst>
              </a:rPr>
              <a:t>Increased Self-confidence during IT </a:t>
            </a:r>
          </a:p>
          <a:p>
            <a:pPr defTabSz="731520">
              <a:spcAft>
                <a:spcPts val="600"/>
              </a:spcAft>
              <a:buFont typeface="Wingdings" panose="05000000000000000000" pitchFamily="2" charset="2"/>
              <a:buChar char="§"/>
            </a:pPr>
            <a:r>
              <a:rPr lang="en-GB" sz="2000" dirty="0">
                <a:effectLst>
                  <a:outerShdw blurRad="38100" dist="38100" dir="2700000" algn="tl">
                    <a:srgbClr val="000000">
                      <a:alpha val="43137"/>
                    </a:srgbClr>
                  </a:outerShdw>
                </a:effectLst>
              </a:rPr>
              <a:t>Smooth </a:t>
            </a:r>
            <a:r>
              <a:rPr lang="en-GB" sz="2000" kern="1200" dirty="0">
                <a:solidFill>
                  <a:schemeClr val="tx1"/>
                </a:solidFill>
                <a:effectLst>
                  <a:outerShdw blurRad="38100" dist="38100" dir="2700000" algn="tl">
                    <a:srgbClr val="000000">
                      <a:alpha val="43137"/>
                    </a:srgbClr>
                  </a:outerShdw>
                </a:effectLst>
              </a:rPr>
              <a:t>Approval of Newfound Technology</a:t>
            </a:r>
          </a:p>
          <a:p>
            <a:pPr defTabSz="731520">
              <a:spcAft>
                <a:spcPts val="600"/>
              </a:spcAft>
              <a:buFont typeface="Wingdings" panose="05000000000000000000" pitchFamily="2" charset="2"/>
              <a:buChar char="§"/>
            </a:pPr>
            <a:r>
              <a:rPr lang="en-GB" sz="2000" kern="1200" dirty="0">
                <a:solidFill>
                  <a:schemeClr val="tx1"/>
                </a:solidFill>
                <a:effectLst>
                  <a:outerShdw blurRad="38100" dist="38100" dir="2700000" algn="tl">
                    <a:srgbClr val="000000">
                      <a:alpha val="43137"/>
                    </a:srgbClr>
                  </a:outerShdw>
                </a:effectLst>
              </a:rPr>
              <a:t>Growth and a encourage to employee attitude</a:t>
            </a:r>
          </a:p>
          <a:p>
            <a:pPr defTabSz="731520">
              <a:spcAft>
                <a:spcPts val="600"/>
              </a:spcAft>
              <a:buFont typeface="Wingdings" panose="05000000000000000000" pitchFamily="2" charset="2"/>
              <a:buChar char="§"/>
            </a:pPr>
            <a:endParaRPr lang="en-GB" sz="1120" kern="1200" dirty="0">
              <a:solidFill>
                <a:schemeClr val="tx1"/>
              </a:solidFill>
              <a:latin typeface="+mn-lt"/>
              <a:ea typeface="+mn-ea"/>
              <a:cs typeface="+mn-cs"/>
            </a:endParaRPr>
          </a:p>
        </p:txBody>
      </p:sp>
      <p:sp>
        <p:nvSpPr>
          <p:cNvPr id="3" name="TextBox 2">
            <a:extLst>
              <a:ext uri="{FF2B5EF4-FFF2-40B4-BE49-F238E27FC236}">
                <a16:creationId xmlns:a16="http://schemas.microsoft.com/office/drawing/2014/main" id="{A5EC581C-46F2-57AB-098B-29FDA7927837}"/>
              </a:ext>
            </a:extLst>
          </p:cNvPr>
          <p:cNvSpPr txBox="1"/>
          <p:nvPr/>
        </p:nvSpPr>
        <p:spPr>
          <a:xfrm>
            <a:off x="6408901" y="3563559"/>
            <a:ext cx="5467150" cy="2310064"/>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mj-lt"/>
              </a:rPr>
              <a:t>Whenever considered, organisations can benefit from technology-based training programmes' affordability, scalability, flexibility, customisation, consistency, interaction, real-time evaluation, accessibility, and data-driven insights. These advantages lead to a more productive, motivated, and competent workforce, which eventually propels the success and expansion of the company.</a:t>
            </a:r>
          </a:p>
        </p:txBody>
      </p:sp>
    </p:spTree>
    <p:extLst>
      <p:ext uri="{BB962C8B-B14F-4D97-AF65-F5344CB8AC3E}">
        <p14:creationId xmlns:p14="http://schemas.microsoft.com/office/powerpoint/2010/main" val="161926567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14"/>
                                        </p:tgtEl>
                                        <p:attrNameLst>
                                          <p:attrName>style.color</p:attrName>
                                        </p:attrNameLst>
                                      </p:cBhvr>
                                      <p:to>
                                        <a:schemeClr val="bg1"/>
                                      </p:to>
                                    </p:animClr>
                                    <p:animClr clrSpc="rgb" dir="cw">
                                      <p:cBhvr>
                                        <p:cTn id="7" dur="250" autoRev="1" fill="remove"/>
                                        <p:tgtEl>
                                          <p:spTgt spid="14"/>
                                        </p:tgtEl>
                                        <p:attrNameLst>
                                          <p:attrName>fillcolor</p:attrName>
                                        </p:attrNameLst>
                                      </p:cBhvr>
                                      <p:to>
                                        <a:schemeClr val="bg1"/>
                                      </p:to>
                                    </p:animClr>
                                    <p:set>
                                      <p:cBhvr>
                                        <p:cTn id="8" dur="250" autoRev="1" fill="remove"/>
                                        <p:tgtEl>
                                          <p:spTgt spid="14"/>
                                        </p:tgtEl>
                                        <p:attrNameLst>
                                          <p:attrName>fill.type</p:attrName>
                                        </p:attrNameLst>
                                      </p:cBhvr>
                                      <p:to>
                                        <p:strVal val="solid"/>
                                      </p:to>
                                    </p:set>
                                    <p:set>
                                      <p:cBhvr>
                                        <p:cTn id="9" dur="250" autoRev="1" fill="remove"/>
                                        <p:tgtEl>
                                          <p:spTgt spid="14"/>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7"/>
                                        </p:tgtEl>
                                      </p:cBhvr>
                                    </p:animEffect>
                                    <p:animScale>
                                      <p:cBhvr>
                                        <p:cTn id="14" dur="250" autoRev="1" fill="hold"/>
                                        <p:tgtEl>
                                          <p:spTgt spid="7"/>
                                        </p:tgtEl>
                                      </p:cBhvr>
                                      <p:by x="105000" y="105000"/>
                                    </p:animScale>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7"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E94D5-85D1-55CA-2602-F32EF92A09EA}"/>
            </a:ext>
          </a:extLst>
        </p:cNvPr>
        <p:cNvGrpSpPr/>
        <p:nvPr/>
      </p:nvGrpSpPr>
      <p:grpSpPr>
        <a:xfrm>
          <a:off x="0" y="0"/>
          <a:ext cx="0" cy="0"/>
          <a:chOff x="0" y="0"/>
          <a:chExt cx="0" cy="0"/>
        </a:xfrm>
      </p:grpSpPr>
      <p:sp>
        <p:nvSpPr>
          <p:cNvPr id="12" name="Title 11">
            <a:extLst>
              <a:ext uri="{FF2B5EF4-FFF2-40B4-BE49-F238E27FC236}">
                <a16:creationId xmlns:a16="http://schemas.microsoft.com/office/drawing/2014/main" id="{6F0C0AC4-8421-1826-78EA-AB9536DF1BCA}"/>
              </a:ext>
            </a:extLst>
          </p:cNvPr>
          <p:cNvSpPr>
            <a:spLocks noGrp="1"/>
          </p:cNvSpPr>
          <p:nvPr>
            <p:ph type="title"/>
          </p:nvPr>
        </p:nvSpPr>
        <p:spPr>
          <a:xfrm>
            <a:off x="7366000" y="250371"/>
            <a:ext cx="4445001" cy="1153886"/>
          </a:xfrm>
        </p:spPr>
        <p:txBody>
          <a:bodyPr vert="horz" lIns="0" tIns="45720" rIns="0" bIns="45720" rtlCol="0" anchor="ctr">
            <a:normAutofit/>
          </a:bodyPr>
          <a:lstStyle/>
          <a:p>
            <a:pPr algn="ctr">
              <a:lnSpc>
                <a:spcPct val="90000"/>
              </a:lnSpc>
            </a:pPr>
            <a:r>
              <a:rPr lang="en-GB" sz="2400" b="1" kern="1200" cap="all" spc="300" baseline="0" dirty="0">
                <a:effectLst>
                  <a:outerShdw blurRad="38100" dist="38100" dir="2700000" algn="tl">
                    <a:srgbClr val="000000">
                      <a:alpha val="43137"/>
                    </a:srgbClr>
                  </a:outerShdw>
                </a:effectLst>
                <a:latin typeface="Amasis MT Pro Black" panose="02040A04050005020304" pitchFamily="18" charset="0"/>
              </a:rPr>
              <a:t>Summary For </a:t>
            </a:r>
            <a:br>
              <a:rPr lang="en-GB" sz="2400" b="1" kern="1200" cap="all" spc="300" baseline="0" dirty="0">
                <a:effectLst>
                  <a:outerShdw blurRad="38100" dist="38100" dir="2700000" algn="tl">
                    <a:srgbClr val="000000">
                      <a:alpha val="43137"/>
                    </a:srgbClr>
                  </a:outerShdw>
                </a:effectLst>
                <a:latin typeface="Amasis MT Pro Black" panose="02040A04050005020304" pitchFamily="18" charset="0"/>
              </a:rPr>
            </a:br>
            <a:r>
              <a:rPr lang="en-GB" sz="2400" b="1" kern="1200" cap="all" spc="300" baseline="0" dirty="0">
                <a:effectLst>
                  <a:outerShdw blurRad="38100" dist="38100" dir="2700000" algn="tl">
                    <a:srgbClr val="000000">
                      <a:alpha val="43137"/>
                    </a:srgbClr>
                  </a:outerShdw>
                </a:effectLst>
                <a:latin typeface="Amasis MT Pro Black" panose="02040A04050005020304" pitchFamily="18" charset="0"/>
              </a:rPr>
              <a:t>  example </a:t>
            </a:r>
          </a:p>
        </p:txBody>
      </p:sp>
      <p:sp>
        <p:nvSpPr>
          <p:cNvPr id="21" name="TextBox 20">
            <a:extLst>
              <a:ext uri="{FF2B5EF4-FFF2-40B4-BE49-F238E27FC236}">
                <a16:creationId xmlns:a16="http://schemas.microsoft.com/office/drawing/2014/main" id="{504FCC74-DE86-BF5F-8576-7CE49E2F984B}"/>
              </a:ext>
            </a:extLst>
          </p:cNvPr>
          <p:cNvSpPr txBox="1"/>
          <p:nvPr/>
        </p:nvSpPr>
        <p:spPr>
          <a:xfrm>
            <a:off x="7792279" y="1959429"/>
            <a:ext cx="4018722" cy="3940804"/>
          </a:xfrm>
          <a:prstGeom prst="rect">
            <a:avLst/>
          </a:prstGeom>
        </p:spPr>
        <p:txBody>
          <a:bodyPr vert="horz" lIns="0" tIns="45720" rIns="0" bIns="45720" rtlCol="0">
            <a:normAutofit/>
          </a:bodyPr>
          <a:lstStyle/>
          <a:p>
            <a:pPr marL="228600" indent="-228600">
              <a:lnSpc>
                <a:spcPct val="150000"/>
              </a:lnSpc>
              <a:spcBef>
                <a:spcPts val="500"/>
              </a:spcBef>
              <a:buFont typeface="Arial" panose="020B0604020202020204" pitchFamily="34" charset="0"/>
              <a:buChar char="•"/>
            </a:pPr>
            <a:r>
              <a:rPr lang="en-GB" sz="2000" dirty="0">
                <a:effectLst>
                  <a:outerShdw blurRad="38100" dist="38100" dir="2700000" algn="tl">
                    <a:srgbClr val="000000">
                      <a:alpha val="43137"/>
                    </a:srgbClr>
                  </a:outerShdw>
                </a:effectLst>
              </a:rPr>
              <a:t>ASPIRE programs use by  Travelodge</a:t>
            </a:r>
          </a:p>
          <a:p>
            <a:pPr marL="228600" indent="-228600">
              <a:lnSpc>
                <a:spcPct val="150000"/>
              </a:lnSpc>
              <a:spcBef>
                <a:spcPts val="500"/>
              </a:spcBef>
              <a:buFont typeface="Arial" panose="020B0604020202020204" pitchFamily="34" charset="0"/>
              <a:buChar char="•"/>
            </a:pPr>
            <a:r>
              <a:rPr lang="en-GB" sz="2000" dirty="0">
                <a:effectLst>
                  <a:outerShdw blurRad="38100" dist="38100" dir="2700000" algn="tl">
                    <a:srgbClr val="000000">
                      <a:alpha val="43137"/>
                    </a:srgbClr>
                  </a:outerShdw>
                </a:effectLst>
              </a:rPr>
              <a:t>Mastering Advertising Essentials for Employees use by Amazon</a:t>
            </a:r>
          </a:p>
          <a:p>
            <a:pPr marL="228600" indent="-228600">
              <a:lnSpc>
                <a:spcPct val="150000"/>
              </a:lnSpc>
              <a:spcBef>
                <a:spcPts val="500"/>
              </a:spcBef>
              <a:buFont typeface="Arial" panose="020B0604020202020204" pitchFamily="34" charset="0"/>
              <a:buChar char="•"/>
            </a:pPr>
            <a:r>
              <a:rPr lang="en-GB" sz="2000" dirty="0">
                <a:effectLst>
                  <a:outerShdw blurRad="38100" dist="38100" dir="2700000" algn="tl">
                    <a:srgbClr val="000000">
                      <a:alpha val="43137"/>
                    </a:srgbClr>
                  </a:outerShdw>
                </a:effectLst>
              </a:rPr>
              <a:t>Learning Management System (LMS) by  healthcare</a:t>
            </a:r>
          </a:p>
          <a:p>
            <a:pPr marL="228600" indent="-228600">
              <a:lnSpc>
                <a:spcPct val="150000"/>
              </a:lnSpc>
              <a:spcBef>
                <a:spcPts val="500"/>
              </a:spcBef>
              <a:buFont typeface="Arial" panose="020B0604020202020204" pitchFamily="34" charset="0"/>
              <a:buChar char="•"/>
            </a:pPr>
            <a:r>
              <a:rPr lang="en-GB" sz="2000" dirty="0">
                <a:effectLst>
                  <a:outerShdw blurRad="38100" dist="38100" dir="2700000" algn="tl">
                    <a:srgbClr val="000000">
                      <a:alpha val="43137"/>
                    </a:srgbClr>
                  </a:outerShdw>
                </a:effectLst>
              </a:rPr>
              <a:t>Alphabet by Google </a:t>
            </a:r>
          </a:p>
          <a:p>
            <a:pPr marL="228600" indent="-228600">
              <a:lnSpc>
                <a:spcPct val="150000"/>
              </a:lnSpc>
              <a:spcBef>
                <a:spcPts val="500"/>
              </a:spcBef>
              <a:buFont typeface="Arial" panose="020B0604020202020204" pitchFamily="34" charset="0"/>
              <a:buChar char="•"/>
            </a:pPr>
            <a:endParaRPr lang="en-GB" sz="1600" dirty="0"/>
          </a:p>
          <a:p>
            <a:pPr marL="228600" indent="-228600">
              <a:lnSpc>
                <a:spcPct val="150000"/>
              </a:lnSpc>
              <a:spcBef>
                <a:spcPts val="500"/>
              </a:spcBef>
              <a:buFont typeface="Arial" panose="020B0604020202020204" pitchFamily="34" charset="0"/>
              <a:buChar char="•"/>
            </a:pPr>
            <a:endParaRPr lang="en-GB" sz="1600" dirty="0"/>
          </a:p>
        </p:txBody>
      </p:sp>
      <p:sp>
        <p:nvSpPr>
          <p:cNvPr id="6" name="Slide Number Placeholder 5">
            <a:extLst>
              <a:ext uri="{FF2B5EF4-FFF2-40B4-BE49-F238E27FC236}">
                <a16:creationId xmlns:a16="http://schemas.microsoft.com/office/drawing/2014/main" id="{6BE6D5FF-865C-1B6B-C6E4-CC369D619BBA}"/>
              </a:ext>
            </a:extLst>
          </p:cNvPr>
          <p:cNvSpPr>
            <a:spLocks noGrp="1"/>
          </p:cNvSpPr>
          <p:nvPr>
            <p:ph type="sldNum" sz="quarter" idx="4"/>
          </p:nvPr>
        </p:nvSpPr>
        <p:spPr>
          <a:xfrm>
            <a:off x="11549269" y="6468303"/>
            <a:ext cx="443948" cy="365125"/>
          </a:xfrm>
        </p:spPr>
        <p:txBody>
          <a:bodyPr vert="horz" lIns="91440" tIns="45720" rIns="91440" bIns="45720" rtlCol="0" anchor="ctr">
            <a:normAutofit/>
          </a:bodyPr>
          <a:lstStyle/>
          <a:p>
            <a:pPr>
              <a:spcAft>
                <a:spcPts val="600"/>
              </a:spcAft>
            </a:pPr>
            <a:fld id="{8C2E478F-E849-4A8C-AF1F-CBCC78A7CBFA}" type="slidenum">
              <a:rPr lang="en-GB" smtClean="0"/>
              <a:pPr>
                <a:spcAft>
                  <a:spcPts val="600"/>
                </a:spcAft>
              </a:pPr>
              <a:t>9</a:t>
            </a:fld>
            <a:endParaRPr lang="en-GB"/>
          </a:p>
        </p:txBody>
      </p:sp>
      <p:pic>
        <p:nvPicPr>
          <p:cNvPr id="8" name="Picture Placeholder 7" descr="A blue and white logo&#10;&#10;Description automatically generated">
            <a:extLst>
              <a:ext uri="{FF2B5EF4-FFF2-40B4-BE49-F238E27FC236}">
                <a16:creationId xmlns:a16="http://schemas.microsoft.com/office/drawing/2014/main" id="{C5792773-B03F-E7BA-F81B-C2F47EE69A3D}"/>
              </a:ext>
            </a:extLst>
          </p:cNvPr>
          <p:cNvPicPr>
            <a:picLocks noGrp="1" noChangeAspect="1"/>
          </p:cNvPicPr>
          <p:nvPr>
            <p:ph type="pic" sz="quarter" idx="14"/>
          </p:nvPr>
        </p:nvPicPr>
        <p:blipFill rotWithShape="1">
          <a:blip r:embed="rId3"/>
          <a:srcRect l="19031" r="14530" b="-3"/>
          <a:stretch/>
        </p:blipFill>
        <p:spPr>
          <a:xfrm>
            <a:off x="736600" y="365125"/>
            <a:ext cx="2997200" cy="1781979"/>
          </a:xfrm>
          <a:prstGeom prst="snip2DiagRect">
            <a:avLst/>
          </a:prstGeom>
          <a:no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 name="Picture Placeholder 9" descr="A close-up of a sign&#10;&#10;Description automatically generated">
            <a:extLst>
              <a:ext uri="{FF2B5EF4-FFF2-40B4-BE49-F238E27FC236}">
                <a16:creationId xmlns:a16="http://schemas.microsoft.com/office/drawing/2014/main" id="{878E529E-2ADC-B4F4-1CFC-BE0B27B6409C}"/>
              </a:ext>
            </a:extLst>
          </p:cNvPr>
          <p:cNvPicPr>
            <a:picLocks noGrp="1" noChangeAspect="1"/>
          </p:cNvPicPr>
          <p:nvPr>
            <p:ph type="pic" sz="quarter" idx="15"/>
          </p:nvPr>
        </p:nvPicPr>
        <p:blipFill rotWithShape="1">
          <a:blip r:embed="rId4"/>
          <a:srcRect l="9987" r="7181" b="5"/>
          <a:stretch/>
        </p:blipFill>
        <p:spPr>
          <a:xfrm>
            <a:off x="4051300" y="365125"/>
            <a:ext cx="2997200" cy="1781979"/>
          </a:xfrm>
          <a:prstGeom prst="snip2DiagRect">
            <a:avLst/>
          </a:prstGeom>
          <a:no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6" name="Picture Placeholder 15">
            <a:extLst>
              <a:ext uri="{FF2B5EF4-FFF2-40B4-BE49-F238E27FC236}">
                <a16:creationId xmlns:a16="http://schemas.microsoft.com/office/drawing/2014/main" id="{B64EC2D6-A1C6-1BAE-AD3A-09E8FF90EC0F}"/>
              </a:ext>
            </a:extLst>
          </p:cNvPr>
          <p:cNvPicPr>
            <a:picLocks noGrp="1" noChangeAspect="1"/>
          </p:cNvPicPr>
          <p:nvPr>
            <p:ph type="pic" sz="quarter" idx="16"/>
          </p:nvPr>
        </p:nvPicPr>
        <p:blipFill rotWithShape="1">
          <a:blip r:embed="rId5"/>
          <a:srcRect t="20489" r="5" b="20836"/>
          <a:stretch/>
        </p:blipFill>
        <p:spPr>
          <a:xfrm>
            <a:off x="736600" y="2422525"/>
            <a:ext cx="2997200" cy="1781979"/>
          </a:xfrm>
          <a:prstGeom prst="snip2DiagRect">
            <a:avLst/>
          </a:prstGeom>
          <a:no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1" name="Picture Placeholder 10">
            <a:extLst>
              <a:ext uri="{FF2B5EF4-FFF2-40B4-BE49-F238E27FC236}">
                <a16:creationId xmlns:a16="http://schemas.microsoft.com/office/drawing/2014/main" id="{338B3F53-20EC-37A2-8427-31AC33A022DA}"/>
              </a:ext>
            </a:extLst>
          </p:cNvPr>
          <p:cNvPicPr>
            <a:picLocks noGrp="1" noChangeAspect="1"/>
          </p:cNvPicPr>
          <p:nvPr>
            <p:ph type="pic" sz="quarter" idx="17"/>
          </p:nvPr>
        </p:nvPicPr>
        <p:blipFill rotWithShape="1">
          <a:blip r:embed="rId6"/>
          <a:srcRect t="909"/>
          <a:stretch/>
        </p:blipFill>
        <p:spPr>
          <a:xfrm>
            <a:off x="4051300" y="2422525"/>
            <a:ext cx="2997200" cy="1781979"/>
          </a:xfrm>
          <a:prstGeom prst="snip2DiagRect">
            <a:avLst/>
          </a:prstGeom>
          <a:no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2" name="Picture Placeholder 21">
            <a:extLst>
              <a:ext uri="{FF2B5EF4-FFF2-40B4-BE49-F238E27FC236}">
                <a16:creationId xmlns:a16="http://schemas.microsoft.com/office/drawing/2014/main" id="{8BA03E82-1E56-B298-373A-56A4447B9A3A}"/>
              </a:ext>
            </a:extLst>
          </p:cNvPr>
          <p:cNvPicPr>
            <a:picLocks noGrp="1" noChangeAspect="1"/>
          </p:cNvPicPr>
          <p:nvPr>
            <p:ph type="pic" sz="quarter" idx="18"/>
          </p:nvPr>
        </p:nvPicPr>
        <p:blipFill rotWithShape="1">
          <a:blip r:embed="rId7"/>
          <a:srcRect b="6370"/>
          <a:stretch/>
        </p:blipFill>
        <p:spPr>
          <a:xfrm>
            <a:off x="736600" y="4479925"/>
            <a:ext cx="2997200" cy="1781979"/>
          </a:xfrm>
          <a:prstGeom prst="snip2DiagRect">
            <a:avLst/>
          </a:prstGeom>
          <a:no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8" name="Picture Placeholder 17">
            <a:extLst>
              <a:ext uri="{FF2B5EF4-FFF2-40B4-BE49-F238E27FC236}">
                <a16:creationId xmlns:a16="http://schemas.microsoft.com/office/drawing/2014/main" id="{CBF95284-6FB4-DE35-ECD9-1D3ED0947B54}"/>
              </a:ext>
            </a:extLst>
          </p:cNvPr>
          <p:cNvPicPr>
            <a:picLocks noGrp="1" noChangeAspect="1"/>
          </p:cNvPicPr>
          <p:nvPr>
            <p:ph type="pic" sz="quarter" idx="19"/>
          </p:nvPr>
        </p:nvPicPr>
        <p:blipFill rotWithShape="1">
          <a:blip r:embed="rId8"/>
          <a:srcRect b="10929"/>
          <a:stretch/>
        </p:blipFill>
        <p:spPr>
          <a:xfrm>
            <a:off x="4051300" y="4479925"/>
            <a:ext cx="2997200" cy="1781979"/>
          </a:xfrm>
          <a:prstGeom prst="snip2DiagRect">
            <a:avLst/>
          </a:prstGeom>
          <a:no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0941290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21"/>
                                        </p:tgtEl>
                                        <p:attrNameLst>
                                          <p:attrName>style.color</p:attrName>
                                        </p:attrNameLst>
                                      </p:cBhvr>
                                      <p:to>
                                        <a:schemeClr val="bg1"/>
                                      </p:to>
                                    </p:animClr>
                                    <p:animClr clrSpc="rgb" dir="cw">
                                      <p:cBhvr>
                                        <p:cTn id="14" dur="250" autoRev="1" fill="remove"/>
                                        <p:tgtEl>
                                          <p:spTgt spid="21"/>
                                        </p:tgtEl>
                                        <p:attrNameLst>
                                          <p:attrName>fillcolor</p:attrName>
                                        </p:attrNameLst>
                                      </p:cBhvr>
                                      <p:to>
                                        <a:schemeClr val="bg1"/>
                                      </p:to>
                                    </p:animClr>
                                    <p:set>
                                      <p:cBhvr>
                                        <p:cTn id="15" dur="250" autoRev="1" fill="remove"/>
                                        <p:tgtEl>
                                          <p:spTgt spid="21"/>
                                        </p:tgtEl>
                                        <p:attrNameLst>
                                          <p:attrName>fill.type</p:attrName>
                                        </p:attrNameLst>
                                      </p:cBhvr>
                                      <p:to>
                                        <p:strVal val="solid"/>
                                      </p:to>
                                    </p:set>
                                    <p:set>
                                      <p:cBhvr>
                                        <p:cTn id="16" dur="250" autoRev="1" fill="remove"/>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CC3376-5069-4C7B-BE6B-A3776D1B47BA}"/>
              </a:ext>
            </a:extLst>
          </p:cNvPr>
          <p:cNvSpPr>
            <a:spLocks noGrp="1"/>
          </p:cNvSpPr>
          <p:nvPr>
            <p:ph type="title"/>
          </p:nvPr>
        </p:nvSpPr>
        <p:spPr>
          <a:xfrm>
            <a:off x="838201" y="365125"/>
            <a:ext cx="5251316" cy="1807305"/>
          </a:xfrm>
        </p:spPr>
        <p:txBody>
          <a:bodyPr vert="horz" lIns="91440" tIns="45720" rIns="91440" bIns="45720" rtlCol="0" anchor="ctr">
            <a:normAutofit/>
          </a:bodyPr>
          <a:lstStyle/>
          <a:p>
            <a:pPr algn="l">
              <a:lnSpc>
                <a:spcPct val="90000"/>
              </a:lnSpc>
            </a:pPr>
            <a:r>
              <a:rPr lang="en-US" sz="4400" b="1">
                <a:effectLst>
                  <a:outerShdw blurRad="38100" dist="38100" dir="2700000" algn="tl">
                    <a:srgbClr val="000000">
                      <a:alpha val="43137"/>
                    </a:srgbClr>
                  </a:outerShdw>
                </a:effectLst>
                <a:latin typeface="+mj-lt"/>
              </a:rPr>
              <a:t>Conclusion </a:t>
            </a:r>
          </a:p>
        </p:txBody>
      </p:sp>
      <p:sp>
        <p:nvSpPr>
          <p:cNvPr id="14" name="Content Placeholder 13">
            <a:extLst>
              <a:ext uri="{FF2B5EF4-FFF2-40B4-BE49-F238E27FC236}">
                <a16:creationId xmlns:a16="http://schemas.microsoft.com/office/drawing/2014/main" id="{79248A72-A597-48DF-A270-3389F5D209C0}"/>
              </a:ext>
            </a:extLst>
          </p:cNvPr>
          <p:cNvSpPr>
            <a:spLocks noGrp="1"/>
          </p:cNvSpPr>
          <p:nvPr>
            <p:ph type="body" sz="quarter" idx="11"/>
          </p:nvPr>
        </p:nvSpPr>
        <p:spPr>
          <a:xfrm>
            <a:off x="838200" y="2333297"/>
            <a:ext cx="4619621" cy="3843666"/>
          </a:xfrm>
        </p:spPr>
        <p:txBody>
          <a:bodyPr vert="horz" lIns="91440" tIns="45720" rIns="91440" bIns="45720" rtlCol="0">
            <a:normAutofit/>
          </a:bodyPr>
          <a:lstStyle/>
          <a:p>
            <a:pPr marL="0" marR="0" lvl="0" indent="-228600" algn="l" fontAlgn="auto">
              <a:lnSpc>
                <a:spcPct val="90000"/>
              </a:lnSpc>
              <a:spcBef>
                <a:spcPts val="1000"/>
              </a:spcBef>
              <a:spcAft>
                <a:spcPts val="0"/>
              </a:spcAft>
              <a:buClrTx/>
              <a:buSzTx/>
              <a:buFont typeface="Arial" panose="020B0604020202020204" pitchFamily="34" charset="0"/>
              <a:buChar char="•"/>
              <a:tabLst/>
              <a:defRPr/>
            </a:pPr>
            <a:r>
              <a:rPr lang="en-US" sz="2000" b="0" i="0" u="none" strike="noStrike" cap="none" spc="300" normalizeH="0" dirty="0">
                <a:ln>
                  <a:noFill/>
                </a:ln>
                <a:effectLst/>
                <a:uLnTx/>
                <a:uFillTx/>
              </a:rPr>
              <a:t>Everything considered, employing technology in training and development is important for providing staff with the skills, knowledge, and assets required to be successful in their positions, propel company expansion, and succeed in a competitive marketplace.</a:t>
            </a:r>
            <a:endParaRPr lang="en-US" sz="2000" b="1" dirty="0"/>
          </a:p>
        </p:txBody>
      </p:sp>
      <p:pic>
        <p:nvPicPr>
          <p:cNvPr id="6" name="Picture Placeholder 5" descr="person staring at blueprints on a brick wall">
            <a:extLst>
              <a:ext uri="{FF2B5EF4-FFF2-40B4-BE49-F238E27FC236}">
                <a16:creationId xmlns:a16="http://schemas.microsoft.com/office/drawing/2014/main" id="{C07C315A-7CD1-432C-92FA-6B62159B56CA}"/>
              </a:ext>
            </a:extLst>
          </p:cNvPr>
          <p:cNvPicPr>
            <a:picLocks noGrp="1" noChangeAspect="1"/>
          </p:cNvPicPr>
          <p:nvPr>
            <p:ph type="pic" sz="quarter" idx="10"/>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1017" r="21021" b="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p:spPr>
      </p:pic>
      <p:sp>
        <p:nvSpPr>
          <p:cNvPr id="16" name="Slide Number Placeholder 15" hidden="1">
            <a:extLst>
              <a:ext uri="{FF2B5EF4-FFF2-40B4-BE49-F238E27FC236}">
                <a16:creationId xmlns:a16="http://schemas.microsoft.com/office/drawing/2014/main" id="{7FA57D11-A25F-4772-8E50-DDB68BE8CB69}"/>
              </a:ext>
            </a:extLst>
          </p:cNvPr>
          <p:cNvSpPr>
            <a:spLocks noGrp="1"/>
          </p:cNvSpPr>
          <p:nvPr>
            <p:ph type="sldNum" sz="quarter" idx="4294967295"/>
          </p:nvPr>
        </p:nvSpPr>
        <p:spPr>
          <a:xfrm>
            <a:off x="11549269" y="6468303"/>
            <a:ext cx="443948" cy="365125"/>
          </a:xfrm>
        </p:spPr>
        <p:txBody>
          <a:bodyPr rtlCol="0"/>
          <a:lstStyle/>
          <a:p>
            <a:pPr rtl="0">
              <a:spcAft>
                <a:spcPts val="600"/>
              </a:spcAft>
            </a:pPr>
            <a:fld id="{8C2E478F-E849-4A8C-AF1F-CBCC78A7CBFA}" type="slidenum">
              <a:rPr lang="en-GB" smtClean="0"/>
              <a:pPr rtl="0">
                <a:spcAft>
                  <a:spcPts val="600"/>
                </a:spcAft>
              </a:pPr>
              <a:t>10</a:t>
            </a:fld>
            <a:endParaRPr lang="en-GB"/>
          </a:p>
        </p:txBody>
      </p:sp>
    </p:spTree>
    <p:extLst>
      <p:ext uri="{BB962C8B-B14F-4D97-AF65-F5344CB8AC3E}">
        <p14:creationId xmlns:p14="http://schemas.microsoft.com/office/powerpoint/2010/main" val="351689179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mph" presetSubtype="0" fill="remove" grpId="0" nodeType="clickEffect">
                                  <p:stCondLst>
                                    <p:cond delay="0"/>
                                  </p:stCondLst>
                                  <p:childTnLst>
                                    <p:animClr clrSpc="rgb" dir="cw">
                                      <p:cBhvr override="childStyle">
                                        <p:cTn id="11" dur="250" autoRev="1" fill="remove"/>
                                        <p:tgtEl>
                                          <p:spTgt spid="14">
                                            <p:txEl>
                                              <p:pRg st="0" end="0"/>
                                            </p:txEl>
                                          </p:spTgt>
                                        </p:tgtEl>
                                        <p:attrNameLst>
                                          <p:attrName>style.color</p:attrName>
                                        </p:attrNameLst>
                                      </p:cBhvr>
                                      <p:to>
                                        <a:schemeClr val="bg1"/>
                                      </p:to>
                                    </p:animClr>
                                    <p:animClr clrSpc="rgb" dir="cw">
                                      <p:cBhvr>
                                        <p:cTn id="12" dur="250" autoRev="1" fill="remove"/>
                                        <p:tgtEl>
                                          <p:spTgt spid="14">
                                            <p:txEl>
                                              <p:pRg st="0" end="0"/>
                                            </p:txEl>
                                          </p:spTgt>
                                        </p:tgtEl>
                                        <p:attrNameLst>
                                          <p:attrName>fillcolor</p:attrName>
                                        </p:attrNameLst>
                                      </p:cBhvr>
                                      <p:to>
                                        <a:schemeClr val="bg1"/>
                                      </p:to>
                                    </p:animClr>
                                    <p:set>
                                      <p:cBhvr>
                                        <p:cTn id="13" dur="250" autoRev="1" fill="remove"/>
                                        <p:tgtEl>
                                          <p:spTgt spid="14">
                                            <p:txEl>
                                              <p:pRg st="0" end="0"/>
                                            </p:txEl>
                                          </p:spTgt>
                                        </p:tgtEl>
                                        <p:attrNameLst>
                                          <p:attrName>fill.type</p:attrName>
                                        </p:attrNameLst>
                                      </p:cBhvr>
                                      <p:to>
                                        <p:strVal val="solid"/>
                                      </p:to>
                                    </p:set>
                                    <p:set>
                                      <p:cBhvr>
                                        <p:cTn id="14" dur="250" autoRev="1" fill="remove"/>
                                        <p:tgtEl>
                                          <p:spTgt spid="1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chine gears">
            <a:extLst>
              <a:ext uri="{FF2B5EF4-FFF2-40B4-BE49-F238E27FC236}">
                <a16:creationId xmlns:a16="http://schemas.microsoft.com/office/drawing/2014/main" id="{4EB6C7CC-E9B9-96B7-EFAE-11086BDE3858}"/>
              </a:ext>
            </a:extLst>
          </p:cNvPr>
          <p:cNvPicPr>
            <a:picLocks noChangeAspect="1"/>
          </p:cNvPicPr>
          <p:nvPr/>
        </p:nvPicPr>
        <p:blipFill>
          <a:blip r:embed="rId2"/>
          <a:srcRect t="7792" b="7792"/>
          <a:stretch/>
        </p:blipFill>
        <p:spPr>
          <a:xfrm>
            <a:off x="20" y="10"/>
            <a:ext cx="12188932" cy="6857990"/>
          </a:xfrm>
          <a:prstGeom prst="rect">
            <a:avLst/>
          </a:prstGeom>
        </p:spPr>
      </p:pic>
      <p:sp>
        <p:nvSpPr>
          <p:cNvPr id="11" name="Freeform: Shape 10">
            <a:extLst>
              <a:ext uri="{FF2B5EF4-FFF2-40B4-BE49-F238E27FC236}">
                <a16:creationId xmlns:a16="http://schemas.microsoft.com/office/drawing/2014/main" id="{A435A76B-D478-4F38-9D76-040E49ADC6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40138" y="2758601"/>
            <a:ext cx="7832767" cy="4099399"/>
          </a:xfrm>
          <a:custGeom>
            <a:avLst/>
            <a:gdLst>
              <a:gd name="connsiteX0" fmla="*/ 4436398 w 7832767"/>
              <a:gd name="connsiteY0" fmla="*/ 580 h 4099399"/>
              <a:gd name="connsiteX1" fmla="*/ 5062070 w 7832767"/>
              <a:gd name="connsiteY1" fmla="*/ 20166 h 4099399"/>
              <a:gd name="connsiteX2" fmla="*/ 6429770 w 7832767"/>
              <a:gd name="connsiteY2" fmla="*/ 44716 h 4099399"/>
              <a:gd name="connsiteX3" fmla="*/ 7261927 w 7832767"/>
              <a:gd name="connsiteY3" fmla="*/ 147922 h 4099399"/>
              <a:gd name="connsiteX4" fmla="*/ 7370574 w 7832767"/>
              <a:gd name="connsiteY4" fmla="*/ 185497 h 4099399"/>
              <a:gd name="connsiteX5" fmla="*/ 7342690 w 7832767"/>
              <a:gd name="connsiteY5" fmla="*/ 262652 h 4099399"/>
              <a:gd name="connsiteX6" fmla="*/ 7154722 w 7832767"/>
              <a:gd name="connsiteY6" fmla="*/ 283192 h 4099399"/>
              <a:gd name="connsiteX7" fmla="*/ 7257600 w 7832767"/>
              <a:gd name="connsiteY7" fmla="*/ 340809 h 4099399"/>
              <a:gd name="connsiteX8" fmla="*/ 7031654 w 7832767"/>
              <a:gd name="connsiteY8" fmla="*/ 384897 h 4099399"/>
              <a:gd name="connsiteX9" fmla="*/ 7061460 w 7832767"/>
              <a:gd name="connsiteY9" fmla="*/ 415459 h 4099399"/>
              <a:gd name="connsiteX10" fmla="*/ 7091746 w 7832767"/>
              <a:gd name="connsiteY10" fmla="*/ 444516 h 4099399"/>
              <a:gd name="connsiteX11" fmla="*/ 6661966 w 7832767"/>
              <a:gd name="connsiteY11" fmla="*/ 519166 h 4099399"/>
              <a:gd name="connsiteX12" fmla="*/ 7169625 w 7832767"/>
              <a:gd name="connsiteY12" fmla="*/ 655940 h 4099399"/>
              <a:gd name="connsiteX13" fmla="*/ 7077324 w 7832767"/>
              <a:gd name="connsiteY13" fmla="*/ 729587 h 4099399"/>
              <a:gd name="connsiteX14" fmla="*/ 7370574 w 7832767"/>
              <a:gd name="connsiteY14" fmla="*/ 845819 h 4099399"/>
              <a:gd name="connsiteX15" fmla="*/ 7608539 w 7832767"/>
              <a:gd name="connsiteY15" fmla="*/ 990610 h 4099399"/>
              <a:gd name="connsiteX16" fmla="*/ 7742185 w 7832767"/>
              <a:gd name="connsiteY16" fmla="*/ 1180991 h 4099399"/>
              <a:gd name="connsiteX17" fmla="*/ 7789296 w 7832767"/>
              <a:gd name="connsiteY17" fmla="*/ 1266161 h 4099399"/>
              <a:gd name="connsiteX18" fmla="*/ 7831602 w 7832767"/>
              <a:gd name="connsiteY18" fmla="*/ 1355841 h 4099399"/>
              <a:gd name="connsiteX19" fmla="*/ 7758529 w 7832767"/>
              <a:gd name="connsiteY19" fmla="*/ 1445019 h 4099399"/>
              <a:gd name="connsiteX20" fmla="*/ 7710936 w 7832767"/>
              <a:gd name="connsiteY20" fmla="*/ 1553237 h 4099399"/>
              <a:gd name="connsiteX21" fmla="*/ 7754684 w 7832767"/>
              <a:gd name="connsiteY21" fmla="*/ 1616863 h 4099399"/>
              <a:gd name="connsiteX22" fmla="*/ 7755645 w 7832767"/>
              <a:gd name="connsiteY22" fmla="*/ 1759148 h 4099399"/>
              <a:gd name="connsiteX23" fmla="*/ 7725360 w 7832767"/>
              <a:gd name="connsiteY23" fmla="*/ 1826283 h 4099399"/>
              <a:gd name="connsiteX24" fmla="*/ 7633056 w 7832767"/>
              <a:gd name="connsiteY24" fmla="*/ 1972074 h 4099399"/>
              <a:gd name="connsiteX25" fmla="*/ 7554696 w 7832767"/>
              <a:gd name="connsiteY25" fmla="*/ 2004640 h 4099399"/>
              <a:gd name="connsiteX26" fmla="*/ 7562870 w 7832767"/>
              <a:gd name="connsiteY26" fmla="*/ 2592817 h 4099399"/>
              <a:gd name="connsiteX27" fmla="*/ 7620078 w 7832767"/>
              <a:gd name="connsiteY27" fmla="*/ 2877387 h 4099399"/>
              <a:gd name="connsiteX28" fmla="*/ 7579695 w 7832767"/>
              <a:gd name="connsiteY28" fmla="*/ 3198029 h 4099399"/>
              <a:gd name="connsiteX29" fmla="*/ 7713340 w 7832767"/>
              <a:gd name="connsiteY29" fmla="*/ 3435003 h 4099399"/>
              <a:gd name="connsiteX30" fmla="*/ 7658054 w 7832767"/>
              <a:gd name="connsiteY30" fmla="*/ 3526187 h 4099399"/>
              <a:gd name="connsiteX31" fmla="*/ 7813815 w 7832767"/>
              <a:gd name="connsiteY31" fmla="*/ 3628391 h 4099399"/>
              <a:gd name="connsiteX32" fmla="*/ 7669112 w 7832767"/>
              <a:gd name="connsiteY32" fmla="*/ 3773681 h 4099399"/>
              <a:gd name="connsiteX33" fmla="*/ 7429704 w 7832767"/>
              <a:gd name="connsiteY33" fmla="*/ 4001137 h 4099399"/>
              <a:gd name="connsiteX34" fmla="*/ 7417475 w 7832767"/>
              <a:gd name="connsiteY34" fmla="*/ 4099399 h 4099399"/>
              <a:gd name="connsiteX35" fmla="*/ 180606 w 7832767"/>
              <a:gd name="connsiteY35" fmla="*/ 4099399 h 4099399"/>
              <a:gd name="connsiteX36" fmla="*/ 164649 w 7832767"/>
              <a:gd name="connsiteY36" fmla="*/ 4093760 h 4099399"/>
              <a:gd name="connsiteX37" fmla="*/ 160465 w 7832767"/>
              <a:gd name="connsiteY37" fmla="*/ 4076287 h 4099399"/>
              <a:gd name="connsiteX38" fmla="*/ 549383 w 7832767"/>
              <a:gd name="connsiteY38" fmla="*/ 3827790 h 4099399"/>
              <a:gd name="connsiteX39" fmla="*/ 756100 w 7832767"/>
              <a:gd name="connsiteY39" fmla="*/ 3722078 h 4099399"/>
              <a:gd name="connsiteX40" fmla="*/ 415738 w 7832767"/>
              <a:gd name="connsiteY40" fmla="*/ 3746126 h 4099399"/>
              <a:gd name="connsiteX41" fmla="*/ 671971 w 7832767"/>
              <a:gd name="connsiteY41" fmla="*/ 3563762 h 4099399"/>
              <a:gd name="connsiteX42" fmla="*/ 619570 w 7832767"/>
              <a:gd name="connsiteY42" fmla="*/ 3530194 h 4099399"/>
              <a:gd name="connsiteX43" fmla="*/ 523422 w 7832767"/>
              <a:gd name="connsiteY43" fmla="*/ 3507649 h 4099399"/>
              <a:gd name="connsiteX44" fmla="*/ 957048 w 7832767"/>
              <a:gd name="connsiteY44" fmla="*/ 3392918 h 4099399"/>
              <a:gd name="connsiteX45" fmla="*/ 835904 w 7832767"/>
              <a:gd name="connsiteY45" fmla="*/ 3231596 h 4099399"/>
              <a:gd name="connsiteX46" fmla="*/ 930608 w 7832767"/>
              <a:gd name="connsiteY46" fmla="*/ 3195022 h 4099399"/>
              <a:gd name="connsiteX47" fmla="*/ 817153 w 7832767"/>
              <a:gd name="connsiteY47" fmla="*/ 3190514 h 4099399"/>
              <a:gd name="connsiteX48" fmla="*/ 727736 w 7832767"/>
              <a:gd name="connsiteY48" fmla="*/ 3191015 h 4099399"/>
              <a:gd name="connsiteX49" fmla="*/ 567170 w 7832767"/>
              <a:gd name="connsiteY49" fmla="*/ 3150434 h 4099399"/>
              <a:gd name="connsiteX50" fmla="*/ 2784 w 7832767"/>
              <a:gd name="connsiteY50" fmla="*/ 3218569 h 4099399"/>
              <a:gd name="connsiteX51" fmla="*/ 122006 w 7832767"/>
              <a:gd name="connsiteY51" fmla="*/ 3122877 h 4099399"/>
              <a:gd name="connsiteX52" fmla="*/ 264786 w 7832767"/>
              <a:gd name="connsiteY52" fmla="*/ 3068269 h 4099399"/>
              <a:gd name="connsiteX53" fmla="*/ 72009 w 7832767"/>
              <a:gd name="connsiteY53" fmla="*/ 3039210 h 4099399"/>
              <a:gd name="connsiteX54" fmla="*/ 459485 w 7832767"/>
              <a:gd name="connsiteY54" fmla="*/ 2948028 h 4099399"/>
              <a:gd name="connsiteX55" fmla="*/ 365260 w 7832767"/>
              <a:gd name="connsiteY55" fmla="*/ 2866364 h 4099399"/>
              <a:gd name="connsiteX56" fmla="*/ 607071 w 7832767"/>
              <a:gd name="connsiteY56" fmla="*/ 2498127 h 4099399"/>
              <a:gd name="connsiteX57" fmla="*/ 1090213 w 7832767"/>
              <a:gd name="connsiteY57" fmla="*/ 2289209 h 4099399"/>
              <a:gd name="connsiteX58" fmla="*/ 1337313 w 7832767"/>
              <a:gd name="connsiteY58" fmla="*/ 2272676 h 4099399"/>
              <a:gd name="connsiteX59" fmla="*/ 1268086 w 7832767"/>
              <a:gd name="connsiteY59" fmla="*/ 2205541 h 4099399"/>
              <a:gd name="connsiteX60" fmla="*/ 1449324 w 7832767"/>
              <a:gd name="connsiteY60" fmla="*/ 1827285 h 4099399"/>
              <a:gd name="connsiteX61" fmla="*/ 1255107 w 7832767"/>
              <a:gd name="connsiteY61" fmla="*/ 1849829 h 4099399"/>
              <a:gd name="connsiteX62" fmla="*/ 259497 w 7832767"/>
              <a:gd name="connsiteY62" fmla="*/ 1865862 h 4099399"/>
              <a:gd name="connsiteX63" fmla="*/ 160947 w 7832767"/>
              <a:gd name="connsiteY63" fmla="*/ 1851332 h 4099399"/>
              <a:gd name="connsiteX64" fmla="*/ 845998 w 7832767"/>
              <a:gd name="connsiteY64" fmla="*/ 1661453 h 4099399"/>
              <a:gd name="connsiteX65" fmla="*/ 575343 w 7832767"/>
              <a:gd name="connsiteY65" fmla="*/ 1610350 h 4099399"/>
              <a:gd name="connsiteX66" fmla="*/ 512846 w 7832767"/>
              <a:gd name="connsiteY66" fmla="*/ 1589809 h 4099399"/>
              <a:gd name="connsiteX67" fmla="*/ 570054 w 7832767"/>
              <a:gd name="connsiteY67" fmla="*/ 1536702 h 4099399"/>
              <a:gd name="connsiteX68" fmla="*/ 714276 w 7832767"/>
              <a:gd name="connsiteY68" fmla="*/ 1483095 h 4099399"/>
              <a:gd name="connsiteX69" fmla="*/ 321033 w 7832767"/>
              <a:gd name="connsiteY69" fmla="*/ 1560250 h 4099399"/>
              <a:gd name="connsiteX70" fmla="*/ 348915 w 7832767"/>
              <a:gd name="connsiteY70" fmla="*/ 1478587 h 4099399"/>
              <a:gd name="connsiteX71" fmla="*/ 309975 w 7832767"/>
              <a:gd name="connsiteY71" fmla="*/ 1404938 h 4099399"/>
              <a:gd name="connsiteX72" fmla="*/ 531595 w 7832767"/>
              <a:gd name="connsiteY72" fmla="*/ 1310249 h 4099399"/>
              <a:gd name="connsiteX73" fmla="*/ 840230 w 7832767"/>
              <a:gd name="connsiteY73" fmla="*/ 1125380 h 4099399"/>
              <a:gd name="connsiteX74" fmla="*/ 1149825 w 7832767"/>
              <a:gd name="connsiteY74" fmla="*/ 1007142 h 4099399"/>
              <a:gd name="connsiteX75" fmla="*/ 1405096 w 7832767"/>
              <a:gd name="connsiteY75" fmla="*/ 901932 h 4099399"/>
              <a:gd name="connsiteX76" fmla="*/ 1167613 w 7832767"/>
              <a:gd name="connsiteY76" fmla="*/ 918465 h 4099399"/>
              <a:gd name="connsiteX77" fmla="*/ 1563740 w 7832767"/>
              <a:gd name="connsiteY77" fmla="*/ 752632 h 4099399"/>
              <a:gd name="connsiteX78" fmla="*/ 1623833 w 7832767"/>
              <a:gd name="connsiteY78" fmla="*/ 742112 h 4099399"/>
              <a:gd name="connsiteX79" fmla="*/ 2259848 w 7832767"/>
              <a:gd name="connsiteY79" fmla="*/ 624877 h 4099399"/>
              <a:gd name="connsiteX80" fmla="*/ 2382917 w 7832767"/>
              <a:gd name="connsiteY80" fmla="*/ 566761 h 4099399"/>
              <a:gd name="connsiteX81" fmla="*/ 2241099 w 7832767"/>
              <a:gd name="connsiteY81" fmla="*/ 554235 h 4099399"/>
              <a:gd name="connsiteX82" fmla="*/ 1768535 w 7832767"/>
              <a:gd name="connsiteY82" fmla="*/ 588806 h 4099399"/>
              <a:gd name="connsiteX83" fmla="*/ 2089668 w 7832767"/>
              <a:gd name="connsiteY83" fmla="*/ 516159 h 4099399"/>
              <a:gd name="connsiteX84" fmla="*/ 1739690 w 7832767"/>
              <a:gd name="connsiteY84" fmla="*/ 493614 h 4099399"/>
              <a:gd name="connsiteX85" fmla="*/ 1657003 w 7832767"/>
              <a:gd name="connsiteY85" fmla="*/ 436500 h 4099399"/>
              <a:gd name="connsiteX86" fmla="*/ 1716134 w 7832767"/>
              <a:gd name="connsiteY86" fmla="*/ 380889 h 4099399"/>
              <a:gd name="connsiteX87" fmla="*/ 1931986 w 7832767"/>
              <a:gd name="connsiteY87" fmla="*/ 319766 h 4099399"/>
              <a:gd name="connsiteX88" fmla="*/ 2152163 w 7832767"/>
              <a:gd name="connsiteY88" fmla="*/ 230087 h 4099399"/>
              <a:gd name="connsiteX89" fmla="*/ 2858367 w 7832767"/>
              <a:gd name="connsiteY89" fmla="*/ 102831 h 4099399"/>
              <a:gd name="connsiteX90" fmla="*/ 3327568 w 7832767"/>
              <a:gd name="connsiteY90" fmla="*/ 61248 h 4099399"/>
              <a:gd name="connsiteX91" fmla="*/ 4227028 w 7832767"/>
              <a:gd name="connsiteY91" fmla="*/ 1129 h 4099399"/>
              <a:gd name="connsiteX92" fmla="*/ 4436398 w 7832767"/>
              <a:gd name="connsiteY92" fmla="*/ 580 h 4099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7832767" h="4099399">
                <a:moveTo>
                  <a:pt x="4436398" y="580"/>
                </a:moveTo>
                <a:cubicBezTo>
                  <a:pt x="4645360" y="3164"/>
                  <a:pt x="4853309" y="13778"/>
                  <a:pt x="5062070" y="20166"/>
                </a:cubicBezTo>
                <a:cubicBezTo>
                  <a:pt x="5516848" y="34696"/>
                  <a:pt x="5974030" y="34194"/>
                  <a:pt x="6429770" y="44716"/>
                </a:cubicBezTo>
                <a:cubicBezTo>
                  <a:pt x="6713886" y="51228"/>
                  <a:pt x="6994637" y="74776"/>
                  <a:pt x="7261927" y="147922"/>
                </a:cubicBezTo>
                <a:cubicBezTo>
                  <a:pt x="7299424" y="158443"/>
                  <a:pt x="7341729" y="160448"/>
                  <a:pt x="7370574" y="185497"/>
                </a:cubicBezTo>
                <a:cubicBezTo>
                  <a:pt x="7402784" y="213553"/>
                  <a:pt x="7389804" y="254635"/>
                  <a:pt x="7342690" y="262652"/>
                </a:cubicBezTo>
                <a:cubicBezTo>
                  <a:pt x="7282599" y="273173"/>
                  <a:pt x="7221066" y="276179"/>
                  <a:pt x="7154722" y="283192"/>
                </a:cubicBezTo>
                <a:cubicBezTo>
                  <a:pt x="7180202" y="321770"/>
                  <a:pt x="7241736" y="292713"/>
                  <a:pt x="7257600" y="340809"/>
                </a:cubicBezTo>
                <a:cubicBezTo>
                  <a:pt x="7186452" y="373874"/>
                  <a:pt x="7100400" y="352331"/>
                  <a:pt x="7031654" y="384897"/>
                </a:cubicBezTo>
                <a:cubicBezTo>
                  <a:pt x="7033577" y="407441"/>
                  <a:pt x="7048960" y="409446"/>
                  <a:pt x="7061460" y="415459"/>
                </a:cubicBezTo>
                <a:cubicBezTo>
                  <a:pt x="7073960" y="420968"/>
                  <a:pt x="7105206" y="412953"/>
                  <a:pt x="7091746" y="444516"/>
                </a:cubicBezTo>
                <a:cubicBezTo>
                  <a:pt x="6948967" y="463553"/>
                  <a:pt x="6812438" y="528183"/>
                  <a:pt x="6661966" y="519166"/>
                </a:cubicBezTo>
                <a:cubicBezTo>
                  <a:pt x="6848013" y="536700"/>
                  <a:pt x="7005214" y="608344"/>
                  <a:pt x="7169625" y="655940"/>
                </a:cubicBezTo>
                <a:cubicBezTo>
                  <a:pt x="7162896" y="712052"/>
                  <a:pt x="7096554" y="689507"/>
                  <a:pt x="7077324" y="729587"/>
                </a:cubicBezTo>
                <a:cubicBezTo>
                  <a:pt x="7182606" y="757642"/>
                  <a:pt x="7283560" y="790709"/>
                  <a:pt x="7370574" y="845819"/>
                </a:cubicBezTo>
                <a:cubicBezTo>
                  <a:pt x="7448935" y="895418"/>
                  <a:pt x="7523448" y="950028"/>
                  <a:pt x="7608539" y="990610"/>
                </a:cubicBezTo>
                <a:cubicBezTo>
                  <a:pt x="7697957" y="1033195"/>
                  <a:pt x="7752280" y="1087804"/>
                  <a:pt x="7742185" y="1180991"/>
                </a:cubicBezTo>
                <a:cubicBezTo>
                  <a:pt x="7737858" y="1219067"/>
                  <a:pt x="7749396" y="1251131"/>
                  <a:pt x="7789296" y="1266161"/>
                </a:cubicBezTo>
                <a:cubicBezTo>
                  <a:pt x="7838813" y="1284698"/>
                  <a:pt x="7833526" y="1312754"/>
                  <a:pt x="7831602" y="1355841"/>
                </a:cubicBezTo>
                <a:cubicBezTo>
                  <a:pt x="7828717" y="1407443"/>
                  <a:pt x="7803238" y="1427485"/>
                  <a:pt x="7758529" y="1445019"/>
                </a:cubicBezTo>
                <a:cubicBezTo>
                  <a:pt x="7694591" y="1469568"/>
                  <a:pt x="7694110" y="1507644"/>
                  <a:pt x="7710936" y="1553237"/>
                </a:cubicBezTo>
                <a:cubicBezTo>
                  <a:pt x="7720072" y="1578286"/>
                  <a:pt x="7734012" y="1598327"/>
                  <a:pt x="7754684" y="1616863"/>
                </a:cubicBezTo>
                <a:cubicBezTo>
                  <a:pt x="7826314" y="1681493"/>
                  <a:pt x="7825833" y="1682494"/>
                  <a:pt x="7755645" y="1759148"/>
                </a:cubicBezTo>
                <a:cubicBezTo>
                  <a:pt x="7736896" y="1779688"/>
                  <a:pt x="7716704" y="1793216"/>
                  <a:pt x="7725360" y="1826283"/>
                </a:cubicBezTo>
                <a:cubicBezTo>
                  <a:pt x="7754684" y="1936002"/>
                  <a:pt x="7750838" y="1936002"/>
                  <a:pt x="7633056" y="1972074"/>
                </a:cubicBezTo>
                <a:cubicBezTo>
                  <a:pt x="7606135" y="1980591"/>
                  <a:pt x="7570080" y="1973076"/>
                  <a:pt x="7554696" y="2004640"/>
                </a:cubicBezTo>
                <a:cubicBezTo>
                  <a:pt x="7564311" y="2027686"/>
                  <a:pt x="7541716" y="2583799"/>
                  <a:pt x="7562870" y="2592817"/>
                </a:cubicBezTo>
                <a:cubicBezTo>
                  <a:pt x="7728244" y="2663458"/>
                  <a:pt x="7748914" y="2746625"/>
                  <a:pt x="7620078" y="2877387"/>
                </a:cubicBezTo>
                <a:cubicBezTo>
                  <a:pt x="7533544" y="2965063"/>
                  <a:pt x="7543639" y="3108349"/>
                  <a:pt x="7579695" y="3198029"/>
                </a:cubicBezTo>
                <a:cubicBezTo>
                  <a:pt x="7715743" y="3237608"/>
                  <a:pt x="7685939" y="3342818"/>
                  <a:pt x="7713340" y="3435003"/>
                </a:cubicBezTo>
                <a:cubicBezTo>
                  <a:pt x="7733531" y="3504142"/>
                  <a:pt x="7654210" y="3494623"/>
                  <a:pt x="7658054" y="3526187"/>
                </a:cubicBezTo>
                <a:cubicBezTo>
                  <a:pt x="7708052" y="3564262"/>
                  <a:pt x="7774874" y="3576287"/>
                  <a:pt x="7813815" y="3628391"/>
                </a:cubicBezTo>
                <a:cubicBezTo>
                  <a:pt x="7743627" y="3666467"/>
                  <a:pt x="7708052" y="3720074"/>
                  <a:pt x="7669112" y="3773681"/>
                </a:cubicBezTo>
                <a:cubicBezTo>
                  <a:pt x="7606135" y="3860855"/>
                  <a:pt x="7520564" y="3934503"/>
                  <a:pt x="7429704" y="4001137"/>
                </a:cubicBezTo>
                <a:lnTo>
                  <a:pt x="7417475" y="4099399"/>
                </a:lnTo>
                <a:lnTo>
                  <a:pt x="180606" y="4099399"/>
                </a:lnTo>
                <a:lnTo>
                  <a:pt x="164649" y="4093760"/>
                </a:lnTo>
                <a:cubicBezTo>
                  <a:pt x="148507" y="4086464"/>
                  <a:pt x="145082" y="4080295"/>
                  <a:pt x="160465" y="4076287"/>
                </a:cubicBezTo>
                <a:cubicBezTo>
                  <a:pt x="230173" y="4057751"/>
                  <a:pt x="478714" y="3837810"/>
                  <a:pt x="549383" y="3827790"/>
                </a:cubicBezTo>
                <a:cubicBezTo>
                  <a:pt x="631589" y="3816267"/>
                  <a:pt x="647934" y="3800736"/>
                  <a:pt x="756100" y="3722078"/>
                </a:cubicBezTo>
                <a:cubicBezTo>
                  <a:pt x="827251" y="3670474"/>
                  <a:pt x="531115" y="3782698"/>
                  <a:pt x="415738" y="3746126"/>
                </a:cubicBezTo>
                <a:cubicBezTo>
                  <a:pt x="373433" y="3732598"/>
                  <a:pt x="671971" y="3589813"/>
                  <a:pt x="671971" y="3563762"/>
                </a:cubicBezTo>
                <a:cubicBezTo>
                  <a:pt x="671971" y="3536206"/>
                  <a:pt x="645049" y="3530194"/>
                  <a:pt x="619570" y="3530194"/>
                </a:cubicBezTo>
                <a:cubicBezTo>
                  <a:pt x="562844" y="3530194"/>
                  <a:pt x="580151" y="3506145"/>
                  <a:pt x="523422" y="3507649"/>
                </a:cubicBezTo>
                <a:cubicBezTo>
                  <a:pt x="689758" y="3438010"/>
                  <a:pt x="792637" y="3456547"/>
                  <a:pt x="957048" y="3392918"/>
                </a:cubicBezTo>
                <a:cubicBezTo>
                  <a:pt x="1037333" y="3361856"/>
                  <a:pt x="753217" y="3258649"/>
                  <a:pt x="835904" y="3231596"/>
                </a:cubicBezTo>
                <a:cubicBezTo>
                  <a:pt x="867151" y="3221074"/>
                  <a:pt x="908974" y="3232097"/>
                  <a:pt x="930608" y="3195022"/>
                </a:cubicBezTo>
                <a:cubicBezTo>
                  <a:pt x="896476" y="3165464"/>
                  <a:pt x="851286" y="3178490"/>
                  <a:pt x="817153" y="3190514"/>
                </a:cubicBezTo>
                <a:cubicBezTo>
                  <a:pt x="730141" y="3221576"/>
                  <a:pt x="736391" y="3214062"/>
                  <a:pt x="727736" y="3191015"/>
                </a:cubicBezTo>
                <a:cubicBezTo>
                  <a:pt x="699374" y="3112357"/>
                  <a:pt x="629186" y="3137408"/>
                  <a:pt x="567170" y="3150434"/>
                </a:cubicBezTo>
                <a:cubicBezTo>
                  <a:pt x="379682" y="3189512"/>
                  <a:pt x="189791" y="3178490"/>
                  <a:pt x="2784" y="3218569"/>
                </a:cubicBezTo>
                <a:cubicBezTo>
                  <a:pt x="-17406" y="3223079"/>
                  <a:pt x="77299" y="3133400"/>
                  <a:pt x="122006" y="3122877"/>
                </a:cubicBezTo>
                <a:cubicBezTo>
                  <a:pt x="170561" y="3111856"/>
                  <a:pt x="230173" y="3119872"/>
                  <a:pt x="264786" y="3068269"/>
                </a:cubicBezTo>
                <a:cubicBezTo>
                  <a:pt x="203252" y="3055243"/>
                  <a:pt x="133065" y="3080292"/>
                  <a:pt x="72009" y="3039210"/>
                </a:cubicBezTo>
                <a:cubicBezTo>
                  <a:pt x="207578" y="2982597"/>
                  <a:pt x="342665" y="2984601"/>
                  <a:pt x="459485" y="2948028"/>
                </a:cubicBezTo>
                <a:cubicBezTo>
                  <a:pt x="470061" y="2880393"/>
                  <a:pt x="393143" y="2904941"/>
                  <a:pt x="365260" y="2866364"/>
                </a:cubicBezTo>
                <a:cubicBezTo>
                  <a:pt x="1245010" y="2800232"/>
                  <a:pt x="753697" y="2604840"/>
                  <a:pt x="607071" y="2498127"/>
                </a:cubicBezTo>
                <a:cubicBezTo>
                  <a:pt x="558036" y="2462556"/>
                  <a:pt x="1073387" y="2293717"/>
                  <a:pt x="1090213" y="2289209"/>
                </a:cubicBezTo>
                <a:cubicBezTo>
                  <a:pt x="1132999" y="2278688"/>
                  <a:pt x="1302700" y="2286203"/>
                  <a:pt x="1337313" y="2272676"/>
                </a:cubicBezTo>
                <a:cubicBezTo>
                  <a:pt x="1381541" y="2255643"/>
                  <a:pt x="1235395" y="2226083"/>
                  <a:pt x="1268086" y="2205541"/>
                </a:cubicBezTo>
                <a:cubicBezTo>
                  <a:pt x="1497398" y="2060752"/>
                  <a:pt x="1513743" y="1842815"/>
                  <a:pt x="1449324" y="1827285"/>
                </a:cubicBezTo>
                <a:cubicBezTo>
                  <a:pt x="1382502" y="1811252"/>
                  <a:pt x="1317121" y="1823778"/>
                  <a:pt x="1255107" y="1849829"/>
                </a:cubicBezTo>
                <a:cubicBezTo>
                  <a:pt x="1154152" y="1892415"/>
                  <a:pt x="455158" y="1831793"/>
                  <a:pt x="259497" y="1865862"/>
                </a:cubicBezTo>
                <a:cubicBezTo>
                  <a:pt x="229691" y="1870872"/>
                  <a:pt x="189311" y="1893417"/>
                  <a:pt x="160947" y="1851332"/>
                </a:cubicBezTo>
                <a:cubicBezTo>
                  <a:pt x="362377" y="1715060"/>
                  <a:pt x="621013" y="1754138"/>
                  <a:pt x="845998" y="1661453"/>
                </a:cubicBezTo>
                <a:cubicBezTo>
                  <a:pt x="757542" y="1597824"/>
                  <a:pt x="667645" y="1600832"/>
                  <a:pt x="575343" y="1610350"/>
                </a:cubicBezTo>
                <a:cubicBezTo>
                  <a:pt x="551306" y="1612855"/>
                  <a:pt x="518615" y="1616362"/>
                  <a:pt x="512846" y="1589809"/>
                </a:cubicBezTo>
                <a:cubicBezTo>
                  <a:pt x="505636" y="1556242"/>
                  <a:pt x="544576" y="1550229"/>
                  <a:pt x="570054" y="1536702"/>
                </a:cubicBezTo>
                <a:cubicBezTo>
                  <a:pt x="608994" y="1515660"/>
                  <a:pt x="666682" y="1540710"/>
                  <a:pt x="714276" y="1483095"/>
                </a:cubicBezTo>
                <a:cubicBezTo>
                  <a:pt x="570054" y="1496622"/>
                  <a:pt x="448428" y="1520170"/>
                  <a:pt x="321033" y="1560250"/>
                </a:cubicBezTo>
                <a:cubicBezTo>
                  <a:pt x="332089" y="1524679"/>
                  <a:pt x="370548" y="1508145"/>
                  <a:pt x="348915" y="1478587"/>
                </a:cubicBezTo>
                <a:cubicBezTo>
                  <a:pt x="332571" y="1456542"/>
                  <a:pt x="285939" y="1446021"/>
                  <a:pt x="309975" y="1404938"/>
                </a:cubicBezTo>
                <a:cubicBezTo>
                  <a:pt x="377759" y="1361351"/>
                  <a:pt x="473907" y="1372876"/>
                  <a:pt x="531595" y="1310249"/>
                </a:cubicBezTo>
                <a:cubicBezTo>
                  <a:pt x="613321" y="1221071"/>
                  <a:pt x="740236" y="1190509"/>
                  <a:pt x="840230" y="1125380"/>
                </a:cubicBezTo>
                <a:cubicBezTo>
                  <a:pt x="873400" y="1104337"/>
                  <a:pt x="1091175" y="1030690"/>
                  <a:pt x="1149825" y="1007142"/>
                </a:cubicBezTo>
                <a:cubicBezTo>
                  <a:pt x="1231551" y="974076"/>
                  <a:pt x="1324813" y="962553"/>
                  <a:pt x="1405096" y="901932"/>
                </a:cubicBezTo>
                <a:cubicBezTo>
                  <a:pt x="1326255" y="889406"/>
                  <a:pt x="1262318" y="946021"/>
                  <a:pt x="1167613" y="918465"/>
                </a:cubicBezTo>
                <a:cubicBezTo>
                  <a:pt x="1317602" y="859848"/>
                  <a:pt x="1455092" y="833294"/>
                  <a:pt x="1563740" y="752632"/>
                </a:cubicBezTo>
                <a:cubicBezTo>
                  <a:pt x="1577201" y="742613"/>
                  <a:pt x="1603642" y="745619"/>
                  <a:pt x="1623833" y="742112"/>
                </a:cubicBezTo>
                <a:cubicBezTo>
                  <a:pt x="1836317" y="706540"/>
                  <a:pt x="2049765" y="676480"/>
                  <a:pt x="2259848" y="624877"/>
                </a:cubicBezTo>
                <a:cubicBezTo>
                  <a:pt x="2307442" y="612853"/>
                  <a:pt x="2391570" y="609847"/>
                  <a:pt x="2382917" y="566761"/>
                </a:cubicBezTo>
                <a:cubicBezTo>
                  <a:pt x="2369937" y="502131"/>
                  <a:pt x="2291577" y="548223"/>
                  <a:pt x="2241099" y="554235"/>
                </a:cubicBezTo>
                <a:cubicBezTo>
                  <a:pt x="2084379" y="573775"/>
                  <a:pt x="1927659" y="607843"/>
                  <a:pt x="1768535" y="588806"/>
                </a:cubicBezTo>
                <a:cubicBezTo>
                  <a:pt x="1875738" y="564757"/>
                  <a:pt x="1982463" y="540207"/>
                  <a:pt x="2089668" y="516159"/>
                </a:cubicBezTo>
                <a:cubicBezTo>
                  <a:pt x="1966597" y="524676"/>
                  <a:pt x="1859394" y="468563"/>
                  <a:pt x="1739690" y="493614"/>
                </a:cubicBezTo>
                <a:cubicBezTo>
                  <a:pt x="1701230" y="501630"/>
                  <a:pt x="1660850" y="476079"/>
                  <a:pt x="1657003" y="436500"/>
                </a:cubicBezTo>
                <a:cubicBezTo>
                  <a:pt x="1652677" y="404937"/>
                  <a:pt x="1688732" y="390909"/>
                  <a:pt x="1716134" y="380889"/>
                </a:cubicBezTo>
                <a:cubicBezTo>
                  <a:pt x="1786322" y="355337"/>
                  <a:pt x="1842086" y="279687"/>
                  <a:pt x="1931986" y="319766"/>
                </a:cubicBezTo>
                <a:cubicBezTo>
                  <a:pt x="1988712" y="256640"/>
                  <a:pt x="2079091" y="246619"/>
                  <a:pt x="2152163" y="230087"/>
                </a:cubicBezTo>
                <a:cubicBezTo>
                  <a:pt x="2385321" y="177982"/>
                  <a:pt x="2621844" y="137401"/>
                  <a:pt x="2858367" y="102831"/>
                </a:cubicBezTo>
                <a:cubicBezTo>
                  <a:pt x="3013645" y="80286"/>
                  <a:pt x="3173731" y="89806"/>
                  <a:pt x="3327568" y="61248"/>
                </a:cubicBezTo>
                <a:cubicBezTo>
                  <a:pt x="3628510" y="5637"/>
                  <a:pt x="3927528" y="7141"/>
                  <a:pt x="4227028" y="1129"/>
                </a:cubicBezTo>
                <a:cubicBezTo>
                  <a:pt x="4296975" y="-249"/>
                  <a:pt x="4366742" y="-281"/>
                  <a:pt x="4436398" y="5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CCFE9EC-E30F-7EA8-EE24-457D939F13FB}"/>
              </a:ext>
            </a:extLst>
          </p:cNvPr>
          <p:cNvSpPr>
            <a:spLocks noGrp="1"/>
          </p:cNvSpPr>
          <p:nvPr>
            <p:ph type="title"/>
          </p:nvPr>
        </p:nvSpPr>
        <p:spPr>
          <a:xfrm>
            <a:off x="6096000" y="3657600"/>
            <a:ext cx="5257799" cy="1878144"/>
          </a:xfrm>
        </p:spPr>
        <p:txBody>
          <a:bodyPr vert="horz" lIns="91440" tIns="45720" rIns="91440" bIns="45720" rtlCol="0" anchor="b">
            <a:normAutofit fontScale="90000"/>
          </a:bodyPr>
          <a:lstStyle/>
          <a:p>
            <a:pPr>
              <a:lnSpc>
                <a:spcPct val="90000"/>
              </a:lnSpc>
            </a:pPr>
            <a:r>
              <a:rPr lang="en-US" sz="4400" dirty="0">
                <a:effectLst>
                  <a:outerShdw blurRad="38100" dist="38100" dir="2700000" algn="tl">
                    <a:srgbClr val="000000">
                      <a:alpha val="43137"/>
                    </a:srgbClr>
                  </a:outerShdw>
                </a:effectLst>
                <a:latin typeface="Amasis MT Pro Black" panose="02040A04050005020304" pitchFamily="18" charset="0"/>
              </a:rPr>
              <a:t>Thank you for your attention </a:t>
            </a:r>
          </a:p>
        </p:txBody>
      </p:sp>
      <p:sp>
        <p:nvSpPr>
          <p:cNvPr id="3" name="Slide Number Placeholder 2">
            <a:extLst>
              <a:ext uri="{FF2B5EF4-FFF2-40B4-BE49-F238E27FC236}">
                <a16:creationId xmlns:a16="http://schemas.microsoft.com/office/drawing/2014/main" id="{934FAC76-5577-475A-D5FB-F20A8302C03C}"/>
              </a:ext>
            </a:extLst>
          </p:cNvPr>
          <p:cNvSpPr>
            <a:spLocks noGrp="1"/>
          </p:cNvSpPr>
          <p:nvPr>
            <p:ph type="sldNum" sz="quarter" idx="11"/>
          </p:nvPr>
        </p:nvSpPr>
        <p:spPr>
          <a:xfrm>
            <a:off x="10312338" y="6356350"/>
            <a:ext cx="1041462" cy="365125"/>
          </a:xfrm>
        </p:spPr>
        <p:txBody>
          <a:bodyPr vert="horz" lIns="91440" tIns="45720" rIns="91440" bIns="45720" rtlCol="0" anchor="ctr">
            <a:normAutofit/>
          </a:bodyPr>
          <a:lstStyle/>
          <a:p>
            <a:pPr>
              <a:spcAft>
                <a:spcPts val="600"/>
              </a:spcAft>
              <a:defRPr/>
            </a:pPr>
            <a:fld id="{8C2E478F-E849-4A8C-AF1F-CBCC78A7CBFA}" type="slidenum">
              <a:rPr lang="en-US" smtClean="0">
                <a:solidFill>
                  <a:prstClr val="black">
                    <a:tint val="75000"/>
                  </a:prstClr>
                </a:solidFill>
                <a:latin typeface="Calibri" panose="020F0502020204030204"/>
              </a:rPr>
              <a:pPr>
                <a:spcAft>
                  <a:spcPts val="600"/>
                </a:spcAft>
                <a:defRPr/>
              </a:pPr>
              <a:t>11</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1779420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7FB69EC-4BB9-3F42-75F2-CD7B7A6613BB}"/>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F828D28-8E09-41CC-8229-3070B5467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background of simple node and mesh">
            <a:extLst>
              <a:ext uri="{FF2B5EF4-FFF2-40B4-BE49-F238E27FC236}">
                <a16:creationId xmlns:a16="http://schemas.microsoft.com/office/drawing/2014/main" id="{F169C6F3-0ACC-95AA-DB31-1AF801A23DE8}"/>
              </a:ext>
            </a:extLst>
          </p:cNvPr>
          <p:cNvPicPr>
            <a:picLocks noChangeAspect="1"/>
          </p:cNvPicPr>
          <p:nvPr/>
        </p:nvPicPr>
        <p:blipFill>
          <a:blip r:embed="rId2"/>
          <a:srcRect/>
          <a:stretch/>
        </p:blipFill>
        <p:spPr>
          <a:xfrm>
            <a:off x="3049" y="-31"/>
            <a:ext cx="12191977" cy="6858022"/>
          </a:xfrm>
          <a:prstGeom prst="rect">
            <a:avLst/>
          </a:prstGeom>
        </p:spPr>
      </p:pic>
      <p:sp>
        <p:nvSpPr>
          <p:cNvPr id="22" name="Rectangle 21">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0244EC-013E-A121-51C6-8C596FE55D82}"/>
              </a:ext>
            </a:extLst>
          </p:cNvPr>
          <p:cNvSpPr>
            <a:spLocks noGrp="1"/>
          </p:cNvSpPr>
          <p:nvPr>
            <p:ph type="title"/>
          </p:nvPr>
        </p:nvSpPr>
        <p:spPr>
          <a:xfrm>
            <a:off x="643467" y="643467"/>
            <a:ext cx="3841448" cy="913190"/>
          </a:xfrm>
        </p:spPr>
        <p:txBody>
          <a:bodyPr vert="horz" lIns="91440" tIns="45720" rIns="91440" bIns="45720" rtlCol="0" anchor="t">
            <a:normAutofit fontScale="90000"/>
          </a:bodyPr>
          <a:lstStyle/>
          <a:p>
            <a:pPr algn="l">
              <a:lnSpc>
                <a:spcPct val="90000"/>
              </a:lnSpc>
            </a:pPr>
            <a:r>
              <a:rPr lang="en-US" sz="5200" dirty="0">
                <a:solidFill>
                  <a:srgbClr val="FFFFFF"/>
                </a:solidFill>
                <a:effectLst>
                  <a:outerShdw blurRad="38100" dist="38100" dir="2700000" algn="tl">
                    <a:srgbClr val="000000">
                      <a:alpha val="43137"/>
                    </a:srgbClr>
                  </a:outerShdw>
                </a:effectLst>
              </a:rPr>
              <a:t>Reference : </a:t>
            </a:r>
            <a:br>
              <a:rPr lang="en-US" sz="5200" dirty="0">
                <a:solidFill>
                  <a:srgbClr val="FFFFFF"/>
                </a:solidFill>
                <a:effectLst>
                  <a:outerShdw blurRad="38100" dist="38100" dir="2700000" algn="tl">
                    <a:srgbClr val="000000">
                      <a:alpha val="43137"/>
                    </a:srgbClr>
                  </a:outerShdw>
                </a:effectLst>
              </a:rPr>
            </a:br>
            <a:endParaRPr lang="en-US" sz="5200" dirty="0">
              <a:solidFill>
                <a:srgbClr val="FFFFFF"/>
              </a:solidFill>
              <a:effectLst>
                <a:outerShdw blurRad="38100" dist="38100" dir="2700000" algn="tl">
                  <a:srgbClr val="000000">
                    <a:alpha val="43137"/>
                  </a:srgbClr>
                </a:outerShdw>
              </a:effectLst>
            </a:endParaRPr>
          </a:p>
        </p:txBody>
      </p:sp>
      <p:sp>
        <p:nvSpPr>
          <p:cNvPr id="20" name="Rectangle 19">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38DBA1B-FF9C-4941-6F2A-CD5512D59A56}"/>
              </a:ext>
            </a:extLst>
          </p:cNvPr>
          <p:cNvSpPr txBox="1"/>
          <p:nvPr/>
        </p:nvSpPr>
        <p:spPr>
          <a:xfrm>
            <a:off x="531875" y="1654598"/>
            <a:ext cx="11125200" cy="3416320"/>
          </a:xfrm>
          <a:prstGeom prst="rect">
            <a:avLst/>
          </a:prstGeom>
          <a:noFill/>
        </p:spPr>
        <p:txBody>
          <a:bodyPr wrap="square" rtlCol="0">
            <a:spAutoFit/>
          </a:bodyPr>
          <a:lstStyle/>
          <a:p>
            <a:pPr marL="285750" indent="-285750">
              <a:buFont typeface="Arial" panose="020B0604020202020204" pitchFamily="34" charset="0"/>
              <a:buChar char="•"/>
            </a:pPr>
            <a:r>
              <a:rPr lang="en-GB" dirty="0"/>
              <a:t>Armstrong, M. B., &amp; Landers, R. N. (2018). Gamification of employee training and development. International Journal of Training and Development, 22(2), pp. 162–169. </a:t>
            </a:r>
          </a:p>
          <a:p>
            <a:pPr marL="285750" indent="-285750">
              <a:buFont typeface="Arial" panose="020B0604020202020204" pitchFamily="34" charset="0"/>
              <a:buChar char="•"/>
            </a:pPr>
            <a:r>
              <a:rPr lang="en-GB" dirty="0"/>
              <a:t>Armstrong, M.B., Landers, R.N. and </a:t>
            </a:r>
            <a:r>
              <a:rPr lang="en-GB" dirty="0" err="1"/>
              <a:t>Collmus</a:t>
            </a:r>
            <a:r>
              <a:rPr lang="en-GB" dirty="0"/>
              <a:t>, A.B., 2016. Gamifying recruitment, selection, training, and performance management: Game-thinking in human resource management. In Emerging research and trends in gamification (pp. 140-165). IGI Global.</a:t>
            </a:r>
          </a:p>
          <a:p>
            <a:pPr marL="285750" indent="-285750">
              <a:buFont typeface="Arial" panose="020B0604020202020204" pitchFamily="34" charset="0"/>
              <a:buChar char="•"/>
            </a:pPr>
            <a:r>
              <a:rPr lang="en-GB" dirty="0"/>
              <a:t>Retrieved from </a:t>
            </a:r>
            <a:r>
              <a:rPr lang="en-GB" dirty="0">
                <a:hlinkClick r:id="rId3"/>
              </a:rPr>
              <a:t>https://www.aboutamazon.com/news/operations/training</a:t>
            </a:r>
            <a:r>
              <a:rPr lang="en-GB" dirty="0"/>
              <a:t> [Accessed 19th March 2024]</a:t>
            </a:r>
          </a:p>
          <a:p>
            <a:pPr marL="285750" indent="-285750">
              <a:buFont typeface="Arial" panose="020B0604020202020204" pitchFamily="34" charset="0"/>
              <a:buChar char="•"/>
            </a:pPr>
            <a:r>
              <a:rPr lang="en-GB" dirty="0"/>
              <a:t>Retrieved from https://www.talentlms.com/industries/healthcare/aff:bing?utm_source=bing&amp;utm_medium=cpc&amp;matchtype=e&amp;network=o&amp;keyword=lms%20healthcare&amp;cid=388387529&amp;grpid=1232552799255703&amp;msclkid=aaae9fdd0aec15a426b0fa20d3fc6e57 [Accessed 19th March 2024]</a:t>
            </a:r>
          </a:p>
          <a:p>
            <a:pPr marL="285750" indent="-285750">
              <a:buFont typeface="Arial" panose="020B0604020202020204" pitchFamily="34" charset="0"/>
              <a:buChar char="•"/>
            </a:pPr>
            <a:r>
              <a:rPr lang="en-GB" dirty="0"/>
              <a:t>Retrieved from https://abc.xyz/ [Accessed 19th March 2024]</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95396716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A53F52"/>
      </a:accent1>
      <a:accent2>
        <a:srgbClr val="E99757"/>
      </a:accent2>
      <a:accent3>
        <a:srgbClr val="2F3342"/>
      </a:accent3>
      <a:accent4>
        <a:srgbClr val="2C2153"/>
      </a:accent4>
      <a:accent5>
        <a:srgbClr val="01023B"/>
      </a:accent5>
      <a:accent6>
        <a:srgbClr val="7F7F7F"/>
      </a:accent6>
      <a:hlink>
        <a:srgbClr val="3A3838"/>
      </a:hlink>
      <a:folHlink>
        <a:srgbClr val="D0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8420184_TF55661986_Win32.potx" id="{1CDDDD57-F79A-457F-AE74-3E6C5B14A091}" vid="{35255769-D38C-493F-A69A-9781C0DDBBA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BB9993-D5F9-46FA-B2E5-80E3632E98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3D9F223-918A-45AF-9B53-56AB9E5E2182}">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B7E2D32-4FDD-4266-880C-17595B80143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{946B9D51-06E3-4225-AF6D-0220529F3646}tf55661986_win32</Template>
  <TotalTime>354</TotalTime>
  <Words>781</Words>
  <Application>Microsoft Office PowerPoint</Application>
  <PresentationFormat>Widescreen</PresentationFormat>
  <Paragraphs>90</Paragraphs>
  <Slides>12</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Aldhabi</vt:lpstr>
      <vt:lpstr>Amasis MT Pro Black</vt:lpstr>
      <vt:lpstr>Amasis MT Pro Medium</vt:lpstr>
      <vt:lpstr>Arial</vt:lpstr>
      <vt:lpstr>Biome Light</vt:lpstr>
      <vt:lpstr>Book Antiqua</vt:lpstr>
      <vt:lpstr>Bookman Old Style</vt:lpstr>
      <vt:lpstr>Calibri</vt:lpstr>
      <vt:lpstr>Calibri Light</vt:lpstr>
      <vt:lpstr>Wingdings</vt:lpstr>
      <vt:lpstr>Office Theme</vt:lpstr>
      <vt:lpstr> </vt:lpstr>
      <vt:lpstr>Table of contents </vt:lpstr>
      <vt:lpstr>Importance of technology in Training and development</vt:lpstr>
      <vt:lpstr>All things considered, technology is a powerful partner when it comes to managing people through training and development programmes. It gives organisations the ability to improve employee participation, engagement, accessibility, usability, cost-effectiveness, and digital skill development. Organisations may develop a trained and flexible workforce that can drive innovation and accomplish organisational goals in a world that is becoming more digitally and globally linked by adopting technology-driven training methodologies.</vt:lpstr>
      <vt:lpstr>Analyse the benefits of technology-based training programmes for employees</vt:lpstr>
      <vt:lpstr>Summary for  example </vt:lpstr>
      <vt:lpstr>  </vt:lpstr>
      <vt:lpstr>Analyse the benefits of technology-based training programmes for employers </vt:lpstr>
      <vt:lpstr>Summary For    example </vt:lpstr>
      <vt:lpstr>Conclusion </vt:lpstr>
      <vt:lpstr>Thank you for your attention </vt:lpstr>
      <vt:lpstr>Reference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Denislava Dimitrova</dc:creator>
  <cp:lastModifiedBy>Denislava Dimitrova</cp:lastModifiedBy>
  <cp:revision>3</cp:revision>
  <dcterms:created xsi:type="dcterms:W3CDTF">2024-03-21T11:01:28Z</dcterms:created>
  <dcterms:modified xsi:type="dcterms:W3CDTF">2024-03-22T19:22:37Z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