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sldIdLst>
    <p:sldId id="256" r:id="rId2"/>
    <p:sldId id="257" r:id="rId3"/>
    <p:sldId id="258" r:id="rId4"/>
    <p:sldId id="259" r:id="rId5"/>
    <p:sldId id="265" r:id="rId6"/>
    <p:sldId id="266" r:id="rId7"/>
    <p:sldId id="267" r:id="rId8"/>
    <p:sldId id="268" r:id="rId9"/>
    <p:sldId id="270" r:id="rId10"/>
    <p:sldId id="269" r:id="rId11"/>
    <p:sldId id="271" r:id="rId12"/>
    <p:sldId id="275" r:id="rId13"/>
    <p:sldId id="272" r:id="rId14"/>
    <p:sldId id="274" r:id="rId15"/>
    <p:sldId id="260" r:id="rId16"/>
    <p:sldId id="277" r:id="rId17"/>
    <p:sldId id="278" r:id="rId18"/>
    <p:sldId id="279" r:id="rId19"/>
    <p:sldId id="280" r:id="rId20"/>
    <p:sldId id="281" r:id="rId21"/>
    <p:sldId id="282" r:id="rId22"/>
    <p:sldId id="283" r:id="rId23"/>
    <p:sldId id="285" r:id="rId24"/>
    <p:sldId id="284" r:id="rId25"/>
    <p:sldId id="261" r:id="rId26"/>
    <p:sldId id="286" r:id="rId27"/>
    <p:sldId id="287" r:id="rId28"/>
    <p:sldId id="288" r:id="rId29"/>
    <p:sldId id="289" r:id="rId30"/>
    <p:sldId id="290" r:id="rId31"/>
    <p:sldId id="291" r:id="rId32"/>
    <p:sldId id="292" r:id="rId33"/>
    <p:sldId id="293" r:id="rId34"/>
    <p:sldId id="262" r:id="rId35"/>
    <p:sldId id="294" r:id="rId36"/>
    <p:sldId id="295" r:id="rId37"/>
    <p:sldId id="296" r:id="rId38"/>
    <p:sldId id="297" r:id="rId39"/>
    <p:sldId id="298" r:id="rId40"/>
    <p:sldId id="305" r:id="rId41"/>
    <p:sldId id="306" r:id="rId42"/>
    <p:sldId id="307" r:id="rId43"/>
    <p:sldId id="308" r:id="rId44"/>
    <p:sldId id="299" r:id="rId45"/>
    <p:sldId id="309" r:id="rId46"/>
    <p:sldId id="310" r:id="rId47"/>
    <p:sldId id="301" r:id="rId48"/>
    <p:sldId id="311" r:id="rId49"/>
    <p:sldId id="312" r:id="rId50"/>
    <p:sldId id="313" r:id="rId51"/>
    <p:sldId id="314" r:id="rId52"/>
    <p:sldId id="302" r:id="rId53"/>
    <p:sldId id="303" r:id="rId54"/>
    <p:sldId id="304" r:id="rId55"/>
    <p:sldId id="276" r:id="rId56"/>
    <p:sldId id="315" r:id="rId57"/>
    <p:sldId id="316" r:id="rId58"/>
    <p:sldId id="317"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EDD728-D5F5-3420-2A3C-88D89071A46A}" v="17" dt="2025-12-10T14:45:43.5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ata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20.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38.sv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s>
</file>

<file path=ppt/diagrams/_rels/data22.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47.png"/><Relationship Id="rId7" Type="http://schemas.openxmlformats.org/officeDocument/2006/relationships/image" Target="../media/image51.pn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0.svg"/><Relationship Id="rId5" Type="http://schemas.openxmlformats.org/officeDocument/2006/relationships/image" Target="../media/image49.png"/><Relationship Id="rId4" Type="http://schemas.openxmlformats.org/officeDocument/2006/relationships/image" Target="../media/image48.svg"/></Relationships>
</file>

<file path=ppt/diagrams/_rels/data34.xml.rels><?xml version="1.0" encoding="UTF-8" standalone="yes"?>
<Relationships xmlns="http://schemas.openxmlformats.org/package/2006/relationships"><Relationship Id="rId8" Type="http://schemas.openxmlformats.org/officeDocument/2006/relationships/image" Target="../media/image60.svg"/><Relationship Id="rId3" Type="http://schemas.openxmlformats.org/officeDocument/2006/relationships/image" Target="../media/image55.png"/><Relationship Id="rId7" Type="http://schemas.openxmlformats.org/officeDocument/2006/relationships/image" Target="../media/image59.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4" Type="http://schemas.openxmlformats.org/officeDocument/2006/relationships/image" Target="../media/image5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20.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38.sv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s>
</file>

<file path=ppt/diagrams/_rels/drawing22.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47.png"/><Relationship Id="rId7" Type="http://schemas.openxmlformats.org/officeDocument/2006/relationships/image" Target="../media/image51.pn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0.svg"/><Relationship Id="rId5" Type="http://schemas.openxmlformats.org/officeDocument/2006/relationships/image" Target="../media/image49.png"/><Relationship Id="rId4" Type="http://schemas.openxmlformats.org/officeDocument/2006/relationships/image" Target="../media/image48.svg"/></Relationships>
</file>

<file path=ppt/diagrams/_rels/drawing34.xml.rels><?xml version="1.0" encoding="UTF-8" standalone="yes"?>
<Relationships xmlns="http://schemas.openxmlformats.org/package/2006/relationships"><Relationship Id="rId8" Type="http://schemas.openxmlformats.org/officeDocument/2006/relationships/image" Target="../media/image60.svg"/><Relationship Id="rId3" Type="http://schemas.openxmlformats.org/officeDocument/2006/relationships/image" Target="../media/image55.png"/><Relationship Id="rId7" Type="http://schemas.openxmlformats.org/officeDocument/2006/relationships/image" Target="../media/image59.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4" Type="http://schemas.openxmlformats.org/officeDocument/2006/relationships/image" Target="../media/image56.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A0426C-35E1-4427-9075-556E02804A02}"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C15DC25-C42D-4B23-840F-730AFB24C7ED}">
      <dgm:prSet/>
      <dgm:spPr/>
      <dgm:t>
        <a:bodyPr/>
        <a:lstStyle/>
        <a:p>
          <a:pPr>
            <a:defRPr cap="all"/>
          </a:pPr>
          <a:r>
            <a:rPr lang="en-US"/>
            <a:t>Aim: To discuss human behaviours and their psychological explanations</a:t>
          </a:r>
        </a:p>
      </dgm:t>
    </dgm:pt>
    <dgm:pt modelId="{0CBEEB87-EF54-418A-ACF5-BB57805F9754}" type="parTrans" cxnId="{8149DE38-FEE3-4FFF-8B59-94FA66346F8B}">
      <dgm:prSet/>
      <dgm:spPr/>
      <dgm:t>
        <a:bodyPr/>
        <a:lstStyle/>
        <a:p>
          <a:endParaRPr lang="en-US"/>
        </a:p>
      </dgm:t>
    </dgm:pt>
    <dgm:pt modelId="{BEB0E171-D319-4660-9F28-66CE3A09D2CA}" type="sibTrans" cxnId="{8149DE38-FEE3-4FFF-8B59-94FA66346F8B}">
      <dgm:prSet/>
      <dgm:spPr/>
      <dgm:t>
        <a:bodyPr/>
        <a:lstStyle/>
        <a:p>
          <a:endParaRPr lang="en-US"/>
        </a:p>
      </dgm:t>
    </dgm:pt>
    <dgm:pt modelId="{C977CE51-DCE5-487E-9ADA-ED629B36A844}">
      <dgm:prSet/>
      <dgm:spPr/>
      <dgm:t>
        <a:bodyPr/>
        <a:lstStyle/>
        <a:p>
          <a:pPr>
            <a:defRPr cap="all"/>
          </a:pPr>
          <a:r>
            <a:rPr lang="en-US"/>
            <a:t>Discuss risk taking behaviour and its causes.</a:t>
          </a:r>
        </a:p>
      </dgm:t>
    </dgm:pt>
    <dgm:pt modelId="{A7243FC5-8293-4E7E-A0D7-BF5DD18214B1}" type="parTrans" cxnId="{2E4A3C08-8600-408B-80D0-EDDE5656951B}">
      <dgm:prSet/>
      <dgm:spPr/>
      <dgm:t>
        <a:bodyPr/>
        <a:lstStyle/>
        <a:p>
          <a:endParaRPr lang="en-US"/>
        </a:p>
      </dgm:t>
    </dgm:pt>
    <dgm:pt modelId="{03572879-FD6A-4837-BDBE-D1242AB1D7F0}" type="sibTrans" cxnId="{2E4A3C08-8600-408B-80D0-EDDE5656951B}">
      <dgm:prSet/>
      <dgm:spPr/>
      <dgm:t>
        <a:bodyPr/>
        <a:lstStyle/>
        <a:p>
          <a:endParaRPr lang="en-US"/>
        </a:p>
      </dgm:t>
    </dgm:pt>
    <dgm:pt modelId="{11315739-C133-4382-BBE7-428B16D254CA}">
      <dgm:prSet/>
      <dgm:spPr/>
      <dgm:t>
        <a:bodyPr/>
        <a:lstStyle/>
        <a:p>
          <a:pPr>
            <a:defRPr cap="all"/>
          </a:pPr>
          <a:r>
            <a:rPr lang="en-US"/>
            <a:t>Explain addictive behaviours.</a:t>
          </a:r>
        </a:p>
      </dgm:t>
    </dgm:pt>
    <dgm:pt modelId="{E6AC7194-2947-4698-9CBB-8AF3FD2AC8F7}" type="parTrans" cxnId="{575CF5BF-439E-42CD-9AFD-BEE1A8A6F493}">
      <dgm:prSet/>
      <dgm:spPr/>
      <dgm:t>
        <a:bodyPr/>
        <a:lstStyle/>
        <a:p>
          <a:endParaRPr lang="en-US"/>
        </a:p>
      </dgm:t>
    </dgm:pt>
    <dgm:pt modelId="{7908E975-CDAF-485B-A9FD-70A1310CA5F5}" type="sibTrans" cxnId="{575CF5BF-439E-42CD-9AFD-BEE1A8A6F493}">
      <dgm:prSet/>
      <dgm:spPr/>
      <dgm:t>
        <a:bodyPr/>
        <a:lstStyle/>
        <a:p>
          <a:endParaRPr lang="en-US"/>
        </a:p>
      </dgm:t>
    </dgm:pt>
    <dgm:pt modelId="{F9DBF392-42C5-4B52-8B67-1AFDE4CE735F}">
      <dgm:prSet/>
      <dgm:spPr/>
      <dgm:t>
        <a:bodyPr/>
        <a:lstStyle/>
        <a:p>
          <a:pPr>
            <a:defRPr cap="all"/>
          </a:pPr>
          <a:r>
            <a:rPr lang="en-US"/>
            <a:t>Hypothesise reasoning behind aggressive individual and group behaviour. </a:t>
          </a:r>
        </a:p>
      </dgm:t>
    </dgm:pt>
    <dgm:pt modelId="{B578DBF2-6297-472E-9BFB-E26A578B4688}" type="parTrans" cxnId="{20B47DF8-F720-412E-89D3-6095927CF2AF}">
      <dgm:prSet/>
      <dgm:spPr/>
      <dgm:t>
        <a:bodyPr/>
        <a:lstStyle/>
        <a:p>
          <a:endParaRPr lang="en-US"/>
        </a:p>
      </dgm:t>
    </dgm:pt>
    <dgm:pt modelId="{299C8D5E-F56C-4FCB-8018-B85C5F87E9C6}" type="sibTrans" cxnId="{20B47DF8-F720-412E-89D3-6095927CF2AF}">
      <dgm:prSet/>
      <dgm:spPr/>
      <dgm:t>
        <a:bodyPr/>
        <a:lstStyle/>
        <a:p>
          <a:endParaRPr lang="en-US"/>
        </a:p>
      </dgm:t>
    </dgm:pt>
    <dgm:pt modelId="{8A60AB09-2632-4496-AC37-06B955606023}">
      <dgm:prSet/>
      <dgm:spPr/>
      <dgm:t>
        <a:bodyPr/>
        <a:lstStyle/>
        <a:p>
          <a:pPr>
            <a:defRPr cap="all"/>
          </a:pPr>
          <a:r>
            <a:rPr lang="en-US"/>
            <a:t>Describe the DSM 5 and the ICD 11.</a:t>
          </a:r>
        </a:p>
      </dgm:t>
    </dgm:pt>
    <dgm:pt modelId="{6043CDD6-CD24-4356-B49D-0DB58B6A6719}" type="parTrans" cxnId="{ED3B8C02-D8AA-4AA0-A66E-FB71AAB8AAD4}">
      <dgm:prSet/>
      <dgm:spPr/>
      <dgm:t>
        <a:bodyPr/>
        <a:lstStyle/>
        <a:p>
          <a:endParaRPr lang="en-US"/>
        </a:p>
      </dgm:t>
    </dgm:pt>
    <dgm:pt modelId="{98F4C4B1-678A-4786-A8A7-405181A09D70}" type="sibTrans" cxnId="{ED3B8C02-D8AA-4AA0-A66E-FB71AAB8AAD4}">
      <dgm:prSet/>
      <dgm:spPr/>
      <dgm:t>
        <a:bodyPr/>
        <a:lstStyle/>
        <a:p>
          <a:endParaRPr lang="en-US"/>
        </a:p>
      </dgm:t>
    </dgm:pt>
    <dgm:pt modelId="{9174217E-83FA-46C2-B523-41DD945028DA}" type="pres">
      <dgm:prSet presAssocID="{4CA0426C-35E1-4427-9075-556E02804A02}" presName="root" presStyleCnt="0">
        <dgm:presLayoutVars>
          <dgm:dir/>
          <dgm:resizeHandles val="exact"/>
        </dgm:presLayoutVars>
      </dgm:prSet>
      <dgm:spPr/>
    </dgm:pt>
    <dgm:pt modelId="{246E50D9-CF10-4A4E-92A6-702DD11444DE}" type="pres">
      <dgm:prSet presAssocID="{2C15DC25-C42D-4B23-840F-730AFB24C7ED}" presName="compNode" presStyleCnt="0"/>
      <dgm:spPr/>
    </dgm:pt>
    <dgm:pt modelId="{0BC3BAD1-78CD-43CF-AF68-82307FA8A2D9}" type="pres">
      <dgm:prSet presAssocID="{2C15DC25-C42D-4B23-840F-730AFB24C7ED}" presName="iconBgRect" presStyleLbl="bgShp" presStyleIdx="0" presStyleCnt="5"/>
      <dgm:spPr/>
    </dgm:pt>
    <dgm:pt modelId="{2DAE673D-4618-474B-9D0B-9BE7FCF8D1C0}" type="pres">
      <dgm:prSet presAssocID="{2C15DC25-C42D-4B23-840F-730AFB24C7E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1F0ABEB8-81F8-43CD-9D17-949909D4DC90}" type="pres">
      <dgm:prSet presAssocID="{2C15DC25-C42D-4B23-840F-730AFB24C7ED}" presName="spaceRect" presStyleCnt="0"/>
      <dgm:spPr/>
    </dgm:pt>
    <dgm:pt modelId="{6D7406F7-5254-476E-9F15-526CCCB5C448}" type="pres">
      <dgm:prSet presAssocID="{2C15DC25-C42D-4B23-840F-730AFB24C7ED}" presName="textRect" presStyleLbl="revTx" presStyleIdx="0" presStyleCnt="5">
        <dgm:presLayoutVars>
          <dgm:chMax val="1"/>
          <dgm:chPref val="1"/>
        </dgm:presLayoutVars>
      </dgm:prSet>
      <dgm:spPr/>
    </dgm:pt>
    <dgm:pt modelId="{6FC9F957-61C4-46AE-8274-44BDBF981296}" type="pres">
      <dgm:prSet presAssocID="{BEB0E171-D319-4660-9F28-66CE3A09D2CA}" presName="sibTrans" presStyleCnt="0"/>
      <dgm:spPr/>
    </dgm:pt>
    <dgm:pt modelId="{422A0BDD-4FA3-4A4F-9922-99A50452441B}" type="pres">
      <dgm:prSet presAssocID="{C977CE51-DCE5-487E-9ADA-ED629B36A844}" presName="compNode" presStyleCnt="0"/>
      <dgm:spPr/>
    </dgm:pt>
    <dgm:pt modelId="{8CAACD95-6D38-4CFD-91C3-0380A9455A74}" type="pres">
      <dgm:prSet presAssocID="{C977CE51-DCE5-487E-9ADA-ED629B36A844}" presName="iconBgRect" presStyleLbl="bgShp" presStyleIdx="1" presStyleCnt="5"/>
      <dgm:spPr/>
    </dgm:pt>
    <dgm:pt modelId="{37C7FC45-5E51-4D39-A560-12AEE9DBE133}" type="pres">
      <dgm:prSet presAssocID="{C977CE51-DCE5-487E-9ADA-ED629B36A84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742E153D-903A-45AB-B923-9B068AB87BE1}" type="pres">
      <dgm:prSet presAssocID="{C977CE51-DCE5-487E-9ADA-ED629B36A844}" presName="spaceRect" presStyleCnt="0"/>
      <dgm:spPr/>
    </dgm:pt>
    <dgm:pt modelId="{4E9EC9FE-1F32-475F-B4DC-BF8FFDE2A599}" type="pres">
      <dgm:prSet presAssocID="{C977CE51-DCE5-487E-9ADA-ED629B36A844}" presName="textRect" presStyleLbl="revTx" presStyleIdx="1" presStyleCnt="5">
        <dgm:presLayoutVars>
          <dgm:chMax val="1"/>
          <dgm:chPref val="1"/>
        </dgm:presLayoutVars>
      </dgm:prSet>
      <dgm:spPr/>
    </dgm:pt>
    <dgm:pt modelId="{E2A6DA2A-6735-4F4C-8B17-3286F095EC41}" type="pres">
      <dgm:prSet presAssocID="{03572879-FD6A-4837-BDBE-D1242AB1D7F0}" presName="sibTrans" presStyleCnt="0"/>
      <dgm:spPr/>
    </dgm:pt>
    <dgm:pt modelId="{BC2BF32A-70D5-4A53-9AF8-2EBEDD9CC2B0}" type="pres">
      <dgm:prSet presAssocID="{11315739-C133-4382-BBE7-428B16D254CA}" presName="compNode" presStyleCnt="0"/>
      <dgm:spPr/>
    </dgm:pt>
    <dgm:pt modelId="{E78380F9-8363-4062-9690-0936BAF2F8A8}" type="pres">
      <dgm:prSet presAssocID="{11315739-C133-4382-BBE7-428B16D254CA}" presName="iconBgRect" presStyleLbl="bgShp" presStyleIdx="2" presStyleCnt="5"/>
      <dgm:spPr/>
    </dgm:pt>
    <dgm:pt modelId="{E18C2CD1-5EBF-4FE0-981B-EA5FB3311BAF}" type="pres">
      <dgm:prSet presAssocID="{11315739-C133-4382-BBE7-428B16D254C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anger"/>
        </a:ext>
      </dgm:extLst>
    </dgm:pt>
    <dgm:pt modelId="{604D93F5-A058-491A-9E60-B3DE493B9068}" type="pres">
      <dgm:prSet presAssocID="{11315739-C133-4382-BBE7-428B16D254CA}" presName="spaceRect" presStyleCnt="0"/>
      <dgm:spPr/>
    </dgm:pt>
    <dgm:pt modelId="{54D129EC-386A-488C-9881-B8A2AA9D2AD4}" type="pres">
      <dgm:prSet presAssocID="{11315739-C133-4382-BBE7-428B16D254CA}" presName="textRect" presStyleLbl="revTx" presStyleIdx="2" presStyleCnt="5">
        <dgm:presLayoutVars>
          <dgm:chMax val="1"/>
          <dgm:chPref val="1"/>
        </dgm:presLayoutVars>
      </dgm:prSet>
      <dgm:spPr/>
    </dgm:pt>
    <dgm:pt modelId="{83E81D52-D132-4FE2-BC95-89D14A4A6ED0}" type="pres">
      <dgm:prSet presAssocID="{7908E975-CDAF-485B-A9FD-70A1310CA5F5}" presName="sibTrans" presStyleCnt="0"/>
      <dgm:spPr/>
    </dgm:pt>
    <dgm:pt modelId="{8E87CA1C-951D-4474-83DE-560EDF3D6A25}" type="pres">
      <dgm:prSet presAssocID="{F9DBF392-42C5-4B52-8B67-1AFDE4CE735F}" presName="compNode" presStyleCnt="0"/>
      <dgm:spPr/>
    </dgm:pt>
    <dgm:pt modelId="{8E679C1C-0800-4E42-93C0-D1760BB3635D}" type="pres">
      <dgm:prSet presAssocID="{F9DBF392-42C5-4B52-8B67-1AFDE4CE735F}" presName="iconBgRect" presStyleLbl="bgShp" presStyleIdx="3" presStyleCnt="5"/>
      <dgm:spPr/>
    </dgm:pt>
    <dgm:pt modelId="{F1975BB7-AA0F-41A8-A619-9923FFED2457}" type="pres">
      <dgm:prSet presAssocID="{F9DBF392-42C5-4B52-8B67-1AFDE4CE735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evil Face Outline"/>
        </a:ext>
      </dgm:extLst>
    </dgm:pt>
    <dgm:pt modelId="{A5C3C9EF-01A3-4FAF-8CE8-E426561D84EF}" type="pres">
      <dgm:prSet presAssocID="{F9DBF392-42C5-4B52-8B67-1AFDE4CE735F}" presName="spaceRect" presStyleCnt="0"/>
      <dgm:spPr/>
    </dgm:pt>
    <dgm:pt modelId="{97BBE203-51DC-4771-B298-D003D3C8ED09}" type="pres">
      <dgm:prSet presAssocID="{F9DBF392-42C5-4B52-8B67-1AFDE4CE735F}" presName="textRect" presStyleLbl="revTx" presStyleIdx="3" presStyleCnt="5">
        <dgm:presLayoutVars>
          <dgm:chMax val="1"/>
          <dgm:chPref val="1"/>
        </dgm:presLayoutVars>
      </dgm:prSet>
      <dgm:spPr/>
    </dgm:pt>
    <dgm:pt modelId="{15328881-A186-484E-8BD6-FB8A21F7F360}" type="pres">
      <dgm:prSet presAssocID="{299C8D5E-F56C-4FCB-8018-B85C5F87E9C6}" presName="sibTrans" presStyleCnt="0"/>
      <dgm:spPr/>
    </dgm:pt>
    <dgm:pt modelId="{DDA9437E-A89D-4767-B06C-C6DCC93FBF0E}" type="pres">
      <dgm:prSet presAssocID="{8A60AB09-2632-4496-AC37-06B955606023}" presName="compNode" presStyleCnt="0"/>
      <dgm:spPr/>
    </dgm:pt>
    <dgm:pt modelId="{57832CBC-BE80-46EA-8EBC-2D9F67A8CF15}" type="pres">
      <dgm:prSet presAssocID="{8A60AB09-2632-4496-AC37-06B955606023}" presName="iconBgRect" presStyleLbl="bgShp" presStyleIdx="4" presStyleCnt="5"/>
      <dgm:spPr/>
    </dgm:pt>
    <dgm:pt modelId="{2ADC98B3-DD1F-4B1B-A27B-0E5A0DB2964F}" type="pres">
      <dgm:prSet presAssocID="{8A60AB09-2632-4496-AC37-06B95560602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mark"/>
        </a:ext>
      </dgm:extLst>
    </dgm:pt>
    <dgm:pt modelId="{4F5DB770-D576-4503-9998-2BD690CF64AB}" type="pres">
      <dgm:prSet presAssocID="{8A60AB09-2632-4496-AC37-06B955606023}" presName="spaceRect" presStyleCnt="0"/>
      <dgm:spPr/>
    </dgm:pt>
    <dgm:pt modelId="{53E3980C-769F-4FB4-9EAC-D9E52A871881}" type="pres">
      <dgm:prSet presAssocID="{8A60AB09-2632-4496-AC37-06B955606023}" presName="textRect" presStyleLbl="revTx" presStyleIdx="4" presStyleCnt="5">
        <dgm:presLayoutVars>
          <dgm:chMax val="1"/>
          <dgm:chPref val="1"/>
        </dgm:presLayoutVars>
      </dgm:prSet>
      <dgm:spPr/>
    </dgm:pt>
  </dgm:ptLst>
  <dgm:cxnLst>
    <dgm:cxn modelId="{89DE3601-DD67-4605-922B-41F035CB058D}" type="presOf" srcId="{4CA0426C-35E1-4427-9075-556E02804A02}" destId="{9174217E-83FA-46C2-B523-41DD945028DA}" srcOrd="0" destOrd="0" presId="urn:microsoft.com/office/officeart/2018/5/layout/IconCircleLabelList"/>
    <dgm:cxn modelId="{ED3B8C02-D8AA-4AA0-A66E-FB71AAB8AAD4}" srcId="{4CA0426C-35E1-4427-9075-556E02804A02}" destId="{8A60AB09-2632-4496-AC37-06B955606023}" srcOrd="4" destOrd="0" parTransId="{6043CDD6-CD24-4356-B49D-0DB58B6A6719}" sibTransId="{98F4C4B1-678A-4786-A8A7-405181A09D70}"/>
    <dgm:cxn modelId="{2E4A3C08-8600-408B-80D0-EDDE5656951B}" srcId="{4CA0426C-35E1-4427-9075-556E02804A02}" destId="{C977CE51-DCE5-487E-9ADA-ED629B36A844}" srcOrd="1" destOrd="0" parTransId="{A7243FC5-8293-4E7E-A0D7-BF5DD18214B1}" sibTransId="{03572879-FD6A-4837-BDBE-D1242AB1D7F0}"/>
    <dgm:cxn modelId="{F0589B08-EF49-42CF-93AD-DC27B38C7A65}" type="presOf" srcId="{11315739-C133-4382-BBE7-428B16D254CA}" destId="{54D129EC-386A-488C-9881-B8A2AA9D2AD4}" srcOrd="0" destOrd="0" presId="urn:microsoft.com/office/officeart/2018/5/layout/IconCircleLabelList"/>
    <dgm:cxn modelId="{7DEA9019-89CE-4A7B-9456-2B9F2282CCC2}" type="presOf" srcId="{C977CE51-DCE5-487E-9ADA-ED629B36A844}" destId="{4E9EC9FE-1F32-475F-B4DC-BF8FFDE2A599}" srcOrd="0" destOrd="0" presId="urn:microsoft.com/office/officeart/2018/5/layout/IconCircleLabelList"/>
    <dgm:cxn modelId="{8149DE38-FEE3-4FFF-8B59-94FA66346F8B}" srcId="{4CA0426C-35E1-4427-9075-556E02804A02}" destId="{2C15DC25-C42D-4B23-840F-730AFB24C7ED}" srcOrd="0" destOrd="0" parTransId="{0CBEEB87-EF54-418A-ACF5-BB57805F9754}" sibTransId="{BEB0E171-D319-4660-9F28-66CE3A09D2CA}"/>
    <dgm:cxn modelId="{ADCBE04C-D3D8-4142-873C-AB1EDEB6511C}" type="presOf" srcId="{2C15DC25-C42D-4B23-840F-730AFB24C7ED}" destId="{6D7406F7-5254-476E-9F15-526CCCB5C448}" srcOrd="0" destOrd="0" presId="urn:microsoft.com/office/officeart/2018/5/layout/IconCircleLabelList"/>
    <dgm:cxn modelId="{68A0C9AC-5DB6-4322-BC39-1BD2CC506A94}" type="presOf" srcId="{F9DBF392-42C5-4B52-8B67-1AFDE4CE735F}" destId="{97BBE203-51DC-4771-B298-D003D3C8ED09}" srcOrd="0" destOrd="0" presId="urn:microsoft.com/office/officeart/2018/5/layout/IconCircleLabelList"/>
    <dgm:cxn modelId="{575CF5BF-439E-42CD-9AFD-BEE1A8A6F493}" srcId="{4CA0426C-35E1-4427-9075-556E02804A02}" destId="{11315739-C133-4382-BBE7-428B16D254CA}" srcOrd="2" destOrd="0" parTransId="{E6AC7194-2947-4698-9CBB-8AF3FD2AC8F7}" sibTransId="{7908E975-CDAF-485B-A9FD-70A1310CA5F5}"/>
    <dgm:cxn modelId="{20B47DF8-F720-412E-89D3-6095927CF2AF}" srcId="{4CA0426C-35E1-4427-9075-556E02804A02}" destId="{F9DBF392-42C5-4B52-8B67-1AFDE4CE735F}" srcOrd="3" destOrd="0" parTransId="{B578DBF2-6297-472E-9BFB-E26A578B4688}" sibTransId="{299C8D5E-F56C-4FCB-8018-B85C5F87E9C6}"/>
    <dgm:cxn modelId="{452DDAF8-8BAD-4AFA-B991-0AF05DBE5B73}" type="presOf" srcId="{8A60AB09-2632-4496-AC37-06B955606023}" destId="{53E3980C-769F-4FB4-9EAC-D9E52A871881}" srcOrd="0" destOrd="0" presId="urn:microsoft.com/office/officeart/2018/5/layout/IconCircleLabelList"/>
    <dgm:cxn modelId="{59D2C9FF-BD64-4C24-A59C-68C38F209178}" type="presParOf" srcId="{9174217E-83FA-46C2-B523-41DD945028DA}" destId="{246E50D9-CF10-4A4E-92A6-702DD11444DE}" srcOrd="0" destOrd="0" presId="urn:microsoft.com/office/officeart/2018/5/layout/IconCircleLabelList"/>
    <dgm:cxn modelId="{535994AF-067A-4CE1-B0C9-2D30C59E63D5}" type="presParOf" srcId="{246E50D9-CF10-4A4E-92A6-702DD11444DE}" destId="{0BC3BAD1-78CD-43CF-AF68-82307FA8A2D9}" srcOrd="0" destOrd="0" presId="urn:microsoft.com/office/officeart/2018/5/layout/IconCircleLabelList"/>
    <dgm:cxn modelId="{6320A381-416C-4B49-BC5E-1B1578E0B9FB}" type="presParOf" srcId="{246E50D9-CF10-4A4E-92A6-702DD11444DE}" destId="{2DAE673D-4618-474B-9D0B-9BE7FCF8D1C0}" srcOrd="1" destOrd="0" presId="urn:microsoft.com/office/officeart/2018/5/layout/IconCircleLabelList"/>
    <dgm:cxn modelId="{1A974573-046D-4A56-A944-0B874067ADA3}" type="presParOf" srcId="{246E50D9-CF10-4A4E-92A6-702DD11444DE}" destId="{1F0ABEB8-81F8-43CD-9D17-949909D4DC90}" srcOrd="2" destOrd="0" presId="urn:microsoft.com/office/officeart/2018/5/layout/IconCircleLabelList"/>
    <dgm:cxn modelId="{239380DD-B36F-4033-A704-30857B0C3B10}" type="presParOf" srcId="{246E50D9-CF10-4A4E-92A6-702DD11444DE}" destId="{6D7406F7-5254-476E-9F15-526CCCB5C448}" srcOrd="3" destOrd="0" presId="urn:microsoft.com/office/officeart/2018/5/layout/IconCircleLabelList"/>
    <dgm:cxn modelId="{3C60A0E9-D6C3-4B8E-9EC0-DAC77A8B2D50}" type="presParOf" srcId="{9174217E-83FA-46C2-B523-41DD945028DA}" destId="{6FC9F957-61C4-46AE-8274-44BDBF981296}" srcOrd="1" destOrd="0" presId="urn:microsoft.com/office/officeart/2018/5/layout/IconCircleLabelList"/>
    <dgm:cxn modelId="{72106F68-B980-4BB4-B0D6-7A565A898BBD}" type="presParOf" srcId="{9174217E-83FA-46C2-B523-41DD945028DA}" destId="{422A0BDD-4FA3-4A4F-9922-99A50452441B}" srcOrd="2" destOrd="0" presId="urn:microsoft.com/office/officeart/2018/5/layout/IconCircleLabelList"/>
    <dgm:cxn modelId="{FF9D577F-327A-40E6-A88E-D2B765C83E03}" type="presParOf" srcId="{422A0BDD-4FA3-4A4F-9922-99A50452441B}" destId="{8CAACD95-6D38-4CFD-91C3-0380A9455A74}" srcOrd="0" destOrd="0" presId="urn:microsoft.com/office/officeart/2018/5/layout/IconCircleLabelList"/>
    <dgm:cxn modelId="{FD8F6F24-0EF6-48C6-9FA0-BC55B2D75459}" type="presParOf" srcId="{422A0BDD-4FA3-4A4F-9922-99A50452441B}" destId="{37C7FC45-5E51-4D39-A560-12AEE9DBE133}" srcOrd="1" destOrd="0" presId="urn:microsoft.com/office/officeart/2018/5/layout/IconCircleLabelList"/>
    <dgm:cxn modelId="{B4A944F3-2DE3-41BE-A0B0-164963D50651}" type="presParOf" srcId="{422A0BDD-4FA3-4A4F-9922-99A50452441B}" destId="{742E153D-903A-45AB-B923-9B068AB87BE1}" srcOrd="2" destOrd="0" presId="urn:microsoft.com/office/officeart/2018/5/layout/IconCircleLabelList"/>
    <dgm:cxn modelId="{54BC374A-4F24-42CE-8773-3738A4E0DFBF}" type="presParOf" srcId="{422A0BDD-4FA3-4A4F-9922-99A50452441B}" destId="{4E9EC9FE-1F32-475F-B4DC-BF8FFDE2A599}" srcOrd="3" destOrd="0" presId="urn:microsoft.com/office/officeart/2018/5/layout/IconCircleLabelList"/>
    <dgm:cxn modelId="{3AAFF248-AFBE-4A07-A204-AFE0CB22A3CB}" type="presParOf" srcId="{9174217E-83FA-46C2-B523-41DD945028DA}" destId="{E2A6DA2A-6735-4F4C-8B17-3286F095EC41}" srcOrd="3" destOrd="0" presId="urn:microsoft.com/office/officeart/2018/5/layout/IconCircleLabelList"/>
    <dgm:cxn modelId="{A47A1E55-C562-4AB5-BDCD-F0107B265204}" type="presParOf" srcId="{9174217E-83FA-46C2-B523-41DD945028DA}" destId="{BC2BF32A-70D5-4A53-9AF8-2EBEDD9CC2B0}" srcOrd="4" destOrd="0" presId="urn:microsoft.com/office/officeart/2018/5/layout/IconCircleLabelList"/>
    <dgm:cxn modelId="{3803041D-FA89-4694-ADB5-B6273A4563EB}" type="presParOf" srcId="{BC2BF32A-70D5-4A53-9AF8-2EBEDD9CC2B0}" destId="{E78380F9-8363-4062-9690-0936BAF2F8A8}" srcOrd="0" destOrd="0" presId="urn:microsoft.com/office/officeart/2018/5/layout/IconCircleLabelList"/>
    <dgm:cxn modelId="{50AD5BD6-D617-435E-9438-965885AAFC57}" type="presParOf" srcId="{BC2BF32A-70D5-4A53-9AF8-2EBEDD9CC2B0}" destId="{E18C2CD1-5EBF-4FE0-981B-EA5FB3311BAF}" srcOrd="1" destOrd="0" presId="urn:microsoft.com/office/officeart/2018/5/layout/IconCircleLabelList"/>
    <dgm:cxn modelId="{1E9F83F4-17DB-4E39-919F-4E99E2FBE641}" type="presParOf" srcId="{BC2BF32A-70D5-4A53-9AF8-2EBEDD9CC2B0}" destId="{604D93F5-A058-491A-9E60-B3DE493B9068}" srcOrd="2" destOrd="0" presId="urn:microsoft.com/office/officeart/2018/5/layout/IconCircleLabelList"/>
    <dgm:cxn modelId="{35D2893C-7658-4279-9139-A064B511D766}" type="presParOf" srcId="{BC2BF32A-70D5-4A53-9AF8-2EBEDD9CC2B0}" destId="{54D129EC-386A-488C-9881-B8A2AA9D2AD4}" srcOrd="3" destOrd="0" presId="urn:microsoft.com/office/officeart/2018/5/layout/IconCircleLabelList"/>
    <dgm:cxn modelId="{592C6D3E-FF75-44A0-8954-4C4243F5B77D}" type="presParOf" srcId="{9174217E-83FA-46C2-B523-41DD945028DA}" destId="{83E81D52-D132-4FE2-BC95-89D14A4A6ED0}" srcOrd="5" destOrd="0" presId="urn:microsoft.com/office/officeart/2018/5/layout/IconCircleLabelList"/>
    <dgm:cxn modelId="{0C083F3B-6783-4461-983A-BF200E7EF495}" type="presParOf" srcId="{9174217E-83FA-46C2-B523-41DD945028DA}" destId="{8E87CA1C-951D-4474-83DE-560EDF3D6A25}" srcOrd="6" destOrd="0" presId="urn:microsoft.com/office/officeart/2018/5/layout/IconCircleLabelList"/>
    <dgm:cxn modelId="{C7F20F9A-18CD-4C16-A89D-A6D9C5F0E639}" type="presParOf" srcId="{8E87CA1C-951D-4474-83DE-560EDF3D6A25}" destId="{8E679C1C-0800-4E42-93C0-D1760BB3635D}" srcOrd="0" destOrd="0" presId="urn:microsoft.com/office/officeart/2018/5/layout/IconCircleLabelList"/>
    <dgm:cxn modelId="{E48126BF-4786-4791-9F7F-E917CDA85C65}" type="presParOf" srcId="{8E87CA1C-951D-4474-83DE-560EDF3D6A25}" destId="{F1975BB7-AA0F-41A8-A619-9923FFED2457}" srcOrd="1" destOrd="0" presId="urn:microsoft.com/office/officeart/2018/5/layout/IconCircleLabelList"/>
    <dgm:cxn modelId="{2A725AA0-F976-4CEF-BB3E-68BAA48CEB8A}" type="presParOf" srcId="{8E87CA1C-951D-4474-83DE-560EDF3D6A25}" destId="{A5C3C9EF-01A3-4FAF-8CE8-E426561D84EF}" srcOrd="2" destOrd="0" presId="urn:microsoft.com/office/officeart/2018/5/layout/IconCircleLabelList"/>
    <dgm:cxn modelId="{C77E4D5C-5D8C-497E-A94E-5B5ADCAD5071}" type="presParOf" srcId="{8E87CA1C-951D-4474-83DE-560EDF3D6A25}" destId="{97BBE203-51DC-4771-B298-D003D3C8ED09}" srcOrd="3" destOrd="0" presId="urn:microsoft.com/office/officeart/2018/5/layout/IconCircleLabelList"/>
    <dgm:cxn modelId="{6143AEDD-5658-45F6-92D5-6FA519D525DB}" type="presParOf" srcId="{9174217E-83FA-46C2-B523-41DD945028DA}" destId="{15328881-A186-484E-8BD6-FB8A21F7F360}" srcOrd="7" destOrd="0" presId="urn:microsoft.com/office/officeart/2018/5/layout/IconCircleLabelList"/>
    <dgm:cxn modelId="{B01F8198-33D1-4E09-AEAA-49C67713E29A}" type="presParOf" srcId="{9174217E-83FA-46C2-B523-41DD945028DA}" destId="{DDA9437E-A89D-4767-B06C-C6DCC93FBF0E}" srcOrd="8" destOrd="0" presId="urn:microsoft.com/office/officeart/2018/5/layout/IconCircleLabelList"/>
    <dgm:cxn modelId="{B0FBC162-FD09-47DF-A4B0-DA8F36DB2297}" type="presParOf" srcId="{DDA9437E-A89D-4767-B06C-C6DCC93FBF0E}" destId="{57832CBC-BE80-46EA-8EBC-2D9F67A8CF15}" srcOrd="0" destOrd="0" presId="urn:microsoft.com/office/officeart/2018/5/layout/IconCircleLabelList"/>
    <dgm:cxn modelId="{E73798CE-BFDF-49AA-BC4E-62A1E2B3A61B}" type="presParOf" srcId="{DDA9437E-A89D-4767-B06C-C6DCC93FBF0E}" destId="{2ADC98B3-DD1F-4B1B-A27B-0E5A0DB2964F}" srcOrd="1" destOrd="0" presId="urn:microsoft.com/office/officeart/2018/5/layout/IconCircleLabelList"/>
    <dgm:cxn modelId="{451FC735-2E1A-48A2-9EEC-D8ED945A6E9C}" type="presParOf" srcId="{DDA9437E-A89D-4767-B06C-C6DCC93FBF0E}" destId="{4F5DB770-D576-4503-9998-2BD690CF64AB}" srcOrd="2" destOrd="0" presId="urn:microsoft.com/office/officeart/2018/5/layout/IconCircleLabelList"/>
    <dgm:cxn modelId="{78002499-68EE-4794-A435-9FAFEC01AE63}" type="presParOf" srcId="{DDA9437E-A89D-4767-B06C-C6DCC93FBF0E}" destId="{53E3980C-769F-4FB4-9EAC-D9E52A871881}"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A9B768C-E00C-48E2-9225-B814D1CDE1C6}"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28B21CB5-2FE6-4108-AFFA-3A62A9C089DF}">
      <dgm:prSet/>
      <dgm:spPr/>
      <dgm:t>
        <a:bodyPr/>
        <a:lstStyle/>
        <a:p>
          <a:r>
            <a:rPr lang="en-US"/>
            <a:t>We as humans have some amazing capabilities and potential. </a:t>
          </a:r>
        </a:p>
      </dgm:t>
    </dgm:pt>
    <dgm:pt modelId="{B48F1BAE-B2F3-4C73-B2E3-9FCF410CB3AC}" type="parTrans" cxnId="{D1505B7A-0B78-4ABD-BC33-0438755DBEE9}">
      <dgm:prSet/>
      <dgm:spPr/>
      <dgm:t>
        <a:bodyPr/>
        <a:lstStyle/>
        <a:p>
          <a:endParaRPr lang="en-US"/>
        </a:p>
      </dgm:t>
    </dgm:pt>
    <dgm:pt modelId="{F58E5457-4898-440D-AD7C-CB85B87A385C}" type="sibTrans" cxnId="{D1505B7A-0B78-4ABD-BC33-0438755DBEE9}">
      <dgm:prSet/>
      <dgm:spPr/>
      <dgm:t>
        <a:bodyPr/>
        <a:lstStyle/>
        <a:p>
          <a:endParaRPr lang="en-US"/>
        </a:p>
      </dgm:t>
    </dgm:pt>
    <dgm:pt modelId="{ED6DE728-7E73-48D7-A348-3E5221720986}">
      <dgm:prSet/>
      <dgm:spPr/>
      <dgm:t>
        <a:bodyPr/>
        <a:lstStyle/>
        <a:p>
          <a:r>
            <a:rPr lang="en-US"/>
            <a:t>However, we do not always display positive, useful behaviours. </a:t>
          </a:r>
        </a:p>
      </dgm:t>
    </dgm:pt>
    <dgm:pt modelId="{3D2C189A-5FAE-4B33-A5D9-47D382E23AB7}" type="parTrans" cxnId="{652F4F7F-6FE3-4FD8-81DC-59C1407D081E}">
      <dgm:prSet/>
      <dgm:spPr/>
      <dgm:t>
        <a:bodyPr/>
        <a:lstStyle/>
        <a:p>
          <a:endParaRPr lang="en-US"/>
        </a:p>
      </dgm:t>
    </dgm:pt>
    <dgm:pt modelId="{4C5D1986-F5AB-4076-BEDA-6D59B4CBDEB4}" type="sibTrans" cxnId="{652F4F7F-6FE3-4FD8-81DC-59C1407D081E}">
      <dgm:prSet/>
      <dgm:spPr/>
      <dgm:t>
        <a:bodyPr/>
        <a:lstStyle/>
        <a:p>
          <a:endParaRPr lang="en-US"/>
        </a:p>
      </dgm:t>
    </dgm:pt>
    <dgm:pt modelId="{22381903-34DB-4728-9568-8518152D9295}">
      <dgm:prSet/>
      <dgm:spPr/>
      <dgm:t>
        <a:bodyPr/>
        <a:lstStyle/>
        <a:p>
          <a:r>
            <a:rPr lang="en-US"/>
            <a:t>Can anyone think of any maladaptive behaviours we display? </a:t>
          </a:r>
        </a:p>
      </dgm:t>
    </dgm:pt>
    <dgm:pt modelId="{647955D1-C0B5-4B94-9545-80C1BB151F9F}" type="parTrans" cxnId="{7FCE9674-B183-473E-A346-8FCCB07666BB}">
      <dgm:prSet/>
      <dgm:spPr/>
      <dgm:t>
        <a:bodyPr/>
        <a:lstStyle/>
        <a:p>
          <a:endParaRPr lang="en-US"/>
        </a:p>
      </dgm:t>
    </dgm:pt>
    <dgm:pt modelId="{2FBFC451-E2F5-4304-93AE-A06564F43C10}" type="sibTrans" cxnId="{7FCE9674-B183-473E-A346-8FCCB07666BB}">
      <dgm:prSet/>
      <dgm:spPr/>
      <dgm:t>
        <a:bodyPr/>
        <a:lstStyle/>
        <a:p>
          <a:endParaRPr lang="en-US"/>
        </a:p>
      </dgm:t>
    </dgm:pt>
    <dgm:pt modelId="{5BE2EC54-F5C4-4B70-BCBC-8C4683A485B5}" type="pres">
      <dgm:prSet presAssocID="{AA9B768C-E00C-48E2-9225-B814D1CDE1C6}" presName="hierChild1" presStyleCnt="0">
        <dgm:presLayoutVars>
          <dgm:chPref val="1"/>
          <dgm:dir/>
          <dgm:animOne val="branch"/>
          <dgm:animLvl val="lvl"/>
          <dgm:resizeHandles/>
        </dgm:presLayoutVars>
      </dgm:prSet>
      <dgm:spPr/>
    </dgm:pt>
    <dgm:pt modelId="{CB57C0E4-8DF1-4E3A-8C33-F547F8A700A9}" type="pres">
      <dgm:prSet presAssocID="{28B21CB5-2FE6-4108-AFFA-3A62A9C089DF}" presName="hierRoot1" presStyleCnt="0"/>
      <dgm:spPr/>
    </dgm:pt>
    <dgm:pt modelId="{66FAE81A-3D1B-48E9-9208-A7F3687EC6E4}" type="pres">
      <dgm:prSet presAssocID="{28B21CB5-2FE6-4108-AFFA-3A62A9C089DF}" presName="composite" presStyleCnt="0"/>
      <dgm:spPr/>
    </dgm:pt>
    <dgm:pt modelId="{6559C549-0609-4029-A904-66F26C91C4C9}" type="pres">
      <dgm:prSet presAssocID="{28B21CB5-2FE6-4108-AFFA-3A62A9C089DF}" presName="background" presStyleLbl="node0" presStyleIdx="0" presStyleCnt="3"/>
      <dgm:spPr/>
    </dgm:pt>
    <dgm:pt modelId="{C75F15EE-5267-4244-8611-F352A8303FBC}" type="pres">
      <dgm:prSet presAssocID="{28B21CB5-2FE6-4108-AFFA-3A62A9C089DF}" presName="text" presStyleLbl="fgAcc0" presStyleIdx="0" presStyleCnt="3">
        <dgm:presLayoutVars>
          <dgm:chPref val="3"/>
        </dgm:presLayoutVars>
      </dgm:prSet>
      <dgm:spPr/>
    </dgm:pt>
    <dgm:pt modelId="{70E396BA-2F7B-4147-91D5-D231E0DFA9DA}" type="pres">
      <dgm:prSet presAssocID="{28B21CB5-2FE6-4108-AFFA-3A62A9C089DF}" presName="hierChild2" presStyleCnt="0"/>
      <dgm:spPr/>
    </dgm:pt>
    <dgm:pt modelId="{31D87691-D035-4C76-A43F-D522D0BFD105}" type="pres">
      <dgm:prSet presAssocID="{ED6DE728-7E73-48D7-A348-3E5221720986}" presName="hierRoot1" presStyleCnt="0"/>
      <dgm:spPr/>
    </dgm:pt>
    <dgm:pt modelId="{050AEF89-30ED-406B-A05D-A4AA7B085E0E}" type="pres">
      <dgm:prSet presAssocID="{ED6DE728-7E73-48D7-A348-3E5221720986}" presName="composite" presStyleCnt="0"/>
      <dgm:spPr/>
    </dgm:pt>
    <dgm:pt modelId="{9C52F1F5-21E5-43F2-BF0B-2221EBD7E50C}" type="pres">
      <dgm:prSet presAssocID="{ED6DE728-7E73-48D7-A348-3E5221720986}" presName="background" presStyleLbl="node0" presStyleIdx="1" presStyleCnt="3"/>
      <dgm:spPr/>
    </dgm:pt>
    <dgm:pt modelId="{14E1C386-5BD3-4E20-A352-E00F94DB818D}" type="pres">
      <dgm:prSet presAssocID="{ED6DE728-7E73-48D7-A348-3E5221720986}" presName="text" presStyleLbl="fgAcc0" presStyleIdx="1" presStyleCnt="3">
        <dgm:presLayoutVars>
          <dgm:chPref val="3"/>
        </dgm:presLayoutVars>
      </dgm:prSet>
      <dgm:spPr/>
    </dgm:pt>
    <dgm:pt modelId="{58DBA7DC-FE1E-4419-B2A9-79D225F20C47}" type="pres">
      <dgm:prSet presAssocID="{ED6DE728-7E73-48D7-A348-3E5221720986}" presName="hierChild2" presStyleCnt="0"/>
      <dgm:spPr/>
    </dgm:pt>
    <dgm:pt modelId="{ADB31DA1-C049-4550-AB24-48F04591932C}" type="pres">
      <dgm:prSet presAssocID="{22381903-34DB-4728-9568-8518152D9295}" presName="hierRoot1" presStyleCnt="0"/>
      <dgm:spPr/>
    </dgm:pt>
    <dgm:pt modelId="{C1DF5D18-38E2-4E20-B0EB-027F730BC746}" type="pres">
      <dgm:prSet presAssocID="{22381903-34DB-4728-9568-8518152D9295}" presName="composite" presStyleCnt="0"/>
      <dgm:spPr/>
    </dgm:pt>
    <dgm:pt modelId="{28AE3608-0FED-4B11-A7F1-075FB58F8406}" type="pres">
      <dgm:prSet presAssocID="{22381903-34DB-4728-9568-8518152D9295}" presName="background" presStyleLbl="node0" presStyleIdx="2" presStyleCnt="3"/>
      <dgm:spPr/>
    </dgm:pt>
    <dgm:pt modelId="{B6811862-416C-412B-88E0-D26BB025E25E}" type="pres">
      <dgm:prSet presAssocID="{22381903-34DB-4728-9568-8518152D9295}" presName="text" presStyleLbl="fgAcc0" presStyleIdx="2" presStyleCnt="3">
        <dgm:presLayoutVars>
          <dgm:chPref val="3"/>
        </dgm:presLayoutVars>
      </dgm:prSet>
      <dgm:spPr/>
    </dgm:pt>
    <dgm:pt modelId="{2A9525C4-2070-410C-BC4C-0E539E991F3D}" type="pres">
      <dgm:prSet presAssocID="{22381903-34DB-4728-9568-8518152D9295}" presName="hierChild2" presStyleCnt="0"/>
      <dgm:spPr/>
    </dgm:pt>
  </dgm:ptLst>
  <dgm:cxnLst>
    <dgm:cxn modelId="{47464169-0366-4613-AB59-5D13915E9CAF}" type="presOf" srcId="{28B21CB5-2FE6-4108-AFFA-3A62A9C089DF}" destId="{C75F15EE-5267-4244-8611-F352A8303FBC}" srcOrd="0" destOrd="0" presId="urn:microsoft.com/office/officeart/2005/8/layout/hierarchy1"/>
    <dgm:cxn modelId="{7FCE9674-B183-473E-A346-8FCCB07666BB}" srcId="{AA9B768C-E00C-48E2-9225-B814D1CDE1C6}" destId="{22381903-34DB-4728-9568-8518152D9295}" srcOrd="2" destOrd="0" parTransId="{647955D1-C0B5-4B94-9545-80C1BB151F9F}" sibTransId="{2FBFC451-E2F5-4304-93AE-A06564F43C10}"/>
    <dgm:cxn modelId="{63D6F676-C88B-4AC0-B3AB-78BCE4EB6A18}" type="presOf" srcId="{AA9B768C-E00C-48E2-9225-B814D1CDE1C6}" destId="{5BE2EC54-F5C4-4B70-BCBC-8C4683A485B5}" srcOrd="0" destOrd="0" presId="urn:microsoft.com/office/officeart/2005/8/layout/hierarchy1"/>
    <dgm:cxn modelId="{D1505B7A-0B78-4ABD-BC33-0438755DBEE9}" srcId="{AA9B768C-E00C-48E2-9225-B814D1CDE1C6}" destId="{28B21CB5-2FE6-4108-AFFA-3A62A9C089DF}" srcOrd="0" destOrd="0" parTransId="{B48F1BAE-B2F3-4C73-B2E3-9FCF410CB3AC}" sibTransId="{F58E5457-4898-440D-AD7C-CB85B87A385C}"/>
    <dgm:cxn modelId="{652F4F7F-6FE3-4FD8-81DC-59C1407D081E}" srcId="{AA9B768C-E00C-48E2-9225-B814D1CDE1C6}" destId="{ED6DE728-7E73-48D7-A348-3E5221720986}" srcOrd="1" destOrd="0" parTransId="{3D2C189A-5FAE-4B33-A5D9-47D382E23AB7}" sibTransId="{4C5D1986-F5AB-4076-BEDA-6D59B4CBDEB4}"/>
    <dgm:cxn modelId="{EB1D3193-2482-44AA-A80D-1EF46C157686}" type="presOf" srcId="{ED6DE728-7E73-48D7-A348-3E5221720986}" destId="{14E1C386-5BD3-4E20-A352-E00F94DB818D}" srcOrd="0" destOrd="0" presId="urn:microsoft.com/office/officeart/2005/8/layout/hierarchy1"/>
    <dgm:cxn modelId="{9A8B60D0-028A-4926-B968-112F6189FE44}" type="presOf" srcId="{22381903-34DB-4728-9568-8518152D9295}" destId="{B6811862-416C-412B-88E0-D26BB025E25E}" srcOrd="0" destOrd="0" presId="urn:microsoft.com/office/officeart/2005/8/layout/hierarchy1"/>
    <dgm:cxn modelId="{3F6D641F-876A-4D4F-A392-7D4D5C2858BE}" type="presParOf" srcId="{5BE2EC54-F5C4-4B70-BCBC-8C4683A485B5}" destId="{CB57C0E4-8DF1-4E3A-8C33-F547F8A700A9}" srcOrd="0" destOrd="0" presId="urn:microsoft.com/office/officeart/2005/8/layout/hierarchy1"/>
    <dgm:cxn modelId="{8F21F094-7CCF-4124-AA13-0BE341CA1A23}" type="presParOf" srcId="{CB57C0E4-8DF1-4E3A-8C33-F547F8A700A9}" destId="{66FAE81A-3D1B-48E9-9208-A7F3687EC6E4}" srcOrd="0" destOrd="0" presId="urn:microsoft.com/office/officeart/2005/8/layout/hierarchy1"/>
    <dgm:cxn modelId="{CA6E5B58-0CE4-4C4A-ABA0-5F3F2AC71985}" type="presParOf" srcId="{66FAE81A-3D1B-48E9-9208-A7F3687EC6E4}" destId="{6559C549-0609-4029-A904-66F26C91C4C9}" srcOrd="0" destOrd="0" presId="urn:microsoft.com/office/officeart/2005/8/layout/hierarchy1"/>
    <dgm:cxn modelId="{7A5C405A-985A-4E33-A551-43C03D50A0EE}" type="presParOf" srcId="{66FAE81A-3D1B-48E9-9208-A7F3687EC6E4}" destId="{C75F15EE-5267-4244-8611-F352A8303FBC}" srcOrd="1" destOrd="0" presId="urn:microsoft.com/office/officeart/2005/8/layout/hierarchy1"/>
    <dgm:cxn modelId="{1C766B90-4B31-43C7-A603-E4E9E34C4602}" type="presParOf" srcId="{CB57C0E4-8DF1-4E3A-8C33-F547F8A700A9}" destId="{70E396BA-2F7B-4147-91D5-D231E0DFA9DA}" srcOrd="1" destOrd="0" presId="urn:microsoft.com/office/officeart/2005/8/layout/hierarchy1"/>
    <dgm:cxn modelId="{411AA6D6-1AEE-42E8-87B0-40312D3BC6D9}" type="presParOf" srcId="{5BE2EC54-F5C4-4B70-BCBC-8C4683A485B5}" destId="{31D87691-D035-4C76-A43F-D522D0BFD105}" srcOrd="1" destOrd="0" presId="urn:microsoft.com/office/officeart/2005/8/layout/hierarchy1"/>
    <dgm:cxn modelId="{425D337D-95D6-4DD3-83F2-F2C193972F23}" type="presParOf" srcId="{31D87691-D035-4C76-A43F-D522D0BFD105}" destId="{050AEF89-30ED-406B-A05D-A4AA7B085E0E}" srcOrd="0" destOrd="0" presId="urn:microsoft.com/office/officeart/2005/8/layout/hierarchy1"/>
    <dgm:cxn modelId="{1C25581F-4272-49D8-9329-C88195A841F9}" type="presParOf" srcId="{050AEF89-30ED-406B-A05D-A4AA7B085E0E}" destId="{9C52F1F5-21E5-43F2-BF0B-2221EBD7E50C}" srcOrd="0" destOrd="0" presId="urn:microsoft.com/office/officeart/2005/8/layout/hierarchy1"/>
    <dgm:cxn modelId="{CF0CBF25-85C6-4D16-9D4B-773168332366}" type="presParOf" srcId="{050AEF89-30ED-406B-A05D-A4AA7B085E0E}" destId="{14E1C386-5BD3-4E20-A352-E00F94DB818D}" srcOrd="1" destOrd="0" presId="urn:microsoft.com/office/officeart/2005/8/layout/hierarchy1"/>
    <dgm:cxn modelId="{81071ADB-E555-4838-9EDD-2DB5C1895C8B}" type="presParOf" srcId="{31D87691-D035-4C76-A43F-D522D0BFD105}" destId="{58DBA7DC-FE1E-4419-B2A9-79D225F20C47}" srcOrd="1" destOrd="0" presId="urn:microsoft.com/office/officeart/2005/8/layout/hierarchy1"/>
    <dgm:cxn modelId="{7303DD69-58C0-4A8D-B632-6148C431B4ED}" type="presParOf" srcId="{5BE2EC54-F5C4-4B70-BCBC-8C4683A485B5}" destId="{ADB31DA1-C049-4550-AB24-48F04591932C}" srcOrd="2" destOrd="0" presId="urn:microsoft.com/office/officeart/2005/8/layout/hierarchy1"/>
    <dgm:cxn modelId="{B6AAB5AE-94AF-49E4-BBEA-6111AF40BCE0}" type="presParOf" srcId="{ADB31DA1-C049-4550-AB24-48F04591932C}" destId="{C1DF5D18-38E2-4E20-B0EB-027F730BC746}" srcOrd="0" destOrd="0" presId="urn:microsoft.com/office/officeart/2005/8/layout/hierarchy1"/>
    <dgm:cxn modelId="{CF44A8D2-3218-41BC-9FEF-B70764BE39BD}" type="presParOf" srcId="{C1DF5D18-38E2-4E20-B0EB-027F730BC746}" destId="{28AE3608-0FED-4B11-A7F1-075FB58F8406}" srcOrd="0" destOrd="0" presId="urn:microsoft.com/office/officeart/2005/8/layout/hierarchy1"/>
    <dgm:cxn modelId="{A09E3A83-EB63-4E6B-8D62-CC738B41F347}" type="presParOf" srcId="{C1DF5D18-38E2-4E20-B0EB-027F730BC746}" destId="{B6811862-416C-412B-88E0-D26BB025E25E}" srcOrd="1" destOrd="0" presId="urn:microsoft.com/office/officeart/2005/8/layout/hierarchy1"/>
    <dgm:cxn modelId="{56C04C20-03E0-4D96-B2A9-7ABE9EE2E350}" type="presParOf" srcId="{ADB31DA1-C049-4550-AB24-48F04591932C}" destId="{2A9525C4-2070-410C-BC4C-0E539E991F3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EE0D250-BF6A-447C-A8E1-50184AEC62D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500A36E-BD59-4E53-BB92-11D58E460615}">
      <dgm:prSet/>
      <dgm:spPr/>
      <dgm:t>
        <a:bodyPr/>
        <a:lstStyle/>
        <a:p>
          <a:pPr>
            <a:defRPr cap="all"/>
          </a:pPr>
          <a:r>
            <a:rPr lang="en-US"/>
            <a:t>What is addiction? </a:t>
          </a:r>
        </a:p>
      </dgm:t>
    </dgm:pt>
    <dgm:pt modelId="{20E1E6FD-333B-478F-9EC7-6D2B5C6C8E62}" type="parTrans" cxnId="{282C22D2-1EF1-47DC-B50C-F96B6C7418CD}">
      <dgm:prSet/>
      <dgm:spPr/>
      <dgm:t>
        <a:bodyPr/>
        <a:lstStyle/>
        <a:p>
          <a:endParaRPr lang="en-US"/>
        </a:p>
      </dgm:t>
    </dgm:pt>
    <dgm:pt modelId="{AC243E5F-13B3-42E5-B79E-E854245DE5E8}" type="sibTrans" cxnId="{282C22D2-1EF1-47DC-B50C-F96B6C7418CD}">
      <dgm:prSet/>
      <dgm:spPr/>
      <dgm:t>
        <a:bodyPr/>
        <a:lstStyle/>
        <a:p>
          <a:endParaRPr lang="en-US"/>
        </a:p>
      </dgm:t>
    </dgm:pt>
    <dgm:pt modelId="{6C128ADC-D1E3-412E-B141-0A97EE2C2775}">
      <dgm:prSet/>
      <dgm:spPr/>
      <dgm:t>
        <a:bodyPr/>
        <a:lstStyle/>
        <a:p>
          <a:pPr>
            <a:defRPr cap="all"/>
          </a:pPr>
          <a:r>
            <a:rPr lang="en-US"/>
            <a:t>What can you become addicted to? </a:t>
          </a:r>
        </a:p>
      </dgm:t>
    </dgm:pt>
    <dgm:pt modelId="{785F5AEA-3703-4509-A8A4-1896A65C7FDE}" type="parTrans" cxnId="{31090BD3-6F14-4B8F-B500-A8AD40781AD6}">
      <dgm:prSet/>
      <dgm:spPr/>
      <dgm:t>
        <a:bodyPr/>
        <a:lstStyle/>
        <a:p>
          <a:endParaRPr lang="en-US"/>
        </a:p>
      </dgm:t>
    </dgm:pt>
    <dgm:pt modelId="{E470B709-C036-4504-83DC-4FC6D73FE380}" type="sibTrans" cxnId="{31090BD3-6F14-4B8F-B500-A8AD40781AD6}">
      <dgm:prSet/>
      <dgm:spPr/>
      <dgm:t>
        <a:bodyPr/>
        <a:lstStyle/>
        <a:p>
          <a:endParaRPr lang="en-US"/>
        </a:p>
      </dgm:t>
    </dgm:pt>
    <dgm:pt modelId="{4E38DBFF-EB45-4948-956C-AA59826AAF90}" type="pres">
      <dgm:prSet presAssocID="{CEE0D250-BF6A-447C-A8E1-50184AEC62DB}" presName="root" presStyleCnt="0">
        <dgm:presLayoutVars>
          <dgm:dir/>
          <dgm:resizeHandles val="exact"/>
        </dgm:presLayoutVars>
      </dgm:prSet>
      <dgm:spPr/>
    </dgm:pt>
    <dgm:pt modelId="{2D61ECC2-5B75-4B58-BA3B-1D771A963125}" type="pres">
      <dgm:prSet presAssocID="{7500A36E-BD59-4E53-BB92-11D58E460615}" presName="compNode" presStyleCnt="0"/>
      <dgm:spPr/>
    </dgm:pt>
    <dgm:pt modelId="{7809647C-010F-4E4C-8147-09D92C73BB8A}" type="pres">
      <dgm:prSet presAssocID="{7500A36E-BD59-4E53-BB92-11D58E460615}" presName="iconBgRect" presStyleLbl="bgShp" presStyleIdx="0" presStyleCnt="2"/>
      <dgm:spPr/>
    </dgm:pt>
    <dgm:pt modelId="{A93A1676-7BD2-46ED-B792-5821D4A04E9F}" type="pres">
      <dgm:prSet presAssocID="{7500A36E-BD59-4E53-BB92-11D58E46061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ttle"/>
        </a:ext>
      </dgm:extLst>
    </dgm:pt>
    <dgm:pt modelId="{7FA944FB-B316-4DD5-AF5C-26C9CD408169}" type="pres">
      <dgm:prSet presAssocID="{7500A36E-BD59-4E53-BB92-11D58E460615}" presName="spaceRect" presStyleCnt="0"/>
      <dgm:spPr/>
    </dgm:pt>
    <dgm:pt modelId="{23A23B79-3197-40D9-9A3F-0CD95A155628}" type="pres">
      <dgm:prSet presAssocID="{7500A36E-BD59-4E53-BB92-11D58E460615}" presName="textRect" presStyleLbl="revTx" presStyleIdx="0" presStyleCnt="2">
        <dgm:presLayoutVars>
          <dgm:chMax val="1"/>
          <dgm:chPref val="1"/>
        </dgm:presLayoutVars>
      </dgm:prSet>
      <dgm:spPr/>
    </dgm:pt>
    <dgm:pt modelId="{3BFBFD66-08A0-4032-A840-74EE74D497FF}" type="pres">
      <dgm:prSet presAssocID="{AC243E5F-13B3-42E5-B79E-E854245DE5E8}" presName="sibTrans" presStyleCnt="0"/>
      <dgm:spPr/>
    </dgm:pt>
    <dgm:pt modelId="{0B1CC033-1B9F-4729-800E-0C8E00C518F5}" type="pres">
      <dgm:prSet presAssocID="{6C128ADC-D1E3-412E-B141-0A97EE2C2775}" presName="compNode" presStyleCnt="0"/>
      <dgm:spPr/>
    </dgm:pt>
    <dgm:pt modelId="{E64417BB-C3B3-42A8-AAA5-4415ED445437}" type="pres">
      <dgm:prSet presAssocID="{6C128ADC-D1E3-412E-B141-0A97EE2C2775}" presName="iconBgRect" presStyleLbl="bgShp" presStyleIdx="1" presStyleCnt="2"/>
      <dgm:spPr/>
    </dgm:pt>
    <dgm:pt modelId="{FE108245-174E-4696-84B9-A4B5485CFCF8}" type="pres">
      <dgm:prSet presAssocID="{6C128ADC-D1E3-412E-B141-0A97EE2C277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C661129A-40C8-4C06-BE49-5AEFFA49509A}" type="pres">
      <dgm:prSet presAssocID="{6C128ADC-D1E3-412E-B141-0A97EE2C2775}" presName="spaceRect" presStyleCnt="0"/>
      <dgm:spPr/>
    </dgm:pt>
    <dgm:pt modelId="{ED6DD7AE-6AE7-447E-835E-5E56D4D8FCE6}" type="pres">
      <dgm:prSet presAssocID="{6C128ADC-D1E3-412E-B141-0A97EE2C2775}" presName="textRect" presStyleLbl="revTx" presStyleIdx="1" presStyleCnt="2">
        <dgm:presLayoutVars>
          <dgm:chMax val="1"/>
          <dgm:chPref val="1"/>
        </dgm:presLayoutVars>
      </dgm:prSet>
      <dgm:spPr/>
    </dgm:pt>
  </dgm:ptLst>
  <dgm:cxnLst>
    <dgm:cxn modelId="{26749216-DB7E-4A58-8AB3-215569874306}" type="presOf" srcId="{6C128ADC-D1E3-412E-B141-0A97EE2C2775}" destId="{ED6DD7AE-6AE7-447E-835E-5E56D4D8FCE6}" srcOrd="0" destOrd="0" presId="urn:microsoft.com/office/officeart/2018/5/layout/IconCircleLabelList"/>
    <dgm:cxn modelId="{FABB9582-5443-4E6C-A692-006C952233C1}" type="presOf" srcId="{CEE0D250-BF6A-447C-A8E1-50184AEC62DB}" destId="{4E38DBFF-EB45-4948-956C-AA59826AAF90}" srcOrd="0" destOrd="0" presId="urn:microsoft.com/office/officeart/2018/5/layout/IconCircleLabelList"/>
    <dgm:cxn modelId="{84D41FBE-C710-4846-A6E3-C1752354BC27}" type="presOf" srcId="{7500A36E-BD59-4E53-BB92-11D58E460615}" destId="{23A23B79-3197-40D9-9A3F-0CD95A155628}" srcOrd="0" destOrd="0" presId="urn:microsoft.com/office/officeart/2018/5/layout/IconCircleLabelList"/>
    <dgm:cxn modelId="{282C22D2-1EF1-47DC-B50C-F96B6C7418CD}" srcId="{CEE0D250-BF6A-447C-A8E1-50184AEC62DB}" destId="{7500A36E-BD59-4E53-BB92-11D58E460615}" srcOrd="0" destOrd="0" parTransId="{20E1E6FD-333B-478F-9EC7-6D2B5C6C8E62}" sibTransId="{AC243E5F-13B3-42E5-B79E-E854245DE5E8}"/>
    <dgm:cxn modelId="{31090BD3-6F14-4B8F-B500-A8AD40781AD6}" srcId="{CEE0D250-BF6A-447C-A8E1-50184AEC62DB}" destId="{6C128ADC-D1E3-412E-B141-0A97EE2C2775}" srcOrd="1" destOrd="0" parTransId="{785F5AEA-3703-4509-A8A4-1896A65C7FDE}" sibTransId="{E470B709-C036-4504-83DC-4FC6D73FE380}"/>
    <dgm:cxn modelId="{AEC89122-0F8B-4332-B053-B0C6B99AA048}" type="presParOf" srcId="{4E38DBFF-EB45-4948-956C-AA59826AAF90}" destId="{2D61ECC2-5B75-4B58-BA3B-1D771A963125}" srcOrd="0" destOrd="0" presId="urn:microsoft.com/office/officeart/2018/5/layout/IconCircleLabelList"/>
    <dgm:cxn modelId="{02072D84-B098-491E-B074-BBCDB2989E73}" type="presParOf" srcId="{2D61ECC2-5B75-4B58-BA3B-1D771A963125}" destId="{7809647C-010F-4E4C-8147-09D92C73BB8A}" srcOrd="0" destOrd="0" presId="urn:microsoft.com/office/officeart/2018/5/layout/IconCircleLabelList"/>
    <dgm:cxn modelId="{30F81D76-B1CB-4599-9832-9F3DD2A45844}" type="presParOf" srcId="{2D61ECC2-5B75-4B58-BA3B-1D771A963125}" destId="{A93A1676-7BD2-46ED-B792-5821D4A04E9F}" srcOrd="1" destOrd="0" presId="urn:microsoft.com/office/officeart/2018/5/layout/IconCircleLabelList"/>
    <dgm:cxn modelId="{0D8127F0-8457-441F-A7A1-F95DA3D2BD9D}" type="presParOf" srcId="{2D61ECC2-5B75-4B58-BA3B-1D771A963125}" destId="{7FA944FB-B316-4DD5-AF5C-26C9CD408169}" srcOrd="2" destOrd="0" presId="urn:microsoft.com/office/officeart/2018/5/layout/IconCircleLabelList"/>
    <dgm:cxn modelId="{4E1E6E33-4495-4AB6-A253-78DAED390CE2}" type="presParOf" srcId="{2D61ECC2-5B75-4B58-BA3B-1D771A963125}" destId="{23A23B79-3197-40D9-9A3F-0CD95A155628}" srcOrd="3" destOrd="0" presId="urn:microsoft.com/office/officeart/2018/5/layout/IconCircleLabelList"/>
    <dgm:cxn modelId="{6B30A7BE-0E1F-47BC-A2A3-9F8107393942}" type="presParOf" srcId="{4E38DBFF-EB45-4948-956C-AA59826AAF90}" destId="{3BFBFD66-08A0-4032-A840-74EE74D497FF}" srcOrd="1" destOrd="0" presId="urn:microsoft.com/office/officeart/2018/5/layout/IconCircleLabelList"/>
    <dgm:cxn modelId="{4D556D3F-8BC0-43A0-8FC0-D61F5C25FEB2}" type="presParOf" srcId="{4E38DBFF-EB45-4948-956C-AA59826AAF90}" destId="{0B1CC033-1B9F-4729-800E-0C8E00C518F5}" srcOrd="2" destOrd="0" presId="urn:microsoft.com/office/officeart/2018/5/layout/IconCircleLabelList"/>
    <dgm:cxn modelId="{A42C5A79-6EAE-46CD-BD08-991F36B48330}" type="presParOf" srcId="{0B1CC033-1B9F-4729-800E-0C8E00C518F5}" destId="{E64417BB-C3B3-42A8-AAA5-4415ED445437}" srcOrd="0" destOrd="0" presId="urn:microsoft.com/office/officeart/2018/5/layout/IconCircleLabelList"/>
    <dgm:cxn modelId="{883A135F-3206-44A4-A5BB-BDC8CF266EB6}" type="presParOf" srcId="{0B1CC033-1B9F-4729-800E-0C8E00C518F5}" destId="{FE108245-174E-4696-84B9-A4B5485CFCF8}" srcOrd="1" destOrd="0" presId="urn:microsoft.com/office/officeart/2018/5/layout/IconCircleLabelList"/>
    <dgm:cxn modelId="{14D102C3-6B5D-4BEC-89DE-A12FBB3980DB}" type="presParOf" srcId="{0B1CC033-1B9F-4729-800E-0C8E00C518F5}" destId="{C661129A-40C8-4C06-BE49-5AEFFA49509A}" srcOrd="2" destOrd="0" presId="urn:microsoft.com/office/officeart/2018/5/layout/IconCircleLabelList"/>
    <dgm:cxn modelId="{39538342-F2A3-4495-9172-EEA6A3AC5A29}" type="presParOf" srcId="{0B1CC033-1B9F-4729-800E-0C8E00C518F5}" destId="{ED6DD7AE-6AE7-447E-835E-5E56D4D8FCE6}"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C250E64-344E-46A7-8F95-776B7DCE8072}" type="doc">
      <dgm:prSet loTypeId="urn:microsoft.com/office/officeart/2005/8/layout/vList5" loCatId="list" qsTypeId="urn:microsoft.com/office/officeart/2005/8/quickstyle/simple1" qsCatId="simple" csTypeId="urn:microsoft.com/office/officeart/2005/8/colors/colorful2" csCatId="colorful"/>
      <dgm:spPr/>
      <dgm:t>
        <a:bodyPr/>
        <a:lstStyle/>
        <a:p>
          <a:endParaRPr lang="en-US"/>
        </a:p>
      </dgm:t>
    </dgm:pt>
    <dgm:pt modelId="{43600379-494E-438A-9081-71B2A60FA5EC}">
      <dgm:prSet/>
      <dgm:spPr/>
      <dgm:t>
        <a:bodyPr/>
        <a:lstStyle/>
        <a:p>
          <a:r>
            <a:rPr lang="en-US"/>
            <a:t>Dependence</a:t>
          </a:r>
        </a:p>
      </dgm:t>
    </dgm:pt>
    <dgm:pt modelId="{92CC7949-D098-4069-8C1A-BB37E7267F80}" type="parTrans" cxnId="{EBA36C74-8D1C-4193-8B38-FFB54B4182A6}">
      <dgm:prSet/>
      <dgm:spPr/>
      <dgm:t>
        <a:bodyPr/>
        <a:lstStyle/>
        <a:p>
          <a:endParaRPr lang="en-US"/>
        </a:p>
      </dgm:t>
    </dgm:pt>
    <dgm:pt modelId="{5E800525-8B9A-4340-9FEC-9557580B34AE}" type="sibTrans" cxnId="{EBA36C74-8D1C-4193-8B38-FFB54B4182A6}">
      <dgm:prSet/>
      <dgm:spPr/>
      <dgm:t>
        <a:bodyPr/>
        <a:lstStyle/>
        <a:p>
          <a:endParaRPr lang="en-US"/>
        </a:p>
      </dgm:t>
    </dgm:pt>
    <dgm:pt modelId="{86E83DF9-4E53-4B43-9057-006DBED9D297}">
      <dgm:prSet/>
      <dgm:spPr/>
      <dgm:t>
        <a:bodyPr/>
        <a:lstStyle/>
        <a:p>
          <a:r>
            <a:rPr lang="en-US"/>
            <a:t>Tolerance</a:t>
          </a:r>
        </a:p>
      </dgm:t>
    </dgm:pt>
    <dgm:pt modelId="{3CAF1181-3298-4633-8377-EBDABE46AD95}" type="parTrans" cxnId="{2B582A63-AB39-42DE-AF1F-217521A90637}">
      <dgm:prSet/>
      <dgm:spPr/>
      <dgm:t>
        <a:bodyPr/>
        <a:lstStyle/>
        <a:p>
          <a:endParaRPr lang="en-US"/>
        </a:p>
      </dgm:t>
    </dgm:pt>
    <dgm:pt modelId="{6F0E0AA6-9725-4FB3-9FCC-7F612E9A0801}" type="sibTrans" cxnId="{2B582A63-AB39-42DE-AF1F-217521A90637}">
      <dgm:prSet/>
      <dgm:spPr/>
      <dgm:t>
        <a:bodyPr/>
        <a:lstStyle/>
        <a:p>
          <a:endParaRPr lang="en-US"/>
        </a:p>
      </dgm:t>
    </dgm:pt>
    <dgm:pt modelId="{7AA1F533-F917-480C-A373-4CC41F8C1185}">
      <dgm:prSet/>
      <dgm:spPr/>
      <dgm:t>
        <a:bodyPr/>
        <a:lstStyle/>
        <a:p>
          <a:r>
            <a:rPr lang="en-US"/>
            <a:t>Withdrawal Symptoms</a:t>
          </a:r>
        </a:p>
      </dgm:t>
    </dgm:pt>
    <dgm:pt modelId="{E95E4C4B-928C-4BD6-9767-BEBD0C092C4B}" type="parTrans" cxnId="{2558C142-7368-47E6-BB5B-11F1DE41524B}">
      <dgm:prSet/>
      <dgm:spPr/>
      <dgm:t>
        <a:bodyPr/>
        <a:lstStyle/>
        <a:p>
          <a:endParaRPr lang="en-US"/>
        </a:p>
      </dgm:t>
    </dgm:pt>
    <dgm:pt modelId="{2327F175-5A60-4CF2-83B3-1E0D2C128469}" type="sibTrans" cxnId="{2558C142-7368-47E6-BB5B-11F1DE41524B}">
      <dgm:prSet/>
      <dgm:spPr/>
      <dgm:t>
        <a:bodyPr/>
        <a:lstStyle/>
        <a:p>
          <a:endParaRPr lang="en-US"/>
        </a:p>
      </dgm:t>
    </dgm:pt>
    <dgm:pt modelId="{429033B6-51CA-452B-8B18-786BD059871F}" type="pres">
      <dgm:prSet presAssocID="{AC250E64-344E-46A7-8F95-776B7DCE8072}" presName="Name0" presStyleCnt="0">
        <dgm:presLayoutVars>
          <dgm:dir/>
          <dgm:animLvl val="lvl"/>
          <dgm:resizeHandles val="exact"/>
        </dgm:presLayoutVars>
      </dgm:prSet>
      <dgm:spPr/>
    </dgm:pt>
    <dgm:pt modelId="{BCDF98E0-DF48-49F6-83C5-EA804EDE841F}" type="pres">
      <dgm:prSet presAssocID="{43600379-494E-438A-9081-71B2A60FA5EC}" presName="linNode" presStyleCnt="0"/>
      <dgm:spPr/>
    </dgm:pt>
    <dgm:pt modelId="{DC2826B4-3C58-42DA-9B9C-71FC388D14E3}" type="pres">
      <dgm:prSet presAssocID="{43600379-494E-438A-9081-71B2A60FA5EC}" presName="parentText" presStyleLbl="node1" presStyleIdx="0" presStyleCnt="3">
        <dgm:presLayoutVars>
          <dgm:chMax val="1"/>
          <dgm:bulletEnabled val="1"/>
        </dgm:presLayoutVars>
      </dgm:prSet>
      <dgm:spPr/>
    </dgm:pt>
    <dgm:pt modelId="{4D344898-DFD7-4B83-B37D-EB5F8CD0036B}" type="pres">
      <dgm:prSet presAssocID="{5E800525-8B9A-4340-9FEC-9557580B34AE}" presName="sp" presStyleCnt="0"/>
      <dgm:spPr/>
    </dgm:pt>
    <dgm:pt modelId="{639EE472-AAA2-40FE-A509-9D8D7160C98D}" type="pres">
      <dgm:prSet presAssocID="{86E83DF9-4E53-4B43-9057-006DBED9D297}" presName="linNode" presStyleCnt="0"/>
      <dgm:spPr/>
    </dgm:pt>
    <dgm:pt modelId="{3AAE77CD-C57F-4A06-B9B4-DF22430E4EE6}" type="pres">
      <dgm:prSet presAssocID="{86E83DF9-4E53-4B43-9057-006DBED9D297}" presName="parentText" presStyleLbl="node1" presStyleIdx="1" presStyleCnt="3">
        <dgm:presLayoutVars>
          <dgm:chMax val="1"/>
          <dgm:bulletEnabled val="1"/>
        </dgm:presLayoutVars>
      </dgm:prSet>
      <dgm:spPr/>
    </dgm:pt>
    <dgm:pt modelId="{C4A3EF48-7625-4AC1-A063-EBFE4FEFEEC3}" type="pres">
      <dgm:prSet presAssocID="{6F0E0AA6-9725-4FB3-9FCC-7F612E9A0801}" presName="sp" presStyleCnt="0"/>
      <dgm:spPr/>
    </dgm:pt>
    <dgm:pt modelId="{8C8DC497-4B21-4B1A-A61B-5B04331B9E79}" type="pres">
      <dgm:prSet presAssocID="{7AA1F533-F917-480C-A373-4CC41F8C1185}" presName="linNode" presStyleCnt="0"/>
      <dgm:spPr/>
    </dgm:pt>
    <dgm:pt modelId="{C55C5DB2-4517-47A7-AC2C-53174B653481}" type="pres">
      <dgm:prSet presAssocID="{7AA1F533-F917-480C-A373-4CC41F8C1185}" presName="parentText" presStyleLbl="node1" presStyleIdx="2" presStyleCnt="3">
        <dgm:presLayoutVars>
          <dgm:chMax val="1"/>
          <dgm:bulletEnabled val="1"/>
        </dgm:presLayoutVars>
      </dgm:prSet>
      <dgm:spPr/>
    </dgm:pt>
  </dgm:ptLst>
  <dgm:cxnLst>
    <dgm:cxn modelId="{2558C142-7368-47E6-BB5B-11F1DE41524B}" srcId="{AC250E64-344E-46A7-8F95-776B7DCE8072}" destId="{7AA1F533-F917-480C-A373-4CC41F8C1185}" srcOrd="2" destOrd="0" parTransId="{E95E4C4B-928C-4BD6-9767-BEBD0C092C4B}" sibTransId="{2327F175-5A60-4CF2-83B3-1E0D2C128469}"/>
    <dgm:cxn modelId="{2B582A63-AB39-42DE-AF1F-217521A90637}" srcId="{AC250E64-344E-46A7-8F95-776B7DCE8072}" destId="{86E83DF9-4E53-4B43-9057-006DBED9D297}" srcOrd="1" destOrd="0" parTransId="{3CAF1181-3298-4633-8377-EBDABE46AD95}" sibTransId="{6F0E0AA6-9725-4FB3-9FCC-7F612E9A0801}"/>
    <dgm:cxn modelId="{93F5EF53-A130-432B-88EA-49FCCAC93B70}" type="presOf" srcId="{43600379-494E-438A-9081-71B2A60FA5EC}" destId="{DC2826B4-3C58-42DA-9B9C-71FC388D14E3}" srcOrd="0" destOrd="0" presId="urn:microsoft.com/office/officeart/2005/8/layout/vList5"/>
    <dgm:cxn modelId="{EBA36C74-8D1C-4193-8B38-FFB54B4182A6}" srcId="{AC250E64-344E-46A7-8F95-776B7DCE8072}" destId="{43600379-494E-438A-9081-71B2A60FA5EC}" srcOrd="0" destOrd="0" parTransId="{92CC7949-D098-4069-8C1A-BB37E7267F80}" sibTransId="{5E800525-8B9A-4340-9FEC-9557580B34AE}"/>
    <dgm:cxn modelId="{7674FF89-AD85-4235-AFA5-9B6AE6177ECE}" type="presOf" srcId="{7AA1F533-F917-480C-A373-4CC41F8C1185}" destId="{C55C5DB2-4517-47A7-AC2C-53174B653481}" srcOrd="0" destOrd="0" presId="urn:microsoft.com/office/officeart/2005/8/layout/vList5"/>
    <dgm:cxn modelId="{2FD0FABD-B4E6-4533-8813-9F187F713B3D}" type="presOf" srcId="{86E83DF9-4E53-4B43-9057-006DBED9D297}" destId="{3AAE77CD-C57F-4A06-B9B4-DF22430E4EE6}" srcOrd="0" destOrd="0" presId="urn:microsoft.com/office/officeart/2005/8/layout/vList5"/>
    <dgm:cxn modelId="{3DA0CDE9-55D2-46B2-A8B8-04D622CA1F44}" type="presOf" srcId="{AC250E64-344E-46A7-8F95-776B7DCE8072}" destId="{429033B6-51CA-452B-8B18-786BD059871F}" srcOrd="0" destOrd="0" presId="urn:microsoft.com/office/officeart/2005/8/layout/vList5"/>
    <dgm:cxn modelId="{4390DE78-8646-4BAE-9D67-342A0926C68E}" type="presParOf" srcId="{429033B6-51CA-452B-8B18-786BD059871F}" destId="{BCDF98E0-DF48-49F6-83C5-EA804EDE841F}" srcOrd="0" destOrd="0" presId="urn:microsoft.com/office/officeart/2005/8/layout/vList5"/>
    <dgm:cxn modelId="{DE1FD33B-F90C-4FB0-8F44-1AE9224AAD85}" type="presParOf" srcId="{BCDF98E0-DF48-49F6-83C5-EA804EDE841F}" destId="{DC2826B4-3C58-42DA-9B9C-71FC388D14E3}" srcOrd="0" destOrd="0" presId="urn:microsoft.com/office/officeart/2005/8/layout/vList5"/>
    <dgm:cxn modelId="{DE614686-CE63-421D-9D57-1FA5A3370AD5}" type="presParOf" srcId="{429033B6-51CA-452B-8B18-786BD059871F}" destId="{4D344898-DFD7-4B83-B37D-EB5F8CD0036B}" srcOrd="1" destOrd="0" presId="urn:microsoft.com/office/officeart/2005/8/layout/vList5"/>
    <dgm:cxn modelId="{918689B9-6147-4771-923A-EA680A5D8BBB}" type="presParOf" srcId="{429033B6-51CA-452B-8B18-786BD059871F}" destId="{639EE472-AAA2-40FE-A509-9D8D7160C98D}" srcOrd="2" destOrd="0" presId="urn:microsoft.com/office/officeart/2005/8/layout/vList5"/>
    <dgm:cxn modelId="{B8C52473-C18B-4B28-B54A-9381D2CC0D3A}" type="presParOf" srcId="{639EE472-AAA2-40FE-A509-9D8D7160C98D}" destId="{3AAE77CD-C57F-4A06-B9B4-DF22430E4EE6}" srcOrd="0" destOrd="0" presId="urn:microsoft.com/office/officeart/2005/8/layout/vList5"/>
    <dgm:cxn modelId="{657AE377-C7E3-4147-8F33-C0837C8D4979}" type="presParOf" srcId="{429033B6-51CA-452B-8B18-786BD059871F}" destId="{C4A3EF48-7625-4AC1-A063-EBFE4FEFEEC3}" srcOrd="3" destOrd="0" presId="urn:microsoft.com/office/officeart/2005/8/layout/vList5"/>
    <dgm:cxn modelId="{111E8203-C874-4674-AFED-AFB7CED6BFD7}" type="presParOf" srcId="{429033B6-51CA-452B-8B18-786BD059871F}" destId="{8C8DC497-4B21-4B1A-A61B-5B04331B9E79}" srcOrd="4" destOrd="0" presId="urn:microsoft.com/office/officeart/2005/8/layout/vList5"/>
    <dgm:cxn modelId="{B1745B37-A4A5-439A-9AF4-FF47384D3C40}" type="presParOf" srcId="{8C8DC497-4B21-4B1A-A61B-5B04331B9E79}" destId="{C55C5DB2-4517-47A7-AC2C-53174B653481}"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066A80C-96E9-4B97-B4BF-44BED1AF1DAF}"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CAFEEED4-E75F-414B-9C49-29FCF224CF21}">
      <dgm:prSet/>
      <dgm:spPr/>
      <dgm:t>
        <a:bodyPr/>
        <a:lstStyle/>
        <a:p>
          <a:r>
            <a:rPr lang="en-US"/>
            <a:t>Physical Dependence</a:t>
          </a:r>
        </a:p>
      </dgm:t>
    </dgm:pt>
    <dgm:pt modelId="{9529FFD0-BE6F-4904-84F0-679AF01ABECD}" type="parTrans" cxnId="{EE039F5B-CE34-40AE-88BF-62F7F7AAA7C6}">
      <dgm:prSet/>
      <dgm:spPr/>
      <dgm:t>
        <a:bodyPr/>
        <a:lstStyle/>
        <a:p>
          <a:endParaRPr lang="en-US"/>
        </a:p>
      </dgm:t>
    </dgm:pt>
    <dgm:pt modelId="{4BB65782-D50E-441F-85D6-93E8921E536A}" type="sibTrans" cxnId="{EE039F5B-CE34-40AE-88BF-62F7F7AAA7C6}">
      <dgm:prSet/>
      <dgm:spPr/>
      <dgm:t>
        <a:bodyPr/>
        <a:lstStyle/>
        <a:p>
          <a:endParaRPr lang="en-US"/>
        </a:p>
      </dgm:t>
    </dgm:pt>
    <dgm:pt modelId="{D18805C4-3169-4110-BAD7-D16B5F87D3FB}">
      <dgm:prSet/>
      <dgm:spPr/>
      <dgm:t>
        <a:bodyPr/>
        <a:lstStyle/>
        <a:p>
          <a:r>
            <a:rPr lang="en-US"/>
            <a:t>Psychological Dependence</a:t>
          </a:r>
        </a:p>
      </dgm:t>
    </dgm:pt>
    <dgm:pt modelId="{086B41D7-9F69-41A5-AADE-04804B37AE11}" type="parTrans" cxnId="{6640575A-7D6A-4713-AB35-3991527F7CCF}">
      <dgm:prSet/>
      <dgm:spPr/>
      <dgm:t>
        <a:bodyPr/>
        <a:lstStyle/>
        <a:p>
          <a:endParaRPr lang="en-US"/>
        </a:p>
      </dgm:t>
    </dgm:pt>
    <dgm:pt modelId="{B9C6DB8A-288E-4BF2-823E-C1256DB9BCDA}" type="sibTrans" cxnId="{6640575A-7D6A-4713-AB35-3991527F7CCF}">
      <dgm:prSet/>
      <dgm:spPr/>
      <dgm:t>
        <a:bodyPr/>
        <a:lstStyle/>
        <a:p>
          <a:endParaRPr lang="en-US"/>
        </a:p>
      </dgm:t>
    </dgm:pt>
    <dgm:pt modelId="{508E051B-D8BA-412C-B43A-808A399CACB4}" type="pres">
      <dgm:prSet presAssocID="{B066A80C-96E9-4B97-B4BF-44BED1AF1DAF}" presName="hierChild1" presStyleCnt="0">
        <dgm:presLayoutVars>
          <dgm:chPref val="1"/>
          <dgm:dir/>
          <dgm:animOne val="branch"/>
          <dgm:animLvl val="lvl"/>
          <dgm:resizeHandles/>
        </dgm:presLayoutVars>
      </dgm:prSet>
      <dgm:spPr/>
    </dgm:pt>
    <dgm:pt modelId="{ECD5BF70-6A29-4181-A0D6-976FB0CCD15B}" type="pres">
      <dgm:prSet presAssocID="{CAFEEED4-E75F-414B-9C49-29FCF224CF21}" presName="hierRoot1" presStyleCnt="0"/>
      <dgm:spPr/>
    </dgm:pt>
    <dgm:pt modelId="{988739BC-33B1-4203-86BA-5D6B99007659}" type="pres">
      <dgm:prSet presAssocID="{CAFEEED4-E75F-414B-9C49-29FCF224CF21}" presName="composite" presStyleCnt="0"/>
      <dgm:spPr/>
    </dgm:pt>
    <dgm:pt modelId="{34EEE2F7-6453-4E38-BAD4-5E6471D0C4B1}" type="pres">
      <dgm:prSet presAssocID="{CAFEEED4-E75F-414B-9C49-29FCF224CF21}" presName="background" presStyleLbl="node0" presStyleIdx="0" presStyleCnt="2"/>
      <dgm:spPr/>
    </dgm:pt>
    <dgm:pt modelId="{A91F17C8-CA3E-4467-8C68-AF8356CE060B}" type="pres">
      <dgm:prSet presAssocID="{CAFEEED4-E75F-414B-9C49-29FCF224CF21}" presName="text" presStyleLbl="fgAcc0" presStyleIdx="0" presStyleCnt="2">
        <dgm:presLayoutVars>
          <dgm:chPref val="3"/>
        </dgm:presLayoutVars>
      </dgm:prSet>
      <dgm:spPr/>
    </dgm:pt>
    <dgm:pt modelId="{E0FE250C-A852-4EBD-BD9E-A09F08281E8D}" type="pres">
      <dgm:prSet presAssocID="{CAFEEED4-E75F-414B-9C49-29FCF224CF21}" presName="hierChild2" presStyleCnt="0"/>
      <dgm:spPr/>
    </dgm:pt>
    <dgm:pt modelId="{FCFD76E6-7E68-4899-90DF-B02DCAA5BE90}" type="pres">
      <dgm:prSet presAssocID="{D18805C4-3169-4110-BAD7-D16B5F87D3FB}" presName="hierRoot1" presStyleCnt="0"/>
      <dgm:spPr/>
    </dgm:pt>
    <dgm:pt modelId="{E0C940C4-3CC8-44F7-9F7D-6B4EB18A44E9}" type="pres">
      <dgm:prSet presAssocID="{D18805C4-3169-4110-BAD7-D16B5F87D3FB}" presName="composite" presStyleCnt="0"/>
      <dgm:spPr/>
    </dgm:pt>
    <dgm:pt modelId="{ABA06D6E-EC14-4736-AA9D-F8A0A64AEB55}" type="pres">
      <dgm:prSet presAssocID="{D18805C4-3169-4110-BAD7-D16B5F87D3FB}" presName="background" presStyleLbl="node0" presStyleIdx="1" presStyleCnt="2"/>
      <dgm:spPr/>
    </dgm:pt>
    <dgm:pt modelId="{EDC73BB2-297B-453F-8EF2-36FD3BB2B389}" type="pres">
      <dgm:prSet presAssocID="{D18805C4-3169-4110-BAD7-D16B5F87D3FB}" presName="text" presStyleLbl="fgAcc0" presStyleIdx="1" presStyleCnt="2">
        <dgm:presLayoutVars>
          <dgm:chPref val="3"/>
        </dgm:presLayoutVars>
      </dgm:prSet>
      <dgm:spPr/>
    </dgm:pt>
    <dgm:pt modelId="{88BCA08D-8AE7-48EF-89F2-CF73023DAAFE}" type="pres">
      <dgm:prSet presAssocID="{D18805C4-3169-4110-BAD7-D16B5F87D3FB}" presName="hierChild2" presStyleCnt="0"/>
      <dgm:spPr/>
    </dgm:pt>
  </dgm:ptLst>
  <dgm:cxnLst>
    <dgm:cxn modelId="{8638110B-3531-4492-A6E1-8604185BD11F}" type="presOf" srcId="{D18805C4-3169-4110-BAD7-D16B5F87D3FB}" destId="{EDC73BB2-297B-453F-8EF2-36FD3BB2B389}" srcOrd="0" destOrd="0" presId="urn:microsoft.com/office/officeart/2005/8/layout/hierarchy1"/>
    <dgm:cxn modelId="{EE039F5B-CE34-40AE-88BF-62F7F7AAA7C6}" srcId="{B066A80C-96E9-4B97-B4BF-44BED1AF1DAF}" destId="{CAFEEED4-E75F-414B-9C49-29FCF224CF21}" srcOrd="0" destOrd="0" parTransId="{9529FFD0-BE6F-4904-84F0-679AF01ABECD}" sibTransId="{4BB65782-D50E-441F-85D6-93E8921E536A}"/>
    <dgm:cxn modelId="{799C1C6E-1EC3-43DF-A0B5-4A1B65C29AD7}" type="presOf" srcId="{CAFEEED4-E75F-414B-9C49-29FCF224CF21}" destId="{A91F17C8-CA3E-4467-8C68-AF8356CE060B}" srcOrd="0" destOrd="0" presId="urn:microsoft.com/office/officeart/2005/8/layout/hierarchy1"/>
    <dgm:cxn modelId="{6640575A-7D6A-4713-AB35-3991527F7CCF}" srcId="{B066A80C-96E9-4B97-B4BF-44BED1AF1DAF}" destId="{D18805C4-3169-4110-BAD7-D16B5F87D3FB}" srcOrd="1" destOrd="0" parTransId="{086B41D7-9F69-41A5-AADE-04804B37AE11}" sibTransId="{B9C6DB8A-288E-4BF2-823E-C1256DB9BCDA}"/>
    <dgm:cxn modelId="{C408B5C4-FC3C-4D5B-9707-FD3117ABBC45}" type="presOf" srcId="{B066A80C-96E9-4B97-B4BF-44BED1AF1DAF}" destId="{508E051B-D8BA-412C-B43A-808A399CACB4}" srcOrd="0" destOrd="0" presId="urn:microsoft.com/office/officeart/2005/8/layout/hierarchy1"/>
    <dgm:cxn modelId="{7BD65B43-3B4E-4DBA-8D3A-BC148715F01B}" type="presParOf" srcId="{508E051B-D8BA-412C-B43A-808A399CACB4}" destId="{ECD5BF70-6A29-4181-A0D6-976FB0CCD15B}" srcOrd="0" destOrd="0" presId="urn:microsoft.com/office/officeart/2005/8/layout/hierarchy1"/>
    <dgm:cxn modelId="{7744CFC1-9014-4A36-94BE-33710ABC9D4F}" type="presParOf" srcId="{ECD5BF70-6A29-4181-A0D6-976FB0CCD15B}" destId="{988739BC-33B1-4203-86BA-5D6B99007659}" srcOrd="0" destOrd="0" presId="urn:microsoft.com/office/officeart/2005/8/layout/hierarchy1"/>
    <dgm:cxn modelId="{DD0B69A9-53A8-419A-95D0-E03135B346EE}" type="presParOf" srcId="{988739BC-33B1-4203-86BA-5D6B99007659}" destId="{34EEE2F7-6453-4E38-BAD4-5E6471D0C4B1}" srcOrd="0" destOrd="0" presId="urn:microsoft.com/office/officeart/2005/8/layout/hierarchy1"/>
    <dgm:cxn modelId="{A826351E-D964-407A-B99B-56CE7BDB58FD}" type="presParOf" srcId="{988739BC-33B1-4203-86BA-5D6B99007659}" destId="{A91F17C8-CA3E-4467-8C68-AF8356CE060B}" srcOrd="1" destOrd="0" presId="urn:microsoft.com/office/officeart/2005/8/layout/hierarchy1"/>
    <dgm:cxn modelId="{187DE744-D58C-4E92-8B75-37E9121F9297}" type="presParOf" srcId="{ECD5BF70-6A29-4181-A0D6-976FB0CCD15B}" destId="{E0FE250C-A852-4EBD-BD9E-A09F08281E8D}" srcOrd="1" destOrd="0" presId="urn:microsoft.com/office/officeart/2005/8/layout/hierarchy1"/>
    <dgm:cxn modelId="{2B9167D1-9197-4397-B100-395873B43665}" type="presParOf" srcId="{508E051B-D8BA-412C-B43A-808A399CACB4}" destId="{FCFD76E6-7E68-4899-90DF-B02DCAA5BE90}" srcOrd="1" destOrd="0" presId="urn:microsoft.com/office/officeart/2005/8/layout/hierarchy1"/>
    <dgm:cxn modelId="{F4F8C977-AD8E-4432-894E-2A1D5FF8FE08}" type="presParOf" srcId="{FCFD76E6-7E68-4899-90DF-B02DCAA5BE90}" destId="{E0C940C4-3CC8-44F7-9F7D-6B4EB18A44E9}" srcOrd="0" destOrd="0" presId="urn:microsoft.com/office/officeart/2005/8/layout/hierarchy1"/>
    <dgm:cxn modelId="{0C90AE79-F63A-4AA5-9125-3096EC0C14B4}" type="presParOf" srcId="{E0C940C4-3CC8-44F7-9F7D-6B4EB18A44E9}" destId="{ABA06D6E-EC14-4736-AA9D-F8A0A64AEB55}" srcOrd="0" destOrd="0" presId="urn:microsoft.com/office/officeart/2005/8/layout/hierarchy1"/>
    <dgm:cxn modelId="{5E09F4D9-B548-4C64-8B54-100E64E1E0E6}" type="presParOf" srcId="{E0C940C4-3CC8-44F7-9F7D-6B4EB18A44E9}" destId="{EDC73BB2-297B-453F-8EF2-36FD3BB2B389}" srcOrd="1" destOrd="0" presId="urn:microsoft.com/office/officeart/2005/8/layout/hierarchy1"/>
    <dgm:cxn modelId="{7E308E45-3260-4A5F-B51A-52B66EEFADB8}" type="presParOf" srcId="{FCFD76E6-7E68-4899-90DF-B02DCAA5BE90}" destId="{88BCA08D-8AE7-48EF-89F2-CF73023DAAF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AFCA5AA-951C-459E-9A31-60A433CDBE8C}"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8E16432-7143-4970-BC5F-BF65AFB4FCC8}">
      <dgm:prSet/>
      <dgm:spPr/>
      <dgm:t>
        <a:bodyPr/>
        <a:lstStyle/>
        <a:p>
          <a:r>
            <a:rPr lang="en-US"/>
            <a:t>Tolerance is shown when a person has a diminished response to a drug because of repeated use. </a:t>
          </a:r>
        </a:p>
      </dgm:t>
    </dgm:pt>
    <dgm:pt modelId="{6D2ECEF8-1590-46E4-BE67-A44D0961D9AE}" type="parTrans" cxnId="{9A5DC3BC-8F6A-4A50-B956-73EE1C77E0CB}">
      <dgm:prSet/>
      <dgm:spPr/>
      <dgm:t>
        <a:bodyPr/>
        <a:lstStyle/>
        <a:p>
          <a:endParaRPr lang="en-US"/>
        </a:p>
      </dgm:t>
    </dgm:pt>
    <dgm:pt modelId="{453E2C91-745E-4A64-A6B4-DBCB6DAE53BE}" type="sibTrans" cxnId="{9A5DC3BC-8F6A-4A50-B956-73EE1C77E0CB}">
      <dgm:prSet/>
      <dgm:spPr/>
      <dgm:t>
        <a:bodyPr/>
        <a:lstStyle/>
        <a:p>
          <a:endParaRPr lang="en-US"/>
        </a:p>
      </dgm:t>
    </dgm:pt>
    <dgm:pt modelId="{B838E372-8ACD-47C5-B6C4-27FA0E1C3DD9}">
      <dgm:prSet/>
      <dgm:spPr/>
      <dgm:t>
        <a:bodyPr/>
        <a:lstStyle/>
        <a:p>
          <a:r>
            <a:rPr lang="en-US"/>
            <a:t>The individual must increase the "dose" to obtain the same effects as the initial response.</a:t>
          </a:r>
        </a:p>
      </dgm:t>
    </dgm:pt>
    <dgm:pt modelId="{62D548BF-81FF-4DAF-BE03-F6B941ABDD4D}" type="parTrans" cxnId="{2C7DAFC1-0666-46D4-8ACD-C9FD023E1EF8}">
      <dgm:prSet/>
      <dgm:spPr/>
      <dgm:t>
        <a:bodyPr/>
        <a:lstStyle/>
        <a:p>
          <a:endParaRPr lang="en-US"/>
        </a:p>
      </dgm:t>
    </dgm:pt>
    <dgm:pt modelId="{15275C21-121C-48AE-967B-DA0EC2626590}" type="sibTrans" cxnId="{2C7DAFC1-0666-46D4-8ACD-C9FD023E1EF8}">
      <dgm:prSet/>
      <dgm:spPr/>
      <dgm:t>
        <a:bodyPr/>
        <a:lstStyle/>
        <a:p>
          <a:endParaRPr lang="en-US"/>
        </a:p>
      </dgm:t>
    </dgm:pt>
    <dgm:pt modelId="{51C376E2-596C-48FF-9724-08DC96C669FE}">
      <dgm:prSet/>
      <dgm:spPr/>
      <dgm:t>
        <a:bodyPr/>
        <a:lstStyle/>
        <a:p>
          <a:r>
            <a:rPr lang="en-US"/>
            <a:t>This is the sign of repeated use of something, not necessarily addiction. </a:t>
          </a:r>
        </a:p>
      </dgm:t>
    </dgm:pt>
    <dgm:pt modelId="{F47BFEDB-EE67-4F8C-898A-6F0B4027FAB0}" type="parTrans" cxnId="{9EA4675D-F32F-49E0-A8A6-1FAA16D99C0C}">
      <dgm:prSet/>
      <dgm:spPr/>
      <dgm:t>
        <a:bodyPr/>
        <a:lstStyle/>
        <a:p>
          <a:endParaRPr lang="en-US"/>
        </a:p>
      </dgm:t>
    </dgm:pt>
    <dgm:pt modelId="{F5724108-6334-45B8-855C-922721A2B291}" type="sibTrans" cxnId="{9EA4675D-F32F-49E0-A8A6-1FAA16D99C0C}">
      <dgm:prSet/>
      <dgm:spPr/>
      <dgm:t>
        <a:bodyPr/>
        <a:lstStyle/>
        <a:p>
          <a:endParaRPr lang="en-US"/>
        </a:p>
      </dgm:t>
    </dgm:pt>
    <dgm:pt modelId="{C576811E-EE10-4199-A37B-42F8381D6014}" type="pres">
      <dgm:prSet presAssocID="{EAFCA5AA-951C-459E-9A31-60A433CDBE8C}" presName="root" presStyleCnt="0">
        <dgm:presLayoutVars>
          <dgm:dir/>
          <dgm:resizeHandles val="exact"/>
        </dgm:presLayoutVars>
      </dgm:prSet>
      <dgm:spPr/>
    </dgm:pt>
    <dgm:pt modelId="{D99DC1B4-112B-4202-9EBF-E5BDD1196B08}" type="pres">
      <dgm:prSet presAssocID="{08E16432-7143-4970-BC5F-BF65AFB4FCC8}" presName="compNode" presStyleCnt="0"/>
      <dgm:spPr/>
    </dgm:pt>
    <dgm:pt modelId="{39AA449E-A692-4E0A-9C17-1EF202D26FCE}" type="pres">
      <dgm:prSet presAssocID="{08E16432-7143-4970-BC5F-BF65AFB4FCC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ine"/>
        </a:ext>
      </dgm:extLst>
    </dgm:pt>
    <dgm:pt modelId="{62FFA559-B5BA-433E-8FD0-9728AC14730F}" type="pres">
      <dgm:prSet presAssocID="{08E16432-7143-4970-BC5F-BF65AFB4FCC8}" presName="spaceRect" presStyleCnt="0"/>
      <dgm:spPr/>
    </dgm:pt>
    <dgm:pt modelId="{8A14D748-5672-42F8-BD26-727DDCDABB72}" type="pres">
      <dgm:prSet presAssocID="{08E16432-7143-4970-BC5F-BF65AFB4FCC8}" presName="textRect" presStyleLbl="revTx" presStyleIdx="0" presStyleCnt="3">
        <dgm:presLayoutVars>
          <dgm:chMax val="1"/>
          <dgm:chPref val="1"/>
        </dgm:presLayoutVars>
      </dgm:prSet>
      <dgm:spPr/>
    </dgm:pt>
    <dgm:pt modelId="{C53CB7C4-8F67-4B02-B145-DD41C4F9C2BA}" type="pres">
      <dgm:prSet presAssocID="{453E2C91-745E-4A64-A6B4-DBCB6DAE53BE}" presName="sibTrans" presStyleCnt="0"/>
      <dgm:spPr/>
    </dgm:pt>
    <dgm:pt modelId="{8D5E7A04-1E4C-4301-B2CF-8DF78A70F161}" type="pres">
      <dgm:prSet presAssocID="{B838E372-8ACD-47C5-B6C4-27FA0E1C3DD9}" presName="compNode" presStyleCnt="0"/>
      <dgm:spPr/>
    </dgm:pt>
    <dgm:pt modelId="{E2B57310-1935-4C30-A1BC-4248694586B5}" type="pres">
      <dgm:prSet presAssocID="{B838E372-8ACD-47C5-B6C4-27FA0E1C3DD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nger"/>
        </a:ext>
      </dgm:extLst>
    </dgm:pt>
    <dgm:pt modelId="{0A79C527-1A4F-4E94-AADC-050D0C678D8E}" type="pres">
      <dgm:prSet presAssocID="{B838E372-8ACD-47C5-B6C4-27FA0E1C3DD9}" presName="spaceRect" presStyleCnt="0"/>
      <dgm:spPr/>
    </dgm:pt>
    <dgm:pt modelId="{A0CFB9BF-B034-4D57-A0EE-7B06409D8E27}" type="pres">
      <dgm:prSet presAssocID="{B838E372-8ACD-47C5-B6C4-27FA0E1C3DD9}" presName="textRect" presStyleLbl="revTx" presStyleIdx="1" presStyleCnt="3">
        <dgm:presLayoutVars>
          <dgm:chMax val="1"/>
          <dgm:chPref val="1"/>
        </dgm:presLayoutVars>
      </dgm:prSet>
      <dgm:spPr/>
    </dgm:pt>
    <dgm:pt modelId="{8020EEFB-076E-4C82-B4B0-04AACCBF9B04}" type="pres">
      <dgm:prSet presAssocID="{15275C21-121C-48AE-967B-DA0EC2626590}" presName="sibTrans" presStyleCnt="0"/>
      <dgm:spPr/>
    </dgm:pt>
    <dgm:pt modelId="{73CEA076-DBAC-4D54-B54D-54D691F9207A}" type="pres">
      <dgm:prSet presAssocID="{51C376E2-596C-48FF-9724-08DC96C669FE}" presName="compNode" presStyleCnt="0"/>
      <dgm:spPr/>
    </dgm:pt>
    <dgm:pt modelId="{FCE4E7E6-BE55-4295-B63D-3D66190E7116}" type="pres">
      <dgm:prSet presAssocID="{51C376E2-596C-48FF-9724-08DC96C669F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o Smoking"/>
        </a:ext>
      </dgm:extLst>
    </dgm:pt>
    <dgm:pt modelId="{D35A8CBD-9DC6-4B01-83F3-E278F44C0168}" type="pres">
      <dgm:prSet presAssocID="{51C376E2-596C-48FF-9724-08DC96C669FE}" presName="spaceRect" presStyleCnt="0"/>
      <dgm:spPr/>
    </dgm:pt>
    <dgm:pt modelId="{185A1D45-E83B-49A8-94A5-E236C1C047A4}" type="pres">
      <dgm:prSet presAssocID="{51C376E2-596C-48FF-9724-08DC96C669FE}" presName="textRect" presStyleLbl="revTx" presStyleIdx="2" presStyleCnt="3">
        <dgm:presLayoutVars>
          <dgm:chMax val="1"/>
          <dgm:chPref val="1"/>
        </dgm:presLayoutVars>
      </dgm:prSet>
      <dgm:spPr/>
    </dgm:pt>
  </dgm:ptLst>
  <dgm:cxnLst>
    <dgm:cxn modelId="{E5C2BB23-0E1A-49AC-B596-74A8F9B92307}" type="presOf" srcId="{B838E372-8ACD-47C5-B6C4-27FA0E1C3DD9}" destId="{A0CFB9BF-B034-4D57-A0EE-7B06409D8E27}" srcOrd="0" destOrd="0" presId="urn:microsoft.com/office/officeart/2018/2/layout/IconLabelList"/>
    <dgm:cxn modelId="{9EA4675D-F32F-49E0-A8A6-1FAA16D99C0C}" srcId="{EAFCA5AA-951C-459E-9A31-60A433CDBE8C}" destId="{51C376E2-596C-48FF-9724-08DC96C669FE}" srcOrd="2" destOrd="0" parTransId="{F47BFEDB-EE67-4F8C-898A-6F0B4027FAB0}" sibTransId="{F5724108-6334-45B8-855C-922721A2B291}"/>
    <dgm:cxn modelId="{85BF585D-1490-4E46-B527-7271A93BD35A}" type="presOf" srcId="{51C376E2-596C-48FF-9724-08DC96C669FE}" destId="{185A1D45-E83B-49A8-94A5-E236C1C047A4}" srcOrd="0" destOrd="0" presId="urn:microsoft.com/office/officeart/2018/2/layout/IconLabelList"/>
    <dgm:cxn modelId="{D73FAA79-EDC6-4BA8-8592-D6AF49456B95}" type="presOf" srcId="{08E16432-7143-4970-BC5F-BF65AFB4FCC8}" destId="{8A14D748-5672-42F8-BD26-727DDCDABB72}" srcOrd="0" destOrd="0" presId="urn:microsoft.com/office/officeart/2018/2/layout/IconLabelList"/>
    <dgm:cxn modelId="{9A5DC3BC-8F6A-4A50-B956-73EE1C77E0CB}" srcId="{EAFCA5AA-951C-459E-9A31-60A433CDBE8C}" destId="{08E16432-7143-4970-BC5F-BF65AFB4FCC8}" srcOrd="0" destOrd="0" parTransId="{6D2ECEF8-1590-46E4-BE67-A44D0961D9AE}" sibTransId="{453E2C91-745E-4A64-A6B4-DBCB6DAE53BE}"/>
    <dgm:cxn modelId="{2C7DAFC1-0666-46D4-8ACD-C9FD023E1EF8}" srcId="{EAFCA5AA-951C-459E-9A31-60A433CDBE8C}" destId="{B838E372-8ACD-47C5-B6C4-27FA0E1C3DD9}" srcOrd="1" destOrd="0" parTransId="{62D548BF-81FF-4DAF-BE03-F6B941ABDD4D}" sibTransId="{15275C21-121C-48AE-967B-DA0EC2626590}"/>
    <dgm:cxn modelId="{C23F72E9-B871-4E19-9501-A8FF031BFF92}" type="presOf" srcId="{EAFCA5AA-951C-459E-9A31-60A433CDBE8C}" destId="{C576811E-EE10-4199-A37B-42F8381D6014}" srcOrd="0" destOrd="0" presId="urn:microsoft.com/office/officeart/2018/2/layout/IconLabelList"/>
    <dgm:cxn modelId="{E5126D9C-E3B5-4153-9CD7-A2728A90F0F0}" type="presParOf" srcId="{C576811E-EE10-4199-A37B-42F8381D6014}" destId="{D99DC1B4-112B-4202-9EBF-E5BDD1196B08}" srcOrd="0" destOrd="0" presId="urn:microsoft.com/office/officeart/2018/2/layout/IconLabelList"/>
    <dgm:cxn modelId="{41A7786C-FB47-4424-AC29-C2473A6143DB}" type="presParOf" srcId="{D99DC1B4-112B-4202-9EBF-E5BDD1196B08}" destId="{39AA449E-A692-4E0A-9C17-1EF202D26FCE}" srcOrd="0" destOrd="0" presId="urn:microsoft.com/office/officeart/2018/2/layout/IconLabelList"/>
    <dgm:cxn modelId="{B3BC3379-F5AA-4CF9-96C4-8ACD1E3692AF}" type="presParOf" srcId="{D99DC1B4-112B-4202-9EBF-E5BDD1196B08}" destId="{62FFA559-B5BA-433E-8FD0-9728AC14730F}" srcOrd="1" destOrd="0" presId="urn:microsoft.com/office/officeart/2018/2/layout/IconLabelList"/>
    <dgm:cxn modelId="{6F16A942-469D-46DB-AF78-15383C3C0ABE}" type="presParOf" srcId="{D99DC1B4-112B-4202-9EBF-E5BDD1196B08}" destId="{8A14D748-5672-42F8-BD26-727DDCDABB72}" srcOrd="2" destOrd="0" presId="urn:microsoft.com/office/officeart/2018/2/layout/IconLabelList"/>
    <dgm:cxn modelId="{22884A15-D3EA-46BF-A10C-2BF5BA0BDA7D}" type="presParOf" srcId="{C576811E-EE10-4199-A37B-42F8381D6014}" destId="{C53CB7C4-8F67-4B02-B145-DD41C4F9C2BA}" srcOrd="1" destOrd="0" presId="urn:microsoft.com/office/officeart/2018/2/layout/IconLabelList"/>
    <dgm:cxn modelId="{62F83617-3905-4A63-8753-08077E24A970}" type="presParOf" srcId="{C576811E-EE10-4199-A37B-42F8381D6014}" destId="{8D5E7A04-1E4C-4301-B2CF-8DF78A70F161}" srcOrd="2" destOrd="0" presId="urn:microsoft.com/office/officeart/2018/2/layout/IconLabelList"/>
    <dgm:cxn modelId="{D1E9115C-2001-4F52-A78B-F9A8BC5D224A}" type="presParOf" srcId="{8D5E7A04-1E4C-4301-B2CF-8DF78A70F161}" destId="{E2B57310-1935-4C30-A1BC-4248694586B5}" srcOrd="0" destOrd="0" presId="urn:microsoft.com/office/officeart/2018/2/layout/IconLabelList"/>
    <dgm:cxn modelId="{921ABCB9-13F5-4759-955C-F34A0EF531F6}" type="presParOf" srcId="{8D5E7A04-1E4C-4301-B2CF-8DF78A70F161}" destId="{0A79C527-1A4F-4E94-AADC-050D0C678D8E}" srcOrd="1" destOrd="0" presId="urn:microsoft.com/office/officeart/2018/2/layout/IconLabelList"/>
    <dgm:cxn modelId="{B7E0F6FE-25A5-4CB3-BFAB-298C4AF3044B}" type="presParOf" srcId="{8D5E7A04-1E4C-4301-B2CF-8DF78A70F161}" destId="{A0CFB9BF-B034-4D57-A0EE-7B06409D8E27}" srcOrd="2" destOrd="0" presId="urn:microsoft.com/office/officeart/2018/2/layout/IconLabelList"/>
    <dgm:cxn modelId="{C6F541D3-F3AE-479F-A086-E634A208643E}" type="presParOf" srcId="{C576811E-EE10-4199-A37B-42F8381D6014}" destId="{8020EEFB-076E-4C82-B4B0-04AACCBF9B04}" srcOrd="3" destOrd="0" presId="urn:microsoft.com/office/officeart/2018/2/layout/IconLabelList"/>
    <dgm:cxn modelId="{EDD162F6-131A-434C-BD1B-9F139FE7F3FD}" type="presParOf" srcId="{C576811E-EE10-4199-A37B-42F8381D6014}" destId="{73CEA076-DBAC-4D54-B54D-54D691F9207A}" srcOrd="4" destOrd="0" presId="urn:microsoft.com/office/officeart/2018/2/layout/IconLabelList"/>
    <dgm:cxn modelId="{CDD2A11E-8B40-4FF0-99BD-A764E64D3937}" type="presParOf" srcId="{73CEA076-DBAC-4D54-B54D-54D691F9207A}" destId="{FCE4E7E6-BE55-4295-B63D-3D66190E7116}" srcOrd="0" destOrd="0" presId="urn:microsoft.com/office/officeart/2018/2/layout/IconLabelList"/>
    <dgm:cxn modelId="{1408B2A7-6E5B-4EDF-B445-46D44DEC89EB}" type="presParOf" srcId="{73CEA076-DBAC-4D54-B54D-54D691F9207A}" destId="{D35A8CBD-9DC6-4B01-83F3-E278F44C0168}" srcOrd="1" destOrd="0" presId="urn:microsoft.com/office/officeart/2018/2/layout/IconLabelList"/>
    <dgm:cxn modelId="{8395476A-C279-4EAA-B379-DF1714EFE386}" type="presParOf" srcId="{73CEA076-DBAC-4D54-B54D-54D691F9207A}" destId="{185A1D45-E83B-49A8-94A5-E236C1C047A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56AF20E-E1C3-4CC3-9505-7F3A166CC1B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E4677E6-DBA9-48A8-B73A-1924A26C40BE}">
      <dgm:prSet/>
      <dgm:spPr/>
      <dgm:t>
        <a:bodyPr/>
        <a:lstStyle/>
        <a:p>
          <a:pPr>
            <a:defRPr cap="all"/>
          </a:pPr>
          <a:r>
            <a:rPr lang="en-US"/>
            <a:t>Reduction or ceasing something can lead to withdrawals. </a:t>
          </a:r>
        </a:p>
      </dgm:t>
    </dgm:pt>
    <dgm:pt modelId="{119E1873-B63C-4198-8BA8-D3C8AB09ED43}" type="parTrans" cxnId="{E6BEDE31-7047-428C-96AB-11719AAD34F4}">
      <dgm:prSet/>
      <dgm:spPr/>
      <dgm:t>
        <a:bodyPr/>
        <a:lstStyle/>
        <a:p>
          <a:endParaRPr lang="en-US"/>
        </a:p>
      </dgm:t>
    </dgm:pt>
    <dgm:pt modelId="{B3168890-FF39-4C69-9D11-EACFD5CFEBFD}" type="sibTrans" cxnId="{E6BEDE31-7047-428C-96AB-11719AAD34F4}">
      <dgm:prSet/>
      <dgm:spPr/>
      <dgm:t>
        <a:bodyPr/>
        <a:lstStyle/>
        <a:p>
          <a:endParaRPr lang="en-US"/>
        </a:p>
      </dgm:t>
    </dgm:pt>
    <dgm:pt modelId="{EC320B66-C81C-4C5D-9652-8F2BE3CAEA13}">
      <dgm:prSet/>
      <dgm:spPr/>
      <dgm:t>
        <a:bodyPr/>
        <a:lstStyle/>
        <a:p>
          <a:pPr>
            <a:defRPr cap="all"/>
          </a:pPr>
          <a:r>
            <a:rPr lang="en-US"/>
            <a:t>These can be unpleasant, to downright dangerous. </a:t>
          </a:r>
        </a:p>
      </dgm:t>
    </dgm:pt>
    <dgm:pt modelId="{83126D0F-312E-4944-BF4D-E78CCF6B81D9}" type="parTrans" cxnId="{BFC770E4-69DA-4D88-9FD4-AE91E6F478DE}">
      <dgm:prSet/>
      <dgm:spPr/>
      <dgm:t>
        <a:bodyPr/>
        <a:lstStyle/>
        <a:p>
          <a:endParaRPr lang="en-US"/>
        </a:p>
      </dgm:t>
    </dgm:pt>
    <dgm:pt modelId="{6AF805BF-3D10-42D5-BFCB-DBDFD02445D9}" type="sibTrans" cxnId="{BFC770E4-69DA-4D88-9FD4-AE91E6F478DE}">
      <dgm:prSet/>
      <dgm:spPr/>
      <dgm:t>
        <a:bodyPr/>
        <a:lstStyle/>
        <a:p>
          <a:endParaRPr lang="en-US"/>
        </a:p>
      </dgm:t>
    </dgm:pt>
    <dgm:pt modelId="{75926083-05B1-4BFB-A42F-4142862C81DF}">
      <dgm:prSet/>
      <dgm:spPr/>
      <dgm:t>
        <a:bodyPr/>
        <a:lstStyle/>
        <a:p>
          <a:pPr>
            <a:defRPr cap="all"/>
          </a:pPr>
          <a:r>
            <a:rPr lang="en-US"/>
            <a:t>Fear of withdrawal is a powerful motivator.</a:t>
          </a:r>
        </a:p>
      </dgm:t>
    </dgm:pt>
    <dgm:pt modelId="{48674B6C-0BF5-4B25-B59A-9B7C96C818FA}" type="parTrans" cxnId="{33A78601-EBC4-495A-B2F5-1D5E38577226}">
      <dgm:prSet/>
      <dgm:spPr/>
      <dgm:t>
        <a:bodyPr/>
        <a:lstStyle/>
        <a:p>
          <a:endParaRPr lang="en-US"/>
        </a:p>
      </dgm:t>
    </dgm:pt>
    <dgm:pt modelId="{B106EEC5-F96D-4C8A-BB43-348E28B1B540}" type="sibTrans" cxnId="{33A78601-EBC4-495A-B2F5-1D5E38577226}">
      <dgm:prSet/>
      <dgm:spPr/>
      <dgm:t>
        <a:bodyPr/>
        <a:lstStyle/>
        <a:p>
          <a:endParaRPr lang="en-US"/>
        </a:p>
      </dgm:t>
    </dgm:pt>
    <dgm:pt modelId="{02E67285-7CA7-437E-BC65-1C8C59E3AA7C}" type="pres">
      <dgm:prSet presAssocID="{056AF20E-E1C3-4CC3-9505-7F3A166CC1BB}" presName="root" presStyleCnt="0">
        <dgm:presLayoutVars>
          <dgm:dir/>
          <dgm:resizeHandles val="exact"/>
        </dgm:presLayoutVars>
      </dgm:prSet>
      <dgm:spPr/>
    </dgm:pt>
    <dgm:pt modelId="{91C330BD-7673-4C18-9F6C-E13C9581E620}" type="pres">
      <dgm:prSet presAssocID="{3E4677E6-DBA9-48A8-B73A-1924A26C40BE}" presName="compNode" presStyleCnt="0"/>
      <dgm:spPr/>
    </dgm:pt>
    <dgm:pt modelId="{1032E5F2-EFE2-4060-98C2-125FD7232CF1}" type="pres">
      <dgm:prSet presAssocID="{3E4677E6-DBA9-48A8-B73A-1924A26C40BE}" presName="iconBgRect" presStyleLbl="bgShp" presStyleIdx="0" presStyleCnt="3"/>
      <dgm:spPr/>
    </dgm:pt>
    <dgm:pt modelId="{3434967B-36A6-48A7-AD5B-DD5EFBD0EFD9}" type="pres">
      <dgm:prSet presAssocID="{3E4677E6-DBA9-48A8-B73A-1924A26C40B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cycle"/>
        </a:ext>
      </dgm:extLst>
    </dgm:pt>
    <dgm:pt modelId="{08D4A1D1-A299-4DD1-8B9A-6A083E0CD9D0}" type="pres">
      <dgm:prSet presAssocID="{3E4677E6-DBA9-48A8-B73A-1924A26C40BE}" presName="spaceRect" presStyleCnt="0"/>
      <dgm:spPr/>
    </dgm:pt>
    <dgm:pt modelId="{B6BC0029-AC63-4F41-A711-7BB6C64EAF1B}" type="pres">
      <dgm:prSet presAssocID="{3E4677E6-DBA9-48A8-B73A-1924A26C40BE}" presName="textRect" presStyleLbl="revTx" presStyleIdx="0" presStyleCnt="3">
        <dgm:presLayoutVars>
          <dgm:chMax val="1"/>
          <dgm:chPref val="1"/>
        </dgm:presLayoutVars>
      </dgm:prSet>
      <dgm:spPr/>
    </dgm:pt>
    <dgm:pt modelId="{A9FE9562-8501-4058-A230-985B10898642}" type="pres">
      <dgm:prSet presAssocID="{B3168890-FF39-4C69-9D11-EACFD5CFEBFD}" presName="sibTrans" presStyleCnt="0"/>
      <dgm:spPr/>
    </dgm:pt>
    <dgm:pt modelId="{6B758E9F-E90B-42C8-BA92-97FF82E184FE}" type="pres">
      <dgm:prSet presAssocID="{EC320B66-C81C-4C5D-9652-8F2BE3CAEA13}" presName="compNode" presStyleCnt="0"/>
      <dgm:spPr/>
    </dgm:pt>
    <dgm:pt modelId="{7DBE5D75-3F9E-4880-B920-5C8A29A37D32}" type="pres">
      <dgm:prSet presAssocID="{EC320B66-C81C-4C5D-9652-8F2BE3CAEA13}" presName="iconBgRect" presStyleLbl="bgShp" presStyleIdx="1" presStyleCnt="3"/>
      <dgm:spPr/>
    </dgm:pt>
    <dgm:pt modelId="{B92959CF-0F45-4E63-801C-8CAA0D5911B0}" type="pres">
      <dgm:prSet presAssocID="{EC320B66-C81C-4C5D-9652-8F2BE3CAEA1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adioactive Sign"/>
        </a:ext>
      </dgm:extLst>
    </dgm:pt>
    <dgm:pt modelId="{03C0ED71-3DB3-4D74-9C67-6553765207DD}" type="pres">
      <dgm:prSet presAssocID="{EC320B66-C81C-4C5D-9652-8F2BE3CAEA13}" presName="spaceRect" presStyleCnt="0"/>
      <dgm:spPr/>
    </dgm:pt>
    <dgm:pt modelId="{626851A7-4FB8-4A83-82C3-57A820A6DCA8}" type="pres">
      <dgm:prSet presAssocID="{EC320B66-C81C-4C5D-9652-8F2BE3CAEA13}" presName="textRect" presStyleLbl="revTx" presStyleIdx="1" presStyleCnt="3">
        <dgm:presLayoutVars>
          <dgm:chMax val="1"/>
          <dgm:chPref val="1"/>
        </dgm:presLayoutVars>
      </dgm:prSet>
      <dgm:spPr/>
    </dgm:pt>
    <dgm:pt modelId="{15317E72-29FC-4E38-8393-98366DFE59A9}" type="pres">
      <dgm:prSet presAssocID="{6AF805BF-3D10-42D5-BFCB-DBDFD02445D9}" presName="sibTrans" presStyleCnt="0"/>
      <dgm:spPr/>
    </dgm:pt>
    <dgm:pt modelId="{C36F789F-262F-473E-BA52-3957E9477CB0}" type="pres">
      <dgm:prSet presAssocID="{75926083-05B1-4BFB-A42F-4142862C81DF}" presName="compNode" presStyleCnt="0"/>
      <dgm:spPr/>
    </dgm:pt>
    <dgm:pt modelId="{50659DA2-E81C-47F1-9014-980CEBDA544E}" type="pres">
      <dgm:prSet presAssocID="{75926083-05B1-4BFB-A42F-4142862C81DF}" presName="iconBgRect" presStyleLbl="bgShp" presStyleIdx="2" presStyleCnt="3"/>
      <dgm:spPr/>
    </dgm:pt>
    <dgm:pt modelId="{068CD314-65B1-480E-B27C-29AFC781809D}" type="pres">
      <dgm:prSet presAssocID="{75926083-05B1-4BFB-A42F-4142862C81D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E3B87428-DAC4-4043-9D81-CA8EAB4F6C0B}" type="pres">
      <dgm:prSet presAssocID="{75926083-05B1-4BFB-A42F-4142862C81DF}" presName="spaceRect" presStyleCnt="0"/>
      <dgm:spPr/>
    </dgm:pt>
    <dgm:pt modelId="{A13CE4C9-F878-449C-8A98-6D77F2520964}" type="pres">
      <dgm:prSet presAssocID="{75926083-05B1-4BFB-A42F-4142862C81DF}" presName="textRect" presStyleLbl="revTx" presStyleIdx="2" presStyleCnt="3">
        <dgm:presLayoutVars>
          <dgm:chMax val="1"/>
          <dgm:chPref val="1"/>
        </dgm:presLayoutVars>
      </dgm:prSet>
      <dgm:spPr/>
    </dgm:pt>
  </dgm:ptLst>
  <dgm:cxnLst>
    <dgm:cxn modelId="{33A78601-EBC4-495A-B2F5-1D5E38577226}" srcId="{056AF20E-E1C3-4CC3-9505-7F3A166CC1BB}" destId="{75926083-05B1-4BFB-A42F-4142862C81DF}" srcOrd="2" destOrd="0" parTransId="{48674B6C-0BF5-4B25-B59A-9B7C96C818FA}" sibTransId="{B106EEC5-F96D-4C8A-BB43-348E28B1B540}"/>
    <dgm:cxn modelId="{37C38614-405E-4AE0-9871-BEF4969C450D}" type="presOf" srcId="{EC320B66-C81C-4C5D-9652-8F2BE3CAEA13}" destId="{626851A7-4FB8-4A83-82C3-57A820A6DCA8}" srcOrd="0" destOrd="0" presId="urn:microsoft.com/office/officeart/2018/5/layout/IconCircleLabelList"/>
    <dgm:cxn modelId="{6E1A3322-FDB7-445D-B521-F152380FBCAA}" type="presOf" srcId="{056AF20E-E1C3-4CC3-9505-7F3A166CC1BB}" destId="{02E67285-7CA7-437E-BC65-1C8C59E3AA7C}" srcOrd="0" destOrd="0" presId="urn:microsoft.com/office/officeart/2018/5/layout/IconCircleLabelList"/>
    <dgm:cxn modelId="{E6BEDE31-7047-428C-96AB-11719AAD34F4}" srcId="{056AF20E-E1C3-4CC3-9505-7F3A166CC1BB}" destId="{3E4677E6-DBA9-48A8-B73A-1924A26C40BE}" srcOrd="0" destOrd="0" parTransId="{119E1873-B63C-4198-8BA8-D3C8AB09ED43}" sibTransId="{B3168890-FF39-4C69-9D11-EACFD5CFEBFD}"/>
    <dgm:cxn modelId="{140A00A0-75AA-4446-96D8-2BE15B6EE667}" type="presOf" srcId="{75926083-05B1-4BFB-A42F-4142862C81DF}" destId="{A13CE4C9-F878-449C-8A98-6D77F2520964}" srcOrd="0" destOrd="0" presId="urn:microsoft.com/office/officeart/2018/5/layout/IconCircleLabelList"/>
    <dgm:cxn modelId="{53037BDC-0652-448A-97DB-E2BE225FBA10}" type="presOf" srcId="{3E4677E6-DBA9-48A8-B73A-1924A26C40BE}" destId="{B6BC0029-AC63-4F41-A711-7BB6C64EAF1B}" srcOrd="0" destOrd="0" presId="urn:microsoft.com/office/officeart/2018/5/layout/IconCircleLabelList"/>
    <dgm:cxn modelId="{BFC770E4-69DA-4D88-9FD4-AE91E6F478DE}" srcId="{056AF20E-E1C3-4CC3-9505-7F3A166CC1BB}" destId="{EC320B66-C81C-4C5D-9652-8F2BE3CAEA13}" srcOrd="1" destOrd="0" parTransId="{83126D0F-312E-4944-BF4D-E78CCF6B81D9}" sibTransId="{6AF805BF-3D10-42D5-BFCB-DBDFD02445D9}"/>
    <dgm:cxn modelId="{6264A121-8041-4F08-A8F4-89CEF9F44D54}" type="presParOf" srcId="{02E67285-7CA7-437E-BC65-1C8C59E3AA7C}" destId="{91C330BD-7673-4C18-9F6C-E13C9581E620}" srcOrd="0" destOrd="0" presId="urn:microsoft.com/office/officeart/2018/5/layout/IconCircleLabelList"/>
    <dgm:cxn modelId="{347B4204-48C5-429A-8F9B-B38D8D7684D1}" type="presParOf" srcId="{91C330BD-7673-4C18-9F6C-E13C9581E620}" destId="{1032E5F2-EFE2-4060-98C2-125FD7232CF1}" srcOrd="0" destOrd="0" presId="urn:microsoft.com/office/officeart/2018/5/layout/IconCircleLabelList"/>
    <dgm:cxn modelId="{98713142-7820-4C1A-8E26-D98AB73D963E}" type="presParOf" srcId="{91C330BD-7673-4C18-9F6C-E13C9581E620}" destId="{3434967B-36A6-48A7-AD5B-DD5EFBD0EFD9}" srcOrd="1" destOrd="0" presId="urn:microsoft.com/office/officeart/2018/5/layout/IconCircleLabelList"/>
    <dgm:cxn modelId="{229443EC-83DA-4849-BE82-2EA33E5A1B88}" type="presParOf" srcId="{91C330BD-7673-4C18-9F6C-E13C9581E620}" destId="{08D4A1D1-A299-4DD1-8B9A-6A083E0CD9D0}" srcOrd="2" destOrd="0" presId="urn:microsoft.com/office/officeart/2018/5/layout/IconCircleLabelList"/>
    <dgm:cxn modelId="{27334124-B1B9-4619-9448-554A4B4B770C}" type="presParOf" srcId="{91C330BD-7673-4C18-9F6C-E13C9581E620}" destId="{B6BC0029-AC63-4F41-A711-7BB6C64EAF1B}" srcOrd="3" destOrd="0" presId="urn:microsoft.com/office/officeart/2018/5/layout/IconCircleLabelList"/>
    <dgm:cxn modelId="{403CCC84-E24D-4EFA-BF5E-2D8993C30C11}" type="presParOf" srcId="{02E67285-7CA7-437E-BC65-1C8C59E3AA7C}" destId="{A9FE9562-8501-4058-A230-985B10898642}" srcOrd="1" destOrd="0" presId="urn:microsoft.com/office/officeart/2018/5/layout/IconCircleLabelList"/>
    <dgm:cxn modelId="{AE6648CD-5EF7-4A0A-A79E-ECB1115D0AE9}" type="presParOf" srcId="{02E67285-7CA7-437E-BC65-1C8C59E3AA7C}" destId="{6B758E9F-E90B-42C8-BA92-97FF82E184FE}" srcOrd="2" destOrd="0" presId="urn:microsoft.com/office/officeart/2018/5/layout/IconCircleLabelList"/>
    <dgm:cxn modelId="{8B4F6D26-CB01-4297-9910-B6721E4F31E4}" type="presParOf" srcId="{6B758E9F-E90B-42C8-BA92-97FF82E184FE}" destId="{7DBE5D75-3F9E-4880-B920-5C8A29A37D32}" srcOrd="0" destOrd="0" presId="urn:microsoft.com/office/officeart/2018/5/layout/IconCircleLabelList"/>
    <dgm:cxn modelId="{14D31297-3F96-4CE9-8E2C-16F90FA75A29}" type="presParOf" srcId="{6B758E9F-E90B-42C8-BA92-97FF82E184FE}" destId="{B92959CF-0F45-4E63-801C-8CAA0D5911B0}" srcOrd="1" destOrd="0" presId="urn:microsoft.com/office/officeart/2018/5/layout/IconCircleLabelList"/>
    <dgm:cxn modelId="{8F40D62F-9D91-48A1-9F7E-714F6631F12C}" type="presParOf" srcId="{6B758E9F-E90B-42C8-BA92-97FF82E184FE}" destId="{03C0ED71-3DB3-4D74-9C67-6553765207DD}" srcOrd="2" destOrd="0" presId="urn:microsoft.com/office/officeart/2018/5/layout/IconCircleLabelList"/>
    <dgm:cxn modelId="{9AB842A8-C1F1-4EDF-8AFB-F489300C1C2B}" type="presParOf" srcId="{6B758E9F-E90B-42C8-BA92-97FF82E184FE}" destId="{626851A7-4FB8-4A83-82C3-57A820A6DCA8}" srcOrd="3" destOrd="0" presId="urn:microsoft.com/office/officeart/2018/5/layout/IconCircleLabelList"/>
    <dgm:cxn modelId="{E96F99E7-7BD1-449D-AF44-9E7B8B9726D6}" type="presParOf" srcId="{02E67285-7CA7-437E-BC65-1C8C59E3AA7C}" destId="{15317E72-29FC-4E38-8393-98366DFE59A9}" srcOrd="3" destOrd="0" presId="urn:microsoft.com/office/officeart/2018/5/layout/IconCircleLabelList"/>
    <dgm:cxn modelId="{61506FE4-FAFD-4DE5-9F23-B6739A11F6F2}" type="presParOf" srcId="{02E67285-7CA7-437E-BC65-1C8C59E3AA7C}" destId="{C36F789F-262F-473E-BA52-3957E9477CB0}" srcOrd="4" destOrd="0" presId="urn:microsoft.com/office/officeart/2018/5/layout/IconCircleLabelList"/>
    <dgm:cxn modelId="{15BDC7BF-6C0E-487E-BB5A-B089386E93A8}" type="presParOf" srcId="{C36F789F-262F-473E-BA52-3957E9477CB0}" destId="{50659DA2-E81C-47F1-9014-980CEBDA544E}" srcOrd="0" destOrd="0" presId="urn:microsoft.com/office/officeart/2018/5/layout/IconCircleLabelList"/>
    <dgm:cxn modelId="{595FD0D9-CF7A-4A51-BA1B-8303C531CB4F}" type="presParOf" srcId="{C36F789F-262F-473E-BA52-3957E9477CB0}" destId="{068CD314-65B1-480E-B27C-29AFC781809D}" srcOrd="1" destOrd="0" presId="urn:microsoft.com/office/officeart/2018/5/layout/IconCircleLabelList"/>
    <dgm:cxn modelId="{85162E66-0698-489E-BDAD-EEE7CD919F17}" type="presParOf" srcId="{C36F789F-262F-473E-BA52-3957E9477CB0}" destId="{E3B87428-DAC4-4043-9D81-CA8EAB4F6C0B}" srcOrd="2" destOrd="0" presId="urn:microsoft.com/office/officeart/2018/5/layout/IconCircleLabelList"/>
    <dgm:cxn modelId="{6AB13709-CCB9-4711-ABAF-9E36C9A5CBC4}" type="presParOf" srcId="{C36F789F-262F-473E-BA52-3957E9477CB0}" destId="{A13CE4C9-F878-449C-8A98-6D77F2520964}"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0EE2A8B-65F4-4D59-86FE-D22A120F6AD0}"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43C8CFB4-970B-44FB-884B-9590331BAEE4}">
      <dgm:prSet/>
      <dgm:spPr/>
      <dgm:t>
        <a:bodyPr/>
        <a:lstStyle/>
        <a:p>
          <a:r>
            <a:rPr lang="en-US"/>
            <a:t>Substances</a:t>
          </a:r>
        </a:p>
      </dgm:t>
    </dgm:pt>
    <dgm:pt modelId="{38E23FA9-2772-4E30-9D99-DE3D748F4FD1}" type="parTrans" cxnId="{A518B76D-2EDA-444E-B845-D147FBDBF6F6}">
      <dgm:prSet/>
      <dgm:spPr/>
      <dgm:t>
        <a:bodyPr/>
        <a:lstStyle/>
        <a:p>
          <a:endParaRPr lang="en-US"/>
        </a:p>
      </dgm:t>
    </dgm:pt>
    <dgm:pt modelId="{A4A824E2-5238-406A-894D-24FC4B740E2C}" type="sibTrans" cxnId="{A518B76D-2EDA-444E-B845-D147FBDBF6F6}">
      <dgm:prSet/>
      <dgm:spPr/>
      <dgm:t>
        <a:bodyPr/>
        <a:lstStyle/>
        <a:p>
          <a:endParaRPr lang="en-US"/>
        </a:p>
      </dgm:t>
    </dgm:pt>
    <dgm:pt modelId="{3DEEBA0C-4ADD-43FE-B3A8-B8284A866E37}">
      <dgm:prSet/>
      <dgm:spPr/>
      <dgm:t>
        <a:bodyPr/>
        <a:lstStyle/>
        <a:p>
          <a:r>
            <a:rPr lang="en-US"/>
            <a:t>Gaming</a:t>
          </a:r>
        </a:p>
      </dgm:t>
    </dgm:pt>
    <dgm:pt modelId="{1859F662-191A-47FC-B777-F12D7F6D150E}" type="parTrans" cxnId="{29E79B89-026B-4C06-9769-0648B0894D49}">
      <dgm:prSet/>
      <dgm:spPr/>
      <dgm:t>
        <a:bodyPr/>
        <a:lstStyle/>
        <a:p>
          <a:endParaRPr lang="en-US"/>
        </a:p>
      </dgm:t>
    </dgm:pt>
    <dgm:pt modelId="{1AFE9B2B-E440-42D1-8977-CDE25EED0C95}" type="sibTrans" cxnId="{29E79B89-026B-4C06-9769-0648B0894D49}">
      <dgm:prSet/>
      <dgm:spPr/>
      <dgm:t>
        <a:bodyPr/>
        <a:lstStyle/>
        <a:p>
          <a:endParaRPr lang="en-US"/>
        </a:p>
      </dgm:t>
    </dgm:pt>
    <dgm:pt modelId="{45375229-001A-42BB-934B-BE724595710A}">
      <dgm:prSet/>
      <dgm:spPr/>
      <dgm:t>
        <a:bodyPr/>
        <a:lstStyle/>
        <a:p>
          <a:r>
            <a:rPr lang="en-US"/>
            <a:t>Internet</a:t>
          </a:r>
        </a:p>
      </dgm:t>
    </dgm:pt>
    <dgm:pt modelId="{0C1A9435-7FDF-4331-AB71-AB9135572F64}" type="parTrans" cxnId="{E67D38F8-18AE-4B55-9FD2-E582B2B0A33D}">
      <dgm:prSet/>
      <dgm:spPr/>
      <dgm:t>
        <a:bodyPr/>
        <a:lstStyle/>
        <a:p>
          <a:endParaRPr lang="en-US"/>
        </a:p>
      </dgm:t>
    </dgm:pt>
    <dgm:pt modelId="{597CD160-AB34-4FA9-8586-42399F3F09DE}" type="sibTrans" cxnId="{E67D38F8-18AE-4B55-9FD2-E582B2B0A33D}">
      <dgm:prSet/>
      <dgm:spPr/>
      <dgm:t>
        <a:bodyPr/>
        <a:lstStyle/>
        <a:p>
          <a:endParaRPr lang="en-US"/>
        </a:p>
      </dgm:t>
    </dgm:pt>
    <dgm:pt modelId="{BAECD959-9A44-4169-82FB-B02F6A657E1F}">
      <dgm:prSet/>
      <dgm:spPr/>
      <dgm:t>
        <a:bodyPr/>
        <a:lstStyle/>
        <a:p>
          <a:r>
            <a:rPr lang="en-US"/>
            <a:t>Gambling</a:t>
          </a:r>
        </a:p>
      </dgm:t>
    </dgm:pt>
    <dgm:pt modelId="{FD1D2DB9-3FF1-4270-A8F8-4EA031E42C65}" type="parTrans" cxnId="{7FA6CFA3-3E5B-45B3-9578-63507EBE57C9}">
      <dgm:prSet/>
      <dgm:spPr/>
      <dgm:t>
        <a:bodyPr/>
        <a:lstStyle/>
        <a:p>
          <a:endParaRPr lang="en-US"/>
        </a:p>
      </dgm:t>
    </dgm:pt>
    <dgm:pt modelId="{FD88FE7A-00D2-49C1-8BFB-9ECA1622C972}" type="sibTrans" cxnId="{7FA6CFA3-3E5B-45B3-9578-63507EBE57C9}">
      <dgm:prSet/>
      <dgm:spPr/>
      <dgm:t>
        <a:bodyPr/>
        <a:lstStyle/>
        <a:p>
          <a:endParaRPr lang="en-US"/>
        </a:p>
      </dgm:t>
    </dgm:pt>
    <dgm:pt modelId="{16D767B4-320B-4397-8523-17150E04B387}">
      <dgm:prSet/>
      <dgm:spPr/>
      <dgm:t>
        <a:bodyPr/>
        <a:lstStyle/>
        <a:p>
          <a:r>
            <a:rPr lang="en-US"/>
            <a:t>Nicotine</a:t>
          </a:r>
        </a:p>
      </dgm:t>
    </dgm:pt>
    <dgm:pt modelId="{21DDE4C0-571F-48BC-ABB5-E69D0125E87E}" type="parTrans" cxnId="{6391ECBB-5CDF-4DEB-B97C-0F4D41B0CDF5}">
      <dgm:prSet/>
      <dgm:spPr/>
      <dgm:t>
        <a:bodyPr/>
        <a:lstStyle/>
        <a:p>
          <a:endParaRPr lang="en-US"/>
        </a:p>
      </dgm:t>
    </dgm:pt>
    <dgm:pt modelId="{BB08545D-A08A-4807-A9EE-15766BE1BBF8}" type="sibTrans" cxnId="{6391ECBB-5CDF-4DEB-B97C-0F4D41B0CDF5}">
      <dgm:prSet/>
      <dgm:spPr/>
      <dgm:t>
        <a:bodyPr/>
        <a:lstStyle/>
        <a:p>
          <a:endParaRPr lang="en-US"/>
        </a:p>
      </dgm:t>
    </dgm:pt>
    <dgm:pt modelId="{640C9035-FA8B-4F85-A3F4-7C5309BA525C}">
      <dgm:prSet/>
      <dgm:spPr/>
      <dgm:t>
        <a:bodyPr/>
        <a:lstStyle/>
        <a:p>
          <a:r>
            <a:rPr lang="en-US"/>
            <a:t>Pornography</a:t>
          </a:r>
        </a:p>
      </dgm:t>
    </dgm:pt>
    <dgm:pt modelId="{56AF72C3-7F20-4C87-B2A0-1AFFC5815F20}" type="parTrans" cxnId="{C2664754-E58E-4000-A758-A318DC7E9A20}">
      <dgm:prSet/>
      <dgm:spPr/>
      <dgm:t>
        <a:bodyPr/>
        <a:lstStyle/>
        <a:p>
          <a:endParaRPr lang="en-US"/>
        </a:p>
      </dgm:t>
    </dgm:pt>
    <dgm:pt modelId="{EA9A2AA3-6E59-4FF4-9F24-EE3C3CE5C58D}" type="sibTrans" cxnId="{C2664754-E58E-4000-A758-A318DC7E9A20}">
      <dgm:prSet/>
      <dgm:spPr/>
      <dgm:t>
        <a:bodyPr/>
        <a:lstStyle/>
        <a:p>
          <a:endParaRPr lang="en-US"/>
        </a:p>
      </dgm:t>
    </dgm:pt>
    <dgm:pt modelId="{06578C1A-2502-450B-AB4B-773821021A7B}">
      <dgm:prSet/>
      <dgm:spPr/>
      <dgm:t>
        <a:bodyPr/>
        <a:lstStyle/>
        <a:p>
          <a:r>
            <a:rPr lang="en-US"/>
            <a:t>Food</a:t>
          </a:r>
        </a:p>
      </dgm:t>
    </dgm:pt>
    <dgm:pt modelId="{E92E078F-7E62-4892-87A9-FB936EB5A42B}" type="parTrans" cxnId="{E2CB6864-60DD-4417-AE62-F167BF4BD47A}">
      <dgm:prSet/>
      <dgm:spPr/>
      <dgm:t>
        <a:bodyPr/>
        <a:lstStyle/>
        <a:p>
          <a:endParaRPr lang="en-US"/>
        </a:p>
      </dgm:t>
    </dgm:pt>
    <dgm:pt modelId="{637D701F-220D-412D-A3B4-1236E223254C}" type="sibTrans" cxnId="{E2CB6864-60DD-4417-AE62-F167BF4BD47A}">
      <dgm:prSet/>
      <dgm:spPr/>
      <dgm:t>
        <a:bodyPr/>
        <a:lstStyle/>
        <a:p>
          <a:endParaRPr lang="en-US"/>
        </a:p>
      </dgm:t>
    </dgm:pt>
    <dgm:pt modelId="{2AF20DFE-6E8C-454F-A53C-5549880C5871}">
      <dgm:prSet/>
      <dgm:spPr/>
      <dgm:t>
        <a:bodyPr/>
        <a:lstStyle/>
        <a:p>
          <a:r>
            <a:rPr lang="en-US"/>
            <a:t>Shopping</a:t>
          </a:r>
        </a:p>
      </dgm:t>
    </dgm:pt>
    <dgm:pt modelId="{1C6BC736-5CBC-42FB-9527-4706F50B55D5}" type="parTrans" cxnId="{93FB1DE1-46DA-49B6-A67E-74E186AE1F7A}">
      <dgm:prSet/>
      <dgm:spPr/>
      <dgm:t>
        <a:bodyPr/>
        <a:lstStyle/>
        <a:p>
          <a:endParaRPr lang="en-US"/>
        </a:p>
      </dgm:t>
    </dgm:pt>
    <dgm:pt modelId="{278636DE-8BD4-4557-AD75-B13B52DEB62F}" type="sibTrans" cxnId="{93FB1DE1-46DA-49B6-A67E-74E186AE1F7A}">
      <dgm:prSet/>
      <dgm:spPr/>
      <dgm:t>
        <a:bodyPr/>
        <a:lstStyle/>
        <a:p>
          <a:endParaRPr lang="en-US"/>
        </a:p>
      </dgm:t>
    </dgm:pt>
    <dgm:pt modelId="{AA6047DD-0562-4895-ADAF-D04EA200CC2F}" type="pres">
      <dgm:prSet presAssocID="{80EE2A8B-65F4-4D59-86FE-D22A120F6AD0}" presName="diagram" presStyleCnt="0">
        <dgm:presLayoutVars>
          <dgm:dir/>
          <dgm:resizeHandles val="exact"/>
        </dgm:presLayoutVars>
      </dgm:prSet>
      <dgm:spPr/>
    </dgm:pt>
    <dgm:pt modelId="{5388DBDB-77E4-4736-8087-6CCA946740A4}" type="pres">
      <dgm:prSet presAssocID="{43C8CFB4-970B-44FB-884B-9590331BAEE4}" presName="node" presStyleLbl="node1" presStyleIdx="0" presStyleCnt="8">
        <dgm:presLayoutVars>
          <dgm:bulletEnabled val="1"/>
        </dgm:presLayoutVars>
      </dgm:prSet>
      <dgm:spPr/>
    </dgm:pt>
    <dgm:pt modelId="{8C3F73F2-E187-4AC7-A74F-715842BF596E}" type="pres">
      <dgm:prSet presAssocID="{A4A824E2-5238-406A-894D-24FC4B740E2C}" presName="sibTrans" presStyleCnt="0"/>
      <dgm:spPr/>
    </dgm:pt>
    <dgm:pt modelId="{1A0B42E5-2C44-40F3-88D0-C2852DA05D09}" type="pres">
      <dgm:prSet presAssocID="{3DEEBA0C-4ADD-43FE-B3A8-B8284A866E37}" presName="node" presStyleLbl="node1" presStyleIdx="1" presStyleCnt="8">
        <dgm:presLayoutVars>
          <dgm:bulletEnabled val="1"/>
        </dgm:presLayoutVars>
      </dgm:prSet>
      <dgm:spPr/>
    </dgm:pt>
    <dgm:pt modelId="{6D1AD3C1-E10D-4627-9A8A-FA994CDFF750}" type="pres">
      <dgm:prSet presAssocID="{1AFE9B2B-E440-42D1-8977-CDE25EED0C95}" presName="sibTrans" presStyleCnt="0"/>
      <dgm:spPr/>
    </dgm:pt>
    <dgm:pt modelId="{F3BF36F1-2489-40DD-9BC8-542433CBBF2B}" type="pres">
      <dgm:prSet presAssocID="{45375229-001A-42BB-934B-BE724595710A}" presName="node" presStyleLbl="node1" presStyleIdx="2" presStyleCnt="8">
        <dgm:presLayoutVars>
          <dgm:bulletEnabled val="1"/>
        </dgm:presLayoutVars>
      </dgm:prSet>
      <dgm:spPr/>
    </dgm:pt>
    <dgm:pt modelId="{EB7332BC-AAC2-4E8C-86FD-519C5C41390D}" type="pres">
      <dgm:prSet presAssocID="{597CD160-AB34-4FA9-8586-42399F3F09DE}" presName="sibTrans" presStyleCnt="0"/>
      <dgm:spPr/>
    </dgm:pt>
    <dgm:pt modelId="{00E9F56E-4624-402B-9FD8-78B0D6D9217C}" type="pres">
      <dgm:prSet presAssocID="{BAECD959-9A44-4169-82FB-B02F6A657E1F}" presName="node" presStyleLbl="node1" presStyleIdx="3" presStyleCnt="8">
        <dgm:presLayoutVars>
          <dgm:bulletEnabled val="1"/>
        </dgm:presLayoutVars>
      </dgm:prSet>
      <dgm:spPr/>
    </dgm:pt>
    <dgm:pt modelId="{2D4C17EC-A77D-4102-BD84-80A5C7519587}" type="pres">
      <dgm:prSet presAssocID="{FD88FE7A-00D2-49C1-8BFB-9ECA1622C972}" presName="sibTrans" presStyleCnt="0"/>
      <dgm:spPr/>
    </dgm:pt>
    <dgm:pt modelId="{BE028326-FF11-497E-B5F1-177243C5BFE3}" type="pres">
      <dgm:prSet presAssocID="{16D767B4-320B-4397-8523-17150E04B387}" presName="node" presStyleLbl="node1" presStyleIdx="4" presStyleCnt="8">
        <dgm:presLayoutVars>
          <dgm:bulletEnabled val="1"/>
        </dgm:presLayoutVars>
      </dgm:prSet>
      <dgm:spPr/>
    </dgm:pt>
    <dgm:pt modelId="{8BDD2F59-7015-4005-A21C-CCFF8DD2088F}" type="pres">
      <dgm:prSet presAssocID="{BB08545D-A08A-4807-A9EE-15766BE1BBF8}" presName="sibTrans" presStyleCnt="0"/>
      <dgm:spPr/>
    </dgm:pt>
    <dgm:pt modelId="{558545A3-4FD7-4D40-882E-DB4B8E12B634}" type="pres">
      <dgm:prSet presAssocID="{640C9035-FA8B-4F85-A3F4-7C5309BA525C}" presName="node" presStyleLbl="node1" presStyleIdx="5" presStyleCnt="8">
        <dgm:presLayoutVars>
          <dgm:bulletEnabled val="1"/>
        </dgm:presLayoutVars>
      </dgm:prSet>
      <dgm:spPr/>
    </dgm:pt>
    <dgm:pt modelId="{F26229AA-B2D3-4FA6-8F72-536C3985BB89}" type="pres">
      <dgm:prSet presAssocID="{EA9A2AA3-6E59-4FF4-9F24-EE3C3CE5C58D}" presName="sibTrans" presStyleCnt="0"/>
      <dgm:spPr/>
    </dgm:pt>
    <dgm:pt modelId="{C0BF955F-4AC9-4507-BE35-0DC4E08BB697}" type="pres">
      <dgm:prSet presAssocID="{06578C1A-2502-450B-AB4B-773821021A7B}" presName="node" presStyleLbl="node1" presStyleIdx="6" presStyleCnt="8">
        <dgm:presLayoutVars>
          <dgm:bulletEnabled val="1"/>
        </dgm:presLayoutVars>
      </dgm:prSet>
      <dgm:spPr/>
    </dgm:pt>
    <dgm:pt modelId="{FE2F3309-7F1D-4A1B-B075-7F4CBF958358}" type="pres">
      <dgm:prSet presAssocID="{637D701F-220D-412D-A3B4-1236E223254C}" presName="sibTrans" presStyleCnt="0"/>
      <dgm:spPr/>
    </dgm:pt>
    <dgm:pt modelId="{C1FA9619-420A-4516-9AAA-EF3D02912CD2}" type="pres">
      <dgm:prSet presAssocID="{2AF20DFE-6E8C-454F-A53C-5549880C5871}" presName="node" presStyleLbl="node1" presStyleIdx="7" presStyleCnt="8">
        <dgm:presLayoutVars>
          <dgm:bulletEnabled val="1"/>
        </dgm:presLayoutVars>
      </dgm:prSet>
      <dgm:spPr/>
    </dgm:pt>
  </dgm:ptLst>
  <dgm:cxnLst>
    <dgm:cxn modelId="{877BAC35-101A-46BA-8CB4-6BA4EEDCCAAB}" type="presOf" srcId="{2AF20DFE-6E8C-454F-A53C-5549880C5871}" destId="{C1FA9619-420A-4516-9AAA-EF3D02912CD2}" srcOrd="0" destOrd="0" presId="urn:microsoft.com/office/officeart/2005/8/layout/default"/>
    <dgm:cxn modelId="{93E9EC3B-432F-4841-926B-6D48E1974E05}" type="presOf" srcId="{80EE2A8B-65F4-4D59-86FE-D22A120F6AD0}" destId="{AA6047DD-0562-4895-ADAF-D04EA200CC2F}" srcOrd="0" destOrd="0" presId="urn:microsoft.com/office/officeart/2005/8/layout/default"/>
    <dgm:cxn modelId="{E2CB6864-60DD-4417-AE62-F167BF4BD47A}" srcId="{80EE2A8B-65F4-4D59-86FE-D22A120F6AD0}" destId="{06578C1A-2502-450B-AB4B-773821021A7B}" srcOrd="6" destOrd="0" parTransId="{E92E078F-7E62-4892-87A9-FB936EB5A42B}" sibTransId="{637D701F-220D-412D-A3B4-1236E223254C}"/>
    <dgm:cxn modelId="{3E8DC767-5739-48A7-9F20-C79A61578308}" type="presOf" srcId="{06578C1A-2502-450B-AB4B-773821021A7B}" destId="{C0BF955F-4AC9-4507-BE35-0DC4E08BB697}" srcOrd="0" destOrd="0" presId="urn:microsoft.com/office/officeart/2005/8/layout/default"/>
    <dgm:cxn modelId="{9C7E8B4D-927A-4A7A-AF99-E47258022A47}" type="presOf" srcId="{BAECD959-9A44-4169-82FB-B02F6A657E1F}" destId="{00E9F56E-4624-402B-9FD8-78B0D6D9217C}" srcOrd="0" destOrd="0" presId="urn:microsoft.com/office/officeart/2005/8/layout/default"/>
    <dgm:cxn modelId="{A518B76D-2EDA-444E-B845-D147FBDBF6F6}" srcId="{80EE2A8B-65F4-4D59-86FE-D22A120F6AD0}" destId="{43C8CFB4-970B-44FB-884B-9590331BAEE4}" srcOrd="0" destOrd="0" parTransId="{38E23FA9-2772-4E30-9D99-DE3D748F4FD1}" sibTransId="{A4A824E2-5238-406A-894D-24FC4B740E2C}"/>
    <dgm:cxn modelId="{C2664754-E58E-4000-A758-A318DC7E9A20}" srcId="{80EE2A8B-65F4-4D59-86FE-D22A120F6AD0}" destId="{640C9035-FA8B-4F85-A3F4-7C5309BA525C}" srcOrd="5" destOrd="0" parTransId="{56AF72C3-7F20-4C87-B2A0-1AFFC5815F20}" sibTransId="{EA9A2AA3-6E59-4FF4-9F24-EE3C3CE5C58D}"/>
    <dgm:cxn modelId="{66A84B55-3CB5-46B1-839E-4870877BD9D9}" type="presOf" srcId="{640C9035-FA8B-4F85-A3F4-7C5309BA525C}" destId="{558545A3-4FD7-4D40-882E-DB4B8E12B634}" srcOrd="0" destOrd="0" presId="urn:microsoft.com/office/officeart/2005/8/layout/default"/>
    <dgm:cxn modelId="{5E82CB78-E730-46AF-9EF8-E8264451ABAD}" type="presOf" srcId="{43C8CFB4-970B-44FB-884B-9590331BAEE4}" destId="{5388DBDB-77E4-4736-8087-6CCA946740A4}" srcOrd="0" destOrd="0" presId="urn:microsoft.com/office/officeart/2005/8/layout/default"/>
    <dgm:cxn modelId="{DBE91589-AD12-4CA8-83FA-465C4EBD1369}" type="presOf" srcId="{45375229-001A-42BB-934B-BE724595710A}" destId="{F3BF36F1-2489-40DD-9BC8-542433CBBF2B}" srcOrd="0" destOrd="0" presId="urn:microsoft.com/office/officeart/2005/8/layout/default"/>
    <dgm:cxn modelId="{29E79B89-026B-4C06-9769-0648B0894D49}" srcId="{80EE2A8B-65F4-4D59-86FE-D22A120F6AD0}" destId="{3DEEBA0C-4ADD-43FE-B3A8-B8284A866E37}" srcOrd="1" destOrd="0" parTransId="{1859F662-191A-47FC-B777-F12D7F6D150E}" sibTransId="{1AFE9B2B-E440-42D1-8977-CDE25EED0C95}"/>
    <dgm:cxn modelId="{7FA6CFA3-3E5B-45B3-9578-63507EBE57C9}" srcId="{80EE2A8B-65F4-4D59-86FE-D22A120F6AD0}" destId="{BAECD959-9A44-4169-82FB-B02F6A657E1F}" srcOrd="3" destOrd="0" parTransId="{FD1D2DB9-3FF1-4270-A8F8-4EA031E42C65}" sibTransId="{FD88FE7A-00D2-49C1-8BFB-9ECA1622C972}"/>
    <dgm:cxn modelId="{FB6643B4-B9F9-4E49-8237-D2767EEF474A}" type="presOf" srcId="{16D767B4-320B-4397-8523-17150E04B387}" destId="{BE028326-FF11-497E-B5F1-177243C5BFE3}" srcOrd="0" destOrd="0" presId="urn:microsoft.com/office/officeart/2005/8/layout/default"/>
    <dgm:cxn modelId="{6391ECBB-5CDF-4DEB-B97C-0F4D41B0CDF5}" srcId="{80EE2A8B-65F4-4D59-86FE-D22A120F6AD0}" destId="{16D767B4-320B-4397-8523-17150E04B387}" srcOrd="4" destOrd="0" parTransId="{21DDE4C0-571F-48BC-ABB5-E69D0125E87E}" sibTransId="{BB08545D-A08A-4807-A9EE-15766BE1BBF8}"/>
    <dgm:cxn modelId="{88DB08D6-47BC-43F3-ACDF-FC2ABCE8CCC0}" type="presOf" srcId="{3DEEBA0C-4ADD-43FE-B3A8-B8284A866E37}" destId="{1A0B42E5-2C44-40F3-88D0-C2852DA05D09}" srcOrd="0" destOrd="0" presId="urn:microsoft.com/office/officeart/2005/8/layout/default"/>
    <dgm:cxn modelId="{93FB1DE1-46DA-49B6-A67E-74E186AE1F7A}" srcId="{80EE2A8B-65F4-4D59-86FE-D22A120F6AD0}" destId="{2AF20DFE-6E8C-454F-A53C-5549880C5871}" srcOrd="7" destOrd="0" parTransId="{1C6BC736-5CBC-42FB-9527-4706F50B55D5}" sibTransId="{278636DE-8BD4-4557-AD75-B13B52DEB62F}"/>
    <dgm:cxn modelId="{E67D38F8-18AE-4B55-9FD2-E582B2B0A33D}" srcId="{80EE2A8B-65F4-4D59-86FE-D22A120F6AD0}" destId="{45375229-001A-42BB-934B-BE724595710A}" srcOrd="2" destOrd="0" parTransId="{0C1A9435-7FDF-4331-AB71-AB9135572F64}" sibTransId="{597CD160-AB34-4FA9-8586-42399F3F09DE}"/>
    <dgm:cxn modelId="{495431B6-9C1A-4749-9014-4C8695BCA5CF}" type="presParOf" srcId="{AA6047DD-0562-4895-ADAF-D04EA200CC2F}" destId="{5388DBDB-77E4-4736-8087-6CCA946740A4}" srcOrd="0" destOrd="0" presId="urn:microsoft.com/office/officeart/2005/8/layout/default"/>
    <dgm:cxn modelId="{E4163107-1DBF-4DBA-A555-2C0419AD28A4}" type="presParOf" srcId="{AA6047DD-0562-4895-ADAF-D04EA200CC2F}" destId="{8C3F73F2-E187-4AC7-A74F-715842BF596E}" srcOrd="1" destOrd="0" presId="urn:microsoft.com/office/officeart/2005/8/layout/default"/>
    <dgm:cxn modelId="{3F9F0122-382E-438A-B81D-AE2328BEBFC7}" type="presParOf" srcId="{AA6047DD-0562-4895-ADAF-D04EA200CC2F}" destId="{1A0B42E5-2C44-40F3-88D0-C2852DA05D09}" srcOrd="2" destOrd="0" presId="urn:microsoft.com/office/officeart/2005/8/layout/default"/>
    <dgm:cxn modelId="{482490E1-CD73-4EB3-8024-FB8DEC14E81F}" type="presParOf" srcId="{AA6047DD-0562-4895-ADAF-D04EA200CC2F}" destId="{6D1AD3C1-E10D-4627-9A8A-FA994CDFF750}" srcOrd="3" destOrd="0" presId="urn:microsoft.com/office/officeart/2005/8/layout/default"/>
    <dgm:cxn modelId="{91EDF498-40F6-4543-ABD5-F11FF03B62BF}" type="presParOf" srcId="{AA6047DD-0562-4895-ADAF-D04EA200CC2F}" destId="{F3BF36F1-2489-40DD-9BC8-542433CBBF2B}" srcOrd="4" destOrd="0" presId="urn:microsoft.com/office/officeart/2005/8/layout/default"/>
    <dgm:cxn modelId="{C9A55D81-458F-425C-9DB4-AC22E51DAAD0}" type="presParOf" srcId="{AA6047DD-0562-4895-ADAF-D04EA200CC2F}" destId="{EB7332BC-AAC2-4E8C-86FD-519C5C41390D}" srcOrd="5" destOrd="0" presId="urn:microsoft.com/office/officeart/2005/8/layout/default"/>
    <dgm:cxn modelId="{F41F0AA3-A11F-49C1-AD1E-FB8FA70609FC}" type="presParOf" srcId="{AA6047DD-0562-4895-ADAF-D04EA200CC2F}" destId="{00E9F56E-4624-402B-9FD8-78B0D6D9217C}" srcOrd="6" destOrd="0" presId="urn:microsoft.com/office/officeart/2005/8/layout/default"/>
    <dgm:cxn modelId="{9FEC0E51-1714-4477-BE63-0621CA989F38}" type="presParOf" srcId="{AA6047DD-0562-4895-ADAF-D04EA200CC2F}" destId="{2D4C17EC-A77D-4102-BD84-80A5C7519587}" srcOrd="7" destOrd="0" presId="urn:microsoft.com/office/officeart/2005/8/layout/default"/>
    <dgm:cxn modelId="{6E8B5426-7711-4968-BDB2-358D83C396DB}" type="presParOf" srcId="{AA6047DD-0562-4895-ADAF-D04EA200CC2F}" destId="{BE028326-FF11-497E-B5F1-177243C5BFE3}" srcOrd="8" destOrd="0" presId="urn:microsoft.com/office/officeart/2005/8/layout/default"/>
    <dgm:cxn modelId="{3AD397CA-76D4-4F77-99F7-7C047C12357D}" type="presParOf" srcId="{AA6047DD-0562-4895-ADAF-D04EA200CC2F}" destId="{8BDD2F59-7015-4005-A21C-CCFF8DD2088F}" srcOrd="9" destOrd="0" presId="urn:microsoft.com/office/officeart/2005/8/layout/default"/>
    <dgm:cxn modelId="{AE784C62-A099-415A-8BF2-DE7C6636627B}" type="presParOf" srcId="{AA6047DD-0562-4895-ADAF-D04EA200CC2F}" destId="{558545A3-4FD7-4D40-882E-DB4B8E12B634}" srcOrd="10" destOrd="0" presId="urn:microsoft.com/office/officeart/2005/8/layout/default"/>
    <dgm:cxn modelId="{591AB8F9-C6FD-4559-809F-D70740071D7D}" type="presParOf" srcId="{AA6047DD-0562-4895-ADAF-D04EA200CC2F}" destId="{F26229AA-B2D3-4FA6-8F72-536C3985BB89}" srcOrd="11" destOrd="0" presId="urn:microsoft.com/office/officeart/2005/8/layout/default"/>
    <dgm:cxn modelId="{2F286157-857D-4C37-BFD3-9590096CA258}" type="presParOf" srcId="{AA6047DD-0562-4895-ADAF-D04EA200CC2F}" destId="{C0BF955F-4AC9-4507-BE35-0DC4E08BB697}" srcOrd="12" destOrd="0" presId="urn:microsoft.com/office/officeart/2005/8/layout/default"/>
    <dgm:cxn modelId="{5CD6343E-FE9C-4806-8C36-B9D8D10B09FE}" type="presParOf" srcId="{AA6047DD-0562-4895-ADAF-D04EA200CC2F}" destId="{FE2F3309-7F1D-4A1B-B075-7F4CBF958358}" srcOrd="13" destOrd="0" presId="urn:microsoft.com/office/officeart/2005/8/layout/default"/>
    <dgm:cxn modelId="{F3CA796C-EC7B-4A79-B3C9-CE79633BE68A}" type="presParOf" srcId="{AA6047DD-0562-4895-ADAF-D04EA200CC2F}" destId="{C1FA9619-420A-4516-9AAA-EF3D02912CD2}"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25CAC52-ADED-4111-898C-38BE3D1CC93A}"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798D15C3-6CF8-4B8C-AC6A-D1A23B6A159D}">
      <dgm:prSet/>
      <dgm:spPr/>
      <dgm:t>
        <a:bodyPr/>
        <a:lstStyle/>
        <a:p>
          <a:r>
            <a:rPr lang="en-US"/>
            <a:t>Genetic vulnerability – Alcohol Europeans vs Asian metabolism</a:t>
          </a:r>
        </a:p>
      </dgm:t>
    </dgm:pt>
    <dgm:pt modelId="{F2B98B5A-B099-4BDB-A1B2-9B2D35497006}" type="parTrans" cxnId="{6B113F6D-A95C-48D6-A48D-D360F03AA1EB}">
      <dgm:prSet/>
      <dgm:spPr/>
      <dgm:t>
        <a:bodyPr/>
        <a:lstStyle/>
        <a:p>
          <a:endParaRPr lang="en-US"/>
        </a:p>
      </dgm:t>
    </dgm:pt>
    <dgm:pt modelId="{D46F06DA-7517-4D6B-8B4D-145D726D69E3}" type="sibTrans" cxnId="{6B113F6D-A95C-48D6-A48D-D360F03AA1EB}">
      <dgm:prSet/>
      <dgm:spPr/>
      <dgm:t>
        <a:bodyPr/>
        <a:lstStyle/>
        <a:p>
          <a:endParaRPr lang="en-US"/>
        </a:p>
      </dgm:t>
    </dgm:pt>
    <dgm:pt modelId="{77A36D19-BD9B-4FD3-8952-50BCCF33E70F}">
      <dgm:prSet/>
      <dgm:spPr/>
      <dgm:t>
        <a:bodyPr/>
        <a:lstStyle/>
        <a:p>
          <a:r>
            <a:rPr lang="en-US"/>
            <a:t>Environment vs genetics</a:t>
          </a:r>
        </a:p>
      </dgm:t>
    </dgm:pt>
    <dgm:pt modelId="{42F2B5FB-837E-4837-AD6E-6D524D304401}" type="parTrans" cxnId="{3EC6518E-EBC7-48DA-8F3B-C98BE7DD2849}">
      <dgm:prSet/>
      <dgm:spPr/>
      <dgm:t>
        <a:bodyPr/>
        <a:lstStyle/>
        <a:p>
          <a:endParaRPr lang="en-US"/>
        </a:p>
      </dgm:t>
    </dgm:pt>
    <dgm:pt modelId="{C0E3C9E9-812E-4234-ADE8-DC9837A20886}" type="sibTrans" cxnId="{3EC6518E-EBC7-48DA-8F3B-C98BE7DD2849}">
      <dgm:prSet/>
      <dgm:spPr/>
      <dgm:t>
        <a:bodyPr/>
        <a:lstStyle/>
        <a:p>
          <a:endParaRPr lang="en-US"/>
        </a:p>
      </dgm:t>
    </dgm:pt>
    <dgm:pt modelId="{82909FBD-BC57-4A97-919A-3C8791FFABBA}">
      <dgm:prSet/>
      <dgm:spPr/>
      <dgm:t>
        <a:bodyPr/>
        <a:lstStyle/>
        <a:p>
          <a:r>
            <a:rPr lang="en-US"/>
            <a:t>33% concordance rate for MZ and 15% for DZ twins (Kendler et al., 1997)</a:t>
          </a:r>
        </a:p>
      </dgm:t>
    </dgm:pt>
    <dgm:pt modelId="{C0D67475-D536-4882-B461-19B8A0D2F7B7}" type="parTrans" cxnId="{A15C092B-0A4A-4609-8776-A7148817672D}">
      <dgm:prSet/>
      <dgm:spPr/>
      <dgm:t>
        <a:bodyPr/>
        <a:lstStyle/>
        <a:p>
          <a:endParaRPr lang="en-US"/>
        </a:p>
      </dgm:t>
    </dgm:pt>
    <dgm:pt modelId="{F0C00D4F-61C4-46D9-8BF6-2B4D5A478B1F}" type="sibTrans" cxnId="{A15C092B-0A4A-4609-8776-A7148817672D}">
      <dgm:prSet/>
      <dgm:spPr/>
      <dgm:t>
        <a:bodyPr/>
        <a:lstStyle/>
        <a:p>
          <a:endParaRPr lang="en-US"/>
        </a:p>
      </dgm:t>
    </dgm:pt>
    <dgm:pt modelId="{F6AC6D9E-8BA1-4AA2-BF7A-1F3F81E30322}">
      <dgm:prSet/>
      <dgm:spPr/>
      <dgm:t>
        <a:bodyPr/>
        <a:lstStyle/>
        <a:p>
          <a:r>
            <a:rPr lang="en-US"/>
            <a:t>Opioids have been found to have the highest genetic susceptibility for addiction (Wang et al., 2019)</a:t>
          </a:r>
        </a:p>
      </dgm:t>
    </dgm:pt>
    <dgm:pt modelId="{C880538C-AC82-4F6A-B232-D964C8E28009}" type="parTrans" cxnId="{24937F55-B800-4B32-951D-E99CF7A7E027}">
      <dgm:prSet/>
      <dgm:spPr/>
      <dgm:t>
        <a:bodyPr/>
        <a:lstStyle/>
        <a:p>
          <a:endParaRPr lang="en-US"/>
        </a:p>
      </dgm:t>
    </dgm:pt>
    <dgm:pt modelId="{1F0D2EDB-CB70-49B4-85E9-CC4ACD1AD688}" type="sibTrans" cxnId="{24937F55-B800-4B32-951D-E99CF7A7E027}">
      <dgm:prSet/>
      <dgm:spPr/>
      <dgm:t>
        <a:bodyPr/>
        <a:lstStyle/>
        <a:p>
          <a:endParaRPr lang="en-US"/>
        </a:p>
      </dgm:t>
    </dgm:pt>
    <dgm:pt modelId="{2CB627B1-C792-4ED7-B99A-FBC53C28E4E4}" type="pres">
      <dgm:prSet presAssocID="{B25CAC52-ADED-4111-898C-38BE3D1CC93A}" presName="outerComposite" presStyleCnt="0">
        <dgm:presLayoutVars>
          <dgm:chMax val="5"/>
          <dgm:dir/>
          <dgm:resizeHandles val="exact"/>
        </dgm:presLayoutVars>
      </dgm:prSet>
      <dgm:spPr/>
    </dgm:pt>
    <dgm:pt modelId="{9D71F252-BA05-4DC9-9C66-31A8EB0DA2B8}" type="pres">
      <dgm:prSet presAssocID="{B25CAC52-ADED-4111-898C-38BE3D1CC93A}" presName="dummyMaxCanvas" presStyleCnt="0">
        <dgm:presLayoutVars/>
      </dgm:prSet>
      <dgm:spPr/>
    </dgm:pt>
    <dgm:pt modelId="{A1C4AA32-00B0-44B0-887E-B9546D9FC6FD}" type="pres">
      <dgm:prSet presAssocID="{B25CAC52-ADED-4111-898C-38BE3D1CC93A}" presName="FourNodes_1" presStyleLbl="node1" presStyleIdx="0" presStyleCnt="4">
        <dgm:presLayoutVars>
          <dgm:bulletEnabled val="1"/>
        </dgm:presLayoutVars>
      </dgm:prSet>
      <dgm:spPr/>
    </dgm:pt>
    <dgm:pt modelId="{D798D03A-513C-4BE3-8755-E9D828FC6F60}" type="pres">
      <dgm:prSet presAssocID="{B25CAC52-ADED-4111-898C-38BE3D1CC93A}" presName="FourNodes_2" presStyleLbl="node1" presStyleIdx="1" presStyleCnt="4">
        <dgm:presLayoutVars>
          <dgm:bulletEnabled val="1"/>
        </dgm:presLayoutVars>
      </dgm:prSet>
      <dgm:spPr/>
    </dgm:pt>
    <dgm:pt modelId="{0214C4F4-F7E4-44E5-8CDD-AFFAD009C7C7}" type="pres">
      <dgm:prSet presAssocID="{B25CAC52-ADED-4111-898C-38BE3D1CC93A}" presName="FourNodes_3" presStyleLbl="node1" presStyleIdx="2" presStyleCnt="4">
        <dgm:presLayoutVars>
          <dgm:bulletEnabled val="1"/>
        </dgm:presLayoutVars>
      </dgm:prSet>
      <dgm:spPr/>
    </dgm:pt>
    <dgm:pt modelId="{77B0D170-B8B0-45B0-A502-1C0D3994BFF7}" type="pres">
      <dgm:prSet presAssocID="{B25CAC52-ADED-4111-898C-38BE3D1CC93A}" presName="FourNodes_4" presStyleLbl="node1" presStyleIdx="3" presStyleCnt="4">
        <dgm:presLayoutVars>
          <dgm:bulletEnabled val="1"/>
        </dgm:presLayoutVars>
      </dgm:prSet>
      <dgm:spPr/>
    </dgm:pt>
    <dgm:pt modelId="{3697D1A4-5F0A-4140-99CD-D49BDA2A15E0}" type="pres">
      <dgm:prSet presAssocID="{B25CAC52-ADED-4111-898C-38BE3D1CC93A}" presName="FourConn_1-2" presStyleLbl="fgAccFollowNode1" presStyleIdx="0" presStyleCnt="3">
        <dgm:presLayoutVars>
          <dgm:bulletEnabled val="1"/>
        </dgm:presLayoutVars>
      </dgm:prSet>
      <dgm:spPr/>
    </dgm:pt>
    <dgm:pt modelId="{BCFCB12B-4805-4B68-A577-E83CDB57B836}" type="pres">
      <dgm:prSet presAssocID="{B25CAC52-ADED-4111-898C-38BE3D1CC93A}" presName="FourConn_2-3" presStyleLbl="fgAccFollowNode1" presStyleIdx="1" presStyleCnt="3">
        <dgm:presLayoutVars>
          <dgm:bulletEnabled val="1"/>
        </dgm:presLayoutVars>
      </dgm:prSet>
      <dgm:spPr/>
    </dgm:pt>
    <dgm:pt modelId="{7DEB928B-93F2-422B-8167-A73B00331859}" type="pres">
      <dgm:prSet presAssocID="{B25CAC52-ADED-4111-898C-38BE3D1CC93A}" presName="FourConn_3-4" presStyleLbl="fgAccFollowNode1" presStyleIdx="2" presStyleCnt="3">
        <dgm:presLayoutVars>
          <dgm:bulletEnabled val="1"/>
        </dgm:presLayoutVars>
      </dgm:prSet>
      <dgm:spPr/>
    </dgm:pt>
    <dgm:pt modelId="{C5E4CFC0-E922-4CDC-A91C-9819C106F1DE}" type="pres">
      <dgm:prSet presAssocID="{B25CAC52-ADED-4111-898C-38BE3D1CC93A}" presName="FourNodes_1_text" presStyleLbl="node1" presStyleIdx="3" presStyleCnt="4">
        <dgm:presLayoutVars>
          <dgm:bulletEnabled val="1"/>
        </dgm:presLayoutVars>
      </dgm:prSet>
      <dgm:spPr/>
    </dgm:pt>
    <dgm:pt modelId="{864A232F-A594-4FE1-86CA-03E8561BDBB2}" type="pres">
      <dgm:prSet presAssocID="{B25CAC52-ADED-4111-898C-38BE3D1CC93A}" presName="FourNodes_2_text" presStyleLbl="node1" presStyleIdx="3" presStyleCnt="4">
        <dgm:presLayoutVars>
          <dgm:bulletEnabled val="1"/>
        </dgm:presLayoutVars>
      </dgm:prSet>
      <dgm:spPr/>
    </dgm:pt>
    <dgm:pt modelId="{AE04F721-9BB6-4E5C-8414-356D1ACA4DE9}" type="pres">
      <dgm:prSet presAssocID="{B25CAC52-ADED-4111-898C-38BE3D1CC93A}" presName="FourNodes_3_text" presStyleLbl="node1" presStyleIdx="3" presStyleCnt="4">
        <dgm:presLayoutVars>
          <dgm:bulletEnabled val="1"/>
        </dgm:presLayoutVars>
      </dgm:prSet>
      <dgm:spPr/>
    </dgm:pt>
    <dgm:pt modelId="{157EB0C6-399A-4A1B-A4C7-E8775C4F590C}" type="pres">
      <dgm:prSet presAssocID="{B25CAC52-ADED-4111-898C-38BE3D1CC93A}" presName="FourNodes_4_text" presStyleLbl="node1" presStyleIdx="3" presStyleCnt="4">
        <dgm:presLayoutVars>
          <dgm:bulletEnabled val="1"/>
        </dgm:presLayoutVars>
      </dgm:prSet>
      <dgm:spPr/>
    </dgm:pt>
  </dgm:ptLst>
  <dgm:cxnLst>
    <dgm:cxn modelId="{FE263917-ED06-4F84-B457-8F0B586EA215}" type="presOf" srcId="{82909FBD-BC57-4A97-919A-3C8791FFABBA}" destId="{0214C4F4-F7E4-44E5-8CDD-AFFAD009C7C7}" srcOrd="0" destOrd="0" presId="urn:microsoft.com/office/officeart/2005/8/layout/vProcess5"/>
    <dgm:cxn modelId="{A15C092B-0A4A-4609-8776-A7148817672D}" srcId="{B25CAC52-ADED-4111-898C-38BE3D1CC93A}" destId="{82909FBD-BC57-4A97-919A-3C8791FFABBA}" srcOrd="2" destOrd="0" parTransId="{C0D67475-D536-4882-B461-19B8A0D2F7B7}" sibTransId="{F0C00D4F-61C4-46D9-8BF6-2B4D5A478B1F}"/>
    <dgm:cxn modelId="{9569E25C-AD13-43AC-B568-2A086E6D5171}" type="presOf" srcId="{77A36D19-BD9B-4FD3-8952-50BCCF33E70F}" destId="{864A232F-A594-4FE1-86CA-03E8561BDBB2}" srcOrd="1" destOrd="0" presId="urn:microsoft.com/office/officeart/2005/8/layout/vProcess5"/>
    <dgm:cxn modelId="{BE87B65E-C33A-4E86-8305-71DF2113CDC8}" type="presOf" srcId="{798D15C3-6CF8-4B8C-AC6A-D1A23B6A159D}" destId="{A1C4AA32-00B0-44B0-887E-B9546D9FC6FD}" srcOrd="0" destOrd="0" presId="urn:microsoft.com/office/officeart/2005/8/layout/vProcess5"/>
    <dgm:cxn modelId="{6B113F6D-A95C-48D6-A48D-D360F03AA1EB}" srcId="{B25CAC52-ADED-4111-898C-38BE3D1CC93A}" destId="{798D15C3-6CF8-4B8C-AC6A-D1A23B6A159D}" srcOrd="0" destOrd="0" parTransId="{F2B98B5A-B099-4BDB-A1B2-9B2D35497006}" sibTransId="{D46F06DA-7517-4D6B-8B4D-145D726D69E3}"/>
    <dgm:cxn modelId="{24937F55-B800-4B32-951D-E99CF7A7E027}" srcId="{B25CAC52-ADED-4111-898C-38BE3D1CC93A}" destId="{F6AC6D9E-8BA1-4AA2-BF7A-1F3F81E30322}" srcOrd="3" destOrd="0" parTransId="{C880538C-AC82-4F6A-B232-D964C8E28009}" sibTransId="{1F0D2EDB-CB70-49B4-85E9-CC4ACD1AD688}"/>
    <dgm:cxn modelId="{53FB0856-BD4F-4ABB-8C27-8D988DEFA2E9}" type="presOf" srcId="{D46F06DA-7517-4D6B-8B4D-145D726D69E3}" destId="{3697D1A4-5F0A-4140-99CD-D49BDA2A15E0}" srcOrd="0" destOrd="0" presId="urn:microsoft.com/office/officeart/2005/8/layout/vProcess5"/>
    <dgm:cxn modelId="{1EE52058-2F52-46E1-BFAD-2EDD8FE20D2D}" type="presOf" srcId="{B25CAC52-ADED-4111-898C-38BE3D1CC93A}" destId="{2CB627B1-C792-4ED7-B99A-FBC53C28E4E4}" srcOrd="0" destOrd="0" presId="urn:microsoft.com/office/officeart/2005/8/layout/vProcess5"/>
    <dgm:cxn modelId="{CA81317B-6E09-4FB5-88E0-7DA63FCBE69A}" type="presOf" srcId="{C0E3C9E9-812E-4234-ADE8-DC9837A20886}" destId="{BCFCB12B-4805-4B68-A577-E83CDB57B836}" srcOrd="0" destOrd="0" presId="urn:microsoft.com/office/officeart/2005/8/layout/vProcess5"/>
    <dgm:cxn modelId="{EA6C7389-636E-4139-9235-BECCB8EBEE76}" type="presOf" srcId="{F6AC6D9E-8BA1-4AA2-BF7A-1F3F81E30322}" destId="{157EB0C6-399A-4A1B-A4C7-E8775C4F590C}" srcOrd="1" destOrd="0" presId="urn:microsoft.com/office/officeart/2005/8/layout/vProcess5"/>
    <dgm:cxn modelId="{3EC6518E-EBC7-48DA-8F3B-C98BE7DD2849}" srcId="{B25CAC52-ADED-4111-898C-38BE3D1CC93A}" destId="{77A36D19-BD9B-4FD3-8952-50BCCF33E70F}" srcOrd="1" destOrd="0" parTransId="{42F2B5FB-837E-4837-AD6E-6D524D304401}" sibTransId="{C0E3C9E9-812E-4234-ADE8-DC9837A20886}"/>
    <dgm:cxn modelId="{7B842896-93D7-4890-A01D-22664D2ED721}" type="presOf" srcId="{F6AC6D9E-8BA1-4AA2-BF7A-1F3F81E30322}" destId="{77B0D170-B8B0-45B0-A502-1C0D3994BFF7}" srcOrd="0" destOrd="0" presId="urn:microsoft.com/office/officeart/2005/8/layout/vProcess5"/>
    <dgm:cxn modelId="{8FBCACAC-89B6-43BA-BF21-46D896293D39}" type="presOf" srcId="{798D15C3-6CF8-4B8C-AC6A-D1A23B6A159D}" destId="{C5E4CFC0-E922-4CDC-A91C-9819C106F1DE}" srcOrd="1" destOrd="0" presId="urn:microsoft.com/office/officeart/2005/8/layout/vProcess5"/>
    <dgm:cxn modelId="{F9786EDB-3BD1-4485-8721-D1A6E08C1B4A}" type="presOf" srcId="{F0C00D4F-61C4-46D9-8BF6-2B4D5A478B1F}" destId="{7DEB928B-93F2-422B-8167-A73B00331859}" srcOrd="0" destOrd="0" presId="urn:microsoft.com/office/officeart/2005/8/layout/vProcess5"/>
    <dgm:cxn modelId="{34C4D0E5-6BB7-428F-8A41-E4084C986124}" type="presOf" srcId="{82909FBD-BC57-4A97-919A-3C8791FFABBA}" destId="{AE04F721-9BB6-4E5C-8414-356D1ACA4DE9}" srcOrd="1" destOrd="0" presId="urn:microsoft.com/office/officeart/2005/8/layout/vProcess5"/>
    <dgm:cxn modelId="{104006EF-A548-4FB3-9D6F-6AF1AA501E14}" type="presOf" srcId="{77A36D19-BD9B-4FD3-8952-50BCCF33E70F}" destId="{D798D03A-513C-4BE3-8755-E9D828FC6F60}" srcOrd="0" destOrd="0" presId="urn:microsoft.com/office/officeart/2005/8/layout/vProcess5"/>
    <dgm:cxn modelId="{EC9C7662-F931-44A6-8B3D-DBB1AEAF3F89}" type="presParOf" srcId="{2CB627B1-C792-4ED7-B99A-FBC53C28E4E4}" destId="{9D71F252-BA05-4DC9-9C66-31A8EB0DA2B8}" srcOrd="0" destOrd="0" presId="urn:microsoft.com/office/officeart/2005/8/layout/vProcess5"/>
    <dgm:cxn modelId="{9A6043B8-BBA3-48E7-834D-E550774F3029}" type="presParOf" srcId="{2CB627B1-C792-4ED7-B99A-FBC53C28E4E4}" destId="{A1C4AA32-00B0-44B0-887E-B9546D9FC6FD}" srcOrd="1" destOrd="0" presId="urn:microsoft.com/office/officeart/2005/8/layout/vProcess5"/>
    <dgm:cxn modelId="{42DD672E-312E-45C4-9378-B77838971A9B}" type="presParOf" srcId="{2CB627B1-C792-4ED7-B99A-FBC53C28E4E4}" destId="{D798D03A-513C-4BE3-8755-E9D828FC6F60}" srcOrd="2" destOrd="0" presId="urn:microsoft.com/office/officeart/2005/8/layout/vProcess5"/>
    <dgm:cxn modelId="{B70E4901-B685-44E2-BE2E-1DF92561F9DD}" type="presParOf" srcId="{2CB627B1-C792-4ED7-B99A-FBC53C28E4E4}" destId="{0214C4F4-F7E4-44E5-8CDD-AFFAD009C7C7}" srcOrd="3" destOrd="0" presId="urn:microsoft.com/office/officeart/2005/8/layout/vProcess5"/>
    <dgm:cxn modelId="{356CAE22-2D35-40D7-B75A-B2626ABE6F88}" type="presParOf" srcId="{2CB627B1-C792-4ED7-B99A-FBC53C28E4E4}" destId="{77B0D170-B8B0-45B0-A502-1C0D3994BFF7}" srcOrd="4" destOrd="0" presId="urn:microsoft.com/office/officeart/2005/8/layout/vProcess5"/>
    <dgm:cxn modelId="{7A980C17-0478-4039-BEAF-05E381019289}" type="presParOf" srcId="{2CB627B1-C792-4ED7-B99A-FBC53C28E4E4}" destId="{3697D1A4-5F0A-4140-99CD-D49BDA2A15E0}" srcOrd="5" destOrd="0" presId="urn:microsoft.com/office/officeart/2005/8/layout/vProcess5"/>
    <dgm:cxn modelId="{EEEF5729-4FAF-4835-A679-BEF8124B0BEB}" type="presParOf" srcId="{2CB627B1-C792-4ED7-B99A-FBC53C28E4E4}" destId="{BCFCB12B-4805-4B68-A577-E83CDB57B836}" srcOrd="6" destOrd="0" presId="urn:microsoft.com/office/officeart/2005/8/layout/vProcess5"/>
    <dgm:cxn modelId="{640B8681-8F56-4463-BF22-E7FD3CF05336}" type="presParOf" srcId="{2CB627B1-C792-4ED7-B99A-FBC53C28E4E4}" destId="{7DEB928B-93F2-422B-8167-A73B00331859}" srcOrd="7" destOrd="0" presId="urn:microsoft.com/office/officeart/2005/8/layout/vProcess5"/>
    <dgm:cxn modelId="{58334EFF-B87A-49D2-9426-6977FBCC6CE8}" type="presParOf" srcId="{2CB627B1-C792-4ED7-B99A-FBC53C28E4E4}" destId="{C5E4CFC0-E922-4CDC-A91C-9819C106F1DE}" srcOrd="8" destOrd="0" presId="urn:microsoft.com/office/officeart/2005/8/layout/vProcess5"/>
    <dgm:cxn modelId="{759E2ECA-741D-4682-9471-6A82CB68DBA3}" type="presParOf" srcId="{2CB627B1-C792-4ED7-B99A-FBC53C28E4E4}" destId="{864A232F-A594-4FE1-86CA-03E8561BDBB2}" srcOrd="9" destOrd="0" presId="urn:microsoft.com/office/officeart/2005/8/layout/vProcess5"/>
    <dgm:cxn modelId="{DE6A4F3F-C149-47DB-97F0-D8F8E65551FD}" type="presParOf" srcId="{2CB627B1-C792-4ED7-B99A-FBC53C28E4E4}" destId="{AE04F721-9BB6-4E5C-8414-356D1ACA4DE9}" srcOrd="10" destOrd="0" presId="urn:microsoft.com/office/officeart/2005/8/layout/vProcess5"/>
    <dgm:cxn modelId="{80BDA8E3-0FE4-412C-82FC-6D9E4F553408}" type="presParOf" srcId="{2CB627B1-C792-4ED7-B99A-FBC53C28E4E4}" destId="{157EB0C6-399A-4A1B-A4C7-E8775C4F590C}"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4E94D6F-5B40-4A4D-96A5-46545779B838}"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81DFBEAB-168E-485F-94A2-2CA7402AB210}">
      <dgm:prSet/>
      <dgm:spPr/>
      <dgm:t>
        <a:bodyPr/>
        <a:lstStyle/>
        <a:p>
          <a:r>
            <a:rPr lang="en-US"/>
            <a:t>Biological factors – appetite control, genes, stress responses</a:t>
          </a:r>
        </a:p>
      </dgm:t>
    </dgm:pt>
    <dgm:pt modelId="{838915EF-DAD9-4465-91D9-85F8C0048202}" type="parTrans" cxnId="{8E1F1B90-97FA-4D3D-9316-D58C0892F26A}">
      <dgm:prSet/>
      <dgm:spPr/>
      <dgm:t>
        <a:bodyPr/>
        <a:lstStyle/>
        <a:p>
          <a:endParaRPr lang="en-US"/>
        </a:p>
      </dgm:t>
    </dgm:pt>
    <dgm:pt modelId="{959CD4B3-AE10-424B-A556-6914D7E1F308}" type="sibTrans" cxnId="{8E1F1B90-97FA-4D3D-9316-D58C0892F26A}">
      <dgm:prSet/>
      <dgm:spPr/>
      <dgm:t>
        <a:bodyPr/>
        <a:lstStyle/>
        <a:p>
          <a:endParaRPr lang="en-US"/>
        </a:p>
      </dgm:t>
    </dgm:pt>
    <dgm:pt modelId="{27C8A9AA-AB92-4592-835C-85D2BE1A3DF0}">
      <dgm:prSet/>
      <dgm:spPr/>
      <dgm:t>
        <a:bodyPr/>
        <a:lstStyle/>
        <a:p>
          <a:r>
            <a:rPr lang="en-US"/>
            <a:t>Psychological factors – food cues, preferences, adverse experiences, MH problems</a:t>
          </a:r>
        </a:p>
      </dgm:t>
    </dgm:pt>
    <dgm:pt modelId="{C09C69EC-11AC-4EE8-93C4-40453DB0F0BA}" type="parTrans" cxnId="{9E1B8DC6-940F-4863-A287-2A9AB6970919}">
      <dgm:prSet/>
      <dgm:spPr/>
      <dgm:t>
        <a:bodyPr/>
        <a:lstStyle/>
        <a:p>
          <a:endParaRPr lang="en-US"/>
        </a:p>
      </dgm:t>
    </dgm:pt>
    <dgm:pt modelId="{B5B09615-EF1E-4AC0-811B-20B50DB91774}" type="sibTrans" cxnId="{9E1B8DC6-940F-4863-A287-2A9AB6970919}">
      <dgm:prSet/>
      <dgm:spPr/>
      <dgm:t>
        <a:bodyPr/>
        <a:lstStyle/>
        <a:p>
          <a:endParaRPr lang="en-US"/>
        </a:p>
      </dgm:t>
    </dgm:pt>
    <dgm:pt modelId="{C9CB119E-EFD5-434B-991B-E9F08A790BD2}">
      <dgm:prSet/>
      <dgm:spPr/>
      <dgm:t>
        <a:bodyPr/>
        <a:lstStyle/>
        <a:p>
          <a:r>
            <a:rPr lang="en-US"/>
            <a:t>Social and environmental factors – Stigma, ease of walking, availability of food. </a:t>
          </a:r>
        </a:p>
      </dgm:t>
    </dgm:pt>
    <dgm:pt modelId="{AB2B4566-82B7-4BE2-885D-DB1980284985}" type="parTrans" cxnId="{8EA349B0-D0D7-4DE0-A8F0-9F6A1D500E67}">
      <dgm:prSet/>
      <dgm:spPr/>
      <dgm:t>
        <a:bodyPr/>
        <a:lstStyle/>
        <a:p>
          <a:endParaRPr lang="en-US"/>
        </a:p>
      </dgm:t>
    </dgm:pt>
    <dgm:pt modelId="{51041905-4556-4322-9CBB-9F42C61731F0}" type="sibTrans" cxnId="{8EA349B0-D0D7-4DE0-A8F0-9F6A1D500E67}">
      <dgm:prSet/>
      <dgm:spPr/>
      <dgm:t>
        <a:bodyPr/>
        <a:lstStyle/>
        <a:p>
          <a:endParaRPr lang="en-US"/>
        </a:p>
      </dgm:t>
    </dgm:pt>
    <dgm:pt modelId="{CA28CBDF-9530-4980-9ED4-649A98E5548F}" type="pres">
      <dgm:prSet presAssocID="{A4E94D6F-5B40-4A4D-96A5-46545779B838}" presName="outerComposite" presStyleCnt="0">
        <dgm:presLayoutVars>
          <dgm:chMax val="5"/>
          <dgm:dir/>
          <dgm:resizeHandles val="exact"/>
        </dgm:presLayoutVars>
      </dgm:prSet>
      <dgm:spPr/>
    </dgm:pt>
    <dgm:pt modelId="{833CC379-16F9-4520-BBFF-13C03F31076F}" type="pres">
      <dgm:prSet presAssocID="{A4E94D6F-5B40-4A4D-96A5-46545779B838}" presName="dummyMaxCanvas" presStyleCnt="0">
        <dgm:presLayoutVars/>
      </dgm:prSet>
      <dgm:spPr/>
    </dgm:pt>
    <dgm:pt modelId="{5D8BC228-C3DC-4035-A8A2-3696E0D24369}" type="pres">
      <dgm:prSet presAssocID="{A4E94D6F-5B40-4A4D-96A5-46545779B838}" presName="ThreeNodes_1" presStyleLbl="node1" presStyleIdx="0" presStyleCnt="3">
        <dgm:presLayoutVars>
          <dgm:bulletEnabled val="1"/>
        </dgm:presLayoutVars>
      </dgm:prSet>
      <dgm:spPr/>
    </dgm:pt>
    <dgm:pt modelId="{3B64354A-C2FD-4E0E-B16D-1A4689713CC3}" type="pres">
      <dgm:prSet presAssocID="{A4E94D6F-5B40-4A4D-96A5-46545779B838}" presName="ThreeNodes_2" presStyleLbl="node1" presStyleIdx="1" presStyleCnt="3">
        <dgm:presLayoutVars>
          <dgm:bulletEnabled val="1"/>
        </dgm:presLayoutVars>
      </dgm:prSet>
      <dgm:spPr/>
    </dgm:pt>
    <dgm:pt modelId="{5319611C-FF2F-4AE0-A94A-C9D34EFC9A71}" type="pres">
      <dgm:prSet presAssocID="{A4E94D6F-5B40-4A4D-96A5-46545779B838}" presName="ThreeNodes_3" presStyleLbl="node1" presStyleIdx="2" presStyleCnt="3">
        <dgm:presLayoutVars>
          <dgm:bulletEnabled val="1"/>
        </dgm:presLayoutVars>
      </dgm:prSet>
      <dgm:spPr/>
    </dgm:pt>
    <dgm:pt modelId="{1C6DB1CA-30E7-47BD-B203-876BD66B6B13}" type="pres">
      <dgm:prSet presAssocID="{A4E94D6F-5B40-4A4D-96A5-46545779B838}" presName="ThreeConn_1-2" presStyleLbl="fgAccFollowNode1" presStyleIdx="0" presStyleCnt="2">
        <dgm:presLayoutVars>
          <dgm:bulletEnabled val="1"/>
        </dgm:presLayoutVars>
      </dgm:prSet>
      <dgm:spPr/>
    </dgm:pt>
    <dgm:pt modelId="{7EADBF68-F77F-499E-99CE-A91BAE92A0C5}" type="pres">
      <dgm:prSet presAssocID="{A4E94D6F-5B40-4A4D-96A5-46545779B838}" presName="ThreeConn_2-3" presStyleLbl="fgAccFollowNode1" presStyleIdx="1" presStyleCnt="2">
        <dgm:presLayoutVars>
          <dgm:bulletEnabled val="1"/>
        </dgm:presLayoutVars>
      </dgm:prSet>
      <dgm:spPr/>
    </dgm:pt>
    <dgm:pt modelId="{49FC5763-44BF-457D-9FCB-A05A1516834A}" type="pres">
      <dgm:prSet presAssocID="{A4E94D6F-5B40-4A4D-96A5-46545779B838}" presName="ThreeNodes_1_text" presStyleLbl="node1" presStyleIdx="2" presStyleCnt="3">
        <dgm:presLayoutVars>
          <dgm:bulletEnabled val="1"/>
        </dgm:presLayoutVars>
      </dgm:prSet>
      <dgm:spPr/>
    </dgm:pt>
    <dgm:pt modelId="{FB53BD05-138A-4C29-BE92-0F2B7AB627B4}" type="pres">
      <dgm:prSet presAssocID="{A4E94D6F-5B40-4A4D-96A5-46545779B838}" presName="ThreeNodes_2_text" presStyleLbl="node1" presStyleIdx="2" presStyleCnt="3">
        <dgm:presLayoutVars>
          <dgm:bulletEnabled val="1"/>
        </dgm:presLayoutVars>
      </dgm:prSet>
      <dgm:spPr/>
    </dgm:pt>
    <dgm:pt modelId="{A9869AD9-47EE-4C77-987B-D5C06FD19A40}" type="pres">
      <dgm:prSet presAssocID="{A4E94D6F-5B40-4A4D-96A5-46545779B838}" presName="ThreeNodes_3_text" presStyleLbl="node1" presStyleIdx="2" presStyleCnt="3">
        <dgm:presLayoutVars>
          <dgm:bulletEnabled val="1"/>
        </dgm:presLayoutVars>
      </dgm:prSet>
      <dgm:spPr/>
    </dgm:pt>
  </dgm:ptLst>
  <dgm:cxnLst>
    <dgm:cxn modelId="{0551D30C-2B86-4401-AD57-59079191284A}" type="presOf" srcId="{C9CB119E-EFD5-434B-991B-E9F08A790BD2}" destId="{A9869AD9-47EE-4C77-987B-D5C06FD19A40}" srcOrd="1" destOrd="0" presId="urn:microsoft.com/office/officeart/2005/8/layout/vProcess5"/>
    <dgm:cxn modelId="{3895FC16-84BA-4A2B-99D8-2906DE85F17C}" type="presOf" srcId="{B5B09615-EF1E-4AC0-811B-20B50DB91774}" destId="{7EADBF68-F77F-499E-99CE-A91BAE92A0C5}" srcOrd="0" destOrd="0" presId="urn:microsoft.com/office/officeart/2005/8/layout/vProcess5"/>
    <dgm:cxn modelId="{593E1F84-B021-46FD-82D7-9205F6BDC2D4}" type="presOf" srcId="{C9CB119E-EFD5-434B-991B-E9F08A790BD2}" destId="{5319611C-FF2F-4AE0-A94A-C9D34EFC9A71}" srcOrd="0" destOrd="0" presId="urn:microsoft.com/office/officeart/2005/8/layout/vProcess5"/>
    <dgm:cxn modelId="{6346BB86-D2F0-44DA-BAFA-16FDB87F7DAF}" type="presOf" srcId="{959CD4B3-AE10-424B-A556-6914D7E1F308}" destId="{1C6DB1CA-30E7-47BD-B203-876BD66B6B13}" srcOrd="0" destOrd="0" presId="urn:microsoft.com/office/officeart/2005/8/layout/vProcess5"/>
    <dgm:cxn modelId="{47A8428F-177F-4173-8175-71C2C71A150A}" type="presOf" srcId="{81DFBEAB-168E-485F-94A2-2CA7402AB210}" destId="{5D8BC228-C3DC-4035-A8A2-3696E0D24369}" srcOrd="0" destOrd="0" presId="urn:microsoft.com/office/officeart/2005/8/layout/vProcess5"/>
    <dgm:cxn modelId="{8E1F1B90-97FA-4D3D-9316-D58C0892F26A}" srcId="{A4E94D6F-5B40-4A4D-96A5-46545779B838}" destId="{81DFBEAB-168E-485F-94A2-2CA7402AB210}" srcOrd="0" destOrd="0" parTransId="{838915EF-DAD9-4465-91D9-85F8C0048202}" sibTransId="{959CD4B3-AE10-424B-A556-6914D7E1F308}"/>
    <dgm:cxn modelId="{88241DA6-E2FD-46AC-9D4C-D0FBB1D019FC}" type="presOf" srcId="{27C8A9AA-AB92-4592-835C-85D2BE1A3DF0}" destId="{3B64354A-C2FD-4E0E-B16D-1A4689713CC3}" srcOrd="0" destOrd="0" presId="urn:microsoft.com/office/officeart/2005/8/layout/vProcess5"/>
    <dgm:cxn modelId="{8EA349B0-D0D7-4DE0-A8F0-9F6A1D500E67}" srcId="{A4E94D6F-5B40-4A4D-96A5-46545779B838}" destId="{C9CB119E-EFD5-434B-991B-E9F08A790BD2}" srcOrd="2" destOrd="0" parTransId="{AB2B4566-82B7-4BE2-885D-DB1980284985}" sibTransId="{51041905-4556-4322-9CBB-9F42C61731F0}"/>
    <dgm:cxn modelId="{5F542BC6-112D-4885-94BE-572B633AD0F7}" type="presOf" srcId="{A4E94D6F-5B40-4A4D-96A5-46545779B838}" destId="{CA28CBDF-9530-4980-9ED4-649A98E5548F}" srcOrd="0" destOrd="0" presId="urn:microsoft.com/office/officeart/2005/8/layout/vProcess5"/>
    <dgm:cxn modelId="{9E1B8DC6-940F-4863-A287-2A9AB6970919}" srcId="{A4E94D6F-5B40-4A4D-96A5-46545779B838}" destId="{27C8A9AA-AB92-4592-835C-85D2BE1A3DF0}" srcOrd="1" destOrd="0" parTransId="{C09C69EC-11AC-4EE8-93C4-40453DB0F0BA}" sibTransId="{B5B09615-EF1E-4AC0-811B-20B50DB91774}"/>
    <dgm:cxn modelId="{5AE784D2-8425-4423-B4EF-CF45FCB1567A}" type="presOf" srcId="{27C8A9AA-AB92-4592-835C-85D2BE1A3DF0}" destId="{FB53BD05-138A-4C29-BE92-0F2B7AB627B4}" srcOrd="1" destOrd="0" presId="urn:microsoft.com/office/officeart/2005/8/layout/vProcess5"/>
    <dgm:cxn modelId="{755F85E8-F408-4AD7-88EE-EE71FA51ADBD}" type="presOf" srcId="{81DFBEAB-168E-485F-94A2-2CA7402AB210}" destId="{49FC5763-44BF-457D-9FCB-A05A1516834A}" srcOrd="1" destOrd="0" presId="urn:microsoft.com/office/officeart/2005/8/layout/vProcess5"/>
    <dgm:cxn modelId="{577DC533-78C3-40C6-8578-3F2782D7BB5F}" type="presParOf" srcId="{CA28CBDF-9530-4980-9ED4-649A98E5548F}" destId="{833CC379-16F9-4520-BBFF-13C03F31076F}" srcOrd="0" destOrd="0" presId="urn:microsoft.com/office/officeart/2005/8/layout/vProcess5"/>
    <dgm:cxn modelId="{DDF25C85-CE41-4BCF-81BC-31706FC9488A}" type="presParOf" srcId="{CA28CBDF-9530-4980-9ED4-649A98E5548F}" destId="{5D8BC228-C3DC-4035-A8A2-3696E0D24369}" srcOrd="1" destOrd="0" presId="urn:microsoft.com/office/officeart/2005/8/layout/vProcess5"/>
    <dgm:cxn modelId="{6660417D-9694-4121-AA8F-08B183CDA9FD}" type="presParOf" srcId="{CA28CBDF-9530-4980-9ED4-649A98E5548F}" destId="{3B64354A-C2FD-4E0E-B16D-1A4689713CC3}" srcOrd="2" destOrd="0" presId="urn:microsoft.com/office/officeart/2005/8/layout/vProcess5"/>
    <dgm:cxn modelId="{8BEEA464-DBE0-4D12-AB8D-561A280DAB89}" type="presParOf" srcId="{CA28CBDF-9530-4980-9ED4-649A98E5548F}" destId="{5319611C-FF2F-4AE0-A94A-C9D34EFC9A71}" srcOrd="3" destOrd="0" presId="urn:microsoft.com/office/officeart/2005/8/layout/vProcess5"/>
    <dgm:cxn modelId="{24E3EEE7-5D49-4991-8DD6-FAE26C9054A0}" type="presParOf" srcId="{CA28CBDF-9530-4980-9ED4-649A98E5548F}" destId="{1C6DB1CA-30E7-47BD-B203-876BD66B6B13}" srcOrd="4" destOrd="0" presId="urn:microsoft.com/office/officeart/2005/8/layout/vProcess5"/>
    <dgm:cxn modelId="{E1133866-2D29-40A9-9137-70AEB639F1C9}" type="presParOf" srcId="{CA28CBDF-9530-4980-9ED4-649A98E5548F}" destId="{7EADBF68-F77F-499E-99CE-A91BAE92A0C5}" srcOrd="5" destOrd="0" presId="urn:microsoft.com/office/officeart/2005/8/layout/vProcess5"/>
    <dgm:cxn modelId="{E0AAA2AF-5102-46C1-AC6C-0153ECF6543B}" type="presParOf" srcId="{CA28CBDF-9530-4980-9ED4-649A98E5548F}" destId="{49FC5763-44BF-457D-9FCB-A05A1516834A}" srcOrd="6" destOrd="0" presId="urn:microsoft.com/office/officeart/2005/8/layout/vProcess5"/>
    <dgm:cxn modelId="{0FF4CC63-39C4-4AF0-B1A9-A3CD996F8FC7}" type="presParOf" srcId="{CA28CBDF-9530-4980-9ED4-649A98E5548F}" destId="{FB53BD05-138A-4C29-BE92-0F2B7AB627B4}" srcOrd="7" destOrd="0" presId="urn:microsoft.com/office/officeart/2005/8/layout/vProcess5"/>
    <dgm:cxn modelId="{C9F183DC-124A-44A7-966B-CFB590850745}" type="presParOf" srcId="{CA28CBDF-9530-4980-9ED4-649A98E5548F}" destId="{A9869AD9-47EE-4C77-987B-D5C06FD19A40}"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2C44CE0-4EEF-41E7-91E7-3376E5CE48D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D76D007-5707-49DC-8DF8-52159F14A97A}">
      <dgm:prSet/>
      <dgm:spPr/>
      <dgm:t>
        <a:bodyPr/>
        <a:lstStyle/>
        <a:p>
          <a:r>
            <a:rPr lang="en-US"/>
            <a:t>Not everyone is obese, despite the U.K. being obesogenic. </a:t>
          </a:r>
        </a:p>
      </dgm:t>
    </dgm:pt>
    <dgm:pt modelId="{8CA18E2E-C273-43A7-A627-7DAFE5CA1466}" type="parTrans" cxnId="{C5AA17D1-8262-47B0-A61E-42DA0FA53FAD}">
      <dgm:prSet/>
      <dgm:spPr/>
      <dgm:t>
        <a:bodyPr/>
        <a:lstStyle/>
        <a:p>
          <a:endParaRPr lang="en-US"/>
        </a:p>
      </dgm:t>
    </dgm:pt>
    <dgm:pt modelId="{321397F7-D637-4D35-95C2-5EBE512C6594}" type="sibTrans" cxnId="{C5AA17D1-8262-47B0-A61E-42DA0FA53FAD}">
      <dgm:prSet/>
      <dgm:spPr/>
      <dgm:t>
        <a:bodyPr/>
        <a:lstStyle/>
        <a:p>
          <a:endParaRPr lang="en-US"/>
        </a:p>
      </dgm:t>
    </dgm:pt>
    <dgm:pt modelId="{BFEEBCFE-8C98-4E29-8A8C-F3740545E32E}">
      <dgm:prSet/>
      <dgm:spPr/>
      <dgm:t>
        <a:bodyPr/>
        <a:lstStyle/>
        <a:p>
          <a:r>
            <a:rPr lang="en-US"/>
            <a:t>Evidence points to between 50-90% of weight differences being explained by genes (Elks et al., 2012)</a:t>
          </a:r>
        </a:p>
      </dgm:t>
    </dgm:pt>
    <dgm:pt modelId="{A51983AA-6579-44EA-AF1D-CD8CEA080EEF}" type="parTrans" cxnId="{479FD689-A7AD-4B98-98EC-D0CBAFC403BE}">
      <dgm:prSet/>
      <dgm:spPr/>
      <dgm:t>
        <a:bodyPr/>
        <a:lstStyle/>
        <a:p>
          <a:endParaRPr lang="en-US"/>
        </a:p>
      </dgm:t>
    </dgm:pt>
    <dgm:pt modelId="{E26E585D-7F80-4894-A5E9-E44ED4FFCE25}" type="sibTrans" cxnId="{479FD689-A7AD-4B98-98EC-D0CBAFC403BE}">
      <dgm:prSet/>
      <dgm:spPr/>
      <dgm:t>
        <a:bodyPr/>
        <a:lstStyle/>
        <a:p>
          <a:endParaRPr lang="en-US"/>
        </a:p>
      </dgm:t>
    </dgm:pt>
    <dgm:pt modelId="{3D501F08-C6DE-49FA-817D-2B61DF022258}">
      <dgm:prSet/>
      <dgm:spPr/>
      <dgm:t>
        <a:bodyPr/>
        <a:lstStyle/>
        <a:p>
          <a:r>
            <a:rPr lang="en-US"/>
            <a:t>There are over 100 identified genes relating to weight (Locke et al., 2015).</a:t>
          </a:r>
        </a:p>
      </dgm:t>
    </dgm:pt>
    <dgm:pt modelId="{2F94F4BD-F7A0-4A36-8837-85EEB99D1D6D}" type="parTrans" cxnId="{6444290B-8098-4C6A-AC82-671EC7E87909}">
      <dgm:prSet/>
      <dgm:spPr/>
      <dgm:t>
        <a:bodyPr/>
        <a:lstStyle/>
        <a:p>
          <a:endParaRPr lang="en-US"/>
        </a:p>
      </dgm:t>
    </dgm:pt>
    <dgm:pt modelId="{D79F3507-1128-450D-9C44-1DFC39B780AD}" type="sibTrans" cxnId="{6444290B-8098-4C6A-AC82-671EC7E87909}">
      <dgm:prSet/>
      <dgm:spPr/>
      <dgm:t>
        <a:bodyPr/>
        <a:lstStyle/>
        <a:p>
          <a:endParaRPr lang="en-US"/>
        </a:p>
      </dgm:t>
    </dgm:pt>
    <dgm:pt modelId="{5B7DBAFA-F38C-445A-859D-CB329585481F}">
      <dgm:prSet/>
      <dgm:spPr/>
      <dgm:t>
        <a:bodyPr/>
        <a:lstStyle/>
        <a:p>
          <a:r>
            <a:rPr lang="en-US"/>
            <a:t>Food interest, satiety and emotional eating (Cornelis et al., 2014)</a:t>
          </a:r>
        </a:p>
      </dgm:t>
    </dgm:pt>
    <dgm:pt modelId="{CAC0372E-E4DC-4A00-86E7-A451AA17579B}" type="parTrans" cxnId="{F5338643-A608-48A7-AACD-006F5455CF31}">
      <dgm:prSet/>
      <dgm:spPr/>
      <dgm:t>
        <a:bodyPr/>
        <a:lstStyle/>
        <a:p>
          <a:endParaRPr lang="en-US"/>
        </a:p>
      </dgm:t>
    </dgm:pt>
    <dgm:pt modelId="{B860C018-EFED-4E63-B837-BA6FA7654EBB}" type="sibTrans" cxnId="{F5338643-A608-48A7-AACD-006F5455CF31}">
      <dgm:prSet/>
      <dgm:spPr/>
      <dgm:t>
        <a:bodyPr/>
        <a:lstStyle/>
        <a:p>
          <a:endParaRPr lang="en-US"/>
        </a:p>
      </dgm:t>
    </dgm:pt>
    <dgm:pt modelId="{BF369628-D605-45C9-8CA2-D7D4B559A092}" type="pres">
      <dgm:prSet presAssocID="{C2C44CE0-4EEF-41E7-91E7-3376E5CE48D8}" presName="linear" presStyleCnt="0">
        <dgm:presLayoutVars>
          <dgm:animLvl val="lvl"/>
          <dgm:resizeHandles val="exact"/>
        </dgm:presLayoutVars>
      </dgm:prSet>
      <dgm:spPr/>
    </dgm:pt>
    <dgm:pt modelId="{A9F6047A-1500-47F3-BE58-48EC03D27190}" type="pres">
      <dgm:prSet presAssocID="{ED76D007-5707-49DC-8DF8-52159F14A97A}" presName="parentText" presStyleLbl="node1" presStyleIdx="0" presStyleCnt="4">
        <dgm:presLayoutVars>
          <dgm:chMax val="0"/>
          <dgm:bulletEnabled val="1"/>
        </dgm:presLayoutVars>
      </dgm:prSet>
      <dgm:spPr/>
    </dgm:pt>
    <dgm:pt modelId="{0B6CE2A9-5819-4081-87AD-CAEB0D947209}" type="pres">
      <dgm:prSet presAssocID="{321397F7-D637-4D35-95C2-5EBE512C6594}" presName="spacer" presStyleCnt="0"/>
      <dgm:spPr/>
    </dgm:pt>
    <dgm:pt modelId="{47D0D276-2063-4D27-B53B-A1635501FB78}" type="pres">
      <dgm:prSet presAssocID="{BFEEBCFE-8C98-4E29-8A8C-F3740545E32E}" presName="parentText" presStyleLbl="node1" presStyleIdx="1" presStyleCnt="4">
        <dgm:presLayoutVars>
          <dgm:chMax val="0"/>
          <dgm:bulletEnabled val="1"/>
        </dgm:presLayoutVars>
      </dgm:prSet>
      <dgm:spPr/>
    </dgm:pt>
    <dgm:pt modelId="{EF5D3047-B6EF-41B8-9935-0708D2BF441E}" type="pres">
      <dgm:prSet presAssocID="{E26E585D-7F80-4894-A5E9-E44ED4FFCE25}" presName="spacer" presStyleCnt="0"/>
      <dgm:spPr/>
    </dgm:pt>
    <dgm:pt modelId="{141C92B6-CD8C-429C-B114-8482E59FF3E2}" type="pres">
      <dgm:prSet presAssocID="{3D501F08-C6DE-49FA-817D-2B61DF022258}" presName="parentText" presStyleLbl="node1" presStyleIdx="2" presStyleCnt="4">
        <dgm:presLayoutVars>
          <dgm:chMax val="0"/>
          <dgm:bulletEnabled val="1"/>
        </dgm:presLayoutVars>
      </dgm:prSet>
      <dgm:spPr/>
    </dgm:pt>
    <dgm:pt modelId="{92C6D0EC-401E-458E-8C4F-66D73D728D90}" type="pres">
      <dgm:prSet presAssocID="{D79F3507-1128-450D-9C44-1DFC39B780AD}" presName="spacer" presStyleCnt="0"/>
      <dgm:spPr/>
    </dgm:pt>
    <dgm:pt modelId="{89FF823D-B62A-4FD6-9441-40843776D2E6}" type="pres">
      <dgm:prSet presAssocID="{5B7DBAFA-F38C-445A-859D-CB329585481F}" presName="parentText" presStyleLbl="node1" presStyleIdx="3" presStyleCnt="4">
        <dgm:presLayoutVars>
          <dgm:chMax val="0"/>
          <dgm:bulletEnabled val="1"/>
        </dgm:presLayoutVars>
      </dgm:prSet>
      <dgm:spPr/>
    </dgm:pt>
  </dgm:ptLst>
  <dgm:cxnLst>
    <dgm:cxn modelId="{6444290B-8098-4C6A-AC82-671EC7E87909}" srcId="{C2C44CE0-4EEF-41E7-91E7-3376E5CE48D8}" destId="{3D501F08-C6DE-49FA-817D-2B61DF022258}" srcOrd="2" destOrd="0" parTransId="{2F94F4BD-F7A0-4A36-8837-85EEB99D1D6D}" sibTransId="{D79F3507-1128-450D-9C44-1DFC39B780AD}"/>
    <dgm:cxn modelId="{D5710F35-3FBA-4762-97A7-C9A34347312E}" type="presOf" srcId="{3D501F08-C6DE-49FA-817D-2B61DF022258}" destId="{141C92B6-CD8C-429C-B114-8482E59FF3E2}" srcOrd="0" destOrd="0" presId="urn:microsoft.com/office/officeart/2005/8/layout/vList2"/>
    <dgm:cxn modelId="{15FF0B36-E986-4A0A-B90E-41B12FE98D02}" type="presOf" srcId="{5B7DBAFA-F38C-445A-859D-CB329585481F}" destId="{89FF823D-B62A-4FD6-9441-40843776D2E6}" srcOrd="0" destOrd="0" presId="urn:microsoft.com/office/officeart/2005/8/layout/vList2"/>
    <dgm:cxn modelId="{FF37795D-E56D-4464-9995-02C668329525}" type="presOf" srcId="{C2C44CE0-4EEF-41E7-91E7-3376E5CE48D8}" destId="{BF369628-D605-45C9-8CA2-D7D4B559A092}" srcOrd="0" destOrd="0" presId="urn:microsoft.com/office/officeart/2005/8/layout/vList2"/>
    <dgm:cxn modelId="{F5338643-A608-48A7-AACD-006F5455CF31}" srcId="{C2C44CE0-4EEF-41E7-91E7-3376E5CE48D8}" destId="{5B7DBAFA-F38C-445A-859D-CB329585481F}" srcOrd="3" destOrd="0" parTransId="{CAC0372E-E4DC-4A00-86E7-A451AA17579B}" sibTransId="{B860C018-EFED-4E63-B837-BA6FA7654EBB}"/>
    <dgm:cxn modelId="{479FD689-A7AD-4B98-98EC-D0CBAFC403BE}" srcId="{C2C44CE0-4EEF-41E7-91E7-3376E5CE48D8}" destId="{BFEEBCFE-8C98-4E29-8A8C-F3740545E32E}" srcOrd="1" destOrd="0" parTransId="{A51983AA-6579-44EA-AF1D-CD8CEA080EEF}" sibTransId="{E26E585D-7F80-4894-A5E9-E44ED4FFCE25}"/>
    <dgm:cxn modelId="{5214BDA3-F1C1-42B3-B62C-807AD3972A11}" type="presOf" srcId="{ED76D007-5707-49DC-8DF8-52159F14A97A}" destId="{A9F6047A-1500-47F3-BE58-48EC03D27190}" srcOrd="0" destOrd="0" presId="urn:microsoft.com/office/officeart/2005/8/layout/vList2"/>
    <dgm:cxn modelId="{C5AA17D1-8262-47B0-A61E-42DA0FA53FAD}" srcId="{C2C44CE0-4EEF-41E7-91E7-3376E5CE48D8}" destId="{ED76D007-5707-49DC-8DF8-52159F14A97A}" srcOrd="0" destOrd="0" parTransId="{8CA18E2E-C273-43A7-A627-7DAFE5CA1466}" sibTransId="{321397F7-D637-4D35-95C2-5EBE512C6594}"/>
    <dgm:cxn modelId="{33DDBDD1-1BC1-405E-BDB3-6FBF34732CFB}" type="presOf" srcId="{BFEEBCFE-8C98-4E29-8A8C-F3740545E32E}" destId="{47D0D276-2063-4D27-B53B-A1635501FB78}" srcOrd="0" destOrd="0" presId="urn:microsoft.com/office/officeart/2005/8/layout/vList2"/>
    <dgm:cxn modelId="{39DB0A6E-2529-4228-BF01-D680BDADA963}" type="presParOf" srcId="{BF369628-D605-45C9-8CA2-D7D4B559A092}" destId="{A9F6047A-1500-47F3-BE58-48EC03D27190}" srcOrd="0" destOrd="0" presId="urn:microsoft.com/office/officeart/2005/8/layout/vList2"/>
    <dgm:cxn modelId="{1925E15E-4E26-4006-B4FA-995FDC7A4DAB}" type="presParOf" srcId="{BF369628-D605-45C9-8CA2-D7D4B559A092}" destId="{0B6CE2A9-5819-4081-87AD-CAEB0D947209}" srcOrd="1" destOrd="0" presId="urn:microsoft.com/office/officeart/2005/8/layout/vList2"/>
    <dgm:cxn modelId="{82372AE6-7426-442D-AA08-B786B6961171}" type="presParOf" srcId="{BF369628-D605-45C9-8CA2-D7D4B559A092}" destId="{47D0D276-2063-4D27-B53B-A1635501FB78}" srcOrd="2" destOrd="0" presId="urn:microsoft.com/office/officeart/2005/8/layout/vList2"/>
    <dgm:cxn modelId="{0B76A111-315E-4C00-B69D-25FA093006A3}" type="presParOf" srcId="{BF369628-D605-45C9-8CA2-D7D4B559A092}" destId="{EF5D3047-B6EF-41B8-9935-0708D2BF441E}" srcOrd="3" destOrd="0" presId="urn:microsoft.com/office/officeart/2005/8/layout/vList2"/>
    <dgm:cxn modelId="{D06F9674-8DB4-4D1C-8FFB-5AB2CDA1449A}" type="presParOf" srcId="{BF369628-D605-45C9-8CA2-D7D4B559A092}" destId="{141C92B6-CD8C-429C-B114-8482E59FF3E2}" srcOrd="4" destOrd="0" presId="urn:microsoft.com/office/officeart/2005/8/layout/vList2"/>
    <dgm:cxn modelId="{CEA9013E-8A79-46DB-B6ED-48F2E3836844}" type="presParOf" srcId="{BF369628-D605-45C9-8CA2-D7D4B559A092}" destId="{92C6D0EC-401E-458E-8C4F-66D73D728D90}" srcOrd="5" destOrd="0" presId="urn:microsoft.com/office/officeart/2005/8/layout/vList2"/>
    <dgm:cxn modelId="{DACA99E9-8ABB-4A9B-BBC3-A748665A25C8}" type="presParOf" srcId="{BF369628-D605-45C9-8CA2-D7D4B559A092}" destId="{89FF823D-B62A-4FD6-9441-40843776D2E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FF25559B-7BC6-40D0-8B22-A24554154FB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EBA6A6B-CB9D-4D38-8C63-352D8C049B13}">
      <dgm:prSet/>
      <dgm:spPr/>
      <dgm:t>
        <a:bodyPr/>
        <a:lstStyle/>
        <a:p>
          <a:r>
            <a:rPr lang="en-US"/>
            <a:t>Chronic stress, finances, family discord, mental health (Wardle et al., 2011)</a:t>
          </a:r>
        </a:p>
      </dgm:t>
    </dgm:pt>
    <dgm:pt modelId="{0952C4C6-E967-43A4-A1EE-4F2DBA1B8332}" type="parTrans" cxnId="{C6517FF8-0510-4DCB-B31D-D8829FDCB6E9}">
      <dgm:prSet/>
      <dgm:spPr/>
      <dgm:t>
        <a:bodyPr/>
        <a:lstStyle/>
        <a:p>
          <a:endParaRPr lang="en-US"/>
        </a:p>
      </dgm:t>
    </dgm:pt>
    <dgm:pt modelId="{019D3E78-42BD-43DE-82B1-0020E6912AB6}" type="sibTrans" cxnId="{C6517FF8-0510-4DCB-B31D-D8829FDCB6E9}">
      <dgm:prSet/>
      <dgm:spPr/>
      <dgm:t>
        <a:bodyPr/>
        <a:lstStyle/>
        <a:p>
          <a:endParaRPr lang="en-US"/>
        </a:p>
      </dgm:t>
    </dgm:pt>
    <dgm:pt modelId="{7C7C1E4F-3078-45DE-B564-A503B07D25D7}">
      <dgm:prSet/>
      <dgm:spPr/>
      <dgm:t>
        <a:bodyPr/>
        <a:lstStyle/>
        <a:p>
          <a:r>
            <a:rPr lang="en-US"/>
            <a:t>Stress results in greater accumulation of fat (Spencer and Tilbrook, 2011)</a:t>
          </a:r>
        </a:p>
      </dgm:t>
    </dgm:pt>
    <dgm:pt modelId="{676EB7AA-92AB-4FE3-99F8-A118AC877F44}" type="parTrans" cxnId="{B2E323D3-C11D-47BA-B2E2-4F54BD4EBA86}">
      <dgm:prSet/>
      <dgm:spPr/>
      <dgm:t>
        <a:bodyPr/>
        <a:lstStyle/>
        <a:p>
          <a:endParaRPr lang="en-US"/>
        </a:p>
      </dgm:t>
    </dgm:pt>
    <dgm:pt modelId="{D7B5929B-E0EB-4A5B-81C8-A14159E2A7AC}" type="sibTrans" cxnId="{B2E323D3-C11D-47BA-B2E2-4F54BD4EBA86}">
      <dgm:prSet/>
      <dgm:spPr/>
      <dgm:t>
        <a:bodyPr/>
        <a:lstStyle/>
        <a:p>
          <a:endParaRPr lang="en-US"/>
        </a:p>
      </dgm:t>
    </dgm:pt>
    <dgm:pt modelId="{711A91D9-B7F1-4ADA-B68D-3DFA0136656C}">
      <dgm:prSet/>
      <dgm:spPr/>
      <dgm:t>
        <a:bodyPr/>
        <a:lstStyle/>
        <a:p>
          <a:r>
            <a:rPr lang="en-US"/>
            <a:t>Higher stress, higher cravings (Yau and Potenza, 2013)</a:t>
          </a:r>
        </a:p>
      </dgm:t>
    </dgm:pt>
    <dgm:pt modelId="{E9A7420D-BE32-4AB1-8BA4-479510EC44EB}" type="parTrans" cxnId="{D078BEC1-1DCC-449E-A21B-26316826F420}">
      <dgm:prSet/>
      <dgm:spPr/>
      <dgm:t>
        <a:bodyPr/>
        <a:lstStyle/>
        <a:p>
          <a:endParaRPr lang="en-US"/>
        </a:p>
      </dgm:t>
    </dgm:pt>
    <dgm:pt modelId="{C24C862D-A65F-46EA-A94D-B0D4CBDAF242}" type="sibTrans" cxnId="{D078BEC1-1DCC-449E-A21B-26316826F420}">
      <dgm:prSet/>
      <dgm:spPr/>
      <dgm:t>
        <a:bodyPr/>
        <a:lstStyle/>
        <a:p>
          <a:endParaRPr lang="en-US"/>
        </a:p>
      </dgm:t>
    </dgm:pt>
    <dgm:pt modelId="{67953259-F015-4754-9461-8C9B4A23A42C}" type="pres">
      <dgm:prSet presAssocID="{FF25559B-7BC6-40D0-8B22-A24554154FB1}" presName="linear" presStyleCnt="0">
        <dgm:presLayoutVars>
          <dgm:animLvl val="lvl"/>
          <dgm:resizeHandles val="exact"/>
        </dgm:presLayoutVars>
      </dgm:prSet>
      <dgm:spPr/>
    </dgm:pt>
    <dgm:pt modelId="{FD04C721-D3B0-479E-AD14-ED585DCC3718}" type="pres">
      <dgm:prSet presAssocID="{FEBA6A6B-CB9D-4D38-8C63-352D8C049B13}" presName="parentText" presStyleLbl="node1" presStyleIdx="0" presStyleCnt="3">
        <dgm:presLayoutVars>
          <dgm:chMax val="0"/>
          <dgm:bulletEnabled val="1"/>
        </dgm:presLayoutVars>
      </dgm:prSet>
      <dgm:spPr/>
    </dgm:pt>
    <dgm:pt modelId="{6FD09460-9C8C-48FC-85D5-0B9A6D156534}" type="pres">
      <dgm:prSet presAssocID="{019D3E78-42BD-43DE-82B1-0020E6912AB6}" presName="spacer" presStyleCnt="0"/>
      <dgm:spPr/>
    </dgm:pt>
    <dgm:pt modelId="{3375CA94-BB5B-4BE6-BF76-CC4D413056D4}" type="pres">
      <dgm:prSet presAssocID="{7C7C1E4F-3078-45DE-B564-A503B07D25D7}" presName="parentText" presStyleLbl="node1" presStyleIdx="1" presStyleCnt="3">
        <dgm:presLayoutVars>
          <dgm:chMax val="0"/>
          <dgm:bulletEnabled val="1"/>
        </dgm:presLayoutVars>
      </dgm:prSet>
      <dgm:spPr/>
    </dgm:pt>
    <dgm:pt modelId="{9139C060-853F-4DEB-88BF-928771FD4214}" type="pres">
      <dgm:prSet presAssocID="{D7B5929B-E0EB-4A5B-81C8-A14159E2A7AC}" presName="spacer" presStyleCnt="0"/>
      <dgm:spPr/>
    </dgm:pt>
    <dgm:pt modelId="{9E6A4B9B-B249-4465-9C5F-6DA8ACA7CD36}" type="pres">
      <dgm:prSet presAssocID="{711A91D9-B7F1-4ADA-B68D-3DFA0136656C}" presName="parentText" presStyleLbl="node1" presStyleIdx="2" presStyleCnt="3">
        <dgm:presLayoutVars>
          <dgm:chMax val="0"/>
          <dgm:bulletEnabled val="1"/>
        </dgm:presLayoutVars>
      </dgm:prSet>
      <dgm:spPr/>
    </dgm:pt>
  </dgm:ptLst>
  <dgm:cxnLst>
    <dgm:cxn modelId="{AEF87038-7894-4B9D-A7BB-CABBEAFAB741}" type="presOf" srcId="{711A91D9-B7F1-4ADA-B68D-3DFA0136656C}" destId="{9E6A4B9B-B249-4465-9C5F-6DA8ACA7CD36}" srcOrd="0" destOrd="0" presId="urn:microsoft.com/office/officeart/2005/8/layout/vList2"/>
    <dgm:cxn modelId="{DD099A6D-1654-442E-A3D4-CAC22F8B48A8}" type="presOf" srcId="{FEBA6A6B-CB9D-4D38-8C63-352D8C049B13}" destId="{FD04C721-D3B0-479E-AD14-ED585DCC3718}" srcOrd="0" destOrd="0" presId="urn:microsoft.com/office/officeart/2005/8/layout/vList2"/>
    <dgm:cxn modelId="{D078BEC1-1DCC-449E-A21B-26316826F420}" srcId="{FF25559B-7BC6-40D0-8B22-A24554154FB1}" destId="{711A91D9-B7F1-4ADA-B68D-3DFA0136656C}" srcOrd="2" destOrd="0" parTransId="{E9A7420D-BE32-4AB1-8BA4-479510EC44EB}" sibTransId="{C24C862D-A65F-46EA-A94D-B0D4CBDAF242}"/>
    <dgm:cxn modelId="{86E039C2-764B-45E4-915E-DFDC16411ECF}" type="presOf" srcId="{7C7C1E4F-3078-45DE-B564-A503B07D25D7}" destId="{3375CA94-BB5B-4BE6-BF76-CC4D413056D4}" srcOrd="0" destOrd="0" presId="urn:microsoft.com/office/officeart/2005/8/layout/vList2"/>
    <dgm:cxn modelId="{B2E323D3-C11D-47BA-B2E2-4F54BD4EBA86}" srcId="{FF25559B-7BC6-40D0-8B22-A24554154FB1}" destId="{7C7C1E4F-3078-45DE-B564-A503B07D25D7}" srcOrd="1" destOrd="0" parTransId="{676EB7AA-92AB-4FE3-99F8-A118AC877F44}" sibTransId="{D7B5929B-E0EB-4A5B-81C8-A14159E2A7AC}"/>
    <dgm:cxn modelId="{8814B6D9-C648-469B-9ABE-DE0160F6B1EF}" type="presOf" srcId="{FF25559B-7BC6-40D0-8B22-A24554154FB1}" destId="{67953259-F015-4754-9461-8C9B4A23A42C}" srcOrd="0" destOrd="0" presId="urn:microsoft.com/office/officeart/2005/8/layout/vList2"/>
    <dgm:cxn modelId="{C6517FF8-0510-4DCB-B31D-D8829FDCB6E9}" srcId="{FF25559B-7BC6-40D0-8B22-A24554154FB1}" destId="{FEBA6A6B-CB9D-4D38-8C63-352D8C049B13}" srcOrd="0" destOrd="0" parTransId="{0952C4C6-E967-43A4-A1EE-4F2DBA1B8332}" sibTransId="{019D3E78-42BD-43DE-82B1-0020E6912AB6}"/>
    <dgm:cxn modelId="{CFBBDF3A-E0ED-4BB5-B74A-32DB5B759ACF}" type="presParOf" srcId="{67953259-F015-4754-9461-8C9B4A23A42C}" destId="{FD04C721-D3B0-479E-AD14-ED585DCC3718}" srcOrd="0" destOrd="0" presId="urn:microsoft.com/office/officeart/2005/8/layout/vList2"/>
    <dgm:cxn modelId="{3E4B4EED-54A5-42F1-AC39-D2ED16D44985}" type="presParOf" srcId="{67953259-F015-4754-9461-8C9B4A23A42C}" destId="{6FD09460-9C8C-48FC-85D5-0B9A6D156534}" srcOrd="1" destOrd="0" presId="urn:microsoft.com/office/officeart/2005/8/layout/vList2"/>
    <dgm:cxn modelId="{1305163A-21DA-4C6C-BA78-8FEEF07B6FA4}" type="presParOf" srcId="{67953259-F015-4754-9461-8C9B4A23A42C}" destId="{3375CA94-BB5B-4BE6-BF76-CC4D413056D4}" srcOrd="2" destOrd="0" presId="urn:microsoft.com/office/officeart/2005/8/layout/vList2"/>
    <dgm:cxn modelId="{BFDA507A-6FD1-479E-BF4D-AD01D13BC7BC}" type="presParOf" srcId="{67953259-F015-4754-9461-8C9B4A23A42C}" destId="{9139C060-853F-4DEB-88BF-928771FD4214}" srcOrd="3" destOrd="0" presId="urn:microsoft.com/office/officeart/2005/8/layout/vList2"/>
    <dgm:cxn modelId="{8EFC33CA-4A5D-4C17-B7B7-4948F9C90968}" type="presParOf" srcId="{67953259-F015-4754-9461-8C9B4A23A42C}" destId="{9E6A4B9B-B249-4465-9C5F-6DA8ACA7CD3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DBE6D2F-FA70-48EB-904A-E129440442F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8FF6DB0-B58D-4958-9B6B-6C8309847E7E}">
      <dgm:prSet/>
      <dgm:spPr/>
      <dgm:t>
        <a:bodyPr/>
        <a:lstStyle/>
        <a:p>
          <a:r>
            <a:rPr lang="en-US"/>
            <a:t>Food preferences start to develop very early on in life and show stability (Craigie et al., 2011).</a:t>
          </a:r>
        </a:p>
      </dgm:t>
    </dgm:pt>
    <dgm:pt modelId="{F56337E0-19A2-4C7A-9245-8802838BC6DC}" type="parTrans" cxnId="{FB5FE5A0-3CE0-489B-8543-02F06C7ED308}">
      <dgm:prSet/>
      <dgm:spPr/>
      <dgm:t>
        <a:bodyPr/>
        <a:lstStyle/>
        <a:p>
          <a:endParaRPr lang="en-US"/>
        </a:p>
      </dgm:t>
    </dgm:pt>
    <dgm:pt modelId="{DA0779A4-1C17-44F3-9E28-5868AE8D54E8}" type="sibTrans" cxnId="{FB5FE5A0-3CE0-489B-8543-02F06C7ED308}">
      <dgm:prSet/>
      <dgm:spPr/>
      <dgm:t>
        <a:bodyPr/>
        <a:lstStyle/>
        <a:p>
          <a:endParaRPr lang="en-US"/>
        </a:p>
      </dgm:t>
    </dgm:pt>
    <dgm:pt modelId="{156F0F93-CA7E-4649-BA61-70DBAF17D3F2}">
      <dgm:prSet/>
      <dgm:spPr/>
      <dgm:t>
        <a:bodyPr/>
        <a:lstStyle/>
        <a:p>
          <a:r>
            <a:rPr lang="en-US"/>
            <a:t>Therefore, it is imperative that parents start healthy eating habits early on. </a:t>
          </a:r>
        </a:p>
      </dgm:t>
    </dgm:pt>
    <dgm:pt modelId="{58A06100-4BE0-4733-B9B3-17C08800FFE7}" type="parTrans" cxnId="{76485FC7-4534-411E-936F-A32D5C59C9CD}">
      <dgm:prSet/>
      <dgm:spPr/>
      <dgm:t>
        <a:bodyPr/>
        <a:lstStyle/>
        <a:p>
          <a:endParaRPr lang="en-US"/>
        </a:p>
      </dgm:t>
    </dgm:pt>
    <dgm:pt modelId="{57A5F380-925D-417F-AAE1-A278CBC0BDB6}" type="sibTrans" cxnId="{76485FC7-4534-411E-936F-A32D5C59C9CD}">
      <dgm:prSet/>
      <dgm:spPr/>
      <dgm:t>
        <a:bodyPr/>
        <a:lstStyle/>
        <a:p>
          <a:endParaRPr lang="en-US"/>
        </a:p>
      </dgm:t>
    </dgm:pt>
    <dgm:pt modelId="{7C240981-E9C9-486C-ABB7-7B3F4EE6D99E}">
      <dgm:prSet/>
      <dgm:spPr/>
      <dgm:t>
        <a:bodyPr/>
        <a:lstStyle/>
        <a:p>
          <a:r>
            <a:rPr lang="en-US"/>
            <a:t>Low SES may lead to energy dense, nutritionally poor foods being the norm (Prayogo et al., 2018)</a:t>
          </a:r>
        </a:p>
      </dgm:t>
    </dgm:pt>
    <dgm:pt modelId="{85D48F5A-6FFB-4434-9557-CEBF73A4D191}" type="parTrans" cxnId="{1970205A-21AF-4E29-9384-96BA621D8759}">
      <dgm:prSet/>
      <dgm:spPr/>
      <dgm:t>
        <a:bodyPr/>
        <a:lstStyle/>
        <a:p>
          <a:endParaRPr lang="en-US"/>
        </a:p>
      </dgm:t>
    </dgm:pt>
    <dgm:pt modelId="{D37CD1D4-67E9-4B1D-BC98-1AF3D6ECCB56}" type="sibTrans" cxnId="{1970205A-21AF-4E29-9384-96BA621D8759}">
      <dgm:prSet/>
      <dgm:spPr/>
      <dgm:t>
        <a:bodyPr/>
        <a:lstStyle/>
        <a:p>
          <a:endParaRPr lang="en-US"/>
        </a:p>
      </dgm:t>
    </dgm:pt>
    <dgm:pt modelId="{4CB787FB-DB99-4467-A1C6-45D591716EF1}" type="pres">
      <dgm:prSet presAssocID="{5DBE6D2F-FA70-48EB-904A-E129440442FA}" presName="linear" presStyleCnt="0">
        <dgm:presLayoutVars>
          <dgm:animLvl val="lvl"/>
          <dgm:resizeHandles val="exact"/>
        </dgm:presLayoutVars>
      </dgm:prSet>
      <dgm:spPr/>
    </dgm:pt>
    <dgm:pt modelId="{C65AF056-6C8A-44CA-B378-810F12714F2C}" type="pres">
      <dgm:prSet presAssocID="{58FF6DB0-B58D-4958-9B6B-6C8309847E7E}" presName="parentText" presStyleLbl="node1" presStyleIdx="0" presStyleCnt="3">
        <dgm:presLayoutVars>
          <dgm:chMax val="0"/>
          <dgm:bulletEnabled val="1"/>
        </dgm:presLayoutVars>
      </dgm:prSet>
      <dgm:spPr/>
    </dgm:pt>
    <dgm:pt modelId="{8B4DEA3D-A8E3-43B5-A5DC-AE81B109F87E}" type="pres">
      <dgm:prSet presAssocID="{DA0779A4-1C17-44F3-9E28-5868AE8D54E8}" presName="spacer" presStyleCnt="0"/>
      <dgm:spPr/>
    </dgm:pt>
    <dgm:pt modelId="{A31983CC-B1BF-4C6F-9BF4-BABE906707B9}" type="pres">
      <dgm:prSet presAssocID="{156F0F93-CA7E-4649-BA61-70DBAF17D3F2}" presName="parentText" presStyleLbl="node1" presStyleIdx="1" presStyleCnt="3">
        <dgm:presLayoutVars>
          <dgm:chMax val="0"/>
          <dgm:bulletEnabled val="1"/>
        </dgm:presLayoutVars>
      </dgm:prSet>
      <dgm:spPr/>
    </dgm:pt>
    <dgm:pt modelId="{09BDEE2C-C8A7-4D54-A00D-35F5FDE22834}" type="pres">
      <dgm:prSet presAssocID="{57A5F380-925D-417F-AAE1-A278CBC0BDB6}" presName="spacer" presStyleCnt="0"/>
      <dgm:spPr/>
    </dgm:pt>
    <dgm:pt modelId="{6BFAA9FF-1A05-4B49-93D2-7D7AD1F173C9}" type="pres">
      <dgm:prSet presAssocID="{7C240981-E9C9-486C-ABB7-7B3F4EE6D99E}" presName="parentText" presStyleLbl="node1" presStyleIdx="2" presStyleCnt="3">
        <dgm:presLayoutVars>
          <dgm:chMax val="0"/>
          <dgm:bulletEnabled val="1"/>
        </dgm:presLayoutVars>
      </dgm:prSet>
      <dgm:spPr/>
    </dgm:pt>
  </dgm:ptLst>
  <dgm:cxnLst>
    <dgm:cxn modelId="{DD865126-D51A-41AD-8A5D-9BEAE35A71DC}" type="presOf" srcId="{7C240981-E9C9-486C-ABB7-7B3F4EE6D99E}" destId="{6BFAA9FF-1A05-4B49-93D2-7D7AD1F173C9}" srcOrd="0" destOrd="0" presId="urn:microsoft.com/office/officeart/2005/8/layout/vList2"/>
    <dgm:cxn modelId="{1970205A-21AF-4E29-9384-96BA621D8759}" srcId="{5DBE6D2F-FA70-48EB-904A-E129440442FA}" destId="{7C240981-E9C9-486C-ABB7-7B3F4EE6D99E}" srcOrd="2" destOrd="0" parTransId="{85D48F5A-6FFB-4434-9557-CEBF73A4D191}" sibTransId="{D37CD1D4-67E9-4B1D-BC98-1AF3D6ECCB56}"/>
    <dgm:cxn modelId="{0FEC157E-0C15-4A7B-8001-65E2E9461DB8}" type="presOf" srcId="{5DBE6D2F-FA70-48EB-904A-E129440442FA}" destId="{4CB787FB-DB99-4467-A1C6-45D591716EF1}" srcOrd="0" destOrd="0" presId="urn:microsoft.com/office/officeart/2005/8/layout/vList2"/>
    <dgm:cxn modelId="{FB5FE5A0-3CE0-489B-8543-02F06C7ED308}" srcId="{5DBE6D2F-FA70-48EB-904A-E129440442FA}" destId="{58FF6DB0-B58D-4958-9B6B-6C8309847E7E}" srcOrd="0" destOrd="0" parTransId="{F56337E0-19A2-4C7A-9245-8802838BC6DC}" sibTransId="{DA0779A4-1C17-44F3-9E28-5868AE8D54E8}"/>
    <dgm:cxn modelId="{76485FC7-4534-411E-936F-A32D5C59C9CD}" srcId="{5DBE6D2F-FA70-48EB-904A-E129440442FA}" destId="{156F0F93-CA7E-4649-BA61-70DBAF17D3F2}" srcOrd="1" destOrd="0" parTransId="{58A06100-4BE0-4733-B9B3-17C08800FFE7}" sibTransId="{57A5F380-925D-417F-AAE1-A278CBC0BDB6}"/>
    <dgm:cxn modelId="{E9BE0CC9-7CF4-445B-A5BA-C7388D8A3180}" type="presOf" srcId="{58FF6DB0-B58D-4958-9B6B-6C8309847E7E}" destId="{C65AF056-6C8A-44CA-B378-810F12714F2C}" srcOrd="0" destOrd="0" presId="urn:microsoft.com/office/officeart/2005/8/layout/vList2"/>
    <dgm:cxn modelId="{C8C2CFE4-3FFA-4B0D-A1CB-7B2AE1C1848C}" type="presOf" srcId="{156F0F93-CA7E-4649-BA61-70DBAF17D3F2}" destId="{A31983CC-B1BF-4C6F-9BF4-BABE906707B9}" srcOrd="0" destOrd="0" presId="urn:microsoft.com/office/officeart/2005/8/layout/vList2"/>
    <dgm:cxn modelId="{B5437E9C-3C73-41C7-B2A3-742A140B27A2}" type="presParOf" srcId="{4CB787FB-DB99-4467-A1C6-45D591716EF1}" destId="{C65AF056-6C8A-44CA-B378-810F12714F2C}" srcOrd="0" destOrd="0" presId="urn:microsoft.com/office/officeart/2005/8/layout/vList2"/>
    <dgm:cxn modelId="{C3AFC35D-4B90-4794-B9F7-D92DED483BB0}" type="presParOf" srcId="{4CB787FB-DB99-4467-A1C6-45D591716EF1}" destId="{8B4DEA3D-A8E3-43B5-A5DC-AE81B109F87E}" srcOrd="1" destOrd="0" presId="urn:microsoft.com/office/officeart/2005/8/layout/vList2"/>
    <dgm:cxn modelId="{58FE2B41-FC73-4690-B408-2C8EE110D6E2}" type="presParOf" srcId="{4CB787FB-DB99-4467-A1C6-45D591716EF1}" destId="{A31983CC-B1BF-4C6F-9BF4-BABE906707B9}" srcOrd="2" destOrd="0" presId="urn:microsoft.com/office/officeart/2005/8/layout/vList2"/>
    <dgm:cxn modelId="{C7FDD9EE-0C12-4087-967D-A4CCB28C6001}" type="presParOf" srcId="{4CB787FB-DB99-4467-A1C6-45D591716EF1}" destId="{09BDEE2C-C8A7-4D54-A00D-35F5FDE22834}" srcOrd="3" destOrd="0" presId="urn:microsoft.com/office/officeart/2005/8/layout/vList2"/>
    <dgm:cxn modelId="{5E747E2D-A7A6-4DC3-9414-51103F87EDD0}" type="presParOf" srcId="{4CB787FB-DB99-4467-A1C6-45D591716EF1}" destId="{6BFAA9FF-1A05-4B49-93D2-7D7AD1F173C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781CB41-8261-46AE-9844-2599734D7EE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DC86DFA-099D-4C44-A766-884D7FA79412}">
      <dgm:prSet/>
      <dgm:spPr/>
      <dgm:t>
        <a:bodyPr/>
        <a:lstStyle/>
        <a:p>
          <a:r>
            <a:rPr lang="en-US"/>
            <a:t>Those who are more responsive to food cues tend to eat more in response to cues (French et al., 2017)</a:t>
          </a:r>
        </a:p>
      </dgm:t>
    </dgm:pt>
    <dgm:pt modelId="{A02A88F5-59E3-47AA-8E94-AACBB5DE22ED}" type="parTrans" cxnId="{8088ED9A-2748-4EFA-A06E-A508729773FB}">
      <dgm:prSet/>
      <dgm:spPr/>
      <dgm:t>
        <a:bodyPr/>
        <a:lstStyle/>
        <a:p>
          <a:endParaRPr lang="en-US"/>
        </a:p>
      </dgm:t>
    </dgm:pt>
    <dgm:pt modelId="{CCA27AEF-758E-4AA0-BDFC-137EA97EFFBE}" type="sibTrans" cxnId="{8088ED9A-2748-4EFA-A06E-A508729773FB}">
      <dgm:prSet/>
      <dgm:spPr/>
      <dgm:t>
        <a:bodyPr/>
        <a:lstStyle/>
        <a:p>
          <a:endParaRPr lang="en-US"/>
        </a:p>
      </dgm:t>
    </dgm:pt>
    <dgm:pt modelId="{0A074364-DBC1-4B47-9469-66AC82FBB6C1}">
      <dgm:prSet/>
      <dgm:spPr/>
      <dgm:t>
        <a:bodyPr/>
        <a:lstStyle/>
        <a:p>
          <a:r>
            <a:rPr lang="en-US"/>
            <a:t>Foods that are palatable and energy dense are very well marketed in this sense. </a:t>
          </a:r>
        </a:p>
      </dgm:t>
    </dgm:pt>
    <dgm:pt modelId="{945F7811-2264-4425-9450-C2F535CD7556}" type="parTrans" cxnId="{9AB0DB62-0424-4381-8CD2-FB0C1B19D8E3}">
      <dgm:prSet/>
      <dgm:spPr/>
      <dgm:t>
        <a:bodyPr/>
        <a:lstStyle/>
        <a:p>
          <a:endParaRPr lang="en-US"/>
        </a:p>
      </dgm:t>
    </dgm:pt>
    <dgm:pt modelId="{76BB0969-8FBD-4871-BC1C-A652A836873B}" type="sibTrans" cxnId="{9AB0DB62-0424-4381-8CD2-FB0C1B19D8E3}">
      <dgm:prSet/>
      <dgm:spPr/>
      <dgm:t>
        <a:bodyPr/>
        <a:lstStyle/>
        <a:p>
          <a:endParaRPr lang="en-US"/>
        </a:p>
      </dgm:t>
    </dgm:pt>
    <dgm:pt modelId="{3EF75B57-DA3C-4236-A31A-06D342B0B2DC}">
      <dgm:prSet/>
      <dgm:spPr/>
      <dgm:t>
        <a:bodyPr/>
        <a:lstStyle/>
        <a:p>
          <a:r>
            <a:rPr lang="en-US"/>
            <a:t>This psychological marketing maximises sales (Moss, 2014)</a:t>
          </a:r>
        </a:p>
      </dgm:t>
    </dgm:pt>
    <dgm:pt modelId="{159739AD-1911-47CF-9969-773FA090E1D0}" type="parTrans" cxnId="{11E1C7D4-213A-4E53-BE8F-4C591F521551}">
      <dgm:prSet/>
      <dgm:spPr/>
      <dgm:t>
        <a:bodyPr/>
        <a:lstStyle/>
        <a:p>
          <a:endParaRPr lang="en-US"/>
        </a:p>
      </dgm:t>
    </dgm:pt>
    <dgm:pt modelId="{EA657B53-9F61-4AC3-B396-3963206EAD28}" type="sibTrans" cxnId="{11E1C7D4-213A-4E53-BE8F-4C591F521551}">
      <dgm:prSet/>
      <dgm:spPr/>
      <dgm:t>
        <a:bodyPr/>
        <a:lstStyle/>
        <a:p>
          <a:endParaRPr lang="en-US"/>
        </a:p>
      </dgm:t>
    </dgm:pt>
    <dgm:pt modelId="{7D755CD5-0C1E-442A-AA88-E7BEAE0D5F95}" type="pres">
      <dgm:prSet presAssocID="{D781CB41-8261-46AE-9844-2599734D7EE7}" presName="linear" presStyleCnt="0">
        <dgm:presLayoutVars>
          <dgm:animLvl val="lvl"/>
          <dgm:resizeHandles val="exact"/>
        </dgm:presLayoutVars>
      </dgm:prSet>
      <dgm:spPr/>
    </dgm:pt>
    <dgm:pt modelId="{86A6B73C-D33F-4261-8B73-D4E4F5492FCE}" type="pres">
      <dgm:prSet presAssocID="{6DC86DFA-099D-4C44-A766-884D7FA79412}" presName="parentText" presStyleLbl="node1" presStyleIdx="0" presStyleCnt="3">
        <dgm:presLayoutVars>
          <dgm:chMax val="0"/>
          <dgm:bulletEnabled val="1"/>
        </dgm:presLayoutVars>
      </dgm:prSet>
      <dgm:spPr/>
    </dgm:pt>
    <dgm:pt modelId="{2311D9A2-E398-4AF4-8E1F-06266AAD6548}" type="pres">
      <dgm:prSet presAssocID="{CCA27AEF-758E-4AA0-BDFC-137EA97EFFBE}" presName="spacer" presStyleCnt="0"/>
      <dgm:spPr/>
    </dgm:pt>
    <dgm:pt modelId="{C1DF97EB-51B3-4772-9344-C8F8CB474340}" type="pres">
      <dgm:prSet presAssocID="{0A074364-DBC1-4B47-9469-66AC82FBB6C1}" presName="parentText" presStyleLbl="node1" presStyleIdx="1" presStyleCnt="3">
        <dgm:presLayoutVars>
          <dgm:chMax val="0"/>
          <dgm:bulletEnabled val="1"/>
        </dgm:presLayoutVars>
      </dgm:prSet>
      <dgm:spPr/>
    </dgm:pt>
    <dgm:pt modelId="{FFCC6605-4AC5-48AD-8A44-ED4660406C89}" type="pres">
      <dgm:prSet presAssocID="{76BB0969-8FBD-4871-BC1C-A652A836873B}" presName="spacer" presStyleCnt="0"/>
      <dgm:spPr/>
    </dgm:pt>
    <dgm:pt modelId="{F6B5431E-A243-4631-B076-29160B6E0852}" type="pres">
      <dgm:prSet presAssocID="{3EF75B57-DA3C-4236-A31A-06D342B0B2DC}" presName="parentText" presStyleLbl="node1" presStyleIdx="2" presStyleCnt="3">
        <dgm:presLayoutVars>
          <dgm:chMax val="0"/>
          <dgm:bulletEnabled val="1"/>
        </dgm:presLayoutVars>
      </dgm:prSet>
      <dgm:spPr/>
    </dgm:pt>
  </dgm:ptLst>
  <dgm:cxnLst>
    <dgm:cxn modelId="{5CD0D725-CFA0-46AB-B579-20F5D5D964B0}" type="presOf" srcId="{3EF75B57-DA3C-4236-A31A-06D342B0B2DC}" destId="{F6B5431E-A243-4631-B076-29160B6E0852}" srcOrd="0" destOrd="0" presId="urn:microsoft.com/office/officeart/2005/8/layout/vList2"/>
    <dgm:cxn modelId="{9AB0DB62-0424-4381-8CD2-FB0C1B19D8E3}" srcId="{D781CB41-8261-46AE-9844-2599734D7EE7}" destId="{0A074364-DBC1-4B47-9469-66AC82FBB6C1}" srcOrd="1" destOrd="0" parTransId="{945F7811-2264-4425-9450-C2F535CD7556}" sibTransId="{76BB0969-8FBD-4871-BC1C-A652A836873B}"/>
    <dgm:cxn modelId="{290BF054-FDDD-42C8-A7A1-A0B1B7739B84}" type="presOf" srcId="{0A074364-DBC1-4B47-9469-66AC82FBB6C1}" destId="{C1DF97EB-51B3-4772-9344-C8F8CB474340}" srcOrd="0" destOrd="0" presId="urn:microsoft.com/office/officeart/2005/8/layout/vList2"/>
    <dgm:cxn modelId="{8088ED9A-2748-4EFA-A06E-A508729773FB}" srcId="{D781CB41-8261-46AE-9844-2599734D7EE7}" destId="{6DC86DFA-099D-4C44-A766-884D7FA79412}" srcOrd="0" destOrd="0" parTransId="{A02A88F5-59E3-47AA-8E94-AACBB5DE22ED}" sibTransId="{CCA27AEF-758E-4AA0-BDFC-137EA97EFFBE}"/>
    <dgm:cxn modelId="{79F270A7-2420-4120-8C89-7510E1FECF9C}" type="presOf" srcId="{D781CB41-8261-46AE-9844-2599734D7EE7}" destId="{7D755CD5-0C1E-442A-AA88-E7BEAE0D5F95}" srcOrd="0" destOrd="0" presId="urn:microsoft.com/office/officeart/2005/8/layout/vList2"/>
    <dgm:cxn modelId="{C66E6AB7-B8E1-4E08-8671-9BB976494FA3}" type="presOf" srcId="{6DC86DFA-099D-4C44-A766-884D7FA79412}" destId="{86A6B73C-D33F-4261-8B73-D4E4F5492FCE}" srcOrd="0" destOrd="0" presId="urn:microsoft.com/office/officeart/2005/8/layout/vList2"/>
    <dgm:cxn modelId="{11E1C7D4-213A-4E53-BE8F-4C591F521551}" srcId="{D781CB41-8261-46AE-9844-2599734D7EE7}" destId="{3EF75B57-DA3C-4236-A31A-06D342B0B2DC}" srcOrd="2" destOrd="0" parTransId="{159739AD-1911-47CF-9969-773FA090E1D0}" sibTransId="{EA657B53-9F61-4AC3-B396-3963206EAD28}"/>
    <dgm:cxn modelId="{0869EE5F-0E8E-4A24-BF5C-0ADDF98022D7}" type="presParOf" srcId="{7D755CD5-0C1E-442A-AA88-E7BEAE0D5F95}" destId="{86A6B73C-D33F-4261-8B73-D4E4F5492FCE}" srcOrd="0" destOrd="0" presId="urn:microsoft.com/office/officeart/2005/8/layout/vList2"/>
    <dgm:cxn modelId="{1A08CB6D-47B0-4666-BC99-F8EBB4E8D649}" type="presParOf" srcId="{7D755CD5-0C1E-442A-AA88-E7BEAE0D5F95}" destId="{2311D9A2-E398-4AF4-8E1F-06266AAD6548}" srcOrd="1" destOrd="0" presId="urn:microsoft.com/office/officeart/2005/8/layout/vList2"/>
    <dgm:cxn modelId="{F5B80CFE-4E78-48EE-83EC-F37467E59A30}" type="presParOf" srcId="{7D755CD5-0C1E-442A-AA88-E7BEAE0D5F95}" destId="{C1DF97EB-51B3-4772-9344-C8F8CB474340}" srcOrd="2" destOrd="0" presId="urn:microsoft.com/office/officeart/2005/8/layout/vList2"/>
    <dgm:cxn modelId="{641D684A-E4C8-460B-B39A-75637F6EA79B}" type="presParOf" srcId="{7D755CD5-0C1E-442A-AA88-E7BEAE0D5F95}" destId="{FFCC6605-4AC5-48AD-8A44-ED4660406C89}" srcOrd="3" destOrd="0" presId="urn:microsoft.com/office/officeart/2005/8/layout/vList2"/>
    <dgm:cxn modelId="{DEFBDD8A-7B4D-4746-9063-46368793BA82}" type="presParOf" srcId="{7D755CD5-0C1E-442A-AA88-E7BEAE0D5F95}" destId="{F6B5431E-A243-4631-B076-29160B6E085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9C70137-F9F1-412C-9D19-F6EA12B48BD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FD5A903-B34C-47DA-9C94-6ACB2E1568F4}">
      <dgm:prSet/>
      <dgm:spPr/>
      <dgm:t>
        <a:bodyPr/>
        <a:lstStyle/>
        <a:p>
          <a:r>
            <a:rPr lang="en-US"/>
            <a:t>Food and emotions are intrinsically linked. </a:t>
          </a:r>
        </a:p>
      </dgm:t>
    </dgm:pt>
    <dgm:pt modelId="{65D43E4D-E3EA-4D31-B0FA-79DC43A753BA}" type="parTrans" cxnId="{3201A114-B455-4573-B244-CFC2671CF12B}">
      <dgm:prSet/>
      <dgm:spPr/>
      <dgm:t>
        <a:bodyPr/>
        <a:lstStyle/>
        <a:p>
          <a:endParaRPr lang="en-US"/>
        </a:p>
      </dgm:t>
    </dgm:pt>
    <dgm:pt modelId="{FB78676A-415C-4DDB-B510-43EFD7801914}" type="sibTrans" cxnId="{3201A114-B455-4573-B244-CFC2671CF12B}">
      <dgm:prSet/>
      <dgm:spPr/>
      <dgm:t>
        <a:bodyPr/>
        <a:lstStyle/>
        <a:p>
          <a:endParaRPr lang="en-US"/>
        </a:p>
      </dgm:t>
    </dgm:pt>
    <dgm:pt modelId="{AA010C40-3C12-42E4-94CC-FB424D08B4BB}">
      <dgm:prSet/>
      <dgm:spPr/>
      <dgm:t>
        <a:bodyPr/>
        <a:lstStyle/>
        <a:p>
          <a:r>
            <a:rPr lang="en-US"/>
            <a:t>The Masking Hypothesis suggests that overeating is used as a way to improve mood and comfort and to distract in the short term (Polivy and Herman, 1999).</a:t>
          </a:r>
        </a:p>
      </dgm:t>
    </dgm:pt>
    <dgm:pt modelId="{EF8B6FA1-217A-4DB3-801F-13D4A8B3AE5E}" type="parTrans" cxnId="{A52C4FDF-7806-4756-99C5-475495B31452}">
      <dgm:prSet/>
      <dgm:spPr/>
      <dgm:t>
        <a:bodyPr/>
        <a:lstStyle/>
        <a:p>
          <a:endParaRPr lang="en-US"/>
        </a:p>
      </dgm:t>
    </dgm:pt>
    <dgm:pt modelId="{949790AB-61BF-48CB-9739-D490E5E86ECB}" type="sibTrans" cxnId="{A52C4FDF-7806-4756-99C5-475495B31452}">
      <dgm:prSet/>
      <dgm:spPr/>
      <dgm:t>
        <a:bodyPr/>
        <a:lstStyle/>
        <a:p>
          <a:endParaRPr lang="en-US"/>
        </a:p>
      </dgm:t>
    </dgm:pt>
    <dgm:pt modelId="{F264406B-D49D-42A2-B60E-7F74D6892CD5}">
      <dgm:prSet/>
      <dgm:spPr/>
      <dgm:t>
        <a:bodyPr/>
        <a:lstStyle/>
        <a:p>
          <a:r>
            <a:rPr lang="en-US"/>
            <a:t>This is not a long term method.</a:t>
          </a:r>
        </a:p>
      </dgm:t>
    </dgm:pt>
    <dgm:pt modelId="{2A8E1354-8992-48F4-9812-ECAD445326AE}" type="parTrans" cxnId="{62ADDAA1-6AAA-41FC-9BF9-0F950CFDB5CB}">
      <dgm:prSet/>
      <dgm:spPr/>
      <dgm:t>
        <a:bodyPr/>
        <a:lstStyle/>
        <a:p>
          <a:endParaRPr lang="en-US"/>
        </a:p>
      </dgm:t>
    </dgm:pt>
    <dgm:pt modelId="{F97D2358-C5D9-4A94-90F6-1574243A88E9}" type="sibTrans" cxnId="{62ADDAA1-6AAA-41FC-9BF9-0F950CFDB5CB}">
      <dgm:prSet/>
      <dgm:spPr/>
      <dgm:t>
        <a:bodyPr/>
        <a:lstStyle/>
        <a:p>
          <a:endParaRPr lang="en-US"/>
        </a:p>
      </dgm:t>
    </dgm:pt>
    <dgm:pt modelId="{92F29341-EE8D-404B-B992-651ECD6DB2ED}" type="pres">
      <dgm:prSet presAssocID="{19C70137-F9F1-412C-9D19-F6EA12B48BDF}" presName="linear" presStyleCnt="0">
        <dgm:presLayoutVars>
          <dgm:animLvl val="lvl"/>
          <dgm:resizeHandles val="exact"/>
        </dgm:presLayoutVars>
      </dgm:prSet>
      <dgm:spPr/>
    </dgm:pt>
    <dgm:pt modelId="{9529E640-A656-48E0-9337-3D319CB958B9}" type="pres">
      <dgm:prSet presAssocID="{9FD5A903-B34C-47DA-9C94-6ACB2E1568F4}" presName="parentText" presStyleLbl="node1" presStyleIdx="0" presStyleCnt="3">
        <dgm:presLayoutVars>
          <dgm:chMax val="0"/>
          <dgm:bulletEnabled val="1"/>
        </dgm:presLayoutVars>
      </dgm:prSet>
      <dgm:spPr/>
    </dgm:pt>
    <dgm:pt modelId="{F8466434-820D-43B4-A0DD-59D8C4DB087B}" type="pres">
      <dgm:prSet presAssocID="{FB78676A-415C-4DDB-B510-43EFD7801914}" presName="spacer" presStyleCnt="0"/>
      <dgm:spPr/>
    </dgm:pt>
    <dgm:pt modelId="{4DC1EF49-3FEC-49FC-8567-8A04540279E1}" type="pres">
      <dgm:prSet presAssocID="{AA010C40-3C12-42E4-94CC-FB424D08B4BB}" presName="parentText" presStyleLbl="node1" presStyleIdx="1" presStyleCnt="3">
        <dgm:presLayoutVars>
          <dgm:chMax val="0"/>
          <dgm:bulletEnabled val="1"/>
        </dgm:presLayoutVars>
      </dgm:prSet>
      <dgm:spPr/>
    </dgm:pt>
    <dgm:pt modelId="{C13A9046-8F41-4BEE-9DC7-583AF25A480D}" type="pres">
      <dgm:prSet presAssocID="{949790AB-61BF-48CB-9739-D490E5E86ECB}" presName="spacer" presStyleCnt="0"/>
      <dgm:spPr/>
    </dgm:pt>
    <dgm:pt modelId="{861E4FF5-4283-4F89-895B-54BF8444AD1D}" type="pres">
      <dgm:prSet presAssocID="{F264406B-D49D-42A2-B60E-7F74D6892CD5}" presName="parentText" presStyleLbl="node1" presStyleIdx="2" presStyleCnt="3">
        <dgm:presLayoutVars>
          <dgm:chMax val="0"/>
          <dgm:bulletEnabled val="1"/>
        </dgm:presLayoutVars>
      </dgm:prSet>
      <dgm:spPr/>
    </dgm:pt>
  </dgm:ptLst>
  <dgm:cxnLst>
    <dgm:cxn modelId="{3201A114-B455-4573-B244-CFC2671CF12B}" srcId="{19C70137-F9F1-412C-9D19-F6EA12B48BDF}" destId="{9FD5A903-B34C-47DA-9C94-6ACB2E1568F4}" srcOrd="0" destOrd="0" parTransId="{65D43E4D-E3EA-4D31-B0FA-79DC43A753BA}" sibTransId="{FB78676A-415C-4DDB-B510-43EFD7801914}"/>
    <dgm:cxn modelId="{4D95C51C-FB4A-461B-B26C-CBC0D60C1A4D}" type="presOf" srcId="{19C70137-F9F1-412C-9D19-F6EA12B48BDF}" destId="{92F29341-EE8D-404B-B992-651ECD6DB2ED}" srcOrd="0" destOrd="0" presId="urn:microsoft.com/office/officeart/2005/8/layout/vList2"/>
    <dgm:cxn modelId="{62ADDAA1-6AAA-41FC-9BF9-0F950CFDB5CB}" srcId="{19C70137-F9F1-412C-9D19-F6EA12B48BDF}" destId="{F264406B-D49D-42A2-B60E-7F74D6892CD5}" srcOrd="2" destOrd="0" parTransId="{2A8E1354-8992-48F4-9812-ECAD445326AE}" sibTransId="{F97D2358-C5D9-4A94-90F6-1574243A88E9}"/>
    <dgm:cxn modelId="{B12EA7B3-2690-4537-B4CC-CA0CCB53472A}" type="presOf" srcId="{F264406B-D49D-42A2-B60E-7F74D6892CD5}" destId="{861E4FF5-4283-4F89-895B-54BF8444AD1D}" srcOrd="0" destOrd="0" presId="urn:microsoft.com/office/officeart/2005/8/layout/vList2"/>
    <dgm:cxn modelId="{BFF1A4D5-49A6-44C7-AC07-910089EACD8E}" type="presOf" srcId="{9FD5A903-B34C-47DA-9C94-6ACB2E1568F4}" destId="{9529E640-A656-48E0-9337-3D319CB958B9}" srcOrd="0" destOrd="0" presId="urn:microsoft.com/office/officeart/2005/8/layout/vList2"/>
    <dgm:cxn modelId="{A52C4FDF-7806-4756-99C5-475495B31452}" srcId="{19C70137-F9F1-412C-9D19-F6EA12B48BDF}" destId="{AA010C40-3C12-42E4-94CC-FB424D08B4BB}" srcOrd="1" destOrd="0" parTransId="{EF8B6FA1-217A-4DB3-801F-13D4A8B3AE5E}" sibTransId="{949790AB-61BF-48CB-9739-D490E5E86ECB}"/>
    <dgm:cxn modelId="{AE18A5FA-A585-4C9F-9D34-2FDC409BD907}" type="presOf" srcId="{AA010C40-3C12-42E4-94CC-FB424D08B4BB}" destId="{4DC1EF49-3FEC-49FC-8567-8A04540279E1}" srcOrd="0" destOrd="0" presId="urn:microsoft.com/office/officeart/2005/8/layout/vList2"/>
    <dgm:cxn modelId="{C8351B60-41A8-4457-8E20-0567E35B441D}" type="presParOf" srcId="{92F29341-EE8D-404B-B992-651ECD6DB2ED}" destId="{9529E640-A656-48E0-9337-3D319CB958B9}" srcOrd="0" destOrd="0" presId="urn:microsoft.com/office/officeart/2005/8/layout/vList2"/>
    <dgm:cxn modelId="{3881F822-031A-4CF6-A964-E97639AB13B0}" type="presParOf" srcId="{92F29341-EE8D-404B-B992-651ECD6DB2ED}" destId="{F8466434-820D-43B4-A0DD-59D8C4DB087B}" srcOrd="1" destOrd="0" presId="urn:microsoft.com/office/officeart/2005/8/layout/vList2"/>
    <dgm:cxn modelId="{96BE8EC7-8C10-4B56-8A10-8A7E6FF5B8F6}" type="presParOf" srcId="{92F29341-EE8D-404B-B992-651ECD6DB2ED}" destId="{4DC1EF49-3FEC-49FC-8567-8A04540279E1}" srcOrd="2" destOrd="0" presId="urn:microsoft.com/office/officeart/2005/8/layout/vList2"/>
    <dgm:cxn modelId="{59CEACEB-AB3F-41A7-BCE0-F0E48994B2CB}" type="presParOf" srcId="{92F29341-EE8D-404B-B992-651ECD6DB2ED}" destId="{C13A9046-8F41-4BEE-9DC7-583AF25A480D}" srcOrd="3" destOrd="0" presId="urn:microsoft.com/office/officeart/2005/8/layout/vList2"/>
    <dgm:cxn modelId="{70205A1D-8817-423C-B66E-CDE642A405CA}" type="presParOf" srcId="{92F29341-EE8D-404B-B992-651ECD6DB2ED}" destId="{861E4FF5-4283-4F89-895B-54BF8444AD1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BA012A59-99BB-4362-93EF-5EA37FF11292}"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05AD665F-A0DA-423E-81D4-3154AE8CBE5B}">
      <dgm:prSet/>
      <dgm:spPr/>
      <dgm:t>
        <a:bodyPr/>
        <a:lstStyle/>
        <a:p>
          <a:r>
            <a:rPr lang="en-US"/>
            <a:t>How does dieting make a person feel?</a:t>
          </a:r>
        </a:p>
      </dgm:t>
    </dgm:pt>
    <dgm:pt modelId="{EC89D4EF-EF5D-4DD3-BDD1-47B538960ED6}" type="parTrans" cxnId="{71F5F2CF-B5C2-46FC-A937-E64A1B36E24F}">
      <dgm:prSet/>
      <dgm:spPr/>
      <dgm:t>
        <a:bodyPr/>
        <a:lstStyle/>
        <a:p>
          <a:endParaRPr lang="en-US"/>
        </a:p>
      </dgm:t>
    </dgm:pt>
    <dgm:pt modelId="{566F1F8A-D3A8-414B-90A1-534E3435D40E}" type="sibTrans" cxnId="{71F5F2CF-B5C2-46FC-A937-E64A1B36E24F}">
      <dgm:prSet/>
      <dgm:spPr/>
      <dgm:t>
        <a:bodyPr/>
        <a:lstStyle/>
        <a:p>
          <a:endParaRPr lang="en-US"/>
        </a:p>
      </dgm:t>
    </dgm:pt>
    <dgm:pt modelId="{7B5160A7-BB6A-4E3F-8D60-4F5620800A68}">
      <dgm:prSet/>
      <dgm:spPr/>
      <dgm:t>
        <a:bodyPr/>
        <a:lstStyle/>
        <a:p>
          <a:r>
            <a:rPr lang="en-US"/>
            <a:t>Restrained eating is reliably associated with weight gain over time, as restriction leads to overconsumption (Johnson, Pratt and Wardle, 2012).</a:t>
          </a:r>
        </a:p>
      </dgm:t>
    </dgm:pt>
    <dgm:pt modelId="{B63B423D-270C-40B7-B0FB-15B4B9B350F6}" type="parTrans" cxnId="{201D0C11-846E-4BF3-8D47-EE92E7BBFD97}">
      <dgm:prSet/>
      <dgm:spPr/>
      <dgm:t>
        <a:bodyPr/>
        <a:lstStyle/>
        <a:p>
          <a:endParaRPr lang="en-US"/>
        </a:p>
      </dgm:t>
    </dgm:pt>
    <dgm:pt modelId="{E8996B71-BA72-4879-88EC-A1EC06FEA6F6}" type="sibTrans" cxnId="{201D0C11-846E-4BF3-8D47-EE92E7BBFD97}">
      <dgm:prSet/>
      <dgm:spPr/>
      <dgm:t>
        <a:bodyPr/>
        <a:lstStyle/>
        <a:p>
          <a:endParaRPr lang="en-US"/>
        </a:p>
      </dgm:t>
    </dgm:pt>
    <dgm:pt modelId="{09D1745A-8EB0-48FB-A209-43433557B4FF}">
      <dgm:prSet/>
      <dgm:spPr/>
      <dgm:t>
        <a:bodyPr/>
        <a:lstStyle/>
        <a:p>
          <a:r>
            <a:rPr lang="en-US"/>
            <a:t>Despite media promotion of short-term restriction, this is psychologically and physically damaging (Polivy, Heatherton and Herman, 1988).</a:t>
          </a:r>
        </a:p>
      </dgm:t>
    </dgm:pt>
    <dgm:pt modelId="{0D30EC35-14C4-481B-87FD-F96214F4970D}" type="parTrans" cxnId="{18D557D0-5FFF-4503-B459-4E74404A6F6A}">
      <dgm:prSet/>
      <dgm:spPr/>
      <dgm:t>
        <a:bodyPr/>
        <a:lstStyle/>
        <a:p>
          <a:endParaRPr lang="en-US"/>
        </a:p>
      </dgm:t>
    </dgm:pt>
    <dgm:pt modelId="{778328E4-D166-46CD-91E4-B38BFD0C4D83}" type="sibTrans" cxnId="{18D557D0-5FFF-4503-B459-4E74404A6F6A}">
      <dgm:prSet/>
      <dgm:spPr/>
      <dgm:t>
        <a:bodyPr/>
        <a:lstStyle/>
        <a:p>
          <a:endParaRPr lang="en-US"/>
        </a:p>
      </dgm:t>
    </dgm:pt>
    <dgm:pt modelId="{05EF3D8C-9742-461B-9D7F-88E899DA0880}" type="pres">
      <dgm:prSet presAssocID="{BA012A59-99BB-4362-93EF-5EA37FF11292}" presName="outerComposite" presStyleCnt="0">
        <dgm:presLayoutVars>
          <dgm:chMax val="5"/>
          <dgm:dir/>
          <dgm:resizeHandles val="exact"/>
        </dgm:presLayoutVars>
      </dgm:prSet>
      <dgm:spPr/>
    </dgm:pt>
    <dgm:pt modelId="{3BAF2AED-D26F-43FD-9D34-8A54E082AF26}" type="pres">
      <dgm:prSet presAssocID="{BA012A59-99BB-4362-93EF-5EA37FF11292}" presName="dummyMaxCanvas" presStyleCnt="0">
        <dgm:presLayoutVars/>
      </dgm:prSet>
      <dgm:spPr/>
    </dgm:pt>
    <dgm:pt modelId="{6EE5F1B6-D106-4E89-91F5-56D872FFB215}" type="pres">
      <dgm:prSet presAssocID="{BA012A59-99BB-4362-93EF-5EA37FF11292}" presName="ThreeNodes_1" presStyleLbl="node1" presStyleIdx="0" presStyleCnt="3">
        <dgm:presLayoutVars>
          <dgm:bulletEnabled val="1"/>
        </dgm:presLayoutVars>
      </dgm:prSet>
      <dgm:spPr/>
    </dgm:pt>
    <dgm:pt modelId="{766FFB2D-E5C1-4F32-9F91-E73E3FD8B23D}" type="pres">
      <dgm:prSet presAssocID="{BA012A59-99BB-4362-93EF-5EA37FF11292}" presName="ThreeNodes_2" presStyleLbl="node1" presStyleIdx="1" presStyleCnt="3">
        <dgm:presLayoutVars>
          <dgm:bulletEnabled val="1"/>
        </dgm:presLayoutVars>
      </dgm:prSet>
      <dgm:spPr/>
    </dgm:pt>
    <dgm:pt modelId="{6F8DDEAE-B47D-41F3-B7FD-F60F41A20A57}" type="pres">
      <dgm:prSet presAssocID="{BA012A59-99BB-4362-93EF-5EA37FF11292}" presName="ThreeNodes_3" presStyleLbl="node1" presStyleIdx="2" presStyleCnt="3">
        <dgm:presLayoutVars>
          <dgm:bulletEnabled val="1"/>
        </dgm:presLayoutVars>
      </dgm:prSet>
      <dgm:spPr/>
    </dgm:pt>
    <dgm:pt modelId="{7A97C320-94DF-4A09-98AA-5E7721395C76}" type="pres">
      <dgm:prSet presAssocID="{BA012A59-99BB-4362-93EF-5EA37FF11292}" presName="ThreeConn_1-2" presStyleLbl="fgAccFollowNode1" presStyleIdx="0" presStyleCnt="2">
        <dgm:presLayoutVars>
          <dgm:bulletEnabled val="1"/>
        </dgm:presLayoutVars>
      </dgm:prSet>
      <dgm:spPr/>
    </dgm:pt>
    <dgm:pt modelId="{480AABFC-F8EA-4D2E-80F0-C684DB838A01}" type="pres">
      <dgm:prSet presAssocID="{BA012A59-99BB-4362-93EF-5EA37FF11292}" presName="ThreeConn_2-3" presStyleLbl="fgAccFollowNode1" presStyleIdx="1" presStyleCnt="2">
        <dgm:presLayoutVars>
          <dgm:bulletEnabled val="1"/>
        </dgm:presLayoutVars>
      </dgm:prSet>
      <dgm:spPr/>
    </dgm:pt>
    <dgm:pt modelId="{0391107D-E8BD-4965-8188-BA40F88A555F}" type="pres">
      <dgm:prSet presAssocID="{BA012A59-99BB-4362-93EF-5EA37FF11292}" presName="ThreeNodes_1_text" presStyleLbl="node1" presStyleIdx="2" presStyleCnt="3">
        <dgm:presLayoutVars>
          <dgm:bulletEnabled val="1"/>
        </dgm:presLayoutVars>
      </dgm:prSet>
      <dgm:spPr/>
    </dgm:pt>
    <dgm:pt modelId="{B1D7CB16-937A-4F36-9B72-BF0C63E0C73D}" type="pres">
      <dgm:prSet presAssocID="{BA012A59-99BB-4362-93EF-5EA37FF11292}" presName="ThreeNodes_2_text" presStyleLbl="node1" presStyleIdx="2" presStyleCnt="3">
        <dgm:presLayoutVars>
          <dgm:bulletEnabled val="1"/>
        </dgm:presLayoutVars>
      </dgm:prSet>
      <dgm:spPr/>
    </dgm:pt>
    <dgm:pt modelId="{09A71EDF-4165-41E7-9CAE-B4C158831E24}" type="pres">
      <dgm:prSet presAssocID="{BA012A59-99BB-4362-93EF-5EA37FF11292}" presName="ThreeNodes_3_text" presStyleLbl="node1" presStyleIdx="2" presStyleCnt="3">
        <dgm:presLayoutVars>
          <dgm:bulletEnabled val="1"/>
        </dgm:presLayoutVars>
      </dgm:prSet>
      <dgm:spPr/>
    </dgm:pt>
  </dgm:ptLst>
  <dgm:cxnLst>
    <dgm:cxn modelId="{201D0C11-846E-4BF3-8D47-EE92E7BBFD97}" srcId="{BA012A59-99BB-4362-93EF-5EA37FF11292}" destId="{7B5160A7-BB6A-4E3F-8D60-4F5620800A68}" srcOrd="1" destOrd="0" parTransId="{B63B423D-270C-40B7-B0FB-15B4B9B350F6}" sibTransId="{E8996B71-BA72-4879-88EC-A1EC06FEA6F6}"/>
    <dgm:cxn modelId="{2A850915-941A-46AE-86AD-BB442E61C002}" type="presOf" srcId="{566F1F8A-D3A8-414B-90A1-534E3435D40E}" destId="{7A97C320-94DF-4A09-98AA-5E7721395C76}" srcOrd="0" destOrd="0" presId="urn:microsoft.com/office/officeart/2005/8/layout/vProcess5"/>
    <dgm:cxn modelId="{163BC517-4E8A-464A-9D46-581AD1D80966}" type="presOf" srcId="{09D1745A-8EB0-48FB-A209-43433557B4FF}" destId="{09A71EDF-4165-41E7-9CAE-B4C158831E24}" srcOrd="1" destOrd="0" presId="urn:microsoft.com/office/officeart/2005/8/layout/vProcess5"/>
    <dgm:cxn modelId="{73382964-7C01-4343-9E5C-0B18E7C0BD34}" type="presOf" srcId="{7B5160A7-BB6A-4E3F-8D60-4F5620800A68}" destId="{766FFB2D-E5C1-4F32-9F91-E73E3FD8B23D}" srcOrd="0" destOrd="0" presId="urn:microsoft.com/office/officeart/2005/8/layout/vProcess5"/>
    <dgm:cxn modelId="{1A049581-2E53-4CD1-9436-B8048835C6F4}" type="presOf" srcId="{05AD665F-A0DA-423E-81D4-3154AE8CBE5B}" destId="{0391107D-E8BD-4965-8188-BA40F88A555F}" srcOrd="1" destOrd="0" presId="urn:microsoft.com/office/officeart/2005/8/layout/vProcess5"/>
    <dgm:cxn modelId="{E21184BD-F66E-494D-BE69-8C42698DC8A0}" type="presOf" srcId="{09D1745A-8EB0-48FB-A209-43433557B4FF}" destId="{6F8DDEAE-B47D-41F3-B7FD-F60F41A20A57}" srcOrd="0" destOrd="0" presId="urn:microsoft.com/office/officeart/2005/8/layout/vProcess5"/>
    <dgm:cxn modelId="{71F5F2CF-B5C2-46FC-A937-E64A1B36E24F}" srcId="{BA012A59-99BB-4362-93EF-5EA37FF11292}" destId="{05AD665F-A0DA-423E-81D4-3154AE8CBE5B}" srcOrd="0" destOrd="0" parTransId="{EC89D4EF-EF5D-4DD3-BDD1-47B538960ED6}" sibTransId="{566F1F8A-D3A8-414B-90A1-534E3435D40E}"/>
    <dgm:cxn modelId="{18D557D0-5FFF-4503-B459-4E74404A6F6A}" srcId="{BA012A59-99BB-4362-93EF-5EA37FF11292}" destId="{09D1745A-8EB0-48FB-A209-43433557B4FF}" srcOrd="2" destOrd="0" parTransId="{0D30EC35-14C4-481B-87FD-F96214F4970D}" sibTransId="{778328E4-D166-46CD-91E4-B38BFD0C4D83}"/>
    <dgm:cxn modelId="{093B2ED9-A219-477F-AD9D-A8F2BF4659F0}" type="presOf" srcId="{E8996B71-BA72-4879-88EC-A1EC06FEA6F6}" destId="{480AABFC-F8EA-4D2E-80F0-C684DB838A01}" srcOrd="0" destOrd="0" presId="urn:microsoft.com/office/officeart/2005/8/layout/vProcess5"/>
    <dgm:cxn modelId="{DAEA13DE-F0DA-4E65-83C8-B0ADFCDFAC9B}" type="presOf" srcId="{05AD665F-A0DA-423E-81D4-3154AE8CBE5B}" destId="{6EE5F1B6-D106-4E89-91F5-56D872FFB215}" srcOrd="0" destOrd="0" presId="urn:microsoft.com/office/officeart/2005/8/layout/vProcess5"/>
    <dgm:cxn modelId="{532A40E2-696B-43C3-9021-57A223AA87BF}" type="presOf" srcId="{7B5160A7-BB6A-4E3F-8D60-4F5620800A68}" destId="{B1D7CB16-937A-4F36-9B72-BF0C63E0C73D}" srcOrd="1" destOrd="0" presId="urn:microsoft.com/office/officeart/2005/8/layout/vProcess5"/>
    <dgm:cxn modelId="{099FD5FD-81EC-430D-8C1A-A842783A463E}" type="presOf" srcId="{BA012A59-99BB-4362-93EF-5EA37FF11292}" destId="{05EF3D8C-9742-461B-9D7F-88E899DA0880}" srcOrd="0" destOrd="0" presId="urn:microsoft.com/office/officeart/2005/8/layout/vProcess5"/>
    <dgm:cxn modelId="{B038D89E-A0E1-4780-A5B8-A87430780A92}" type="presParOf" srcId="{05EF3D8C-9742-461B-9D7F-88E899DA0880}" destId="{3BAF2AED-D26F-43FD-9D34-8A54E082AF26}" srcOrd="0" destOrd="0" presId="urn:microsoft.com/office/officeart/2005/8/layout/vProcess5"/>
    <dgm:cxn modelId="{059C49CB-B3B8-4979-82A0-705DDACF8EA9}" type="presParOf" srcId="{05EF3D8C-9742-461B-9D7F-88E899DA0880}" destId="{6EE5F1B6-D106-4E89-91F5-56D872FFB215}" srcOrd="1" destOrd="0" presId="urn:microsoft.com/office/officeart/2005/8/layout/vProcess5"/>
    <dgm:cxn modelId="{428ADCE2-2AE1-4EEB-8130-6A5399E2CB1A}" type="presParOf" srcId="{05EF3D8C-9742-461B-9D7F-88E899DA0880}" destId="{766FFB2D-E5C1-4F32-9F91-E73E3FD8B23D}" srcOrd="2" destOrd="0" presId="urn:microsoft.com/office/officeart/2005/8/layout/vProcess5"/>
    <dgm:cxn modelId="{E0A697D1-CC24-4F08-AF34-812E9566C2DE}" type="presParOf" srcId="{05EF3D8C-9742-461B-9D7F-88E899DA0880}" destId="{6F8DDEAE-B47D-41F3-B7FD-F60F41A20A57}" srcOrd="3" destOrd="0" presId="urn:microsoft.com/office/officeart/2005/8/layout/vProcess5"/>
    <dgm:cxn modelId="{8643815C-A0CE-4F34-A6D0-93FB2410ADF2}" type="presParOf" srcId="{05EF3D8C-9742-461B-9D7F-88E899DA0880}" destId="{7A97C320-94DF-4A09-98AA-5E7721395C76}" srcOrd="4" destOrd="0" presId="urn:microsoft.com/office/officeart/2005/8/layout/vProcess5"/>
    <dgm:cxn modelId="{9488E173-AA9A-4DA0-B740-E15A0BE1EDE9}" type="presParOf" srcId="{05EF3D8C-9742-461B-9D7F-88E899DA0880}" destId="{480AABFC-F8EA-4D2E-80F0-C684DB838A01}" srcOrd="5" destOrd="0" presId="urn:microsoft.com/office/officeart/2005/8/layout/vProcess5"/>
    <dgm:cxn modelId="{097DE8B6-D34F-4192-A9D7-A890364658FB}" type="presParOf" srcId="{05EF3D8C-9742-461B-9D7F-88E899DA0880}" destId="{0391107D-E8BD-4965-8188-BA40F88A555F}" srcOrd="6" destOrd="0" presId="urn:microsoft.com/office/officeart/2005/8/layout/vProcess5"/>
    <dgm:cxn modelId="{6CE0CEC7-F5CE-4621-9B5A-50DAA1CEBF96}" type="presParOf" srcId="{05EF3D8C-9742-461B-9D7F-88E899DA0880}" destId="{B1D7CB16-937A-4F36-9B72-BF0C63E0C73D}" srcOrd="7" destOrd="0" presId="urn:microsoft.com/office/officeart/2005/8/layout/vProcess5"/>
    <dgm:cxn modelId="{E0B63105-0C9C-4440-8AE8-5777FD0466BE}" type="presParOf" srcId="{05EF3D8C-9742-461B-9D7F-88E899DA0880}" destId="{09A71EDF-4165-41E7-9CAE-B4C158831E24}"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14226909-8CA5-48C3-8E80-25DEDB1824F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29DEF7A-1279-4E71-AD5C-CC1225709B0D}">
      <dgm:prSet/>
      <dgm:spPr/>
      <dgm:t>
        <a:bodyPr/>
        <a:lstStyle/>
        <a:p>
          <a:r>
            <a:rPr lang="en-US"/>
            <a:t>This relationship is bidirectional, but mental health issues increase the risk of obesity (Rajan and Menon, 2017).</a:t>
          </a:r>
        </a:p>
      </dgm:t>
    </dgm:pt>
    <dgm:pt modelId="{23A4C67A-354C-46E9-86E2-6ACFB12562FC}" type="parTrans" cxnId="{613A0FD1-4261-4CED-B078-253F3A24982A}">
      <dgm:prSet/>
      <dgm:spPr/>
      <dgm:t>
        <a:bodyPr/>
        <a:lstStyle/>
        <a:p>
          <a:endParaRPr lang="en-US"/>
        </a:p>
      </dgm:t>
    </dgm:pt>
    <dgm:pt modelId="{F81DB9DA-8509-41FC-8813-D9965ACCA2E1}" type="sibTrans" cxnId="{613A0FD1-4261-4CED-B078-253F3A24982A}">
      <dgm:prSet/>
      <dgm:spPr/>
      <dgm:t>
        <a:bodyPr/>
        <a:lstStyle/>
        <a:p>
          <a:endParaRPr lang="en-US"/>
        </a:p>
      </dgm:t>
    </dgm:pt>
    <dgm:pt modelId="{F417DD53-AC05-4AC2-AB76-37F8E4D9C2D6}">
      <dgm:prSet/>
      <dgm:spPr/>
      <dgm:t>
        <a:bodyPr/>
        <a:lstStyle/>
        <a:p>
          <a:r>
            <a:rPr lang="en-US"/>
            <a:t>Integrated care is needed here, as many antidepressants and antipsychotics increase appetite. </a:t>
          </a:r>
        </a:p>
      </dgm:t>
    </dgm:pt>
    <dgm:pt modelId="{63658DAB-B766-4987-9C50-538E4C79AA1A}" type="parTrans" cxnId="{E2C810B0-915C-4503-A0D7-44B0C1C306D3}">
      <dgm:prSet/>
      <dgm:spPr/>
      <dgm:t>
        <a:bodyPr/>
        <a:lstStyle/>
        <a:p>
          <a:endParaRPr lang="en-US"/>
        </a:p>
      </dgm:t>
    </dgm:pt>
    <dgm:pt modelId="{807DC7A4-DF90-429D-91FD-2C0F28B22C26}" type="sibTrans" cxnId="{E2C810B0-915C-4503-A0D7-44B0C1C306D3}">
      <dgm:prSet/>
      <dgm:spPr/>
      <dgm:t>
        <a:bodyPr/>
        <a:lstStyle/>
        <a:p>
          <a:endParaRPr lang="en-US"/>
        </a:p>
      </dgm:t>
    </dgm:pt>
    <dgm:pt modelId="{91C70A02-DF77-416A-9C2B-4FA7CEB96256}" type="pres">
      <dgm:prSet presAssocID="{14226909-8CA5-48C3-8E80-25DEDB1824F1}" presName="linear" presStyleCnt="0">
        <dgm:presLayoutVars>
          <dgm:animLvl val="lvl"/>
          <dgm:resizeHandles val="exact"/>
        </dgm:presLayoutVars>
      </dgm:prSet>
      <dgm:spPr/>
    </dgm:pt>
    <dgm:pt modelId="{B6D8EE1F-717C-46C9-901A-F3A133ACC51F}" type="pres">
      <dgm:prSet presAssocID="{529DEF7A-1279-4E71-AD5C-CC1225709B0D}" presName="parentText" presStyleLbl="node1" presStyleIdx="0" presStyleCnt="2">
        <dgm:presLayoutVars>
          <dgm:chMax val="0"/>
          <dgm:bulletEnabled val="1"/>
        </dgm:presLayoutVars>
      </dgm:prSet>
      <dgm:spPr/>
    </dgm:pt>
    <dgm:pt modelId="{924F05A5-2564-4932-B78E-F95A7CC1C7F7}" type="pres">
      <dgm:prSet presAssocID="{F81DB9DA-8509-41FC-8813-D9965ACCA2E1}" presName="spacer" presStyleCnt="0"/>
      <dgm:spPr/>
    </dgm:pt>
    <dgm:pt modelId="{E6630C23-D402-45CB-B4E1-7F66461A43CA}" type="pres">
      <dgm:prSet presAssocID="{F417DD53-AC05-4AC2-AB76-37F8E4D9C2D6}" presName="parentText" presStyleLbl="node1" presStyleIdx="1" presStyleCnt="2">
        <dgm:presLayoutVars>
          <dgm:chMax val="0"/>
          <dgm:bulletEnabled val="1"/>
        </dgm:presLayoutVars>
      </dgm:prSet>
      <dgm:spPr/>
    </dgm:pt>
  </dgm:ptLst>
  <dgm:cxnLst>
    <dgm:cxn modelId="{AEF4DB3E-66F7-4507-A60D-6CE98CE4FF9E}" type="presOf" srcId="{F417DD53-AC05-4AC2-AB76-37F8E4D9C2D6}" destId="{E6630C23-D402-45CB-B4E1-7F66461A43CA}" srcOrd="0" destOrd="0" presId="urn:microsoft.com/office/officeart/2005/8/layout/vList2"/>
    <dgm:cxn modelId="{54B7734A-C17F-4B2C-9019-AB1817EB3353}" type="presOf" srcId="{529DEF7A-1279-4E71-AD5C-CC1225709B0D}" destId="{B6D8EE1F-717C-46C9-901A-F3A133ACC51F}" srcOrd="0" destOrd="0" presId="urn:microsoft.com/office/officeart/2005/8/layout/vList2"/>
    <dgm:cxn modelId="{4063DB6E-4A88-47DC-9C81-71D636F9B924}" type="presOf" srcId="{14226909-8CA5-48C3-8E80-25DEDB1824F1}" destId="{91C70A02-DF77-416A-9C2B-4FA7CEB96256}" srcOrd="0" destOrd="0" presId="urn:microsoft.com/office/officeart/2005/8/layout/vList2"/>
    <dgm:cxn modelId="{E2C810B0-915C-4503-A0D7-44B0C1C306D3}" srcId="{14226909-8CA5-48C3-8E80-25DEDB1824F1}" destId="{F417DD53-AC05-4AC2-AB76-37F8E4D9C2D6}" srcOrd="1" destOrd="0" parTransId="{63658DAB-B766-4987-9C50-538E4C79AA1A}" sibTransId="{807DC7A4-DF90-429D-91FD-2C0F28B22C26}"/>
    <dgm:cxn modelId="{613A0FD1-4261-4CED-B078-253F3A24982A}" srcId="{14226909-8CA5-48C3-8E80-25DEDB1824F1}" destId="{529DEF7A-1279-4E71-AD5C-CC1225709B0D}" srcOrd="0" destOrd="0" parTransId="{23A4C67A-354C-46E9-86E2-6ACFB12562FC}" sibTransId="{F81DB9DA-8509-41FC-8813-D9965ACCA2E1}"/>
    <dgm:cxn modelId="{50AED787-6CEC-4A96-93EE-FD2E806559FC}" type="presParOf" srcId="{91C70A02-DF77-416A-9C2B-4FA7CEB96256}" destId="{B6D8EE1F-717C-46C9-901A-F3A133ACC51F}" srcOrd="0" destOrd="0" presId="urn:microsoft.com/office/officeart/2005/8/layout/vList2"/>
    <dgm:cxn modelId="{811BE651-5BF3-4AC2-9796-8C7068DECEB6}" type="presParOf" srcId="{91C70A02-DF77-416A-9C2B-4FA7CEB96256}" destId="{924F05A5-2564-4932-B78E-F95A7CC1C7F7}" srcOrd="1" destOrd="0" presId="urn:microsoft.com/office/officeart/2005/8/layout/vList2"/>
    <dgm:cxn modelId="{FC3BECA0-9AF7-496E-A501-352C929E3BAD}" type="presParOf" srcId="{91C70A02-DF77-416A-9C2B-4FA7CEB96256}" destId="{E6630C23-D402-45CB-B4E1-7F66461A43C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E7BA3D70-B2AD-412D-81B3-1177E0C98C2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C9C5CE6-EF9A-4D9D-A6C9-B0D194265106}">
      <dgm:prSet/>
      <dgm:spPr/>
      <dgm:t>
        <a:bodyPr/>
        <a:lstStyle/>
        <a:p>
          <a:r>
            <a:rPr lang="en-US"/>
            <a:t>ACE's are associated with behaviours that lead to weight gain. </a:t>
          </a:r>
        </a:p>
      </dgm:t>
    </dgm:pt>
    <dgm:pt modelId="{395724B4-55FD-46E6-99C3-D4E804B26B3F}" type="parTrans" cxnId="{D0632A8F-E802-4780-9617-6DBA990835ED}">
      <dgm:prSet/>
      <dgm:spPr/>
      <dgm:t>
        <a:bodyPr/>
        <a:lstStyle/>
        <a:p>
          <a:endParaRPr lang="en-US"/>
        </a:p>
      </dgm:t>
    </dgm:pt>
    <dgm:pt modelId="{070EA021-8C97-44ED-9B04-5B672B18CD52}" type="sibTrans" cxnId="{D0632A8F-E802-4780-9617-6DBA990835ED}">
      <dgm:prSet/>
      <dgm:spPr/>
      <dgm:t>
        <a:bodyPr/>
        <a:lstStyle/>
        <a:p>
          <a:endParaRPr lang="en-US"/>
        </a:p>
      </dgm:t>
    </dgm:pt>
    <dgm:pt modelId="{33009B3E-75CD-48FB-A715-8BA3F1DBB260}">
      <dgm:prSet/>
      <dgm:spPr/>
      <dgm:t>
        <a:bodyPr/>
        <a:lstStyle/>
        <a:p>
          <a:r>
            <a:rPr lang="en-US"/>
            <a:t>Chronic activation of the stress response system is linked here too (Hughes et al., 2017).</a:t>
          </a:r>
        </a:p>
      </dgm:t>
    </dgm:pt>
    <dgm:pt modelId="{9F027C79-2D42-4EFD-B312-8158CB707CA0}" type="parTrans" cxnId="{2D8C9706-E97E-4A8C-993F-43314D77E729}">
      <dgm:prSet/>
      <dgm:spPr/>
      <dgm:t>
        <a:bodyPr/>
        <a:lstStyle/>
        <a:p>
          <a:endParaRPr lang="en-US"/>
        </a:p>
      </dgm:t>
    </dgm:pt>
    <dgm:pt modelId="{FE1A5F0A-67E2-43FC-8D8D-0035F65CDF91}" type="sibTrans" cxnId="{2D8C9706-E97E-4A8C-993F-43314D77E729}">
      <dgm:prSet/>
      <dgm:spPr/>
      <dgm:t>
        <a:bodyPr/>
        <a:lstStyle/>
        <a:p>
          <a:endParaRPr lang="en-US"/>
        </a:p>
      </dgm:t>
    </dgm:pt>
    <dgm:pt modelId="{E6B75B10-4885-410B-96F9-F0592CDF04BD}">
      <dgm:prSet/>
      <dgm:spPr/>
      <dgm:t>
        <a:bodyPr/>
        <a:lstStyle/>
        <a:p>
          <a:r>
            <a:rPr lang="en-US"/>
            <a:t>High levels of childhood adversity are linked to adult obesity. </a:t>
          </a:r>
        </a:p>
      </dgm:t>
    </dgm:pt>
    <dgm:pt modelId="{018CF99B-4FEF-4371-9C7F-8DE8DCC0A70F}" type="parTrans" cxnId="{0E3DE9AD-5A63-4C7C-9048-385241E288F5}">
      <dgm:prSet/>
      <dgm:spPr/>
      <dgm:t>
        <a:bodyPr/>
        <a:lstStyle/>
        <a:p>
          <a:endParaRPr lang="en-US"/>
        </a:p>
      </dgm:t>
    </dgm:pt>
    <dgm:pt modelId="{FC4B08D4-EFDF-497C-8369-6CA7034B303D}" type="sibTrans" cxnId="{0E3DE9AD-5A63-4C7C-9048-385241E288F5}">
      <dgm:prSet/>
      <dgm:spPr/>
      <dgm:t>
        <a:bodyPr/>
        <a:lstStyle/>
        <a:p>
          <a:endParaRPr lang="en-US"/>
        </a:p>
      </dgm:t>
    </dgm:pt>
    <dgm:pt modelId="{F315D9DE-359D-4287-86F8-3D5663580BC8}" type="pres">
      <dgm:prSet presAssocID="{E7BA3D70-B2AD-412D-81B3-1177E0C98C27}" presName="linear" presStyleCnt="0">
        <dgm:presLayoutVars>
          <dgm:animLvl val="lvl"/>
          <dgm:resizeHandles val="exact"/>
        </dgm:presLayoutVars>
      </dgm:prSet>
      <dgm:spPr/>
    </dgm:pt>
    <dgm:pt modelId="{2F616987-6E61-4F0C-A2DB-A47E79C3CDE0}" type="pres">
      <dgm:prSet presAssocID="{8C9C5CE6-EF9A-4D9D-A6C9-B0D194265106}" presName="parentText" presStyleLbl="node1" presStyleIdx="0" presStyleCnt="3">
        <dgm:presLayoutVars>
          <dgm:chMax val="0"/>
          <dgm:bulletEnabled val="1"/>
        </dgm:presLayoutVars>
      </dgm:prSet>
      <dgm:spPr/>
    </dgm:pt>
    <dgm:pt modelId="{4DBD60A7-B496-4435-9356-F3F9775521B7}" type="pres">
      <dgm:prSet presAssocID="{070EA021-8C97-44ED-9B04-5B672B18CD52}" presName="spacer" presStyleCnt="0"/>
      <dgm:spPr/>
    </dgm:pt>
    <dgm:pt modelId="{5DECA7DB-CDAC-4C8A-A585-AC618B6E42C3}" type="pres">
      <dgm:prSet presAssocID="{33009B3E-75CD-48FB-A715-8BA3F1DBB260}" presName="parentText" presStyleLbl="node1" presStyleIdx="1" presStyleCnt="3">
        <dgm:presLayoutVars>
          <dgm:chMax val="0"/>
          <dgm:bulletEnabled val="1"/>
        </dgm:presLayoutVars>
      </dgm:prSet>
      <dgm:spPr/>
    </dgm:pt>
    <dgm:pt modelId="{A37CD045-B1AA-48F0-98B8-6A118B043E9C}" type="pres">
      <dgm:prSet presAssocID="{FE1A5F0A-67E2-43FC-8D8D-0035F65CDF91}" presName="spacer" presStyleCnt="0"/>
      <dgm:spPr/>
    </dgm:pt>
    <dgm:pt modelId="{8D8B0C4E-07F6-43E6-BD5E-313C1725962A}" type="pres">
      <dgm:prSet presAssocID="{E6B75B10-4885-410B-96F9-F0592CDF04BD}" presName="parentText" presStyleLbl="node1" presStyleIdx="2" presStyleCnt="3">
        <dgm:presLayoutVars>
          <dgm:chMax val="0"/>
          <dgm:bulletEnabled val="1"/>
        </dgm:presLayoutVars>
      </dgm:prSet>
      <dgm:spPr/>
    </dgm:pt>
  </dgm:ptLst>
  <dgm:cxnLst>
    <dgm:cxn modelId="{2D8C9706-E97E-4A8C-993F-43314D77E729}" srcId="{E7BA3D70-B2AD-412D-81B3-1177E0C98C27}" destId="{33009B3E-75CD-48FB-A715-8BA3F1DBB260}" srcOrd="1" destOrd="0" parTransId="{9F027C79-2D42-4EFD-B312-8158CB707CA0}" sibTransId="{FE1A5F0A-67E2-43FC-8D8D-0035F65CDF91}"/>
    <dgm:cxn modelId="{D6FF4208-70BD-4D6B-9BF2-F986471081A8}" type="presOf" srcId="{8C9C5CE6-EF9A-4D9D-A6C9-B0D194265106}" destId="{2F616987-6E61-4F0C-A2DB-A47E79C3CDE0}" srcOrd="0" destOrd="0" presId="urn:microsoft.com/office/officeart/2005/8/layout/vList2"/>
    <dgm:cxn modelId="{A8FF9C72-A432-473C-AF07-8E23038C7E9E}" type="presOf" srcId="{33009B3E-75CD-48FB-A715-8BA3F1DBB260}" destId="{5DECA7DB-CDAC-4C8A-A585-AC618B6E42C3}" srcOrd="0" destOrd="0" presId="urn:microsoft.com/office/officeart/2005/8/layout/vList2"/>
    <dgm:cxn modelId="{D0632A8F-E802-4780-9617-6DBA990835ED}" srcId="{E7BA3D70-B2AD-412D-81B3-1177E0C98C27}" destId="{8C9C5CE6-EF9A-4D9D-A6C9-B0D194265106}" srcOrd="0" destOrd="0" parTransId="{395724B4-55FD-46E6-99C3-D4E804B26B3F}" sibTransId="{070EA021-8C97-44ED-9B04-5B672B18CD52}"/>
    <dgm:cxn modelId="{0E3DE9AD-5A63-4C7C-9048-385241E288F5}" srcId="{E7BA3D70-B2AD-412D-81B3-1177E0C98C27}" destId="{E6B75B10-4885-410B-96F9-F0592CDF04BD}" srcOrd="2" destOrd="0" parTransId="{018CF99B-4FEF-4371-9C7F-8DE8DCC0A70F}" sibTransId="{FC4B08D4-EFDF-497C-8369-6CA7034B303D}"/>
    <dgm:cxn modelId="{96E888E2-4136-49FE-A85D-383051FD5534}" type="presOf" srcId="{E6B75B10-4885-410B-96F9-F0592CDF04BD}" destId="{8D8B0C4E-07F6-43E6-BD5E-313C1725962A}" srcOrd="0" destOrd="0" presId="urn:microsoft.com/office/officeart/2005/8/layout/vList2"/>
    <dgm:cxn modelId="{315056EC-C5AE-48BF-A984-A154FFA5DB34}" type="presOf" srcId="{E7BA3D70-B2AD-412D-81B3-1177E0C98C27}" destId="{F315D9DE-359D-4287-86F8-3D5663580BC8}" srcOrd="0" destOrd="0" presId="urn:microsoft.com/office/officeart/2005/8/layout/vList2"/>
    <dgm:cxn modelId="{004ABE4B-8258-4838-BB9D-06995A364DF1}" type="presParOf" srcId="{F315D9DE-359D-4287-86F8-3D5663580BC8}" destId="{2F616987-6E61-4F0C-A2DB-A47E79C3CDE0}" srcOrd="0" destOrd="0" presId="urn:microsoft.com/office/officeart/2005/8/layout/vList2"/>
    <dgm:cxn modelId="{00B2F200-9561-44EF-BF18-DFCC88192DB4}" type="presParOf" srcId="{F315D9DE-359D-4287-86F8-3D5663580BC8}" destId="{4DBD60A7-B496-4435-9356-F3F9775521B7}" srcOrd="1" destOrd="0" presId="urn:microsoft.com/office/officeart/2005/8/layout/vList2"/>
    <dgm:cxn modelId="{64237228-2149-432C-9B69-CB40379FC092}" type="presParOf" srcId="{F315D9DE-359D-4287-86F8-3D5663580BC8}" destId="{5DECA7DB-CDAC-4C8A-A585-AC618B6E42C3}" srcOrd="2" destOrd="0" presId="urn:microsoft.com/office/officeart/2005/8/layout/vList2"/>
    <dgm:cxn modelId="{C74C88DA-D2EE-4A6F-8E83-2652D0344908}" type="presParOf" srcId="{F315D9DE-359D-4287-86F8-3D5663580BC8}" destId="{A37CD045-B1AA-48F0-98B8-6A118B043E9C}" srcOrd="3" destOrd="0" presId="urn:microsoft.com/office/officeart/2005/8/layout/vList2"/>
    <dgm:cxn modelId="{4CEA8449-5A50-4DFA-BB59-1577B7CCB378}" type="presParOf" srcId="{F315D9DE-359D-4287-86F8-3D5663580BC8}" destId="{8D8B0C4E-07F6-43E6-BD5E-313C1725962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834F63F3-DDAF-4FF6-9F7E-12D76BFEF86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BCFCE56-B6A0-4278-A06D-8BB12519628F}">
      <dgm:prSet/>
      <dgm:spPr/>
      <dgm:t>
        <a:bodyPr/>
        <a:lstStyle/>
        <a:p>
          <a:r>
            <a:rPr lang="en-US"/>
            <a:t>What risks do we take?</a:t>
          </a:r>
        </a:p>
      </dgm:t>
    </dgm:pt>
    <dgm:pt modelId="{842C2170-327A-4462-985A-CF133A3ACA64}" type="parTrans" cxnId="{15FEC61E-CB29-477D-851A-70AD905D1917}">
      <dgm:prSet/>
      <dgm:spPr/>
      <dgm:t>
        <a:bodyPr/>
        <a:lstStyle/>
        <a:p>
          <a:endParaRPr lang="en-US"/>
        </a:p>
      </dgm:t>
    </dgm:pt>
    <dgm:pt modelId="{05091D21-BF55-46A2-9C77-533BAF2951E0}" type="sibTrans" cxnId="{15FEC61E-CB29-477D-851A-70AD905D1917}">
      <dgm:prSet/>
      <dgm:spPr/>
      <dgm:t>
        <a:bodyPr/>
        <a:lstStyle/>
        <a:p>
          <a:endParaRPr lang="en-US"/>
        </a:p>
      </dgm:t>
    </dgm:pt>
    <dgm:pt modelId="{3EDBB95B-0C01-4C24-BF5C-FDCBFE0D413E}">
      <dgm:prSet/>
      <dgm:spPr/>
      <dgm:t>
        <a:bodyPr/>
        <a:lstStyle/>
        <a:p>
          <a:r>
            <a:rPr lang="en-US"/>
            <a:t>Disagreeing with a friend's fashion choices?</a:t>
          </a:r>
        </a:p>
      </dgm:t>
    </dgm:pt>
    <dgm:pt modelId="{E569AADE-6376-4683-881E-30A863CB77BF}" type="parTrans" cxnId="{7E0AD836-13FF-40FE-920B-45B86ECE3615}">
      <dgm:prSet/>
      <dgm:spPr/>
      <dgm:t>
        <a:bodyPr/>
        <a:lstStyle/>
        <a:p>
          <a:endParaRPr lang="en-US"/>
        </a:p>
      </dgm:t>
    </dgm:pt>
    <dgm:pt modelId="{75966F7A-0728-4CAD-B405-6CED2D088DD6}" type="sibTrans" cxnId="{7E0AD836-13FF-40FE-920B-45B86ECE3615}">
      <dgm:prSet/>
      <dgm:spPr/>
      <dgm:t>
        <a:bodyPr/>
        <a:lstStyle/>
        <a:p>
          <a:endParaRPr lang="en-US"/>
        </a:p>
      </dgm:t>
    </dgm:pt>
    <dgm:pt modelId="{B542B659-23CA-4047-AFEE-A883FB86CCD0}">
      <dgm:prSet/>
      <dgm:spPr/>
      <dgm:t>
        <a:bodyPr/>
        <a:lstStyle/>
        <a:p>
          <a:r>
            <a:rPr lang="en-US"/>
            <a:t>Running across the road?</a:t>
          </a:r>
        </a:p>
      </dgm:t>
    </dgm:pt>
    <dgm:pt modelId="{9C546C02-F4C3-4981-BFEE-AA9BB53EB2D9}" type="parTrans" cxnId="{926A847E-C5CE-4EAE-9C9A-0D8288D67172}">
      <dgm:prSet/>
      <dgm:spPr/>
      <dgm:t>
        <a:bodyPr/>
        <a:lstStyle/>
        <a:p>
          <a:endParaRPr lang="en-US"/>
        </a:p>
      </dgm:t>
    </dgm:pt>
    <dgm:pt modelId="{D8B13B92-826B-4F5B-B133-96BF9B00D508}" type="sibTrans" cxnId="{926A847E-C5CE-4EAE-9C9A-0D8288D67172}">
      <dgm:prSet/>
      <dgm:spPr/>
      <dgm:t>
        <a:bodyPr/>
        <a:lstStyle/>
        <a:p>
          <a:endParaRPr lang="en-US"/>
        </a:p>
      </dgm:t>
    </dgm:pt>
    <dgm:pt modelId="{E36ECA67-64A9-4339-9FC4-F658A84EF294}">
      <dgm:prSet/>
      <dgm:spPr/>
      <dgm:t>
        <a:bodyPr/>
        <a:lstStyle/>
        <a:p>
          <a:r>
            <a:rPr lang="en-US"/>
            <a:t>Skydiving?</a:t>
          </a:r>
        </a:p>
      </dgm:t>
    </dgm:pt>
    <dgm:pt modelId="{D230EEC9-4743-4225-9513-33C1758B1CEB}" type="parTrans" cxnId="{3CDB9AB9-67E7-4FAB-A336-F8A252A79DB4}">
      <dgm:prSet/>
      <dgm:spPr/>
      <dgm:t>
        <a:bodyPr/>
        <a:lstStyle/>
        <a:p>
          <a:endParaRPr lang="en-US"/>
        </a:p>
      </dgm:t>
    </dgm:pt>
    <dgm:pt modelId="{0F9DE4F4-E458-43BD-BD40-E768EE47ABF3}" type="sibTrans" cxnId="{3CDB9AB9-67E7-4FAB-A336-F8A252A79DB4}">
      <dgm:prSet/>
      <dgm:spPr/>
      <dgm:t>
        <a:bodyPr/>
        <a:lstStyle/>
        <a:p>
          <a:endParaRPr lang="en-US"/>
        </a:p>
      </dgm:t>
    </dgm:pt>
    <dgm:pt modelId="{CCFA36D4-C221-4D32-8C0D-2ADD2C551F0C}">
      <dgm:prSet/>
      <dgm:spPr/>
      <dgm:t>
        <a:bodyPr/>
        <a:lstStyle/>
        <a:p>
          <a:r>
            <a:rPr lang="en-US"/>
            <a:t>Investing in crypto?</a:t>
          </a:r>
        </a:p>
      </dgm:t>
    </dgm:pt>
    <dgm:pt modelId="{DCF8B196-3784-481D-8B86-D1DE37E1C605}" type="parTrans" cxnId="{98859C97-1BFE-48B5-BFC0-E8541445A1BF}">
      <dgm:prSet/>
      <dgm:spPr/>
      <dgm:t>
        <a:bodyPr/>
        <a:lstStyle/>
        <a:p>
          <a:endParaRPr lang="en-US"/>
        </a:p>
      </dgm:t>
    </dgm:pt>
    <dgm:pt modelId="{0897EECB-D750-4ECF-B4F1-D5EEC4AB6975}" type="sibTrans" cxnId="{98859C97-1BFE-48B5-BFC0-E8541445A1BF}">
      <dgm:prSet/>
      <dgm:spPr/>
      <dgm:t>
        <a:bodyPr/>
        <a:lstStyle/>
        <a:p>
          <a:endParaRPr lang="en-US"/>
        </a:p>
      </dgm:t>
    </dgm:pt>
    <dgm:pt modelId="{FBE61CCD-D439-4AA4-B292-E15646902EEB}">
      <dgm:prSet/>
      <dgm:spPr/>
      <dgm:t>
        <a:bodyPr/>
        <a:lstStyle/>
        <a:p>
          <a:r>
            <a:rPr lang="en-US"/>
            <a:t>Sharing needles?</a:t>
          </a:r>
        </a:p>
      </dgm:t>
    </dgm:pt>
    <dgm:pt modelId="{7616EA64-6FE1-4B3A-AEA3-78E233C06B1E}" type="parTrans" cxnId="{FD11B6B4-F1A0-4EEB-A5FE-6D6F095D19A5}">
      <dgm:prSet/>
      <dgm:spPr/>
      <dgm:t>
        <a:bodyPr/>
        <a:lstStyle/>
        <a:p>
          <a:endParaRPr lang="en-US"/>
        </a:p>
      </dgm:t>
    </dgm:pt>
    <dgm:pt modelId="{913CB8FB-9B88-4DA9-B83F-5EA21CDCBA0B}" type="sibTrans" cxnId="{FD11B6B4-F1A0-4EEB-A5FE-6D6F095D19A5}">
      <dgm:prSet/>
      <dgm:spPr/>
      <dgm:t>
        <a:bodyPr/>
        <a:lstStyle/>
        <a:p>
          <a:endParaRPr lang="en-US"/>
        </a:p>
      </dgm:t>
    </dgm:pt>
    <dgm:pt modelId="{B9046238-D35C-47B7-B3F6-4BA5260F339D}">
      <dgm:prSet/>
      <dgm:spPr/>
      <dgm:t>
        <a:bodyPr/>
        <a:lstStyle/>
        <a:p>
          <a:r>
            <a:rPr lang="en-US"/>
            <a:t>Stealing from shops?</a:t>
          </a:r>
        </a:p>
      </dgm:t>
    </dgm:pt>
    <dgm:pt modelId="{79E3D03B-3742-4433-B0D7-B51E1D83FC6C}" type="parTrans" cxnId="{029DF2E3-21D9-426C-9BF1-86254EC7DC5A}">
      <dgm:prSet/>
      <dgm:spPr/>
      <dgm:t>
        <a:bodyPr/>
        <a:lstStyle/>
        <a:p>
          <a:endParaRPr lang="en-US"/>
        </a:p>
      </dgm:t>
    </dgm:pt>
    <dgm:pt modelId="{7CA944CC-2DBC-4550-8CEA-E1FD52874635}" type="sibTrans" cxnId="{029DF2E3-21D9-426C-9BF1-86254EC7DC5A}">
      <dgm:prSet/>
      <dgm:spPr/>
      <dgm:t>
        <a:bodyPr/>
        <a:lstStyle/>
        <a:p>
          <a:endParaRPr lang="en-US"/>
        </a:p>
      </dgm:t>
    </dgm:pt>
    <dgm:pt modelId="{740AED54-31E7-43A1-A359-039490105A29}" type="pres">
      <dgm:prSet presAssocID="{834F63F3-DDAF-4FF6-9F7E-12D76BFEF866}" presName="linear" presStyleCnt="0">
        <dgm:presLayoutVars>
          <dgm:animLvl val="lvl"/>
          <dgm:resizeHandles val="exact"/>
        </dgm:presLayoutVars>
      </dgm:prSet>
      <dgm:spPr/>
    </dgm:pt>
    <dgm:pt modelId="{2450CD21-C344-45AE-9121-DFF1CA4C194A}" type="pres">
      <dgm:prSet presAssocID="{CBCFCE56-B6A0-4278-A06D-8BB12519628F}" presName="parentText" presStyleLbl="node1" presStyleIdx="0" presStyleCnt="7">
        <dgm:presLayoutVars>
          <dgm:chMax val="0"/>
          <dgm:bulletEnabled val="1"/>
        </dgm:presLayoutVars>
      </dgm:prSet>
      <dgm:spPr/>
    </dgm:pt>
    <dgm:pt modelId="{6CFD8962-CB27-46E7-9E5F-AD2C33593D07}" type="pres">
      <dgm:prSet presAssocID="{05091D21-BF55-46A2-9C77-533BAF2951E0}" presName="spacer" presStyleCnt="0"/>
      <dgm:spPr/>
    </dgm:pt>
    <dgm:pt modelId="{69130C1A-C910-463A-A84C-088E6E04A075}" type="pres">
      <dgm:prSet presAssocID="{3EDBB95B-0C01-4C24-BF5C-FDCBFE0D413E}" presName="parentText" presStyleLbl="node1" presStyleIdx="1" presStyleCnt="7">
        <dgm:presLayoutVars>
          <dgm:chMax val="0"/>
          <dgm:bulletEnabled val="1"/>
        </dgm:presLayoutVars>
      </dgm:prSet>
      <dgm:spPr/>
    </dgm:pt>
    <dgm:pt modelId="{46518731-DA53-434B-BBFD-763B5514C321}" type="pres">
      <dgm:prSet presAssocID="{75966F7A-0728-4CAD-B405-6CED2D088DD6}" presName="spacer" presStyleCnt="0"/>
      <dgm:spPr/>
    </dgm:pt>
    <dgm:pt modelId="{C7E362C3-C907-4E0A-9F7D-83C0CE413622}" type="pres">
      <dgm:prSet presAssocID="{B542B659-23CA-4047-AFEE-A883FB86CCD0}" presName="parentText" presStyleLbl="node1" presStyleIdx="2" presStyleCnt="7">
        <dgm:presLayoutVars>
          <dgm:chMax val="0"/>
          <dgm:bulletEnabled val="1"/>
        </dgm:presLayoutVars>
      </dgm:prSet>
      <dgm:spPr/>
    </dgm:pt>
    <dgm:pt modelId="{6EBD77F3-74C7-40C0-B916-A47F3CEBFE22}" type="pres">
      <dgm:prSet presAssocID="{D8B13B92-826B-4F5B-B133-96BF9B00D508}" presName="spacer" presStyleCnt="0"/>
      <dgm:spPr/>
    </dgm:pt>
    <dgm:pt modelId="{C5997B7A-D4B0-4515-A9FE-B20288F9EC2C}" type="pres">
      <dgm:prSet presAssocID="{E36ECA67-64A9-4339-9FC4-F658A84EF294}" presName="parentText" presStyleLbl="node1" presStyleIdx="3" presStyleCnt="7">
        <dgm:presLayoutVars>
          <dgm:chMax val="0"/>
          <dgm:bulletEnabled val="1"/>
        </dgm:presLayoutVars>
      </dgm:prSet>
      <dgm:spPr/>
    </dgm:pt>
    <dgm:pt modelId="{1B14588D-1D30-42ED-A689-E8B4C8986B0E}" type="pres">
      <dgm:prSet presAssocID="{0F9DE4F4-E458-43BD-BD40-E768EE47ABF3}" presName="spacer" presStyleCnt="0"/>
      <dgm:spPr/>
    </dgm:pt>
    <dgm:pt modelId="{C0CB43B6-350D-48E0-96EE-B2B09B4C21D4}" type="pres">
      <dgm:prSet presAssocID="{CCFA36D4-C221-4D32-8C0D-2ADD2C551F0C}" presName="parentText" presStyleLbl="node1" presStyleIdx="4" presStyleCnt="7">
        <dgm:presLayoutVars>
          <dgm:chMax val="0"/>
          <dgm:bulletEnabled val="1"/>
        </dgm:presLayoutVars>
      </dgm:prSet>
      <dgm:spPr/>
    </dgm:pt>
    <dgm:pt modelId="{216E6DDF-810F-4CFE-A270-DDB10EA98AFD}" type="pres">
      <dgm:prSet presAssocID="{0897EECB-D750-4ECF-B4F1-D5EEC4AB6975}" presName="spacer" presStyleCnt="0"/>
      <dgm:spPr/>
    </dgm:pt>
    <dgm:pt modelId="{F6586C58-EAC1-451C-81FD-964465D0299D}" type="pres">
      <dgm:prSet presAssocID="{FBE61CCD-D439-4AA4-B292-E15646902EEB}" presName="parentText" presStyleLbl="node1" presStyleIdx="5" presStyleCnt="7">
        <dgm:presLayoutVars>
          <dgm:chMax val="0"/>
          <dgm:bulletEnabled val="1"/>
        </dgm:presLayoutVars>
      </dgm:prSet>
      <dgm:spPr/>
    </dgm:pt>
    <dgm:pt modelId="{4D5DDEEB-1BFF-486A-9FA6-17189D4EB827}" type="pres">
      <dgm:prSet presAssocID="{913CB8FB-9B88-4DA9-B83F-5EA21CDCBA0B}" presName="spacer" presStyleCnt="0"/>
      <dgm:spPr/>
    </dgm:pt>
    <dgm:pt modelId="{1083E201-0929-4FB1-93E8-57040589F9FB}" type="pres">
      <dgm:prSet presAssocID="{B9046238-D35C-47B7-B3F6-4BA5260F339D}" presName="parentText" presStyleLbl="node1" presStyleIdx="6" presStyleCnt="7">
        <dgm:presLayoutVars>
          <dgm:chMax val="0"/>
          <dgm:bulletEnabled val="1"/>
        </dgm:presLayoutVars>
      </dgm:prSet>
      <dgm:spPr/>
    </dgm:pt>
  </dgm:ptLst>
  <dgm:cxnLst>
    <dgm:cxn modelId="{15FEC61E-CB29-477D-851A-70AD905D1917}" srcId="{834F63F3-DDAF-4FF6-9F7E-12D76BFEF866}" destId="{CBCFCE56-B6A0-4278-A06D-8BB12519628F}" srcOrd="0" destOrd="0" parTransId="{842C2170-327A-4462-985A-CF133A3ACA64}" sibTransId="{05091D21-BF55-46A2-9C77-533BAF2951E0}"/>
    <dgm:cxn modelId="{7E0AD836-13FF-40FE-920B-45B86ECE3615}" srcId="{834F63F3-DDAF-4FF6-9F7E-12D76BFEF866}" destId="{3EDBB95B-0C01-4C24-BF5C-FDCBFE0D413E}" srcOrd="1" destOrd="0" parTransId="{E569AADE-6376-4683-881E-30A863CB77BF}" sibTransId="{75966F7A-0728-4CAD-B405-6CED2D088DD6}"/>
    <dgm:cxn modelId="{47787E37-1288-4DC9-ADE4-B775ECDBB4C8}" type="presOf" srcId="{CBCFCE56-B6A0-4278-A06D-8BB12519628F}" destId="{2450CD21-C344-45AE-9121-DFF1CA4C194A}" srcOrd="0" destOrd="0" presId="urn:microsoft.com/office/officeart/2005/8/layout/vList2"/>
    <dgm:cxn modelId="{3B6F863C-87C8-45B4-9FDF-7C9D06234303}" type="presOf" srcId="{CCFA36D4-C221-4D32-8C0D-2ADD2C551F0C}" destId="{C0CB43B6-350D-48E0-96EE-B2B09B4C21D4}" srcOrd="0" destOrd="0" presId="urn:microsoft.com/office/officeart/2005/8/layout/vList2"/>
    <dgm:cxn modelId="{7498E83C-C6AA-4FD5-BA6E-888136B0D6F5}" type="presOf" srcId="{834F63F3-DDAF-4FF6-9F7E-12D76BFEF866}" destId="{740AED54-31E7-43A1-A359-039490105A29}" srcOrd="0" destOrd="0" presId="urn:microsoft.com/office/officeart/2005/8/layout/vList2"/>
    <dgm:cxn modelId="{EDAAAD79-2037-473B-A40D-DBCB58E55152}" type="presOf" srcId="{3EDBB95B-0C01-4C24-BF5C-FDCBFE0D413E}" destId="{69130C1A-C910-463A-A84C-088E6E04A075}" srcOrd="0" destOrd="0" presId="urn:microsoft.com/office/officeart/2005/8/layout/vList2"/>
    <dgm:cxn modelId="{926A847E-C5CE-4EAE-9C9A-0D8288D67172}" srcId="{834F63F3-DDAF-4FF6-9F7E-12D76BFEF866}" destId="{B542B659-23CA-4047-AFEE-A883FB86CCD0}" srcOrd="2" destOrd="0" parTransId="{9C546C02-F4C3-4981-BFEE-AA9BB53EB2D9}" sibTransId="{D8B13B92-826B-4F5B-B133-96BF9B00D508}"/>
    <dgm:cxn modelId="{BEFB2C87-615D-4010-8106-D880069E6215}" type="presOf" srcId="{FBE61CCD-D439-4AA4-B292-E15646902EEB}" destId="{F6586C58-EAC1-451C-81FD-964465D0299D}" srcOrd="0" destOrd="0" presId="urn:microsoft.com/office/officeart/2005/8/layout/vList2"/>
    <dgm:cxn modelId="{98859C97-1BFE-48B5-BFC0-E8541445A1BF}" srcId="{834F63F3-DDAF-4FF6-9F7E-12D76BFEF866}" destId="{CCFA36D4-C221-4D32-8C0D-2ADD2C551F0C}" srcOrd="4" destOrd="0" parTransId="{DCF8B196-3784-481D-8B86-D1DE37E1C605}" sibTransId="{0897EECB-D750-4ECF-B4F1-D5EEC4AB6975}"/>
    <dgm:cxn modelId="{716323A0-43AF-468B-9E7F-AD90FA8061EF}" type="presOf" srcId="{B9046238-D35C-47B7-B3F6-4BA5260F339D}" destId="{1083E201-0929-4FB1-93E8-57040589F9FB}" srcOrd="0" destOrd="0" presId="urn:microsoft.com/office/officeart/2005/8/layout/vList2"/>
    <dgm:cxn modelId="{FBF895A1-6350-461D-99EE-11A3228C21DB}" type="presOf" srcId="{B542B659-23CA-4047-AFEE-A883FB86CCD0}" destId="{C7E362C3-C907-4E0A-9F7D-83C0CE413622}" srcOrd="0" destOrd="0" presId="urn:microsoft.com/office/officeart/2005/8/layout/vList2"/>
    <dgm:cxn modelId="{FD11B6B4-F1A0-4EEB-A5FE-6D6F095D19A5}" srcId="{834F63F3-DDAF-4FF6-9F7E-12D76BFEF866}" destId="{FBE61CCD-D439-4AA4-B292-E15646902EEB}" srcOrd="5" destOrd="0" parTransId="{7616EA64-6FE1-4B3A-AEA3-78E233C06B1E}" sibTransId="{913CB8FB-9B88-4DA9-B83F-5EA21CDCBA0B}"/>
    <dgm:cxn modelId="{3CDB9AB9-67E7-4FAB-A336-F8A252A79DB4}" srcId="{834F63F3-DDAF-4FF6-9F7E-12D76BFEF866}" destId="{E36ECA67-64A9-4339-9FC4-F658A84EF294}" srcOrd="3" destOrd="0" parTransId="{D230EEC9-4743-4225-9513-33C1758B1CEB}" sibTransId="{0F9DE4F4-E458-43BD-BD40-E768EE47ABF3}"/>
    <dgm:cxn modelId="{029DF2E3-21D9-426C-9BF1-86254EC7DC5A}" srcId="{834F63F3-DDAF-4FF6-9F7E-12D76BFEF866}" destId="{B9046238-D35C-47B7-B3F6-4BA5260F339D}" srcOrd="6" destOrd="0" parTransId="{79E3D03B-3742-4433-B0D7-B51E1D83FC6C}" sibTransId="{7CA944CC-2DBC-4550-8CEA-E1FD52874635}"/>
    <dgm:cxn modelId="{DA5D47EB-BEA8-4157-A08E-01360723A194}" type="presOf" srcId="{E36ECA67-64A9-4339-9FC4-F658A84EF294}" destId="{C5997B7A-D4B0-4515-A9FE-B20288F9EC2C}" srcOrd="0" destOrd="0" presId="urn:microsoft.com/office/officeart/2005/8/layout/vList2"/>
    <dgm:cxn modelId="{E595AE46-82AA-4B87-82B6-FC054BAA2654}" type="presParOf" srcId="{740AED54-31E7-43A1-A359-039490105A29}" destId="{2450CD21-C344-45AE-9121-DFF1CA4C194A}" srcOrd="0" destOrd="0" presId="urn:microsoft.com/office/officeart/2005/8/layout/vList2"/>
    <dgm:cxn modelId="{495DFABA-C9D4-4ADB-820A-3037AE01AC22}" type="presParOf" srcId="{740AED54-31E7-43A1-A359-039490105A29}" destId="{6CFD8962-CB27-46E7-9E5F-AD2C33593D07}" srcOrd="1" destOrd="0" presId="urn:microsoft.com/office/officeart/2005/8/layout/vList2"/>
    <dgm:cxn modelId="{F0303026-FC16-4E9D-B40E-04A358136786}" type="presParOf" srcId="{740AED54-31E7-43A1-A359-039490105A29}" destId="{69130C1A-C910-463A-A84C-088E6E04A075}" srcOrd="2" destOrd="0" presId="urn:microsoft.com/office/officeart/2005/8/layout/vList2"/>
    <dgm:cxn modelId="{D06A9305-F084-45E6-8507-4D8CE3E9588C}" type="presParOf" srcId="{740AED54-31E7-43A1-A359-039490105A29}" destId="{46518731-DA53-434B-BBFD-763B5514C321}" srcOrd="3" destOrd="0" presId="urn:microsoft.com/office/officeart/2005/8/layout/vList2"/>
    <dgm:cxn modelId="{44A426DD-C6D2-4E3D-AAAB-B7387EDA0AA9}" type="presParOf" srcId="{740AED54-31E7-43A1-A359-039490105A29}" destId="{C7E362C3-C907-4E0A-9F7D-83C0CE413622}" srcOrd="4" destOrd="0" presId="urn:microsoft.com/office/officeart/2005/8/layout/vList2"/>
    <dgm:cxn modelId="{5C262D24-D511-4636-A60E-E4A1B8E1296C}" type="presParOf" srcId="{740AED54-31E7-43A1-A359-039490105A29}" destId="{6EBD77F3-74C7-40C0-B916-A47F3CEBFE22}" srcOrd="5" destOrd="0" presId="urn:microsoft.com/office/officeart/2005/8/layout/vList2"/>
    <dgm:cxn modelId="{6327027F-14C6-4A9A-ABCC-64A5BB958C60}" type="presParOf" srcId="{740AED54-31E7-43A1-A359-039490105A29}" destId="{C5997B7A-D4B0-4515-A9FE-B20288F9EC2C}" srcOrd="6" destOrd="0" presId="urn:microsoft.com/office/officeart/2005/8/layout/vList2"/>
    <dgm:cxn modelId="{CB6B5398-B4D1-46DB-9942-14D8CF1CE8BE}" type="presParOf" srcId="{740AED54-31E7-43A1-A359-039490105A29}" destId="{1B14588D-1D30-42ED-A689-E8B4C8986B0E}" srcOrd="7" destOrd="0" presId="urn:microsoft.com/office/officeart/2005/8/layout/vList2"/>
    <dgm:cxn modelId="{4551E31F-4759-44BD-8A1D-E7B0FACEA346}" type="presParOf" srcId="{740AED54-31E7-43A1-A359-039490105A29}" destId="{C0CB43B6-350D-48E0-96EE-B2B09B4C21D4}" srcOrd="8" destOrd="0" presId="urn:microsoft.com/office/officeart/2005/8/layout/vList2"/>
    <dgm:cxn modelId="{48636E68-A29B-49E5-A43D-46798ED54C8E}" type="presParOf" srcId="{740AED54-31E7-43A1-A359-039490105A29}" destId="{216E6DDF-810F-4CFE-A270-DDB10EA98AFD}" srcOrd="9" destOrd="0" presId="urn:microsoft.com/office/officeart/2005/8/layout/vList2"/>
    <dgm:cxn modelId="{188D6658-27FE-4FC9-A8D5-649878FFBFA7}" type="presParOf" srcId="{740AED54-31E7-43A1-A359-039490105A29}" destId="{F6586C58-EAC1-451C-81FD-964465D0299D}" srcOrd="10" destOrd="0" presId="urn:microsoft.com/office/officeart/2005/8/layout/vList2"/>
    <dgm:cxn modelId="{B2A797C0-ECB8-4F51-A8A3-DDEBB73C8A15}" type="presParOf" srcId="{740AED54-31E7-43A1-A359-039490105A29}" destId="{4D5DDEEB-1BFF-486A-9FA6-17189D4EB827}" srcOrd="11" destOrd="0" presId="urn:microsoft.com/office/officeart/2005/8/layout/vList2"/>
    <dgm:cxn modelId="{2860500B-725B-45DD-8306-645947310472}" type="presParOf" srcId="{740AED54-31E7-43A1-A359-039490105A29}" destId="{1083E201-0929-4FB1-93E8-57040589F9FB}"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9DB2CDD2-FA5A-48F2-A2A6-8B9FA3B84E54}"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B42E5F7-53EF-4A02-A7FF-A5CE2FC5FF68}">
      <dgm:prSet/>
      <dgm:spPr/>
      <dgm:t>
        <a:bodyPr/>
        <a:lstStyle/>
        <a:p>
          <a:pPr>
            <a:defRPr cap="all"/>
          </a:pPr>
          <a:r>
            <a:rPr lang="en-US"/>
            <a:t>Brain development</a:t>
          </a:r>
        </a:p>
      </dgm:t>
    </dgm:pt>
    <dgm:pt modelId="{A89442F6-302E-474E-9DBA-140B8FA90075}" type="parTrans" cxnId="{4E6D3289-F61E-499A-9A6B-ED25D443D77F}">
      <dgm:prSet/>
      <dgm:spPr/>
      <dgm:t>
        <a:bodyPr/>
        <a:lstStyle/>
        <a:p>
          <a:endParaRPr lang="en-US"/>
        </a:p>
      </dgm:t>
    </dgm:pt>
    <dgm:pt modelId="{3DFE5165-F435-4CAC-B0F8-8579626B2552}" type="sibTrans" cxnId="{4E6D3289-F61E-499A-9A6B-ED25D443D77F}">
      <dgm:prSet/>
      <dgm:spPr/>
      <dgm:t>
        <a:bodyPr/>
        <a:lstStyle/>
        <a:p>
          <a:endParaRPr lang="en-US"/>
        </a:p>
      </dgm:t>
    </dgm:pt>
    <dgm:pt modelId="{645769DB-3A4B-4D05-BBC7-26ED542C2CF9}">
      <dgm:prSet/>
      <dgm:spPr/>
      <dgm:t>
        <a:bodyPr/>
        <a:lstStyle/>
        <a:p>
          <a:pPr>
            <a:defRPr cap="all"/>
          </a:pPr>
          <a:r>
            <a:rPr lang="en-US"/>
            <a:t>Genetics</a:t>
          </a:r>
        </a:p>
      </dgm:t>
    </dgm:pt>
    <dgm:pt modelId="{E446B992-C795-4636-A5B1-A019A54CEBFF}" type="parTrans" cxnId="{E75F1DEE-B34F-489A-883C-8BF803988588}">
      <dgm:prSet/>
      <dgm:spPr/>
      <dgm:t>
        <a:bodyPr/>
        <a:lstStyle/>
        <a:p>
          <a:endParaRPr lang="en-US"/>
        </a:p>
      </dgm:t>
    </dgm:pt>
    <dgm:pt modelId="{6F2E3014-0B11-4C23-B3E0-C214384C30BB}" type="sibTrans" cxnId="{E75F1DEE-B34F-489A-883C-8BF803988588}">
      <dgm:prSet/>
      <dgm:spPr/>
      <dgm:t>
        <a:bodyPr/>
        <a:lstStyle/>
        <a:p>
          <a:endParaRPr lang="en-US"/>
        </a:p>
      </dgm:t>
    </dgm:pt>
    <dgm:pt modelId="{66730824-7FDF-4EB4-96ED-364500EDE5EE}">
      <dgm:prSet/>
      <dgm:spPr/>
      <dgm:t>
        <a:bodyPr/>
        <a:lstStyle/>
        <a:p>
          <a:pPr>
            <a:defRPr cap="all"/>
          </a:pPr>
          <a:r>
            <a:rPr lang="en-US"/>
            <a:t>Chemical imbalances</a:t>
          </a:r>
        </a:p>
      </dgm:t>
    </dgm:pt>
    <dgm:pt modelId="{BBAC3BE1-58A7-4548-9103-368BB545A176}" type="parTrans" cxnId="{249015E3-80D2-41FA-A2F1-8063311A390F}">
      <dgm:prSet/>
      <dgm:spPr/>
      <dgm:t>
        <a:bodyPr/>
        <a:lstStyle/>
        <a:p>
          <a:endParaRPr lang="en-US"/>
        </a:p>
      </dgm:t>
    </dgm:pt>
    <dgm:pt modelId="{7C806F27-D140-46D3-8A07-8CF32CAA091C}" type="sibTrans" cxnId="{249015E3-80D2-41FA-A2F1-8063311A390F}">
      <dgm:prSet/>
      <dgm:spPr/>
      <dgm:t>
        <a:bodyPr/>
        <a:lstStyle/>
        <a:p>
          <a:endParaRPr lang="en-US"/>
        </a:p>
      </dgm:t>
    </dgm:pt>
    <dgm:pt modelId="{94C5318B-3EE8-4CC2-96A2-84E289D2C8E3}">
      <dgm:prSet/>
      <dgm:spPr/>
      <dgm:t>
        <a:bodyPr/>
        <a:lstStyle/>
        <a:p>
          <a:pPr>
            <a:defRPr cap="all"/>
          </a:pPr>
          <a:r>
            <a:rPr lang="en-US"/>
            <a:t>Medication</a:t>
          </a:r>
        </a:p>
      </dgm:t>
    </dgm:pt>
    <dgm:pt modelId="{9D81E9BF-A078-416C-98E2-1BB767411B1E}" type="parTrans" cxnId="{C54AEEE5-8175-416C-BD4C-54FCD0735633}">
      <dgm:prSet/>
      <dgm:spPr/>
      <dgm:t>
        <a:bodyPr/>
        <a:lstStyle/>
        <a:p>
          <a:endParaRPr lang="en-US"/>
        </a:p>
      </dgm:t>
    </dgm:pt>
    <dgm:pt modelId="{C07F0C28-3C51-451E-937B-0A000CF16CA2}" type="sibTrans" cxnId="{C54AEEE5-8175-416C-BD4C-54FCD0735633}">
      <dgm:prSet/>
      <dgm:spPr/>
      <dgm:t>
        <a:bodyPr/>
        <a:lstStyle/>
        <a:p>
          <a:endParaRPr lang="en-US"/>
        </a:p>
      </dgm:t>
    </dgm:pt>
    <dgm:pt modelId="{EFE7527A-075E-4929-B058-F5CBBE34C7F7}">
      <dgm:prSet/>
      <dgm:spPr/>
      <dgm:t>
        <a:bodyPr/>
        <a:lstStyle/>
        <a:p>
          <a:pPr>
            <a:defRPr cap="all"/>
          </a:pPr>
          <a:r>
            <a:rPr lang="en-US"/>
            <a:t>Brain injury</a:t>
          </a:r>
        </a:p>
      </dgm:t>
    </dgm:pt>
    <dgm:pt modelId="{3291B277-77CB-4515-83DA-B8710BD620B0}" type="parTrans" cxnId="{7ED72C58-A971-493E-846F-963E6EF9BC5A}">
      <dgm:prSet/>
      <dgm:spPr/>
      <dgm:t>
        <a:bodyPr/>
        <a:lstStyle/>
        <a:p>
          <a:endParaRPr lang="en-US"/>
        </a:p>
      </dgm:t>
    </dgm:pt>
    <dgm:pt modelId="{AE505B04-7350-4C5D-9F66-B7424103EB07}" type="sibTrans" cxnId="{7ED72C58-A971-493E-846F-963E6EF9BC5A}">
      <dgm:prSet/>
      <dgm:spPr/>
      <dgm:t>
        <a:bodyPr/>
        <a:lstStyle/>
        <a:p>
          <a:endParaRPr lang="en-US"/>
        </a:p>
      </dgm:t>
    </dgm:pt>
    <dgm:pt modelId="{07757BC0-531B-4AE3-9F86-016AD8F9ACCD}" type="pres">
      <dgm:prSet presAssocID="{9DB2CDD2-FA5A-48F2-A2A6-8B9FA3B84E54}" presName="root" presStyleCnt="0">
        <dgm:presLayoutVars>
          <dgm:dir/>
          <dgm:resizeHandles val="exact"/>
        </dgm:presLayoutVars>
      </dgm:prSet>
      <dgm:spPr/>
    </dgm:pt>
    <dgm:pt modelId="{DC3E2A36-19FD-484C-8D33-7067CD8C6B93}" type="pres">
      <dgm:prSet presAssocID="{8B42E5F7-53EF-4A02-A7FF-A5CE2FC5FF68}" presName="compNode" presStyleCnt="0"/>
      <dgm:spPr/>
    </dgm:pt>
    <dgm:pt modelId="{25D5D7B0-0787-495E-8E11-EC19E5796D5C}" type="pres">
      <dgm:prSet presAssocID="{8B42E5F7-53EF-4A02-A7FF-A5CE2FC5FF68}" presName="iconBgRect" presStyleLbl="bgShp" presStyleIdx="0" presStyleCnt="5"/>
      <dgm:spPr/>
    </dgm:pt>
    <dgm:pt modelId="{43F0BFE8-1429-40B4-B9A5-ECA581FA1580}" type="pres">
      <dgm:prSet presAssocID="{8B42E5F7-53EF-4A02-A7FF-A5CE2FC5FF6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C0F6FAE2-B514-429B-ABC1-30685099E5FA}" type="pres">
      <dgm:prSet presAssocID="{8B42E5F7-53EF-4A02-A7FF-A5CE2FC5FF68}" presName="spaceRect" presStyleCnt="0"/>
      <dgm:spPr/>
    </dgm:pt>
    <dgm:pt modelId="{7AE64776-BD25-4C9A-B94F-617D3726136F}" type="pres">
      <dgm:prSet presAssocID="{8B42E5F7-53EF-4A02-A7FF-A5CE2FC5FF68}" presName="textRect" presStyleLbl="revTx" presStyleIdx="0" presStyleCnt="5">
        <dgm:presLayoutVars>
          <dgm:chMax val="1"/>
          <dgm:chPref val="1"/>
        </dgm:presLayoutVars>
      </dgm:prSet>
      <dgm:spPr/>
    </dgm:pt>
    <dgm:pt modelId="{521E895C-CF41-4B1A-9449-21BCC2FFEDA1}" type="pres">
      <dgm:prSet presAssocID="{3DFE5165-F435-4CAC-B0F8-8579626B2552}" presName="sibTrans" presStyleCnt="0"/>
      <dgm:spPr/>
    </dgm:pt>
    <dgm:pt modelId="{3FA62ACF-4CF5-476A-AED2-B9C7A203CDD9}" type="pres">
      <dgm:prSet presAssocID="{645769DB-3A4B-4D05-BBC7-26ED542C2CF9}" presName="compNode" presStyleCnt="0"/>
      <dgm:spPr/>
    </dgm:pt>
    <dgm:pt modelId="{A892DA92-6F17-4C77-A907-C4FF41A25052}" type="pres">
      <dgm:prSet presAssocID="{645769DB-3A4B-4D05-BBC7-26ED542C2CF9}" presName="iconBgRect" presStyleLbl="bgShp" presStyleIdx="1" presStyleCnt="5"/>
      <dgm:spPr/>
    </dgm:pt>
    <dgm:pt modelId="{5037E836-2032-4810-B580-A6B1C2C6EC05}" type="pres">
      <dgm:prSet presAssocID="{645769DB-3A4B-4D05-BBC7-26ED542C2CF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NA"/>
        </a:ext>
      </dgm:extLst>
    </dgm:pt>
    <dgm:pt modelId="{54FA2C1B-7110-4E59-A170-C8D4602CEE1A}" type="pres">
      <dgm:prSet presAssocID="{645769DB-3A4B-4D05-BBC7-26ED542C2CF9}" presName="spaceRect" presStyleCnt="0"/>
      <dgm:spPr/>
    </dgm:pt>
    <dgm:pt modelId="{612597A3-9A4C-4851-851D-9C5E4B712C1D}" type="pres">
      <dgm:prSet presAssocID="{645769DB-3A4B-4D05-BBC7-26ED542C2CF9}" presName="textRect" presStyleLbl="revTx" presStyleIdx="1" presStyleCnt="5">
        <dgm:presLayoutVars>
          <dgm:chMax val="1"/>
          <dgm:chPref val="1"/>
        </dgm:presLayoutVars>
      </dgm:prSet>
      <dgm:spPr/>
    </dgm:pt>
    <dgm:pt modelId="{06A2936C-8592-4D2E-89FA-DA9F49FB5251}" type="pres">
      <dgm:prSet presAssocID="{6F2E3014-0B11-4C23-B3E0-C214384C30BB}" presName="sibTrans" presStyleCnt="0"/>
      <dgm:spPr/>
    </dgm:pt>
    <dgm:pt modelId="{826F240A-A6E5-4EE0-959C-2CA42DB2DB77}" type="pres">
      <dgm:prSet presAssocID="{66730824-7FDF-4EB4-96ED-364500EDE5EE}" presName="compNode" presStyleCnt="0"/>
      <dgm:spPr/>
    </dgm:pt>
    <dgm:pt modelId="{EE3A556F-C947-4056-B3A8-1A57B81C4008}" type="pres">
      <dgm:prSet presAssocID="{66730824-7FDF-4EB4-96ED-364500EDE5EE}" presName="iconBgRect" presStyleLbl="bgShp" presStyleIdx="2" presStyleCnt="5"/>
      <dgm:spPr/>
    </dgm:pt>
    <dgm:pt modelId="{29AF6465-92C1-4472-86F1-44F84DFCA4E0}" type="pres">
      <dgm:prSet presAssocID="{66730824-7FDF-4EB4-96ED-364500EDE5E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lask"/>
        </a:ext>
      </dgm:extLst>
    </dgm:pt>
    <dgm:pt modelId="{25CC990D-9BA6-439C-B7E3-0CF0975FC46A}" type="pres">
      <dgm:prSet presAssocID="{66730824-7FDF-4EB4-96ED-364500EDE5EE}" presName="spaceRect" presStyleCnt="0"/>
      <dgm:spPr/>
    </dgm:pt>
    <dgm:pt modelId="{0CB75D80-A06C-48C3-A3FA-A9D681C7E93C}" type="pres">
      <dgm:prSet presAssocID="{66730824-7FDF-4EB4-96ED-364500EDE5EE}" presName="textRect" presStyleLbl="revTx" presStyleIdx="2" presStyleCnt="5">
        <dgm:presLayoutVars>
          <dgm:chMax val="1"/>
          <dgm:chPref val="1"/>
        </dgm:presLayoutVars>
      </dgm:prSet>
      <dgm:spPr/>
    </dgm:pt>
    <dgm:pt modelId="{F2177527-323D-4D39-91F8-FA77C3E4D7B9}" type="pres">
      <dgm:prSet presAssocID="{7C806F27-D140-46D3-8A07-8CF32CAA091C}" presName="sibTrans" presStyleCnt="0"/>
      <dgm:spPr/>
    </dgm:pt>
    <dgm:pt modelId="{B6AA3DF3-5FA7-4367-A030-BE2305D8A478}" type="pres">
      <dgm:prSet presAssocID="{94C5318B-3EE8-4CC2-96A2-84E289D2C8E3}" presName="compNode" presStyleCnt="0"/>
      <dgm:spPr/>
    </dgm:pt>
    <dgm:pt modelId="{740F3180-89D7-49A0-9EB3-64F21BF31FCD}" type="pres">
      <dgm:prSet presAssocID="{94C5318B-3EE8-4CC2-96A2-84E289D2C8E3}" presName="iconBgRect" presStyleLbl="bgShp" presStyleIdx="3" presStyleCnt="5"/>
      <dgm:spPr/>
    </dgm:pt>
    <dgm:pt modelId="{A167944C-CC03-4A8E-B95E-99227294F71F}" type="pres">
      <dgm:prSet presAssocID="{94C5318B-3EE8-4CC2-96A2-84E289D2C8E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tor"/>
        </a:ext>
      </dgm:extLst>
    </dgm:pt>
    <dgm:pt modelId="{11A53BA4-74AA-444F-A7E4-8A9AD1727DD7}" type="pres">
      <dgm:prSet presAssocID="{94C5318B-3EE8-4CC2-96A2-84E289D2C8E3}" presName="spaceRect" presStyleCnt="0"/>
      <dgm:spPr/>
    </dgm:pt>
    <dgm:pt modelId="{3B77CC00-4272-4628-93C2-B3A0FC6EAFB2}" type="pres">
      <dgm:prSet presAssocID="{94C5318B-3EE8-4CC2-96A2-84E289D2C8E3}" presName="textRect" presStyleLbl="revTx" presStyleIdx="3" presStyleCnt="5">
        <dgm:presLayoutVars>
          <dgm:chMax val="1"/>
          <dgm:chPref val="1"/>
        </dgm:presLayoutVars>
      </dgm:prSet>
      <dgm:spPr/>
    </dgm:pt>
    <dgm:pt modelId="{55221612-EF7B-41FB-9776-1E32624676EE}" type="pres">
      <dgm:prSet presAssocID="{C07F0C28-3C51-451E-937B-0A000CF16CA2}" presName="sibTrans" presStyleCnt="0"/>
      <dgm:spPr/>
    </dgm:pt>
    <dgm:pt modelId="{EDE76BAE-16DB-446C-8079-E70204AEA826}" type="pres">
      <dgm:prSet presAssocID="{EFE7527A-075E-4929-B058-F5CBBE34C7F7}" presName="compNode" presStyleCnt="0"/>
      <dgm:spPr/>
    </dgm:pt>
    <dgm:pt modelId="{7A363638-5D38-46D3-9A12-7A637D841E3A}" type="pres">
      <dgm:prSet presAssocID="{EFE7527A-075E-4929-B058-F5CBBE34C7F7}" presName="iconBgRect" presStyleLbl="bgShp" presStyleIdx="4" presStyleCnt="5"/>
      <dgm:spPr/>
    </dgm:pt>
    <dgm:pt modelId="{B7013D9C-0420-4A54-86D4-5D57C1FB1A98}" type="pres">
      <dgm:prSet presAssocID="{EFE7527A-075E-4929-B058-F5CBBE34C7F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rain"/>
        </a:ext>
      </dgm:extLst>
    </dgm:pt>
    <dgm:pt modelId="{D3A0C7C7-71D8-4E60-A6F9-1B556C6452E6}" type="pres">
      <dgm:prSet presAssocID="{EFE7527A-075E-4929-B058-F5CBBE34C7F7}" presName="spaceRect" presStyleCnt="0"/>
      <dgm:spPr/>
    </dgm:pt>
    <dgm:pt modelId="{131868E0-B27F-4F11-96B7-A97AF3F0AF06}" type="pres">
      <dgm:prSet presAssocID="{EFE7527A-075E-4929-B058-F5CBBE34C7F7}" presName="textRect" presStyleLbl="revTx" presStyleIdx="4" presStyleCnt="5">
        <dgm:presLayoutVars>
          <dgm:chMax val="1"/>
          <dgm:chPref val="1"/>
        </dgm:presLayoutVars>
      </dgm:prSet>
      <dgm:spPr/>
    </dgm:pt>
  </dgm:ptLst>
  <dgm:cxnLst>
    <dgm:cxn modelId="{B6411650-444E-4B93-9735-187C0AD5EC33}" type="presOf" srcId="{645769DB-3A4B-4D05-BBC7-26ED542C2CF9}" destId="{612597A3-9A4C-4851-851D-9C5E4B712C1D}" srcOrd="0" destOrd="0" presId="urn:microsoft.com/office/officeart/2018/5/layout/IconCircleLabelList"/>
    <dgm:cxn modelId="{7ED72C58-A971-493E-846F-963E6EF9BC5A}" srcId="{9DB2CDD2-FA5A-48F2-A2A6-8B9FA3B84E54}" destId="{EFE7527A-075E-4929-B058-F5CBBE34C7F7}" srcOrd="4" destOrd="0" parTransId="{3291B277-77CB-4515-83DA-B8710BD620B0}" sibTransId="{AE505B04-7350-4C5D-9F66-B7424103EB07}"/>
    <dgm:cxn modelId="{6A5ED185-D123-4D80-BA7B-394EB721984B}" type="presOf" srcId="{8B42E5F7-53EF-4A02-A7FF-A5CE2FC5FF68}" destId="{7AE64776-BD25-4C9A-B94F-617D3726136F}" srcOrd="0" destOrd="0" presId="urn:microsoft.com/office/officeart/2018/5/layout/IconCircleLabelList"/>
    <dgm:cxn modelId="{4E6D3289-F61E-499A-9A6B-ED25D443D77F}" srcId="{9DB2CDD2-FA5A-48F2-A2A6-8B9FA3B84E54}" destId="{8B42E5F7-53EF-4A02-A7FF-A5CE2FC5FF68}" srcOrd="0" destOrd="0" parTransId="{A89442F6-302E-474E-9DBA-140B8FA90075}" sibTransId="{3DFE5165-F435-4CAC-B0F8-8579626B2552}"/>
    <dgm:cxn modelId="{FACFDAB3-4BCC-4624-A19D-E711484B05FB}" type="presOf" srcId="{66730824-7FDF-4EB4-96ED-364500EDE5EE}" destId="{0CB75D80-A06C-48C3-A3FA-A9D681C7E93C}" srcOrd="0" destOrd="0" presId="urn:microsoft.com/office/officeart/2018/5/layout/IconCircleLabelList"/>
    <dgm:cxn modelId="{33F276BF-F7E9-4DFF-AC25-CF3D161D806E}" type="presOf" srcId="{9DB2CDD2-FA5A-48F2-A2A6-8B9FA3B84E54}" destId="{07757BC0-531B-4AE3-9F86-016AD8F9ACCD}" srcOrd="0" destOrd="0" presId="urn:microsoft.com/office/officeart/2018/5/layout/IconCircleLabelList"/>
    <dgm:cxn modelId="{50D67BD7-1598-48FC-AAC5-C2D17DF63474}" type="presOf" srcId="{94C5318B-3EE8-4CC2-96A2-84E289D2C8E3}" destId="{3B77CC00-4272-4628-93C2-B3A0FC6EAFB2}" srcOrd="0" destOrd="0" presId="urn:microsoft.com/office/officeart/2018/5/layout/IconCircleLabelList"/>
    <dgm:cxn modelId="{249015E3-80D2-41FA-A2F1-8063311A390F}" srcId="{9DB2CDD2-FA5A-48F2-A2A6-8B9FA3B84E54}" destId="{66730824-7FDF-4EB4-96ED-364500EDE5EE}" srcOrd="2" destOrd="0" parTransId="{BBAC3BE1-58A7-4548-9103-368BB545A176}" sibTransId="{7C806F27-D140-46D3-8A07-8CF32CAA091C}"/>
    <dgm:cxn modelId="{C54AEEE5-8175-416C-BD4C-54FCD0735633}" srcId="{9DB2CDD2-FA5A-48F2-A2A6-8B9FA3B84E54}" destId="{94C5318B-3EE8-4CC2-96A2-84E289D2C8E3}" srcOrd="3" destOrd="0" parTransId="{9D81E9BF-A078-416C-98E2-1BB767411B1E}" sibTransId="{C07F0C28-3C51-451E-937B-0A000CF16CA2}"/>
    <dgm:cxn modelId="{E75F1DEE-B34F-489A-883C-8BF803988588}" srcId="{9DB2CDD2-FA5A-48F2-A2A6-8B9FA3B84E54}" destId="{645769DB-3A4B-4D05-BBC7-26ED542C2CF9}" srcOrd="1" destOrd="0" parTransId="{E446B992-C795-4636-A5B1-A019A54CEBFF}" sibTransId="{6F2E3014-0B11-4C23-B3E0-C214384C30BB}"/>
    <dgm:cxn modelId="{18429BFF-B0A4-41A0-9A7B-CA14E5C82FF1}" type="presOf" srcId="{EFE7527A-075E-4929-B058-F5CBBE34C7F7}" destId="{131868E0-B27F-4F11-96B7-A97AF3F0AF06}" srcOrd="0" destOrd="0" presId="urn:microsoft.com/office/officeart/2018/5/layout/IconCircleLabelList"/>
    <dgm:cxn modelId="{84DC4A3E-D5D9-455D-9052-50C03B48556B}" type="presParOf" srcId="{07757BC0-531B-4AE3-9F86-016AD8F9ACCD}" destId="{DC3E2A36-19FD-484C-8D33-7067CD8C6B93}" srcOrd="0" destOrd="0" presId="urn:microsoft.com/office/officeart/2018/5/layout/IconCircleLabelList"/>
    <dgm:cxn modelId="{9A1D28E8-BF28-4C37-A409-6C37984C4417}" type="presParOf" srcId="{DC3E2A36-19FD-484C-8D33-7067CD8C6B93}" destId="{25D5D7B0-0787-495E-8E11-EC19E5796D5C}" srcOrd="0" destOrd="0" presId="urn:microsoft.com/office/officeart/2018/5/layout/IconCircleLabelList"/>
    <dgm:cxn modelId="{A8C67B29-5F75-44A0-9CA9-CB235EBB49FC}" type="presParOf" srcId="{DC3E2A36-19FD-484C-8D33-7067CD8C6B93}" destId="{43F0BFE8-1429-40B4-B9A5-ECA581FA1580}" srcOrd="1" destOrd="0" presId="urn:microsoft.com/office/officeart/2018/5/layout/IconCircleLabelList"/>
    <dgm:cxn modelId="{347F4E51-E7E5-4D7F-960D-5FA87A7D7233}" type="presParOf" srcId="{DC3E2A36-19FD-484C-8D33-7067CD8C6B93}" destId="{C0F6FAE2-B514-429B-ABC1-30685099E5FA}" srcOrd="2" destOrd="0" presId="urn:microsoft.com/office/officeart/2018/5/layout/IconCircleLabelList"/>
    <dgm:cxn modelId="{DAA246BB-A786-4278-A565-276059AB657A}" type="presParOf" srcId="{DC3E2A36-19FD-484C-8D33-7067CD8C6B93}" destId="{7AE64776-BD25-4C9A-B94F-617D3726136F}" srcOrd="3" destOrd="0" presId="urn:microsoft.com/office/officeart/2018/5/layout/IconCircleLabelList"/>
    <dgm:cxn modelId="{4F8082C6-791C-42F3-9044-70DF43B02B97}" type="presParOf" srcId="{07757BC0-531B-4AE3-9F86-016AD8F9ACCD}" destId="{521E895C-CF41-4B1A-9449-21BCC2FFEDA1}" srcOrd="1" destOrd="0" presId="urn:microsoft.com/office/officeart/2018/5/layout/IconCircleLabelList"/>
    <dgm:cxn modelId="{E8531ED7-4653-4E79-AF80-DEBF9E57C18E}" type="presParOf" srcId="{07757BC0-531B-4AE3-9F86-016AD8F9ACCD}" destId="{3FA62ACF-4CF5-476A-AED2-B9C7A203CDD9}" srcOrd="2" destOrd="0" presId="urn:microsoft.com/office/officeart/2018/5/layout/IconCircleLabelList"/>
    <dgm:cxn modelId="{50C4045A-6CC8-45BB-BD60-F00406316192}" type="presParOf" srcId="{3FA62ACF-4CF5-476A-AED2-B9C7A203CDD9}" destId="{A892DA92-6F17-4C77-A907-C4FF41A25052}" srcOrd="0" destOrd="0" presId="urn:microsoft.com/office/officeart/2018/5/layout/IconCircleLabelList"/>
    <dgm:cxn modelId="{D9AB9562-8D99-4AEF-B334-93D780262779}" type="presParOf" srcId="{3FA62ACF-4CF5-476A-AED2-B9C7A203CDD9}" destId="{5037E836-2032-4810-B580-A6B1C2C6EC05}" srcOrd="1" destOrd="0" presId="urn:microsoft.com/office/officeart/2018/5/layout/IconCircleLabelList"/>
    <dgm:cxn modelId="{6E0241D9-5421-4316-9E4C-0551C924760A}" type="presParOf" srcId="{3FA62ACF-4CF5-476A-AED2-B9C7A203CDD9}" destId="{54FA2C1B-7110-4E59-A170-C8D4602CEE1A}" srcOrd="2" destOrd="0" presId="urn:microsoft.com/office/officeart/2018/5/layout/IconCircleLabelList"/>
    <dgm:cxn modelId="{02653991-D562-4999-99BD-2D72B94362F6}" type="presParOf" srcId="{3FA62ACF-4CF5-476A-AED2-B9C7A203CDD9}" destId="{612597A3-9A4C-4851-851D-9C5E4B712C1D}" srcOrd="3" destOrd="0" presId="urn:microsoft.com/office/officeart/2018/5/layout/IconCircleLabelList"/>
    <dgm:cxn modelId="{FD0899EE-91E6-4B7B-9820-CAD9C5AD9F1B}" type="presParOf" srcId="{07757BC0-531B-4AE3-9F86-016AD8F9ACCD}" destId="{06A2936C-8592-4D2E-89FA-DA9F49FB5251}" srcOrd="3" destOrd="0" presId="urn:microsoft.com/office/officeart/2018/5/layout/IconCircleLabelList"/>
    <dgm:cxn modelId="{49C16CDB-3A6E-4CC2-845B-46B1CC6826CA}" type="presParOf" srcId="{07757BC0-531B-4AE3-9F86-016AD8F9ACCD}" destId="{826F240A-A6E5-4EE0-959C-2CA42DB2DB77}" srcOrd="4" destOrd="0" presId="urn:microsoft.com/office/officeart/2018/5/layout/IconCircleLabelList"/>
    <dgm:cxn modelId="{E19660BF-9CF2-4414-84D4-27C856397EB2}" type="presParOf" srcId="{826F240A-A6E5-4EE0-959C-2CA42DB2DB77}" destId="{EE3A556F-C947-4056-B3A8-1A57B81C4008}" srcOrd="0" destOrd="0" presId="urn:microsoft.com/office/officeart/2018/5/layout/IconCircleLabelList"/>
    <dgm:cxn modelId="{3DD7D091-6956-4FB9-87DD-8F7FACD10D40}" type="presParOf" srcId="{826F240A-A6E5-4EE0-959C-2CA42DB2DB77}" destId="{29AF6465-92C1-4472-86F1-44F84DFCA4E0}" srcOrd="1" destOrd="0" presId="urn:microsoft.com/office/officeart/2018/5/layout/IconCircleLabelList"/>
    <dgm:cxn modelId="{41C42924-CE5D-4DEE-8DA0-38DAC460B6DC}" type="presParOf" srcId="{826F240A-A6E5-4EE0-959C-2CA42DB2DB77}" destId="{25CC990D-9BA6-439C-B7E3-0CF0975FC46A}" srcOrd="2" destOrd="0" presId="urn:microsoft.com/office/officeart/2018/5/layout/IconCircleLabelList"/>
    <dgm:cxn modelId="{7B2719C3-EFA0-4055-ADF8-4C330EA8ABA9}" type="presParOf" srcId="{826F240A-A6E5-4EE0-959C-2CA42DB2DB77}" destId="{0CB75D80-A06C-48C3-A3FA-A9D681C7E93C}" srcOrd="3" destOrd="0" presId="urn:microsoft.com/office/officeart/2018/5/layout/IconCircleLabelList"/>
    <dgm:cxn modelId="{FAA3ECC6-6180-4E40-9164-213D648643D8}" type="presParOf" srcId="{07757BC0-531B-4AE3-9F86-016AD8F9ACCD}" destId="{F2177527-323D-4D39-91F8-FA77C3E4D7B9}" srcOrd="5" destOrd="0" presId="urn:microsoft.com/office/officeart/2018/5/layout/IconCircleLabelList"/>
    <dgm:cxn modelId="{8F3DCC69-05C2-4576-9A91-3A7E81ED7F84}" type="presParOf" srcId="{07757BC0-531B-4AE3-9F86-016AD8F9ACCD}" destId="{B6AA3DF3-5FA7-4367-A030-BE2305D8A478}" srcOrd="6" destOrd="0" presId="urn:microsoft.com/office/officeart/2018/5/layout/IconCircleLabelList"/>
    <dgm:cxn modelId="{DA99B0F8-B5FC-4768-84E0-151A0260226B}" type="presParOf" srcId="{B6AA3DF3-5FA7-4367-A030-BE2305D8A478}" destId="{740F3180-89D7-49A0-9EB3-64F21BF31FCD}" srcOrd="0" destOrd="0" presId="urn:microsoft.com/office/officeart/2018/5/layout/IconCircleLabelList"/>
    <dgm:cxn modelId="{F9038FCE-9FB4-4657-A6E4-A72C54408403}" type="presParOf" srcId="{B6AA3DF3-5FA7-4367-A030-BE2305D8A478}" destId="{A167944C-CC03-4A8E-B95E-99227294F71F}" srcOrd="1" destOrd="0" presId="urn:microsoft.com/office/officeart/2018/5/layout/IconCircleLabelList"/>
    <dgm:cxn modelId="{E5F48810-80E2-44E9-93EE-9FB2D470E2B7}" type="presParOf" srcId="{B6AA3DF3-5FA7-4367-A030-BE2305D8A478}" destId="{11A53BA4-74AA-444F-A7E4-8A9AD1727DD7}" srcOrd="2" destOrd="0" presId="urn:microsoft.com/office/officeart/2018/5/layout/IconCircleLabelList"/>
    <dgm:cxn modelId="{EEBB1209-F22F-4346-8033-5D02A21EA342}" type="presParOf" srcId="{B6AA3DF3-5FA7-4367-A030-BE2305D8A478}" destId="{3B77CC00-4272-4628-93C2-B3A0FC6EAFB2}" srcOrd="3" destOrd="0" presId="urn:microsoft.com/office/officeart/2018/5/layout/IconCircleLabelList"/>
    <dgm:cxn modelId="{AE73355B-38BB-4396-A711-83F12F4FF1C8}" type="presParOf" srcId="{07757BC0-531B-4AE3-9F86-016AD8F9ACCD}" destId="{55221612-EF7B-41FB-9776-1E32624676EE}" srcOrd="7" destOrd="0" presId="urn:microsoft.com/office/officeart/2018/5/layout/IconCircleLabelList"/>
    <dgm:cxn modelId="{F6E7CA91-3535-4BBF-9A6B-0FEB5E1DEFEC}" type="presParOf" srcId="{07757BC0-531B-4AE3-9F86-016AD8F9ACCD}" destId="{EDE76BAE-16DB-446C-8079-E70204AEA826}" srcOrd="8" destOrd="0" presId="urn:microsoft.com/office/officeart/2018/5/layout/IconCircleLabelList"/>
    <dgm:cxn modelId="{B60FDC01-F55A-44EC-96F1-5348CA7373B7}" type="presParOf" srcId="{EDE76BAE-16DB-446C-8079-E70204AEA826}" destId="{7A363638-5D38-46D3-9A12-7A637D841E3A}" srcOrd="0" destOrd="0" presId="urn:microsoft.com/office/officeart/2018/5/layout/IconCircleLabelList"/>
    <dgm:cxn modelId="{FD4F2294-0D2C-4B08-9377-F3CB5181550A}" type="presParOf" srcId="{EDE76BAE-16DB-446C-8079-E70204AEA826}" destId="{B7013D9C-0420-4A54-86D4-5D57C1FB1A98}" srcOrd="1" destOrd="0" presId="urn:microsoft.com/office/officeart/2018/5/layout/IconCircleLabelList"/>
    <dgm:cxn modelId="{A1A99F18-2F77-43F5-B71A-30A0F7198F82}" type="presParOf" srcId="{EDE76BAE-16DB-446C-8079-E70204AEA826}" destId="{D3A0C7C7-71D8-4E60-A6F9-1B556C6452E6}" srcOrd="2" destOrd="0" presId="urn:microsoft.com/office/officeart/2018/5/layout/IconCircleLabelList"/>
    <dgm:cxn modelId="{D633124B-B3D5-4EB7-B910-910BC415C975}" type="presParOf" srcId="{EDE76BAE-16DB-446C-8079-E70204AEA826}" destId="{131868E0-B27F-4F11-96B7-A97AF3F0AF06}"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A8D000DF-8939-4F9F-B26C-5CEE8ADF800E}"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E1C662BE-14D2-48B8-BD55-8730F98DFFFA}">
      <dgm:prSet/>
      <dgm:spPr/>
      <dgm:t>
        <a:bodyPr/>
        <a:lstStyle/>
        <a:p>
          <a:r>
            <a:rPr lang="en-US"/>
            <a:t>Conduct disorder</a:t>
          </a:r>
        </a:p>
      </dgm:t>
    </dgm:pt>
    <dgm:pt modelId="{16E64D04-5F74-4CA2-921E-536B9258D046}" type="parTrans" cxnId="{5C55B760-C27D-4DAA-ACCA-FE87C99ED86B}">
      <dgm:prSet/>
      <dgm:spPr/>
      <dgm:t>
        <a:bodyPr/>
        <a:lstStyle/>
        <a:p>
          <a:endParaRPr lang="en-US"/>
        </a:p>
      </dgm:t>
    </dgm:pt>
    <dgm:pt modelId="{2DE3E90C-DFCD-4F21-9184-8662A1A9D90E}" type="sibTrans" cxnId="{5C55B760-C27D-4DAA-ACCA-FE87C99ED86B}">
      <dgm:prSet/>
      <dgm:spPr/>
      <dgm:t>
        <a:bodyPr/>
        <a:lstStyle/>
        <a:p>
          <a:endParaRPr lang="en-US"/>
        </a:p>
      </dgm:t>
    </dgm:pt>
    <dgm:pt modelId="{B4165546-41C4-4F89-AC79-DFB679602C12}">
      <dgm:prSet/>
      <dgm:spPr/>
      <dgm:t>
        <a:bodyPr/>
        <a:lstStyle/>
        <a:p>
          <a:r>
            <a:rPr lang="en-US"/>
            <a:t>Intermittent explosive disorder</a:t>
          </a:r>
        </a:p>
      </dgm:t>
    </dgm:pt>
    <dgm:pt modelId="{1EBD1838-6811-41A6-8DE2-D0FCAA98BB8E}" type="parTrans" cxnId="{5E8CF70D-9753-4DA8-A5C7-7ED2275D5217}">
      <dgm:prSet/>
      <dgm:spPr/>
      <dgm:t>
        <a:bodyPr/>
        <a:lstStyle/>
        <a:p>
          <a:endParaRPr lang="en-US"/>
        </a:p>
      </dgm:t>
    </dgm:pt>
    <dgm:pt modelId="{5D6FC8BD-E386-4B86-B1CE-F823209A70E3}" type="sibTrans" cxnId="{5E8CF70D-9753-4DA8-A5C7-7ED2275D5217}">
      <dgm:prSet/>
      <dgm:spPr/>
      <dgm:t>
        <a:bodyPr/>
        <a:lstStyle/>
        <a:p>
          <a:endParaRPr lang="en-US"/>
        </a:p>
      </dgm:t>
    </dgm:pt>
    <dgm:pt modelId="{CE1D2CDC-D69F-459F-AB46-937D7522AAA8}">
      <dgm:prSet/>
      <dgm:spPr/>
      <dgm:t>
        <a:bodyPr/>
        <a:lstStyle/>
        <a:p>
          <a:r>
            <a:rPr lang="en-US"/>
            <a:t>Oppositional and defiant disorder</a:t>
          </a:r>
        </a:p>
      </dgm:t>
    </dgm:pt>
    <dgm:pt modelId="{A5734F3B-54BC-4EB5-94F6-936820449CCD}" type="parTrans" cxnId="{8E4EA182-F639-439A-B4B0-BB43C60EB896}">
      <dgm:prSet/>
      <dgm:spPr/>
      <dgm:t>
        <a:bodyPr/>
        <a:lstStyle/>
        <a:p>
          <a:endParaRPr lang="en-US"/>
        </a:p>
      </dgm:t>
    </dgm:pt>
    <dgm:pt modelId="{94242722-86DE-4187-A3D1-387AAAED1272}" type="sibTrans" cxnId="{8E4EA182-F639-439A-B4B0-BB43C60EB896}">
      <dgm:prSet/>
      <dgm:spPr/>
      <dgm:t>
        <a:bodyPr/>
        <a:lstStyle/>
        <a:p>
          <a:endParaRPr lang="en-US"/>
        </a:p>
      </dgm:t>
    </dgm:pt>
    <dgm:pt modelId="{24FEB371-F8EB-4D99-A041-5E1F5C5928F8}">
      <dgm:prSet/>
      <dgm:spPr/>
      <dgm:t>
        <a:bodyPr/>
        <a:lstStyle/>
        <a:p>
          <a:r>
            <a:rPr lang="en-US"/>
            <a:t>ADHD</a:t>
          </a:r>
        </a:p>
      </dgm:t>
    </dgm:pt>
    <dgm:pt modelId="{65FCC923-C6F1-4EC4-8194-E0C312D4B283}" type="parTrans" cxnId="{BB643A2A-9929-44A4-AE21-74484900F42A}">
      <dgm:prSet/>
      <dgm:spPr/>
      <dgm:t>
        <a:bodyPr/>
        <a:lstStyle/>
        <a:p>
          <a:endParaRPr lang="en-US"/>
        </a:p>
      </dgm:t>
    </dgm:pt>
    <dgm:pt modelId="{7266DC7D-3BB1-43FD-AC87-C95006C94F46}" type="sibTrans" cxnId="{BB643A2A-9929-44A4-AE21-74484900F42A}">
      <dgm:prSet/>
      <dgm:spPr/>
      <dgm:t>
        <a:bodyPr/>
        <a:lstStyle/>
        <a:p>
          <a:endParaRPr lang="en-US"/>
        </a:p>
      </dgm:t>
    </dgm:pt>
    <dgm:pt modelId="{760F09EC-56F3-488E-8EB2-31DB583B21B1}">
      <dgm:prSet/>
      <dgm:spPr/>
      <dgm:t>
        <a:bodyPr/>
        <a:lstStyle/>
        <a:p>
          <a:r>
            <a:rPr lang="en-US"/>
            <a:t>PTSD</a:t>
          </a:r>
        </a:p>
      </dgm:t>
    </dgm:pt>
    <dgm:pt modelId="{8AAE42A3-B69F-470A-A4DC-5214F2D8649D}" type="parTrans" cxnId="{F016D685-BF8A-4E12-B266-6EE49A8E3F6D}">
      <dgm:prSet/>
      <dgm:spPr/>
      <dgm:t>
        <a:bodyPr/>
        <a:lstStyle/>
        <a:p>
          <a:endParaRPr lang="en-US"/>
        </a:p>
      </dgm:t>
    </dgm:pt>
    <dgm:pt modelId="{C684BD3D-6EAF-47B2-BFD5-3D9D8CA6FA70}" type="sibTrans" cxnId="{F016D685-BF8A-4E12-B266-6EE49A8E3F6D}">
      <dgm:prSet/>
      <dgm:spPr/>
      <dgm:t>
        <a:bodyPr/>
        <a:lstStyle/>
        <a:p>
          <a:endParaRPr lang="en-US"/>
        </a:p>
      </dgm:t>
    </dgm:pt>
    <dgm:pt modelId="{9D0E3870-967E-40DD-9C62-B4BF6A956735}">
      <dgm:prSet/>
      <dgm:spPr/>
      <dgm:t>
        <a:bodyPr/>
        <a:lstStyle/>
        <a:p>
          <a:r>
            <a:rPr lang="en-US"/>
            <a:t>Autism</a:t>
          </a:r>
        </a:p>
      </dgm:t>
    </dgm:pt>
    <dgm:pt modelId="{08C5D26C-31A5-46F9-BFB9-600C150ACE50}" type="parTrans" cxnId="{CFED49AE-5913-45C1-AE72-DBE3E4C461C4}">
      <dgm:prSet/>
      <dgm:spPr/>
      <dgm:t>
        <a:bodyPr/>
        <a:lstStyle/>
        <a:p>
          <a:endParaRPr lang="en-US"/>
        </a:p>
      </dgm:t>
    </dgm:pt>
    <dgm:pt modelId="{D1C7C766-9265-4F55-B20A-D60EDDD2DD8B}" type="sibTrans" cxnId="{CFED49AE-5913-45C1-AE72-DBE3E4C461C4}">
      <dgm:prSet/>
      <dgm:spPr/>
      <dgm:t>
        <a:bodyPr/>
        <a:lstStyle/>
        <a:p>
          <a:endParaRPr lang="en-US"/>
        </a:p>
      </dgm:t>
    </dgm:pt>
    <dgm:pt modelId="{9B6D68D7-94CC-4925-9C26-3FC932DABC39}">
      <dgm:prSet/>
      <dgm:spPr/>
      <dgm:t>
        <a:bodyPr/>
        <a:lstStyle/>
        <a:p>
          <a:r>
            <a:rPr lang="en-US"/>
            <a:t>Schizophrenia</a:t>
          </a:r>
        </a:p>
      </dgm:t>
    </dgm:pt>
    <dgm:pt modelId="{99110E25-8FCA-4238-AE09-914A2A3465D2}" type="parTrans" cxnId="{A62E267B-18F4-4DA6-9E10-3B9A59A152BE}">
      <dgm:prSet/>
      <dgm:spPr/>
      <dgm:t>
        <a:bodyPr/>
        <a:lstStyle/>
        <a:p>
          <a:endParaRPr lang="en-US"/>
        </a:p>
      </dgm:t>
    </dgm:pt>
    <dgm:pt modelId="{02CD2916-C250-4215-A252-978C5E669F8C}" type="sibTrans" cxnId="{A62E267B-18F4-4DA6-9E10-3B9A59A152BE}">
      <dgm:prSet/>
      <dgm:spPr/>
      <dgm:t>
        <a:bodyPr/>
        <a:lstStyle/>
        <a:p>
          <a:endParaRPr lang="en-US"/>
        </a:p>
      </dgm:t>
    </dgm:pt>
    <dgm:pt modelId="{D25499B9-3817-49DA-A25B-0A67CB75D9F4}">
      <dgm:prSet/>
      <dgm:spPr/>
      <dgm:t>
        <a:bodyPr/>
        <a:lstStyle/>
        <a:p>
          <a:r>
            <a:rPr lang="en-US"/>
            <a:t>Chronic stress</a:t>
          </a:r>
        </a:p>
      </dgm:t>
    </dgm:pt>
    <dgm:pt modelId="{DBFED7B0-3CA2-4CC0-BF23-99663D95AFE2}" type="parTrans" cxnId="{3A61C07C-FA72-405C-BED4-5CCEFBF31CE9}">
      <dgm:prSet/>
      <dgm:spPr/>
      <dgm:t>
        <a:bodyPr/>
        <a:lstStyle/>
        <a:p>
          <a:endParaRPr lang="en-US"/>
        </a:p>
      </dgm:t>
    </dgm:pt>
    <dgm:pt modelId="{7BE6DD8C-5D8F-44F6-9CDB-136BC0351D02}" type="sibTrans" cxnId="{3A61C07C-FA72-405C-BED4-5CCEFBF31CE9}">
      <dgm:prSet/>
      <dgm:spPr/>
      <dgm:t>
        <a:bodyPr/>
        <a:lstStyle/>
        <a:p>
          <a:endParaRPr lang="en-US"/>
        </a:p>
      </dgm:t>
    </dgm:pt>
    <dgm:pt modelId="{721558EE-1674-4D21-A4CA-ECB9CF4729AB}">
      <dgm:prSet/>
      <dgm:spPr/>
      <dgm:t>
        <a:bodyPr/>
        <a:lstStyle/>
        <a:p>
          <a:r>
            <a:rPr lang="en-US"/>
            <a:t>Personality disorders (EUPD, APD, NPD)</a:t>
          </a:r>
        </a:p>
      </dgm:t>
    </dgm:pt>
    <dgm:pt modelId="{1DC63DEC-AABF-4789-AB1C-A156E15DC26D}" type="parTrans" cxnId="{28DA4354-76DB-4D92-AD3C-0C22E72ED939}">
      <dgm:prSet/>
      <dgm:spPr/>
      <dgm:t>
        <a:bodyPr/>
        <a:lstStyle/>
        <a:p>
          <a:endParaRPr lang="en-US"/>
        </a:p>
      </dgm:t>
    </dgm:pt>
    <dgm:pt modelId="{EBD09CF0-9EA1-457D-9C0E-9D0BC429BAD6}" type="sibTrans" cxnId="{28DA4354-76DB-4D92-AD3C-0C22E72ED939}">
      <dgm:prSet/>
      <dgm:spPr/>
      <dgm:t>
        <a:bodyPr/>
        <a:lstStyle/>
        <a:p>
          <a:endParaRPr lang="en-US"/>
        </a:p>
      </dgm:t>
    </dgm:pt>
    <dgm:pt modelId="{A45AA2B7-EE70-46ED-9AD3-A336764A3B9A}" type="pres">
      <dgm:prSet presAssocID="{A8D000DF-8939-4F9F-B26C-5CEE8ADF800E}" presName="diagram" presStyleCnt="0">
        <dgm:presLayoutVars>
          <dgm:dir/>
          <dgm:resizeHandles val="exact"/>
        </dgm:presLayoutVars>
      </dgm:prSet>
      <dgm:spPr/>
    </dgm:pt>
    <dgm:pt modelId="{0CD59557-D2CD-4919-A79C-15276978C11C}" type="pres">
      <dgm:prSet presAssocID="{E1C662BE-14D2-48B8-BD55-8730F98DFFFA}" presName="node" presStyleLbl="node1" presStyleIdx="0" presStyleCnt="9">
        <dgm:presLayoutVars>
          <dgm:bulletEnabled val="1"/>
        </dgm:presLayoutVars>
      </dgm:prSet>
      <dgm:spPr/>
    </dgm:pt>
    <dgm:pt modelId="{D8F9040A-1DDD-4A04-81CE-6B4E860FFD96}" type="pres">
      <dgm:prSet presAssocID="{2DE3E90C-DFCD-4F21-9184-8662A1A9D90E}" presName="sibTrans" presStyleCnt="0"/>
      <dgm:spPr/>
    </dgm:pt>
    <dgm:pt modelId="{B9DCDBC6-9526-4D63-99CD-36C838FF3497}" type="pres">
      <dgm:prSet presAssocID="{B4165546-41C4-4F89-AC79-DFB679602C12}" presName="node" presStyleLbl="node1" presStyleIdx="1" presStyleCnt="9">
        <dgm:presLayoutVars>
          <dgm:bulletEnabled val="1"/>
        </dgm:presLayoutVars>
      </dgm:prSet>
      <dgm:spPr/>
    </dgm:pt>
    <dgm:pt modelId="{19EC7ADC-DE64-43CE-AF8E-EDEC35FD10A3}" type="pres">
      <dgm:prSet presAssocID="{5D6FC8BD-E386-4B86-B1CE-F823209A70E3}" presName="sibTrans" presStyleCnt="0"/>
      <dgm:spPr/>
    </dgm:pt>
    <dgm:pt modelId="{C7A0CB19-549B-4551-9231-8401DFE4AE5D}" type="pres">
      <dgm:prSet presAssocID="{CE1D2CDC-D69F-459F-AB46-937D7522AAA8}" presName="node" presStyleLbl="node1" presStyleIdx="2" presStyleCnt="9">
        <dgm:presLayoutVars>
          <dgm:bulletEnabled val="1"/>
        </dgm:presLayoutVars>
      </dgm:prSet>
      <dgm:spPr/>
    </dgm:pt>
    <dgm:pt modelId="{A943AEF7-5E79-4E74-8C5D-370948CC24BB}" type="pres">
      <dgm:prSet presAssocID="{94242722-86DE-4187-A3D1-387AAAED1272}" presName="sibTrans" presStyleCnt="0"/>
      <dgm:spPr/>
    </dgm:pt>
    <dgm:pt modelId="{DF61E250-964E-4E7C-B69C-44229DECAC02}" type="pres">
      <dgm:prSet presAssocID="{24FEB371-F8EB-4D99-A041-5E1F5C5928F8}" presName="node" presStyleLbl="node1" presStyleIdx="3" presStyleCnt="9">
        <dgm:presLayoutVars>
          <dgm:bulletEnabled val="1"/>
        </dgm:presLayoutVars>
      </dgm:prSet>
      <dgm:spPr/>
    </dgm:pt>
    <dgm:pt modelId="{B964BF8B-2442-4070-B3D0-2D4E50FFB22E}" type="pres">
      <dgm:prSet presAssocID="{7266DC7D-3BB1-43FD-AC87-C95006C94F46}" presName="sibTrans" presStyleCnt="0"/>
      <dgm:spPr/>
    </dgm:pt>
    <dgm:pt modelId="{5B203F4B-B2F4-4492-9DFB-10866BFF9369}" type="pres">
      <dgm:prSet presAssocID="{760F09EC-56F3-488E-8EB2-31DB583B21B1}" presName="node" presStyleLbl="node1" presStyleIdx="4" presStyleCnt="9">
        <dgm:presLayoutVars>
          <dgm:bulletEnabled val="1"/>
        </dgm:presLayoutVars>
      </dgm:prSet>
      <dgm:spPr/>
    </dgm:pt>
    <dgm:pt modelId="{F5EF4617-CBF0-4684-B51D-07D102774D3C}" type="pres">
      <dgm:prSet presAssocID="{C684BD3D-6EAF-47B2-BFD5-3D9D8CA6FA70}" presName="sibTrans" presStyleCnt="0"/>
      <dgm:spPr/>
    </dgm:pt>
    <dgm:pt modelId="{37598EED-0AEC-4AB4-83E8-E7D572CF3964}" type="pres">
      <dgm:prSet presAssocID="{9D0E3870-967E-40DD-9C62-B4BF6A956735}" presName="node" presStyleLbl="node1" presStyleIdx="5" presStyleCnt="9">
        <dgm:presLayoutVars>
          <dgm:bulletEnabled val="1"/>
        </dgm:presLayoutVars>
      </dgm:prSet>
      <dgm:spPr/>
    </dgm:pt>
    <dgm:pt modelId="{2FA39335-EC6E-4C23-808B-743339820441}" type="pres">
      <dgm:prSet presAssocID="{D1C7C766-9265-4F55-B20A-D60EDDD2DD8B}" presName="sibTrans" presStyleCnt="0"/>
      <dgm:spPr/>
    </dgm:pt>
    <dgm:pt modelId="{18BAFF0F-F1E8-4256-818F-5345F3B8BEFA}" type="pres">
      <dgm:prSet presAssocID="{9B6D68D7-94CC-4925-9C26-3FC932DABC39}" presName="node" presStyleLbl="node1" presStyleIdx="6" presStyleCnt="9">
        <dgm:presLayoutVars>
          <dgm:bulletEnabled val="1"/>
        </dgm:presLayoutVars>
      </dgm:prSet>
      <dgm:spPr/>
    </dgm:pt>
    <dgm:pt modelId="{3BDE8145-2E3F-407D-855B-BB0859DDEF52}" type="pres">
      <dgm:prSet presAssocID="{02CD2916-C250-4215-A252-978C5E669F8C}" presName="sibTrans" presStyleCnt="0"/>
      <dgm:spPr/>
    </dgm:pt>
    <dgm:pt modelId="{2D9C860D-8691-4A6E-A144-D4F8BD5C6BB1}" type="pres">
      <dgm:prSet presAssocID="{D25499B9-3817-49DA-A25B-0A67CB75D9F4}" presName="node" presStyleLbl="node1" presStyleIdx="7" presStyleCnt="9">
        <dgm:presLayoutVars>
          <dgm:bulletEnabled val="1"/>
        </dgm:presLayoutVars>
      </dgm:prSet>
      <dgm:spPr/>
    </dgm:pt>
    <dgm:pt modelId="{F0FCF002-4C59-42CD-9C13-A237C713F953}" type="pres">
      <dgm:prSet presAssocID="{7BE6DD8C-5D8F-44F6-9CDB-136BC0351D02}" presName="sibTrans" presStyleCnt="0"/>
      <dgm:spPr/>
    </dgm:pt>
    <dgm:pt modelId="{FA6C5AE8-12D6-466D-AA3E-ED2CC9C5EF8B}" type="pres">
      <dgm:prSet presAssocID="{721558EE-1674-4D21-A4CA-ECB9CF4729AB}" presName="node" presStyleLbl="node1" presStyleIdx="8" presStyleCnt="9">
        <dgm:presLayoutVars>
          <dgm:bulletEnabled val="1"/>
        </dgm:presLayoutVars>
      </dgm:prSet>
      <dgm:spPr/>
    </dgm:pt>
  </dgm:ptLst>
  <dgm:cxnLst>
    <dgm:cxn modelId="{5E8CF70D-9753-4DA8-A5C7-7ED2275D5217}" srcId="{A8D000DF-8939-4F9F-B26C-5CEE8ADF800E}" destId="{B4165546-41C4-4F89-AC79-DFB679602C12}" srcOrd="1" destOrd="0" parTransId="{1EBD1838-6811-41A6-8DE2-D0FCAA98BB8E}" sibTransId="{5D6FC8BD-E386-4B86-B1CE-F823209A70E3}"/>
    <dgm:cxn modelId="{5909E910-E474-4644-BE14-D4B334BA8CD6}" type="presOf" srcId="{760F09EC-56F3-488E-8EB2-31DB583B21B1}" destId="{5B203F4B-B2F4-4492-9DFB-10866BFF9369}" srcOrd="0" destOrd="0" presId="urn:microsoft.com/office/officeart/2005/8/layout/default"/>
    <dgm:cxn modelId="{8350A825-E3F2-4033-8620-D7BFD9A34F7E}" type="presOf" srcId="{24FEB371-F8EB-4D99-A041-5E1F5C5928F8}" destId="{DF61E250-964E-4E7C-B69C-44229DECAC02}" srcOrd="0" destOrd="0" presId="urn:microsoft.com/office/officeart/2005/8/layout/default"/>
    <dgm:cxn modelId="{3C5DA929-5AE7-41FF-B63C-284AB3E57CDF}" type="presOf" srcId="{9B6D68D7-94CC-4925-9C26-3FC932DABC39}" destId="{18BAFF0F-F1E8-4256-818F-5345F3B8BEFA}" srcOrd="0" destOrd="0" presId="urn:microsoft.com/office/officeart/2005/8/layout/default"/>
    <dgm:cxn modelId="{BB643A2A-9929-44A4-AE21-74484900F42A}" srcId="{A8D000DF-8939-4F9F-B26C-5CEE8ADF800E}" destId="{24FEB371-F8EB-4D99-A041-5E1F5C5928F8}" srcOrd="3" destOrd="0" parTransId="{65FCC923-C6F1-4EC4-8194-E0C312D4B283}" sibTransId="{7266DC7D-3BB1-43FD-AC87-C95006C94F46}"/>
    <dgm:cxn modelId="{BBDA422D-0205-4F20-BD6A-7D8FA31539EE}" type="presOf" srcId="{721558EE-1674-4D21-A4CA-ECB9CF4729AB}" destId="{FA6C5AE8-12D6-466D-AA3E-ED2CC9C5EF8B}" srcOrd="0" destOrd="0" presId="urn:microsoft.com/office/officeart/2005/8/layout/default"/>
    <dgm:cxn modelId="{1E5E7D39-37BA-4332-8D1D-52F0C71B66E0}" type="presOf" srcId="{9D0E3870-967E-40DD-9C62-B4BF6A956735}" destId="{37598EED-0AEC-4AB4-83E8-E7D572CF3964}" srcOrd="0" destOrd="0" presId="urn:microsoft.com/office/officeart/2005/8/layout/default"/>
    <dgm:cxn modelId="{FDC25B5C-07CE-450E-AF7C-25F688264BC5}" type="presOf" srcId="{D25499B9-3817-49DA-A25B-0A67CB75D9F4}" destId="{2D9C860D-8691-4A6E-A144-D4F8BD5C6BB1}" srcOrd="0" destOrd="0" presId="urn:microsoft.com/office/officeart/2005/8/layout/default"/>
    <dgm:cxn modelId="{5C55B760-C27D-4DAA-ACCA-FE87C99ED86B}" srcId="{A8D000DF-8939-4F9F-B26C-5CEE8ADF800E}" destId="{E1C662BE-14D2-48B8-BD55-8730F98DFFFA}" srcOrd="0" destOrd="0" parTransId="{16E64D04-5F74-4CA2-921E-536B9258D046}" sibTransId="{2DE3E90C-DFCD-4F21-9184-8662A1A9D90E}"/>
    <dgm:cxn modelId="{7D06D26D-CBEB-452E-BC44-DC2D1F6CBA15}" type="presOf" srcId="{CE1D2CDC-D69F-459F-AB46-937D7522AAA8}" destId="{C7A0CB19-549B-4551-9231-8401DFE4AE5D}" srcOrd="0" destOrd="0" presId="urn:microsoft.com/office/officeart/2005/8/layout/default"/>
    <dgm:cxn modelId="{28DA4354-76DB-4D92-AD3C-0C22E72ED939}" srcId="{A8D000DF-8939-4F9F-B26C-5CEE8ADF800E}" destId="{721558EE-1674-4D21-A4CA-ECB9CF4729AB}" srcOrd="8" destOrd="0" parTransId="{1DC63DEC-AABF-4789-AB1C-A156E15DC26D}" sibTransId="{EBD09CF0-9EA1-457D-9C0E-9D0BC429BAD6}"/>
    <dgm:cxn modelId="{A62E267B-18F4-4DA6-9E10-3B9A59A152BE}" srcId="{A8D000DF-8939-4F9F-B26C-5CEE8ADF800E}" destId="{9B6D68D7-94CC-4925-9C26-3FC932DABC39}" srcOrd="6" destOrd="0" parTransId="{99110E25-8FCA-4238-AE09-914A2A3465D2}" sibTransId="{02CD2916-C250-4215-A252-978C5E669F8C}"/>
    <dgm:cxn modelId="{3A61C07C-FA72-405C-BED4-5CCEFBF31CE9}" srcId="{A8D000DF-8939-4F9F-B26C-5CEE8ADF800E}" destId="{D25499B9-3817-49DA-A25B-0A67CB75D9F4}" srcOrd="7" destOrd="0" parTransId="{DBFED7B0-3CA2-4CC0-BF23-99663D95AFE2}" sibTransId="{7BE6DD8C-5D8F-44F6-9CDB-136BC0351D02}"/>
    <dgm:cxn modelId="{8E4EA182-F639-439A-B4B0-BB43C60EB896}" srcId="{A8D000DF-8939-4F9F-B26C-5CEE8ADF800E}" destId="{CE1D2CDC-D69F-459F-AB46-937D7522AAA8}" srcOrd="2" destOrd="0" parTransId="{A5734F3B-54BC-4EB5-94F6-936820449CCD}" sibTransId="{94242722-86DE-4187-A3D1-387AAAED1272}"/>
    <dgm:cxn modelId="{F016D685-BF8A-4E12-B266-6EE49A8E3F6D}" srcId="{A8D000DF-8939-4F9F-B26C-5CEE8ADF800E}" destId="{760F09EC-56F3-488E-8EB2-31DB583B21B1}" srcOrd="4" destOrd="0" parTransId="{8AAE42A3-B69F-470A-A4DC-5214F2D8649D}" sibTransId="{C684BD3D-6EAF-47B2-BFD5-3D9D8CA6FA70}"/>
    <dgm:cxn modelId="{82BA05A2-7822-44EB-9CAB-1D859988435A}" type="presOf" srcId="{A8D000DF-8939-4F9F-B26C-5CEE8ADF800E}" destId="{A45AA2B7-EE70-46ED-9AD3-A336764A3B9A}" srcOrd="0" destOrd="0" presId="urn:microsoft.com/office/officeart/2005/8/layout/default"/>
    <dgm:cxn modelId="{CFED49AE-5913-45C1-AE72-DBE3E4C461C4}" srcId="{A8D000DF-8939-4F9F-B26C-5CEE8ADF800E}" destId="{9D0E3870-967E-40DD-9C62-B4BF6A956735}" srcOrd="5" destOrd="0" parTransId="{08C5D26C-31A5-46F9-BFB9-600C150ACE50}" sibTransId="{D1C7C766-9265-4F55-B20A-D60EDDD2DD8B}"/>
    <dgm:cxn modelId="{B818FEAF-36AC-4868-8CE6-0CAE0BFB8988}" type="presOf" srcId="{E1C662BE-14D2-48B8-BD55-8730F98DFFFA}" destId="{0CD59557-D2CD-4919-A79C-15276978C11C}" srcOrd="0" destOrd="0" presId="urn:microsoft.com/office/officeart/2005/8/layout/default"/>
    <dgm:cxn modelId="{4168C3F0-8F91-49A9-A148-AB579862A48E}" type="presOf" srcId="{B4165546-41C4-4F89-AC79-DFB679602C12}" destId="{B9DCDBC6-9526-4D63-99CD-36C838FF3497}" srcOrd="0" destOrd="0" presId="urn:microsoft.com/office/officeart/2005/8/layout/default"/>
    <dgm:cxn modelId="{10F9C533-86F8-43D1-B06D-32EE9983941B}" type="presParOf" srcId="{A45AA2B7-EE70-46ED-9AD3-A336764A3B9A}" destId="{0CD59557-D2CD-4919-A79C-15276978C11C}" srcOrd="0" destOrd="0" presId="urn:microsoft.com/office/officeart/2005/8/layout/default"/>
    <dgm:cxn modelId="{1A83D184-4CEF-451D-9DDA-00200C857B2F}" type="presParOf" srcId="{A45AA2B7-EE70-46ED-9AD3-A336764A3B9A}" destId="{D8F9040A-1DDD-4A04-81CE-6B4E860FFD96}" srcOrd="1" destOrd="0" presId="urn:microsoft.com/office/officeart/2005/8/layout/default"/>
    <dgm:cxn modelId="{3F283E81-55D0-4A77-91F1-C9DB039B3CC7}" type="presParOf" srcId="{A45AA2B7-EE70-46ED-9AD3-A336764A3B9A}" destId="{B9DCDBC6-9526-4D63-99CD-36C838FF3497}" srcOrd="2" destOrd="0" presId="urn:microsoft.com/office/officeart/2005/8/layout/default"/>
    <dgm:cxn modelId="{3DDE946F-42C5-463B-A950-CF33A601545E}" type="presParOf" srcId="{A45AA2B7-EE70-46ED-9AD3-A336764A3B9A}" destId="{19EC7ADC-DE64-43CE-AF8E-EDEC35FD10A3}" srcOrd="3" destOrd="0" presId="urn:microsoft.com/office/officeart/2005/8/layout/default"/>
    <dgm:cxn modelId="{46B886E8-4FC8-40F2-BE59-D1E07EDECF68}" type="presParOf" srcId="{A45AA2B7-EE70-46ED-9AD3-A336764A3B9A}" destId="{C7A0CB19-549B-4551-9231-8401DFE4AE5D}" srcOrd="4" destOrd="0" presId="urn:microsoft.com/office/officeart/2005/8/layout/default"/>
    <dgm:cxn modelId="{272FF9EE-4166-4077-BDE8-A0EB51F5E10B}" type="presParOf" srcId="{A45AA2B7-EE70-46ED-9AD3-A336764A3B9A}" destId="{A943AEF7-5E79-4E74-8C5D-370948CC24BB}" srcOrd="5" destOrd="0" presId="urn:microsoft.com/office/officeart/2005/8/layout/default"/>
    <dgm:cxn modelId="{0B33725B-B818-4AAA-9BC0-77E5DAF42A48}" type="presParOf" srcId="{A45AA2B7-EE70-46ED-9AD3-A336764A3B9A}" destId="{DF61E250-964E-4E7C-B69C-44229DECAC02}" srcOrd="6" destOrd="0" presId="urn:microsoft.com/office/officeart/2005/8/layout/default"/>
    <dgm:cxn modelId="{BC2F8773-9782-43AC-A361-774A0A3B32FE}" type="presParOf" srcId="{A45AA2B7-EE70-46ED-9AD3-A336764A3B9A}" destId="{B964BF8B-2442-4070-B3D0-2D4E50FFB22E}" srcOrd="7" destOrd="0" presId="urn:microsoft.com/office/officeart/2005/8/layout/default"/>
    <dgm:cxn modelId="{3598451E-5D60-48EE-9DBF-A1E5B0A3B18F}" type="presParOf" srcId="{A45AA2B7-EE70-46ED-9AD3-A336764A3B9A}" destId="{5B203F4B-B2F4-4492-9DFB-10866BFF9369}" srcOrd="8" destOrd="0" presId="urn:microsoft.com/office/officeart/2005/8/layout/default"/>
    <dgm:cxn modelId="{2B4C3FE2-AA13-445D-87FE-8B68A9E436EC}" type="presParOf" srcId="{A45AA2B7-EE70-46ED-9AD3-A336764A3B9A}" destId="{F5EF4617-CBF0-4684-B51D-07D102774D3C}" srcOrd="9" destOrd="0" presId="urn:microsoft.com/office/officeart/2005/8/layout/default"/>
    <dgm:cxn modelId="{9AD7E4F2-9945-4D10-ACE9-85A4B2ED2120}" type="presParOf" srcId="{A45AA2B7-EE70-46ED-9AD3-A336764A3B9A}" destId="{37598EED-0AEC-4AB4-83E8-E7D572CF3964}" srcOrd="10" destOrd="0" presId="urn:microsoft.com/office/officeart/2005/8/layout/default"/>
    <dgm:cxn modelId="{07BFE41A-AB5F-440B-9823-62A7364FDE17}" type="presParOf" srcId="{A45AA2B7-EE70-46ED-9AD3-A336764A3B9A}" destId="{2FA39335-EC6E-4C23-808B-743339820441}" srcOrd="11" destOrd="0" presId="urn:microsoft.com/office/officeart/2005/8/layout/default"/>
    <dgm:cxn modelId="{9C5F1855-44CC-4FB3-9FC4-3F93B9CE5023}" type="presParOf" srcId="{A45AA2B7-EE70-46ED-9AD3-A336764A3B9A}" destId="{18BAFF0F-F1E8-4256-818F-5345F3B8BEFA}" srcOrd="12" destOrd="0" presId="urn:microsoft.com/office/officeart/2005/8/layout/default"/>
    <dgm:cxn modelId="{E9ECE4DC-1268-4884-888F-5C8D76C59F84}" type="presParOf" srcId="{A45AA2B7-EE70-46ED-9AD3-A336764A3B9A}" destId="{3BDE8145-2E3F-407D-855B-BB0859DDEF52}" srcOrd="13" destOrd="0" presId="urn:microsoft.com/office/officeart/2005/8/layout/default"/>
    <dgm:cxn modelId="{FD81D9A6-714F-4944-A0AC-20D5A5B768E4}" type="presParOf" srcId="{A45AA2B7-EE70-46ED-9AD3-A336764A3B9A}" destId="{2D9C860D-8691-4A6E-A144-D4F8BD5C6BB1}" srcOrd="14" destOrd="0" presId="urn:microsoft.com/office/officeart/2005/8/layout/default"/>
    <dgm:cxn modelId="{4CE1E5EA-C5F8-493E-A393-EE9DE12873F6}" type="presParOf" srcId="{A45AA2B7-EE70-46ED-9AD3-A336764A3B9A}" destId="{F0FCF002-4C59-42CD-9C13-A237C713F953}" srcOrd="15" destOrd="0" presId="urn:microsoft.com/office/officeart/2005/8/layout/default"/>
    <dgm:cxn modelId="{E7BAD932-2A06-409A-AE75-29A6F7FC0665}" type="presParOf" srcId="{A45AA2B7-EE70-46ED-9AD3-A336764A3B9A}" destId="{FA6C5AE8-12D6-466D-AA3E-ED2CC9C5EF8B}"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35F4C598-D2CD-4D2C-9F58-AD1C8033F986}"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00FC8299-BEB1-46E9-89C9-51EA97E152E9}">
      <dgm:prSet/>
      <dgm:spPr/>
      <dgm:t>
        <a:bodyPr/>
        <a:lstStyle/>
        <a:p>
          <a:pPr>
            <a:lnSpc>
              <a:spcPct val="100000"/>
            </a:lnSpc>
          </a:pPr>
          <a:r>
            <a:rPr lang="en-US"/>
            <a:t>The hypothalamus and amygdala – built in alarms</a:t>
          </a:r>
        </a:p>
      </dgm:t>
    </dgm:pt>
    <dgm:pt modelId="{C579A4E2-2C20-48A8-8ACE-709B8BA85A4F}" type="parTrans" cxnId="{5CA3F20B-A727-44A6-AF7F-74A78A7C3F7C}">
      <dgm:prSet/>
      <dgm:spPr/>
      <dgm:t>
        <a:bodyPr/>
        <a:lstStyle/>
        <a:p>
          <a:endParaRPr lang="en-US"/>
        </a:p>
      </dgm:t>
    </dgm:pt>
    <dgm:pt modelId="{9D1DEA2E-4B44-4E5E-8507-FD12B0CDA5F1}" type="sibTrans" cxnId="{5CA3F20B-A727-44A6-AF7F-74A78A7C3F7C}">
      <dgm:prSet/>
      <dgm:spPr/>
      <dgm:t>
        <a:bodyPr/>
        <a:lstStyle/>
        <a:p>
          <a:pPr>
            <a:lnSpc>
              <a:spcPct val="100000"/>
            </a:lnSpc>
          </a:pPr>
          <a:endParaRPr lang="en-US"/>
        </a:p>
      </dgm:t>
    </dgm:pt>
    <dgm:pt modelId="{26E08957-9E1C-40D9-B4D0-EAFED381F00C}">
      <dgm:prSet/>
      <dgm:spPr/>
      <dgm:t>
        <a:bodyPr/>
        <a:lstStyle/>
        <a:p>
          <a:pPr>
            <a:lnSpc>
              <a:spcPct val="100000"/>
            </a:lnSpc>
          </a:pPr>
          <a:r>
            <a:rPr lang="en-US"/>
            <a:t>It triggers an aggressive response.</a:t>
          </a:r>
        </a:p>
      </dgm:t>
    </dgm:pt>
    <dgm:pt modelId="{3BAA0122-5873-44FC-B5E0-D74F5EB86FF9}" type="parTrans" cxnId="{715BB76C-890F-4201-82FD-8DD20FC106D5}">
      <dgm:prSet/>
      <dgm:spPr/>
      <dgm:t>
        <a:bodyPr/>
        <a:lstStyle/>
        <a:p>
          <a:endParaRPr lang="en-US"/>
        </a:p>
      </dgm:t>
    </dgm:pt>
    <dgm:pt modelId="{74DA0F78-14F8-405C-825E-38C596BFC26C}" type="sibTrans" cxnId="{715BB76C-890F-4201-82FD-8DD20FC106D5}">
      <dgm:prSet/>
      <dgm:spPr/>
      <dgm:t>
        <a:bodyPr/>
        <a:lstStyle/>
        <a:p>
          <a:pPr>
            <a:lnSpc>
              <a:spcPct val="100000"/>
            </a:lnSpc>
          </a:pPr>
          <a:endParaRPr lang="en-US"/>
        </a:p>
      </dgm:t>
    </dgm:pt>
    <dgm:pt modelId="{C59EE13B-27E1-4942-AA1A-D55D3E893932}">
      <dgm:prSet/>
      <dgm:spPr/>
      <dgm:t>
        <a:bodyPr/>
        <a:lstStyle/>
        <a:p>
          <a:pPr>
            <a:lnSpc>
              <a:spcPct val="100000"/>
            </a:lnSpc>
          </a:pPr>
          <a:r>
            <a:rPr lang="en-US"/>
            <a:t>Electrical stimulation to the amygdala causes animals to display aggressive behaviour. </a:t>
          </a:r>
        </a:p>
      </dgm:t>
    </dgm:pt>
    <dgm:pt modelId="{D75597F6-6E76-4AF9-BF56-EF415B580943}" type="parTrans" cxnId="{6E17C57B-2508-48F2-8F85-08D0F177C14D}">
      <dgm:prSet/>
      <dgm:spPr/>
      <dgm:t>
        <a:bodyPr/>
        <a:lstStyle/>
        <a:p>
          <a:endParaRPr lang="en-US"/>
        </a:p>
      </dgm:t>
    </dgm:pt>
    <dgm:pt modelId="{424EEE8A-B437-4896-95D4-8D83E5B65D39}" type="sibTrans" cxnId="{6E17C57B-2508-48F2-8F85-08D0F177C14D}">
      <dgm:prSet/>
      <dgm:spPr/>
      <dgm:t>
        <a:bodyPr/>
        <a:lstStyle/>
        <a:p>
          <a:pPr>
            <a:lnSpc>
              <a:spcPct val="100000"/>
            </a:lnSpc>
          </a:pPr>
          <a:endParaRPr lang="en-US"/>
        </a:p>
      </dgm:t>
    </dgm:pt>
    <dgm:pt modelId="{6B625343-5BD2-4DFE-928E-905B338C28C1}">
      <dgm:prSet/>
      <dgm:spPr/>
      <dgm:t>
        <a:bodyPr/>
        <a:lstStyle/>
        <a:p>
          <a:pPr>
            <a:lnSpc>
              <a:spcPct val="100000"/>
            </a:lnSpc>
          </a:pPr>
          <a:r>
            <a:rPr lang="en-US"/>
            <a:t>Phineas Gage!</a:t>
          </a:r>
        </a:p>
      </dgm:t>
    </dgm:pt>
    <dgm:pt modelId="{73508836-6FF0-4C16-9845-A734DE5EA60A}" type="parTrans" cxnId="{6FD800C1-35C9-4AB7-8CE5-505CDB26612A}">
      <dgm:prSet/>
      <dgm:spPr/>
      <dgm:t>
        <a:bodyPr/>
        <a:lstStyle/>
        <a:p>
          <a:endParaRPr lang="en-US"/>
        </a:p>
      </dgm:t>
    </dgm:pt>
    <dgm:pt modelId="{9E932B54-BF81-4788-8529-B65B1968F93E}" type="sibTrans" cxnId="{6FD800C1-35C9-4AB7-8CE5-505CDB26612A}">
      <dgm:prSet/>
      <dgm:spPr/>
      <dgm:t>
        <a:bodyPr/>
        <a:lstStyle/>
        <a:p>
          <a:endParaRPr lang="en-US"/>
        </a:p>
      </dgm:t>
    </dgm:pt>
    <dgm:pt modelId="{6EAD3D3A-17C5-43FD-A7E2-8541F2199CBC}" type="pres">
      <dgm:prSet presAssocID="{35F4C598-D2CD-4D2C-9F58-AD1C8033F986}" presName="root" presStyleCnt="0">
        <dgm:presLayoutVars>
          <dgm:dir/>
          <dgm:resizeHandles val="exact"/>
        </dgm:presLayoutVars>
      </dgm:prSet>
      <dgm:spPr/>
    </dgm:pt>
    <dgm:pt modelId="{CE1F68C9-E3F2-4695-B79E-A888B5C54869}" type="pres">
      <dgm:prSet presAssocID="{35F4C598-D2CD-4D2C-9F58-AD1C8033F986}" presName="container" presStyleCnt="0">
        <dgm:presLayoutVars>
          <dgm:dir/>
          <dgm:resizeHandles val="exact"/>
        </dgm:presLayoutVars>
      </dgm:prSet>
      <dgm:spPr/>
    </dgm:pt>
    <dgm:pt modelId="{74FE5077-C371-406E-A5AC-4DA4EC7E2EF2}" type="pres">
      <dgm:prSet presAssocID="{00FC8299-BEB1-46E9-89C9-51EA97E152E9}" presName="compNode" presStyleCnt="0"/>
      <dgm:spPr/>
    </dgm:pt>
    <dgm:pt modelId="{1A6931E6-F2C7-4A35-9D7D-1FBA5CCE7303}" type="pres">
      <dgm:prSet presAssocID="{00FC8299-BEB1-46E9-89C9-51EA97E152E9}" presName="iconBgRect" presStyleLbl="bgShp" presStyleIdx="0" presStyleCnt="4"/>
      <dgm:spPr/>
    </dgm:pt>
    <dgm:pt modelId="{0462F971-19A3-47E0-8A1C-0F30843AB434}" type="pres">
      <dgm:prSet presAssocID="{00FC8299-BEB1-46E9-89C9-51EA97E152E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rain"/>
        </a:ext>
      </dgm:extLst>
    </dgm:pt>
    <dgm:pt modelId="{B3CA6350-689A-49D9-8A09-F46766BC2735}" type="pres">
      <dgm:prSet presAssocID="{00FC8299-BEB1-46E9-89C9-51EA97E152E9}" presName="spaceRect" presStyleCnt="0"/>
      <dgm:spPr/>
    </dgm:pt>
    <dgm:pt modelId="{18ABB608-5E1F-4B5E-B0C3-1939CD60AE82}" type="pres">
      <dgm:prSet presAssocID="{00FC8299-BEB1-46E9-89C9-51EA97E152E9}" presName="textRect" presStyleLbl="revTx" presStyleIdx="0" presStyleCnt="4">
        <dgm:presLayoutVars>
          <dgm:chMax val="1"/>
          <dgm:chPref val="1"/>
        </dgm:presLayoutVars>
      </dgm:prSet>
      <dgm:spPr/>
    </dgm:pt>
    <dgm:pt modelId="{983BEA4B-ADA6-492A-8C48-796E2562D3A1}" type="pres">
      <dgm:prSet presAssocID="{9D1DEA2E-4B44-4E5E-8507-FD12B0CDA5F1}" presName="sibTrans" presStyleLbl="sibTrans2D1" presStyleIdx="0" presStyleCnt="0"/>
      <dgm:spPr/>
    </dgm:pt>
    <dgm:pt modelId="{282B1585-2E7F-4250-846C-E6951C0235C8}" type="pres">
      <dgm:prSet presAssocID="{26E08957-9E1C-40D9-B4D0-EAFED381F00C}" presName="compNode" presStyleCnt="0"/>
      <dgm:spPr/>
    </dgm:pt>
    <dgm:pt modelId="{9650BA30-7229-4734-82B1-32179DF04934}" type="pres">
      <dgm:prSet presAssocID="{26E08957-9E1C-40D9-B4D0-EAFED381F00C}" presName="iconBgRect" presStyleLbl="bgShp" presStyleIdx="1" presStyleCnt="4"/>
      <dgm:spPr/>
    </dgm:pt>
    <dgm:pt modelId="{8F73011E-8536-4764-8FB4-6584B53657E5}" type="pres">
      <dgm:prSet presAssocID="{26E08957-9E1C-40D9-B4D0-EAFED381F00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Explosion"/>
        </a:ext>
      </dgm:extLst>
    </dgm:pt>
    <dgm:pt modelId="{D0CAC754-1318-441F-BF12-318A97671360}" type="pres">
      <dgm:prSet presAssocID="{26E08957-9E1C-40D9-B4D0-EAFED381F00C}" presName="spaceRect" presStyleCnt="0"/>
      <dgm:spPr/>
    </dgm:pt>
    <dgm:pt modelId="{CF2E8698-E496-4C25-B301-0BCD0D2A134C}" type="pres">
      <dgm:prSet presAssocID="{26E08957-9E1C-40D9-B4D0-EAFED381F00C}" presName="textRect" presStyleLbl="revTx" presStyleIdx="1" presStyleCnt="4">
        <dgm:presLayoutVars>
          <dgm:chMax val="1"/>
          <dgm:chPref val="1"/>
        </dgm:presLayoutVars>
      </dgm:prSet>
      <dgm:spPr/>
    </dgm:pt>
    <dgm:pt modelId="{0E086541-8C94-44F1-BCCC-2013A726C9FA}" type="pres">
      <dgm:prSet presAssocID="{74DA0F78-14F8-405C-825E-38C596BFC26C}" presName="sibTrans" presStyleLbl="sibTrans2D1" presStyleIdx="0" presStyleCnt="0"/>
      <dgm:spPr/>
    </dgm:pt>
    <dgm:pt modelId="{D74FD562-E954-448E-8261-52434FF84389}" type="pres">
      <dgm:prSet presAssocID="{C59EE13B-27E1-4942-AA1A-D55D3E893932}" presName="compNode" presStyleCnt="0"/>
      <dgm:spPr/>
    </dgm:pt>
    <dgm:pt modelId="{CCEEC6A7-EFBD-4B9F-A9EA-C8B791388A4D}" type="pres">
      <dgm:prSet presAssocID="{C59EE13B-27E1-4942-AA1A-D55D3E893932}" presName="iconBgRect" presStyleLbl="bgShp" presStyleIdx="2" presStyleCnt="4"/>
      <dgm:spPr/>
    </dgm:pt>
    <dgm:pt modelId="{4DFA7609-4332-48C2-8878-EAD8EA3D1F9C}" type="pres">
      <dgm:prSet presAssocID="{C59EE13B-27E1-4942-AA1A-D55D3E89393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Rat"/>
        </a:ext>
      </dgm:extLst>
    </dgm:pt>
    <dgm:pt modelId="{7E9AAA86-377F-449D-A39C-2D0517E3C48E}" type="pres">
      <dgm:prSet presAssocID="{C59EE13B-27E1-4942-AA1A-D55D3E893932}" presName="spaceRect" presStyleCnt="0"/>
      <dgm:spPr/>
    </dgm:pt>
    <dgm:pt modelId="{42F5C97B-76FB-40F1-998B-DED7E469ADF7}" type="pres">
      <dgm:prSet presAssocID="{C59EE13B-27E1-4942-AA1A-D55D3E893932}" presName="textRect" presStyleLbl="revTx" presStyleIdx="2" presStyleCnt="4">
        <dgm:presLayoutVars>
          <dgm:chMax val="1"/>
          <dgm:chPref val="1"/>
        </dgm:presLayoutVars>
      </dgm:prSet>
      <dgm:spPr/>
    </dgm:pt>
    <dgm:pt modelId="{05ED61A2-5185-48B2-A201-841ADE76BD20}" type="pres">
      <dgm:prSet presAssocID="{424EEE8A-B437-4896-95D4-8D83E5B65D39}" presName="sibTrans" presStyleLbl="sibTrans2D1" presStyleIdx="0" presStyleCnt="0"/>
      <dgm:spPr/>
    </dgm:pt>
    <dgm:pt modelId="{C899276E-DCC0-4A6D-9AB8-45512405C7EB}" type="pres">
      <dgm:prSet presAssocID="{6B625343-5BD2-4DFE-928E-905B338C28C1}" presName="compNode" presStyleCnt="0"/>
      <dgm:spPr/>
    </dgm:pt>
    <dgm:pt modelId="{C0ED5DF6-E015-406A-9481-B4EAFDAAC429}" type="pres">
      <dgm:prSet presAssocID="{6B625343-5BD2-4DFE-928E-905B338C28C1}" presName="iconBgRect" presStyleLbl="bgShp" presStyleIdx="3" presStyleCnt="4"/>
      <dgm:spPr/>
    </dgm:pt>
    <dgm:pt modelId="{0EDC5A02-99E1-467A-A915-8B20D4600F8B}" type="pres">
      <dgm:prSet presAssocID="{6B625343-5BD2-4DFE-928E-905B338C28C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User"/>
        </a:ext>
      </dgm:extLst>
    </dgm:pt>
    <dgm:pt modelId="{E7F81267-984F-4874-933B-37D550B78A25}" type="pres">
      <dgm:prSet presAssocID="{6B625343-5BD2-4DFE-928E-905B338C28C1}" presName="spaceRect" presStyleCnt="0"/>
      <dgm:spPr/>
    </dgm:pt>
    <dgm:pt modelId="{2E4F8A7D-798A-4651-9375-4495538C1643}" type="pres">
      <dgm:prSet presAssocID="{6B625343-5BD2-4DFE-928E-905B338C28C1}" presName="textRect" presStyleLbl="revTx" presStyleIdx="3" presStyleCnt="4">
        <dgm:presLayoutVars>
          <dgm:chMax val="1"/>
          <dgm:chPref val="1"/>
        </dgm:presLayoutVars>
      </dgm:prSet>
      <dgm:spPr/>
    </dgm:pt>
  </dgm:ptLst>
  <dgm:cxnLst>
    <dgm:cxn modelId="{5CA3F20B-A727-44A6-AF7F-74A78A7C3F7C}" srcId="{35F4C598-D2CD-4D2C-9F58-AD1C8033F986}" destId="{00FC8299-BEB1-46E9-89C9-51EA97E152E9}" srcOrd="0" destOrd="0" parTransId="{C579A4E2-2C20-48A8-8ACE-709B8BA85A4F}" sibTransId="{9D1DEA2E-4B44-4E5E-8507-FD12B0CDA5F1}"/>
    <dgm:cxn modelId="{D25E182E-B6BF-4C51-9D2E-DE041CCAD49D}" type="presOf" srcId="{424EEE8A-B437-4896-95D4-8D83E5B65D39}" destId="{05ED61A2-5185-48B2-A201-841ADE76BD20}" srcOrd="0" destOrd="0" presId="urn:microsoft.com/office/officeart/2018/2/layout/IconCircleList"/>
    <dgm:cxn modelId="{715BB76C-890F-4201-82FD-8DD20FC106D5}" srcId="{35F4C598-D2CD-4D2C-9F58-AD1C8033F986}" destId="{26E08957-9E1C-40D9-B4D0-EAFED381F00C}" srcOrd="1" destOrd="0" parTransId="{3BAA0122-5873-44FC-B5E0-D74F5EB86FF9}" sibTransId="{74DA0F78-14F8-405C-825E-38C596BFC26C}"/>
    <dgm:cxn modelId="{6E17C57B-2508-48F2-8F85-08D0F177C14D}" srcId="{35F4C598-D2CD-4D2C-9F58-AD1C8033F986}" destId="{C59EE13B-27E1-4942-AA1A-D55D3E893932}" srcOrd="2" destOrd="0" parTransId="{D75597F6-6E76-4AF9-BF56-EF415B580943}" sibTransId="{424EEE8A-B437-4896-95D4-8D83E5B65D39}"/>
    <dgm:cxn modelId="{6DC0CC7F-3E60-4A0A-BD87-65F741E6B612}" type="presOf" srcId="{74DA0F78-14F8-405C-825E-38C596BFC26C}" destId="{0E086541-8C94-44F1-BCCC-2013A726C9FA}" srcOrd="0" destOrd="0" presId="urn:microsoft.com/office/officeart/2018/2/layout/IconCircleList"/>
    <dgm:cxn modelId="{C440EF8F-B88D-4D81-BEA7-04BBE67BE14E}" type="presOf" srcId="{26E08957-9E1C-40D9-B4D0-EAFED381F00C}" destId="{CF2E8698-E496-4C25-B301-0BCD0D2A134C}" srcOrd="0" destOrd="0" presId="urn:microsoft.com/office/officeart/2018/2/layout/IconCircleList"/>
    <dgm:cxn modelId="{01F8369A-50E0-476E-A944-40FBD4C7FADF}" type="presOf" srcId="{35F4C598-D2CD-4D2C-9F58-AD1C8033F986}" destId="{6EAD3D3A-17C5-43FD-A7E2-8541F2199CBC}" srcOrd="0" destOrd="0" presId="urn:microsoft.com/office/officeart/2018/2/layout/IconCircleList"/>
    <dgm:cxn modelId="{00C0CDAF-3ADE-4C6A-B6EC-5EDF1D9A4D96}" type="presOf" srcId="{6B625343-5BD2-4DFE-928E-905B338C28C1}" destId="{2E4F8A7D-798A-4651-9375-4495538C1643}" srcOrd="0" destOrd="0" presId="urn:microsoft.com/office/officeart/2018/2/layout/IconCircleList"/>
    <dgm:cxn modelId="{17D3D3B1-D68D-4BB5-B6BF-EFB6962EB93D}" type="presOf" srcId="{C59EE13B-27E1-4942-AA1A-D55D3E893932}" destId="{42F5C97B-76FB-40F1-998B-DED7E469ADF7}" srcOrd="0" destOrd="0" presId="urn:microsoft.com/office/officeart/2018/2/layout/IconCircleList"/>
    <dgm:cxn modelId="{AB16C3B5-35BF-4EB4-A977-FDCC67608B0B}" type="presOf" srcId="{00FC8299-BEB1-46E9-89C9-51EA97E152E9}" destId="{18ABB608-5E1F-4B5E-B0C3-1939CD60AE82}" srcOrd="0" destOrd="0" presId="urn:microsoft.com/office/officeart/2018/2/layout/IconCircleList"/>
    <dgm:cxn modelId="{37423DB7-FCAD-41A2-83C4-257857E26AC2}" type="presOf" srcId="{9D1DEA2E-4B44-4E5E-8507-FD12B0CDA5F1}" destId="{983BEA4B-ADA6-492A-8C48-796E2562D3A1}" srcOrd="0" destOrd="0" presId="urn:microsoft.com/office/officeart/2018/2/layout/IconCircleList"/>
    <dgm:cxn modelId="{6FD800C1-35C9-4AB7-8CE5-505CDB26612A}" srcId="{35F4C598-D2CD-4D2C-9F58-AD1C8033F986}" destId="{6B625343-5BD2-4DFE-928E-905B338C28C1}" srcOrd="3" destOrd="0" parTransId="{73508836-6FF0-4C16-9845-A734DE5EA60A}" sibTransId="{9E932B54-BF81-4788-8529-B65B1968F93E}"/>
    <dgm:cxn modelId="{0FB2622E-B156-43BE-8E94-132AE2F1E2A2}" type="presParOf" srcId="{6EAD3D3A-17C5-43FD-A7E2-8541F2199CBC}" destId="{CE1F68C9-E3F2-4695-B79E-A888B5C54869}" srcOrd="0" destOrd="0" presId="urn:microsoft.com/office/officeart/2018/2/layout/IconCircleList"/>
    <dgm:cxn modelId="{42C1740B-00BA-401E-9240-D8E3C8C66496}" type="presParOf" srcId="{CE1F68C9-E3F2-4695-B79E-A888B5C54869}" destId="{74FE5077-C371-406E-A5AC-4DA4EC7E2EF2}" srcOrd="0" destOrd="0" presId="urn:microsoft.com/office/officeart/2018/2/layout/IconCircleList"/>
    <dgm:cxn modelId="{5916F0F0-DDEF-40FB-9503-CD9D836D1BDF}" type="presParOf" srcId="{74FE5077-C371-406E-A5AC-4DA4EC7E2EF2}" destId="{1A6931E6-F2C7-4A35-9D7D-1FBA5CCE7303}" srcOrd="0" destOrd="0" presId="urn:microsoft.com/office/officeart/2018/2/layout/IconCircleList"/>
    <dgm:cxn modelId="{9D50683C-D954-4394-A133-6174AE4C390B}" type="presParOf" srcId="{74FE5077-C371-406E-A5AC-4DA4EC7E2EF2}" destId="{0462F971-19A3-47E0-8A1C-0F30843AB434}" srcOrd="1" destOrd="0" presId="urn:microsoft.com/office/officeart/2018/2/layout/IconCircleList"/>
    <dgm:cxn modelId="{88EAD599-F25F-4B04-82DD-C6BB6A395284}" type="presParOf" srcId="{74FE5077-C371-406E-A5AC-4DA4EC7E2EF2}" destId="{B3CA6350-689A-49D9-8A09-F46766BC2735}" srcOrd="2" destOrd="0" presId="urn:microsoft.com/office/officeart/2018/2/layout/IconCircleList"/>
    <dgm:cxn modelId="{3C018E02-0C53-4003-8600-5276B227FC25}" type="presParOf" srcId="{74FE5077-C371-406E-A5AC-4DA4EC7E2EF2}" destId="{18ABB608-5E1F-4B5E-B0C3-1939CD60AE82}" srcOrd="3" destOrd="0" presId="urn:microsoft.com/office/officeart/2018/2/layout/IconCircleList"/>
    <dgm:cxn modelId="{26FC7D4E-3DD2-4CDF-86BD-8E941606C5AA}" type="presParOf" srcId="{CE1F68C9-E3F2-4695-B79E-A888B5C54869}" destId="{983BEA4B-ADA6-492A-8C48-796E2562D3A1}" srcOrd="1" destOrd="0" presId="urn:microsoft.com/office/officeart/2018/2/layout/IconCircleList"/>
    <dgm:cxn modelId="{ED5D5F8E-A03C-465D-B2E5-AF2726D5EC21}" type="presParOf" srcId="{CE1F68C9-E3F2-4695-B79E-A888B5C54869}" destId="{282B1585-2E7F-4250-846C-E6951C0235C8}" srcOrd="2" destOrd="0" presId="urn:microsoft.com/office/officeart/2018/2/layout/IconCircleList"/>
    <dgm:cxn modelId="{E56DDC6D-8C55-4750-A3F1-80A72CDAF6C7}" type="presParOf" srcId="{282B1585-2E7F-4250-846C-E6951C0235C8}" destId="{9650BA30-7229-4734-82B1-32179DF04934}" srcOrd="0" destOrd="0" presId="urn:microsoft.com/office/officeart/2018/2/layout/IconCircleList"/>
    <dgm:cxn modelId="{0E3CAE9D-1BC3-4981-A7F7-172E621E816C}" type="presParOf" srcId="{282B1585-2E7F-4250-846C-E6951C0235C8}" destId="{8F73011E-8536-4764-8FB4-6584B53657E5}" srcOrd="1" destOrd="0" presId="urn:microsoft.com/office/officeart/2018/2/layout/IconCircleList"/>
    <dgm:cxn modelId="{BFB02684-A4A3-4854-9AB7-C8F8575771E5}" type="presParOf" srcId="{282B1585-2E7F-4250-846C-E6951C0235C8}" destId="{D0CAC754-1318-441F-BF12-318A97671360}" srcOrd="2" destOrd="0" presId="urn:microsoft.com/office/officeart/2018/2/layout/IconCircleList"/>
    <dgm:cxn modelId="{E36BD2BC-3E74-442D-92EA-E49890C59DA7}" type="presParOf" srcId="{282B1585-2E7F-4250-846C-E6951C0235C8}" destId="{CF2E8698-E496-4C25-B301-0BCD0D2A134C}" srcOrd="3" destOrd="0" presId="urn:microsoft.com/office/officeart/2018/2/layout/IconCircleList"/>
    <dgm:cxn modelId="{84EE8347-0313-4F78-842A-761D47E91322}" type="presParOf" srcId="{CE1F68C9-E3F2-4695-B79E-A888B5C54869}" destId="{0E086541-8C94-44F1-BCCC-2013A726C9FA}" srcOrd="3" destOrd="0" presId="urn:microsoft.com/office/officeart/2018/2/layout/IconCircleList"/>
    <dgm:cxn modelId="{4759C947-7327-4062-94CF-0BD9DF8F5259}" type="presParOf" srcId="{CE1F68C9-E3F2-4695-B79E-A888B5C54869}" destId="{D74FD562-E954-448E-8261-52434FF84389}" srcOrd="4" destOrd="0" presId="urn:microsoft.com/office/officeart/2018/2/layout/IconCircleList"/>
    <dgm:cxn modelId="{37727E4B-2D90-4436-ABCF-C65187F45E65}" type="presParOf" srcId="{D74FD562-E954-448E-8261-52434FF84389}" destId="{CCEEC6A7-EFBD-4B9F-A9EA-C8B791388A4D}" srcOrd="0" destOrd="0" presId="urn:microsoft.com/office/officeart/2018/2/layout/IconCircleList"/>
    <dgm:cxn modelId="{93E5FA1F-1324-41C7-AB07-66F440731507}" type="presParOf" srcId="{D74FD562-E954-448E-8261-52434FF84389}" destId="{4DFA7609-4332-48C2-8878-EAD8EA3D1F9C}" srcOrd="1" destOrd="0" presId="urn:microsoft.com/office/officeart/2018/2/layout/IconCircleList"/>
    <dgm:cxn modelId="{814D6EB3-F3FA-4E75-BA3F-E035631D1611}" type="presParOf" srcId="{D74FD562-E954-448E-8261-52434FF84389}" destId="{7E9AAA86-377F-449D-A39C-2D0517E3C48E}" srcOrd="2" destOrd="0" presId="urn:microsoft.com/office/officeart/2018/2/layout/IconCircleList"/>
    <dgm:cxn modelId="{6229F237-4243-48D2-8015-D45420CC17E8}" type="presParOf" srcId="{D74FD562-E954-448E-8261-52434FF84389}" destId="{42F5C97B-76FB-40F1-998B-DED7E469ADF7}" srcOrd="3" destOrd="0" presId="urn:microsoft.com/office/officeart/2018/2/layout/IconCircleList"/>
    <dgm:cxn modelId="{9A9B9310-9465-41DA-B37A-7099659D9CD0}" type="presParOf" srcId="{CE1F68C9-E3F2-4695-B79E-A888B5C54869}" destId="{05ED61A2-5185-48B2-A201-841ADE76BD20}" srcOrd="5" destOrd="0" presId="urn:microsoft.com/office/officeart/2018/2/layout/IconCircleList"/>
    <dgm:cxn modelId="{835D39C5-74C6-41CF-8111-B9AD06920743}" type="presParOf" srcId="{CE1F68C9-E3F2-4695-B79E-A888B5C54869}" destId="{C899276E-DCC0-4A6D-9AB8-45512405C7EB}" srcOrd="6" destOrd="0" presId="urn:microsoft.com/office/officeart/2018/2/layout/IconCircleList"/>
    <dgm:cxn modelId="{C0EE07EF-7072-443E-AD71-AFE6AED69F52}" type="presParOf" srcId="{C899276E-DCC0-4A6D-9AB8-45512405C7EB}" destId="{C0ED5DF6-E015-406A-9481-B4EAFDAAC429}" srcOrd="0" destOrd="0" presId="urn:microsoft.com/office/officeart/2018/2/layout/IconCircleList"/>
    <dgm:cxn modelId="{4A181CEC-8BAB-4F7E-BD59-1E0D8FC3F131}" type="presParOf" srcId="{C899276E-DCC0-4A6D-9AB8-45512405C7EB}" destId="{0EDC5A02-99E1-467A-A915-8B20D4600F8B}" srcOrd="1" destOrd="0" presId="urn:microsoft.com/office/officeart/2018/2/layout/IconCircleList"/>
    <dgm:cxn modelId="{E6001587-DBA7-4E7A-B51D-4C5F34AD4A87}" type="presParOf" srcId="{C899276E-DCC0-4A6D-9AB8-45512405C7EB}" destId="{E7F81267-984F-4874-933B-37D550B78A25}" srcOrd="2" destOrd="0" presId="urn:microsoft.com/office/officeart/2018/2/layout/IconCircleList"/>
    <dgm:cxn modelId="{35B082A4-CAAB-4CB3-A35E-AAAB52601E1E}" type="presParOf" srcId="{C899276E-DCC0-4A6D-9AB8-45512405C7EB}" destId="{2E4F8A7D-798A-4651-9375-4495538C1643}"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38D42D42-D003-42B9-AD8A-654E0335510D}"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5A0D86C3-8C3F-41C8-B290-B72E694E9809}">
      <dgm:prSet/>
      <dgm:spPr/>
      <dgm:t>
        <a:bodyPr/>
        <a:lstStyle/>
        <a:p>
          <a:r>
            <a:rPr lang="en-US"/>
            <a:t>Drugs that increase serotonin production lead to lower levels of aggression (Delville et al., 1997)</a:t>
          </a:r>
        </a:p>
      </dgm:t>
    </dgm:pt>
    <dgm:pt modelId="{11D01D42-B76A-4E59-A417-B7598EB13E6C}" type="parTrans" cxnId="{F4C7D946-3FDE-4046-8342-2CCD8887878C}">
      <dgm:prSet/>
      <dgm:spPr/>
      <dgm:t>
        <a:bodyPr/>
        <a:lstStyle/>
        <a:p>
          <a:endParaRPr lang="en-US"/>
        </a:p>
      </dgm:t>
    </dgm:pt>
    <dgm:pt modelId="{1BE5AEF3-6914-4EC0-805E-DA2C8C822F3D}" type="sibTrans" cxnId="{F4C7D946-3FDE-4046-8342-2CCD8887878C}">
      <dgm:prSet/>
      <dgm:spPr/>
      <dgm:t>
        <a:bodyPr/>
        <a:lstStyle/>
        <a:p>
          <a:endParaRPr lang="en-US"/>
        </a:p>
      </dgm:t>
    </dgm:pt>
    <dgm:pt modelId="{D141BB0A-51BF-4233-A45A-3F3E853095B2}">
      <dgm:prSet/>
      <dgm:spPr/>
      <dgm:t>
        <a:bodyPr/>
        <a:lstStyle/>
        <a:p>
          <a:r>
            <a:rPr lang="en-US"/>
            <a:t>Low levels of serotonin leads to reduced self control in the orbitofrontal cortex and thus reduced inhibitory control.</a:t>
          </a:r>
        </a:p>
      </dgm:t>
    </dgm:pt>
    <dgm:pt modelId="{8B3106A5-6B03-4CAB-A294-463AE033EAD2}" type="parTrans" cxnId="{48D32CDB-24A5-4AF6-9BE2-42CEB3FA30BA}">
      <dgm:prSet/>
      <dgm:spPr/>
      <dgm:t>
        <a:bodyPr/>
        <a:lstStyle/>
        <a:p>
          <a:endParaRPr lang="en-US"/>
        </a:p>
      </dgm:t>
    </dgm:pt>
    <dgm:pt modelId="{C9E95828-9BD9-43D6-90EA-B94DB1BF67CD}" type="sibTrans" cxnId="{48D32CDB-24A5-4AF6-9BE2-42CEB3FA30BA}">
      <dgm:prSet/>
      <dgm:spPr/>
      <dgm:t>
        <a:bodyPr/>
        <a:lstStyle/>
        <a:p>
          <a:endParaRPr lang="en-US"/>
        </a:p>
      </dgm:t>
    </dgm:pt>
    <dgm:pt modelId="{6CBEA835-127A-4993-96CA-FCC403C9ACD8}">
      <dgm:prSet/>
      <dgm:spPr/>
      <dgm:t>
        <a:bodyPr/>
        <a:lstStyle/>
        <a:p>
          <a:r>
            <a:rPr lang="en-US"/>
            <a:t>Violent criminals are found to have lower serotonin levels.</a:t>
          </a:r>
        </a:p>
      </dgm:t>
    </dgm:pt>
    <dgm:pt modelId="{3B2344A1-CE86-4530-9563-907782203741}" type="parTrans" cxnId="{A58B0DE0-CEFD-418A-BC59-AE4479520A6E}">
      <dgm:prSet/>
      <dgm:spPr/>
      <dgm:t>
        <a:bodyPr/>
        <a:lstStyle/>
        <a:p>
          <a:endParaRPr lang="en-US"/>
        </a:p>
      </dgm:t>
    </dgm:pt>
    <dgm:pt modelId="{656A30A7-357A-4BB1-A886-01ED1A8C8A27}" type="sibTrans" cxnId="{A58B0DE0-CEFD-418A-BC59-AE4479520A6E}">
      <dgm:prSet/>
      <dgm:spPr/>
      <dgm:t>
        <a:bodyPr/>
        <a:lstStyle/>
        <a:p>
          <a:endParaRPr lang="en-US"/>
        </a:p>
      </dgm:t>
    </dgm:pt>
    <dgm:pt modelId="{64336047-F270-4BDA-AC87-A97CBAFF3C5C}">
      <dgm:prSet/>
      <dgm:spPr/>
      <dgm:t>
        <a:bodyPr/>
        <a:lstStyle/>
        <a:p>
          <a:r>
            <a:rPr lang="en-US"/>
            <a:t>However, most of this evidence is solely correlational, not causational. </a:t>
          </a:r>
        </a:p>
      </dgm:t>
    </dgm:pt>
    <dgm:pt modelId="{4E42AED5-25DC-45BF-8655-CD1D29B66B14}" type="parTrans" cxnId="{704B62DB-DE1D-499E-ABF6-7140CCBEFE0B}">
      <dgm:prSet/>
      <dgm:spPr/>
      <dgm:t>
        <a:bodyPr/>
        <a:lstStyle/>
        <a:p>
          <a:endParaRPr lang="en-US"/>
        </a:p>
      </dgm:t>
    </dgm:pt>
    <dgm:pt modelId="{AA783AA5-DD02-4F98-8523-15FC655C333F}" type="sibTrans" cxnId="{704B62DB-DE1D-499E-ABF6-7140CCBEFE0B}">
      <dgm:prSet/>
      <dgm:spPr/>
      <dgm:t>
        <a:bodyPr/>
        <a:lstStyle/>
        <a:p>
          <a:endParaRPr lang="en-US"/>
        </a:p>
      </dgm:t>
    </dgm:pt>
    <dgm:pt modelId="{ADE6543F-7716-4466-90B7-4C2E52DECA56}">
      <dgm:prSet/>
      <dgm:spPr/>
      <dgm:t>
        <a:bodyPr/>
        <a:lstStyle/>
        <a:p>
          <a:r>
            <a:rPr lang="en-US"/>
            <a:t>Ethics of controlling aggressive people with drugs. </a:t>
          </a:r>
        </a:p>
      </dgm:t>
    </dgm:pt>
    <dgm:pt modelId="{DA968701-12BC-4016-85C8-F279458F44CF}" type="parTrans" cxnId="{544FCB99-21BB-49EA-96B6-A8260006BD8D}">
      <dgm:prSet/>
      <dgm:spPr/>
      <dgm:t>
        <a:bodyPr/>
        <a:lstStyle/>
        <a:p>
          <a:endParaRPr lang="en-US"/>
        </a:p>
      </dgm:t>
    </dgm:pt>
    <dgm:pt modelId="{C56490AE-09A9-4924-A1E0-A9F67A10074D}" type="sibTrans" cxnId="{544FCB99-21BB-49EA-96B6-A8260006BD8D}">
      <dgm:prSet/>
      <dgm:spPr/>
      <dgm:t>
        <a:bodyPr/>
        <a:lstStyle/>
        <a:p>
          <a:endParaRPr lang="en-US"/>
        </a:p>
      </dgm:t>
    </dgm:pt>
    <dgm:pt modelId="{5DBFA996-5219-4DA7-816B-CDE7A06EF566}" type="pres">
      <dgm:prSet presAssocID="{38D42D42-D003-42B9-AD8A-654E0335510D}" presName="outerComposite" presStyleCnt="0">
        <dgm:presLayoutVars>
          <dgm:chMax val="5"/>
          <dgm:dir/>
          <dgm:resizeHandles val="exact"/>
        </dgm:presLayoutVars>
      </dgm:prSet>
      <dgm:spPr/>
    </dgm:pt>
    <dgm:pt modelId="{8AB026E1-4647-4D43-ABAC-182493A39034}" type="pres">
      <dgm:prSet presAssocID="{38D42D42-D003-42B9-AD8A-654E0335510D}" presName="dummyMaxCanvas" presStyleCnt="0">
        <dgm:presLayoutVars/>
      </dgm:prSet>
      <dgm:spPr/>
    </dgm:pt>
    <dgm:pt modelId="{DF936AE1-20C8-4AFB-AE62-0289DBFA7BD6}" type="pres">
      <dgm:prSet presAssocID="{38D42D42-D003-42B9-AD8A-654E0335510D}" presName="FiveNodes_1" presStyleLbl="node1" presStyleIdx="0" presStyleCnt="5">
        <dgm:presLayoutVars>
          <dgm:bulletEnabled val="1"/>
        </dgm:presLayoutVars>
      </dgm:prSet>
      <dgm:spPr/>
    </dgm:pt>
    <dgm:pt modelId="{F2030EE2-E780-4EDC-BEAB-CF352A264C85}" type="pres">
      <dgm:prSet presAssocID="{38D42D42-D003-42B9-AD8A-654E0335510D}" presName="FiveNodes_2" presStyleLbl="node1" presStyleIdx="1" presStyleCnt="5">
        <dgm:presLayoutVars>
          <dgm:bulletEnabled val="1"/>
        </dgm:presLayoutVars>
      </dgm:prSet>
      <dgm:spPr/>
    </dgm:pt>
    <dgm:pt modelId="{50C7E8F2-51BE-481D-9C23-0028D5E81675}" type="pres">
      <dgm:prSet presAssocID="{38D42D42-D003-42B9-AD8A-654E0335510D}" presName="FiveNodes_3" presStyleLbl="node1" presStyleIdx="2" presStyleCnt="5">
        <dgm:presLayoutVars>
          <dgm:bulletEnabled val="1"/>
        </dgm:presLayoutVars>
      </dgm:prSet>
      <dgm:spPr/>
    </dgm:pt>
    <dgm:pt modelId="{98D2C2B8-22A2-4BCB-A8F7-6AA89D594E85}" type="pres">
      <dgm:prSet presAssocID="{38D42D42-D003-42B9-AD8A-654E0335510D}" presName="FiveNodes_4" presStyleLbl="node1" presStyleIdx="3" presStyleCnt="5">
        <dgm:presLayoutVars>
          <dgm:bulletEnabled val="1"/>
        </dgm:presLayoutVars>
      </dgm:prSet>
      <dgm:spPr/>
    </dgm:pt>
    <dgm:pt modelId="{B147C103-AC15-47DB-B3C0-1E824282730A}" type="pres">
      <dgm:prSet presAssocID="{38D42D42-D003-42B9-AD8A-654E0335510D}" presName="FiveNodes_5" presStyleLbl="node1" presStyleIdx="4" presStyleCnt="5">
        <dgm:presLayoutVars>
          <dgm:bulletEnabled val="1"/>
        </dgm:presLayoutVars>
      </dgm:prSet>
      <dgm:spPr/>
    </dgm:pt>
    <dgm:pt modelId="{B8FB0E79-D9D4-439F-9E7C-563DC6AA9CFC}" type="pres">
      <dgm:prSet presAssocID="{38D42D42-D003-42B9-AD8A-654E0335510D}" presName="FiveConn_1-2" presStyleLbl="fgAccFollowNode1" presStyleIdx="0" presStyleCnt="4">
        <dgm:presLayoutVars>
          <dgm:bulletEnabled val="1"/>
        </dgm:presLayoutVars>
      </dgm:prSet>
      <dgm:spPr/>
    </dgm:pt>
    <dgm:pt modelId="{FC9DCB38-5436-4BF8-A526-2A1F7AF7718E}" type="pres">
      <dgm:prSet presAssocID="{38D42D42-D003-42B9-AD8A-654E0335510D}" presName="FiveConn_2-3" presStyleLbl="fgAccFollowNode1" presStyleIdx="1" presStyleCnt="4">
        <dgm:presLayoutVars>
          <dgm:bulletEnabled val="1"/>
        </dgm:presLayoutVars>
      </dgm:prSet>
      <dgm:spPr/>
    </dgm:pt>
    <dgm:pt modelId="{E15C4A42-CFB2-4B83-98B9-E18090081CBB}" type="pres">
      <dgm:prSet presAssocID="{38D42D42-D003-42B9-AD8A-654E0335510D}" presName="FiveConn_3-4" presStyleLbl="fgAccFollowNode1" presStyleIdx="2" presStyleCnt="4">
        <dgm:presLayoutVars>
          <dgm:bulletEnabled val="1"/>
        </dgm:presLayoutVars>
      </dgm:prSet>
      <dgm:spPr/>
    </dgm:pt>
    <dgm:pt modelId="{49330B83-09B2-417E-BE78-2D4A1F9298DC}" type="pres">
      <dgm:prSet presAssocID="{38D42D42-D003-42B9-AD8A-654E0335510D}" presName="FiveConn_4-5" presStyleLbl="fgAccFollowNode1" presStyleIdx="3" presStyleCnt="4">
        <dgm:presLayoutVars>
          <dgm:bulletEnabled val="1"/>
        </dgm:presLayoutVars>
      </dgm:prSet>
      <dgm:spPr/>
    </dgm:pt>
    <dgm:pt modelId="{FF0259EF-416F-43E2-B654-83E9C9D31E63}" type="pres">
      <dgm:prSet presAssocID="{38D42D42-D003-42B9-AD8A-654E0335510D}" presName="FiveNodes_1_text" presStyleLbl="node1" presStyleIdx="4" presStyleCnt="5">
        <dgm:presLayoutVars>
          <dgm:bulletEnabled val="1"/>
        </dgm:presLayoutVars>
      </dgm:prSet>
      <dgm:spPr/>
    </dgm:pt>
    <dgm:pt modelId="{919758B1-E301-4F3C-AD30-D92F29C7B2A2}" type="pres">
      <dgm:prSet presAssocID="{38D42D42-D003-42B9-AD8A-654E0335510D}" presName="FiveNodes_2_text" presStyleLbl="node1" presStyleIdx="4" presStyleCnt="5">
        <dgm:presLayoutVars>
          <dgm:bulletEnabled val="1"/>
        </dgm:presLayoutVars>
      </dgm:prSet>
      <dgm:spPr/>
    </dgm:pt>
    <dgm:pt modelId="{254036B7-BBA6-46D9-9DCA-06364B0D2F51}" type="pres">
      <dgm:prSet presAssocID="{38D42D42-D003-42B9-AD8A-654E0335510D}" presName="FiveNodes_3_text" presStyleLbl="node1" presStyleIdx="4" presStyleCnt="5">
        <dgm:presLayoutVars>
          <dgm:bulletEnabled val="1"/>
        </dgm:presLayoutVars>
      </dgm:prSet>
      <dgm:spPr/>
    </dgm:pt>
    <dgm:pt modelId="{9509A746-0ADC-491D-B44F-4253521D1BC1}" type="pres">
      <dgm:prSet presAssocID="{38D42D42-D003-42B9-AD8A-654E0335510D}" presName="FiveNodes_4_text" presStyleLbl="node1" presStyleIdx="4" presStyleCnt="5">
        <dgm:presLayoutVars>
          <dgm:bulletEnabled val="1"/>
        </dgm:presLayoutVars>
      </dgm:prSet>
      <dgm:spPr/>
    </dgm:pt>
    <dgm:pt modelId="{4B640459-3AB0-410B-B506-626863FD7A66}" type="pres">
      <dgm:prSet presAssocID="{38D42D42-D003-42B9-AD8A-654E0335510D}" presName="FiveNodes_5_text" presStyleLbl="node1" presStyleIdx="4" presStyleCnt="5">
        <dgm:presLayoutVars>
          <dgm:bulletEnabled val="1"/>
        </dgm:presLayoutVars>
      </dgm:prSet>
      <dgm:spPr/>
    </dgm:pt>
  </dgm:ptLst>
  <dgm:cxnLst>
    <dgm:cxn modelId="{1094191B-3A7A-49BF-8027-8B12D80879B0}" type="presOf" srcId="{ADE6543F-7716-4466-90B7-4C2E52DECA56}" destId="{4B640459-3AB0-410B-B506-626863FD7A66}" srcOrd="1" destOrd="0" presId="urn:microsoft.com/office/officeart/2005/8/layout/vProcess5"/>
    <dgm:cxn modelId="{69184728-0CBA-4905-B8E2-A988245592B8}" type="presOf" srcId="{64336047-F270-4BDA-AC87-A97CBAFF3C5C}" destId="{9509A746-0ADC-491D-B44F-4253521D1BC1}" srcOrd="1" destOrd="0" presId="urn:microsoft.com/office/officeart/2005/8/layout/vProcess5"/>
    <dgm:cxn modelId="{97AAB82A-F935-4290-98AD-627B84605A2D}" type="presOf" srcId="{38D42D42-D003-42B9-AD8A-654E0335510D}" destId="{5DBFA996-5219-4DA7-816B-CDE7A06EF566}" srcOrd="0" destOrd="0" presId="urn:microsoft.com/office/officeart/2005/8/layout/vProcess5"/>
    <dgm:cxn modelId="{33B88135-A5DD-4868-9E47-94D679476270}" type="presOf" srcId="{5A0D86C3-8C3F-41C8-B290-B72E694E9809}" destId="{DF936AE1-20C8-4AFB-AE62-0289DBFA7BD6}" srcOrd="0" destOrd="0" presId="urn:microsoft.com/office/officeart/2005/8/layout/vProcess5"/>
    <dgm:cxn modelId="{212E8B3F-8D13-42D3-B404-1D094477AD5B}" type="presOf" srcId="{AA783AA5-DD02-4F98-8523-15FC655C333F}" destId="{49330B83-09B2-417E-BE78-2D4A1F9298DC}" srcOrd="0" destOrd="0" presId="urn:microsoft.com/office/officeart/2005/8/layout/vProcess5"/>
    <dgm:cxn modelId="{D0A67E42-8180-4400-AF69-F8DBFFDB584A}" type="presOf" srcId="{6CBEA835-127A-4993-96CA-FCC403C9ACD8}" destId="{254036B7-BBA6-46D9-9DCA-06364B0D2F51}" srcOrd="1" destOrd="0" presId="urn:microsoft.com/office/officeart/2005/8/layout/vProcess5"/>
    <dgm:cxn modelId="{F4C7D946-3FDE-4046-8342-2CCD8887878C}" srcId="{38D42D42-D003-42B9-AD8A-654E0335510D}" destId="{5A0D86C3-8C3F-41C8-B290-B72E694E9809}" srcOrd="0" destOrd="0" parTransId="{11D01D42-B76A-4E59-A417-B7598EB13E6C}" sibTransId="{1BE5AEF3-6914-4EC0-805E-DA2C8C822F3D}"/>
    <dgm:cxn modelId="{48328C56-472C-4BDC-9CFD-6B9043502483}" type="presOf" srcId="{5A0D86C3-8C3F-41C8-B290-B72E694E9809}" destId="{FF0259EF-416F-43E2-B654-83E9C9D31E63}" srcOrd="1" destOrd="0" presId="urn:microsoft.com/office/officeart/2005/8/layout/vProcess5"/>
    <dgm:cxn modelId="{A9F7327E-0E38-4B0A-A987-AF9277CC3752}" type="presOf" srcId="{656A30A7-357A-4BB1-A886-01ED1A8C8A27}" destId="{E15C4A42-CFB2-4B83-98B9-E18090081CBB}" srcOrd="0" destOrd="0" presId="urn:microsoft.com/office/officeart/2005/8/layout/vProcess5"/>
    <dgm:cxn modelId="{5CA2D980-C5E0-4A76-BB84-2BB45B559A95}" type="presOf" srcId="{6CBEA835-127A-4993-96CA-FCC403C9ACD8}" destId="{50C7E8F2-51BE-481D-9C23-0028D5E81675}" srcOrd="0" destOrd="0" presId="urn:microsoft.com/office/officeart/2005/8/layout/vProcess5"/>
    <dgm:cxn modelId="{544FCB99-21BB-49EA-96B6-A8260006BD8D}" srcId="{38D42D42-D003-42B9-AD8A-654E0335510D}" destId="{ADE6543F-7716-4466-90B7-4C2E52DECA56}" srcOrd="4" destOrd="0" parTransId="{DA968701-12BC-4016-85C8-F279458F44CF}" sibTransId="{C56490AE-09A9-4924-A1E0-A9F67A10074D}"/>
    <dgm:cxn modelId="{4D7E469C-897D-4369-830C-D3C7E09651B2}" type="presOf" srcId="{D141BB0A-51BF-4233-A45A-3F3E853095B2}" destId="{F2030EE2-E780-4EDC-BEAB-CF352A264C85}" srcOrd="0" destOrd="0" presId="urn:microsoft.com/office/officeart/2005/8/layout/vProcess5"/>
    <dgm:cxn modelId="{1B5E41AD-1380-4EA1-A8F3-A5A9A8F790BB}" type="presOf" srcId="{64336047-F270-4BDA-AC87-A97CBAFF3C5C}" destId="{98D2C2B8-22A2-4BCB-A8F7-6AA89D594E85}" srcOrd="0" destOrd="0" presId="urn:microsoft.com/office/officeart/2005/8/layout/vProcess5"/>
    <dgm:cxn modelId="{DD4CAABC-3711-4C4F-AD18-51660A528F9A}" type="presOf" srcId="{C9E95828-9BD9-43D6-90EA-B94DB1BF67CD}" destId="{FC9DCB38-5436-4BF8-A526-2A1F7AF7718E}" srcOrd="0" destOrd="0" presId="urn:microsoft.com/office/officeart/2005/8/layout/vProcess5"/>
    <dgm:cxn modelId="{932842BE-BB7E-4DAC-8A99-71F906E88E94}" type="presOf" srcId="{D141BB0A-51BF-4233-A45A-3F3E853095B2}" destId="{919758B1-E301-4F3C-AD30-D92F29C7B2A2}" srcOrd="1" destOrd="0" presId="urn:microsoft.com/office/officeart/2005/8/layout/vProcess5"/>
    <dgm:cxn modelId="{4A28ECD2-E128-48A5-AA60-D1B10BA10B17}" type="presOf" srcId="{1BE5AEF3-6914-4EC0-805E-DA2C8C822F3D}" destId="{B8FB0E79-D9D4-439F-9E7C-563DC6AA9CFC}" srcOrd="0" destOrd="0" presId="urn:microsoft.com/office/officeart/2005/8/layout/vProcess5"/>
    <dgm:cxn modelId="{48D32CDB-24A5-4AF6-9BE2-42CEB3FA30BA}" srcId="{38D42D42-D003-42B9-AD8A-654E0335510D}" destId="{D141BB0A-51BF-4233-A45A-3F3E853095B2}" srcOrd="1" destOrd="0" parTransId="{8B3106A5-6B03-4CAB-A294-463AE033EAD2}" sibTransId="{C9E95828-9BD9-43D6-90EA-B94DB1BF67CD}"/>
    <dgm:cxn modelId="{EA8C5EDB-1FDC-4E82-AA5A-9A5644D125D6}" type="presOf" srcId="{ADE6543F-7716-4466-90B7-4C2E52DECA56}" destId="{B147C103-AC15-47DB-B3C0-1E824282730A}" srcOrd="0" destOrd="0" presId="urn:microsoft.com/office/officeart/2005/8/layout/vProcess5"/>
    <dgm:cxn modelId="{704B62DB-DE1D-499E-ABF6-7140CCBEFE0B}" srcId="{38D42D42-D003-42B9-AD8A-654E0335510D}" destId="{64336047-F270-4BDA-AC87-A97CBAFF3C5C}" srcOrd="3" destOrd="0" parTransId="{4E42AED5-25DC-45BF-8655-CD1D29B66B14}" sibTransId="{AA783AA5-DD02-4F98-8523-15FC655C333F}"/>
    <dgm:cxn modelId="{A58B0DE0-CEFD-418A-BC59-AE4479520A6E}" srcId="{38D42D42-D003-42B9-AD8A-654E0335510D}" destId="{6CBEA835-127A-4993-96CA-FCC403C9ACD8}" srcOrd="2" destOrd="0" parTransId="{3B2344A1-CE86-4530-9563-907782203741}" sibTransId="{656A30A7-357A-4BB1-A886-01ED1A8C8A27}"/>
    <dgm:cxn modelId="{4FB4FDFA-2423-45A7-93F7-16D20AD7AC52}" type="presParOf" srcId="{5DBFA996-5219-4DA7-816B-CDE7A06EF566}" destId="{8AB026E1-4647-4D43-ABAC-182493A39034}" srcOrd="0" destOrd="0" presId="urn:microsoft.com/office/officeart/2005/8/layout/vProcess5"/>
    <dgm:cxn modelId="{1CC4557B-E1FA-4629-94F8-923B359384FB}" type="presParOf" srcId="{5DBFA996-5219-4DA7-816B-CDE7A06EF566}" destId="{DF936AE1-20C8-4AFB-AE62-0289DBFA7BD6}" srcOrd="1" destOrd="0" presId="urn:microsoft.com/office/officeart/2005/8/layout/vProcess5"/>
    <dgm:cxn modelId="{3907F0FD-9F0D-4AB0-966C-18AB26D621A8}" type="presParOf" srcId="{5DBFA996-5219-4DA7-816B-CDE7A06EF566}" destId="{F2030EE2-E780-4EDC-BEAB-CF352A264C85}" srcOrd="2" destOrd="0" presId="urn:microsoft.com/office/officeart/2005/8/layout/vProcess5"/>
    <dgm:cxn modelId="{AB123584-59AC-4551-80E1-CBD0A284F346}" type="presParOf" srcId="{5DBFA996-5219-4DA7-816B-CDE7A06EF566}" destId="{50C7E8F2-51BE-481D-9C23-0028D5E81675}" srcOrd="3" destOrd="0" presId="urn:microsoft.com/office/officeart/2005/8/layout/vProcess5"/>
    <dgm:cxn modelId="{9FA0BB6F-60B2-466E-A95D-C627A7B41841}" type="presParOf" srcId="{5DBFA996-5219-4DA7-816B-CDE7A06EF566}" destId="{98D2C2B8-22A2-4BCB-A8F7-6AA89D594E85}" srcOrd="4" destOrd="0" presId="urn:microsoft.com/office/officeart/2005/8/layout/vProcess5"/>
    <dgm:cxn modelId="{D5368125-EE89-4644-A117-A302382E6236}" type="presParOf" srcId="{5DBFA996-5219-4DA7-816B-CDE7A06EF566}" destId="{B147C103-AC15-47DB-B3C0-1E824282730A}" srcOrd="5" destOrd="0" presId="urn:microsoft.com/office/officeart/2005/8/layout/vProcess5"/>
    <dgm:cxn modelId="{1B02142E-F027-4E0B-A736-894AE5DEB300}" type="presParOf" srcId="{5DBFA996-5219-4DA7-816B-CDE7A06EF566}" destId="{B8FB0E79-D9D4-439F-9E7C-563DC6AA9CFC}" srcOrd="6" destOrd="0" presId="urn:microsoft.com/office/officeart/2005/8/layout/vProcess5"/>
    <dgm:cxn modelId="{3DE2F642-431F-4A47-8C72-59FE0408B13A}" type="presParOf" srcId="{5DBFA996-5219-4DA7-816B-CDE7A06EF566}" destId="{FC9DCB38-5436-4BF8-A526-2A1F7AF7718E}" srcOrd="7" destOrd="0" presId="urn:microsoft.com/office/officeart/2005/8/layout/vProcess5"/>
    <dgm:cxn modelId="{E5FC8C06-9C62-4AD3-9F66-789739187AA7}" type="presParOf" srcId="{5DBFA996-5219-4DA7-816B-CDE7A06EF566}" destId="{E15C4A42-CFB2-4B83-98B9-E18090081CBB}" srcOrd="8" destOrd="0" presId="urn:microsoft.com/office/officeart/2005/8/layout/vProcess5"/>
    <dgm:cxn modelId="{1FA53336-751D-4B6E-AE94-B6AC838CE9C4}" type="presParOf" srcId="{5DBFA996-5219-4DA7-816B-CDE7A06EF566}" destId="{49330B83-09B2-417E-BE78-2D4A1F9298DC}" srcOrd="9" destOrd="0" presId="urn:microsoft.com/office/officeart/2005/8/layout/vProcess5"/>
    <dgm:cxn modelId="{9F954F2B-3310-4E58-B766-98460D91479E}" type="presParOf" srcId="{5DBFA996-5219-4DA7-816B-CDE7A06EF566}" destId="{FF0259EF-416F-43E2-B654-83E9C9D31E63}" srcOrd="10" destOrd="0" presId="urn:microsoft.com/office/officeart/2005/8/layout/vProcess5"/>
    <dgm:cxn modelId="{5D91FF2B-434D-466F-B074-DEB32123ADF9}" type="presParOf" srcId="{5DBFA996-5219-4DA7-816B-CDE7A06EF566}" destId="{919758B1-E301-4F3C-AD30-D92F29C7B2A2}" srcOrd="11" destOrd="0" presId="urn:microsoft.com/office/officeart/2005/8/layout/vProcess5"/>
    <dgm:cxn modelId="{363AF6FA-9009-460B-80C1-EE32E52C3492}" type="presParOf" srcId="{5DBFA996-5219-4DA7-816B-CDE7A06EF566}" destId="{254036B7-BBA6-46D9-9DCA-06364B0D2F51}" srcOrd="12" destOrd="0" presId="urn:microsoft.com/office/officeart/2005/8/layout/vProcess5"/>
    <dgm:cxn modelId="{689C8323-0787-4E85-8A67-7AA431996573}" type="presParOf" srcId="{5DBFA996-5219-4DA7-816B-CDE7A06EF566}" destId="{9509A746-0ADC-491D-B44F-4253521D1BC1}" srcOrd="13" destOrd="0" presId="urn:microsoft.com/office/officeart/2005/8/layout/vProcess5"/>
    <dgm:cxn modelId="{EF675F94-E963-4B6E-99D2-891FE52C7C98}" type="presParOf" srcId="{5DBFA996-5219-4DA7-816B-CDE7A06EF566}" destId="{4B640459-3AB0-410B-B506-626863FD7A66}"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DE5B8641-1735-4D0F-A026-CED337D541B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BC9F47F-0A9D-4878-B01B-863B51374DF6}">
      <dgm:prSet/>
      <dgm:spPr/>
      <dgm:t>
        <a:bodyPr/>
        <a:lstStyle/>
        <a:p>
          <a:r>
            <a:rPr lang="en-US"/>
            <a:t>People receiving testosterone injections have shown higher levels of aggression. Those receiving testosterone suppressants were less aggressive. </a:t>
          </a:r>
        </a:p>
      </dgm:t>
    </dgm:pt>
    <dgm:pt modelId="{E0BF7D85-A3D3-42FF-A15A-CD1DFD57014E}" type="parTrans" cxnId="{5BAEB02D-AAD4-43A6-903B-FD54EA9B7D62}">
      <dgm:prSet/>
      <dgm:spPr/>
      <dgm:t>
        <a:bodyPr/>
        <a:lstStyle/>
        <a:p>
          <a:endParaRPr lang="en-US"/>
        </a:p>
      </dgm:t>
    </dgm:pt>
    <dgm:pt modelId="{FDE2FE75-1137-4CAC-A33D-FCC84E65ECCE}" type="sibTrans" cxnId="{5BAEB02D-AAD4-43A6-903B-FD54EA9B7D62}">
      <dgm:prSet/>
      <dgm:spPr/>
      <dgm:t>
        <a:bodyPr/>
        <a:lstStyle/>
        <a:p>
          <a:endParaRPr lang="en-US"/>
        </a:p>
      </dgm:t>
    </dgm:pt>
    <dgm:pt modelId="{5D6E02F9-B20F-46C7-8E10-C8C4E5290E5E}">
      <dgm:prSet/>
      <dgm:spPr/>
      <dgm:t>
        <a:bodyPr/>
        <a:lstStyle/>
        <a:p>
          <a:r>
            <a:rPr lang="en-US"/>
            <a:t>Violent criminals have been found to have higher testosterone. </a:t>
          </a:r>
        </a:p>
      </dgm:t>
    </dgm:pt>
    <dgm:pt modelId="{2D49EB7E-C2A9-4B06-A21E-1D8514EA7615}" type="parTrans" cxnId="{0C6398F2-5403-48B4-B93F-47AAE08A016B}">
      <dgm:prSet/>
      <dgm:spPr/>
      <dgm:t>
        <a:bodyPr/>
        <a:lstStyle/>
        <a:p>
          <a:endParaRPr lang="en-US"/>
        </a:p>
      </dgm:t>
    </dgm:pt>
    <dgm:pt modelId="{05616C1B-2BC1-40A4-BD93-747B992A71E1}" type="sibTrans" cxnId="{0C6398F2-5403-48B4-B93F-47AAE08A016B}">
      <dgm:prSet/>
      <dgm:spPr/>
      <dgm:t>
        <a:bodyPr/>
        <a:lstStyle/>
        <a:p>
          <a:endParaRPr lang="en-US"/>
        </a:p>
      </dgm:t>
    </dgm:pt>
    <dgm:pt modelId="{8EF57CAD-A8FF-4DFB-9114-39FE861282EA}">
      <dgm:prSet/>
      <dgm:spPr/>
      <dgm:t>
        <a:bodyPr/>
        <a:lstStyle/>
        <a:p>
          <a:r>
            <a:rPr lang="en-US"/>
            <a:t>However, those with high testosterone may show high aggression levels, but do not commit aggressive acts. Social factors? Cognitive?</a:t>
          </a:r>
        </a:p>
      </dgm:t>
    </dgm:pt>
    <dgm:pt modelId="{87705F4C-5AF2-4851-AA5A-FD8599AAD2CF}" type="parTrans" cxnId="{1779C556-C484-4BF7-BACC-D047DA7D3D20}">
      <dgm:prSet/>
      <dgm:spPr/>
      <dgm:t>
        <a:bodyPr/>
        <a:lstStyle/>
        <a:p>
          <a:endParaRPr lang="en-US"/>
        </a:p>
      </dgm:t>
    </dgm:pt>
    <dgm:pt modelId="{AA350783-C57B-4F1F-A560-00263863940B}" type="sibTrans" cxnId="{1779C556-C484-4BF7-BACC-D047DA7D3D20}">
      <dgm:prSet/>
      <dgm:spPr/>
      <dgm:t>
        <a:bodyPr/>
        <a:lstStyle/>
        <a:p>
          <a:endParaRPr lang="en-US"/>
        </a:p>
      </dgm:t>
    </dgm:pt>
    <dgm:pt modelId="{10DE3BB3-4744-414E-9EE5-58BB3CDCAF5B}" type="pres">
      <dgm:prSet presAssocID="{DE5B8641-1735-4D0F-A026-CED337D541BF}" presName="linear" presStyleCnt="0">
        <dgm:presLayoutVars>
          <dgm:animLvl val="lvl"/>
          <dgm:resizeHandles val="exact"/>
        </dgm:presLayoutVars>
      </dgm:prSet>
      <dgm:spPr/>
    </dgm:pt>
    <dgm:pt modelId="{7F0F0643-CE7E-48F2-A931-D4F710A730B0}" type="pres">
      <dgm:prSet presAssocID="{DBC9F47F-0A9D-4878-B01B-863B51374DF6}" presName="parentText" presStyleLbl="node1" presStyleIdx="0" presStyleCnt="3">
        <dgm:presLayoutVars>
          <dgm:chMax val="0"/>
          <dgm:bulletEnabled val="1"/>
        </dgm:presLayoutVars>
      </dgm:prSet>
      <dgm:spPr/>
    </dgm:pt>
    <dgm:pt modelId="{3DD97506-2AB8-4414-BDCB-F71825FEBF2F}" type="pres">
      <dgm:prSet presAssocID="{FDE2FE75-1137-4CAC-A33D-FCC84E65ECCE}" presName="spacer" presStyleCnt="0"/>
      <dgm:spPr/>
    </dgm:pt>
    <dgm:pt modelId="{6303650B-458F-4338-B88C-CBACF074E2AF}" type="pres">
      <dgm:prSet presAssocID="{5D6E02F9-B20F-46C7-8E10-C8C4E5290E5E}" presName="parentText" presStyleLbl="node1" presStyleIdx="1" presStyleCnt="3">
        <dgm:presLayoutVars>
          <dgm:chMax val="0"/>
          <dgm:bulletEnabled val="1"/>
        </dgm:presLayoutVars>
      </dgm:prSet>
      <dgm:spPr/>
    </dgm:pt>
    <dgm:pt modelId="{B596912F-CDBC-4124-B7F1-C18F8823B22B}" type="pres">
      <dgm:prSet presAssocID="{05616C1B-2BC1-40A4-BD93-747B992A71E1}" presName="spacer" presStyleCnt="0"/>
      <dgm:spPr/>
    </dgm:pt>
    <dgm:pt modelId="{AA9AB10B-FB87-4565-AF2D-4968C8296590}" type="pres">
      <dgm:prSet presAssocID="{8EF57CAD-A8FF-4DFB-9114-39FE861282EA}" presName="parentText" presStyleLbl="node1" presStyleIdx="2" presStyleCnt="3">
        <dgm:presLayoutVars>
          <dgm:chMax val="0"/>
          <dgm:bulletEnabled val="1"/>
        </dgm:presLayoutVars>
      </dgm:prSet>
      <dgm:spPr/>
    </dgm:pt>
  </dgm:ptLst>
  <dgm:cxnLst>
    <dgm:cxn modelId="{5BAEB02D-AAD4-43A6-903B-FD54EA9B7D62}" srcId="{DE5B8641-1735-4D0F-A026-CED337D541BF}" destId="{DBC9F47F-0A9D-4878-B01B-863B51374DF6}" srcOrd="0" destOrd="0" parTransId="{E0BF7D85-A3D3-42FF-A15A-CD1DFD57014E}" sibTransId="{FDE2FE75-1137-4CAC-A33D-FCC84E65ECCE}"/>
    <dgm:cxn modelId="{F763A23C-C0E8-4C86-AA06-3C7C773A2F57}" type="presOf" srcId="{DE5B8641-1735-4D0F-A026-CED337D541BF}" destId="{10DE3BB3-4744-414E-9EE5-58BB3CDCAF5B}" srcOrd="0" destOrd="0" presId="urn:microsoft.com/office/officeart/2005/8/layout/vList2"/>
    <dgm:cxn modelId="{63E55367-D8A4-4750-8281-B08C2F83DF41}" type="presOf" srcId="{5D6E02F9-B20F-46C7-8E10-C8C4E5290E5E}" destId="{6303650B-458F-4338-B88C-CBACF074E2AF}" srcOrd="0" destOrd="0" presId="urn:microsoft.com/office/officeart/2005/8/layout/vList2"/>
    <dgm:cxn modelId="{1779C556-C484-4BF7-BACC-D047DA7D3D20}" srcId="{DE5B8641-1735-4D0F-A026-CED337D541BF}" destId="{8EF57CAD-A8FF-4DFB-9114-39FE861282EA}" srcOrd="2" destOrd="0" parTransId="{87705F4C-5AF2-4851-AA5A-FD8599AAD2CF}" sibTransId="{AA350783-C57B-4F1F-A560-00263863940B}"/>
    <dgm:cxn modelId="{DE18AFC8-75F0-4AA3-960B-B2EC45678AC4}" type="presOf" srcId="{DBC9F47F-0A9D-4878-B01B-863B51374DF6}" destId="{7F0F0643-CE7E-48F2-A931-D4F710A730B0}" srcOrd="0" destOrd="0" presId="urn:microsoft.com/office/officeart/2005/8/layout/vList2"/>
    <dgm:cxn modelId="{211EBCDB-C44F-48A6-A486-2B411D811B03}" type="presOf" srcId="{8EF57CAD-A8FF-4DFB-9114-39FE861282EA}" destId="{AA9AB10B-FB87-4565-AF2D-4968C8296590}" srcOrd="0" destOrd="0" presId="urn:microsoft.com/office/officeart/2005/8/layout/vList2"/>
    <dgm:cxn modelId="{0C6398F2-5403-48B4-B93F-47AAE08A016B}" srcId="{DE5B8641-1735-4D0F-A026-CED337D541BF}" destId="{5D6E02F9-B20F-46C7-8E10-C8C4E5290E5E}" srcOrd="1" destOrd="0" parTransId="{2D49EB7E-C2A9-4B06-A21E-1D8514EA7615}" sibTransId="{05616C1B-2BC1-40A4-BD93-747B992A71E1}"/>
    <dgm:cxn modelId="{4C709CA4-D814-4200-80A7-2D6C52C389E1}" type="presParOf" srcId="{10DE3BB3-4744-414E-9EE5-58BB3CDCAF5B}" destId="{7F0F0643-CE7E-48F2-A931-D4F710A730B0}" srcOrd="0" destOrd="0" presId="urn:microsoft.com/office/officeart/2005/8/layout/vList2"/>
    <dgm:cxn modelId="{3092C797-D669-430D-BEC8-A885657533EB}" type="presParOf" srcId="{10DE3BB3-4744-414E-9EE5-58BB3CDCAF5B}" destId="{3DD97506-2AB8-4414-BDCB-F71825FEBF2F}" srcOrd="1" destOrd="0" presId="urn:microsoft.com/office/officeart/2005/8/layout/vList2"/>
    <dgm:cxn modelId="{7CE4611E-1955-4405-9930-69CE45CA1CC7}" type="presParOf" srcId="{10DE3BB3-4744-414E-9EE5-58BB3CDCAF5B}" destId="{6303650B-458F-4338-B88C-CBACF074E2AF}" srcOrd="2" destOrd="0" presId="urn:microsoft.com/office/officeart/2005/8/layout/vList2"/>
    <dgm:cxn modelId="{1371881C-4C96-4D1A-AAEF-E7EC1CD99D2C}" type="presParOf" srcId="{10DE3BB3-4744-414E-9EE5-58BB3CDCAF5B}" destId="{B596912F-CDBC-4124-B7F1-C18F8823B22B}" srcOrd="3" destOrd="0" presId="urn:microsoft.com/office/officeart/2005/8/layout/vList2"/>
    <dgm:cxn modelId="{C546E320-9DB8-4910-AEC5-53F8982237DF}" type="presParOf" srcId="{10DE3BB3-4744-414E-9EE5-58BB3CDCAF5B}" destId="{AA9AB10B-FB87-4565-AF2D-4968C829659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48096EB3-EB0D-4FF3-A48F-CFE11DB5131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EF75801-84E3-45C3-AEDF-7C78B8AF238A}">
      <dgm:prSet/>
      <dgm:spPr/>
      <dgm:t>
        <a:bodyPr/>
        <a:lstStyle/>
        <a:p>
          <a:r>
            <a:rPr lang="en-US"/>
            <a:t>Most evidence is correlational.</a:t>
          </a:r>
        </a:p>
      </dgm:t>
    </dgm:pt>
    <dgm:pt modelId="{CE2B6B70-0368-4764-8B7D-F3F90F03507F}" type="parTrans" cxnId="{F5959388-A882-4631-B294-EE67C57D6683}">
      <dgm:prSet/>
      <dgm:spPr/>
      <dgm:t>
        <a:bodyPr/>
        <a:lstStyle/>
        <a:p>
          <a:endParaRPr lang="en-US"/>
        </a:p>
      </dgm:t>
    </dgm:pt>
    <dgm:pt modelId="{9B069585-D6FA-4AE4-8473-EEB2A6802A87}" type="sibTrans" cxnId="{F5959388-A882-4631-B294-EE67C57D6683}">
      <dgm:prSet/>
      <dgm:spPr/>
      <dgm:t>
        <a:bodyPr/>
        <a:lstStyle/>
        <a:p>
          <a:endParaRPr lang="en-US"/>
        </a:p>
      </dgm:t>
    </dgm:pt>
    <dgm:pt modelId="{11A4F340-6B20-46E2-B35E-F3251D150838}">
      <dgm:prSet/>
      <dgm:spPr/>
      <dgm:t>
        <a:bodyPr/>
        <a:lstStyle/>
        <a:p>
          <a:r>
            <a:rPr lang="en-US"/>
            <a:t>Comparative research done mostly on animals.</a:t>
          </a:r>
        </a:p>
      </dgm:t>
    </dgm:pt>
    <dgm:pt modelId="{AB92BC3F-8296-49DD-978D-0B32DAF8B197}" type="parTrans" cxnId="{63562D3B-CC13-4040-9B61-48EF7EDA8507}">
      <dgm:prSet/>
      <dgm:spPr/>
      <dgm:t>
        <a:bodyPr/>
        <a:lstStyle/>
        <a:p>
          <a:endParaRPr lang="en-US"/>
        </a:p>
      </dgm:t>
    </dgm:pt>
    <dgm:pt modelId="{68848535-3B8C-4D7F-B36F-AB50D33E7B85}" type="sibTrans" cxnId="{63562D3B-CC13-4040-9B61-48EF7EDA8507}">
      <dgm:prSet/>
      <dgm:spPr/>
      <dgm:t>
        <a:bodyPr/>
        <a:lstStyle/>
        <a:p>
          <a:endParaRPr lang="en-US"/>
        </a:p>
      </dgm:t>
    </dgm:pt>
    <dgm:pt modelId="{BF34A3B9-1E4D-4AB2-A815-E72BA026ED5E}">
      <dgm:prSet/>
      <dgm:spPr/>
      <dgm:t>
        <a:bodyPr/>
        <a:lstStyle/>
        <a:p>
          <a:r>
            <a:rPr lang="en-US"/>
            <a:t>Reductionist in its approach. </a:t>
          </a:r>
        </a:p>
      </dgm:t>
    </dgm:pt>
    <dgm:pt modelId="{77B38E94-5374-4CFB-A593-5D1673DE106F}" type="parTrans" cxnId="{9B8B26A6-BF44-4B3B-9267-45C1CEDBD0D1}">
      <dgm:prSet/>
      <dgm:spPr/>
      <dgm:t>
        <a:bodyPr/>
        <a:lstStyle/>
        <a:p>
          <a:endParaRPr lang="en-US"/>
        </a:p>
      </dgm:t>
    </dgm:pt>
    <dgm:pt modelId="{65EF67DF-294D-4685-80DB-7717A7149EFB}" type="sibTrans" cxnId="{9B8B26A6-BF44-4B3B-9267-45C1CEDBD0D1}">
      <dgm:prSet/>
      <dgm:spPr/>
      <dgm:t>
        <a:bodyPr/>
        <a:lstStyle/>
        <a:p>
          <a:endParaRPr lang="en-US"/>
        </a:p>
      </dgm:t>
    </dgm:pt>
    <dgm:pt modelId="{B114E37C-860F-45FD-982B-C6A240C6039A}">
      <dgm:prSet/>
      <dgm:spPr/>
      <dgm:t>
        <a:bodyPr/>
        <a:lstStyle/>
        <a:p>
          <a:r>
            <a:rPr lang="en-US"/>
            <a:t>Deterministic. </a:t>
          </a:r>
        </a:p>
      </dgm:t>
    </dgm:pt>
    <dgm:pt modelId="{643ECDDB-F214-41D0-931F-C5575D2914E6}" type="parTrans" cxnId="{51820BA7-1DC1-4FD1-A827-339EB440C20B}">
      <dgm:prSet/>
      <dgm:spPr/>
      <dgm:t>
        <a:bodyPr/>
        <a:lstStyle/>
        <a:p>
          <a:endParaRPr lang="en-US"/>
        </a:p>
      </dgm:t>
    </dgm:pt>
    <dgm:pt modelId="{BC665B50-F605-4F10-8D3F-7AAC64BD729E}" type="sibTrans" cxnId="{51820BA7-1DC1-4FD1-A827-339EB440C20B}">
      <dgm:prSet/>
      <dgm:spPr/>
      <dgm:t>
        <a:bodyPr/>
        <a:lstStyle/>
        <a:p>
          <a:endParaRPr lang="en-US"/>
        </a:p>
      </dgm:t>
    </dgm:pt>
    <dgm:pt modelId="{8E1134E9-B9CD-41DD-86C0-0C38CBBDCA99}" type="pres">
      <dgm:prSet presAssocID="{48096EB3-EB0D-4FF3-A48F-CFE11DB5131B}" presName="linear" presStyleCnt="0">
        <dgm:presLayoutVars>
          <dgm:animLvl val="lvl"/>
          <dgm:resizeHandles val="exact"/>
        </dgm:presLayoutVars>
      </dgm:prSet>
      <dgm:spPr/>
    </dgm:pt>
    <dgm:pt modelId="{20D5EBDF-6DAE-4753-A100-BEBAE2FEA92F}" type="pres">
      <dgm:prSet presAssocID="{DEF75801-84E3-45C3-AEDF-7C78B8AF238A}" presName="parentText" presStyleLbl="node1" presStyleIdx="0" presStyleCnt="4">
        <dgm:presLayoutVars>
          <dgm:chMax val="0"/>
          <dgm:bulletEnabled val="1"/>
        </dgm:presLayoutVars>
      </dgm:prSet>
      <dgm:spPr/>
    </dgm:pt>
    <dgm:pt modelId="{C36B5E6A-0B3D-4CD2-B524-B1F6A05C18E9}" type="pres">
      <dgm:prSet presAssocID="{9B069585-D6FA-4AE4-8473-EEB2A6802A87}" presName="spacer" presStyleCnt="0"/>
      <dgm:spPr/>
    </dgm:pt>
    <dgm:pt modelId="{F3C44EB5-1030-4C74-8733-F8752D02B6AF}" type="pres">
      <dgm:prSet presAssocID="{11A4F340-6B20-46E2-B35E-F3251D150838}" presName="parentText" presStyleLbl="node1" presStyleIdx="1" presStyleCnt="4">
        <dgm:presLayoutVars>
          <dgm:chMax val="0"/>
          <dgm:bulletEnabled val="1"/>
        </dgm:presLayoutVars>
      </dgm:prSet>
      <dgm:spPr/>
    </dgm:pt>
    <dgm:pt modelId="{1A23C099-239E-4F9C-B868-181AF9FF0FA8}" type="pres">
      <dgm:prSet presAssocID="{68848535-3B8C-4D7F-B36F-AB50D33E7B85}" presName="spacer" presStyleCnt="0"/>
      <dgm:spPr/>
    </dgm:pt>
    <dgm:pt modelId="{FC3D06CE-256C-4586-A494-654F549E7FC1}" type="pres">
      <dgm:prSet presAssocID="{BF34A3B9-1E4D-4AB2-A815-E72BA026ED5E}" presName="parentText" presStyleLbl="node1" presStyleIdx="2" presStyleCnt="4">
        <dgm:presLayoutVars>
          <dgm:chMax val="0"/>
          <dgm:bulletEnabled val="1"/>
        </dgm:presLayoutVars>
      </dgm:prSet>
      <dgm:spPr/>
    </dgm:pt>
    <dgm:pt modelId="{C17EB1A5-CBA1-4AA8-A688-E25DEA4BE8F6}" type="pres">
      <dgm:prSet presAssocID="{65EF67DF-294D-4685-80DB-7717A7149EFB}" presName="spacer" presStyleCnt="0"/>
      <dgm:spPr/>
    </dgm:pt>
    <dgm:pt modelId="{4A8A65A6-73EB-4182-A09E-092EB8C49106}" type="pres">
      <dgm:prSet presAssocID="{B114E37C-860F-45FD-982B-C6A240C6039A}" presName="parentText" presStyleLbl="node1" presStyleIdx="3" presStyleCnt="4">
        <dgm:presLayoutVars>
          <dgm:chMax val="0"/>
          <dgm:bulletEnabled val="1"/>
        </dgm:presLayoutVars>
      </dgm:prSet>
      <dgm:spPr/>
    </dgm:pt>
  </dgm:ptLst>
  <dgm:cxnLst>
    <dgm:cxn modelId="{32DF5637-94CF-40CF-9461-2B6A77DE09BB}" type="presOf" srcId="{B114E37C-860F-45FD-982B-C6A240C6039A}" destId="{4A8A65A6-73EB-4182-A09E-092EB8C49106}" srcOrd="0" destOrd="0" presId="urn:microsoft.com/office/officeart/2005/8/layout/vList2"/>
    <dgm:cxn modelId="{63562D3B-CC13-4040-9B61-48EF7EDA8507}" srcId="{48096EB3-EB0D-4FF3-A48F-CFE11DB5131B}" destId="{11A4F340-6B20-46E2-B35E-F3251D150838}" srcOrd="1" destOrd="0" parTransId="{AB92BC3F-8296-49DD-978D-0B32DAF8B197}" sibTransId="{68848535-3B8C-4D7F-B36F-AB50D33E7B85}"/>
    <dgm:cxn modelId="{F5959388-A882-4631-B294-EE67C57D6683}" srcId="{48096EB3-EB0D-4FF3-A48F-CFE11DB5131B}" destId="{DEF75801-84E3-45C3-AEDF-7C78B8AF238A}" srcOrd="0" destOrd="0" parTransId="{CE2B6B70-0368-4764-8B7D-F3F90F03507F}" sibTransId="{9B069585-D6FA-4AE4-8473-EEB2A6802A87}"/>
    <dgm:cxn modelId="{35235E95-4BCE-4591-97FE-80C499A5CFB6}" type="presOf" srcId="{BF34A3B9-1E4D-4AB2-A815-E72BA026ED5E}" destId="{FC3D06CE-256C-4586-A494-654F549E7FC1}" srcOrd="0" destOrd="0" presId="urn:microsoft.com/office/officeart/2005/8/layout/vList2"/>
    <dgm:cxn modelId="{9B8B26A6-BF44-4B3B-9267-45C1CEDBD0D1}" srcId="{48096EB3-EB0D-4FF3-A48F-CFE11DB5131B}" destId="{BF34A3B9-1E4D-4AB2-A815-E72BA026ED5E}" srcOrd="2" destOrd="0" parTransId="{77B38E94-5374-4CFB-A593-5D1673DE106F}" sibTransId="{65EF67DF-294D-4685-80DB-7717A7149EFB}"/>
    <dgm:cxn modelId="{51820BA7-1DC1-4FD1-A827-339EB440C20B}" srcId="{48096EB3-EB0D-4FF3-A48F-CFE11DB5131B}" destId="{B114E37C-860F-45FD-982B-C6A240C6039A}" srcOrd="3" destOrd="0" parTransId="{643ECDDB-F214-41D0-931F-C5575D2914E6}" sibTransId="{BC665B50-F605-4F10-8D3F-7AAC64BD729E}"/>
    <dgm:cxn modelId="{814B6CCD-4E95-4AC3-8328-5F4A168585ED}" type="presOf" srcId="{DEF75801-84E3-45C3-AEDF-7C78B8AF238A}" destId="{20D5EBDF-6DAE-4753-A100-BEBAE2FEA92F}" srcOrd="0" destOrd="0" presId="urn:microsoft.com/office/officeart/2005/8/layout/vList2"/>
    <dgm:cxn modelId="{0227C1CD-F367-484C-8E78-98CB29A87AAE}" type="presOf" srcId="{48096EB3-EB0D-4FF3-A48F-CFE11DB5131B}" destId="{8E1134E9-B9CD-41DD-86C0-0C38CBBDCA99}" srcOrd="0" destOrd="0" presId="urn:microsoft.com/office/officeart/2005/8/layout/vList2"/>
    <dgm:cxn modelId="{E89E2BF9-5054-4458-BA3F-9249504086FA}" type="presOf" srcId="{11A4F340-6B20-46E2-B35E-F3251D150838}" destId="{F3C44EB5-1030-4C74-8733-F8752D02B6AF}" srcOrd="0" destOrd="0" presId="urn:microsoft.com/office/officeart/2005/8/layout/vList2"/>
    <dgm:cxn modelId="{3608660D-1331-40F4-ADA0-A995A4CEB70A}" type="presParOf" srcId="{8E1134E9-B9CD-41DD-86C0-0C38CBBDCA99}" destId="{20D5EBDF-6DAE-4753-A100-BEBAE2FEA92F}" srcOrd="0" destOrd="0" presId="urn:microsoft.com/office/officeart/2005/8/layout/vList2"/>
    <dgm:cxn modelId="{6B61FE10-6FDA-4D09-8385-AA63E1B4C282}" type="presParOf" srcId="{8E1134E9-B9CD-41DD-86C0-0C38CBBDCA99}" destId="{C36B5E6A-0B3D-4CD2-B524-B1F6A05C18E9}" srcOrd="1" destOrd="0" presId="urn:microsoft.com/office/officeart/2005/8/layout/vList2"/>
    <dgm:cxn modelId="{4CA2594F-29D6-478F-AF24-168318AA28F4}" type="presParOf" srcId="{8E1134E9-B9CD-41DD-86C0-0C38CBBDCA99}" destId="{F3C44EB5-1030-4C74-8733-F8752D02B6AF}" srcOrd="2" destOrd="0" presId="urn:microsoft.com/office/officeart/2005/8/layout/vList2"/>
    <dgm:cxn modelId="{513BC110-9683-4C47-BE45-C5A13EBCC8E4}" type="presParOf" srcId="{8E1134E9-B9CD-41DD-86C0-0C38CBBDCA99}" destId="{1A23C099-239E-4F9C-B868-181AF9FF0FA8}" srcOrd="3" destOrd="0" presId="urn:microsoft.com/office/officeart/2005/8/layout/vList2"/>
    <dgm:cxn modelId="{B56650F2-A89D-4A6C-B996-8ACE4812641D}" type="presParOf" srcId="{8E1134E9-B9CD-41DD-86C0-0C38CBBDCA99}" destId="{FC3D06CE-256C-4586-A494-654F549E7FC1}" srcOrd="4" destOrd="0" presId="urn:microsoft.com/office/officeart/2005/8/layout/vList2"/>
    <dgm:cxn modelId="{95B6AB45-8477-4361-826B-9AF7F7031E91}" type="presParOf" srcId="{8E1134E9-B9CD-41DD-86C0-0C38CBBDCA99}" destId="{C17EB1A5-CBA1-4AA8-A688-E25DEA4BE8F6}" srcOrd="5" destOrd="0" presId="urn:microsoft.com/office/officeart/2005/8/layout/vList2"/>
    <dgm:cxn modelId="{99B73C1A-47F8-4E1B-B107-B477E9EFE4A1}" type="presParOf" srcId="{8E1134E9-B9CD-41DD-86C0-0C38CBBDCA99}" destId="{4A8A65A6-73EB-4182-A09E-092EB8C4910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F0A58781-A0CB-479C-8DA8-4889D4843D0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18DC744-47FD-4472-A09A-4588BF7A0EE9}">
      <dgm:prSet/>
      <dgm:spPr/>
      <dgm:t>
        <a:bodyPr/>
        <a:lstStyle/>
        <a:p>
          <a:r>
            <a:rPr lang="en-US"/>
            <a:t>MAOA – The Warrior Gene</a:t>
          </a:r>
        </a:p>
      </dgm:t>
    </dgm:pt>
    <dgm:pt modelId="{11D683FF-D513-4030-8402-AE01957686F1}" type="parTrans" cxnId="{8D3B4952-38C4-4DA1-B7DB-68977EFF3C91}">
      <dgm:prSet/>
      <dgm:spPr/>
      <dgm:t>
        <a:bodyPr/>
        <a:lstStyle/>
        <a:p>
          <a:endParaRPr lang="en-US"/>
        </a:p>
      </dgm:t>
    </dgm:pt>
    <dgm:pt modelId="{64604EEA-6D2B-43BE-AF9E-BFA12DB87630}" type="sibTrans" cxnId="{8D3B4952-38C4-4DA1-B7DB-68977EFF3C91}">
      <dgm:prSet/>
      <dgm:spPr/>
      <dgm:t>
        <a:bodyPr/>
        <a:lstStyle/>
        <a:p>
          <a:endParaRPr lang="en-US"/>
        </a:p>
      </dgm:t>
    </dgm:pt>
    <dgm:pt modelId="{F37182BF-E26F-46FA-8279-258E3C2625E6}">
      <dgm:prSet/>
      <dgm:spPr/>
      <dgm:t>
        <a:bodyPr/>
        <a:lstStyle/>
        <a:p>
          <a:r>
            <a:rPr lang="en-US"/>
            <a:t>Gender and Aggression</a:t>
          </a:r>
        </a:p>
      </dgm:t>
    </dgm:pt>
    <dgm:pt modelId="{0B5F5C4C-0D67-4EF9-9AB0-3BA113C64799}" type="parTrans" cxnId="{61133691-1353-4526-838B-7CDC9F218447}">
      <dgm:prSet/>
      <dgm:spPr/>
      <dgm:t>
        <a:bodyPr/>
        <a:lstStyle/>
        <a:p>
          <a:endParaRPr lang="en-US"/>
        </a:p>
      </dgm:t>
    </dgm:pt>
    <dgm:pt modelId="{17ABF2BC-EB51-4016-9086-ADA9DFA2A02E}" type="sibTrans" cxnId="{61133691-1353-4526-838B-7CDC9F218447}">
      <dgm:prSet/>
      <dgm:spPr/>
      <dgm:t>
        <a:bodyPr/>
        <a:lstStyle/>
        <a:p>
          <a:endParaRPr lang="en-US"/>
        </a:p>
      </dgm:t>
    </dgm:pt>
    <dgm:pt modelId="{4B39C809-0EA9-4671-939F-EF5E9B32E389}" type="pres">
      <dgm:prSet presAssocID="{F0A58781-A0CB-479C-8DA8-4889D4843D0E}" presName="linear" presStyleCnt="0">
        <dgm:presLayoutVars>
          <dgm:animLvl val="lvl"/>
          <dgm:resizeHandles val="exact"/>
        </dgm:presLayoutVars>
      </dgm:prSet>
      <dgm:spPr/>
    </dgm:pt>
    <dgm:pt modelId="{FFB3A75E-8F10-4E66-A563-119846FF3254}" type="pres">
      <dgm:prSet presAssocID="{418DC744-47FD-4472-A09A-4588BF7A0EE9}" presName="parentText" presStyleLbl="node1" presStyleIdx="0" presStyleCnt="2">
        <dgm:presLayoutVars>
          <dgm:chMax val="0"/>
          <dgm:bulletEnabled val="1"/>
        </dgm:presLayoutVars>
      </dgm:prSet>
      <dgm:spPr/>
    </dgm:pt>
    <dgm:pt modelId="{A5F4FA7F-BD36-4D3D-BBF7-AA6123210666}" type="pres">
      <dgm:prSet presAssocID="{64604EEA-6D2B-43BE-AF9E-BFA12DB87630}" presName="spacer" presStyleCnt="0"/>
      <dgm:spPr/>
    </dgm:pt>
    <dgm:pt modelId="{4330F233-AC95-4473-8219-6DBA73124DD1}" type="pres">
      <dgm:prSet presAssocID="{F37182BF-E26F-46FA-8279-258E3C2625E6}" presName="parentText" presStyleLbl="node1" presStyleIdx="1" presStyleCnt="2">
        <dgm:presLayoutVars>
          <dgm:chMax val="0"/>
          <dgm:bulletEnabled val="1"/>
        </dgm:presLayoutVars>
      </dgm:prSet>
      <dgm:spPr/>
    </dgm:pt>
  </dgm:ptLst>
  <dgm:cxnLst>
    <dgm:cxn modelId="{CE412438-D58F-45E4-B6B7-6536B988DB4F}" type="presOf" srcId="{418DC744-47FD-4472-A09A-4588BF7A0EE9}" destId="{FFB3A75E-8F10-4E66-A563-119846FF3254}" srcOrd="0" destOrd="0" presId="urn:microsoft.com/office/officeart/2005/8/layout/vList2"/>
    <dgm:cxn modelId="{B0C88961-6A38-47D2-9151-108473F91B16}" type="presOf" srcId="{F37182BF-E26F-46FA-8279-258E3C2625E6}" destId="{4330F233-AC95-4473-8219-6DBA73124DD1}" srcOrd="0" destOrd="0" presId="urn:microsoft.com/office/officeart/2005/8/layout/vList2"/>
    <dgm:cxn modelId="{8D3B4952-38C4-4DA1-B7DB-68977EFF3C91}" srcId="{F0A58781-A0CB-479C-8DA8-4889D4843D0E}" destId="{418DC744-47FD-4472-A09A-4588BF7A0EE9}" srcOrd="0" destOrd="0" parTransId="{11D683FF-D513-4030-8402-AE01957686F1}" sibTransId="{64604EEA-6D2B-43BE-AF9E-BFA12DB87630}"/>
    <dgm:cxn modelId="{C9621B53-E1B9-4DA7-8236-2C39F877DC74}" type="presOf" srcId="{F0A58781-A0CB-479C-8DA8-4889D4843D0E}" destId="{4B39C809-0EA9-4671-939F-EF5E9B32E389}" srcOrd="0" destOrd="0" presId="urn:microsoft.com/office/officeart/2005/8/layout/vList2"/>
    <dgm:cxn modelId="{61133691-1353-4526-838B-7CDC9F218447}" srcId="{F0A58781-A0CB-479C-8DA8-4889D4843D0E}" destId="{F37182BF-E26F-46FA-8279-258E3C2625E6}" srcOrd="1" destOrd="0" parTransId="{0B5F5C4C-0D67-4EF9-9AB0-3BA113C64799}" sibTransId="{17ABF2BC-EB51-4016-9086-ADA9DFA2A02E}"/>
    <dgm:cxn modelId="{AA3D621D-7292-4A09-850E-D56F671B57EB}" type="presParOf" srcId="{4B39C809-0EA9-4671-939F-EF5E9B32E389}" destId="{FFB3A75E-8F10-4E66-A563-119846FF3254}" srcOrd="0" destOrd="0" presId="urn:microsoft.com/office/officeart/2005/8/layout/vList2"/>
    <dgm:cxn modelId="{85089D76-20EF-4A12-9DE9-2139FFCE2FC6}" type="presParOf" srcId="{4B39C809-0EA9-4671-939F-EF5E9B32E389}" destId="{A5F4FA7F-BD36-4D3D-BBF7-AA6123210666}" srcOrd="1" destOrd="0" presId="urn:microsoft.com/office/officeart/2005/8/layout/vList2"/>
    <dgm:cxn modelId="{B593DE5B-F261-41C2-B37B-08028A7FFAA4}" type="presParOf" srcId="{4B39C809-0EA9-4671-939F-EF5E9B32E389}" destId="{4330F233-AC95-4473-8219-6DBA73124DD1}"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2C4C7AFC-5DCF-4304-A878-5CE49BD745E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D753AAD-7541-4744-BB5E-772007914724}">
      <dgm:prSet/>
      <dgm:spPr/>
      <dgm:t>
        <a:bodyPr/>
        <a:lstStyle/>
        <a:p>
          <a:r>
            <a:rPr lang="en-US"/>
            <a:t>This gene codes for the production of the enzyme MAOA</a:t>
          </a:r>
        </a:p>
      </dgm:t>
    </dgm:pt>
    <dgm:pt modelId="{B38FBBA6-E972-424C-A8FB-1A8793155436}" type="parTrans" cxnId="{B6992308-9C18-4069-BD8E-BCB8AFB8BB3B}">
      <dgm:prSet/>
      <dgm:spPr/>
      <dgm:t>
        <a:bodyPr/>
        <a:lstStyle/>
        <a:p>
          <a:endParaRPr lang="en-US"/>
        </a:p>
      </dgm:t>
    </dgm:pt>
    <dgm:pt modelId="{D324F240-78BE-4659-967D-F8173C94CE96}" type="sibTrans" cxnId="{B6992308-9C18-4069-BD8E-BCB8AFB8BB3B}">
      <dgm:prSet/>
      <dgm:spPr/>
      <dgm:t>
        <a:bodyPr/>
        <a:lstStyle/>
        <a:p>
          <a:endParaRPr lang="en-US"/>
        </a:p>
      </dgm:t>
    </dgm:pt>
    <dgm:pt modelId="{7F161034-62FC-47ED-9F14-4F87330DDA6D}">
      <dgm:prSet/>
      <dgm:spPr/>
      <dgm:t>
        <a:bodyPr/>
        <a:lstStyle/>
        <a:p>
          <a:r>
            <a:rPr lang="en-US"/>
            <a:t>Aggressive people produce lower levels of the enzyme, causing neurotransmitters to remain in the system for longer periods.</a:t>
          </a:r>
        </a:p>
      </dgm:t>
    </dgm:pt>
    <dgm:pt modelId="{8FF4A93A-56FB-40FE-9B3E-AB8DABDAB235}" type="parTrans" cxnId="{E1C7F45E-8FAA-460D-8B25-0AADEA006D9D}">
      <dgm:prSet/>
      <dgm:spPr/>
      <dgm:t>
        <a:bodyPr/>
        <a:lstStyle/>
        <a:p>
          <a:endParaRPr lang="en-US"/>
        </a:p>
      </dgm:t>
    </dgm:pt>
    <dgm:pt modelId="{9A3AA294-BBA8-434E-8D74-7A6145FA07A9}" type="sibTrans" cxnId="{E1C7F45E-8FAA-460D-8B25-0AADEA006D9D}">
      <dgm:prSet/>
      <dgm:spPr/>
      <dgm:t>
        <a:bodyPr/>
        <a:lstStyle/>
        <a:p>
          <a:endParaRPr lang="en-US"/>
        </a:p>
      </dgm:t>
    </dgm:pt>
    <dgm:pt modelId="{C12875ED-C79F-4B2A-87C2-7BEEC03AD736}">
      <dgm:prSet/>
      <dgm:spPr/>
      <dgm:t>
        <a:bodyPr/>
        <a:lstStyle/>
        <a:p>
          <a:r>
            <a:rPr lang="en-US"/>
            <a:t>This leads, typically, to some level of brain dysfunction. </a:t>
          </a:r>
        </a:p>
      </dgm:t>
    </dgm:pt>
    <dgm:pt modelId="{F40FE371-4C59-4F05-A17B-FA7393C1DFF1}" type="parTrans" cxnId="{BB175C4A-DFF4-499F-BE82-E69A62005C5E}">
      <dgm:prSet/>
      <dgm:spPr/>
      <dgm:t>
        <a:bodyPr/>
        <a:lstStyle/>
        <a:p>
          <a:endParaRPr lang="en-US"/>
        </a:p>
      </dgm:t>
    </dgm:pt>
    <dgm:pt modelId="{545F5D37-3B35-4C95-8848-E3DEB7C0A837}" type="sibTrans" cxnId="{BB175C4A-DFF4-499F-BE82-E69A62005C5E}">
      <dgm:prSet/>
      <dgm:spPr/>
      <dgm:t>
        <a:bodyPr/>
        <a:lstStyle/>
        <a:p>
          <a:endParaRPr lang="en-US"/>
        </a:p>
      </dgm:t>
    </dgm:pt>
    <dgm:pt modelId="{8E57E28C-232B-4290-B1D6-10353B5A605F}">
      <dgm:prSet/>
      <dgm:spPr/>
      <dgm:t>
        <a:bodyPr/>
        <a:lstStyle/>
        <a:p>
          <a:r>
            <a:rPr lang="en-US"/>
            <a:t>This gene was called the Warrior Gene as it was found in 56% of Maori men in New Zealand. This has been heavily criticised.</a:t>
          </a:r>
        </a:p>
      </dgm:t>
    </dgm:pt>
    <dgm:pt modelId="{F62A8299-ADFB-4DE4-BAC7-655707F946E0}" type="parTrans" cxnId="{0B2B80DC-4E37-4DD7-8668-B6FBE6936FB9}">
      <dgm:prSet/>
      <dgm:spPr/>
      <dgm:t>
        <a:bodyPr/>
        <a:lstStyle/>
        <a:p>
          <a:endParaRPr lang="en-US"/>
        </a:p>
      </dgm:t>
    </dgm:pt>
    <dgm:pt modelId="{CC95F2D5-A5B1-4ABF-89F3-1778BA786FCB}" type="sibTrans" cxnId="{0B2B80DC-4E37-4DD7-8668-B6FBE6936FB9}">
      <dgm:prSet/>
      <dgm:spPr/>
      <dgm:t>
        <a:bodyPr/>
        <a:lstStyle/>
        <a:p>
          <a:endParaRPr lang="en-US"/>
        </a:p>
      </dgm:t>
    </dgm:pt>
    <dgm:pt modelId="{DBF1E690-55BC-4889-A03E-C444A8259191}" type="pres">
      <dgm:prSet presAssocID="{2C4C7AFC-5DCF-4304-A878-5CE49BD745E6}" presName="linear" presStyleCnt="0">
        <dgm:presLayoutVars>
          <dgm:animLvl val="lvl"/>
          <dgm:resizeHandles val="exact"/>
        </dgm:presLayoutVars>
      </dgm:prSet>
      <dgm:spPr/>
    </dgm:pt>
    <dgm:pt modelId="{FD8C4BD6-9BB5-4B43-8EFE-DC3BD25408D8}" type="pres">
      <dgm:prSet presAssocID="{3D753AAD-7541-4744-BB5E-772007914724}" presName="parentText" presStyleLbl="node1" presStyleIdx="0" presStyleCnt="4">
        <dgm:presLayoutVars>
          <dgm:chMax val="0"/>
          <dgm:bulletEnabled val="1"/>
        </dgm:presLayoutVars>
      </dgm:prSet>
      <dgm:spPr/>
    </dgm:pt>
    <dgm:pt modelId="{B7B9C100-E1DA-435D-9132-19F33920AEE9}" type="pres">
      <dgm:prSet presAssocID="{D324F240-78BE-4659-967D-F8173C94CE96}" presName="spacer" presStyleCnt="0"/>
      <dgm:spPr/>
    </dgm:pt>
    <dgm:pt modelId="{251C3329-5F04-4B89-B8F8-3D353595CAE8}" type="pres">
      <dgm:prSet presAssocID="{7F161034-62FC-47ED-9F14-4F87330DDA6D}" presName="parentText" presStyleLbl="node1" presStyleIdx="1" presStyleCnt="4">
        <dgm:presLayoutVars>
          <dgm:chMax val="0"/>
          <dgm:bulletEnabled val="1"/>
        </dgm:presLayoutVars>
      </dgm:prSet>
      <dgm:spPr/>
    </dgm:pt>
    <dgm:pt modelId="{F3B265C6-79F9-4351-A07B-83A906ADF1B2}" type="pres">
      <dgm:prSet presAssocID="{9A3AA294-BBA8-434E-8D74-7A6145FA07A9}" presName="spacer" presStyleCnt="0"/>
      <dgm:spPr/>
    </dgm:pt>
    <dgm:pt modelId="{CB9C5C4C-6989-416E-9630-20D75BF1C60C}" type="pres">
      <dgm:prSet presAssocID="{C12875ED-C79F-4B2A-87C2-7BEEC03AD736}" presName="parentText" presStyleLbl="node1" presStyleIdx="2" presStyleCnt="4">
        <dgm:presLayoutVars>
          <dgm:chMax val="0"/>
          <dgm:bulletEnabled val="1"/>
        </dgm:presLayoutVars>
      </dgm:prSet>
      <dgm:spPr/>
    </dgm:pt>
    <dgm:pt modelId="{148CB0AB-2389-4D4B-838C-17C44AC4FA5C}" type="pres">
      <dgm:prSet presAssocID="{545F5D37-3B35-4C95-8848-E3DEB7C0A837}" presName="spacer" presStyleCnt="0"/>
      <dgm:spPr/>
    </dgm:pt>
    <dgm:pt modelId="{78BA0249-1A38-4C70-954A-590D7949BD62}" type="pres">
      <dgm:prSet presAssocID="{8E57E28C-232B-4290-B1D6-10353B5A605F}" presName="parentText" presStyleLbl="node1" presStyleIdx="3" presStyleCnt="4">
        <dgm:presLayoutVars>
          <dgm:chMax val="0"/>
          <dgm:bulletEnabled val="1"/>
        </dgm:presLayoutVars>
      </dgm:prSet>
      <dgm:spPr/>
    </dgm:pt>
  </dgm:ptLst>
  <dgm:cxnLst>
    <dgm:cxn modelId="{B6992308-9C18-4069-BD8E-BCB8AFB8BB3B}" srcId="{2C4C7AFC-5DCF-4304-A878-5CE49BD745E6}" destId="{3D753AAD-7541-4744-BB5E-772007914724}" srcOrd="0" destOrd="0" parTransId="{B38FBBA6-E972-424C-A8FB-1A8793155436}" sibTransId="{D324F240-78BE-4659-967D-F8173C94CE96}"/>
    <dgm:cxn modelId="{75C22622-4804-4CC5-8E78-CD7D50212CF8}" type="presOf" srcId="{8E57E28C-232B-4290-B1D6-10353B5A605F}" destId="{78BA0249-1A38-4C70-954A-590D7949BD62}" srcOrd="0" destOrd="0" presId="urn:microsoft.com/office/officeart/2005/8/layout/vList2"/>
    <dgm:cxn modelId="{E1C7F45E-8FAA-460D-8B25-0AADEA006D9D}" srcId="{2C4C7AFC-5DCF-4304-A878-5CE49BD745E6}" destId="{7F161034-62FC-47ED-9F14-4F87330DDA6D}" srcOrd="1" destOrd="0" parTransId="{8FF4A93A-56FB-40FE-9B3E-AB8DABDAB235}" sibTransId="{9A3AA294-BBA8-434E-8D74-7A6145FA07A9}"/>
    <dgm:cxn modelId="{2501CB60-70DC-4AC3-9640-346777AF34CF}" type="presOf" srcId="{7F161034-62FC-47ED-9F14-4F87330DDA6D}" destId="{251C3329-5F04-4B89-B8F8-3D353595CAE8}" srcOrd="0" destOrd="0" presId="urn:microsoft.com/office/officeart/2005/8/layout/vList2"/>
    <dgm:cxn modelId="{69308D42-F68F-4434-9A3D-F6D44E2ABF88}" type="presOf" srcId="{3D753AAD-7541-4744-BB5E-772007914724}" destId="{FD8C4BD6-9BB5-4B43-8EFE-DC3BD25408D8}" srcOrd="0" destOrd="0" presId="urn:microsoft.com/office/officeart/2005/8/layout/vList2"/>
    <dgm:cxn modelId="{BB175C4A-DFF4-499F-BE82-E69A62005C5E}" srcId="{2C4C7AFC-5DCF-4304-A878-5CE49BD745E6}" destId="{C12875ED-C79F-4B2A-87C2-7BEEC03AD736}" srcOrd="2" destOrd="0" parTransId="{F40FE371-4C59-4F05-A17B-FA7393C1DFF1}" sibTransId="{545F5D37-3B35-4C95-8848-E3DEB7C0A837}"/>
    <dgm:cxn modelId="{3671FA95-9079-4061-9E7E-5550B08A3A32}" type="presOf" srcId="{2C4C7AFC-5DCF-4304-A878-5CE49BD745E6}" destId="{DBF1E690-55BC-4889-A03E-C444A8259191}" srcOrd="0" destOrd="0" presId="urn:microsoft.com/office/officeart/2005/8/layout/vList2"/>
    <dgm:cxn modelId="{0B2B80DC-4E37-4DD7-8668-B6FBE6936FB9}" srcId="{2C4C7AFC-5DCF-4304-A878-5CE49BD745E6}" destId="{8E57E28C-232B-4290-B1D6-10353B5A605F}" srcOrd="3" destOrd="0" parTransId="{F62A8299-ADFB-4DE4-BAC7-655707F946E0}" sibTransId="{CC95F2D5-A5B1-4ABF-89F3-1778BA786FCB}"/>
    <dgm:cxn modelId="{7E3584F0-6F18-44F2-A2AB-0AFA2F0336F4}" type="presOf" srcId="{C12875ED-C79F-4B2A-87C2-7BEEC03AD736}" destId="{CB9C5C4C-6989-416E-9630-20D75BF1C60C}" srcOrd="0" destOrd="0" presId="urn:microsoft.com/office/officeart/2005/8/layout/vList2"/>
    <dgm:cxn modelId="{6EE0DDAD-D10F-409A-8DD4-0C7A0654283D}" type="presParOf" srcId="{DBF1E690-55BC-4889-A03E-C444A8259191}" destId="{FD8C4BD6-9BB5-4B43-8EFE-DC3BD25408D8}" srcOrd="0" destOrd="0" presId="urn:microsoft.com/office/officeart/2005/8/layout/vList2"/>
    <dgm:cxn modelId="{73328063-0A1B-48B2-9D30-142DFE7C0566}" type="presParOf" srcId="{DBF1E690-55BC-4889-A03E-C444A8259191}" destId="{B7B9C100-E1DA-435D-9132-19F33920AEE9}" srcOrd="1" destOrd="0" presId="urn:microsoft.com/office/officeart/2005/8/layout/vList2"/>
    <dgm:cxn modelId="{E4190934-A36C-4CC5-855A-44BAACC9E4A6}" type="presParOf" srcId="{DBF1E690-55BC-4889-A03E-C444A8259191}" destId="{251C3329-5F04-4B89-B8F8-3D353595CAE8}" srcOrd="2" destOrd="0" presId="urn:microsoft.com/office/officeart/2005/8/layout/vList2"/>
    <dgm:cxn modelId="{381EF933-F996-4745-8856-EFB1F9E1B126}" type="presParOf" srcId="{DBF1E690-55BC-4889-A03E-C444A8259191}" destId="{F3B265C6-79F9-4351-A07B-83A906ADF1B2}" srcOrd="3" destOrd="0" presId="urn:microsoft.com/office/officeart/2005/8/layout/vList2"/>
    <dgm:cxn modelId="{3CDCA581-43F1-47BF-9BE3-5A51DFD3FF70}" type="presParOf" srcId="{DBF1E690-55BC-4889-A03E-C444A8259191}" destId="{CB9C5C4C-6989-416E-9630-20D75BF1C60C}" srcOrd="4" destOrd="0" presId="urn:microsoft.com/office/officeart/2005/8/layout/vList2"/>
    <dgm:cxn modelId="{F7CFA86E-F0C1-4192-9C50-222D38305405}" type="presParOf" srcId="{DBF1E690-55BC-4889-A03E-C444A8259191}" destId="{148CB0AB-2389-4D4B-838C-17C44AC4FA5C}" srcOrd="5" destOrd="0" presId="urn:microsoft.com/office/officeart/2005/8/layout/vList2"/>
    <dgm:cxn modelId="{E75D6CC0-9E1C-4899-A74A-C474ECD597F6}" type="presParOf" srcId="{DBF1E690-55BC-4889-A03E-C444A8259191}" destId="{78BA0249-1A38-4C70-954A-590D7949BD6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B1701EBC-038E-4692-8BEB-5EEDE5305BD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FD6BF1E-AEBC-4C78-92F4-BE3EA297E07A}">
      <dgm:prSet/>
      <dgm:spPr/>
      <dgm:t>
        <a:bodyPr/>
        <a:lstStyle/>
        <a:p>
          <a:r>
            <a:rPr lang="en-US"/>
            <a:t>It has been found in 58% of African men and 36% of European men.</a:t>
          </a:r>
        </a:p>
      </dgm:t>
    </dgm:pt>
    <dgm:pt modelId="{078A6141-84D5-4D84-B27E-DA784FB31FE3}" type="parTrans" cxnId="{92FA048D-51BA-4FF0-ADDB-71B90B7002D8}">
      <dgm:prSet/>
      <dgm:spPr/>
      <dgm:t>
        <a:bodyPr/>
        <a:lstStyle/>
        <a:p>
          <a:endParaRPr lang="en-US"/>
        </a:p>
      </dgm:t>
    </dgm:pt>
    <dgm:pt modelId="{D476DCA9-FC58-4535-BDA2-6E37F070BE49}" type="sibTrans" cxnId="{92FA048D-51BA-4FF0-ADDB-71B90B7002D8}">
      <dgm:prSet/>
      <dgm:spPr/>
      <dgm:t>
        <a:bodyPr/>
        <a:lstStyle/>
        <a:p>
          <a:endParaRPr lang="en-US"/>
        </a:p>
      </dgm:t>
    </dgm:pt>
    <dgm:pt modelId="{6B215AA5-B0D2-4C48-B9EA-93216B464F7B}">
      <dgm:prSet/>
      <dgm:spPr/>
      <dgm:t>
        <a:bodyPr/>
        <a:lstStyle/>
        <a:p>
          <a:r>
            <a:rPr lang="en-US"/>
            <a:t>This is a mainstream gene with some adaptive risk-taking advantages. </a:t>
          </a:r>
        </a:p>
      </dgm:t>
    </dgm:pt>
    <dgm:pt modelId="{F723F5DA-60D2-4F0F-8AA7-725C3E3A879C}" type="parTrans" cxnId="{313E976D-BACF-4DB8-9087-A1ABFAAB0F4B}">
      <dgm:prSet/>
      <dgm:spPr/>
      <dgm:t>
        <a:bodyPr/>
        <a:lstStyle/>
        <a:p>
          <a:endParaRPr lang="en-US"/>
        </a:p>
      </dgm:t>
    </dgm:pt>
    <dgm:pt modelId="{86F5D076-F171-4A9A-B9AC-F4D8A34459C1}" type="sibTrans" cxnId="{313E976D-BACF-4DB8-9087-A1ABFAAB0F4B}">
      <dgm:prSet/>
      <dgm:spPr/>
      <dgm:t>
        <a:bodyPr/>
        <a:lstStyle/>
        <a:p>
          <a:endParaRPr lang="en-US"/>
        </a:p>
      </dgm:t>
    </dgm:pt>
    <dgm:pt modelId="{9D3439E2-ACB3-4EFD-8BA7-C28FCDBE505F}">
      <dgm:prSet/>
      <dgm:spPr/>
      <dgm:t>
        <a:bodyPr/>
        <a:lstStyle/>
        <a:p>
          <a:r>
            <a:rPr lang="en-US"/>
            <a:t>We must be cautious when researching. </a:t>
          </a:r>
        </a:p>
      </dgm:t>
    </dgm:pt>
    <dgm:pt modelId="{7F3DDB4A-FFB6-4151-9664-074A4D7D85BC}" type="parTrans" cxnId="{541CF194-A575-4D71-8E18-8A6E115DB61C}">
      <dgm:prSet/>
      <dgm:spPr/>
      <dgm:t>
        <a:bodyPr/>
        <a:lstStyle/>
        <a:p>
          <a:endParaRPr lang="en-US"/>
        </a:p>
      </dgm:t>
    </dgm:pt>
    <dgm:pt modelId="{F38D9B72-1AD6-4F3C-BB07-EE65BAE0F81E}" type="sibTrans" cxnId="{541CF194-A575-4D71-8E18-8A6E115DB61C}">
      <dgm:prSet/>
      <dgm:spPr/>
      <dgm:t>
        <a:bodyPr/>
        <a:lstStyle/>
        <a:p>
          <a:endParaRPr lang="en-US"/>
        </a:p>
      </dgm:t>
    </dgm:pt>
    <dgm:pt modelId="{A449F8EF-3329-4B49-A2D3-F11F68630C9B}" type="pres">
      <dgm:prSet presAssocID="{B1701EBC-038E-4692-8BEB-5EEDE5305BDF}" presName="linear" presStyleCnt="0">
        <dgm:presLayoutVars>
          <dgm:animLvl val="lvl"/>
          <dgm:resizeHandles val="exact"/>
        </dgm:presLayoutVars>
      </dgm:prSet>
      <dgm:spPr/>
    </dgm:pt>
    <dgm:pt modelId="{02B442B1-2DC6-41D8-AD25-4BF1D23E7A71}" type="pres">
      <dgm:prSet presAssocID="{EFD6BF1E-AEBC-4C78-92F4-BE3EA297E07A}" presName="parentText" presStyleLbl="node1" presStyleIdx="0" presStyleCnt="3">
        <dgm:presLayoutVars>
          <dgm:chMax val="0"/>
          <dgm:bulletEnabled val="1"/>
        </dgm:presLayoutVars>
      </dgm:prSet>
      <dgm:spPr/>
    </dgm:pt>
    <dgm:pt modelId="{64D1E587-0A39-4EB6-9716-F539DF0F8DB8}" type="pres">
      <dgm:prSet presAssocID="{D476DCA9-FC58-4535-BDA2-6E37F070BE49}" presName="spacer" presStyleCnt="0"/>
      <dgm:spPr/>
    </dgm:pt>
    <dgm:pt modelId="{A7C51925-B72D-44E7-9B0B-D4FD85F29A9A}" type="pres">
      <dgm:prSet presAssocID="{6B215AA5-B0D2-4C48-B9EA-93216B464F7B}" presName="parentText" presStyleLbl="node1" presStyleIdx="1" presStyleCnt="3">
        <dgm:presLayoutVars>
          <dgm:chMax val="0"/>
          <dgm:bulletEnabled val="1"/>
        </dgm:presLayoutVars>
      </dgm:prSet>
      <dgm:spPr/>
    </dgm:pt>
    <dgm:pt modelId="{D589C04B-E823-4F91-A29B-2D1418522A2E}" type="pres">
      <dgm:prSet presAssocID="{86F5D076-F171-4A9A-B9AC-F4D8A34459C1}" presName="spacer" presStyleCnt="0"/>
      <dgm:spPr/>
    </dgm:pt>
    <dgm:pt modelId="{36DA3AF8-CB67-47B5-9CCA-F2803EA2DF61}" type="pres">
      <dgm:prSet presAssocID="{9D3439E2-ACB3-4EFD-8BA7-C28FCDBE505F}" presName="parentText" presStyleLbl="node1" presStyleIdx="2" presStyleCnt="3">
        <dgm:presLayoutVars>
          <dgm:chMax val="0"/>
          <dgm:bulletEnabled val="1"/>
        </dgm:presLayoutVars>
      </dgm:prSet>
      <dgm:spPr/>
    </dgm:pt>
  </dgm:ptLst>
  <dgm:cxnLst>
    <dgm:cxn modelId="{0CC5FB2C-4109-4492-AB90-28A153F6C11D}" type="presOf" srcId="{B1701EBC-038E-4692-8BEB-5EEDE5305BDF}" destId="{A449F8EF-3329-4B49-A2D3-F11F68630C9B}" srcOrd="0" destOrd="0" presId="urn:microsoft.com/office/officeart/2005/8/layout/vList2"/>
    <dgm:cxn modelId="{313E976D-BACF-4DB8-9087-A1ABFAAB0F4B}" srcId="{B1701EBC-038E-4692-8BEB-5EEDE5305BDF}" destId="{6B215AA5-B0D2-4C48-B9EA-93216B464F7B}" srcOrd="1" destOrd="0" parTransId="{F723F5DA-60D2-4F0F-8AA7-725C3E3A879C}" sibTransId="{86F5D076-F171-4A9A-B9AC-F4D8A34459C1}"/>
    <dgm:cxn modelId="{1ECF5055-1FBC-4B53-A757-A5C1B442350D}" type="presOf" srcId="{9D3439E2-ACB3-4EFD-8BA7-C28FCDBE505F}" destId="{36DA3AF8-CB67-47B5-9CCA-F2803EA2DF61}" srcOrd="0" destOrd="0" presId="urn:microsoft.com/office/officeart/2005/8/layout/vList2"/>
    <dgm:cxn modelId="{CE310C58-B90B-45D7-B4EF-66E7354D8D51}" type="presOf" srcId="{EFD6BF1E-AEBC-4C78-92F4-BE3EA297E07A}" destId="{02B442B1-2DC6-41D8-AD25-4BF1D23E7A71}" srcOrd="0" destOrd="0" presId="urn:microsoft.com/office/officeart/2005/8/layout/vList2"/>
    <dgm:cxn modelId="{92FA048D-51BA-4FF0-ADDB-71B90B7002D8}" srcId="{B1701EBC-038E-4692-8BEB-5EEDE5305BDF}" destId="{EFD6BF1E-AEBC-4C78-92F4-BE3EA297E07A}" srcOrd="0" destOrd="0" parTransId="{078A6141-84D5-4D84-B27E-DA784FB31FE3}" sibTransId="{D476DCA9-FC58-4535-BDA2-6E37F070BE49}"/>
    <dgm:cxn modelId="{541CF194-A575-4D71-8E18-8A6E115DB61C}" srcId="{B1701EBC-038E-4692-8BEB-5EEDE5305BDF}" destId="{9D3439E2-ACB3-4EFD-8BA7-C28FCDBE505F}" srcOrd="2" destOrd="0" parTransId="{7F3DDB4A-FFB6-4151-9664-074A4D7D85BC}" sibTransId="{F38D9B72-1AD6-4F3C-BB07-EE65BAE0F81E}"/>
    <dgm:cxn modelId="{AD86A5AE-1CB5-4712-9A80-6415B153978C}" type="presOf" srcId="{6B215AA5-B0D2-4C48-B9EA-93216B464F7B}" destId="{A7C51925-B72D-44E7-9B0B-D4FD85F29A9A}" srcOrd="0" destOrd="0" presId="urn:microsoft.com/office/officeart/2005/8/layout/vList2"/>
    <dgm:cxn modelId="{1B83ED2F-83DE-4875-8FBD-0AA7ACE58B99}" type="presParOf" srcId="{A449F8EF-3329-4B49-A2D3-F11F68630C9B}" destId="{02B442B1-2DC6-41D8-AD25-4BF1D23E7A71}" srcOrd="0" destOrd="0" presId="urn:microsoft.com/office/officeart/2005/8/layout/vList2"/>
    <dgm:cxn modelId="{1673ED3F-AB34-4608-BB70-77F22DFE294F}" type="presParOf" srcId="{A449F8EF-3329-4B49-A2D3-F11F68630C9B}" destId="{64D1E587-0A39-4EB6-9716-F539DF0F8DB8}" srcOrd="1" destOrd="0" presId="urn:microsoft.com/office/officeart/2005/8/layout/vList2"/>
    <dgm:cxn modelId="{2394E5CA-EE77-4152-A0CB-8251C208CA1D}" type="presParOf" srcId="{A449F8EF-3329-4B49-A2D3-F11F68630C9B}" destId="{A7C51925-B72D-44E7-9B0B-D4FD85F29A9A}" srcOrd="2" destOrd="0" presId="urn:microsoft.com/office/officeart/2005/8/layout/vList2"/>
    <dgm:cxn modelId="{75AA3E15-0C44-4F16-B2C4-48C939D4D1BD}" type="presParOf" srcId="{A449F8EF-3329-4B49-A2D3-F11F68630C9B}" destId="{D589C04B-E823-4F91-A29B-2D1418522A2E}" srcOrd="3" destOrd="0" presId="urn:microsoft.com/office/officeart/2005/8/layout/vList2"/>
    <dgm:cxn modelId="{C1DE4C85-3707-449A-8496-8100EE653B85}" type="presParOf" srcId="{A449F8EF-3329-4B49-A2D3-F11F68630C9B}" destId="{36DA3AF8-CB67-47B5-9CCA-F2803EA2DF6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84A95856-1FCC-4EC1-A233-CC23C6D30E3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5957329-D4C6-4A91-B438-9002F6B7591C}">
      <dgm:prSet/>
      <dgm:spPr/>
      <dgm:t>
        <a:bodyPr/>
        <a:lstStyle/>
        <a:p>
          <a:r>
            <a:rPr lang="en-US"/>
            <a:t>Adaptation</a:t>
          </a:r>
        </a:p>
      </dgm:t>
    </dgm:pt>
    <dgm:pt modelId="{1656BA8F-72BE-4ABB-83C7-D78423263CF1}" type="parTrans" cxnId="{6462657A-065D-421C-B1FC-AB13C95DAC2C}">
      <dgm:prSet/>
      <dgm:spPr/>
      <dgm:t>
        <a:bodyPr/>
        <a:lstStyle/>
        <a:p>
          <a:endParaRPr lang="en-US"/>
        </a:p>
      </dgm:t>
    </dgm:pt>
    <dgm:pt modelId="{04F39207-B6D5-4079-952B-DFDEEAC810E0}" type="sibTrans" cxnId="{6462657A-065D-421C-B1FC-AB13C95DAC2C}">
      <dgm:prSet/>
      <dgm:spPr/>
      <dgm:t>
        <a:bodyPr/>
        <a:lstStyle/>
        <a:p>
          <a:endParaRPr lang="en-US"/>
        </a:p>
      </dgm:t>
    </dgm:pt>
    <dgm:pt modelId="{D7319BD6-3AEA-4976-B39C-B1EADB922FFC}">
      <dgm:prSet/>
      <dgm:spPr/>
      <dgm:t>
        <a:bodyPr/>
        <a:lstStyle/>
        <a:p>
          <a:r>
            <a:rPr lang="en-US"/>
            <a:t>Inter-group aggression</a:t>
          </a:r>
        </a:p>
      </dgm:t>
    </dgm:pt>
    <dgm:pt modelId="{EAAF1A21-45E2-41A0-AA86-970A808141AC}" type="parTrans" cxnId="{8E9FA1EC-2A47-4CFC-8E0C-925C5E6698C2}">
      <dgm:prSet/>
      <dgm:spPr/>
      <dgm:t>
        <a:bodyPr/>
        <a:lstStyle/>
        <a:p>
          <a:endParaRPr lang="en-US"/>
        </a:p>
      </dgm:t>
    </dgm:pt>
    <dgm:pt modelId="{B21DAC88-B14D-4FA1-B4F7-84B9381C5334}" type="sibTrans" cxnId="{8E9FA1EC-2A47-4CFC-8E0C-925C5E6698C2}">
      <dgm:prSet/>
      <dgm:spPr/>
      <dgm:t>
        <a:bodyPr/>
        <a:lstStyle/>
        <a:p>
          <a:endParaRPr lang="en-US"/>
        </a:p>
      </dgm:t>
    </dgm:pt>
    <dgm:pt modelId="{236C5E25-E3CC-485F-8C84-E45B2E676619}">
      <dgm:prSet/>
      <dgm:spPr/>
      <dgm:t>
        <a:bodyPr/>
        <a:lstStyle/>
        <a:p>
          <a:r>
            <a:rPr lang="en-US"/>
            <a:t>Intra-group aggression</a:t>
          </a:r>
        </a:p>
      </dgm:t>
    </dgm:pt>
    <dgm:pt modelId="{0E43E833-AC8C-4680-9A3D-1940D0333B64}" type="parTrans" cxnId="{EE9AF36A-C40F-4A44-B4F9-BCCA816B37ED}">
      <dgm:prSet/>
      <dgm:spPr/>
      <dgm:t>
        <a:bodyPr/>
        <a:lstStyle/>
        <a:p>
          <a:endParaRPr lang="en-US"/>
        </a:p>
      </dgm:t>
    </dgm:pt>
    <dgm:pt modelId="{9C4792ED-57DC-4EED-AF9C-A5F69A6DCE18}" type="sibTrans" cxnId="{EE9AF36A-C40F-4A44-B4F9-BCCA816B37ED}">
      <dgm:prSet/>
      <dgm:spPr/>
      <dgm:t>
        <a:bodyPr/>
        <a:lstStyle/>
        <a:p>
          <a:endParaRPr lang="en-US"/>
        </a:p>
      </dgm:t>
    </dgm:pt>
    <dgm:pt modelId="{F2442B19-510F-412E-954F-26F748FE4EEB}" type="pres">
      <dgm:prSet presAssocID="{84A95856-1FCC-4EC1-A233-CC23C6D30E3C}" presName="linear" presStyleCnt="0">
        <dgm:presLayoutVars>
          <dgm:animLvl val="lvl"/>
          <dgm:resizeHandles val="exact"/>
        </dgm:presLayoutVars>
      </dgm:prSet>
      <dgm:spPr/>
    </dgm:pt>
    <dgm:pt modelId="{100E5E2D-E209-4264-9FA7-81E85104CDBD}" type="pres">
      <dgm:prSet presAssocID="{65957329-D4C6-4A91-B438-9002F6B7591C}" presName="parentText" presStyleLbl="node1" presStyleIdx="0" presStyleCnt="3">
        <dgm:presLayoutVars>
          <dgm:chMax val="0"/>
          <dgm:bulletEnabled val="1"/>
        </dgm:presLayoutVars>
      </dgm:prSet>
      <dgm:spPr/>
    </dgm:pt>
    <dgm:pt modelId="{07156E14-6941-4E88-AA9C-9307F594829A}" type="pres">
      <dgm:prSet presAssocID="{04F39207-B6D5-4079-952B-DFDEEAC810E0}" presName="spacer" presStyleCnt="0"/>
      <dgm:spPr/>
    </dgm:pt>
    <dgm:pt modelId="{4143F49B-EC8E-4A26-9AC3-CB3845F961CD}" type="pres">
      <dgm:prSet presAssocID="{D7319BD6-3AEA-4976-B39C-B1EADB922FFC}" presName="parentText" presStyleLbl="node1" presStyleIdx="1" presStyleCnt="3">
        <dgm:presLayoutVars>
          <dgm:chMax val="0"/>
          <dgm:bulletEnabled val="1"/>
        </dgm:presLayoutVars>
      </dgm:prSet>
      <dgm:spPr/>
    </dgm:pt>
    <dgm:pt modelId="{4D8BDB3A-7DD2-4085-86EB-232A9D3ADB06}" type="pres">
      <dgm:prSet presAssocID="{B21DAC88-B14D-4FA1-B4F7-84B9381C5334}" presName="spacer" presStyleCnt="0"/>
      <dgm:spPr/>
    </dgm:pt>
    <dgm:pt modelId="{53D5C871-C17C-43A8-B3AF-D3621398E171}" type="pres">
      <dgm:prSet presAssocID="{236C5E25-E3CC-485F-8C84-E45B2E676619}" presName="parentText" presStyleLbl="node1" presStyleIdx="2" presStyleCnt="3">
        <dgm:presLayoutVars>
          <dgm:chMax val="0"/>
          <dgm:bulletEnabled val="1"/>
        </dgm:presLayoutVars>
      </dgm:prSet>
      <dgm:spPr/>
    </dgm:pt>
  </dgm:ptLst>
  <dgm:cxnLst>
    <dgm:cxn modelId="{D899EC14-60CD-4E1A-9B55-64C56241A88D}" type="presOf" srcId="{84A95856-1FCC-4EC1-A233-CC23C6D30E3C}" destId="{F2442B19-510F-412E-954F-26F748FE4EEB}" srcOrd="0" destOrd="0" presId="urn:microsoft.com/office/officeart/2005/8/layout/vList2"/>
    <dgm:cxn modelId="{EE9AF36A-C40F-4A44-B4F9-BCCA816B37ED}" srcId="{84A95856-1FCC-4EC1-A233-CC23C6D30E3C}" destId="{236C5E25-E3CC-485F-8C84-E45B2E676619}" srcOrd="2" destOrd="0" parTransId="{0E43E833-AC8C-4680-9A3D-1940D0333B64}" sibTransId="{9C4792ED-57DC-4EED-AF9C-A5F69A6DCE18}"/>
    <dgm:cxn modelId="{6462657A-065D-421C-B1FC-AB13C95DAC2C}" srcId="{84A95856-1FCC-4EC1-A233-CC23C6D30E3C}" destId="{65957329-D4C6-4A91-B438-9002F6B7591C}" srcOrd="0" destOrd="0" parTransId="{1656BA8F-72BE-4ABB-83C7-D78423263CF1}" sibTransId="{04F39207-B6D5-4079-952B-DFDEEAC810E0}"/>
    <dgm:cxn modelId="{4B1D157C-B6A9-43CC-8BA4-FBC5B762024B}" type="presOf" srcId="{D7319BD6-3AEA-4976-B39C-B1EADB922FFC}" destId="{4143F49B-EC8E-4A26-9AC3-CB3845F961CD}" srcOrd="0" destOrd="0" presId="urn:microsoft.com/office/officeart/2005/8/layout/vList2"/>
    <dgm:cxn modelId="{5FDE0690-C614-4259-B394-58660B89B66C}" type="presOf" srcId="{65957329-D4C6-4A91-B438-9002F6B7591C}" destId="{100E5E2D-E209-4264-9FA7-81E85104CDBD}" srcOrd="0" destOrd="0" presId="urn:microsoft.com/office/officeart/2005/8/layout/vList2"/>
    <dgm:cxn modelId="{44DE11BA-C96C-46F5-B5A1-193F3D45EC6E}" type="presOf" srcId="{236C5E25-E3CC-485F-8C84-E45B2E676619}" destId="{53D5C871-C17C-43A8-B3AF-D3621398E171}" srcOrd="0" destOrd="0" presId="urn:microsoft.com/office/officeart/2005/8/layout/vList2"/>
    <dgm:cxn modelId="{8E9FA1EC-2A47-4CFC-8E0C-925C5E6698C2}" srcId="{84A95856-1FCC-4EC1-A233-CC23C6D30E3C}" destId="{D7319BD6-3AEA-4976-B39C-B1EADB922FFC}" srcOrd="1" destOrd="0" parTransId="{EAAF1A21-45E2-41A0-AA86-970A808141AC}" sibTransId="{B21DAC88-B14D-4FA1-B4F7-84B9381C5334}"/>
    <dgm:cxn modelId="{331D34DC-CCAB-4569-A55D-8E5B150C1D4B}" type="presParOf" srcId="{F2442B19-510F-412E-954F-26F748FE4EEB}" destId="{100E5E2D-E209-4264-9FA7-81E85104CDBD}" srcOrd="0" destOrd="0" presId="urn:microsoft.com/office/officeart/2005/8/layout/vList2"/>
    <dgm:cxn modelId="{CFCF40E4-CA4A-4A6C-8569-EB792AACF23C}" type="presParOf" srcId="{F2442B19-510F-412E-954F-26F748FE4EEB}" destId="{07156E14-6941-4E88-AA9C-9307F594829A}" srcOrd="1" destOrd="0" presId="urn:microsoft.com/office/officeart/2005/8/layout/vList2"/>
    <dgm:cxn modelId="{3337165C-5D8B-4E2F-89E9-A0022A3335A9}" type="presParOf" srcId="{F2442B19-510F-412E-954F-26F748FE4EEB}" destId="{4143F49B-EC8E-4A26-9AC3-CB3845F961CD}" srcOrd="2" destOrd="0" presId="urn:microsoft.com/office/officeart/2005/8/layout/vList2"/>
    <dgm:cxn modelId="{3EB69A53-F21A-4FF8-A2BD-8561B702D3A3}" type="presParOf" srcId="{F2442B19-510F-412E-954F-26F748FE4EEB}" destId="{4D8BDB3A-7DD2-4085-86EB-232A9D3ADB06}" srcOrd="3" destOrd="0" presId="urn:microsoft.com/office/officeart/2005/8/layout/vList2"/>
    <dgm:cxn modelId="{377C536A-BDF0-4923-9892-296C60D0882D}" type="presParOf" srcId="{F2442B19-510F-412E-954F-26F748FE4EEB}" destId="{53D5C871-C17C-43A8-B3AF-D3621398E17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EA981361-85D4-4810-B58A-8EAC8304C4F2}"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68FFC688-A711-438C-9220-6AA1739BF5CF}">
      <dgm:prSet/>
      <dgm:spPr/>
      <dgm:t>
        <a:bodyPr/>
        <a:lstStyle/>
        <a:p>
          <a:r>
            <a:rPr lang="en-US"/>
            <a:t>Buss and Shakelford (1995) found that there are seven adaptations of aggression:</a:t>
          </a:r>
        </a:p>
      </dgm:t>
    </dgm:pt>
    <dgm:pt modelId="{F38797EA-14C4-488C-B9BE-D78AC021EC56}" type="parTrans" cxnId="{C6350369-B5E4-4742-A016-01D6731A0F3A}">
      <dgm:prSet/>
      <dgm:spPr/>
      <dgm:t>
        <a:bodyPr/>
        <a:lstStyle/>
        <a:p>
          <a:endParaRPr lang="en-US"/>
        </a:p>
      </dgm:t>
    </dgm:pt>
    <dgm:pt modelId="{D6DCAE3F-3B12-4AAE-84F0-8519964F68AF}" type="sibTrans" cxnId="{C6350369-B5E4-4742-A016-01D6731A0F3A}">
      <dgm:prSet/>
      <dgm:spPr/>
      <dgm:t>
        <a:bodyPr/>
        <a:lstStyle/>
        <a:p>
          <a:endParaRPr lang="en-US"/>
        </a:p>
      </dgm:t>
    </dgm:pt>
    <dgm:pt modelId="{CB96A729-A1EE-40D8-AAB3-49AFF7C1FA13}">
      <dgm:prSet/>
      <dgm:spPr/>
      <dgm:t>
        <a:bodyPr/>
        <a:lstStyle/>
        <a:p>
          <a:r>
            <a:rPr lang="en-US"/>
            <a:t>Self-defence</a:t>
          </a:r>
        </a:p>
      </dgm:t>
    </dgm:pt>
    <dgm:pt modelId="{2E1020E4-4BEF-494B-BA95-0C5F8498940A}" type="parTrans" cxnId="{136D52D8-0134-4754-883F-47C55F2F34F3}">
      <dgm:prSet/>
      <dgm:spPr/>
      <dgm:t>
        <a:bodyPr/>
        <a:lstStyle/>
        <a:p>
          <a:endParaRPr lang="en-US"/>
        </a:p>
      </dgm:t>
    </dgm:pt>
    <dgm:pt modelId="{EE2C1716-8AE4-43F8-886F-FFAD1187C42F}" type="sibTrans" cxnId="{136D52D8-0134-4754-883F-47C55F2F34F3}">
      <dgm:prSet/>
      <dgm:spPr/>
      <dgm:t>
        <a:bodyPr/>
        <a:lstStyle/>
        <a:p>
          <a:endParaRPr lang="en-US"/>
        </a:p>
      </dgm:t>
    </dgm:pt>
    <dgm:pt modelId="{86C53437-EFFA-4C9C-B324-B75AB7F9A842}">
      <dgm:prSet/>
      <dgm:spPr/>
      <dgm:t>
        <a:bodyPr/>
        <a:lstStyle/>
        <a:p>
          <a:r>
            <a:rPr lang="en-US"/>
            <a:t>Reputation to ward off aggression</a:t>
          </a:r>
        </a:p>
      </dgm:t>
    </dgm:pt>
    <dgm:pt modelId="{0C70DF43-F067-4D74-9B9E-E67892F0D534}" type="parTrans" cxnId="{05DE7E54-1817-4231-86E5-5060A35CC637}">
      <dgm:prSet/>
      <dgm:spPr/>
      <dgm:t>
        <a:bodyPr/>
        <a:lstStyle/>
        <a:p>
          <a:endParaRPr lang="en-US"/>
        </a:p>
      </dgm:t>
    </dgm:pt>
    <dgm:pt modelId="{47688020-EB8B-4479-904F-0F732646B5C1}" type="sibTrans" cxnId="{05DE7E54-1817-4231-86E5-5060A35CC637}">
      <dgm:prSet/>
      <dgm:spPr/>
      <dgm:t>
        <a:bodyPr/>
        <a:lstStyle/>
        <a:p>
          <a:endParaRPr lang="en-US"/>
        </a:p>
      </dgm:t>
    </dgm:pt>
    <dgm:pt modelId="{23513F2F-D9F6-4EA0-A480-7E69B5F031DD}">
      <dgm:prSet/>
      <dgm:spPr/>
      <dgm:t>
        <a:bodyPr/>
        <a:lstStyle/>
        <a:p>
          <a:r>
            <a:rPr lang="en-US"/>
            <a:t>Status</a:t>
          </a:r>
        </a:p>
      </dgm:t>
    </dgm:pt>
    <dgm:pt modelId="{4D0D0BD1-E42F-4CBE-AEF9-56B129EACCB5}" type="parTrans" cxnId="{5DDB7D05-4BE2-4405-ABAE-AB9BCA7D627D}">
      <dgm:prSet/>
      <dgm:spPr/>
      <dgm:t>
        <a:bodyPr/>
        <a:lstStyle/>
        <a:p>
          <a:endParaRPr lang="en-US"/>
        </a:p>
      </dgm:t>
    </dgm:pt>
    <dgm:pt modelId="{63B12A75-3322-4B1A-9BBF-A4A9164CFA46}" type="sibTrans" cxnId="{5DDB7D05-4BE2-4405-ABAE-AB9BCA7D627D}">
      <dgm:prSet/>
      <dgm:spPr/>
      <dgm:t>
        <a:bodyPr/>
        <a:lstStyle/>
        <a:p>
          <a:endParaRPr lang="en-US"/>
        </a:p>
      </dgm:t>
    </dgm:pt>
    <dgm:pt modelId="{A8EE75DA-D203-4DBA-8A42-185AE8CCB3E8}">
      <dgm:prSet/>
      <dgm:spPr/>
      <dgm:t>
        <a:bodyPr/>
        <a:lstStyle/>
        <a:p>
          <a:r>
            <a:rPr lang="en-US"/>
            <a:t>Getting and keeping resources</a:t>
          </a:r>
        </a:p>
      </dgm:t>
    </dgm:pt>
    <dgm:pt modelId="{2B87E410-0B52-4B4A-AEE6-D7829030BCA6}" type="parTrans" cxnId="{C7735775-AE77-4BFF-B399-6C69F6FF1E09}">
      <dgm:prSet/>
      <dgm:spPr/>
      <dgm:t>
        <a:bodyPr/>
        <a:lstStyle/>
        <a:p>
          <a:endParaRPr lang="en-US"/>
        </a:p>
      </dgm:t>
    </dgm:pt>
    <dgm:pt modelId="{30E7DA71-4791-4C02-919E-8F949B72DC60}" type="sibTrans" cxnId="{C7735775-AE77-4BFF-B399-6C69F6FF1E09}">
      <dgm:prSet/>
      <dgm:spPr/>
      <dgm:t>
        <a:bodyPr/>
        <a:lstStyle/>
        <a:p>
          <a:endParaRPr lang="en-US"/>
        </a:p>
      </dgm:t>
    </dgm:pt>
    <dgm:pt modelId="{433EA944-2D4E-4EE1-A35A-1BF907FA40E9}">
      <dgm:prSet/>
      <dgm:spPr/>
      <dgm:t>
        <a:bodyPr/>
        <a:lstStyle/>
        <a:p>
          <a:r>
            <a:rPr lang="en-US"/>
            <a:t>Deny resources to children of rivals</a:t>
          </a:r>
        </a:p>
      </dgm:t>
    </dgm:pt>
    <dgm:pt modelId="{907D5675-6ECC-4661-8546-575EFE471384}" type="parTrans" cxnId="{53E1FEAD-FDB5-4004-91AC-EBD57F6AF527}">
      <dgm:prSet/>
      <dgm:spPr/>
      <dgm:t>
        <a:bodyPr/>
        <a:lstStyle/>
        <a:p>
          <a:endParaRPr lang="en-US"/>
        </a:p>
      </dgm:t>
    </dgm:pt>
    <dgm:pt modelId="{36718070-FDC7-466F-B695-87527005D63B}" type="sibTrans" cxnId="{53E1FEAD-FDB5-4004-91AC-EBD57F6AF527}">
      <dgm:prSet/>
      <dgm:spPr/>
      <dgm:t>
        <a:bodyPr/>
        <a:lstStyle/>
        <a:p>
          <a:endParaRPr lang="en-US"/>
        </a:p>
      </dgm:t>
    </dgm:pt>
    <dgm:pt modelId="{8AEB698D-2D54-4683-8690-FD68115CB993}">
      <dgm:prSet/>
      <dgm:spPr/>
      <dgm:t>
        <a:bodyPr/>
        <a:lstStyle/>
        <a:p>
          <a:r>
            <a:rPr lang="en-US"/>
            <a:t>Prevent males sharing 'prime females'</a:t>
          </a:r>
        </a:p>
      </dgm:t>
    </dgm:pt>
    <dgm:pt modelId="{A834301F-A20B-48C9-B7D7-98F00F85E56E}" type="parTrans" cxnId="{D35E2232-5974-4D9B-9E5D-E3799754B12A}">
      <dgm:prSet/>
      <dgm:spPr/>
      <dgm:t>
        <a:bodyPr/>
        <a:lstStyle/>
        <a:p>
          <a:endParaRPr lang="en-US"/>
        </a:p>
      </dgm:t>
    </dgm:pt>
    <dgm:pt modelId="{3A0ED6D3-73DA-40B2-B8E9-26655013D4B6}" type="sibTrans" cxnId="{D35E2232-5974-4D9B-9E5D-E3799754B12A}">
      <dgm:prSet/>
      <dgm:spPr/>
      <dgm:t>
        <a:bodyPr/>
        <a:lstStyle/>
        <a:p>
          <a:endParaRPr lang="en-US"/>
        </a:p>
      </dgm:t>
    </dgm:pt>
    <dgm:pt modelId="{25D621BA-762C-460F-B7DC-3793DF89E1F6}">
      <dgm:prSet/>
      <dgm:spPr/>
      <dgm:t>
        <a:bodyPr/>
        <a:lstStyle/>
        <a:p>
          <a:r>
            <a:rPr lang="en-US"/>
            <a:t>Prevent unfaithfulness in partners</a:t>
          </a:r>
        </a:p>
      </dgm:t>
    </dgm:pt>
    <dgm:pt modelId="{12BF057A-9BA1-4873-BC0D-6DDCC054A531}" type="parTrans" cxnId="{48B0979E-BB7A-45FB-9A64-36975A4A0B68}">
      <dgm:prSet/>
      <dgm:spPr/>
      <dgm:t>
        <a:bodyPr/>
        <a:lstStyle/>
        <a:p>
          <a:endParaRPr lang="en-US"/>
        </a:p>
      </dgm:t>
    </dgm:pt>
    <dgm:pt modelId="{521AD133-97A5-4055-8352-0061A2C98F09}" type="sibTrans" cxnId="{48B0979E-BB7A-45FB-9A64-36975A4A0B68}">
      <dgm:prSet/>
      <dgm:spPr/>
      <dgm:t>
        <a:bodyPr/>
        <a:lstStyle/>
        <a:p>
          <a:endParaRPr lang="en-US"/>
        </a:p>
      </dgm:t>
    </dgm:pt>
    <dgm:pt modelId="{8E6CA4E1-B099-4FC0-BFA3-A523234ED24E}" type="pres">
      <dgm:prSet presAssocID="{EA981361-85D4-4810-B58A-8EAC8304C4F2}" presName="diagram" presStyleCnt="0">
        <dgm:presLayoutVars>
          <dgm:dir/>
          <dgm:resizeHandles val="exact"/>
        </dgm:presLayoutVars>
      </dgm:prSet>
      <dgm:spPr/>
    </dgm:pt>
    <dgm:pt modelId="{6C06B2A6-9FDE-4A35-9BF9-7EE69DFCCCB2}" type="pres">
      <dgm:prSet presAssocID="{68FFC688-A711-438C-9220-6AA1739BF5CF}" presName="node" presStyleLbl="node1" presStyleIdx="0" presStyleCnt="8">
        <dgm:presLayoutVars>
          <dgm:bulletEnabled val="1"/>
        </dgm:presLayoutVars>
      </dgm:prSet>
      <dgm:spPr/>
    </dgm:pt>
    <dgm:pt modelId="{5506F50D-1EF3-49EE-8309-B3F29AE35F45}" type="pres">
      <dgm:prSet presAssocID="{D6DCAE3F-3B12-4AAE-84F0-8519964F68AF}" presName="sibTrans" presStyleCnt="0"/>
      <dgm:spPr/>
    </dgm:pt>
    <dgm:pt modelId="{F5E030F5-21E7-464C-A1A4-4350D7AACD68}" type="pres">
      <dgm:prSet presAssocID="{CB96A729-A1EE-40D8-AAB3-49AFF7C1FA13}" presName="node" presStyleLbl="node1" presStyleIdx="1" presStyleCnt="8">
        <dgm:presLayoutVars>
          <dgm:bulletEnabled val="1"/>
        </dgm:presLayoutVars>
      </dgm:prSet>
      <dgm:spPr/>
    </dgm:pt>
    <dgm:pt modelId="{CA04B3CE-0E3F-4DC9-B2D2-D08D32DEFBBA}" type="pres">
      <dgm:prSet presAssocID="{EE2C1716-8AE4-43F8-886F-FFAD1187C42F}" presName="sibTrans" presStyleCnt="0"/>
      <dgm:spPr/>
    </dgm:pt>
    <dgm:pt modelId="{BDE7260A-0F85-4530-BDB2-93A80E0457B0}" type="pres">
      <dgm:prSet presAssocID="{86C53437-EFFA-4C9C-B324-B75AB7F9A842}" presName="node" presStyleLbl="node1" presStyleIdx="2" presStyleCnt="8">
        <dgm:presLayoutVars>
          <dgm:bulletEnabled val="1"/>
        </dgm:presLayoutVars>
      </dgm:prSet>
      <dgm:spPr/>
    </dgm:pt>
    <dgm:pt modelId="{6DD171A8-84E3-4AEF-8728-4D30465D0E95}" type="pres">
      <dgm:prSet presAssocID="{47688020-EB8B-4479-904F-0F732646B5C1}" presName="sibTrans" presStyleCnt="0"/>
      <dgm:spPr/>
    </dgm:pt>
    <dgm:pt modelId="{3446C840-1368-43E8-8214-4136088C57DA}" type="pres">
      <dgm:prSet presAssocID="{23513F2F-D9F6-4EA0-A480-7E69B5F031DD}" presName="node" presStyleLbl="node1" presStyleIdx="3" presStyleCnt="8">
        <dgm:presLayoutVars>
          <dgm:bulletEnabled val="1"/>
        </dgm:presLayoutVars>
      </dgm:prSet>
      <dgm:spPr/>
    </dgm:pt>
    <dgm:pt modelId="{E2F62F38-41D6-42FF-8F91-054323A9D4BF}" type="pres">
      <dgm:prSet presAssocID="{63B12A75-3322-4B1A-9BBF-A4A9164CFA46}" presName="sibTrans" presStyleCnt="0"/>
      <dgm:spPr/>
    </dgm:pt>
    <dgm:pt modelId="{42E75D1C-1749-4B92-A594-986ECE689A1B}" type="pres">
      <dgm:prSet presAssocID="{A8EE75DA-D203-4DBA-8A42-185AE8CCB3E8}" presName="node" presStyleLbl="node1" presStyleIdx="4" presStyleCnt="8">
        <dgm:presLayoutVars>
          <dgm:bulletEnabled val="1"/>
        </dgm:presLayoutVars>
      </dgm:prSet>
      <dgm:spPr/>
    </dgm:pt>
    <dgm:pt modelId="{8C4C609D-1660-4B51-981C-C585AAFEEF97}" type="pres">
      <dgm:prSet presAssocID="{30E7DA71-4791-4C02-919E-8F949B72DC60}" presName="sibTrans" presStyleCnt="0"/>
      <dgm:spPr/>
    </dgm:pt>
    <dgm:pt modelId="{6DB8A890-5A97-4B21-8BF9-B67747F34667}" type="pres">
      <dgm:prSet presAssocID="{433EA944-2D4E-4EE1-A35A-1BF907FA40E9}" presName="node" presStyleLbl="node1" presStyleIdx="5" presStyleCnt="8">
        <dgm:presLayoutVars>
          <dgm:bulletEnabled val="1"/>
        </dgm:presLayoutVars>
      </dgm:prSet>
      <dgm:spPr/>
    </dgm:pt>
    <dgm:pt modelId="{B1836DA0-C725-47A4-A707-219FCD96166B}" type="pres">
      <dgm:prSet presAssocID="{36718070-FDC7-466F-B695-87527005D63B}" presName="sibTrans" presStyleCnt="0"/>
      <dgm:spPr/>
    </dgm:pt>
    <dgm:pt modelId="{A672E0C9-BB38-4942-9536-8758DD7B06AB}" type="pres">
      <dgm:prSet presAssocID="{8AEB698D-2D54-4683-8690-FD68115CB993}" presName="node" presStyleLbl="node1" presStyleIdx="6" presStyleCnt="8">
        <dgm:presLayoutVars>
          <dgm:bulletEnabled val="1"/>
        </dgm:presLayoutVars>
      </dgm:prSet>
      <dgm:spPr/>
    </dgm:pt>
    <dgm:pt modelId="{1DE16E81-48E5-4BB8-8CD8-41532FBC1429}" type="pres">
      <dgm:prSet presAssocID="{3A0ED6D3-73DA-40B2-B8E9-26655013D4B6}" presName="sibTrans" presStyleCnt="0"/>
      <dgm:spPr/>
    </dgm:pt>
    <dgm:pt modelId="{90A2EB98-A22E-417B-8765-9A9B8518BCBE}" type="pres">
      <dgm:prSet presAssocID="{25D621BA-762C-460F-B7DC-3793DF89E1F6}" presName="node" presStyleLbl="node1" presStyleIdx="7" presStyleCnt="8">
        <dgm:presLayoutVars>
          <dgm:bulletEnabled val="1"/>
        </dgm:presLayoutVars>
      </dgm:prSet>
      <dgm:spPr/>
    </dgm:pt>
  </dgm:ptLst>
  <dgm:cxnLst>
    <dgm:cxn modelId="{5DDB7D05-4BE2-4405-ABAE-AB9BCA7D627D}" srcId="{EA981361-85D4-4810-B58A-8EAC8304C4F2}" destId="{23513F2F-D9F6-4EA0-A480-7E69B5F031DD}" srcOrd="3" destOrd="0" parTransId="{4D0D0BD1-E42F-4CBE-AEF9-56B129EACCB5}" sibTransId="{63B12A75-3322-4B1A-9BBF-A4A9164CFA46}"/>
    <dgm:cxn modelId="{2BE5020F-7A7B-4885-B53B-890EA9747FB1}" type="presOf" srcId="{25D621BA-762C-460F-B7DC-3793DF89E1F6}" destId="{90A2EB98-A22E-417B-8765-9A9B8518BCBE}" srcOrd="0" destOrd="0" presId="urn:microsoft.com/office/officeart/2005/8/layout/default"/>
    <dgm:cxn modelId="{0C88251F-6F0E-46AD-94E0-6C2E0508C7DD}" type="presOf" srcId="{CB96A729-A1EE-40D8-AAB3-49AFF7C1FA13}" destId="{F5E030F5-21E7-464C-A1A4-4350D7AACD68}" srcOrd="0" destOrd="0" presId="urn:microsoft.com/office/officeart/2005/8/layout/default"/>
    <dgm:cxn modelId="{D35E2232-5974-4D9B-9E5D-E3799754B12A}" srcId="{EA981361-85D4-4810-B58A-8EAC8304C4F2}" destId="{8AEB698D-2D54-4683-8690-FD68115CB993}" srcOrd="6" destOrd="0" parTransId="{A834301F-A20B-48C9-B7D7-98F00F85E56E}" sibTransId="{3A0ED6D3-73DA-40B2-B8E9-26655013D4B6}"/>
    <dgm:cxn modelId="{B718EE38-7B22-455E-955B-4659A8F6B35F}" type="presOf" srcId="{68FFC688-A711-438C-9220-6AA1739BF5CF}" destId="{6C06B2A6-9FDE-4A35-9BF9-7EE69DFCCCB2}" srcOrd="0" destOrd="0" presId="urn:microsoft.com/office/officeart/2005/8/layout/default"/>
    <dgm:cxn modelId="{C6350369-B5E4-4742-A016-01D6731A0F3A}" srcId="{EA981361-85D4-4810-B58A-8EAC8304C4F2}" destId="{68FFC688-A711-438C-9220-6AA1739BF5CF}" srcOrd="0" destOrd="0" parTransId="{F38797EA-14C4-488C-B9BE-D78AC021EC56}" sibTransId="{D6DCAE3F-3B12-4AAE-84F0-8519964F68AF}"/>
    <dgm:cxn modelId="{31405D6D-6A3F-4864-A90F-8D117F3AEF4D}" type="presOf" srcId="{23513F2F-D9F6-4EA0-A480-7E69B5F031DD}" destId="{3446C840-1368-43E8-8214-4136088C57DA}" srcOrd="0" destOrd="0" presId="urn:microsoft.com/office/officeart/2005/8/layout/default"/>
    <dgm:cxn modelId="{05DE7E54-1817-4231-86E5-5060A35CC637}" srcId="{EA981361-85D4-4810-B58A-8EAC8304C4F2}" destId="{86C53437-EFFA-4C9C-B324-B75AB7F9A842}" srcOrd="2" destOrd="0" parTransId="{0C70DF43-F067-4D74-9B9E-E67892F0D534}" sibTransId="{47688020-EB8B-4479-904F-0F732646B5C1}"/>
    <dgm:cxn modelId="{C7735775-AE77-4BFF-B399-6C69F6FF1E09}" srcId="{EA981361-85D4-4810-B58A-8EAC8304C4F2}" destId="{A8EE75DA-D203-4DBA-8A42-185AE8CCB3E8}" srcOrd="4" destOrd="0" parTransId="{2B87E410-0B52-4B4A-AEE6-D7829030BCA6}" sibTransId="{30E7DA71-4791-4C02-919E-8F949B72DC60}"/>
    <dgm:cxn modelId="{282A5E97-863D-4E14-B1FC-2D923DD31572}" type="presOf" srcId="{86C53437-EFFA-4C9C-B324-B75AB7F9A842}" destId="{BDE7260A-0F85-4530-BDB2-93A80E0457B0}" srcOrd="0" destOrd="0" presId="urn:microsoft.com/office/officeart/2005/8/layout/default"/>
    <dgm:cxn modelId="{48B0979E-BB7A-45FB-9A64-36975A4A0B68}" srcId="{EA981361-85D4-4810-B58A-8EAC8304C4F2}" destId="{25D621BA-762C-460F-B7DC-3793DF89E1F6}" srcOrd="7" destOrd="0" parTransId="{12BF057A-9BA1-4873-BC0D-6DDCC054A531}" sibTransId="{521AD133-97A5-4055-8352-0061A2C98F09}"/>
    <dgm:cxn modelId="{A6D0FFAC-A53E-49EE-ACEE-5CFB1F18ECBB}" type="presOf" srcId="{8AEB698D-2D54-4683-8690-FD68115CB993}" destId="{A672E0C9-BB38-4942-9536-8758DD7B06AB}" srcOrd="0" destOrd="0" presId="urn:microsoft.com/office/officeart/2005/8/layout/default"/>
    <dgm:cxn modelId="{53E1FEAD-FDB5-4004-91AC-EBD57F6AF527}" srcId="{EA981361-85D4-4810-B58A-8EAC8304C4F2}" destId="{433EA944-2D4E-4EE1-A35A-1BF907FA40E9}" srcOrd="5" destOrd="0" parTransId="{907D5675-6ECC-4661-8546-575EFE471384}" sibTransId="{36718070-FDC7-466F-B695-87527005D63B}"/>
    <dgm:cxn modelId="{B9DF80C0-11B4-4CFE-8636-E7933B2300FB}" type="presOf" srcId="{433EA944-2D4E-4EE1-A35A-1BF907FA40E9}" destId="{6DB8A890-5A97-4B21-8BF9-B67747F34667}" srcOrd="0" destOrd="0" presId="urn:microsoft.com/office/officeart/2005/8/layout/default"/>
    <dgm:cxn modelId="{136D52D8-0134-4754-883F-47C55F2F34F3}" srcId="{EA981361-85D4-4810-B58A-8EAC8304C4F2}" destId="{CB96A729-A1EE-40D8-AAB3-49AFF7C1FA13}" srcOrd="1" destOrd="0" parTransId="{2E1020E4-4BEF-494B-BA95-0C5F8498940A}" sibTransId="{EE2C1716-8AE4-43F8-886F-FFAD1187C42F}"/>
    <dgm:cxn modelId="{2B6D8DF0-9EF0-49D9-8DC3-EA6E2DD10110}" type="presOf" srcId="{EA981361-85D4-4810-B58A-8EAC8304C4F2}" destId="{8E6CA4E1-B099-4FC0-BFA3-A523234ED24E}" srcOrd="0" destOrd="0" presId="urn:microsoft.com/office/officeart/2005/8/layout/default"/>
    <dgm:cxn modelId="{78DCDCF1-E051-4847-80DD-0038F2AEDBA5}" type="presOf" srcId="{A8EE75DA-D203-4DBA-8A42-185AE8CCB3E8}" destId="{42E75D1C-1749-4B92-A594-986ECE689A1B}" srcOrd="0" destOrd="0" presId="urn:microsoft.com/office/officeart/2005/8/layout/default"/>
    <dgm:cxn modelId="{6F798ED9-E70D-47CB-A7B0-2CA0E05D492C}" type="presParOf" srcId="{8E6CA4E1-B099-4FC0-BFA3-A523234ED24E}" destId="{6C06B2A6-9FDE-4A35-9BF9-7EE69DFCCCB2}" srcOrd="0" destOrd="0" presId="urn:microsoft.com/office/officeart/2005/8/layout/default"/>
    <dgm:cxn modelId="{9393AB29-49AF-47D8-88B8-F38827054042}" type="presParOf" srcId="{8E6CA4E1-B099-4FC0-BFA3-A523234ED24E}" destId="{5506F50D-1EF3-49EE-8309-B3F29AE35F45}" srcOrd="1" destOrd="0" presId="urn:microsoft.com/office/officeart/2005/8/layout/default"/>
    <dgm:cxn modelId="{C0CCAF25-5CC3-4D29-B2CF-F2CDA8D9F27D}" type="presParOf" srcId="{8E6CA4E1-B099-4FC0-BFA3-A523234ED24E}" destId="{F5E030F5-21E7-464C-A1A4-4350D7AACD68}" srcOrd="2" destOrd="0" presId="urn:microsoft.com/office/officeart/2005/8/layout/default"/>
    <dgm:cxn modelId="{150B41EA-0E81-486D-99C5-CCE950DB79DF}" type="presParOf" srcId="{8E6CA4E1-B099-4FC0-BFA3-A523234ED24E}" destId="{CA04B3CE-0E3F-4DC9-B2D2-D08D32DEFBBA}" srcOrd="3" destOrd="0" presId="urn:microsoft.com/office/officeart/2005/8/layout/default"/>
    <dgm:cxn modelId="{920C5919-C203-454F-A525-D2043A5A6DF5}" type="presParOf" srcId="{8E6CA4E1-B099-4FC0-BFA3-A523234ED24E}" destId="{BDE7260A-0F85-4530-BDB2-93A80E0457B0}" srcOrd="4" destOrd="0" presId="urn:microsoft.com/office/officeart/2005/8/layout/default"/>
    <dgm:cxn modelId="{E3FE5ED5-737F-4F3E-A8FA-C5481D04F360}" type="presParOf" srcId="{8E6CA4E1-B099-4FC0-BFA3-A523234ED24E}" destId="{6DD171A8-84E3-4AEF-8728-4D30465D0E95}" srcOrd="5" destOrd="0" presId="urn:microsoft.com/office/officeart/2005/8/layout/default"/>
    <dgm:cxn modelId="{7B1CFCB8-DCF4-403A-83A6-F4D9D70EDA46}" type="presParOf" srcId="{8E6CA4E1-B099-4FC0-BFA3-A523234ED24E}" destId="{3446C840-1368-43E8-8214-4136088C57DA}" srcOrd="6" destOrd="0" presId="urn:microsoft.com/office/officeart/2005/8/layout/default"/>
    <dgm:cxn modelId="{2B9735E3-BA0D-4A14-A159-EB7187315FC4}" type="presParOf" srcId="{8E6CA4E1-B099-4FC0-BFA3-A523234ED24E}" destId="{E2F62F38-41D6-42FF-8F91-054323A9D4BF}" srcOrd="7" destOrd="0" presId="urn:microsoft.com/office/officeart/2005/8/layout/default"/>
    <dgm:cxn modelId="{DFF4593A-C48C-48FD-827E-AB3A7DF13D14}" type="presParOf" srcId="{8E6CA4E1-B099-4FC0-BFA3-A523234ED24E}" destId="{42E75D1C-1749-4B92-A594-986ECE689A1B}" srcOrd="8" destOrd="0" presId="urn:microsoft.com/office/officeart/2005/8/layout/default"/>
    <dgm:cxn modelId="{4AD1ED99-991C-4C8C-BAE0-C11E726B8C4D}" type="presParOf" srcId="{8E6CA4E1-B099-4FC0-BFA3-A523234ED24E}" destId="{8C4C609D-1660-4B51-981C-C585AAFEEF97}" srcOrd="9" destOrd="0" presId="urn:microsoft.com/office/officeart/2005/8/layout/default"/>
    <dgm:cxn modelId="{6D44A381-7434-4CE9-87D0-A6D1D2AC16C6}" type="presParOf" srcId="{8E6CA4E1-B099-4FC0-BFA3-A523234ED24E}" destId="{6DB8A890-5A97-4B21-8BF9-B67747F34667}" srcOrd="10" destOrd="0" presId="urn:microsoft.com/office/officeart/2005/8/layout/default"/>
    <dgm:cxn modelId="{FF738324-2698-4F7B-999E-76B2900288B9}" type="presParOf" srcId="{8E6CA4E1-B099-4FC0-BFA3-A523234ED24E}" destId="{B1836DA0-C725-47A4-A707-219FCD96166B}" srcOrd="11" destOrd="0" presId="urn:microsoft.com/office/officeart/2005/8/layout/default"/>
    <dgm:cxn modelId="{5BF66404-78F9-4B8F-A8B0-5A9D5525ED84}" type="presParOf" srcId="{8E6CA4E1-B099-4FC0-BFA3-A523234ED24E}" destId="{A672E0C9-BB38-4942-9536-8758DD7B06AB}" srcOrd="12" destOrd="0" presId="urn:microsoft.com/office/officeart/2005/8/layout/default"/>
    <dgm:cxn modelId="{7FA7804E-AC54-4A07-BC44-0D6DB9825D7C}" type="presParOf" srcId="{8E6CA4E1-B099-4FC0-BFA3-A523234ED24E}" destId="{1DE16E81-48E5-4BB8-8CD8-41532FBC1429}" srcOrd="13" destOrd="0" presId="urn:microsoft.com/office/officeart/2005/8/layout/default"/>
    <dgm:cxn modelId="{E8043E61-F313-434A-A3DD-83F63CE00FDF}" type="presParOf" srcId="{8E6CA4E1-B099-4FC0-BFA3-A523234ED24E}" destId="{90A2EB98-A22E-417B-8765-9A9B8518BCBE}"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893ED5E9-31AD-4C0D-B4D7-B42AB8F23B15}"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03E43BD5-4AAE-4D05-9B7A-3D665B08E11E}">
      <dgm:prSet/>
      <dgm:spPr/>
      <dgm:t>
        <a:bodyPr/>
        <a:lstStyle/>
        <a:p>
          <a:r>
            <a:rPr lang="en-US"/>
            <a:t>Gangs, warfare.</a:t>
          </a:r>
        </a:p>
      </dgm:t>
    </dgm:pt>
    <dgm:pt modelId="{B06367F1-4BC6-4EFC-8474-11F6E7C34097}" type="parTrans" cxnId="{2C616B66-F613-46BF-A50E-BDD858560F8A}">
      <dgm:prSet/>
      <dgm:spPr/>
      <dgm:t>
        <a:bodyPr/>
        <a:lstStyle/>
        <a:p>
          <a:endParaRPr lang="en-US"/>
        </a:p>
      </dgm:t>
    </dgm:pt>
    <dgm:pt modelId="{11ECDD2B-D7B5-4531-BB5D-7A4E960D7C1D}" type="sibTrans" cxnId="{2C616B66-F613-46BF-A50E-BDD858560F8A}">
      <dgm:prSet/>
      <dgm:spPr/>
      <dgm:t>
        <a:bodyPr/>
        <a:lstStyle/>
        <a:p>
          <a:endParaRPr lang="en-US"/>
        </a:p>
      </dgm:t>
    </dgm:pt>
    <dgm:pt modelId="{DA6DDCDB-1BEE-4F56-8E36-CFBFABB042C5}">
      <dgm:prSet/>
      <dgm:spPr/>
      <dgm:t>
        <a:bodyPr/>
        <a:lstStyle/>
        <a:p>
          <a:r>
            <a:rPr lang="en-US"/>
            <a:t>Cognitive bias to expect attacks.</a:t>
          </a:r>
        </a:p>
      </dgm:t>
    </dgm:pt>
    <dgm:pt modelId="{A724E2EF-A783-45A1-AC1A-F21F47298940}" type="parTrans" cxnId="{A8E42FAE-7717-4695-A6A7-7911F7BE4B34}">
      <dgm:prSet/>
      <dgm:spPr/>
      <dgm:t>
        <a:bodyPr/>
        <a:lstStyle/>
        <a:p>
          <a:endParaRPr lang="en-US"/>
        </a:p>
      </dgm:t>
    </dgm:pt>
    <dgm:pt modelId="{90E9A999-A5FC-480A-AE1D-64A90154BC6C}" type="sibTrans" cxnId="{A8E42FAE-7717-4695-A6A7-7911F7BE4B34}">
      <dgm:prSet/>
      <dgm:spPr/>
      <dgm:t>
        <a:bodyPr/>
        <a:lstStyle/>
        <a:p>
          <a:endParaRPr lang="en-US"/>
        </a:p>
      </dgm:t>
    </dgm:pt>
    <dgm:pt modelId="{A1ED03A7-0A33-42EF-8074-06DACA179C1D}">
      <dgm:prSet/>
      <dgm:spPr/>
      <dgm:t>
        <a:bodyPr/>
        <a:lstStyle/>
        <a:p>
          <a:r>
            <a:rPr lang="en-US"/>
            <a:t>Cultivating a reputation.</a:t>
          </a:r>
        </a:p>
      </dgm:t>
    </dgm:pt>
    <dgm:pt modelId="{BBA1BEC1-E292-48C8-AE3C-7820B85039BE}" type="parTrans" cxnId="{50D996E9-66B5-499D-8527-3481B885CA57}">
      <dgm:prSet/>
      <dgm:spPr/>
      <dgm:t>
        <a:bodyPr/>
        <a:lstStyle/>
        <a:p>
          <a:endParaRPr lang="en-US"/>
        </a:p>
      </dgm:t>
    </dgm:pt>
    <dgm:pt modelId="{7FBBE6C6-0497-4827-9F2B-3CB3A41C2277}" type="sibTrans" cxnId="{50D996E9-66B5-499D-8527-3481B885CA57}">
      <dgm:prSet/>
      <dgm:spPr/>
      <dgm:t>
        <a:bodyPr/>
        <a:lstStyle/>
        <a:p>
          <a:endParaRPr lang="en-US"/>
        </a:p>
      </dgm:t>
    </dgm:pt>
    <dgm:pt modelId="{3A245A8C-C514-4B13-A4DB-182E59FFC3C0}">
      <dgm:prSet/>
      <dgm:spPr/>
      <dgm:t>
        <a:bodyPr/>
        <a:lstStyle/>
        <a:p>
          <a:r>
            <a:rPr lang="en-US"/>
            <a:t>Use of vengeance as a threat.</a:t>
          </a:r>
        </a:p>
      </dgm:t>
    </dgm:pt>
    <dgm:pt modelId="{CF1B39C6-6673-4127-B230-994FB3733D4F}" type="parTrans" cxnId="{B57253F6-4B6C-46D0-8FD7-FB07F79962FB}">
      <dgm:prSet/>
      <dgm:spPr/>
      <dgm:t>
        <a:bodyPr/>
        <a:lstStyle/>
        <a:p>
          <a:endParaRPr lang="en-US"/>
        </a:p>
      </dgm:t>
    </dgm:pt>
    <dgm:pt modelId="{87F498AB-97C8-484C-B33F-1C270140BAEC}" type="sibTrans" cxnId="{B57253F6-4B6C-46D0-8FD7-FB07F79962FB}">
      <dgm:prSet/>
      <dgm:spPr/>
      <dgm:t>
        <a:bodyPr/>
        <a:lstStyle/>
        <a:p>
          <a:endParaRPr lang="en-US"/>
        </a:p>
      </dgm:t>
    </dgm:pt>
    <dgm:pt modelId="{A48D1B59-ACD6-4FDA-B2C2-54034A0B99EA}">
      <dgm:prSet/>
      <dgm:spPr/>
      <dgm:t>
        <a:bodyPr/>
        <a:lstStyle/>
        <a:p>
          <a:r>
            <a:rPr lang="en-US"/>
            <a:t>Where does the aggressive view come from?</a:t>
          </a:r>
        </a:p>
      </dgm:t>
    </dgm:pt>
    <dgm:pt modelId="{634A02CB-631B-4262-A8DC-2D9066040384}" type="parTrans" cxnId="{B8C73C3A-E9DC-4780-B36D-2B4114D097F4}">
      <dgm:prSet/>
      <dgm:spPr/>
      <dgm:t>
        <a:bodyPr/>
        <a:lstStyle/>
        <a:p>
          <a:endParaRPr lang="en-US"/>
        </a:p>
      </dgm:t>
    </dgm:pt>
    <dgm:pt modelId="{D1928B07-863D-460F-9B6F-44BEA97D9D26}" type="sibTrans" cxnId="{B8C73C3A-E9DC-4780-B36D-2B4114D097F4}">
      <dgm:prSet/>
      <dgm:spPr/>
      <dgm:t>
        <a:bodyPr/>
        <a:lstStyle/>
        <a:p>
          <a:endParaRPr lang="en-US"/>
        </a:p>
      </dgm:t>
    </dgm:pt>
    <dgm:pt modelId="{DE2D34A7-0591-488C-8122-2B194235B1A1}" type="pres">
      <dgm:prSet presAssocID="{893ED5E9-31AD-4C0D-B4D7-B42AB8F23B15}" presName="outerComposite" presStyleCnt="0">
        <dgm:presLayoutVars>
          <dgm:chMax val="5"/>
          <dgm:dir/>
          <dgm:resizeHandles val="exact"/>
        </dgm:presLayoutVars>
      </dgm:prSet>
      <dgm:spPr/>
    </dgm:pt>
    <dgm:pt modelId="{4140FA4E-BB7B-498F-91D6-F80C5D4CFC94}" type="pres">
      <dgm:prSet presAssocID="{893ED5E9-31AD-4C0D-B4D7-B42AB8F23B15}" presName="dummyMaxCanvas" presStyleCnt="0">
        <dgm:presLayoutVars/>
      </dgm:prSet>
      <dgm:spPr/>
    </dgm:pt>
    <dgm:pt modelId="{3600382E-9A99-4AA3-9BBB-EFC07EA154D1}" type="pres">
      <dgm:prSet presAssocID="{893ED5E9-31AD-4C0D-B4D7-B42AB8F23B15}" presName="FiveNodes_1" presStyleLbl="node1" presStyleIdx="0" presStyleCnt="5">
        <dgm:presLayoutVars>
          <dgm:bulletEnabled val="1"/>
        </dgm:presLayoutVars>
      </dgm:prSet>
      <dgm:spPr/>
    </dgm:pt>
    <dgm:pt modelId="{6F01364F-38F7-4440-B61C-988EDE082EF8}" type="pres">
      <dgm:prSet presAssocID="{893ED5E9-31AD-4C0D-B4D7-B42AB8F23B15}" presName="FiveNodes_2" presStyleLbl="node1" presStyleIdx="1" presStyleCnt="5">
        <dgm:presLayoutVars>
          <dgm:bulletEnabled val="1"/>
        </dgm:presLayoutVars>
      </dgm:prSet>
      <dgm:spPr/>
    </dgm:pt>
    <dgm:pt modelId="{65B3A63D-DB95-49FE-B431-2FBC420CDE2E}" type="pres">
      <dgm:prSet presAssocID="{893ED5E9-31AD-4C0D-B4D7-B42AB8F23B15}" presName="FiveNodes_3" presStyleLbl="node1" presStyleIdx="2" presStyleCnt="5">
        <dgm:presLayoutVars>
          <dgm:bulletEnabled val="1"/>
        </dgm:presLayoutVars>
      </dgm:prSet>
      <dgm:spPr/>
    </dgm:pt>
    <dgm:pt modelId="{F85FD96A-CAE3-465F-9500-FB9EEBE23E07}" type="pres">
      <dgm:prSet presAssocID="{893ED5E9-31AD-4C0D-B4D7-B42AB8F23B15}" presName="FiveNodes_4" presStyleLbl="node1" presStyleIdx="3" presStyleCnt="5">
        <dgm:presLayoutVars>
          <dgm:bulletEnabled val="1"/>
        </dgm:presLayoutVars>
      </dgm:prSet>
      <dgm:spPr/>
    </dgm:pt>
    <dgm:pt modelId="{1195356B-AADE-4C5E-B264-FE534552BA83}" type="pres">
      <dgm:prSet presAssocID="{893ED5E9-31AD-4C0D-B4D7-B42AB8F23B15}" presName="FiveNodes_5" presStyleLbl="node1" presStyleIdx="4" presStyleCnt="5">
        <dgm:presLayoutVars>
          <dgm:bulletEnabled val="1"/>
        </dgm:presLayoutVars>
      </dgm:prSet>
      <dgm:spPr/>
    </dgm:pt>
    <dgm:pt modelId="{46F334DB-166E-4619-A08D-70BAD2C83B99}" type="pres">
      <dgm:prSet presAssocID="{893ED5E9-31AD-4C0D-B4D7-B42AB8F23B15}" presName="FiveConn_1-2" presStyleLbl="fgAccFollowNode1" presStyleIdx="0" presStyleCnt="4">
        <dgm:presLayoutVars>
          <dgm:bulletEnabled val="1"/>
        </dgm:presLayoutVars>
      </dgm:prSet>
      <dgm:spPr/>
    </dgm:pt>
    <dgm:pt modelId="{D640C24E-FF04-4E2E-BD3B-1BF5189BD355}" type="pres">
      <dgm:prSet presAssocID="{893ED5E9-31AD-4C0D-B4D7-B42AB8F23B15}" presName="FiveConn_2-3" presStyleLbl="fgAccFollowNode1" presStyleIdx="1" presStyleCnt="4">
        <dgm:presLayoutVars>
          <dgm:bulletEnabled val="1"/>
        </dgm:presLayoutVars>
      </dgm:prSet>
      <dgm:spPr/>
    </dgm:pt>
    <dgm:pt modelId="{8AC36BB3-8443-415A-8433-B669317952B4}" type="pres">
      <dgm:prSet presAssocID="{893ED5E9-31AD-4C0D-B4D7-B42AB8F23B15}" presName="FiveConn_3-4" presStyleLbl="fgAccFollowNode1" presStyleIdx="2" presStyleCnt="4">
        <dgm:presLayoutVars>
          <dgm:bulletEnabled val="1"/>
        </dgm:presLayoutVars>
      </dgm:prSet>
      <dgm:spPr/>
    </dgm:pt>
    <dgm:pt modelId="{AC706760-7C7E-464B-9D3D-1816EE31722F}" type="pres">
      <dgm:prSet presAssocID="{893ED5E9-31AD-4C0D-B4D7-B42AB8F23B15}" presName="FiveConn_4-5" presStyleLbl="fgAccFollowNode1" presStyleIdx="3" presStyleCnt="4">
        <dgm:presLayoutVars>
          <dgm:bulletEnabled val="1"/>
        </dgm:presLayoutVars>
      </dgm:prSet>
      <dgm:spPr/>
    </dgm:pt>
    <dgm:pt modelId="{1196C252-6255-467B-BA7D-C54AD820DE35}" type="pres">
      <dgm:prSet presAssocID="{893ED5E9-31AD-4C0D-B4D7-B42AB8F23B15}" presName="FiveNodes_1_text" presStyleLbl="node1" presStyleIdx="4" presStyleCnt="5">
        <dgm:presLayoutVars>
          <dgm:bulletEnabled val="1"/>
        </dgm:presLayoutVars>
      </dgm:prSet>
      <dgm:spPr/>
    </dgm:pt>
    <dgm:pt modelId="{AFB0375E-6B71-401E-984C-82E13F138FDB}" type="pres">
      <dgm:prSet presAssocID="{893ED5E9-31AD-4C0D-B4D7-B42AB8F23B15}" presName="FiveNodes_2_text" presStyleLbl="node1" presStyleIdx="4" presStyleCnt="5">
        <dgm:presLayoutVars>
          <dgm:bulletEnabled val="1"/>
        </dgm:presLayoutVars>
      </dgm:prSet>
      <dgm:spPr/>
    </dgm:pt>
    <dgm:pt modelId="{C9C990F6-CBC6-4B5B-BDDD-568E6C85BC2F}" type="pres">
      <dgm:prSet presAssocID="{893ED5E9-31AD-4C0D-B4D7-B42AB8F23B15}" presName="FiveNodes_3_text" presStyleLbl="node1" presStyleIdx="4" presStyleCnt="5">
        <dgm:presLayoutVars>
          <dgm:bulletEnabled val="1"/>
        </dgm:presLayoutVars>
      </dgm:prSet>
      <dgm:spPr/>
    </dgm:pt>
    <dgm:pt modelId="{C68A9569-D722-44A2-BC27-7C27132E60BF}" type="pres">
      <dgm:prSet presAssocID="{893ED5E9-31AD-4C0D-B4D7-B42AB8F23B15}" presName="FiveNodes_4_text" presStyleLbl="node1" presStyleIdx="4" presStyleCnt="5">
        <dgm:presLayoutVars>
          <dgm:bulletEnabled val="1"/>
        </dgm:presLayoutVars>
      </dgm:prSet>
      <dgm:spPr/>
    </dgm:pt>
    <dgm:pt modelId="{0C064ECB-2EF7-4A02-9673-2E58EAA0E2EE}" type="pres">
      <dgm:prSet presAssocID="{893ED5E9-31AD-4C0D-B4D7-B42AB8F23B15}" presName="FiveNodes_5_text" presStyleLbl="node1" presStyleIdx="4" presStyleCnt="5">
        <dgm:presLayoutVars>
          <dgm:bulletEnabled val="1"/>
        </dgm:presLayoutVars>
      </dgm:prSet>
      <dgm:spPr/>
    </dgm:pt>
  </dgm:ptLst>
  <dgm:cxnLst>
    <dgm:cxn modelId="{A79B7503-0E39-47D9-AD54-FB2A413BB111}" type="presOf" srcId="{DA6DDCDB-1BEE-4F56-8E36-CFBFABB042C5}" destId="{AFB0375E-6B71-401E-984C-82E13F138FDB}" srcOrd="1" destOrd="0" presId="urn:microsoft.com/office/officeart/2005/8/layout/vProcess5"/>
    <dgm:cxn modelId="{12DF8C06-CB35-4AF5-AA02-4F4E93B29EC2}" type="presOf" srcId="{893ED5E9-31AD-4C0D-B4D7-B42AB8F23B15}" destId="{DE2D34A7-0591-488C-8122-2B194235B1A1}" srcOrd="0" destOrd="0" presId="urn:microsoft.com/office/officeart/2005/8/layout/vProcess5"/>
    <dgm:cxn modelId="{6BCE2809-9444-4B73-A90C-3FCFEFFCBF33}" type="presOf" srcId="{7FBBE6C6-0497-4827-9F2B-3CB3A41C2277}" destId="{8AC36BB3-8443-415A-8433-B669317952B4}" srcOrd="0" destOrd="0" presId="urn:microsoft.com/office/officeart/2005/8/layout/vProcess5"/>
    <dgm:cxn modelId="{D1167910-1E2A-45AB-A6B0-ACB6CAD8340B}" type="presOf" srcId="{90E9A999-A5FC-480A-AE1D-64A90154BC6C}" destId="{D640C24E-FF04-4E2E-BD3B-1BF5189BD355}" srcOrd="0" destOrd="0" presId="urn:microsoft.com/office/officeart/2005/8/layout/vProcess5"/>
    <dgm:cxn modelId="{2B835330-2660-4F8F-8E4F-CEE8B23376EB}" type="presOf" srcId="{A48D1B59-ACD6-4FDA-B2C2-54034A0B99EA}" destId="{0C064ECB-2EF7-4A02-9673-2E58EAA0E2EE}" srcOrd="1" destOrd="0" presId="urn:microsoft.com/office/officeart/2005/8/layout/vProcess5"/>
    <dgm:cxn modelId="{FC67DB39-C578-4F9A-B99C-D783B69140FE}" type="presOf" srcId="{3A245A8C-C514-4B13-A4DB-182E59FFC3C0}" destId="{F85FD96A-CAE3-465F-9500-FB9EEBE23E07}" srcOrd="0" destOrd="0" presId="urn:microsoft.com/office/officeart/2005/8/layout/vProcess5"/>
    <dgm:cxn modelId="{B8C73C3A-E9DC-4780-B36D-2B4114D097F4}" srcId="{893ED5E9-31AD-4C0D-B4D7-B42AB8F23B15}" destId="{A48D1B59-ACD6-4FDA-B2C2-54034A0B99EA}" srcOrd="4" destOrd="0" parTransId="{634A02CB-631B-4262-A8DC-2D9066040384}" sibTransId="{D1928B07-863D-460F-9B6F-44BEA97D9D26}"/>
    <dgm:cxn modelId="{2C616B66-F613-46BF-A50E-BDD858560F8A}" srcId="{893ED5E9-31AD-4C0D-B4D7-B42AB8F23B15}" destId="{03E43BD5-4AAE-4D05-9B7A-3D665B08E11E}" srcOrd="0" destOrd="0" parTransId="{B06367F1-4BC6-4EFC-8474-11F6E7C34097}" sibTransId="{11ECDD2B-D7B5-4531-BB5D-7A4E960D7C1D}"/>
    <dgm:cxn modelId="{604EB54E-B986-4246-8BC7-B11D3C41602A}" type="presOf" srcId="{3A245A8C-C514-4B13-A4DB-182E59FFC3C0}" destId="{C68A9569-D722-44A2-BC27-7C27132E60BF}" srcOrd="1" destOrd="0" presId="urn:microsoft.com/office/officeart/2005/8/layout/vProcess5"/>
    <dgm:cxn modelId="{521C1A7B-482A-41F5-96EF-628504FCE329}" type="presOf" srcId="{A1ED03A7-0A33-42EF-8074-06DACA179C1D}" destId="{C9C990F6-CBC6-4B5B-BDDD-568E6C85BC2F}" srcOrd="1" destOrd="0" presId="urn:microsoft.com/office/officeart/2005/8/layout/vProcess5"/>
    <dgm:cxn modelId="{65293E98-2B04-435C-90A2-AE45F1CA4FB6}" type="presOf" srcId="{A1ED03A7-0A33-42EF-8074-06DACA179C1D}" destId="{65B3A63D-DB95-49FE-B431-2FBC420CDE2E}" srcOrd="0" destOrd="0" presId="urn:microsoft.com/office/officeart/2005/8/layout/vProcess5"/>
    <dgm:cxn modelId="{096C1B9F-33CB-4916-8F6B-593C98740E5F}" type="presOf" srcId="{87F498AB-97C8-484C-B33F-1C270140BAEC}" destId="{AC706760-7C7E-464B-9D3D-1816EE31722F}" srcOrd="0" destOrd="0" presId="urn:microsoft.com/office/officeart/2005/8/layout/vProcess5"/>
    <dgm:cxn modelId="{A8E42FAE-7717-4695-A6A7-7911F7BE4B34}" srcId="{893ED5E9-31AD-4C0D-B4D7-B42AB8F23B15}" destId="{DA6DDCDB-1BEE-4F56-8E36-CFBFABB042C5}" srcOrd="1" destOrd="0" parTransId="{A724E2EF-A783-45A1-AC1A-F21F47298940}" sibTransId="{90E9A999-A5FC-480A-AE1D-64A90154BC6C}"/>
    <dgm:cxn modelId="{2282D9BE-A9D9-44BD-9C30-A9B9DBD677AB}" type="presOf" srcId="{03E43BD5-4AAE-4D05-9B7A-3D665B08E11E}" destId="{3600382E-9A99-4AA3-9BBB-EFC07EA154D1}" srcOrd="0" destOrd="0" presId="urn:microsoft.com/office/officeart/2005/8/layout/vProcess5"/>
    <dgm:cxn modelId="{6880DCC8-26D9-44A8-BB37-CEE00347A891}" type="presOf" srcId="{03E43BD5-4AAE-4D05-9B7A-3D665B08E11E}" destId="{1196C252-6255-467B-BA7D-C54AD820DE35}" srcOrd="1" destOrd="0" presId="urn:microsoft.com/office/officeart/2005/8/layout/vProcess5"/>
    <dgm:cxn modelId="{AF9FF3D4-D370-48EE-A562-29E17C4EB510}" type="presOf" srcId="{DA6DDCDB-1BEE-4F56-8E36-CFBFABB042C5}" destId="{6F01364F-38F7-4440-B61C-988EDE082EF8}" srcOrd="0" destOrd="0" presId="urn:microsoft.com/office/officeart/2005/8/layout/vProcess5"/>
    <dgm:cxn modelId="{50D996E9-66B5-499D-8527-3481B885CA57}" srcId="{893ED5E9-31AD-4C0D-B4D7-B42AB8F23B15}" destId="{A1ED03A7-0A33-42EF-8074-06DACA179C1D}" srcOrd="2" destOrd="0" parTransId="{BBA1BEC1-E292-48C8-AE3C-7820B85039BE}" sibTransId="{7FBBE6C6-0497-4827-9F2B-3CB3A41C2277}"/>
    <dgm:cxn modelId="{104D77EA-203A-4C5A-AFD0-76D990587372}" type="presOf" srcId="{11ECDD2B-D7B5-4531-BB5D-7A4E960D7C1D}" destId="{46F334DB-166E-4619-A08D-70BAD2C83B99}" srcOrd="0" destOrd="0" presId="urn:microsoft.com/office/officeart/2005/8/layout/vProcess5"/>
    <dgm:cxn modelId="{D39797EF-6CE5-4A1B-9125-5E557E8D3419}" type="presOf" srcId="{A48D1B59-ACD6-4FDA-B2C2-54034A0B99EA}" destId="{1195356B-AADE-4C5E-B264-FE534552BA83}" srcOrd="0" destOrd="0" presId="urn:microsoft.com/office/officeart/2005/8/layout/vProcess5"/>
    <dgm:cxn modelId="{B57253F6-4B6C-46D0-8FD7-FB07F79962FB}" srcId="{893ED5E9-31AD-4C0D-B4D7-B42AB8F23B15}" destId="{3A245A8C-C514-4B13-A4DB-182E59FFC3C0}" srcOrd="3" destOrd="0" parTransId="{CF1B39C6-6673-4127-B230-994FB3733D4F}" sibTransId="{87F498AB-97C8-484C-B33F-1C270140BAEC}"/>
    <dgm:cxn modelId="{3FCB82B5-1A7E-48C7-A5A0-7CD565459772}" type="presParOf" srcId="{DE2D34A7-0591-488C-8122-2B194235B1A1}" destId="{4140FA4E-BB7B-498F-91D6-F80C5D4CFC94}" srcOrd="0" destOrd="0" presId="urn:microsoft.com/office/officeart/2005/8/layout/vProcess5"/>
    <dgm:cxn modelId="{995D190D-178B-4B2B-949E-653D7D1F341D}" type="presParOf" srcId="{DE2D34A7-0591-488C-8122-2B194235B1A1}" destId="{3600382E-9A99-4AA3-9BBB-EFC07EA154D1}" srcOrd="1" destOrd="0" presId="urn:microsoft.com/office/officeart/2005/8/layout/vProcess5"/>
    <dgm:cxn modelId="{2D58649D-5FFD-4AB4-87C2-9C55DA691C27}" type="presParOf" srcId="{DE2D34A7-0591-488C-8122-2B194235B1A1}" destId="{6F01364F-38F7-4440-B61C-988EDE082EF8}" srcOrd="2" destOrd="0" presId="urn:microsoft.com/office/officeart/2005/8/layout/vProcess5"/>
    <dgm:cxn modelId="{4BCE6E14-43EC-432E-8420-7087D04887C2}" type="presParOf" srcId="{DE2D34A7-0591-488C-8122-2B194235B1A1}" destId="{65B3A63D-DB95-49FE-B431-2FBC420CDE2E}" srcOrd="3" destOrd="0" presId="urn:microsoft.com/office/officeart/2005/8/layout/vProcess5"/>
    <dgm:cxn modelId="{8D6B3537-6EB4-4E52-ADC9-9A75128FFEA2}" type="presParOf" srcId="{DE2D34A7-0591-488C-8122-2B194235B1A1}" destId="{F85FD96A-CAE3-465F-9500-FB9EEBE23E07}" srcOrd="4" destOrd="0" presId="urn:microsoft.com/office/officeart/2005/8/layout/vProcess5"/>
    <dgm:cxn modelId="{99401613-8CE9-40A2-988D-7331167C49FC}" type="presParOf" srcId="{DE2D34A7-0591-488C-8122-2B194235B1A1}" destId="{1195356B-AADE-4C5E-B264-FE534552BA83}" srcOrd="5" destOrd="0" presId="urn:microsoft.com/office/officeart/2005/8/layout/vProcess5"/>
    <dgm:cxn modelId="{A97C4B95-C764-4BB9-AC2E-0624087BB68A}" type="presParOf" srcId="{DE2D34A7-0591-488C-8122-2B194235B1A1}" destId="{46F334DB-166E-4619-A08D-70BAD2C83B99}" srcOrd="6" destOrd="0" presId="urn:microsoft.com/office/officeart/2005/8/layout/vProcess5"/>
    <dgm:cxn modelId="{0820F2EA-EF23-41E0-AA89-F542ACD1DE9C}" type="presParOf" srcId="{DE2D34A7-0591-488C-8122-2B194235B1A1}" destId="{D640C24E-FF04-4E2E-BD3B-1BF5189BD355}" srcOrd="7" destOrd="0" presId="urn:microsoft.com/office/officeart/2005/8/layout/vProcess5"/>
    <dgm:cxn modelId="{FA5378A2-F941-4402-B432-03DD1095F2AD}" type="presParOf" srcId="{DE2D34A7-0591-488C-8122-2B194235B1A1}" destId="{8AC36BB3-8443-415A-8433-B669317952B4}" srcOrd="8" destOrd="0" presId="urn:microsoft.com/office/officeart/2005/8/layout/vProcess5"/>
    <dgm:cxn modelId="{C738573C-5460-460D-A01A-707A0960D359}" type="presParOf" srcId="{DE2D34A7-0591-488C-8122-2B194235B1A1}" destId="{AC706760-7C7E-464B-9D3D-1816EE31722F}" srcOrd="9" destOrd="0" presId="urn:microsoft.com/office/officeart/2005/8/layout/vProcess5"/>
    <dgm:cxn modelId="{8751B5F3-80C3-4349-9BD3-D822AB8DECC8}" type="presParOf" srcId="{DE2D34A7-0591-488C-8122-2B194235B1A1}" destId="{1196C252-6255-467B-BA7D-C54AD820DE35}" srcOrd="10" destOrd="0" presId="urn:microsoft.com/office/officeart/2005/8/layout/vProcess5"/>
    <dgm:cxn modelId="{79BEA20F-5392-4CA5-B648-BE3A1B6214B9}" type="presParOf" srcId="{DE2D34A7-0591-488C-8122-2B194235B1A1}" destId="{AFB0375E-6B71-401E-984C-82E13F138FDB}" srcOrd="11" destOrd="0" presId="urn:microsoft.com/office/officeart/2005/8/layout/vProcess5"/>
    <dgm:cxn modelId="{F6046AEC-31EA-4181-9607-05234DF5753F}" type="presParOf" srcId="{DE2D34A7-0591-488C-8122-2B194235B1A1}" destId="{C9C990F6-CBC6-4B5B-BDDD-568E6C85BC2F}" srcOrd="12" destOrd="0" presId="urn:microsoft.com/office/officeart/2005/8/layout/vProcess5"/>
    <dgm:cxn modelId="{0E9DA487-DEB9-45B0-9B1F-950E98E9F8D7}" type="presParOf" srcId="{DE2D34A7-0591-488C-8122-2B194235B1A1}" destId="{C68A9569-D722-44A2-BC27-7C27132E60BF}" srcOrd="13" destOrd="0" presId="urn:microsoft.com/office/officeart/2005/8/layout/vProcess5"/>
    <dgm:cxn modelId="{557B75FE-27AE-4EA5-AD34-73E48376CEAC}" type="presParOf" srcId="{DE2D34A7-0591-488C-8122-2B194235B1A1}" destId="{0C064ECB-2EF7-4A02-9673-2E58EAA0E2EE}"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B0834024-B24A-445D-AD3C-FE7C822B24C2}"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E693F571-9A2D-43C5-9855-70F0F5F4456E}">
      <dgm:prSet/>
      <dgm:spPr/>
      <dgm:t>
        <a:bodyPr/>
        <a:lstStyle/>
        <a:p>
          <a:r>
            <a:rPr lang="en-US"/>
            <a:t>Male rivalry, sexual jealousy</a:t>
          </a:r>
        </a:p>
      </dgm:t>
    </dgm:pt>
    <dgm:pt modelId="{CEA469E1-B26C-45E6-BC79-304CBDE2D22D}" type="parTrans" cxnId="{3CB5AB8F-97D9-4766-969E-5AFFB526D356}">
      <dgm:prSet/>
      <dgm:spPr/>
      <dgm:t>
        <a:bodyPr/>
        <a:lstStyle/>
        <a:p>
          <a:endParaRPr lang="en-US"/>
        </a:p>
      </dgm:t>
    </dgm:pt>
    <dgm:pt modelId="{A1B9907F-38EE-4B5F-ACCA-F158A19E9CEB}" type="sibTrans" cxnId="{3CB5AB8F-97D9-4766-969E-5AFFB526D356}">
      <dgm:prSet/>
      <dgm:spPr/>
      <dgm:t>
        <a:bodyPr/>
        <a:lstStyle/>
        <a:p>
          <a:endParaRPr lang="en-US"/>
        </a:p>
      </dgm:t>
    </dgm:pt>
    <dgm:pt modelId="{5C7A19E6-6322-450F-AA6B-6244932DE3EA}">
      <dgm:prSet/>
      <dgm:spPr/>
      <dgm:t>
        <a:bodyPr/>
        <a:lstStyle/>
        <a:p>
          <a:r>
            <a:rPr lang="en-US"/>
            <a:t>Male-Male aggression is seen in all human cultures.</a:t>
          </a:r>
        </a:p>
      </dgm:t>
    </dgm:pt>
    <dgm:pt modelId="{153BC6A5-A453-4866-A2F1-61A3F87EF0F2}" type="parTrans" cxnId="{C57F0CF9-6083-47A3-9BE0-C9219C6D7E6A}">
      <dgm:prSet/>
      <dgm:spPr/>
      <dgm:t>
        <a:bodyPr/>
        <a:lstStyle/>
        <a:p>
          <a:endParaRPr lang="en-US"/>
        </a:p>
      </dgm:t>
    </dgm:pt>
    <dgm:pt modelId="{7592BC04-C186-4A01-9F9C-AF4E35A10564}" type="sibTrans" cxnId="{C57F0CF9-6083-47A3-9BE0-C9219C6D7E6A}">
      <dgm:prSet/>
      <dgm:spPr/>
      <dgm:t>
        <a:bodyPr/>
        <a:lstStyle/>
        <a:p>
          <a:endParaRPr lang="en-US"/>
        </a:p>
      </dgm:t>
    </dgm:pt>
    <dgm:pt modelId="{CC366F19-12BF-4C50-8ED1-37B1A660F8E6}">
      <dgm:prSet/>
      <dgm:spPr/>
      <dgm:t>
        <a:bodyPr/>
        <a:lstStyle/>
        <a:p>
          <a:r>
            <a:rPr lang="en-US"/>
            <a:t>Competition? In history? Today?</a:t>
          </a:r>
        </a:p>
      </dgm:t>
    </dgm:pt>
    <dgm:pt modelId="{EC3FAC43-BE08-464E-887E-D1AA0B3C5BD3}" type="parTrans" cxnId="{1439FBE9-840D-4BB3-BC4F-E721A310FDB5}">
      <dgm:prSet/>
      <dgm:spPr/>
      <dgm:t>
        <a:bodyPr/>
        <a:lstStyle/>
        <a:p>
          <a:endParaRPr lang="en-US"/>
        </a:p>
      </dgm:t>
    </dgm:pt>
    <dgm:pt modelId="{24D8F47C-7DC8-4D03-853E-2736663192BF}" type="sibTrans" cxnId="{1439FBE9-840D-4BB3-BC4F-E721A310FDB5}">
      <dgm:prSet/>
      <dgm:spPr/>
      <dgm:t>
        <a:bodyPr/>
        <a:lstStyle/>
        <a:p>
          <a:endParaRPr lang="en-US"/>
        </a:p>
      </dgm:t>
    </dgm:pt>
    <dgm:pt modelId="{D84ED0D0-B4FF-4DE1-B196-166E53144278}" type="pres">
      <dgm:prSet presAssocID="{B0834024-B24A-445D-AD3C-FE7C822B24C2}" presName="outerComposite" presStyleCnt="0">
        <dgm:presLayoutVars>
          <dgm:chMax val="5"/>
          <dgm:dir/>
          <dgm:resizeHandles val="exact"/>
        </dgm:presLayoutVars>
      </dgm:prSet>
      <dgm:spPr/>
    </dgm:pt>
    <dgm:pt modelId="{49578BAA-5FFC-4D09-8CFC-333DBCA75050}" type="pres">
      <dgm:prSet presAssocID="{B0834024-B24A-445D-AD3C-FE7C822B24C2}" presName="dummyMaxCanvas" presStyleCnt="0">
        <dgm:presLayoutVars/>
      </dgm:prSet>
      <dgm:spPr/>
    </dgm:pt>
    <dgm:pt modelId="{78717C16-863C-4F5A-818E-96823729B885}" type="pres">
      <dgm:prSet presAssocID="{B0834024-B24A-445D-AD3C-FE7C822B24C2}" presName="ThreeNodes_1" presStyleLbl="node1" presStyleIdx="0" presStyleCnt="3">
        <dgm:presLayoutVars>
          <dgm:bulletEnabled val="1"/>
        </dgm:presLayoutVars>
      </dgm:prSet>
      <dgm:spPr/>
    </dgm:pt>
    <dgm:pt modelId="{4F269A77-C953-47DF-A5CA-0FFCAC8DC5D6}" type="pres">
      <dgm:prSet presAssocID="{B0834024-B24A-445D-AD3C-FE7C822B24C2}" presName="ThreeNodes_2" presStyleLbl="node1" presStyleIdx="1" presStyleCnt="3">
        <dgm:presLayoutVars>
          <dgm:bulletEnabled val="1"/>
        </dgm:presLayoutVars>
      </dgm:prSet>
      <dgm:spPr/>
    </dgm:pt>
    <dgm:pt modelId="{542C6E22-4AC0-4AD4-9317-322AB2740B84}" type="pres">
      <dgm:prSet presAssocID="{B0834024-B24A-445D-AD3C-FE7C822B24C2}" presName="ThreeNodes_3" presStyleLbl="node1" presStyleIdx="2" presStyleCnt="3">
        <dgm:presLayoutVars>
          <dgm:bulletEnabled val="1"/>
        </dgm:presLayoutVars>
      </dgm:prSet>
      <dgm:spPr/>
    </dgm:pt>
    <dgm:pt modelId="{3AF82D7D-A11A-4D01-8AD7-4E8547BF0B08}" type="pres">
      <dgm:prSet presAssocID="{B0834024-B24A-445D-AD3C-FE7C822B24C2}" presName="ThreeConn_1-2" presStyleLbl="fgAccFollowNode1" presStyleIdx="0" presStyleCnt="2">
        <dgm:presLayoutVars>
          <dgm:bulletEnabled val="1"/>
        </dgm:presLayoutVars>
      </dgm:prSet>
      <dgm:spPr/>
    </dgm:pt>
    <dgm:pt modelId="{EE739092-C115-46A7-BD01-7BA0752518EF}" type="pres">
      <dgm:prSet presAssocID="{B0834024-B24A-445D-AD3C-FE7C822B24C2}" presName="ThreeConn_2-3" presStyleLbl="fgAccFollowNode1" presStyleIdx="1" presStyleCnt="2">
        <dgm:presLayoutVars>
          <dgm:bulletEnabled val="1"/>
        </dgm:presLayoutVars>
      </dgm:prSet>
      <dgm:spPr/>
    </dgm:pt>
    <dgm:pt modelId="{8064CD55-6F22-4138-9A95-F48DD206A169}" type="pres">
      <dgm:prSet presAssocID="{B0834024-B24A-445D-AD3C-FE7C822B24C2}" presName="ThreeNodes_1_text" presStyleLbl="node1" presStyleIdx="2" presStyleCnt="3">
        <dgm:presLayoutVars>
          <dgm:bulletEnabled val="1"/>
        </dgm:presLayoutVars>
      </dgm:prSet>
      <dgm:spPr/>
    </dgm:pt>
    <dgm:pt modelId="{CF64104F-527F-4F6B-9F5B-37611688AF92}" type="pres">
      <dgm:prSet presAssocID="{B0834024-B24A-445D-AD3C-FE7C822B24C2}" presName="ThreeNodes_2_text" presStyleLbl="node1" presStyleIdx="2" presStyleCnt="3">
        <dgm:presLayoutVars>
          <dgm:bulletEnabled val="1"/>
        </dgm:presLayoutVars>
      </dgm:prSet>
      <dgm:spPr/>
    </dgm:pt>
    <dgm:pt modelId="{C1F52F32-56D3-4FF0-8BA0-66A565C850B5}" type="pres">
      <dgm:prSet presAssocID="{B0834024-B24A-445D-AD3C-FE7C822B24C2}" presName="ThreeNodes_3_text" presStyleLbl="node1" presStyleIdx="2" presStyleCnt="3">
        <dgm:presLayoutVars>
          <dgm:bulletEnabled val="1"/>
        </dgm:presLayoutVars>
      </dgm:prSet>
      <dgm:spPr/>
    </dgm:pt>
  </dgm:ptLst>
  <dgm:cxnLst>
    <dgm:cxn modelId="{9D48EC09-FF2E-482C-A5B5-7FF4225DA7D0}" type="presOf" srcId="{E693F571-9A2D-43C5-9855-70F0F5F4456E}" destId="{78717C16-863C-4F5A-818E-96823729B885}" srcOrd="0" destOrd="0" presId="urn:microsoft.com/office/officeart/2005/8/layout/vProcess5"/>
    <dgm:cxn modelId="{77FA2B2E-EC24-451E-896A-27F6E8C0F10E}" type="presOf" srcId="{CC366F19-12BF-4C50-8ED1-37B1A660F8E6}" destId="{C1F52F32-56D3-4FF0-8BA0-66A565C850B5}" srcOrd="1" destOrd="0" presId="urn:microsoft.com/office/officeart/2005/8/layout/vProcess5"/>
    <dgm:cxn modelId="{963F915E-734A-47FF-AAD7-13403E669AF2}" type="presOf" srcId="{5C7A19E6-6322-450F-AA6B-6244932DE3EA}" destId="{CF64104F-527F-4F6B-9F5B-37611688AF92}" srcOrd="1" destOrd="0" presId="urn:microsoft.com/office/officeart/2005/8/layout/vProcess5"/>
    <dgm:cxn modelId="{7F653F77-8375-4DED-9E2A-38999CE0540D}" type="presOf" srcId="{7592BC04-C186-4A01-9F9C-AF4E35A10564}" destId="{EE739092-C115-46A7-BD01-7BA0752518EF}" srcOrd="0" destOrd="0" presId="urn:microsoft.com/office/officeart/2005/8/layout/vProcess5"/>
    <dgm:cxn modelId="{C1A6095A-BDB4-451F-8E0E-93D8C4F7D2C5}" type="presOf" srcId="{CC366F19-12BF-4C50-8ED1-37B1A660F8E6}" destId="{542C6E22-4AC0-4AD4-9317-322AB2740B84}" srcOrd="0" destOrd="0" presId="urn:microsoft.com/office/officeart/2005/8/layout/vProcess5"/>
    <dgm:cxn modelId="{8D42167D-4EBE-4529-8AB7-E83AE764F0F0}" type="presOf" srcId="{A1B9907F-38EE-4B5F-ACCA-F158A19E9CEB}" destId="{3AF82D7D-A11A-4D01-8AD7-4E8547BF0B08}" srcOrd="0" destOrd="0" presId="urn:microsoft.com/office/officeart/2005/8/layout/vProcess5"/>
    <dgm:cxn modelId="{3CB5AB8F-97D9-4766-969E-5AFFB526D356}" srcId="{B0834024-B24A-445D-AD3C-FE7C822B24C2}" destId="{E693F571-9A2D-43C5-9855-70F0F5F4456E}" srcOrd="0" destOrd="0" parTransId="{CEA469E1-B26C-45E6-BC79-304CBDE2D22D}" sibTransId="{A1B9907F-38EE-4B5F-ACCA-F158A19E9CEB}"/>
    <dgm:cxn modelId="{153DAAAB-647B-4F84-99B3-AD06493FE017}" type="presOf" srcId="{B0834024-B24A-445D-AD3C-FE7C822B24C2}" destId="{D84ED0D0-B4FF-4DE1-B196-166E53144278}" srcOrd="0" destOrd="0" presId="urn:microsoft.com/office/officeart/2005/8/layout/vProcess5"/>
    <dgm:cxn modelId="{281B56CB-DE19-4BD0-B4C7-BA0EB94EE602}" type="presOf" srcId="{E693F571-9A2D-43C5-9855-70F0F5F4456E}" destId="{8064CD55-6F22-4138-9A95-F48DD206A169}" srcOrd="1" destOrd="0" presId="urn:microsoft.com/office/officeart/2005/8/layout/vProcess5"/>
    <dgm:cxn modelId="{3235C2DF-9D59-49A3-8B25-1CE235CAB395}" type="presOf" srcId="{5C7A19E6-6322-450F-AA6B-6244932DE3EA}" destId="{4F269A77-C953-47DF-A5CA-0FFCAC8DC5D6}" srcOrd="0" destOrd="0" presId="urn:microsoft.com/office/officeart/2005/8/layout/vProcess5"/>
    <dgm:cxn modelId="{1439FBE9-840D-4BB3-BC4F-E721A310FDB5}" srcId="{B0834024-B24A-445D-AD3C-FE7C822B24C2}" destId="{CC366F19-12BF-4C50-8ED1-37B1A660F8E6}" srcOrd="2" destOrd="0" parTransId="{EC3FAC43-BE08-464E-887E-D1AA0B3C5BD3}" sibTransId="{24D8F47C-7DC8-4D03-853E-2736663192BF}"/>
    <dgm:cxn modelId="{C57F0CF9-6083-47A3-9BE0-C9219C6D7E6A}" srcId="{B0834024-B24A-445D-AD3C-FE7C822B24C2}" destId="{5C7A19E6-6322-450F-AA6B-6244932DE3EA}" srcOrd="1" destOrd="0" parTransId="{153BC6A5-A453-4866-A2F1-61A3F87EF0F2}" sibTransId="{7592BC04-C186-4A01-9F9C-AF4E35A10564}"/>
    <dgm:cxn modelId="{5860209C-8D29-4437-8317-F1B90CBD36FA}" type="presParOf" srcId="{D84ED0D0-B4FF-4DE1-B196-166E53144278}" destId="{49578BAA-5FFC-4D09-8CFC-333DBCA75050}" srcOrd="0" destOrd="0" presId="urn:microsoft.com/office/officeart/2005/8/layout/vProcess5"/>
    <dgm:cxn modelId="{42E3C31B-7234-45F8-8D15-79064F452017}" type="presParOf" srcId="{D84ED0D0-B4FF-4DE1-B196-166E53144278}" destId="{78717C16-863C-4F5A-818E-96823729B885}" srcOrd="1" destOrd="0" presId="urn:microsoft.com/office/officeart/2005/8/layout/vProcess5"/>
    <dgm:cxn modelId="{476A3615-5802-45D7-A3E6-50DCE29B8DEF}" type="presParOf" srcId="{D84ED0D0-B4FF-4DE1-B196-166E53144278}" destId="{4F269A77-C953-47DF-A5CA-0FFCAC8DC5D6}" srcOrd="2" destOrd="0" presId="urn:microsoft.com/office/officeart/2005/8/layout/vProcess5"/>
    <dgm:cxn modelId="{11C5946A-1BBB-4CF1-8C77-F9A4917ED170}" type="presParOf" srcId="{D84ED0D0-B4FF-4DE1-B196-166E53144278}" destId="{542C6E22-4AC0-4AD4-9317-322AB2740B84}" srcOrd="3" destOrd="0" presId="urn:microsoft.com/office/officeart/2005/8/layout/vProcess5"/>
    <dgm:cxn modelId="{63BF3738-2C79-40F3-BD41-690CB1A72664}" type="presParOf" srcId="{D84ED0D0-B4FF-4DE1-B196-166E53144278}" destId="{3AF82D7D-A11A-4D01-8AD7-4E8547BF0B08}" srcOrd="4" destOrd="0" presId="urn:microsoft.com/office/officeart/2005/8/layout/vProcess5"/>
    <dgm:cxn modelId="{621CFE28-B263-4EF6-BAA6-C943770004DE}" type="presParOf" srcId="{D84ED0D0-B4FF-4DE1-B196-166E53144278}" destId="{EE739092-C115-46A7-BD01-7BA0752518EF}" srcOrd="5" destOrd="0" presId="urn:microsoft.com/office/officeart/2005/8/layout/vProcess5"/>
    <dgm:cxn modelId="{FB01E23F-EC88-4392-B602-9C603E4EB8F9}" type="presParOf" srcId="{D84ED0D0-B4FF-4DE1-B196-166E53144278}" destId="{8064CD55-6F22-4138-9A95-F48DD206A169}" srcOrd="6" destOrd="0" presId="urn:microsoft.com/office/officeart/2005/8/layout/vProcess5"/>
    <dgm:cxn modelId="{A96BE199-43EF-4EC9-B2C0-6C16A5FF56FC}" type="presParOf" srcId="{D84ED0D0-B4FF-4DE1-B196-166E53144278}" destId="{CF64104F-527F-4F6B-9F5B-37611688AF92}" srcOrd="7" destOrd="0" presId="urn:microsoft.com/office/officeart/2005/8/layout/vProcess5"/>
    <dgm:cxn modelId="{65EDF786-F1D1-4F4A-8A07-2AFE62EDEB31}" type="presParOf" srcId="{D84ED0D0-B4FF-4DE1-B196-166E53144278}" destId="{C1F52F32-56D3-4FF0-8BA0-66A565C850B5}"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7000E445-1365-43F6-974F-BDA4FFB787F1}"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E3901720-9A88-4E9F-A921-C5B9690D011D}">
      <dgm:prSet/>
      <dgm:spPr/>
      <dgm:t>
        <a:bodyPr/>
        <a:lstStyle/>
        <a:p>
          <a:r>
            <a:rPr lang="en-US"/>
            <a:t>Ethics – genocide, xenophobia and violence are seen as adaptive??</a:t>
          </a:r>
        </a:p>
      </dgm:t>
    </dgm:pt>
    <dgm:pt modelId="{3E54A8E5-9DEC-482E-8353-5BF31E78FA48}" type="parTrans" cxnId="{40165B49-C597-4599-B24E-1FE180ACEA0E}">
      <dgm:prSet/>
      <dgm:spPr/>
      <dgm:t>
        <a:bodyPr/>
        <a:lstStyle/>
        <a:p>
          <a:endParaRPr lang="en-US"/>
        </a:p>
      </dgm:t>
    </dgm:pt>
    <dgm:pt modelId="{EC3588F0-6A13-49FD-88EE-B3E7D612C50B}" type="sibTrans" cxnId="{40165B49-C597-4599-B24E-1FE180ACEA0E}">
      <dgm:prSet/>
      <dgm:spPr/>
      <dgm:t>
        <a:bodyPr/>
        <a:lstStyle/>
        <a:p>
          <a:endParaRPr lang="en-US"/>
        </a:p>
      </dgm:t>
    </dgm:pt>
    <dgm:pt modelId="{BD52260C-1884-419A-9590-85263D751FCE}">
      <dgm:prSet/>
      <dgm:spPr/>
      <dgm:t>
        <a:bodyPr/>
        <a:lstStyle/>
        <a:p>
          <a:r>
            <a:rPr lang="en-US"/>
            <a:t>Ethics and gender – Violence against women</a:t>
          </a:r>
        </a:p>
      </dgm:t>
    </dgm:pt>
    <dgm:pt modelId="{B7CF7854-D5BE-44B2-B230-2D5F8F4F8B3B}" type="parTrans" cxnId="{BEC15838-7653-4FA7-8BA3-C7FEC82BDD54}">
      <dgm:prSet/>
      <dgm:spPr/>
      <dgm:t>
        <a:bodyPr/>
        <a:lstStyle/>
        <a:p>
          <a:endParaRPr lang="en-US"/>
        </a:p>
      </dgm:t>
    </dgm:pt>
    <dgm:pt modelId="{AFD18C52-1073-48BF-AE74-0DE1FF6BCC0A}" type="sibTrans" cxnId="{BEC15838-7653-4FA7-8BA3-C7FEC82BDD54}">
      <dgm:prSet/>
      <dgm:spPr/>
      <dgm:t>
        <a:bodyPr/>
        <a:lstStyle/>
        <a:p>
          <a:endParaRPr lang="en-US"/>
        </a:p>
      </dgm:t>
    </dgm:pt>
    <dgm:pt modelId="{C7B5357F-F981-44A5-9B85-C8088AAA015D}">
      <dgm:prSet/>
      <dgm:spPr/>
      <dgm:t>
        <a:bodyPr/>
        <a:lstStyle/>
        <a:p>
          <a:r>
            <a:rPr lang="en-US"/>
            <a:t>Reductionism</a:t>
          </a:r>
        </a:p>
      </dgm:t>
    </dgm:pt>
    <dgm:pt modelId="{EF01FE77-46B2-4829-B9E7-E62DA038613A}" type="parTrans" cxnId="{D02C3A99-8868-496B-B5D9-B628976F6D14}">
      <dgm:prSet/>
      <dgm:spPr/>
      <dgm:t>
        <a:bodyPr/>
        <a:lstStyle/>
        <a:p>
          <a:endParaRPr lang="en-US"/>
        </a:p>
      </dgm:t>
    </dgm:pt>
    <dgm:pt modelId="{6AD11B69-C07F-47FF-AF52-E9EB0DB2B888}" type="sibTrans" cxnId="{D02C3A99-8868-496B-B5D9-B628976F6D14}">
      <dgm:prSet/>
      <dgm:spPr/>
      <dgm:t>
        <a:bodyPr/>
        <a:lstStyle/>
        <a:p>
          <a:endParaRPr lang="en-US"/>
        </a:p>
      </dgm:t>
    </dgm:pt>
    <dgm:pt modelId="{CA32DC6E-B925-4771-8C2C-082FC0D38FD0}">
      <dgm:prSet/>
      <dgm:spPr/>
      <dgm:t>
        <a:bodyPr/>
        <a:lstStyle/>
        <a:p>
          <a:r>
            <a:rPr lang="en-US"/>
            <a:t>Socially sensitive topics</a:t>
          </a:r>
        </a:p>
      </dgm:t>
    </dgm:pt>
    <dgm:pt modelId="{329E0AA3-6793-4E2C-8A74-0AB54CEC0914}" type="parTrans" cxnId="{DA0C550B-1A8C-49D1-9210-C9081C60C8E9}">
      <dgm:prSet/>
      <dgm:spPr/>
      <dgm:t>
        <a:bodyPr/>
        <a:lstStyle/>
        <a:p>
          <a:endParaRPr lang="en-US"/>
        </a:p>
      </dgm:t>
    </dgm:pt>
    <dgm:pt modelId="{5923BF4C-68A2-4EC6-8702-88F26F1E4A2D}" type="sibTrans" cxnId="{DA0C550B-1A8C-49D1-9210-C9081C60C8E9}">
      <dgm:prSet/>
      <dgm:spPr/>
      <dgm:t>
        <a:bodyPr/>
        <a:lstStyle/>
        <a:p>
          <a:endParaRPr lang="en-US"/>
        </a:p>
      </dgm:t>
    </dgm:pt>
    <dgm:pt modelId="{C69C550C-7EA3-4735-91B5-A7D8A8206B6A}" type="pres">
      <dgm:prSet presAssocID="{7000E445-1365-43F6-974F-BDA4FFB787F1}" presName="outerComposite" presStyleCnt="0">
        <dgm:presLayoutVars>
          <dgm:chMax val="5"/>
          <dgm:dir/>
          <dgm:resizeHandles val="exact"/>
        </dgm:presLayoutVars>
      </dgm:prSet>
      <dgm:spPr/>
    </dgm:pt>
    <dgm:pt modelId="{78217D70-7F6D-4322-AFD2-FAFECC90FE5B}" type="pres">
      <dgm:prSet presAssocID="{7000E445-1365-43F6-974F-BDA4FFB787F1}" presName="dummyMaxCanvas" presStyleCnt="0">
        <dgm:presLayoutVars/>
      </dgm:prSet>
      <dgm:spPr/>
    </dgm:pt>
    <dgm:pt modelId="{6712C209-A9F2-4EDB-945B-667BAF9FE966}" type="pres">
      <dgm:prSet presAssocID="{7000E445-1365-43F6-974F-BDA4FFB787F1}" presName="FourNodes_1" presStyleLbl="node1" presStyleIdx="0" presStyleCnt="4">
        <dgm:presLayoutVars>
          <dgm:bulletEnabled val="1"/>
        </dgm:presLayoutVars>
      </dgm:prSet>
      <dgm:spPr/>
    </dgm:pt>
    <dgm:pt modelId="{44AC481B-C2C2-4553-BA4B-F99C6E06E393}" type="pres">
      <dgm:prSet presAssocID="{7000E445-1365-43F6-974F-BDA4FFB787F1}" presName="FourNodes_2" presStyleLbl="node1" presStyleIdx="1" presStyleCnt="4">
        <dgm:presLayoutVars>
          <dgm:bulletEnabled val="1"/>
        </dgm:presLayoutVars>
      </dgm:prSet>
      <dgm:spPr/>
    </dgm:pt>
    <dgm:pt modelId="{1197842C-D7A6-4918-B854-3C4F2524C6EC}" type="pres">
      <dgm:prSet presAssocID="{7000E445-1365-43F6-974F-BDA4FFB787F1}" presName="FourNodes_3" presStyleLbl="node1" presStyleIdx="2" presStyleCnt="4">
        <dgm:presLayoutVars>
          <dgm:bulletEnabled val="1"/>
        </dgm:presLayoutVars>
      </dgm:prSet>
      <dgm:spPr/>
    </dgm:pt>
    <dgm:pt modelId="{5B9AB0DF-84FE-41E3-BE65-2771713C0EA8}" type="pres">
      <dgm:prSet presAssocID="{7000E445-1365-43F6-974F-BDA4FFB787F1}" presName="FourNodes_4" presStyleLbl="node1" presStyleIdx="3" presStyleCnt="4">
        <dgm:presLayoutVars>
          <dgm:bulletEnabled val="1"/>
        </dgm:presLayoutVars>
      </dgm:prSet>
      <dgm:spPr/>
    </dgm:pt>
    <dgm:pt modelId="{A2F61E83-9915-42F0-AA3A-B04380EDC193}" type="pres">
      <dgm:prSet presAssocID="{7000E445-1365-43F6-974F-BDA4FFB787F1}" presName="FourConn_1-2" presStyleLbl="fgAccFollowNode1" presStyleIdx="0" presStyleCnt="3">
        <dgm:presLayoutVars>
          <dgm:bulletEnabled val="1"/>
        </dgm:presLayoutVars>
      </dgm:prSet>
      <dgm:spPr/>
    </dgm:pt>
    <dgm:pt modelId="{628782EA-9515-47C8-82BC-DCDFEA81CC95}" type="pres">
      <dgm:prSet presAssocID="{7000E445-1365-43F6-974F-BDA4FFB787F1}" presName="FourConn_2-3" presStyleLbl="fgAccFollowNode1" presStyleIdx="1" presStyleCnt="3">
        <dgm:presLayoutVars>
          <dgm:bulletEnabled val="1"/>
        </dgm:presLayoutVars>
      </dgm:prSet>
      <dgm:spPr/>
    </dgm:pt>
    <dgm:pt modelId="{E07CCF07-14DB-454E-8EA6-DEB747EED6A8}" type="pres">
      <dgm:prSet presAssocID="{7000E445-1365-43F6-974F-BDA4FFB787F1}" presName="FourConn_3-4" presStyleLbl="fgAccFollowNode1" presStyleIdx="2" presStyleCnt="3">
        <dgm:presLayoutVars>
          <dgm:bulletEnabled val="1"/>
        </dgm:presLayoutVars>
      </dgm:prSet>
      <dgm:spPr/>
    </dgm:pt>
    <dgm:pt modelId="{D5BC3DB9-F811-4FBB-8D4D-69E25337E4A8}" type="pres">
      <dgm:prSet presAssocID="{7000E445-1365-43F6-974F-BDA4FFB787F1}" presName="FourNodes_1_text" presStyleLbl="node1" presStyleIdx="3" presStyleCnt="4">
        <dgm:presLayoutVars>
          <dgm:bulletEnabled val="1"/>
        </dgm:presLayoutVars>
      </dgm:prSet>
      <dgm:spPr/>
    </dgm:pt>
    <dgm:pt modelId="{D65B8EC4-73CD-4791-8FB4-4DC9CB5F7169}" type="pres">
      <dgm:prSet presAssocID="{7000E445-1365-43F6-974F-BDA4FFB787F1}" presName="FourNodes_2_text" presStyleLbl="node1" presStyleIdx="3" presStyleCnt="4">
        <dgm:presLayoutVars>
          <dgm:bulletEnabled val="1"/>
        </dgm:presLayoutVars>
      </dgm:prSet>
      <dgm:spPr/>
    </dgm:pt>
    <dgm:pt modelId="{D3EDF35F-90F7-4DB0-BE60-8774546BC8B9}" type="pres">
      <dgm:prSet presAssocID="{7000E445-1365-43F6-974F-BDA4FFB787F1}" presName="FourNodes_3_text" presStyleLbl="node1" presStyleIdx="3" presStyleCnt="4">
        <dgm:presLayoutVars>
          <dgm:bulletEnabled val="1"/>
        </dgm:presLayoutVars>
      </dgm:prSet>
      <dgm:spPr/>
    </dgm:pt>
    <dgm:pt modelId="{64A69DE0-0522-4E44-8D36-8DA0B63C7923}" type="pres">
      <dgm:prSet presAssocID="{7000E445-1365-43F6-974F-BDA4FFB787F1}" presName="FourNodes_4_text" presStyleLbl="node1" presStyleIdx="3" presStyleCnt="4">
        <dgm:presLayoutVars>
          <dgm:bulletEnabled val="1"/>
        </dgm:presLayoutVars>
      </dgm:prSet>
      <dgm:spPr/>
    </dgm:pt>
  </dgm:ptLst>
  <dgm:cxnLst>
    <dgm:cxn modelId="{0427D600-4D22-4111-A89E-7433734000C1}" type="presOf" srcId="{AFD18C52-1073-48BF-AE74-0DE1FF6BCC0A}" destId="{628782EA-9515-47C8-82BC-DCDFEA81CC95}" srcOrd="0" destOrd="0" presId="urn:microsoft.com/office/officeart/2005/8/layout/vProcess5"/>
    <dgm:cxn modelId="{FB1C6C05-F471-4FDC-B5C7-B8B4FCDB774F}" type="presOf" srcId="{BD52260C-1884-419A-9590-85263D751FCE}" destId="{44AC481B-C2C2-4553-BA4B-F99C6E06E393}" srcOrd="0" destOrd="0" presId="urn:microsoft.com/office/officeart/2005/8/layout/vProcess5"/>
    <dgm:cxn modelId="{DA0C550B-1A8C-49D1-9210-C9081C60C8E9}" srcId="{7000E445-1365-43F6-974F-BDA4FFB787F1}" destId="{CA32DC6E-B925-4771-8C2C-082FC0D38FD0}" srcOrd="3" destOrd="0" parTransId="{329E0AA3-6793-4E2C-8A74-0AB54CEC0914}" sibTransId="{5923BF4C-68A2-4EC6-8702-88F26F1E4A2D}"/>
    <dgm:cxn modelId="{EE0F060D-6B65-4F55-9B2A-02C26E0D9DFE}" type="presOf" srcId="{7000E445-1365-43F6-974F-BDA4FFB787F1}" destId="{C69C550C-7EA3-4735-91B5-A7D8A8206B6A}" srcOrd="0" destOrd="0" presId="urn:microsoft.com/office/officeart/2005/8/layout/vProcess5"/>
    <dgm:cxn modelId="{8C58431C-D606-4642-AEDC-C109FB56F64B}" type="presOf" srcId="{BD52260C-1884-419A-9590-85263D751FCE}" destId="{D65B8EC4-73CD-4791-8FB4-4DC9CB5F7169}" srcOrd="1" destOrd="0" presId="urn:microsoft.com/office/officeart/2005/8/layout/vProcess5"/>
    <dgm:cxn modelId="{ED4BD835-EFFF-481F-9251-DEA4DDA70D3A}" type="presOf" srcId="{6AD11B69-C07F-47FF-AF52-E9EB0DB2B888}" destId="{E07CCF07-14DB-454E-8EA6-DEB747EED6A8}" srcOrd="0" destOrd="0" presId="urn:microsoft.com/office/officeart/2005/8/layout/vProcess5"/>
    <dgm:cxn modelId="{0D82C736-F251-4F2B-97D4-7121E7516649}" type="presOf" srcId="{E3901720-9A88-4E9F-A921-C5B9690D011D}" destId="{D5BC3DB9-F811-4FBB-8D4D-69E25337E4A8}" srcOrd="1" destOrd="0" presId="urn:microsoft.com/office/officeart/2005/8/layout/vProcess5"/>
    <dgm:cxn modelId="{BEC15838-7653-4FA7-8BA3-C7FEC82BDD54}" srcId="{7000E445-1365-43F6-974F-BDA4FFB787F1}" destId="{BD52260C-1884-419A-9590-85263D751FCE}" srcOrd="1" destOrd="0" parTransId="{B7CF7854-D5BE-44B2-B230-2D5F8F4F8B3B}" sibTransId="{AFD18C52-1073-48BF-AE74-0DE1FF6BCC0A}"/>
    <dgm:cxn modelId="{0CA38842-3EB4-4A5D-AF5F-AC71C1DBC411}" type="presOf" srcId="{CA32DC6E-B925-4771-8C2C-082FC0D38FD0}" destId="{64A69DE0-0522-4E44-8D36-8DA0B63C7923}" srcOrd="1" destOrd="0" presId="urn:microsoft.com/office/officeart/2005/8/layout/vProcess5"/>
    <dgm:cxn modelId="{40165B49-C597-4599-B24E-1FE180ACEA0E}" srcId="{7000E445-1365-43F6-974F-BDA4FFB787F1}" destId="{E3901720-9A88-4E9F-A921-C5B9690D011D}" srcOrd="0" destOrd="0" parTransId="{3E54A8E5-9DEC-482E-8353-5BF31E78FA48}" sibTransId="{EC3588F0-6A13-49FD-88EE-B3E7D612C50B}"/>
    <dgm:cxn modelId="{9A892491-60A7-4B28-9C3E-25D3BA12E4EA}" type="presOf" srcId="{C7B5357F-F981-44A5-9B85-C8088AAA015D}" destId="{D3EDF35F-90F7-4DB0-BE60-8774546BC8B9}" srcOrd="1" destOrd="0" presId="urn:microsoft.com/office/officeart/2005/8/layout/vProcess5"/>
    <dgm:cxn modelId="{D02C3A99-8868-496B-B5D9-B628976F6D14}" srcId="{7000E445-1365-43F6-974F-BDA4FFB787F1}" destId="{C7B5357F-F981-44A5-9B85-C8088AAA015D}" srcOrd="2" destOrd="0" parTransId="{EF01FE77-46B2-4829-B9E7-E62DA038613A}" sibTransId="{6AD11B69-C07F-47FF-AF52-E9EB0DB2B888}"/>
    <dgm:cxn modelId="{77CF67CC-5359-4045-B97B-BE9B6D29D52F}" type="presOf" srcId="{EC3588F0-6A13-49FD-88EE-B3E7D612C50B}" destId="{A2F61E83-9915-42F0-AA3A-B04380EDC193}" srcOrd="0" destOrd="0" presId="urn:microsoft.com/office/officeart/2005/8/layout/vProcess5"/>
    <dgm:cxn modelId="{640698E1-5358-45C1-9BB6-BAD4A835F614}" type="presOf" srcId="{C7B5357F-F981-44A5-9B85-C8088AAA015D}" destId="{1197842C-D7A6-4918-B854-3C4F2524C6EC}" srcOrd="0" destOrd="0" presId="urn:microsoft.com/office/officeart/2005/8/layout/vProcess5"/>
    <dgm:cxn modelId="{B5B5EAF9-0CE4-453E-939D-2D2ADB23CB4E}" type="presOf" srcId="{CA32DC6E-B925-4771-8C2C-082FC0D38FD0}" destId="{5B9AB0DF-84FE-41E3-BE65-2771713C0EA8}" srcOrd="0" destOrd="0" presId="urn:microsoft.com/office/officeart/2005/8/layout/vProcess5"/>
    <dgm:cxn modelId="{872E72FE-EBAD-47B7-A59A-00EB303B04C7}" type="presOf" srcId="{E3901720-9A88-4E9F-A921-C5B9690D011D}" destId="{6712C209-A9F2-4EDB-945B-667BAF9FE966}" srcOrd="0" destOrd="0" presId="urn:microsoft.com/office/officeart/2005/8/layout/vProcess5"/>
    <dgm:cxn modelId="{E5CC0398-C3C3-4039-B747-B238F5F7364A}" type="presParOf" srcId="{C69C550C-7EA3-4735-91B5-A7D8A8206B6A}" destId="{78217D70-7F6D-4322-AFD2-FAFECC90FE5B}" srcOrd="0" destOrd="0" presId="urn:microsoft.com/office/officeart/2005/8/layout/vProcess5"/>
    <dgm:cxn modelId="{4877ED74-ADE2-4EC4-ADEB-979F141C3961}" type="presParOf" srcId="{C69C550C-7EA3-4735-91B5-A7D8A8206B6A}" destId="{6712C209-A9F2-4EDB-945B-667BAF9FE966}" srcOrd="1" destOrd="0" presId="urn:microsoft.com/office/officeart/2005/8/layout/vProcess5"/>
    <dgm:cxn modelId="{795DB6D3-75DA-49B2-9A67-DA4F8418C395}" type="presParOf" srcId="{C69C550C-7EA3-4735-91B5-A7D8A8206B6A}" destId="{44AC481B-C2C2-4553-BA4B-F99C6E06E393}" srcOrd="2" destOrd="0" presId="urn:microsoft.com/office/officeart/2005/8/layout/vProcess5"/>
    <dgm:cxn modelId="{254D1083-7A82-47B6-A6D5-D7436DE43601}" type="presParOf" srcId="{C69C550C-7EA3-4735-91B5-A7D8A8206B6A}" destId="{1197842C-D7A6-4918-B854-3C4F2524C6EC}" srcOrd="3" destOrd="0" presId="urn:microsoft.com/office/officeart/2005/8/layout/vProcess5"/>
    <dgm:cxn modelId="{451B6C47-AC5D-4C73-B629-6E5E5E96C1A0}" type="presParOf" srcId="{C69C550C-7EA3-4735-91B5-A7D8A8206B6A}" destId="{5B9AB0DF-84FE-41E3-BE65-2771713C0EA8}" srcOrd="4" destOrd="0" presId="urn:microsoft.com/office/officeart/2005/8/layout/vProcess5"/>
    <dgm:cxn modelId="{5F5553ED-5A4A-49EE-91D9-C86AD03FF3E0}" type="presParOf" srcId="{C69C550C-7EA3-4735-91B5-A7D8A8206B6A}" destId="{A2F61E83-9915-42F0-AA3A-B04380EDC193}" srcOrd="5" destOrd="0" presId="urn:microsoft.com/office/officeart/2005/8/layout/vProcess5"/>
    <dgm:cxn modelId="{722D3C00-DBDA-45E8-A0AF-9E08CD955704}" type="presParOf" srcId="{C69C550C-7EA3-4735-91B5-A7D8A8206B6A}" destId="{628782EA-9515-47C8-82BC-DCDFEA81CC95}" srcOrd="6" destOrd="0" presId="urn:microsoft.com/office/officeart/2005/8/layout/vProcess5"/>
    <dgm:cxn modelId="{D89A79AE-6039-4845-A601-CC938731B829}" type="presParOf" srcId="{C69C550C-7EA3-4735-91B5-A7D8A8206B6A}" destId="{E07CCF07-14DB-454E-8EA6-DEB747EED6A8}" srcOrd="7" destOrd="0" presId="urn:microsoft.com/office/officeart/2005/8/layout/vProcess5"/>
    <dgm:cxn modelId="{9FF35C51-2F43-435B-8EE1-77CEDF31DF21}" type="presParOf" srcId="{C69C550C-7EA3-4735-91B5-A7D8A8206B6A}" destId="{D5BC3DB9-F811-4FBB-8D4D-69E25337E4A8}" srcOrd="8" destOrd="0" presId="urn:microsoft.com/office/officeart/2005/8/layout/vProcess5"/>
    <dgm:cxn modelId="{131944A3-D986-45CD-96BA-86E8FC42FCCC}" type="presParOf" srcId="{C69C550C-7EA3-4735-91B5-A7D8A8206B6A}" destId="{D65B8EC4-73CD-4791-8FB4-4DC9CB5F7169}" srcOrd="9" destOrd="0" presId="urn:microsoft.com/office/officeart/2005/8/layout/vProcess5"/>
    <dgm:cxn modelId="{11A1A42F-D0C3-4D01-ABC2-8BC370D4B9AA}" type="presParOf" srcId="{C69C550C-7EA3-4735-91B5-A7D8A8206B6A}" destId="{D3EDF35F-90F7-4DB0-BE60-8774546BC8B9}" srcOrd="10" destOrd="0" presId="urn:microsoft.com/office/officeart/2005/8/layout/vProcess5"/>
    <dgm:cxn modelId="{4553D7DA-C70B-45E2-B8AC-88159A91A70F}" type="presParOf" srcId="{C69C550C-7EA3-4735-91B5-A7D8A8206B6A}" destId="{64A69DE0-0522-4E44-8D36-8DA0B63C7923}"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CD666C0B-B651-4CF4-880C-11A148E39B8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19B0ADF-B5C0-4C14-9296-F490C1A143B9}">
      <dgm:prSet/>
      <dgm:spPr/>
      <dgm:t>
        <a:bodyPr/>
        <a:lstStyle/>
        <a:p>
          <a:r>
            <a:rPr lang="en-US"/>
            <a:t>Social Learning Theory</a:t>
          </a:r>
        </a:p>
      </dgm:t>
    </dgm:pt>
    <dgm:pt modelId="{45254A45-864C-4A30-A4E6-DEB2D7B04C7E}" type="parTrans" cxnId="{301A0E4B-3E2A-40A4-8F54-C3B21558878E}">
      <dgm:prSet/>
      <dgm:spPr/>
      <dgm:t>
        <a:bodyPr/>
        <a:lstStyle/>
        <a:p>
          <a:endParaRPr lang="en-US"/>
        </a:p>
      </dgm:t>
    </dgm:pt>
    <dgm:pt modelId="{436BF00B-0B72-4A05-BF32-8CE3D6B473D1}" type="sibTrans" cxnId="{301A0E4B-3E2A-40A4-8F54-C3B21558878E}">
      <dgm:prSet/>
      <dgm:spPr/>
      <dgm:t>
        <a:bodyPr/>
        <a:lstStyle/>
        <a:p>
          <a:endParaRPr lang="en-US"/>
        </a:p>
      </dgm:t>
    </dgm:pt>
    <dgm:pt modelId="{7C8D502D-3A48-4184-9C14-D318FA86AE20}">
      <dgm:prSet/>
      <dgm:spPr/>
      <dgm:t>
        <a:bodyPr/>
        <a:lstStyle/>
        <a:p>
          <a:r>
            <a:rPr lang="en-US"/>
            <a:t>De-individuation – part of the crowd.</a:t>
          </a:r>
        </a:p>
      </dgm:t>
    </dgm:pt>
    <dgm:pt modelId="{4A477C22-4048-462A-97E5-F60C60C1FD75}" type="parTrans" cxnId="{FD58440B-4CE7-4C8C-9A5C-46FDD2C3D8BE}">
      <dgm:prSet/>
      <dgm:spPr/>
      <dgm:t>
        <a:bodyPr/>
        <a:lstStyle/>
        <a:p>
          <a:endParaRPr lang="en-US"/>
        </a:p>
      </dgm:t>
    </dgm:pt>
    <dgm:pt modelId="{7CFC08A5-74DE-4F89-B555-C651D83EAC10}" type="sibTrans" cxnId="{FD58440B-4CE7-4C8C-9A5C-46FDD2C3D8BE}">
      <dgm:prSet/>
      <dgm:spPr/>
      <dgm:t>
        <a:bodyPr/>
        <a:lstStyle/>
        <a:p>
          <a:endParaRPr lang="en-US"/>
        </a:p>
      </dgm:t>
    </dgm:pt>
    <dgm:pt modelId="{1146545F-1C03-471A-AF84-DF8199E6DCD6}">
      <dgm:prSet/>
      <dgm:spPr/>
      <dgm:t>
        <a:bodyPr/>
        <a:lstStyle/>
        <a:p>
          <a:r>
            <a:rPr lang="en-US"/>
            <a:t>Emergent Norm Theory in subcultures</a:t>
          </a:r>
        </a:p>
      </dgm:t>
    </dgm:pt>
    <dgm:pt modelId="{C05F3013-BB90-4184-859F-86779E7F8801}" type="parTrans" cxnId="{5439958E-EE4D-4C10-8A50-AF67432A11AB}">
      <dgm:prSet/>
      <dgm:spPr/>
      <dgm:t>
        <a:bodyPr/>
        <a:lstStyle/>
        <a:p>
          <a:endParaRPr lang="en-US"/>
        </a:p>
      </dgm:t>
    </dgm:pt>
    <dgm:pt modelId="{CE10D4FC-EEB4-405B-A7A4-E7B40DE26F73}" type="sibTrans" cxnId="{5439958E-EE4D-4C10-8A50-AF67432A11AB}">
      <dgm:prSet/>
      <dgm:spPr/>
      <dgm:t>
        <a:bodyPr/>
        <a:lstStyle/>
        <a:p>
          <a:endParaRPr lang="en-US"/>
        </a:p>
      </dgm:t>
    </dgm:pt>
    <dgm:pt modelId="{76DFDAE3-2B59-43A5-8202-86FD05EF042B}">
      <dgm:prSet/>
      <dgm:spPr/>
      <dgm:t>
        <a:bodyPr/>
        <a:lstStyle/>
        <a:p>
          <a:r>
            <a:rPr lang="en-US"/>
            <a:t>Frustration-Aggression Hypothesis</a:t>
          </a:r>
        </a:p>
      </dgm:t>
    </dgm:pt>
    <dgm:pt modelId="{0982E525-D9CC-4C4D-B27C-826D3AA1AFFC}" type="parTrans" cxnId="{31657757-2106-470C-8FDD-D873439FAC8B}">
      <dgm:prSet/>
      <dgm:spPr/>
      <dgm:t>
        <a:bodyPr/>
        <a:lstStyle/>
        <a:p>
          <a:endParaRPr lang="en-US"/>
        </a:p>
      </dgm:t>
    </dgm:pt>
    <dgm:pt modelId="{FC9AC3CC-78E4-4529-BFC8-C16543C458A0}" type="sibTrans" cxnId="{31657757-2106-470C-8FDD-D873439FAC8B}">
      <dgm:prSet/>
      <dgm:spPr/>
      <dgm:t>
        <a:bodyPr/>
        <a:lstStyle/>
        <a:p>
          <a:endParaRPr lang="en-US"/>
        </a:p>
      </dgm:t>
    </dgm:pt>
    <dgm:pt modelId="{60F7121C-BBB5-416D-8123-B5B6C165E67E}" type="pres">
      <dgm:prSet presAssocID="{CD666C0B-B651-4CF4-880C-11A148E39B8F}" presName="root" presStyleCnt="0">
        <dgm:presLayoutVars>
          <dgm:dir/>
          <dgm:resizeHandles val="exact"/>
        </dgm:presLayoutVars>
      </dgm:prSet>
      <dgm:spPr/>
    </dgm:pt>
    <dgm:pt modelId="{5B9E6A2B-13DA-4804-840A-5DB1D2919EA7}" type="pres">
      <dgm:prSet presAssocID="{619B0ADF-B5C0-4C14-9296-F490C1A143B9}" presName="compNode" presStyleCnt="0"/>
      <dgm:spPr/>
    </dgm:pt>
    <dgm:pt modelId="{9ABC140C-EF86-4259-8296-C0F211BD5D0F}" type="pres">
      <dgm:prSet presAssocID="{619B0ADF-B5C0-4C14-9296-F490C1A143B9}" presName="bgRect" presStyleLbl="bgShp" presStyleIdx="0" presStyleCnt="4"/>
      <dgm:spPr/>
    </dgm:pt>
    <dgm:pt modelId="{1B9E5530-6703-4FAE-9CB4-6D29E5077A6F}" type="pres">
      <dgm:prSet presAssocID="{619B0ADF-B5C0-4C14-9296-F490C1A143B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3DF61D49-DC65-406F-81C7-31A3C8BEA960}" type="pres">
      <dgm:prSet presAssocID="{619B0ADF-B5C0-4C14-9296-F490C1A143B9}" presName="spaceRect" presStyleCnt="0"/>
      <dgm:spPr/>
    </dgm:pt>
    <dgm:pt modelId="{4A4D92E8-8EAE-40A2-9DC1-051390A4802D}" type="pres">
      <dgm:prSet presAssocID="{619B0ADF-B5C0-4C14-9296-F490C1A143B9}" presName="parTx" presStyleLbl="revTx" presStyleIdx="0" presStyleCnt="4">
        <dgm:presLayoutVars>
          <dgm:chMax val="0"/>
          <dgm:chPref val="0"/>
        </dgm:presLayoutVars>
      </dgm:prSet>
      <dgm:spPr/>
    </dgm:pt>
    <dgm:pt modelId="{6F47403E-86C9-4E0D-A409-E22CF0129866}" type="pres">
      <dgm:prSet presAssocID="{436BF00B-0B72-4A05-BF32-8CE3D6B473D1}" presName="sibTrans" presStyleCnt="0"/>
      <dgm:spPr/>
    </dgm:pt>
    <dgm:pt modelId="{6F3FB035-E9E3-4784-BC0B-C988AD57DCDC}" type="pres">
      <dgm:prSet presAssocID="{7C8D502D-3A48-4184-9C14-D318FA86AE20}" presName="compNode" presStyleCnt="0"/>
      <dgm:spPr/>
    </dgm:pt>
    <dgm:pt modelId="{CCF4C6A4-E31D-4884-935F-78A2471B3580}" type="pres">
      <dgm:prSet presAssocID="{7C8D502D-3A48-4184-9C14-D318FA86AE20}" presName="bgRect" presStyleLbl="bgShp" presStyleIdx="1" presStyleCnt="4"/>
      <dgm:spPr/>
    </dgm:pt>
    <dgm:pt modelId="{79788E4E-36AF-4CC4-930F-81D7CDD7A6FD}" type="pres">
      <dgm:prSet presAssocID="{7C8D502D-3A48-4184-9C14-D318FA86AE2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rketing"/>
        </a:ext>
      </dgm:extLst>
    </dgm:pt>
    <dgm:pt modelId="{79BD90C0-F226-444D-8EDE-63BBC6A5D198}" type="pres">
      <dgm:prSet presAssocID="{7C8D502D-3A48-4184-9C14-D318FA86AE20}" presName="spaceRect" presStyleCnt="0"/>
      <dgm:spPr/>
    </dgm:pt>
    <dgm:pt modelId="{6CC42C97-1362-413A-B223-404C985B78F6}" type="pres">
      <dgm:prSet presAssocID="{7C8D502D-3A48-4184-9C14-D318FA86AE20}" presName="parTx" presStyleLbl="revTx" presStyleIdx="1" presStyleCnt="4">
        <dgm:presLayoutVars>
          <dgm:chMax val="0"/>
          <dgm:chPref val="0"/>
        </dgm:presLayoutVars>
      </dgm:prSet>
      <dgm:spPr/>
    </dgm:pt>
    <dgm:pt modelId="{B88BA22E-3CD2-4D44-8160-52EFECDB689F}" type="pres">
      <dgm:prSet presAssocID="{7CFC08A5-74DE-4F89-B555-C651D83EAC10}" presName="sibTrans" presStyleCnt="0"/>
      <dgm:spPr/>
    </dgm:pt>
    <dgm:pt modelId="{628059C5-573D-408C-825F-DE0A8B105B3D}" type="pres">
      <dgm:prSet presAssocID="{1146545F-1C03-471A-AF84-DF8199E6DCD6}" presName="compNode" presStyleCnt="0"/>
      <dgm:spPr/>
    </dgm:pt>
    <dgm:pt modelId="{90F31F11-BB1B-4848-B207-D32088F9BBF4}" type="pres">
      <dgm:prSet presAssocID="{1146545F-1C03-471A-AF84-DF8199E6DCD6}" presName="bgRect" presStyleLbl="bgShp" presStyleIdx="2" presStyleCnt="4"/>
      <dgm:spPr/>
    </dgm:pt>
    <dgm:pt modelId="{D3E91249-053F-4C42-9317-E1057D90F7F3}" type="pres">
      <dgm:prSet presAssocID="{1146545F-1C03-471A-AF84-DF8199E6DCD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lant"/>
        </a:ext>
      </dgm:extLst>
    </dgm:pt>
    <dgm:pt modelId="{72994FB5-B4A0-4AED-B445-1E1875092351}" type="pres">
      <dgm:prSet presAssocID="{1146545F-1C03-471A-AF84-DF8199E6DCD6}" presName="spaceRect" presStyleCnt="0"/>
      <dgm:spPr/>
    </dgm:pt>
    <dgm:pt modelId="{C06BA2C5-95FC-4636-8F07-ACB23A04A578}" type="pres">
      <dgm:prSet presAssocID="{1146545F-1C03-471A-AF84-DF8199E6DCD6}" presName="parTx" presStyleLbl="revTx" presStyleIdx="2" presStyleCnt="4">
        <dgm:presLayoutVars>
          <dgm:chMax val="0"/>
          <dgm:chPref val="0"/>
        </dgm:presLayoutVars>
      </dgm:prSet>
      <dgm:spPr/>
    </dgm:pt>
    <dgm:pt modelId="{1A964E56-AC76-426E-B901-0E87F72B7E2D}" type="pres">
      <dgm:prSet presAssocID="{CE10D4FC-EEB4-405B-A7A4-E7B40DE26F73}" presName="sibTrans" presStyleCnt="0"/>
      <dgm:spPr/>
    </dgm:pt>
    <dgm:pt modelId="{A39505A9-8CB9-4751-B5D0-D238F6FC26D4}" type="pres">
      <dgm:prSet presAssocID="{76DFDAE3-2B59-43A5-8202-86FD05EF042B}" presName="compNode" presStyleCnt="0"/>
      <dgm:spPr/>
    </dgm:pt>
    <dgm:pt modelId="{01832517-537B-40B5-991C-2B6F1FE19633}" type="pres">
      <dgm:prSet presAssocID="{76DFDAE3-2B59-43A5-8202-86FD05EF042B}" presName="bgRect" presStyleLbl="bgShp" presStyleIdx="3" presStyleCnt="4"/>
      <dgm:spPr/>
    </dgm:pt>
    <dgm:pt modelId="{13B25012-9CB4-4057-858B-D71822C5B36C}" type="pres">
      <dgm:prSet presAssocID="{76DFDAE3-2B59-43A5-8202-86FD05EF042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Angry Face with No Fill"/>
        </a:ext>
      </dgm:extLst>
    </dgm:pt>
    <dgm:pt modelId="{02CA07E0-681F-4699-8A23-73927E04F8A5}" type="pres">
      <dgm:prSet presAssocID="{76DFDAE3-2B59-43A5-8202-86FD05EF042B}" presName="spaceRect" presStyleCnt="0"/>
      <dgm:spPr/>
    </dgm:pt>
    <dgm:pt modelId="{640634AA-E460-43F9-B476-68D8024CD60C}" type="pres">
      <dgm:prSet presAssocID="{76DFDAE3-2B59-43A5-8202-86FD05EF042B}" presName="parTx" presStyleLbl="revTx" presStyleIdx="3" presStyleCnt="4">
        <dgm:presLayoutVars>
          <dgm:chMax val="0"/>
          <dgm:chPref val="0"/>
        </dgm:presLayoutVars>
      </dgm:prSet>
      <dgm:spPr/>
    </dgm:pt>
  </dgm:ptLst>
  <dgm:cxnLst>
    <dgm:cxn modelId="{FD58440B-4CE7-4C8C-9A5C-46FDD2C3D8BE}" srcId="{CD666C0B-B651-4CF4-880C-11A148E39B8F}" destId="{7C8D502D-3A48-4184-9C14-D318FA86AE20}" srcOrd="1" destOrd="0" parTransId="{4A477C22-4048-462A-97E5-F60C60C1FD75}" sibTransId="{7CFC08A5-74DE-4F89-B555-C651D83EAC10}"/>
    <dgm:cxn modelId="{D74ED820-2F34-42E8-9F91-DA1381B2B40C}" type="presOf" srcId="{76DFDAE3-2B59-43A5-8202-86FD05EF042B}" destId="{640634AA-E460-43F9-B476-68D8024CD60C}" srcOrd="0" destOrd="0" presId="urn:microsoft.com/office/officeart/2018/2/layout/IconVerticalSolidList"/>
    <dgm:cxn modelId="{A7B4CC40-0DB2-4660-B86C-54448A126136}" type="presOf" srcId="{1146545F-1C03-471A-AF84-DF8199E6DCD6}" destId="{C06BA2C5-95FC-4636-8F07-ACB23A04A578}" srcOrd="0" destOrd="0" presId="urn:microsoft.com/office/officeart/2018/2/layout/IconVerticalSolidList"/>
    <dgm:cxn modelId="{301A0E4B-3E2A-40A4-8F54-C3B21558878E}" srcId="{CD666C0B-B651-4CF4-880C-11A148E39B8F}" destId="{619B0ADF-B5C0-4C14-9296-F490C1A143B9}" srcOrd="0" destOrd="0" parTransId="{45254A45-864C-4A30-A4E6-DEB2D7B04C7E}" sibTransId="{436BF00B-0B72-4A05-BF32-8CE3D6B473D1}"/>
    <dgm:cxn modelId="{31657757-2106-470C-8FDD-D873439FAC8B}" srcId="{CD666C0B-B651-4CF4-880C-11A148E39B8F}" destId="{76DFDAE3-2B59-43A5-8202-86FD05EF042B}" srcOrd="3" destOrd="0" parTransId="{0982E525-D9CC-4C4D-B27C-826D3AA1AFFC}" sibTransId="{FC9AC3CC-78E4-4529-BFC8-C16543C458A0}"/>
    <dgm:cxn modelId="{5439958E-EE4D-4C10-8A50-AF67432A11AB}" srcId="{CD666C0B-B651-4CF4-880C-11A148E39B8F}" destId="{1146545F-1C03-471A-AF84-DF8199E6DCD6}" srcOrd="2" destOrd="0" parTransId="{C05F3013-BB90-4184-859F-86779E7F8801}" sibTransId="{CE10D4FC-EEB4-405B-A7A4-E7B40DE26F73}"/>
    <dgm:cxn modelId="{FDF1809D-1367-4A76-9991-6E9929F1C272}" type="presOf" srcId="{CD666C0B-B651-4CF4-880C-11A148E39B8F}" destId="{60F7121C-BBB5-416D-8123-B5B6C165E67E}" srcOrd="0" destOrd="0" presId="urn:microsoft.com/office/officeart/2018/2/layout/IconVerticalSolidList"/>
    <dgm:cxn modelId="{D92E1CAD-0D20-4FF3-AEBA-61A9503323A6}" type="presOf" srcId="{7C8D502D-3A48-4184-9C14-D318FA86AE20}" destId="{6CC42C97-1362-413A-B223-404C985B78F6}" srcOrd="0" destOrd="0" presId="urn:microsoft.com/office/officeart/2018/2/layout/IconVerticalSolidList"/>
    <dgm:cxn modelId="{73E696CE-81FD-42F9-8B97-84E6EC076541}" type="presOf" srcId="{619B0ADF-B5C0-4C14-9296-F490C1A143B9}" destId="{4A4D92E8-8EAE-40A2-9DC1-051390A4802D}" srcOrd="0" destOrd="0" presId="urn:microsoft.com/office/officeart/2018/2/layout/IconVerticalSolidList"/>
    <dgm:cxn modelId="{06EC5442-9EBF-467F-9CE3-A8196C7A519A}" type="presParOf" srcId="{60F7121C-BBB5-416D-8123-B5B6C165E67E}" destId="{5B9E6A2B-13DA-4804-840A-5DB1D2919EA7}" srcOrd="0" destOrd="0" presId="urn:microsoft.com/office/officeart/2018/2/layout/IconVerticalSolidList"/>
    <dgm:cxn modelId="{FEB8EC32-EECC-4662-9D3A-34F4336407C2}" type="presParOf" srcId="{5B9E6A2B-13DA-4804-840A-5DB1D2919EA7}" destId="{9ABC140C-EF86-4259-8296-C0F211BD5D0F}" srcOrd="0" destOrd="0" presId="urn:microsoft.com/office/officeart/2018/2/layout/IconVerticalSolidList"/>
    <dgm:cxn modelId="{FAAD29F8-64E7-472D-A6A5-1271755B4486}" type="presParOf" srcId="{5B9E6A2B-13DA-4804-840A-5DB1D2919EA7}" destId="{1B9E5530-6703-4FAE-9CB4-6D29E5077A6F}" srcOrd="1" destOrd="0" presId="urn:microsoft.com/office/officeart/2018/2/layout/IconVerticalSolidList"/>
    <dgm:cxn modelId="{D03A2D94-A238-4A3F-88A8-F2C3F500FEDE}" type="presParOf" srcId="{5B9E6A2B-13DA-4804-840A-5DB1D2919EA7}" destId="{3DF61D49-DC65-406F-81C7-31A3C8BEA960}" srcOrd="2" destOrd="0" presId="urn:microsoft.com/office/officeart/2018/2/layout/IconVerticalSolidList"/>
    <dgm:cxn modelId="{97B03A97-AC8D-46CC-97A0-86656E22DA44}" type="presParOf" srcId="{5B9E6A2B-13DA-4804-840A-5DB1D2919EA7}" destId="{4A4D92E8-8EAE-40A2-9DC1-051390A4802D}" srcOrd="3" destOrd="0" presId="urn:microsoft.com/office/officeart/2018/2/layout/IconVerticalSolidList"/>
    <dgm:cxn modelId="{0B1D71FE-6094-4B31-95E4-85B9BD1534A5}" type="presParOf" srcId="{60F7121C-BBB5-416D-8123-B5B6C165E67E}" destId="{6F47403E-86C9-4E0D-A409-E22CF0129866}" srcOrd="1" destOrd="0" presId="urn:microsoft.com/office/officeart/2018/2/layout/IconVerticalSolidList"/>
    <dgm:cxn modelId="{EA2764DF-7786-4B81-B87F-F39BC03A5A06}" type="presParOf" srcId="{60F7121C-BBB5-416D-8123-B5B6C165E67E}" destId="{6F3FB035-E9E3-4784-BC0B-C988AD57DCDC}" srcOrd="2" destOrd="0" presId="urn:microsoft.com/office/officeart/2018/2/layout/IconVerticalSolidList"/>
    <dgm:cxn modelId="{BF6511B7-7302-4127-ABFC-FCEDF0F7CE95}" type="presParOf" srcId="{6F3FB035-E9E3-4784-BC0B-C988AD57DCDC}" destId="{CCF4C6A4-E31D-4884-935F-78A2471B3580}" srcOrd="0" destOrd="0" presId="urn:microsoft.com/office/officeart/2018/2/layout/IconVerticalSolidList"/>
    <dgm:cxn modelId="{492592AF-1D9E-4C40-84FD-1C3E4BBBC379}" type="presParOf" srcId="{6F3FB035-E9E3-4784-BC0B-C988AD57DCDC}" destId="{79788E4E-36AF-4CC4-930F-81D7CDD7A6FD}" srcOrd="1" destOrd="0" presId="urn:microsoft.com/office/officeart/2018/2/layout/IconVerticalSolidList"/>
    <dgm:cxn modelId="{21CF8DB4-EE30-4348-B0EF-BD63F915889C}" type="presParOf" srcId="{6F3FB035-E9E3-4784-BC0B-C988AD57DCDC}" destId="{79BD90C0-F226-444D-8EDE-63BBC6A5D198}" srcOrd="2" destOrd="0" presId="urn:microsoft.com/office/officeart/2018/2/layout/IconVerticalSolidList"/>
    <dgm:cxn modelId="{EEFEDCCE-5111-40CF-AD64-8A339B5CA16D}" type="presParOf" srcId="{6F3FB035-E9E3-4784-BC0B-C988AD57DCDC}" destId="{6CC42C97-1362-413A-B223-404C985B78F6}" srcOrd="3" destOrd="0" presId="urn:microsoft.com/office/officeart/2018/2/layout/IconVerticalSolidList"/>
    <dgm:cxn modelId="{7D5ABD11-AACC-4715-BC82-D73A0B5F5CE8}" type="presParOf" srcId="{60F7121C-BBB5-416D-8123-B5B6C165E67E}" destId="{B88BA22E-3CD2-4D44-8160-52EFECDB689F}" srcOrd="3" destOrd="0" presId="urn:microsoft.com/office/officeart/2018/2/layout/IconVerticalSolidList"/>
    <dgm:cxn modelId="{227D9105-7522-4203-B27D-DAFBC94AEA80}" type="presParOf" srcId="{60F7121C-BBB5-416D-8123-B5B6C165E67E}" destId="{628059C5-573D-408C-825F-DE0A8B105B3D}" srcOrd="4" destOrd="0" presId="urn:microsoft.com/office/officeart/2018/2/layout/IconVerticalSolidList"/>
    <dgm:cxn modelId="{AB09DC65-6329-4E28-A43C-C46B02B01640}" type="presParOf" srcId="{628059C5-573D-408C-825F-DE0A8B105B3D}" destId="{90F31F11-BB1B-4848-B207-D32088F9BBF4}" srcOrd="0" destOrd="0" presId="urn:microsoft.com/office/officeart/2018/2/layout/IconVerticalSolidList"/>
    <dgm:cxn modelId="{C58E2671-8900-4293-BC93-FDD865FAABD4}" type="presParOf" srcId="{628059C5-573D-408C-825F-DE0A8B105B3D}" destId="{D3E91249-053F-4C42-9317-E1057D90F7F3}" srcOrd="1" destOrd="0" presId="urn:microsoft.com/office/officeart/2018/2/layout/IconVerticalSolidList"/>
    <dgm:cxn modelId="{90B23ADF-76B7-4B54-B862-A03BBB876CA7}" type="presParOf" srcId="{628059C5-573D-408C-825F-DE0A8B105B3D}" destId="{72994FB5-B4A0-4AED-B445-1E1875092351}" srcOrd="2" destOrd="0" presId="urn:microsoft.com/office/officeart/2018/2/layout/IconVerticalSolidList"/>
    <dgm:cxn modelId="{A46ACD65-1B2D-4674-915A-9D74C8BED6B1}" type="presParOf" srcId="{628059C5-573D-408C-825F-DE0A8B105B3D}" destId="{C06BA2C5-95FC-4636-8F07-ACB23A04A578}" srcOrd="3" destOrd="0" presId="urn:microsoft.com/office/officeart/2018/2/layout/IconVerticalSolidList"/>
    <dgm:cxn modelId="{593BFEC1-2D56-454A-B312-32B2D05DE588}" type="presParOf" srcId="{60F7121C-BBB5-416D-8123-B5B6C165E67E}" destId="{1A964E56-AC76-426E-B901-0E87F72B7E2D}" srcOrd="5" destOrd="0" presId="urn:microsoft.com/office/officeart/2018/2/layout/IconVerticalSolidList"/>
    <dgm:cxn modelId="{476B9F5E-E455-4B60-9C77-A7B661936735}" type="presParOf" srcId="{60F7121C-BBB5-416D-8123-B5B6C165E67E}" destId="{A39505A9-8CB9-4751-B5D0-D238F6FC26D4}" srcOrd="6" destOrd="0" presId="urn:microsoft.com/office/officeart/2018/2/layout/IconVerticalSolidList"/>
    <dgm:cxn modelId="{4F099057-BF66-4E28-A72C-DA98994751F5}" type="presParOf" srcId="{A39505A9-8CB9-4751-B5D0-D238F6FC26D4}" destId="{01832517-537B-40B5-991C-2B6F1FE19633}" srcOrd="0" destOrd="0" presId="urn:microsoft.com/office/officeart/2018/2/layout/IconVerticalSolidList"/>
    <dgm:cxn modelId="{F46B9F23-0727-4EB6-91DA-6077A1BFEFB3}" type="presParOf" srcId="{A39505A9-8CB9-4751-B5D0-D238F6FC26D4}" destId="{13B25012-9CB4-4057-858B-D71822C5B36C}" srcOrd="1" destOrd="0" presId="urn:microsoft.com/office/officeart/2018/2/layout/IconVerticalSolidList"/>
    <dgm:cxn modelId="{52BCB47A-6298-4CFD-BAC0-DEB4984F2B1D}" type="presParOf" srcId="{A39505A9-8CB9-4751-B5D0-D238F6FC26D4}" destId="{02CA07E0-681F-4699-8A23-73927E04F8A5}" srcOrd="2" destOrd="0" presId="urn:microsoft.com/office/officeart/2018/2/layout/IconVerticalSolidList"/>
    <dgm:cxn modelId="{9FA59494-A5E1-4BFF-8EE9-065B61793065}" type="presParOf" srcId="{A39505A9-8CB9-4751-B5D0-D238F6FC26D4}" destId="{640634AA-E460-43F9-B476-68D8024CD60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A7CC2299-EB0E-42D6-80C7-4AFAE33C91C6}"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79ECC1B4-1181-476E-863F-2D0E2D158D98}">
      <dgm:prSet/>
      <dgm:spPr/>
      <dgm:t>
        <a:bodyPr/>
        <a:lstStyle/>
        <a:p>
          <a:r>
            <a:rPr lang="en-US"/>
            <a:t>Deprivation Theory</a:t>
          </a:r>
        </a:p>
      </dgm:t>
    </dgm:pt>
    <dgm:pt modelId="{EC9D311C-7E6B-494C-B8E4-C107F1E0C7EF}" type="parTrans" cxnId="{612238BA-5ABE-4237-BBA5-761780C33C02}">
      <dgm:prSet/>
      <dgm:spPr/>
      <dgm:t>
        <a:bodyPr/>
        <a:lstStyle/>
        <a:p>
          <a:endParaRPr lang="en-US"/>
        </a:p>
      </dgm:t>
    </dgm:pt>
    <dgm:pt modelId="{BDD460E3-199B-40FB-A5E3-063144DBB2D9}" type="sibTrans" cxnId="{612238BA-5ABE-4237-BBA5-761780C33C02}">
      <dgm:prSet/>
      <dgm:spPr/>
      <dgm:t>
        <a:bodyPr/>
        <a:lstStyle/>
        <a:p>
          <a:endParaRPr lang="en-US"/>
        </a:p>
      </dgm:t>
    </dgm:pt>
    <dgm:pt modelId="{1D6554B6-D366-406E-B99F-4820E6616B36}">
      <dgm:prSet/>
      <dgm:spPr/>
      <dgm:t>
        <a:bodyPr/>
        <a:lstStyle/>
        <a:p>
          <a:r>
            <a:rPr lang="en-US"/>
            <a:t>Dysfunctional Institutions – Stanford Prison Experiment, Milgram. </a:t>
          </a:r>
        </a:p>
      </dgm:t>
    </dgm:pt>
    <dgm:pt modelId="{2B6C6F28-6FC2-4A18-9BE1-FF2747F58831}" type="parTrans" cxnId="{584BFFB8-AACD-45FF-8391-5EA02AED747E}">
      <dgm:prSet/>
      <dgm:spPr/>
      <dgm:t>
        <a:bodyPr/>
        <a:lstStyle/>
        <a:p>
          <a:endParaRPr lang="en-US"/>
        </a:p>
      </dgm:t>
    </dgm:pt>
    <dgm:pt modelId="{8E91788F-2EED-4D38-82C7-05C335E99102}" type="sibTrans" cxnId="{584BFFB8-AACD-45FF-8391-5EA02AED747E}">
      <dgm:prSet/>
      <dgm:spPr/>
      <dgm:t>
        <a:bodyPr/>
        <a:lstStyle/>
        <a:p>
          <a:endParaRPr lang="en-US"/>
        </a:p>
      </dgm:t>
    </dgm:pt>
    <dgm:pt modelId="{CD68773E-BCB6-41BF-978D-A8F4A873878E}" type="pres">
      <dgm:prSet presAssocID="{A7CC2299-EB0E-42D6-80C7-4AFAE33C91C6}" presName="hierChild1" presStyleCnt="0">
        <dgm:presLayoutVars>
          <dgm:chPref val="1"/>
          <dgm:dir/>
          <dgm:animOne val="branch"/>
          <dgm:animLvl val="lvl"/>
          <dgm:resizeHandles/>
        </dgm:presLayoutVars>
      </dgm:prSet>
      <dgm:spPr/>
    </dgm:pt>
    <dgm:pt modelId="{7A1D719A-B171-4C76-AD93-6B62522B510D}" type="pres">
      <dgm:prSet presAssocID="{79ECC1B4-1181-476E-863F-2D0E2D158D98}" presName="hierRoot1" presStyleCnt="0"/>
      <dgm:spPr/>
    </dgm:pt>
    <dgm:pt modelId="{401CEDF1-BB74-4D4E-B2C1-07C86DFA6741}" type="pres">
      <dgm:prSet presAssocID="{79ECC1B4-1181-476E-863F-2D0E2D158D98}" presName="composite" presStyleCnt="0"/>
      <dgm:spPr/>
    </dgm:pt>
    <dgm:pt modelId="{311B4991-7689-47B7-A023-8AE07A247B94}" type="pres">
      <dgm:prSet presAssocID="{79ECC1B4-1181-476E-863F-2D0E2D158D98}" presName="background" presStyleLbl="node0" presStyleIdx="0" presStyleCnt="2"/>
      <dgm:spPr/>
    </dgm:pt>
    <dgm:pt modelId="{4CBAD5A3-718E-4941-BAD7-C888D4E18BC7}" type="pres">
      <dgm:prSet presAssocID="{79ECC1B4-1181-476E-863F-2D0E2D158D98}" presName="text" presStyleLbl="fgAcc0" presStyleIdx="0" presStyleCnt="2">
        <dgm:presLayoutVars>
          <dgm:chPref val="3"/>
        </dgm:presLayoutVars>
      </dgm:prSet>
      <dgm:spPr/>
    </dgm:pt>
    <dgm:pt modelId="{8BAEC85F-5423-403A-9145-DF7F5CB5ECF4}" type="pres">
      <dgm:prSet presAssocID="{79ECC1B4-1181-476E-863F-2D0E2D158D98}" presName="hierChild2" presStyleCnt="0"/>
      <dgm:spPr/>
    </dgm:pt>
    <dgm:pt modelId="{784E70E4-56FF-41F7-B53B-B8E361D5A4BB}" type="pres">
      <dgm:prSet presAssocID="{1D6554B6-D366-406E-B99F-4820E6616B36}" presName="hierRoot1" presStyleCnt="0"/>
      <dgm:spPr/>
    </dgm:pt>
    <dgm:pt modelId="{064D505E-DF60-419A-ACBC-06166C688128}" type="pres">
      <dgm:prSet presAssocID="{1D6554B6-D366-406E-B99F-4820E6616B36}" presName="composite" presStyleCnt="0"/>
      <dgm:spPr/>
    </dgm:pt>
    <dgm:pt modelId="{7412F12D-3C0A-4EC2-9D77-9374AA7A3415}" type="pres">
      <dgm:prSet presAssocID="{1D6554B6-D366-406E-B99F-4820E6616B36}" presName="background" presStyleLbl="node0" presStyleIdx="1" presStyleCnt="2"/>
      <dgm:spPr/>
    </dgm:pt>
    <dgm:pt modelId="{BC82C787-CBF1-4A42-B03D-A4EBE00BE58F}" type="pres">
      <dgm:prSet presAssocID="{1D6554B6-D366-406E-B99F-4820E6616B36}" presName="text" presStyleLbl="fgAcc0" presStyleIdx="1" presStyleCnt="2">
        <dgm:presLayoutVars>
          <dgm:chPref val="3"/>
        </dgm:presLayoutVars>
      </dgm:prSet>
      <dgm:spPr/>
    </dgm:pt>
    <dgm:pt modelId="{CD387521-F2E4-4060-80BA-416AAF39FEAA}" type="pres">
      <dgm:prSet presAssocID="{1D6554B6-D366-406E-B99F-4820E6616B36}" presName="hierChild2" presStyleCnt="0"/>
      <dgm:spPr/>
    </dgm:pt>
  </dgm:ptLst>
  <dgm:cxnLst>
    <dgm:cxn modelId="{FE2B9714-A243-42F0-84D5-C62C91791F4F}" type="presOf" srcId="{79ECC1B4-1181-476E-863F-2D0E2D158D98}" destId="{4CBAD5A3-718E-4941-BAD7-C888D4E18BC7}" srcOrd="0" destOrd="0" presId="urn:microsoft.com/office/officeart/2005/8/layout/hierarchy1"/>
    <dgm:cxn modelId="{0026BD71-765C-4096-AAC1-FD095F081DE0}" type="presOf" srcId="{1D6554B6-D366-406E-B99F-4820E6616B36}" destId="{BC82C787-CBF1-4A42-B03D-A4EBE00BE58F}" srcOrd="0" destOrd="0" presId="urn:microsoft.com/office/officeart/2005/8/layout/hierarchy1"/>
    <dgm:cxn modelId="{584BFFB8-AACD-45FF-8391-5EA02AED747E}" srcId="{A7CC2299-EB0E-42D6-80C7-4AFAE33C91C6}" destId="{1D6554B6-D366-406E-B99F-4820E6616B36}" srcOrd="1" destOrd="0" parTransId="{2B6C6F28-6FC2-4A18-9BE1-FF2747F58831}" sibTransId="{8E91788F-2EED-4D38-82C7-05C335E99102}"/>
    <dgm:cxn modelId="{612238BA-5ABE-4237-BBA5-761780C33C02}" srcId="{A7CC2299-EB0E-42D6-80C7-4AFAE33C91C6}" destId="{79ECC1B4-1181-476E-863F-2D0E2D158D98}" srcOrd="0" destOrd="0" parTransId="{EC9D311C-7E6B-494C-B8E4-C107F1E0C7EF}" sibTransId="{BDD460E3-199B-40FB-A5E3-063144DBB2D9}"/>
    <dgm:cxn modelId="{8E05EDED-1AD1-4827-B370-A46396ED59D2}" type="presOf" srcId="{A7CC2299-EB0E-42D6-80C7-4AFAE33C91C6}" destId="{CD68773E-BCB6-41BF-978D-A8F4A873878E}" srcOrd="0" destOrd="0" presId="urn:microsoft.com/office/officeart/2005/8/layout/hierarchy1"/>
    <dgm:cxn modelId="{FFA9DF51-D650-43D1-8B37-131335FF20EE}" type="presParOf" srcId="{CD68773E-BCB6-41BF-978D-A8F4A873878E}" destId="{7A1D719A-B171-4C76-AD93-6B62522B510D}" srcOrd="0" destOrd="0" presId="urn:microsoft.com/office/officeart/2005/8/layout/hierarchy1"/>
    <dgm:cxn modelId="{EFDD0810-714D-44A4-B3FF-60A8C3CC4B65}" type="presParOf" srcId="{7A1D719A-B171-4C76-AD93-6B62522B510D}" destId="{401CEDF1-BB74-4D4E-B2C1-07C86DFA6741}" srcOrd="0" destOrd="0" presId="urn:microsoft.com/office/officeart/2005/8/layout/hierarchy1"/>
    <dgm:cxn modelId="{B7CCC4D8-199D-40E3-B0A2-9984C62EB03D}" type="presParOf" srcId="{401CEDF1-BB74-4D4E-B2C1-07C86DFA6741}" destId="{311B4991-7689-47B7-A023-8AE07A247B94}" srcOrd="0" destOrd="0" presId="urn:microsoft.com/office/officeart/2005/8/layout/hierarchy1"/>
    <dgm:cxn modelId="{587199EE-2289-497A-98C3-F6EAFEC87969}" type="presParOf" srcId="{401CEDF1-BB74-4D4E-B2C1-07C86DFA6741}" destId="{4CBAD5A3-718E-4941-BAD7-C888D4E18BC7}" srcOrd="1" destOrd="0" presId="urn:microsoft.com/office/officeart/2005/8/layout/hierarchy1"/>
    <dgm:cxn modelId="{4719BB52-973B-4023-804A-4DAA74DE61C6}" type="presParOf" srcId="{7A1D719A-B171-4C76-AD93-6B62522B510D}" destId="{8BAEC85F-5423-403A-9145-DF7F5CB5ECF4}" srcOrd="1" destOrd="0" presId="urn:microsoft.com/office/officeart/2005/8/layout/hierarchy1"/>
    <dgm:cxn modelId="{494E0B7C-37F6-4057-8BD4-FF4DE7D0E6A9}" type="presParOf" srcId="{CD68773E-BCB6-41BF-978D-A8F4A873878E}" destId="{784E70E4-56FF-41F7-B53B-B8E361D5A4BB}" srcOrd="1" destOrd="0" presId="urn:microsoft.com/office/officeart/2005/8/layout/hierarchy1"/>
    <dgm:cxn modelId="{CC3580E8-266B-429A-87FD-0748B285BE30}" type="presParOf" srcId="{784E70E4-56FF-41F7-B53B-B8E361D5A4BB}" destId="{064D505E-DF60-419A-ACBC-06166C688128}" srcOrd="0" destOrd="0" presId="urn:microsoft.com/office/officeart/2005/8/layout/hierarchy1"/>
    <dgm:cxn modelId="{EC7CBA32-0945-409A-BBE0-7F583DD75D09}" type="presParOf" srcId="{064D505E-DF60-419A-ACBC-06166C688128}" destId="{7412F12D-3C0A-4EC2-9D77-9374AA7A3415}" srcOrd="0" destOrd="0" presId="urn:microsoft.com/office/officeart/2005/8/layout/hierarchy1"/>
    <dgm:cxn modelId="{0873F766-8D9F-430D-B691-3273AB508F7E}" type="presParOf" srcId="{064D505E-DF60-419A-ACBC-06166C688128}" destId="{BC82C787-CBF1-4A42-B03D-A4EBE00BE58F}" srcOrd="1" destOrd="0" presId="urn:microsoft.com/office/officeart/2005/8/layout/hierarchy1"/>
    <dgm:cxn modelId="{9C6902C5-C923-4867-A627-DDDF49CE194F}" type="presParOf" srcId="{784E70E4-56FF-41F7-B53B-B8E361D5A4BB}" destId="{CD387521-F2E4-4060-80BA-416AAF39FEA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4A0AC353-E03E-4C94-920D-D29A8152326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CC34BBC-E297-4AE5-8A14-E48C053F6DA7}">
      <dgm:prSet/>
      <dgm:spPr/>
      <dgm:t>
        <a:bodyPr/>
        <a:lstStyle/>
        <a:p>
          <a:r>
            <a:rPr lang="en-US"/>
            <a:t>Computer Games</a:t>
          </a:r>
        </a:p>
      </dgm:t>
    </dgm:pt>
    <dgm:pt modelId="{6AFA88F8-C8CF-48B5-B935-8C45FD017748}" type="parTrans" cxnId="{458E3579-4CE6-4CBE-974C-B22AE9CC93E4}">
      <dgm:prSet/>
      <dgm:spPr/>
      <dgm:t>
        <a:bodyPr/>
        <a:lstStyle/>
        <a:p>
          <a:endParaRPr lang="en-US"/>
        </a:p>
      </dgm:t>
    </dgm:pt>
    <dgm:pt modelId="{1B6A43CD-4B4E-4158-9000-4B141EDE429E}" type="sibTrans" cxnId="{458E3579-4CE6-4CBE-974C-B22AE9CC93E4}">
      <dgm:prSet/>
      <dgm:spPr/>
      <dgm:t>
        <a:bodyPr/>
        <a:lstStyle/>
        <a:p>
          <a:endParaRPr lang="en-US"/>
        </a:p>
      </dgm:t>
    </dgm:pt>
    <dgm:pt modelId="{28DC040A-8811-4C3A-B85A-FD364D359972}">
      <dgm:prSet/>
      <dgm:spPr/>
      <dgm:t>
        <a:bodyPr/>
        <a:lstStyle/>
        <a:p>
          <a:r>
            <a:rPr lang="en-US"/>
            <a:t>Skinner, Bandura</a:t>
          </a:r>
        </a:p>
      </dgm:t>
    </dgm:pt>
    <dgm:pt modelId="{20AB8883-2B5F-480B-948C-3754E5C0C0A8}" type="parTrans" cxnId="{5F0A4B1E-F2AE-4A1D-973A-5DB2C7B38839}">
      <dgm:prSet/>
      <dgm:spPr/>
      <dgm:t>
        <a:bodyPr/>
        <a:lstStyle/>
        <a:p>
          <a:endParaRPr lang="en-US"/>
        </a:p>
      </dgm:t>
    </dgm:pt>
    <dgm:pt modelId="{B1D17A09-2F4B-4E26-941E-F5C813A8C4BA}" type="sibTrans" cxnId="{5F0A4B1E-F2AE-4A1D-973A-5DB2C7B38839}">
      <dgm:prSet/>
      <dgm:spPr/>
      <dgm:t>
        <a:bodyPr/>
        <a:lstStyle/>
        <a:p>
          <a:endParaRPr lang="en-US"/>
        </a:p>
      </dgm:t>
    </dgm:pt>
    <dgm:pt modelId="{98D610BF-8D4C-4316-99B1-643729B2A5BC}">
      <dgm:prSet/>
      <dgm:spPr/>
      <dgm:t>
        <a:bodyPr/>
        <a:lstStyle/>
        <a:p>
          <a:r>
            <a:rPr lang="en-US"/>
            <a:t>General Aggression Model – Living in violence affects schemas</a:t>
          </a:r>
        </a:p>
      </dgm:t>
    </dgm:pt>
    <dgm:pt modelId="{BE30C9A1-819E-4665-B65C-637E2AB70A4F}" type="parTrans" cxnId="{75BB8292-B78B-452F-A984-1344449CCD9E}">
      <dgm:prSet/>
      <dgm:spPr/>
      <dgm:t>
        <a:bodyPr/>
        <a:lstStyle/>
        <a:p>
          <a:endParaRPr lang="en-US"/>
        </a:p>
      </dgm:t>
    </dgm:pt>
    <dgm:pt modelId="{A92235AE-21DA-48E5-9E66-75ED855171F6}" type="sibTrans" cxnId="{75BB8292-B78B-452F-A984-1344449CCD9E}">
      <dgm:prSet/>
      <dgm:spPr/>
      <dgm:t>
        <a:bodyPr/>
        <a:lstStyle/>
        <a:p>
          <a:endParaRPr lang="en-US"/>
        </a:p>
      </dgm:t>
    </dgm:pt>
    <dgm:pt modelId="{90A38CAE-01A5-434D-BCB0-ED193691EF3A}">
      <dgm:prSet/>
      <dgm:spPr/>
      <dgm:t>
        <a:bodyPr/>
        <a:lstStyle/>
        <a:p>
          <a:r>
            <a:rPr lang="en-US"/>
            <a:t>Desensitisation</a:t>
          </a:r>
        </a:p>
      </dgm:t>
    </dgm:pt>
    <dgm:pt modelId="{1639818E-3B40-45CC-B62F-D2703CFA5C58}" type="parTrans" cxnId="{B3BB1855-CA0B-4309-90A8-354AFB17CAFB}">
      <dgm:prSet/>
      <dgm:spPr/>
      <dgm:t>
        <a:bodyPr/>
        <a:lstStyle/>
        <a:p>
          <a:endParaRPr lang="en-US"/>
        </a:p>
      </dgm:t>
    </dgm:pt>
    <dgm:pt modelId="{7FBF1BE6-A564-4A2C-8E92-F1D7C832AF1F}" type="sibTrans" cxnId="{B3BB1855-CA0B-4309-90A8-354AFB17CAFB}">
      <dgm:prSet/>
      <dgm:spPr/>
      <dgm:t>
        <a:bodyPr/>
        <a:lstStyle/>
        <a:p>
          <a:endParaRPr lang="en-US"/>
        </a:p>
      </dgm:t>
    </dgm:pt>
    <dgm:pt modelId="{01BA838E-C086-4334-84A3-262C365C4122}">
      <dgm:prSet/>
      <dgm:spPr/>
      <dgm:t>
        <a:bodyPr/>
        <a:lstStyle/>
        <a:p>
          <a:r>
            <a:rPr lang="en-US"/>
            <a:t>Disinhibition – social and environment too.</a:t>
          </a:r>
        </a:p>
      </dgm:t>
    </dgm:pt>
    <dgm:pt modelId="{D6BDC34C-A943-4780-A89E-6058E17A0AB4}" type="parTrans" cxnId="{7CA24AB7-55DE-4064-A289-DBCD9ABBEEBE}">
      <dgm:prSet/>
      <dgm:spPr/>
      <dgm:t>
        <a:bodyPr/>
        <a:lstStyle/>
        <a:p>
          <a:endParaRPr lang="en-US"/>
        </a:p>
      </dgm:t>
    </dgm:pt>
    <dgm:pt modelId="{69737E45-2704-4A11-B4E0-ED7E1929100C}" type="sibTrans" cxnId="{7CA24AB7-55DE-4064-A289-DBCD9ABBEEBE}">
      <dgm:prSet/>
      <dgm:spPr/>
      <dgm:t>
        <a:bodyPr/>
        <a:lstStyle/>
        <a:p>
          <a:endParaRPr lang="en-US"/>
        </a:p>
      </dgm:t>
    </dgm:pt>
    <dgm:pt modelId="{6C532822-032D-476E-B844-4217F8B8BF32}" type="pres">
      <dgm:prSet presAssocID="{4A0AC353-E03E-4C94-920D-D29A81523268}" presName="linear" presStyleCnt="0">
        <dgm:presLayoutVars>
          <dgm:animLvl val="lvl"/>
          <dgm:resizeHandles val="exact"/>
        </dgm:presLayoutVars>
      </dgm:prSet>
      <dgm:spPr/>
    </dgm:pt>
    <dgm:pt modelId="{7E9EB717-0C68-4201-8693-613A88AC86EF}" type="pres">
      <dgm:prSet presAssocID="{BCC34BBC-E297-4AE5-8A14-E48C053F6DA7}" presName="parentText" presStyleLbl="node1" presStyleIdx="0" presStyleCnt="5">
        <dgm:presLayoutVars>
          <dgm:chMax val="0"/>
          <dgm:bulletEnabled val="1"/>
        </dgm:presLayoutVars>
      </dgm:prSet>
      <dgm:spPr/>
    </dgm:pt>
    <dgm:pt modelId="{BEE5DDD2-BD2C-4A3B-BD8E-AA20F4C7959F}" type="pres">
      <dgm:prSet presAssocID="{1B6A43CD-4B4E-4158-9000-4B141EDE429E}" presName="spacer" presStyleCnt="0"/>
      <dgm:spPr/>
    </dgm:pt>
    <dgm:pt modelId="{4CC7DDCB-825B-4D4B-94D3-0596224B3748}" type="pres">
      <dgm:prSet presAssocID="{28DC040A-8811-4C3A-B85A-FD364D359972}" presName="parentText" presStyleLbl="node1" presStyleIdx="1" presStyleCnt="5">
        <dgm:presLayoutVars>
          <dgm:chMax val="0"/>
          <dgm:bulletEnabled val="1"/>
        </dgm:presLayoutVars>
      </dgm:prSet>
      <dgm:spPr/>
    </dgm:pt>
    <dgm:pt modelId="{23DA0AB8-887F-4525-9E5C-BF1DEF4BB35D}" type="pres">
      <dgm:prSet presAssocID="{B1D17A09-2F4B-4E26-941E-F5C813A8C4BA}" presName="spacer" presStyleCnt="0"/>
      <dgm:spPr/>
    </dgm:pt>
    <dgm:pt modelId="{55618599-9250-4116-980E-088E87BCC076}" type="pres">
      <dgm:prSet presAssocID="{98D610BF-8D4C-4316-99B1-643729B2A5BC}" presName="parentText" presStyleLbl="node1" presStyleIdx="2" presStyleCnt="5">
        <dgm:presLayoutVars>
          <dgm:chMax val="0"/>
          <dgm:bulletEnabled val="1"/>
        </dgm:presLayoutVars>
      </dgm:prSet>
      <dgm:spPr/>
    </dgm:pt>
    <dgm:pt modelId="{BAC22DEE-66F1-43F2-8141-9FF98672DBC8}" type="pres">
      <dgm:prSet presAssocID="{A92235AE-21DA-48E5-9E66-75ED855171F6}" presName="spacer" presStyleCnt="0"/>
      <dgm:spPr/>
    </dgm:pt>
    <dgm:pt modelId="{FF6100B1-D3D1-4591-AA20-ECC3C90605E1}" type="pres">
      <dgm:prSet presAssocID="{90A38CAE-01A5-434D-BCB0-ED193691EF3A}" presName="parentText" presStyleLbl="node1" presStyleIdx="3" presStyleCnt="5">
        <dgm:presLayoutVars>
          <dgm:chMax val="0"/>
          <dgm:bulletEnabled val="1"/>
        </dgm:presLayoutVars>
      </dgm:prSet>
      <dgm:spPr/>
    </dgm:pt>
    <dgm:pt modelId="{786EF9CB-AE73-4C92-9F36-97D6E64442FB}" type="pres">
      <dgm:prSet presAssocID="{7FBF1BE6-A564-4A2C-8E92-F1D7C832AF1F}" presName="spacer" presStyleCnt="0"/>
      <dgm:spPr/>
    </dgm:pt>
    <dgm:pt modelId="{C7BBEEB2-922B-4CEF-BF49-920289C63EE9}" type="pres">
      <dgm:prSet presAssocID="{01BA838E-C086-4334-84A3-262C365C4122}" presName="parentText" presStyleLbl="node1" presStyleIdx="4" presStyleCnt="5">
        <dgm:presLayoutVars>
          <dgm:chMax val="0"/>
          <dgm:bulletEnabled val="1"/>
        </dgm:presLayoutVars>
      </dgm:prSet>
      <dgm:spPr/>
    </dgm:pt>
  </dgm:ptLst>
  <dgm:cxnLst>
    <dgm:cxn modelId="{F6F9AD01-8FA1-4A45-B4DB-695498D879D6}" type="presOf" srcId="{28DC040A-8811-4C3A-B85A-FD364D359972}" destId="{4CC7DDCB-825B-4D4B-94D3-0596224B3748}" srcOrd="0" destOrd="0" presId="urn:microsoft.com/office/officeart/2005/8/layout/vList2"/>
    <dgm:cxn modelId="{5F0A4B1E-F2AE-4A1D-973A-5DB2C7B38839}" srcId="{4A0AC353-E03E-4C94-920D-D29A81523268}" destId="{28DC040A-8811-4C3A-B85A-FD364D359972}" srcOrd="1" destOrd="0" parTransId="{20AB8883-2B5F-480B-948C-3754E5C0C0A8}" sibTransId="{B1D17A09-2F4B-4E26-941E-F5C813A8C4BA}"/>
    <dgm:cxn modelId="{B3BB1855-CA0B-4309-90A8-354AFB17CAFB}" srcId="{4A0AC353-E03E-4C94-920D-D29A81523268}" destId="{90A38CAE-01A5-434D-BCB0-ED193691EF3A}" srcOrd="3" destOrd="0" parTransId="{1639818E-3B40-45CC-B62F-D2703CFA5C58}" sibTransId="{7FBF1BE6-A564-4A2C-8E92-F1D7C832AF1F}"/>
    <dgm:cxn modelId="{458E3579-4CE6-4CBE-974C-B22AE9CC93E4}" srcId="{4A0AC353-E03E-4C94-920D-D29A81523268}" destId="{BCC34BBC-E297-4AE5-8A14-E48C053F6DA7}" srcOrd="0" destOrd="0" parTransId="{6AFA88F8-C8CF-48B5-B935-8C45FD017748}" sibTransId="{1B6A43CD-4B4E-4158-9000-4B141EDE429E}"/>
    <dgm:cxn modelId="{75BB8292-B78B-452F-A984-1344449CCD9E}" srcId="{4A0AC353-E03E-4C94-920D-D29A81523268}" destId="{98D610BF-8D4C-4316-99B1-643729B2A5BC}" srcOrd="2" destOrd="0" parTransId="{BE30C9A1-819E-4665-B65C-637E2AB70A4F}" sibTransId="{A92235AE-21DA-48E5-9E66-75ED855171F6}"/>
    <dgm:cxn modelId="{7CA24AB7-55DE-4064-A289-DBCD9ABBEEBE}" srcId="{4A0AC353-E03E-4C94-920D-D29A81523268}" destId="{01BA838E-C086-4334-84A3-262C365C4122}" srcOrd="4" destOrd="0" parTransId="{D6BDC34C-A943-4780-A89E-6058E17A0AB4}" sibTransId="{69737E45-2704-4A11-B4E0-ED7E1929100C}"/>
    <dgm:cxn modelId="{D02DFAD8-67E3-4E77-8601-0B25C8C04D5B}" type="presOf" srcId="{01BA838E-C086-4334-84A3-262C365C4122}" destId="{C7BBEEB2-922B-4CEF-BF49-920289C63EE9}" srcOrd="0" destOrd="0" presId="urn:microsoft.com/office/officeart/2005/8/layout/vList2"/>
    <dgm:cxn modelId="{05F48DDC-FF57-4FE4-B788-85D58C4CB3DA}" type="presOf" srcId="{BCC34BBC-E297-4AE5-8A14-E48C053F6DA7}" destId="{7E9EB717-0C68-4201-8693-613A88AC86EF}" srcOrd="0" destOrd="0" presId="urn:microsoft.com/office/officeart/2005/8/layout/vList2"/>
    <dgm:cxn modelId="{81B44FE4-2039-443E-B2F1-A526C1EF5D4B}" type="presOf" srcId="{4A0AC353-E03E-4C94-920D-D29A81523268}" destId="{6C532822-032D-476E-B844-4217F8B8BF32}" srcOrd="0" destOrd="0" presId="urn:microsoft.com/office/officeart/2005/8/layout/vList2"/>
    <dgm:cxn modelId="{BC7409E8-C663-4B75-8EAD-0AC65BA8369E}" type="presOf" srcId="{90A38CAE-01A5-434D-BCB0-ED193691EF3A}" destId="{FF6100B1-D3D1-4591-AA20-ECC3C90605E1}" srcOrd="0" destOrd="0" presId="urn:microsoft.com/office/officeart/2005/8/layout/vList2"/>
    <dgm:cxn modelId="{FD9F5CF5-0F27-462C-8390-732724841F65}" type="presOf" srcId="{98D610BF-8D4C-4316-99B1-643729B2A5BC}" destId="{55618599-9250-4116-980E-088E87BCC076}" srcOrd="0" destOrd="0" presId="urn:microsoft.com/office/officeart/2005/8/layout/vList2"/>
    <dgm:cxn modelId="{F01E3A6C-483E-44E3-A6AD-EB8C2A19E966}" type="presParOf" srcId="{6C532822-032D-476E-B844-4217F8B8BF32}" destId="{7E9EB717-0C68-4201-8693-613A88AC86EF}" srcOrd="0" destOrd="0" presId="urn:microsoft.com/office/officeart/2005/8/layout/vList2"/>
    <dgm:cxn modelId="{DD2C65C0-6A50-4090-A787-C14572B7BF49}" type="presParOf" srcId="{6C532822-032D-476E-B844-4217F8B8BF32}" destId="{BEE5DDD2-BD2C-4A3B-BD8E-AA20F4C7959F}" srcOrd="1" destOrd="0" presId="urn:microsoft.com/office/officeart/2005/8/layout/vList2"/>
    <dgm:cxn modelId="{39D981A6-C6BC-45FF-838B-FC8B74A95A6A}" type="presParOf" srcId="{6C532822-032D-476E-B844-4217F8B8BF32}" destId="{4CC7DDCB-825B-4D4B-94D3-0596224B3748}" srcOrd="2" destOrd="0" presId="urn:microsoft.com/office/officeart/2005/8/layout/vList2"/>
    <dgm:cxn modelId="{D2D39F64-3A2F-4AB8-B0E2-853C630BE219}" type="presParOf" srcId="{6C532822-032D-476E-B844-4217F8B8BF32}" destId="{23DA0AB8-887F-4525-9E5C-BF1DEF4BB35D}" srcOrd="3" destOrd="0" presId="urn:microsoft.com/office/officeart/2005/8/layout/vList2"/>
    <dgm:cxn modelId="{FE420CBF-AB30-4E35-AEAE-107F80C9D5C3}" type="presParOf" srcId="{6C532822-032D-476E-B844-4217F8B8BF32}" destId="{55618599-9250-4116-980E-088E87BCC076}" srcOrd="4" destOrd="0" presId="urn:microsoft.com/office/officeart/2005/8/layout/vList2"/>
    <dgm:cxn modelId="{DD9B3FFA-F560-47B7-9208-C4223548B33C}" type="presParOf" srcId="{6C532822-032D-476E-B844-4217F8B8BF32}" destId="{BAC22DEE-66F1-43F2-8141-9FF98672DBC8}" srcOrd="5" destOrd="0" presId="urn:microsoft.com/office/officeart/2005/8/layout/vList2"/>
    <dgm:cxn modelId="{40693319-EA70-4EA8-82F8-85B64120D9C5}" type="presParOf" srcId="{6C532822-032D-476E-B844-4217F8B8BF32}" destId="{FF6100B1-D3D1-4591-AA20-ECC3C90605E1}" srcOrd="6" destOrd="0" presId="urn:microsoft.com/office/officeart/2005/8/layout/vList2"/>
    <dgm:cxn modelId="{696D08BA-FD95-4FF4-962B-4A2FA9CB461F}" type="presParOf" srcId="{6C532822-032D-476E-B844-4217F8B8BF32}" destId="{786EF9CB-AE73-4C92-9F36-97D6E64442FB}" srcOrd="7" destOrd="0" presId="urn:microsoft.com/office/officeart/2005/8/layout/vList2"/>
    <dgm:cxn modelId="{795329F1-224B-48C0-A44B-E30AFB24FE3D}" type="presParOf" srcId="{6C532822-032D-476E-B844-4217F8B8BF32}" destId="{C7BBEEB2-922B-4CEF-BF49-920289C63EE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C3BAD1-78CD-43CF-AF68-82307FA8A2D9}">
      <dsp:nvSpPr>
        <dsp:cNvPr id="0" name=""/>
        <dsp:cNvSpPr/>
      </dsp:nvSpPr>
      <dsp:spPr>
        <a:xfrm>
          <a:off x="342011" y="738535"/>
          <a:ext cx="1059398" cy="105939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AE673D-4618-474B-9D0B-9BE7FCF8D1C0}">
      <dsp:nvSpPr>
        <dsp:cNvPr id="0" name=""/>
        <dsp:cNvSpPr/>
      </dsp:nvSpPr>
      <dsp:spPr>
        <a:xfrm>
          <a:off x="567785" y="964308"/>
          <a:ext cx="607851" cy="6078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7406F7-5254-476E-9F15-526CCCB5C448}">
      <dsp:nvSpPr>
        <dsp:cNvPr id="0" name=""/>
        <dsp:cNvSpPr/>
      </dsp:nvSpPr>
      <dsp:spPr>
        <a:xfrm>
          <a:off x="3351" y="2127910"/>
          <a:ext cx="1736718" cy="69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Aim: To discuss human behaviours and their psychological explanations</a:t>
          </a:r>
        </a:p>
      </dsp:txBody>
      <dsp:txXfrm>
        <a:off x="3351" y="2127910"/>
        <a:ext cx="1736718" cy="694687"/>
      </dsp:txXfrm>
    </dsp:sp>
    <dsp:sp modelId="{8CAACD95-6D38-4CFD-91C3-0380A9455A74}">
      <dsp:nvSpPr>
        <dsp:cNvPr id="0" name=""/>
        <dsp:cNvSpPr/>
      </dsp:nvSpPr>
      <dsp:spPr>
        <a:xfrm>
          <a:off x="2382656" y="738535"/>
          <a:ext cx="1059398" cy="105939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C7FC45-5E51-4D39-A560-12AEE9DBE133}">
      <dsp:nvSpPr>
        <dsp:cNvPr id="0" name=""/>
        <dsp:cNvSpPr/>
      </dsp:nvSpPr>
      <dsp:spPr>
        <a:xfrm>
          <a:off x="2608429" y="964308"/>
          <a:ext cx="607851" cy="6078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9EC9FE-1F32-475F-B4DC-BF8FFDE2A599}">
      <dsp:nvSpPr>
        <dsp:cNvPr id="0" name=""/>
        <dsp:cNvSpPr/>
      </dsp:nvSpPr>
      <dsp:spPr>
        <a:xfrm>
          <a:off x="2043996" y="2127910"/>
          <a:ext cx="1736718" cy="69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Discuss risk taking behaviour and its causes.</a:t>
          </a:r>
        </a:p>
      </dsp:txBody>
      <dsp:txXfrm>
        <a:off x="2043996" y="2127910"/>
        <a:ext cx="1736718" cy="694687"/>
      </dsp:txXfrm>
    </dsp:sp>
    <dsp:sp modelId="{E78380F9-8363-4062-9690-0936BAF2F8A8}">
      <dsp:nvSpPr>
        <dsp:cNvPr id="0" name=""/>
        <dsp:cNvSpPr/>
      </dsp:nvSpPr>
      <dsp:spPr>
        <a:xfrm>
          <a:off x="4423300" y="738535"/>
          <a:ext cx="1059398" cy="105939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8C2CD1-5EBF-4FE0-981B-EA5FB3311BAF}">
      <dsp:nvSpPr>
        <dsp:cNvPr id="0" name=""/>
        <dsp:cNvSpPr/>
      </dsp:nvSpPr>
      <dsp:spPr>
        <a:xfrm>
          <a:off x="4649074" y="964308"/>
          <a:ext cx="607851" cy="6078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D129EC-386A-488C-9881-B8A2AA9D2AD4}">
      <dsp:nvSpPr>
        <dsp:cNvPr id="0" name=""/>
        <dsp:cNvSpPr/>
      </dsp:nvSpPr>
      <dsp:spPr>
        <a:xfrm>
          <a:off x="4084640" y="2127910"/>
          <a:ext cx="1736718" cy="69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Explain addictive behaviours.</a:t>
          </a:r>
        </a:p>
      </dsp:txBody>
      <dsp:txXfrm>
        <a:off x="4084640" y="2127910"/>
        <a:ext cx="1736718" cy="694687"/>
      </dsp:txXfrm>
    </dsp:sp>
    <dsp:sp modelId="{8E679C1C-0800-4E42-93C0-D1760BB3635D}">
      <dsp:nvSpPr>
        <dsp:cNvPr id="0" name=""/>
        <dsp:cNvSpPr/>
      </dsp:nvSpPr>
      <dsp:spPr>
        <a:xfrm>
          <a:off x="6463945" y="738535"/>
          <a:ext cx="1059398" cy="105939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975BB7-AA0F-41A8-A619-9923FFED2457}">
      <dsp:nvSpPr>
        <dsp:cNvPr id="0" name=""/>
        <dsp:cNvSpPr/>
      </dsp:nvSpPr>
      <dsp:spPr>
        <a:xfrm>
          <a:off x="6689718" y="964308"/>
          <a:ext cx="607851" cy="6078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BBE203-51DC-4771-B298-D003D3C8ED09}">
      <dsp:nvSpPr>
        <dsp:cNvPr id="0" name=""/>
        <dsp:cNvSpPr/>
      </dsp:nvSpPr>
      <dsp:spPr>
        <a:xfrm>
          <a:off x="6125285" y="2127910"/>
          <a:ext cx="1736718" cy="69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Hypothesise reasoning behind aggressive individual and group behaviour. </a:t>
          </a:r>
        </a:p>
      </dsp:txBody>
      <dsp:txXfrm>
        <a:off x="6125285" y="2127910"/>
        <a:ext cx="1736718" cy="694687"/>
      </dsp:txXfrm>
    </dsp:sp>
    <dsp:sp modelId="{57832CBC-BE80-46EA-8EBC-2D9F67A8CF15}">
      <dsp:nvSpPr>
        <dsp:cNvPr id="0" name=""/>
        <dsp:cNvSpPr/>
      </dsp:nvSpPr>
      <dsp:spPr>
        <a:xfrm>
          <a:off x="8504589" y="738535"/>
          <a:ext cx="1059398" cy="1059398"/>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DC98B3-DD1F-4B1B-A27B-0E5A0DB2964F}">
      <dsp:nvSpPr>
        <dsp:cNvPr id="0" name=""/>
        <dsp:cNvSpPr/>
      </dsp:nvSpPr>
      <dsp:spPr>
        <a:xfrm>
          <a:off x="8730363" y="964308"/>
          <a:ext cx="607851" cy="60785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E3980C-769F-4FB4-9EAC-D9E52A871881}">
      <dsp:nvSpPr>
        <dsp:cNvPr id="0" name=""/>
        <dsp:cNvSpPr/>
      </dsp:nvSpPr>
      <dsp:spPr>
        <a:xfrm>
          <a:off x="8165929" y="2127910"/>
          <a:ext cx="1736718" cy="69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Describe the DSM 5 and the ICD 11.</a:t>
          </a:r>
        </a:p>
      </dsp:txBody>
      <dsp:txXfrm>
        <a:off x="8165929" y="2127910"/>
        <a:ext cx="1736718" cy="6946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59C549-0609-4029-A904-66F26C91C4C9}">
      <dsp:nvSpPr>
        <dsp:cNvPr id="0" name=""/>
        <dsp:cNvSpPr/>
      </dsp:nvSpPr>
      <dsp:spPr>
        <a:xfrm>
          <a:off x="0" y="748949"/>
          <a:ext cx="2786062" cy="176914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5F15EE-5267-4244-8611-F352A8303FBC}">
      <dsp:nvSpPr>
        <dsp:cNvPr id="0" name=""/>
        <dsp:cNvSpPr/>
      </dsp:nvSpPr>
      <dsp:spPr>
        <a:xfrm>
          <a:off x="309562" y="1043033"/>
          <a:ext cx="2786062" cy="176914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We as humans have some amazing capabilities and potential. </a:t>
          </a:r>
        </a:p>
      </dsp:txBody>
      <dsp:txXfrm>
        <a:off x="361379" y="1094850"/>
        <a:ext cx="2682428" cy="1665515"/>
      </dsp:txXfrm>
    </dsp:sp>
    <dsp:sp modelId="{9C52F1F5-21E5-43F2-BF0B-2221EBD7E50C}">
      <dsp:nvSpPr>
        <dsp:cNvPr id="0" name=""/>
        <dsp:cNvSpPr/>
      </dsp:nvSpPr>
      <dsp:spPr>
        <a:xfrm>
          <a:off x="3405187" y="748949"/>
          <a:ext cx="2786062" cy="176914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E1C386-5BD3-4E20-A352-E00F94DB818D}">
      <dsp:nvSpPr>
        <dsp:cNvPr id="0" name=""/>
        <dsp:cNvSpPr/>
      </dsp:nvSpPr>
      <dsp:spPr>
        <a:xfrm>
          <a:off x="3714749" y="1043033"/>
          <a:ext cx="2786062" cy="176914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However, we do not always display positive, useful behaviours. </a:t>
          </a:r>
        </a:p>
      </dsp:txBody>
      <dsp:txXfrm>
        <a:off x="3766566" y="1094850"/>
        <a:ext cx="2682428" cy="1665515"/>
      </dsp:txXfrm>
    </dsp:sp>
    <dsp:sp modelId="{28AE3608-0FED-4B11-A7F1-075FB58F8406}">
      <dsp:nvSpPr>
        <dsp:cNvPr id="0" name=""/>
        <dsp:cNvSpPr/>
      </dsp:nvSpPr>
      <dsp:spPr>
        <a:xfrm>
          <a:off x="6810375" y="748949"/>
          <a:ext cx="2786062" cy="176914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811862-416C-412B-88E0-D26BB025E25E}">
      <dsp:nvSpPr>
        <dsp:cNvPr id="0" name=""/>
        <dsp:cNvSpPr/>
      </dsp:nvSpPr>
      <dsp:spPr>
        <a:xfrm>
          <a:off x="7119937" y="1043033"/>
          <a:ext cx="2786062" cy="176914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Can anyone think of any maladaptive behaviours we display? </a:t>
          </a:r>
        </a:p>
      </dsp:txBody>
      <dsp:txXfrm>
        <a:off x="7171754" y="1094850"/>
        <a:ext cx="2682428" cy="16655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09647C-010F-4E4C-8147-09D92C73BB8A}">
      <dsp:nvSpPr>
        <dsp:cNvPr id="0" name=""/>
        <dsp:cNvSpPr/>
      </dsp:nvSpPr>
      <dsp:spPr>
        <a:xfrm>
          <a:off x="1790203" y="3066"/>
          <a:ext cx="2161687" cy="216168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3A1676-7BD2-46ED-B792-5821D4A04E9F}">
      <dsp:nvSpPr>
        <dsp:cNvPr id="0" name=""/>
        <dsp:cNvSpPr/>
      </dsp:nvSpPr>
      <dsp:spPr>
        <a:xfrm>
          <a:off x="2250890" y="463753"/>
          <a:ext cx="1240312" cy="1240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A23B79-3197-40D9-9A3F-0CD95A155628}">
      <dsp:nvSpPr>
        <dsp:cNvPr id="0" name=""/>
        <dsp:cNvSpPr/>
      </dsp:nvSpPr>
      <dsp:spPr>
        <a:xfrm>
          <a:off x="1099171" y="2838066"/>
          <a:ext cx="35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US" sz="2300" kern="1200"/>
            <a:t>What is addiction? </a:t>
          </a:r>
        </a:p>
      </dsp:txBody>
      <dsp:txXfrm>
        <a:off x="1099171" y="2838066"/>
        <a:ext cx="3543750" cy="720000"/>
      </dsp:txXfrm>
    </dsp:sp>
    <dsp:sp modelId="{E64417BB-C3B3-42A8-AAA5-4415ED445437}">
      <dsp:nvSpPr>
        <dsp:cNvPr id="0" name=""/>
        <dsp:cNvSpPr/>
      </dsp:nvSpPr>
      <dsp:spPr>
        <a:xfrm>
          <a:off x="5954109" y="3066"/>
          <a:ext cx="2161687" cy="216168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108245-174E-4696-84B9-A4B5485CFCF8}">
      <dsp:nvSpPr>
        <dsp:cNvPr id="0" name=""/>
        <dsp:cNvSpPr/>
      </dsp:nvSpPr>
      <dsp:spPr>
        <a:xfrm>
          <a:off x="6414796" y="463753"/>
          <a:ext cx="1240312" cy="1240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6DD7AE-6AE7-447E-835E-5E56D4D8FCE6}">
      <dsp:nvSpPr>
        <dsp:cNvPr id="0" name=""/>
        <dsp:cNvSpPr/>
      </dsp:nvSpPr>
      <dsp:spPr>
        <a:xfrm>
          <a:off x="5263078" y="2838066"/>
          <a:ext cx="35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US" sz="2300" kern="1200"/>
            <a:t>What can you become addicted to? </a:t>
          </a:r>
        </a:p>
      </dsp:txBody>
      <dsp:txXfrm>
        <a:off x="5263078" y="2838066"/>
        <a:ext cx="354375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2826B4-3C58-42DA-9B9C-71FC388D14E3}">
      <dsp:nvSpPr>
        <dsp:cNvPr id="0" name=""/>
        <dsp:cNvSpPr/>
      </dsp:nvSpPr>
      <dsp:spPr>
        <a:xfrm>
          <a:off x="3169920" y="1738"/>
          <a:ext cx="3566160" cy="114763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US" sz="3000" kern="1200"/>
            <a:t>Dependence</a:t>
          </a:r>
        </a:p>
      </dsp:txBody>
      <dsp:txXfrm>
        <a:off x="3225943" y="57761"/>
        <a:ext cx="3454114" cy="1035584"/>
      </dsp:txXfrm>
    </dsp:sp>
    <dsp:sp modelId="{3AAE77CD-C57F-4A06-B9B4-DF22430E4EE6}">
      <dsp:nvSpPr>
        <dsp:cNvPr id="0" name=""/>
        <dsp:cNvSpPr/>
      </dsp:nvSpPr>
      <dsp:spPr>
        <a:xfrm>
          <a:off x="3169920" y="1206751"/>
          <a:ext cx="3566160" cy="1147630"/>
        </a:xfrm>
        <a:prstGeom prst="roundRect">
          <a:avLst/>
        </a:prstGeom>
        <a:solidFill>
          <a:schemeClr val="accent2">
            <a:hueOff val="-753762"/>
            <a:satOff val="3697"/>
            <a:lumOff val="16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US" sz="3000" kern="1200"/>
            <a:t>Tolerance</a:t>
          </a:r>
        </a:p>
      </dsp:txBody>
      <dsp:txXfrm>
        <a:off x="3225943" y="1262774"/>
        <a:ext cx="3454114" cy="1035584"/>
      </dsp:txXfrm>
    </dsp:sp>
    <dsp:sp modelId="{C55C5DB2-4517-47A7-AC2C-53174B653481}">
      <dsp:nvSpPr>
        <dsp:cNvPr id="0" name=""/>
        <dsp:cNvSpPr/>
      </dsp:nvSpPr>
      <dsp:spPr>
        <a:xfrm>
          <a:off x="3169920" y="2411763"/>
          <a:ext cx="3566160" cy="1147630"/>
        </a:xfrm>
        <a:prstGeom prst="roundRect">
          <a:avLst/>
        </a:prstGeom>
        <a:solidFill>
          <a:schemeClr val="accent2">
            <a:hueOff val="-1507525"/>
            <a:satOff val="7395"/>
            <a:lumOff val="33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US" sz="3000" kern="1200"/>
            <a:t>Withdrawal Symptoms</a:t>
          </a:r>
        </a:p>
      </dsp:txBody>
      <dsp:txXfrm>
        <a:off x="3225943" y="2467786"/>
        <a:ext cx="3454114" cy="10355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EEE2F7-6453-4E38-BAD4-5E6471D0C4B1}">
      <dsp:nvSpPr>
        <dsp:cNvPr id="0" name=""/>
        <dsp:cNvSpPr/>
      </dsp:nvSpPr>
      <dsp:spPr>
        <a:xfrm>
          <a:off x="1209" y="208962"/>
          <a:ext cx="4244392" cy="26951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1F17C8-CA3E-4467-8C68-AF8356CE060B}">
      <dsp:nvSpPr>
        <dsp:cNvPr id="0" name=""/>
        <dsp:cNvSpPr/>
      </dsp:nvSpPr>
      <dsp:spPr>
        <a:xfrm>
          <a:off x="472808" y="656981"/>
          <a:ext cx="4244392" cy="269518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0" tIns="190500" rIns="190500" bIns="190500" numCol="1" spcCol="1270" anchor="ctr" anchorCtr="0">
          <a:noAutofit/>
        </a:bodyPr>
        <a:lstStyle/>
        <a:p>
          <a:pPr marL="0" lvl="0" indent="0" algn="ctr" defTabSz="2222500">
            <a:lnSpc>
              <a:spcPct val="90000"/>
            </a:lnSpc>
            <a:spcBef>
              <a:spcPct val="0"/>
            </a:spcBef>
            <a:spcAft>
              <a:spcPct val="35000"/>
            </a:spcAft>
            <a:buNone/>
          </a:pPr>
          <a:r>
            <a:rPr lang="en-US" sz="5000" kern="1200"/>
            <a:t>Physical Dependence</a:t>
          </a:r>
        </a:p>
      </dsp:txBody>
      <dsp:txXfrm>
        <a:off x="551747" y="735920"/>
        <a:ext cx="4086514" cy="2537310"/>
      </dsp:txXfrm>
    </dsp:sp>
    <dsp:sp modelId="{ABA06D6E-EC14-4736-AA9D-F8A0A64AEB55}">
      <dsp:nvSpPr>
        <dsp:cNvPr id="0" name=""/>
        <dsp:cNvSpPr/>
      </dsp:nvSpPr>
      <dsp:spPr>
        <a:xfrm>
          <a:off x="5188799" y="208962"/>
          <a:ext cx="4244392" cy="26951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C73BB2-297B-453F-8EF2-36FD3BB2B389}">
      <dsp:nvSpPr>
        <dsp:cNvPr id="0" name=""/>
        <dsp:cNvSpPr/>
      </dsp:nvSpPr>
      <dsp:spPr>
        <a:xfrm>
          <a:off x="5660398" y="656981"/>
          <a:ext cx="4244392" cy="269518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0" tIns="190500" rIns="190500" bIns="190500" numCol="1" spcCol="1270" anchor="ctr" anchorCtr="0">
          <a:noAutofit/>
        </a:bodyPr>
        <a:lstStyle/>
        <a:p>
          <a:pPr marL="0" lvl="0" indent="0" algn="ctr" defTabSz="2222500">
            <a:lnSpc>
              <a:spcPct val="90000"/>
            </a:lnSpc>
            <a:spcBef>
              <a:spcPct val="0"/>
            </a:spcBef>
            <a:spcAft>
              <a:spcPct val="35000"/>
            </a:spcAft>
            <a:buNone/>
          </a:pPr>
          <a:r>
            <a:rPr lang="en-US" sz="5000" kern="1200"/>
            <a:t>Psychological Dependence</a:t>
          </a:r>
        </a:p>
      </dsp:txBody>
      <dsp:txXfrm>
        <a:off x="5739337" y="735920"/>
        <a:ext cx="4086514" cy="253731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AA449E-A692-4E0A-9C17-1EF202D26FCE}">
      <dsp:nvSpPr>
        <dsp:cNvPr id="0" name=""/>
        <dsp:cNvSpPr/>
      </dsp:nvSpPr>
      <dsp:spPr>
        <a:xfrm>
          <a:off x="1014450" y="612310"/>
          <a:ext cx="1265962" cy="12659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14D748-5672-42F8-BD26-727DDCDABB72}">
      <dsp:nvSpPr>
        <dsp:cNvPr id="0" name=""/>
        <dsp:cNvSpPr/>
      </dsp:nvSpPr>
      <dsp:spPr>
        <a:xfrm>
          <a:off x="240806" y="2228822"/>
          <a:ext cx="2813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US" sz="1500" kern="1200"/>
            <a:t>Tolerance is shown when a person has a diminished response to a drug because of repeated use. </a:t>
          </a:r>
        </a:p>
      </dsp:txBody>
      <dsp:txXfrm>
        <a:off x="240806" y="2228822"/>
        <a:ext cx="2813250" cy="720000"/>
      </dsp:txXfrm>
    </dsp:sp>
    <dsp:sp modelId="{E2B57310-1935-4C30-A1BC-4248694586B5}">
      <dsp:nvSpPr>
        <dsp:cNvPr id="0" name=""/>
        <dsp:cNvSpPr/>
      </dsp:nvSpPr>
      <dsp:spPr>
        <a:xfrm>
          <a:off x="4320018" y="612310"/>
          <a:ext cx="1265962" cy="12659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CFB9BF-B034-4D57-A0EE-7B06409D8E27}">
      <dsp:nvSpPr>
        <dsp:cNvPr id="0" name=""/>
        <dsp:cNvSpPr/>
      </dsp:nvSpPr>
      <dsp:spPr>
        <a:xfrm>
          <a:off x="3546375" y="2228822"/>
          <a:ext cx="2813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US" sz="1500" kern="1200"/>
            <a:t>The individual must increase the "dose" to obtain the same effects as the initial response.</a:t>
          </a:r>
        </a:p>
      </dsp:txBody>
      <dsp:txXfrm>
        <a:off x="3546375" y="2228822"/>
        <a:ext cx="2813250" cy="720000"/>
      </dsp:txXfrm>
    </dsp:sp>
    <dsp:sp modelId="{FCE4E7E6-BE55-4295-B63D-3D66190E7116}">
      <dsp:nvSpPr>
        <dsp:cNvPr id="0" name=""/>
        <dsp:cNvSpPr/>
      </dsp:nvSpPr>
      <dsp:spPr>
        <a:xfrm>
          <a:off x="7625587" y="612310"/>
          <a:ext cx="1265962" cy="12659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5A1D45-E83B-49A8-94A5-E236C1C047A4}">
      <dsp:nvSpPr>
        <dsp:cNvPr id="0" name=""/>
        <dsp:cNvSpPr/>
      </dsp:nvSpPr>
      <dsp:spPr>
        <a:xfrm>
          <a:off x="6851943" y="2228822"/>
          <a:ext cx="2813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US" sz="1500" kern="1200"/>
            <a:t>This is the sign of repeated use of something, not necessarily addiction. </a:t>
          </a:r>
        </a:p>
      </dsp:txBody>
      <dsp:txXfrm>
        <a:off x="6851943" y="2228822"/>
        <a:ext cx="2813250"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32E5F2-EFE2-4060-98C2-125FD7232CF1}">
      <dsp:nvSpPr>
        <dsp:cNvPr id="0" name=""/>
        <dsp:cNvSpPr/>
      </dsp:nvSpPr>
      <dsp:spPr>
        <a:xfrm>
          <a:off x="624000" y="250566"/>
          <a:ext cx="1784250" cy="178425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34967B-36A6-48A7-AD5B-DD5EFBD0EFD9}">
      <dsp:nvSpPr>
        <dsp:cNvPr id="0" name=""/>
        <dsp:cNvSpPr/>
      </dsp:nvSpPr>
      <dsp:spPr>
        <a:xfrm>
          <a:off x="1004250" y="630816"/>
          <a:ext cx="1023750" cy="10237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BC0029-AC63-4F41-A711-7BB6C64EAF1B}">
      <dsp:nvSpPr>
        <dsp:cNvPr id="0" name=""/>
        <dsp:cNvSpPr/>
      </dsp:nvSpPr>
      <dsp:spPr>
        <a:xfrm>
          <a:off x="53625" y="2590566"/>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Reduction or ceasing something can lead to withdrawals. </a:t>
          </a:r>
        </a:p>
      </dsp:txBody>
      <dsp:txXfrm>
        <a:off x="53625" y="2590566"/>
        <a:ext cx="2925000" cy="720000"/>
      </dsp:txXfrm>
    </dsp:sp>
    <dsp:sp modelId="{7DBE5D75-3F9E-4880-B920-5C8A29A37D32}">
      <dsp:nvSpPr>
        <dsp:cNvPr id="0" name=""/>
        <dsp:cNvSpPr/>
      </dsp:nvSpPr>
      <dsp:spPr>
        <a:xfrm>
          <a:off x="4060875" y="250566"/>
          <a:ext cx="1784250" cy="178425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2959CF-0F45-4E63-801C-8CAA0D5911B0}">
      <dsp:nvSpPr>
        <dsp:cNvPr id="0" name=""/>
        <dsp:cNvSpPr/>
      </dsp:nvSpPr>
      <dsp:spPr>
        <a:xfrm>
          <a:off x="4441125" y="630816"/>
          <a:ext cx="1023750" cy="10237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26851A7-4FB8-4A83-82C3-57A820A6DCA8}">
      <dsp:nvSpPr>
        <dsp:cNvPr id="0" name=""/>
        <dsp:cNvSpPr/>
      </dsp:nvSpPr>
      <dsp:spPr>
        <a:xfrm>
          <a:off x="3490500" y="2590566"/>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These can be unpleasant, to downright dangerous. </a:t>
          </a:r>
        </a:p>
      </dsp:txBody>
      <dsp:txXfrm>
        <a:off x="3490500" y="2590566"/>
        <a:ext cx="2925000" cy="720000"/>
      </dsp:txXfrm>
    </dsp:sp>
    <dsp:sp modelId="{50659DA2-E81C-47F1-9014-980CEBDA544E}">
      <dsp:nvSpPr>
        <dsp:cNvPr id="0" name=""/>
        <dsp:cNvSpPr/>
      </dsp:nvSpPr>
      <dsp:spPr>
        <a:xfrm>
          <a:off x="7497750" y="250566"/>
          <a:ext cx="1784250" cy="178425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8CD314-65B1-480E-B27C-29AFC781809D}">
      <dsp:nvSpPr>
        <dsp:cNvPr id="0" name=""/>
        <dsp:cNvSpPr/>
      </dsp:nvSpPr>
      <dsp:spPr>
        <a:xfrm>
          <a:off x="7878000" y="630816"/>
          <a:ext cx="1023750" cy="10237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3CE4C9-F878-449C-8A98-6D77F2520964}">
      <dsp:nvSpPr>
        <dsp:cNvPr id="0" name=""/>
        <dsp:cNvSpPr/>
      </dsp:nvSpPr>
      <dsp:spPr>
        <a:xfrm>
          <a:off x="6927375" y="2590566"/>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Fear of withdrawal is a powerful motivator.</a:t>
          </a:r>
        </a:p>
      </dsp:txBody>
      <dsp:txXfrm>
        <a:off x="6927375" y="2590566"/>
        <a:ext cx="2925000"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88DBDB-77E4-4736-8087-6CCA946740A4}">
      <dsp:nvSpPr>
        <dsp:cNvPr id="0" name=""/>
        <dsp:cNvSpPr/>
      </dsp:nvSpPr>
      <dsp:spPr>
        <a:xfrm>
          <a:off x="2902" y="284025"/>
          <a:ext cx="2302371" cy="138142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a:t>Substances</a:t>
          </a:r>
        </a:p>
      </dsp:txBody>
      <dsp:txXfrm>
        <a:off x="2902" y="284025"/>
        <a:ext cx="2302371" cy="1381422"/>
      </dsp:txXfrm>
    </dsp:sp>
    <dsp:sp modelId="{1A0B42E5-2C44-40F3-88D0-C2852DA05D09}">
      <dsp:nvSpPr>
        <dsp:cNvPr id="0" name=""/>
        <dsp:cNvSpPr/>
      </dsp:nvSpPr>
      <dsp:spPr>
        <a:xfrm>
          <a:off x="2535510" y="284025"/>
          <a:ext cx="2302371" cy="1381422"/>
        </a:xfrm>
        <a:prstGeom prst="rect">
          <a:avLst/>
        </a:prstGeom>
        <a:solidFill>
          <a:schemeClr val="accent2">
            <a:hueOff val="-215361"/>
            <a:satOff val="1056"/>
            <a:lumOff val="4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a:t>Gaming</a:t>
          </a:r>
        </a:p>
      </dsp:txBody>
      <dsp:txXfrm>
        <a:off x="2535510" y="284025"/>
        <a:ext cx="2302371" cy="1381422"/>
      </dsp:txXfrm>
    </dsp:sp>
    <dsp:sp modelId="{F3BF36F1-2489-40DD-9BC8-542433CBBF2B}">
      <dsp:nvSpPr>
        <dsp:cNvPr id="0" name=""/>
        <dsp:cNvSpPr/>
      </dsp:nvSpPr>
      <dsp:spPr>
        <a:xfrm>
          <a:off x="5068118" y="284025"/>
          <a:ext cx="2302371" cy="1381422"/>
        </a:xfrm>
        <a:prstGeom prst="rect">
          <a:avLst/>
        </a:prstGeom>
        <a:solidFill>
          <a:schemeClr val="accent2">
            <a:hueOff val="-430721"/>
            <a:satOff val="2113"/>
            <a:lumOff val="9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a:t>Internet</a:t>
          </a:r>
        </a:p>
      </dsp:txBody>
      <dsp:txXfrm>
        <a:off x="5068118" y="284025"/>
        <a:ext cx="2302371" cy="1381422"/>
      </dsp:txXfrm>
    </dsp:sp>
    <dsp:sp modelId="{00E9F56E-4624-402B-9FD8-78B0D6D9217C}">
      <dsp:nvSpPr>
        <dsp:cNvPr id="0" name=""/>
        <dsp:cNvSpPr/>
      </dsp:nvSpPr>
      <dsp:spPr>
        <a:xfrm>
          <a:off x="7600726" y="284025"/>
          <a:ext cx="2302371" cy="1381422"/>
        </a:xfrm>
        <a:prstGeom prst="rect">
          <a:avLst/>
        </a:prstGeom>
        <a:solidFill>
          <a:schemeClr val="accent2">
            <a:hueOff val="-646082"/>
            <a:satOff val="3169"/>
            <a:lumOff val="14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a:t>Gambling</a:t>
          </a:r>
        </a:p>
      </dsp:txBody>
      <dsp:txXfrm>
        <a:off x="7600726" y="284025"/>
        <a:ext cx="2302371" cy="1381422"/>
      </dsp:txXfrm>
    </dsp:sp>
    <dsp:sp modelId="{BE028326-FF11-497E-B5F1-177243C5BFE3}">
      <dsp:nvSpPr>
        <dsp:cNvPr id="0" name=""/>
        <dsp:cNvSpPr/>
      </dsp:nvSpPr>
      <dsp:spPr>
        <a:xfrm>
          <a:off x="2902" y="1895685"/>
          <a:ext cx="2302371" cy="1381422"/>
        </a:xfrm>
        <a:prstGeom prst="rect">
          <a:avLst/>
        </a:prstGeom>
        <a:solidFill>
          <a:schemeClr val="accent2">
            <a:hueOff val="-861443"/>
            <a:satOff val="4226"/>
            <a:lumOff val="19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a:t>Nicotine</a:t>
          </a:r>
        </a:p>
      </dsp:txBody>
      <dsp:txXfrm>
        <a:off x="2902" y="1895685"/>
        <a:ext cx="2302371" cy="1381422"/>
      </dsp:txXfrm>
    </dsp:sp>
    <dsp:sp modelId="{558545A3-4FD7-4D40-882E-DB4B8E12B634}">
      <dsp:nvSpPr>
        <dsp:cNvPr id="0" name=""/>
        <dsp:cNvSpPr/>
      </dsp:nvSpPr>
      <dsp:spPr>
        <a:xfrm>
          <a:off x="2535510" y="1895685"/>
          <a:ext cx="2302371" cy="1381422"/>
        </a:xfrm>
        <a:prstGeom prst="rect">
          <a:avLst/>
        </a:prstGeom>
        <a:solidFill>
          <a:schemeClr val="accent2">
            <a:hueOff val="-1076803"/>
            <a:satOff val="5282"/>
            <a:lumOff val="23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a:t>Pornography</a:t>
          </a:r>
        </a:p>
      </dsp:txBody>
      <dsp:txXfrm>
        <a:off x="2535510" y="1895685"/>
        <a:ext cx="2302371" cy="1381422"/>
      </dsp:txXfrm>
    </dsp:sp>
    <dsp:sp modelId="{C0BF955F-4AC9-4507-BE35-0DC4E08BB697}">
      <dsp:nvSpPr>
        <dsp:cNvPr id="0" name=""/>
        <dsp:cNvSpPr/>
      </dsp:nvSpPr>
      <dsp:spPr>
        <a:xfrm>
          <a:off x="5068118" y="1895685"/>
          <a:ext cx="2302371" cy="1381422"/>
        </a:xfrm>
        <a:prstGeom prst="rect">
          <a:avLst/>
        </a:prstGeom>
        <a:solidFill>
          <a:schemeClr val="accent2">
            <a:hueOff val="-1292164"/>
            <a:satOff val="6339"/>
            <a:lumOff val="28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a:t>Food</a:t>
          </a:r>
        </a:p>
      </dsp:txBody>
      <dsp:txXfrm>
        <a:off x="5068118" y="1895685"/>
        <a:ext cx="2302371" cy="1381422"/>
      </dsp:txXfrm>
    </dsp:sp>
    <dsp:sp modelId="{C1FA9619-420A-4516-9AAA-EF3D02912CD2}">
      <dsp:nvSpPr>
        <dsp:cNvPr id="0" name=""/>
        <dsp:cNvSpPr/>
      </dsp:nvSpPr>
      <dsp:spPr>
        <a:xfrm>
          <a:off x="7600726" y="1895685"/>
          <a:ext cx="2302371" cy="1381422"/>
        </a:xfrm>
        <a:prstGeom prst="rect">
          <a:avLst/>
        </a:prstGeom>
        <a:solidFill>
          <a:schemeClr val="accent2">
            <a:hueOff val="-1507525"/>
            <a:satOff val="7395"/>
            <a:lumOff val="33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a:t>Shopping</a:t>
          </a:r>
        </a:p>
      </dsp:txBody>
      <dsp:txXfrm>
        <a:off x="7600726" y="1895685"/>
        <a:ext cx="2302371" cy="138142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C4AA32-00B0-44B0-887E-B9546D9FC6FD}">
      <dsp:nvSpPr>
        <dsp:cNvPr id="0" name=""/>
        <dsp:cNvSpPr/>
      </dsp:nvSpPr>
      <dsp:spPr>
        <a:xfrm>
          <a:off x="0" y="0"/>
          <a:ext cx="7924800" cy="78344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Genetic vulnerability – Alcohol Europeans vs Asian metabolism</a:t>
          </a:r>
        </a:p>
      </dsp:txBody>
      <dsp:txXfrm>
        <a:off x="22946" y="22946"/>
        <a:ext cx="7013196" cy="737557"/>
      </dsp:txXfrm>
    </dsp:sp>
    <dsp:sp modelId="{D798D03A-513C-4BE3-8755-E9D828FC6F60}">
      <dsp:nvSpPr>
        <dsp:cNvPr id="0" name=""/>
        <dsp:cNvSpPr/>
      </dsp:nvSpPr>
      <dsp:spPr>
        <a:xfrm>
          <a:off x="663701" y="925894"/>
          <a:ext cx="7924800" cy="783449"/>
        </a:xfrm>
        <a:prstGeom prst="roundRect">
          <a:avLst>
            <a:gd name="adj" fmla="val 10000"/>
          </a:avLst>
        </a:prstGeom>
        <a:solidFill>
          <a:schemeClr val="accent2">
            <a:hueOff val="-502508"/>
            <a:satOff val="2465"/>
            <a:lumOff val="111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Environment vs genetics</a:t>
          </a:r>
        </a:p>
      </dsp:txBody>
      <dsp:txXfrm>
        <a:off x="686647" y="948840"/>
        <a:ext cx="6705963" cy="737557"/>
      </dsp:txXfrm>
    </dsp:sp>
    <dsp:sp modelId="{0214C4F4-F7E4-44E5-8CDD-AFFAD009C7C7}">
      <dsp:nvSpPr>
        <dsp:cNvPr id="0" name=""/>
        <dsp:cNvSpPr/>
      </dsp:nvSpPr>
      <dsp:spPr>
        <a:xfrm>
          <a:off x="1317498" y="1851789"/>
          <a:ext cx="7924800" cy="783449"/>
        </a:xfrm>
        <a:prstGeom prst="roundRect">
          <a:avLst>
            <a:gd name="adj" fmla="val 10000"/>
          </a:avLst>
        </a:prstGeom>
        <a:solidFill>
          <a:schemeClr val="accent2">
            <a:hueOff val="-1005016"/>
            <a:satOff val="4930"/>
            <a:lumOff val="22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33% concordance rate for MZ and 15% for DZ twins (Kendler et al., 1997)</a:t>
          </a:r>
        </a:p>
      </dsp:txBody>
      <dsp:txXfrm>
        <a:off x="1340444" y="1874735"/>
        <a:ext cx="6715869" cy="737557"/>
      </dsp:txXfrm>
    </dsp:sp>
    <dsp:sp modelId="{77B0D170-B8B0-45B0-A502-1C0D3994BFF7}">
      <dsp:nvSpPr>
        <dsp:cNvPr id="0" name=""/>
        <dsp:cNvSpPr/>
      </dsp:nvSpPr>
      <dsp:spPr>
        <a:xfrm>
          <a:off x="1981200" y="2777683"/>
          <a:ext cx="7924800" cy="783449"/>
        </a:xfrm>
        <a:prstGeom prst="roundRect">
          <a:avLst>
            <a:gd name="adj" fmla="val 10000"/>
          </a:avLst>
        </a:prstGeom>
        <a:solidFill>
          <a:schemeClr val="accent2">
            <a:hueOff val="-1507525"/>
            <a:satOff val="7395"/>
            <a:lumOff val="33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Opioids have been found to have the highest genetic susceptibility for addiction (Wang et al., 2019)</a:t>
          </a:r>
        </a:p>
      </dsp:txBody>
      <dsp:txXfrm>
        <a:off x="2004146" y="2800629"/>
        <a:ext cx="6705963" cy="737557"/>
      </dsp:txXfrm>
    </dsp:sp>
    <dsp:sp modelId="{3697D1A4-5F0A-4140-99CD-D49BDA2A15E0}">
      <dsp:nvSpPr>
        <dsp:cNvPr id="0" name=""/>
        <dsp:cNvSpPr/>
      </dsp:nvSpPr>
      <dsp:spPr>
        <a:xfrm>
          <a:off x="7415557" y="600050"/>
          <a:ext cx="509242" cy="509242"/>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7530136" y="600050"/>
        <a:ext cx="280084" cy="383205"/>
      </dsp:txXfrm>
    </dsp:sp>
    <dsp:sp modelId="{BCFCB12B-4805-4B68-A577-E83CDB57B836}">
      <dsp:nvSpPr>
        <dsp:cNvPr id="0" name=""/>
        <dsp:cNvSpPr/>
      </dsp:nvSpPr>
      <dsp:spPr>
        <a:xfrm>
          <a:off x="8079259" y="1525945"/>
          <a:ext cx="509242" cy="509242"/>
        </a:xfrm>
        <a:prstGeom prst="downArrow">
          <a:avLst>
            <a:gd name="adj1" fmla="val 55000"/>
            <a:gd name="adj2" fmla="val 45000"/>
          </a:avLst>
        </a:prstGeom>
        <a:solidFill>
          <a:schemeClr val="accent2">
            <a:tint val="40000"/>
            <a:alpha val="90000"/>
            <a:hueOff val="-445746"/>
            <a:satOff val="4107"/>
            <a:lumOff val="446"/>
            <a:alphaOff val="0"/>
          </a:schemeClr>
        </a:solidFill>
        <a:ln w="12700" cap="flat" cmpd="sng" algn="ctr">
          <a:solidFill>
            <a:schemeClr val="accent2">
              <a:tint val="40000"/>
              <a:alpha val="90000"/>
              <a:hueOff val="-445746"/>
              <a:satOff val="4107"/>
              <a:lumOff val="44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193838" y="1525945"/>
        <a:ext cx="280084" cy="383205"/>
      </dsp:txXfrm>
    </dsp:sp>
    <dsp:sp modelId="{7DEB928B-93F2-422B-8167-A73B00331859}">
      <dsp:nvSpPr>
        <dsp:cNvPr id="0" name=""/>
        <dsp:cNvSpPr/>
      </dsp:nvSpPr>
      <dsp:spPr>
        <a:xfrm>
          <a:off x="8733055" y="2451840"/>
          <a:ext cx="509242" cy="509242"/>
        </a:xfrm>
        <a:prstGeom prst="downArrow">
          <a:avLst>
            <a:gd name="adj1" fmla="val 55000"/>
            <a:gd name="adj2" fmla="val 45000"/>
          </a:avLst>
        </a:prstGeom>
        <a:solidFill>
          <a:schemeClr val="accent2">
            <a:tint val="40000"/>
            <a:alpha val="90000"/>
            <a:hueOff val="-891493"/>
            <a:satOff val="8214"/>
            <a:lumOff val="893"/>
            <a:alphaOff val="0"/>
          </a:schemeClr>
        </a:solidFill>
        <a:ln w="12700" cap="flat" cmpd="sng" algn="ctr">
          <a:solidFill>
            <a:schemeClr val="accent2">
              <a:tint val="40000"/>
              <a:alpha val="90000"/>
              <a:hueOff val="-891493"/>
              <a:satOff val="8214"/>
              <a:lumOff val="89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847634" y="2451840"/>
        <a:ext cx="280084" cy="38320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8BC228-C3DC-4035-A8A2-3696E0D24369}">
      <dsp:nvSpPr>
        <dsp:cNvPr id="0" name=""/>
        <dsp:cNvSpPr/>
      </dsp:nvSpPr>
      <dsp:spPr>
        <a:xfrm>
          <a:off x="0" y="0"/>
          <a:ext cx="8420100" cy="106833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Biological factors – appetite control, genes, stress responses</a:t>
          </a:r>
        </a:p>
      </dsp:txBody>
      <dsp:txXfrm>
        <a:off x="31291" y="31291"/>
        <a:ext cx="7267277" cy="1005757"/>
      </dsp:txXfrm>
    </dsp:sp>
    <dsp:sp modelId="{3B64354A-C2FD-4E0E-B16D-1A4689713CC3}">
      <dsp:nvSpPr>
        <dsp:cNvPr id="0" name=""/>
        <dsp:cNvSpPr/>
      </dsp:nvSpPr>
      <dsp:spPr>
        <a:xfrm>
          <a:off x="742949" y="1246396"/>
          <a:ext cx="8420100" cy="1068339"/>
        </a:xfrm>
        <a:prstGeom prst="roundRect">
          <a:avLst>
            <a:gd name="adj" fmla="val 10000"/>
          </a:avLst>
        </a:prstGeom>
        <a:solidFill>
          <a:schemeClr val="accent2">
            <a:hueOff val="-753762"/>
            <a:satOff val="3697"/>
            <a:lumOff val="16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Psychological factors – food cues, preferences, adverse experiences, MH problems</a:t>
          </a:r>
        </a:p>
      </dsp:txBody>
      <dsp:txXfrm>
        <a:off x="774240" y="1277687"/>
        <a:ext cx="6920147" cy="1005757"/>
      </dsp:txXfrm>
    </dsp:sp>
    <dsp:sp modelId="{5319611C-FF2F-4AE0-A94A-C9D34EFC9A71}">
      <dsp:nvSpPr>
        <dsp:cNvPr id="0" name=""/>
        <dsp:cNvSpPr/>
      </dsp:nvSpPr>
      <dsp:spPr>
        <a:xfrm>
          <a:off x="1485899" y="2492793"/>
          <a:ext cx="8420100" cy="1068339"/>
        </a:xfrm>
        <a:prstGeom prst="roundRect">
          <a:avLst>
            <a:gd name="adj" fmla="val 10000"/>
          </a:avLst>
        </a:prstGeom>
        <a:solidFill>
          <a:schemeClr val="accent2">
            <a:hueOff val="-1507525"/>
            <a:satOff val="7395"/>
            <a:lumOff val="33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Social and environmental factors – Stigma, ease of walking, availability of food. </a:t>
          </a:r>
        </a:p>
      </dsp:txBody>
      <dsp:txXfrm>
        <a:off x="1517190" y="2524084"/>
        <a:ext cx="6920147" cy="1005757"/>
      </dsp:txXfrm>
    </dsp:sp>
    <dsp:sp modelId="{1C6DB1CA-30E7-47BD-B203-876BD66B6B13}">
      <dsp:nvSpPr>
        <dsp:cNvPr id="0" name=""/>
        <dsp:cNvSpPr/>
      </dsp:nvSpPr>
      <dsp:spPr>
        <a:xfrm>
          <a:off x="7725679" y="810157"/>
          <a:ext cx="694420" cy="69442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7881923" y="810157"/>
        <a:ext cx="381932" cy="522551"/>
      </dsp:txXfrm>
    </dsp:sp>
    <dsp:sp modelId="{7EADBF68-F77F-499E-99CE-A91BAE92A0C5}">
      <dsp:nvSpPr>
        <dsp:cNvPr id="0" name=""/>
        <dsp:cNvSpPr/>
      </dsp:nvSpPr>
      <dsp:spPr>
        <a:xfrm>
          <a:off x="8468629" y="2049432"/>
          <a:ext cx="694420" cy="694420"/>
        </a:xfrm>
        <a:prstGeom prst="downArrow">
          <a:avLst>
            <a:gd name="adj1" fmla="val 55000"/>
            <a:gd name="adj2" fmla="val 45000"/>
          </a:avLst>
        </a:prstGeom>
        <a:solidFill>
          <a:schemeClr val="accent2">
            <a:tint val="40000"/>
            <a:alpha val="90000"/>
            <a:hueOff val="-891493"/>
            <a:satOff val="8214"/>
            <a:lumOff val="893"/>
            <a:alphaOff val="0"/>
          </a:schemeClr>
        </a:solidFill>
        <a:ln w="12700" cap="flat" cmpd="sng" algn="ctr">
          <a:solidFill>
            <a:schemeClr val="accent2">
              <a:tint val="40000"/>
              <a:alpha val="90000"/>
              <a:hueOff val="-891493"/>
              <a:satOff val="8214"/>
              <a:lumOff val="89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8624873" y="2049432"/>
        <a:ext cx="381932" cy="52255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F6047A-1500-47F3-BE58-48EC03D27190}">
      <dsp:nvSpPr>
        <dsp:cNvPr id="0" name=""/>
        <dsp:cNvSpPr/>
      </dsp:nvSpPr>
      <dsp:spPr>
        <a:xfrm>
          <a:off x="0" y="106450"/>
          <a:ext cx="5102662" cy="107142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Not everyone is obese, despite the U.K. being obesogenic. </a:t>
          </a:r>
        </a:p>
      </dsp:txBody>
      <dsp:txXfrm>
        <a:off x="52303" y="158753"/>
        <a:ext cx="4998056" cy="966821"/>
      </dsp:txXfrm>
    </dsp:sp>
    <dsp:sp modelId="{47D0D276-2063-4D27-B53B-A1635501FB78}">
      <dsp:nvSpPr>
        <dsp:cNvPr id="0" name=""/>
        <dsp:cNvSpPr/>
      </dsp:nvSpPr>
      <dsp:spPr>
        <a:xfrm>
          <a:off x="0" y="1229717"/>
          <a:ext cx="5102662" cy="1071427"/>
        </a:xfrm>
        <a:prstGeom prst="roundRect">
          <a:avLst/>
        </a:prstGeom>
        <a:solidFill>
          <a:schemeClr val="accent2">
            <a:hueOff val="-502508"/>
            <a:satOff val="2465"/>
            <a:lumOff val="111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Evidence points to between 50-90% of weight differences being explained by genes (Elks et al., 2012)</a:t>
          </a:r>
        </a:p>
      </dsp:txBody>
      <dsp:txXfrm>
        <a:off x="52303" y="1282020"/>
        <a:ext cx="4998056" cy="966821"/>
      </dsp:txXfrm>
    </dsp:sp>
    <dsp:sp modelId="{141C92B6-CD8C-429C-B114-8482E59FF3E2}">
      <dsp:nvSpPr>
        <dsp:cNvPr id="0" name=""/>
        <dsp:cNvSpPr/>
      </dsp:nvSpPr>
      <dsp:spPr>
        <a:xfrm>
          <a:off x="0" y="2352985"/>
          <a:ext cx="5102662" cy="1071427"/>
        </a:xfrm>
        <a:prstGeom prst="roundRect">
          <a:avLst/>
        </a:prstGeom>
        <a:solidFill>
          <a:schemeClr val="accent2">
            <a:hueOff val="-1005016"/>
            <a:satOff val="4930"/>
            <a:lumOff val="22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There are over 100 identified genes relating to weight (Locke et al., 2015).</a:t>
          </a:r>
        </a:p>
      </dsp:txBody>
      <dsp:txXfrm>
        <a:off x="52303" y="2405288"/>
        <a:ext cx="4998056" cy="966821"/>
      </dsp:txXfrm>
    </dsp:sp>
    <dsp:sp modelId="{89FF823D-B62A-4FD6-9441-40843776D2E6}">
      <dsp:nvSpPr>
        <dsp:cNvPr id="0" name=""/>
        <dsp:cNvSpPr/>
      </dsp:nvSpPr>
      <dsp:spPr>
        <a:xfrm>
          <a:off x="0" y="3476252"/>
          <a:ext cx="5102662" cy="1071427"/>
        </a:xfrm>
        <a:prstGeom prst="roundRect">
          <a:avLst/>
        </a:prstGeom>
        <a:solidFill>
          <a:schemeClr val="accent2">
            <a:hueOff val="-1507525"/>
            <a:satOff val="7395"/>
            <a:lumOff val="33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Food interest, satiety and emotional eating (Cornelis et al., 2014)</a:t>
          </a:r>
        </a:p>
      </dsp:txBody>
      <dsp:txXfrm>
        <a:off x="52303" y="3528555"/>
        <a:ext cx="4998056" cy="96682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04C721-D3B0-479E-AD14-ED585DCC3718}">
      <dsp:nvSpPr>
        <dsp:cNvPr id="0" name=""/>
        <dsp:cNvSpPr/>
      </dsp:nvSpPr>
      <dsp:spPr>
        <a:xfrm>
          <a:off x="0" y="17440"/>
          <a:ext cx="5102662" cy="14917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Chronic stress, finances, family discord, mental health (Wardle et al., 2011)</a:t>
          </a:r>
        </a:p>
      </dsp:txBody>
      <dsp:txXfrm>
        <a:off x="72821" y="90261"/>
        <a:ext cx="4957020" cy="1346108"/>
      </dsp:txXfrm>
    </dsp:sp>
    <dsp:sp modelId="{3375CA94-BB5B-4BE6-BF76-CC4D413056D4}">
      <dsp:nvSpPr>
        <dsp:cNvPr id="0" name=""/>
        <dsp:cNvSpPr/>
      </dsp:nvSpPr>
      <dsp:spPr>
        <a:xfrm>
          <a:off x="0" y="1581190"/>
          <a:ext cx="5102662" cy="1491750"/>
        </a:xfrm>
        <a:prstGeom prst="roundRect">
          <a:avLst/>
        </a:prstGeom>
        <a:solidFill>
          <a:schemeClr val="accent2">
            <a:hueOff val="-753762"/>
            <a:satOff val="3697"/>
            <a:lumOff val="16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Stress results in greater accumulation of fat (Spencer and Tilbrook, 2011)</a:t>
          </a:r>
        </a:p>
      </dsp:txBody>
      <dsp:txXfrm>
        <a:off x="72821" y="1654011"/>
        <a:ext cx="4957020" cy="1346108"/>
      </dsp:txXfrm>
    </dsp:sp>
    <dsp:sp modelId="{9E6A4B9B-B249-4465-9C5F-6DA8ACA7CD36}">
      <dsp:nvSpPr>
        <dsp:cNvPr id="0" name=""/>
        <dsp:cNvSpPr/>
      </dsp:nvSpPr>
      <dsp:spPr>
        <a:xfrm>
          <a:off x="0" y="3144940"/>
          <a:ext cx="5102662" cy="1491750"/>
        </a:xfrm>
        <a:prstGeom prst="roundRect">
          <a:avLst/>
        </a:prstGeom>
        <a:solidFill>
          <a:schemeClr val="accent2">
            <a:hueOff val="-1507525"/>
            <a:satOff val="7395"/>
            <a:lumOff val="33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Higher stress, higher cravings (Yau and Potenza, 2013)</a:t>
          </a:r>
        </a:p>
      </dsp:txBody>
      <dsp:txXfrm>
        <a:off x="72821" y="3217761"/>
        <a:ext cx="4957020" cy="134610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5AF056-6C8A-44CA-B378-810F12714F2C}">
      <dsp:nvSpPr>
        <dsp:cNvPr id="0" name=""/>
        <dsp:cNvSpPr/>
      </dsp:nvSpPr>
      <dsp:spPr>
        <a:xfrm>
          <a:off x="0" y="109825"/>
          <a:ext cx="5102662" cy="14320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Food preferences start to develop very early on in life and show stability (Craigie et al., 2011).</a:t>
          </a:r>
        </a:p>
      </dsp:txBody>
      <dsp:txXfrm>
        <a:off x="69908" y="179733"/>
        <a:ext cx="4962846" cy="1292264"/>
      </dsp:txXfrm>
    </dsp:sp>
    <dsp:sp modelId="{A31983CC-B1BF-4C6F-9BF4-BABE906707B9}">
      <dsp:nvSpPr>
        <dsp:cNvPr id="0" name=""/>
        <dsp:cNvSpPr/>
      </dsp:nvSpPr>
      <dsp:spPr>
        <a:xfrm>
          <a:off x="0" y="1611025"/>
          <a:ext cx="5102662" cy="1432080"/>
        </a:xfrm>
        <a:prstGeom prst="roundRect">
          <a:avLst/>
        </a:prstGeom>
        <a:solidFill>
          <a:schemeClr val="accent2">
            <a:hueOff val="-753762"/>
            <a:satOff val="3697"/>
            <a:lumOff val="16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Therefore, it is imperative that parents start healthy eating habits early on. </a:t>
          </a:r>
        </a:p>
      </dsp:txBody>
      <dsp:txXfrm>
        <a:off x="69908" y="1680933"/>
        <a:ext cx="4962846" cy="1292264"/>
      </dsp:txXfrm>
    </dsp:sp>
    <dsp:sp modelId="{6BFAA9FF-1A05-4B49-93D2-7D7AD1F173C9}">
      <dsp:nvSpPr>
        <dsp:cNvPr id="0" name=""/>
        <dsp:cNvSpPr/>
      </dsp:nvSpPr>
      <dsp:spPr>
        <a:xfrm>
          <a:off x="0" y="3112225"/>
          <a:ext cx="5102662" cy="1432080"/>
        </a:xfrm>
        <a:prstGeom prst="roundRect">
          <a:avLst/>
        </a:prstGeom>
        <a:solidFill>
          <a:schemeClr val="accent2">
            <a:hueOff val="-1507525"/>
            <a:satOff val="7395"/>
            <a:lumOff val="33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Low SES may lead to energy dense, nutritionally poor foods being the norm (Prayogo et al., 2018)</a:t>
          </a:r>
        </a:p>
      </dsp:txBody>
      <dsp:txXfrm>
        <a:off x="69908" y="3182133"/>
        <a:ext cx="4962846" cy="129226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A6B73C-D33F-4261-8B73-D4E4F5492FCE}">
      <dsp:nvSpPr>
        <dsp:cNvPr id="0" name=""/>
        <dsp:cNvSpPr/>
      </dsp:nvSpPr>
      <dsp:spPr>
        <a:xfrm>
          <a:off x="0" y="202209"/>
          <a:ext cx="5102662" cy="13724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Those who are more responsive to food cues tend to eat more in response to cues (French et al., 2017)</a:t>
          </a:r>
        </a:p>
      </dsp:txBody>
      <dsp:txXfrm>
        <a:off x="66996" y="269205"/>
        <a:ext cx="4968670" cy="1238418"/>
      </dsp:txXfrm>
    </dsp:sp>
    <dsp:sp modelId="{C1DF97EB-51B3-4772-9344-C8F8CB474340}">
      <dsp:nvSpPr>
        <dsp:cNvPr id="0" name=""/>
        <dsp:cNvSpPr/>
      </dsp:nvSpPr>
      <dsp:spPr>
        <a:xfrm>
          <a:off x="0" y="1640860"/>
          <a:ext cx="5102662" cy="1372410"/>
        </a:xfrm>
        <a:prstGeom prst="roundRect">
          <a:avLst/>
        </a:prstGeom>
        <a:solidFill>
          <a:schemeClr val="accent2">
            <a:hueOff val="-753762"/>
            <a:satOff val="3697"/>
            <a:lumOff val="16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Foods that are palatable and energy dense are very well marketed in this sense. </a:t>
          </a:r>
        </a:p>
      </dsp:txBody>
      <dsp:txXfrm>
        <a:off x="66996" y="1707856"/>
        <a:ext cx="4968670" cy="1238418"/>
      </dsp:txXfrm>
    </dsp:sp>
    <dsp:sp modelId="{F6B5431E-A243-4631-B076-29160B6E0852}">
      <dsp:nvSpPr>
        <dsp:cNvPr id="0" name=""/>
        <dsp:cNvSpPr/>
      </dsp:nvSpPr>
      <dsp:spPr>
        <a:xfrm>
          <a:off x="0" y="3079510"/>
          <a:ext cx="5102662" cy="1372410"/>
        </a:xfrm>
        <a:prstGeom prst="roundRect">
          <a:avLst/>
        </a:prstGeom>
        <a:solidFill>
          <a:schemeClr val="accent2">
            <a:hueOff val="-1507525"/>
            <a:satOff val="7395"/>
            <a:lumOff val="33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This psychological marketing maximises sales (Moss, 2014)</a:t>
          </a:r>
        </a:p>
      </dsp:txBody>
      <dsp:txXfrm>
        <a:off x="66996" y="3146506"/>
        <a:ext cx="4968670" cy="123841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29E640-A656-48E0-9337-3D319CB958B9}">
      <dsp:nvSpPr>
        <dsp:cNvPr id="0" name=""/>
        <dsp:cNvSpPr/>
      </dsp:nvSpPr>
      <dsp:spPr>
        <a:xfrm>
          <a:off x="0" y="71575"/>
          <a:ext cx="5102662" cy="14671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Food and emotions are intrinsically linked. </a:t>
          </a:r>
        </a:p>
      </dsp:txBody>
      <dsp:txXfrm>
        <a:off x="71622" y="143197"/>
        <a:ext cx="4959418" cy="1323935"/>
      </dsp:txXfrm>
    </dsp:sp>
    <dsp:sp modelId="{4DC1EF49-3FEC-49FC-8567-8A04540279E1}">
      <dsp:nvSpPr>
        <dsp:cNvPr id="0" name=""/>
        <dsp:cNvSpPr/>
      </dsp:nvSpPr>
      <dsp:spPr>
        <a:xfrm>
          <a:off x="0" y="1593475"/>
          <a:ext cx="5102662" cy="1467179"/>
        </a:xfrm>
        <a:prstGeom prst="roundRect">
          <a:avLst/>
        </a:prstGeom>
        <a:solidFill>
          <a:schemeClr val="accent2">
            <a:hueOff val="-753762"/>
            <a:satOff val="3697"/>
            <a:lumOff val="16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The Masking Hypothesis suggests that overeating is used as a way to improve mood and comfort and to distract in the short term (Polivy and Herman, 1999).</a:t>
          </a:r>
        </a:p>
      </dsp:txBody>
      <dsp:txXfrm>
        <a:off x="71622" y="1665097"/>
        <a:ext cx="4959418" cy="1323935"/>
      </dsp:txXfrm>
    </dsp:sp>
    <dsp:sp modelId="{861E4FF5-4283-4F89-895B-54BF8444AD1D}">
      <dsp:nvSpPr>
        <dsp:cNvPr id="0" name=""/>
        <dsp:cNvSpPr/>
      </dsp:nvSpPr>
      <dsp:spPr>
        <a:xfrm>
          <a:off x="0" y="3115375"/>
          <a:ext cx="5102662" cy="1467179"/>
        </a:xfrm>
        <a:prstGeom prst="roundRect">
          <a:avLst/>
        </a:prstGeom>
        <a:solidFill>
          <a:schemeClr val="accent2">
            <a:hueOff val="-1507525"/>
            <a:satOff val="7395"/>
            <a:lumOff val="33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This is not a long term method.</a:t>
          </a:r>
        </a:p>
      </dsp:txBody>
      <dsp:txXfrm>
        <a:off x="71622" y="3186997"/>
        <a:ext cx="4959418" cy="1323935"/>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E5F1B6-D106-4E89-91F5-56D872FFB215}">
      <dsp:nvSpPr>
        <dsp:cNvPr id="0" name=""/>
        <dsp:cNvSpPr/>
      </dsp:nvSpPr>
      <dsp:spPr>
        <a:xfrm>
          <a:off x="0" y="0"/>
          <a:ext cx="4337262" cy="139623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How does dieting make a person feel?</a:t>
          </a:r>
        </a:p>
      </dsp:txBody>
      <dsp:txXfrm>
        <a:off x="40894" y="40894"/>
        <a:ext cx="2830612" cy="1314451"/>
      </dsp:txXfrm>
    </dsp:sp>
    <dsp:sp modelId="{766FFB2D-E5C1-4F32-9F91-E73E3FD8B23D}">
      <dsp:nvSpPr>
        <dsp:cNvPr id="0" name=""/>
        <dsp:cNvSpPr/>
      </dsp:nvSpPr>
      <dsp:spPr>
        <a:xfrm>
          <a:off x="382699" y="1628945"/>
          <a:ext cx="4337262" cy="1396239"/>
        </a:xfrm>
        <a:prstGeom prst="roundRect">
          <a:avLst>
            <a:gd name="adj" fmla="val 10000"/>
          </a:avLst>
        </a:prstGeom>
        <a:solidFill>
          <a:schemeClr val="accent2">
            <a:hueOff val="-753762"/>
            <a:satOff val="3697"/>
            <a:lumOff val="16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Restrained eating is reliably associated with weight gain over time, as restriction leads to overconsumption (Johnson, Pratt and Wardle, 2012).</a:t>
          </a:r>
        </a:p>
      </dsp:txBody>
      <dsp:txXfrm>
        <a:off x="423593" y="1669839"/>
        <a:ext cx="2965219" cy="1314451"/>
      </dsp:txXfrm>
    </dsp:sp>
    <dsp:sp modelId="{6F8DDEAE-B47D-41F3-B7FD-F60F41A20A57}">
      <dsp:nvSpPr>
        <dsp:cNvPr id="0" name=""/>
        <dsp:cNvSpPr/>
      </dsp:nvSpPr>
      <dsp:spPr>
        <a:xfrm>
          <a:off x="765399" y="3257891"/>
          <a:ext cx="4337262" cy="1396239"/>
        </a:xfrm>
        <a:prstGeom prst="roundRect">
          <a:avLst>
            <a:gd name="adj" fmla="val 10000"/>
          </a:avLst>
        </a:prstGeom>
        <a:solidFill>
          <a:schemeClr val="accent2">
            <a:hueOff val="-1507525"/>
            <a:satOff val="7395"/>
            <a:lumOff val="33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Despite media promotion of short-term restriction, this is psychologically and physically damaging (Polivy, Heatherton and Herman, 1988).</a:t>
          </a:r>
        </a:p>
      </dsp:txBody>
      <dsp:txXfrm>
        <a:off x="806293" y="3298785"/>
        <a:ext cx="2965219" cy="1314451"/>
      </dsp:txXfrm>
    </dsp:sp>
    <dsp:sp modelId="{7A97C320-94DF-4A09-98AA-5E7721395C76}">
      <dsp:nvSpPr>
        <dsp:cNvPr id="0" name=""/>
        <dsp:cNvSpPr/>
      </dsp:nvSpPr>
      <dsp:spPr>
        <a:xfrm>
          <a:off x="3429707" y="1058814"/>
          <a:ext cx="907555" cy="907555"/>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633907" y="1058814"/>
        <a:ext cx="499155" cy="682935"/>
      </dsp:txXfrm>
    </dsp:sp>
    <dsp:sp modelId="{480AABFC-F8EA-4D2E-80F0-C684DB838A01}">
      <dsp:nvSpPr>
        <dsp:cNvPr id="0" name=""/>
        <dsp:cNvSpPr/>
      </dsp:nvSpPr>
      <dsp:spPr>
        <a:xfrm>
          <a:off x="3812407" y="2678451"/>
          <a:ext cx="907555" cy="907555"/>
        </a:xfrm>
        <a:prstGeom prst="downArrow">
          <a:avLst>
            <a:gd name="adj1" fmla="val 55000"/>
            <a:gd name="adj2" fmla="val 45000"/>
          </a:avLst>
        </a:prstGeom>
        <a:solidFill>
          <a:schemeClr val="accent2">
            <a:tint val="40000"/>
            <a:alpha val="90000"/>
            <a:hueOff val="-891493"/>
            <a:satOff val="8214"/>
            <a:lumOff val="893"/>
            <a:alphaOff val="0"/>
          </a:schemeClr>
        </a:solidFill>
        <a:ln w="12700" cap="flat" cmpd="sng" algn="ctr">
          <a:solidFill>
            <a:schemeClr val="accent2">
              <a:tint val="40000"/>
              <a:alpha val="90000"/>
              <a:hueOff val="-891493"/>
              <a:satOff val="8214"/>
              <a:lumOff val="89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016607" y="2678451"/>
        <a:ext cx="499155" cy="682935"/>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D8EE1F-717C-46C9-901A-F3A133ACC51F}">
      <dsp:nvSpPr>
        <dsp:cNvPr id="0" name=""/>
        <dsp:cNvSpPr/>
      </dsp:nvSpPr>
      <dsp:spPr>
        <a:xfrm>
          <a:off x="0" y="281904"/>
          <a:ext cx="5102662" cy="20077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This relationship is bidirectional, but mental health issues increase the risk of obesity (Rajan and Menon, 2017).</a:t>
          </a:r>
        </a:p>
      </dsp:txBody>
      <dsp:txXfrm>
        <a:off x="98009" y="379913"/>
        <a:ext cx="4906644" cy="1811702"/>
      </dsp:txXfrm>
    </dsp:sp>
    <dsp:sp modelId="{E6630C23-D402-45CB-B4E1-7F66461A43CA}">
      <dsp:nvSpPr>
        <dsp:cNvPr id="0" name=""/>
        <dsp:cNvSpPr/>
      </dsp:nvSpPr>
      <dsp:spPr>
        <a:xfrm>
          <a:off x="0" y="2364505"/>
          <a:ext cx="5102662" cy="2007720"/>
        </a:xfrm>
        <a:prstGeom prst="roundRect">
          <a:avLst/>
        </a:prstGeom>
        <a:solidFill>
          <a:schemeClr val="accent2">
            <a:hueOff val="-1507525"/>
            <a:satOff val="7395"/>
            <a:lumOff val="33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Integrated care is needed here, as many antidepressants and antipsychotics increase appetite. </a:t>
          </a:r>
        </a:p>
      </dsp:txBody>
      <dsp:txXfrm>
        <a:off x="98009" y="2462514"/>
        <a:ext cx="4906644" cy="1811702"/>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616987-6E61-4F0C-A2DB-A47E79C3CDE0}">
      <dsp:nvSpPr>
        <dsp:cNvPr id="0" name=""/>
        <dsp:cNvSpPr/>
      </dsp:nvSpPr>
      <dsp:spPr>
        <a:xfrm>
          <a:off x="0" y="17440"/>
          <a:ext cx="5102662" cy="14917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ACE's are associated with behaviours that lead to weight gain. </a:t>
          </a:r>
        </a:p>
      </dsp:txBody>
      <dsp:txXfrm>
        <a:off x="72821" y="90261"/>
        <a:ext cx="4957020" cy="1346108"/>
      </dsp:txXfrm>
    </dsp:sp>
    <dsp:sp modelId="{5DECA7DB-CDAC-4C8A-A585-AC618B6E42C3}">
      <dsp:nvSpPr>
        <dsp:cNvPr id="0" name=""/>
        <dsp:cNvSpPr/>
      </dsp:nvSpPr>
      <dsp:spPr>
        <a:xfrm>
          <a:off x="0" y="1581190"/>
          <a:ext cx="5102662" cy="1491750"/>
        </a:xfrm>
        <a:prstGeom prst="roundRect">
          <a:avLst/>
        </a:prstGeom>
        <a:solidFill>
          <a:schemeClr val="accent2">
            <a:hueOff val="-753762"/>
            <a:satOff val="3697"/>
            <a:lumOff val="16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Chronic activation of the stress response system is linked here too (Hughes et al., 2017).</a:t>
          </a:r>
        </a:p>
      </dsp:txBody>
      <dsp:txXfrm>
        <a:off x="72821" y="1654011"/>
        <a:ext cx="4957020" cy="1346108"/>
      </dsp:txXfrm>
    </dsp:sp>
    <dsp:sp modelId="{8D8B0C4E-07F6-43E6-BD5E-313C1725962A}">
      <dsp:nvSpPr>
        <dsp:cNvPr id="0" name=""/>
        <dsp:cNvSpPr/>
      </dsp:nvSpPr>
      <dsp:spPr>
        <a:xfrm>
          <a:off x="0" y="3144940"/>
          <a:ext cx="5102662" cy="1491750"/>
        </a:xfrm>
        <a:prstGeom prst="roundRect">
          <a:avLst/>
        </a:prstGeom>
        <a:solidFill>
          <a:schemeClr val="accent2">
            <a:hueOff val="-1507525"/>
            <a:satOff val="7395"/>
            <a:lumOff val="33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High levels of childhood adversity are linked to adult obesity. </a:t>
          </a:r>
        </a:p>
      </dsp:txBody>
      <dsp:txXfrm>
        <a:off x="72821" y="3217761"/>
        <a:ext cx="4957020" cy="1346108"/>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50CD21-C344-45AE-9121-DFF1CA4C194A}">
      <dsp:nvSpPr>
        <dsp:cNvPr id="0" name=""/>
        <dsp:cNvSpPr/>
      </dsp:nvSpPr>
      <dsp:spPr>
        <a:xfrm>
          <a:off x="0" y="352465"/>
          <a:ext cx="5102662" cy="5148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What risks do we take?</a:t>
          </a:r>
        </a:p>
      </dsp:txBody>
      <dsp:txXfrm>
        <a:off x="25130" y="377595"/>
        <a:ext cx="5052402" cy="464540"/>
      </dsp:txXfrm>
    </dsp:sp>
    <dsp:sp modelId="{69130C1A-C910-463A-A84C-088E6E04A075}">
      <dsp:nvSpPr>
        <dsp:cNvPr id="0" name=""/>
        <dsp:cNvSpPr/>
      </dsp:nvSpPr>
      <dsp:spPr>
        <a:xfrm>
          <a:off x="0" y="924865"/>
          <a:ext cx="5102662" cy="514800"/>
        </a:xfrm>
        <a:prstGeom prst="roundRect">
          <a:avLst/>
        </a:prstGeom>
        <a:solidFill>
          <a:schemeClr val="accent2">
            <a:hueOff val="-251254"/>
            <a:satOff val="1232"/>
            <a:lumOff val="5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Disagreeing with a friend's fashion choices?</a:t>
          </a:r>
        </a:p>
      </dsp:txBody>
      <dsp:txXfrm>
        <a:off x="25130" y="949995"/>
        <a:ext cx="5052402" cy="464540"/>
      </dsp:txXfrm>
    </dsp:sp>
    <dsp:sp modelId="{C7E362C3-C907-4E0A-9F7D-83C0CE413622}">
      <dsp:nvSpPr>
        <dsp:cNvPr id="0" name=""/>
        <dsp:cNvSpPr/>
      </dsp:nvSpPr>
      <dsp:spPr>
        <a:xfrm>
          <a:off x="0" y="1497265"/>
          <a:ext cx="5102662" cy="514800"/>
        </a:xfrm>
        <a:prstGeom prst="roundRect">
          <a:avLst/>
        </a:prstGeom>
        <a:solidFill>
          <a:schemeClr val="accent2">
            <a:hueOff val="-502508"/>
            <a:satOff val="2465"/>
            <a:lumOff val="111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Running across the road?</a:t>
          </a:r>
        </a:p>
      </dsp:txBody>
      <dsp:txXfrm>
        <a:off x="25130" y="1522395"/>
        <a:ext cx="5052402" cy="464540"/>
      </dsp:txXfrm>
    </dsp:sp>
    <dsp:sp modelId="{C5997B7A-D4B0-4515-A9FE-B20288F9EC2C}">
      <dsp:nvSpPr>
        <dsp:cNvPr id="0" name=""/>
        <dsp:cNvSpPr/>
      </dsp:nvSpPr>
      <dsp:spPr>
        <a:xfrm>
          <a:off x="0" y="2069665"/>
          <a:ext cx="5102662" cy="514800"/>
        </a:xfrm>
        <a:prstGeom prst="roundRect">
          <a:avLst/>
        </a:prstGeom>
        <a:solidFill>
          <a:schemeClr val="accent2">
            <a:hueOff val="-753762"/>
            <a:satOff val="3697"/>
            <a:lumOff val="16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Skydiving?</a:t>
          </a:r>
        </a:p>
      </dsp:txBody>
      <dsp:txXfrm>
        <a:off x="25130" y="2094795"/>
        <a:ext cx="5052402" cy="464540"/>
      </dsp:txXfrm>
    </dsp:sp>
    <dsp:sp modelId="{C0CB43B6-350D-48E0-96EE-B2B09B4C21D4}">
      <dsp:nvSpPr>
        <dsp:cNvPr id="0" name=""/>
        <dsp:cNvSpPr/>
      </dsp:nvSpPr>
      <dsp:spPr>
        <a:xfrm>
          <a:off x="0" y="2642065"/>
          <a:ext cx="5102662" cy="514800"/>
        </a:xfrm>
        <a:prstGeom prst="roundRect">
          <a:avLst/>
        </a:prstGeom>
        <a:solidFill>
          <a:schemeClr val="accent2">
            <a:hueOff val="-1005016"/>
            <a:satOff val="4930"/>
            <a:lumOff val="22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Investing in crypto?</a:t>
          </a:r>
        </a:p>
      </dsp:txBody>
      <dsp:txXfrm>
        <a:off x="25130" y="2667195"/>
        <a:ext cx="5052402" cy="464540"/>
      </dsp:txXfrm>
    </dsp:sp>
    <dsp:sp modelId="{F6586C58-EAC1-451C-81FD-964465D0299D}">
      <dsp:nvSpPr>
        <dsp:cNvPr id="0" name=""/>
        <dsp:cNvSpPr/>
      </dsp:nvSpPr>
      <dsp:spPr>
        <a:xfrm>
          <a:off x="0" y="3214465"/>
          <a:ext cx="5102662" cy="514800"/>
        </a:xfrm>
        <a:prstGeom prst="roundRect">
          <a:avLst/>
        </a:prstGeom>
        <a:solidFill>
          <a:schemeClr val="accent2">
            <a:hueOff val="-1256271"/>
            <a:satOff val="6162"/>
            <a:lumOff val="27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Sharing needles?</a:t>
          </a:r>
        </a:p>
      </dsp:txBody>
      <dsp:txXfrm>
        <a:off x="25130" y="3239595"/>
        <a:ext cx="5052402" cy="464540"/>
      </dsp:txXfrm>
    </dsp:sp>
    <dsp:sp modelId="{1083E201-0929-4FB1-93E8-57040589F9FB}">
      <dsp:nvSpPr>
        <dsp:cNvPr id="0" name=""/>
        <dsp:cNvSpPr/>
      </dsp:nvSpPr>
      <dsp:spPr>
        <a:xfrm>
          <a:off x="0" y="3786865"/>
          <a:ext cx="5102662" cy="514800"/>
        </a:xfrm>
        <a:prstGeom prst="roundRect">
          <a:avLst/>
        </a:prstGeom>
        <a:solidFill>
          <a:schemeClr val="accent2">
            <a:hueOff val="-1507525"/>
            <a:satOff val="7395"/>
            <a:lumOff val="33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Stealing from shops?</a:t>
          </a:r>
        </a:p>
      </dsp:txBody>
      <dsp:txXfrm>
        <a:off x="25130" y="3811995"/>
        <a:ext cx="5052402" cy="46454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D5D7B0-0787-495E-8E11-EC19E5796D5C}">
      <dsp:nvSpPr>
        <dsp:cNvPr id="0" name=""/>
        <dsp:cNvSpPr/>
      </dsp:nvSpPr>
      <dsp:spPr>
        <a:xfrm>
          <a:off x="342011" y="738535"/>
          <a:ext cx="1059398" cy="105939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F0BFE8-1429-40B4-B9A5-ECA581FA1580}">
      <dsp:nvSpPr>
        <dsp:cNvPr id="0" name=""/>
        <dsp:cNvSpPr/>
      </dsp:nvSpPr>
      <dsp:spPr>
        <a:xfrm>
          <a:off x="567785" y="964308"/>
          <a:ext cx="607851" cy="6078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E64776-BD25-4C9A-B94F-617D3726136F}">
      <dsp:nvSpPr>
        <dsp:cNvPr id="0" name=""/>
        <dsp:cNvSpPr/>
      </dsp:nvSpPr>
      <dsp:spPr>
        <a:xfrm>
          <a:off x="3351" y="2127910"/>
          <a:ext cx="1736718" cy="69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Brain development</a:t>
          </a:r>
        </a:p>
      </dsp:txBody>
      <dsp:txXfrm>
        <a:off x="3351" y="2127910"/>
        <a:ext cx="1736718" cy="694687"/>
      </dsp:txXfrm>
    </dsp:sp>
    <dsp:sp modelId="{A892DA92-6F17-4C77-A907-C4FF41A25052}">
      <dsp:nvSpPr>
        <dsp:cNvPr id="0" name=""/>
        <dsp:cNvSpPr/>
      </dsp:nvSpPr>
      <dsp:spPr>
        <a:xfrm>
          <a:off x="2382656" y="738535"/>
          <a:ext cx="1059398" cy="105939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37E836-2032-4810-B580-A6B1C2C6EC05}">
      <dsp:nvSpPr>
        <dsp:cNvPr id="0" name=""/>
        <dsp:cNvSpPr/>
      </dsp:nvSpPr>
      <dsp:spPr>
        <a:xfrm>
          <a:off x="2608429" y="964308"/>
          <a:ext cx="607851" cy="6078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2597A3-9A4C-4851-851D-9C5E4B712C1D}">
      <dsp:nvSpPr>
        <dsp:cNvPr id="0" name=""/>
        <dsp:cNvSpPr/>
      </dsp:nvSpPr>
      <dsp:spPr>
        <a:xfrm>
          <a:off x="2043996" y="2127910"/>
          <a:ext cx="1736718" cy="69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Genetics</a:t>
          </a:r>
        </a:p>
      </dsp:txBody>
      <dsp:txXfrm>
        <a:off x="2043996" y="2127910"/>
        <a:ext cx="1736718" cy="694687"/>
      </dsp:txXfrm>
    </dsp:sp>
    <dsp:sp modelId="{EE3A556F-C947-4056-B3A8-1A57B81C4008}">
      <dsp:nvSpPr>
        <dsp:cNvPr id="0" name=""/>
        <dsp:cNvSpPr/>
      </dsp:nvSpPr>
      <dsp:spPr>
        <a:xfrm>
          <a:off x="4423300" y="738535"/>
          <a:ext cx="1059398" cy="105939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AF6465-92C1-4472-86F1-44F84DFCA4E0}">
      <dsp:nvSpPr>
        <dsp:cNvPr id="0" name=""/>
        <dsp:cNvSpPr/>
      </dsp:nvSpPr>
      <dsp:spPr>
        <a:xfrm>
          <a:off x="4649074" y="964308"/>
          <a:ext cx="607851" cy="6078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B75D80-A06C-48C3-A3FA-A9D681C7E93C}">
      <dsp:nvSpPr>
        <dsp:cNvPr id="0" name=""/>
        <dsp:cNvSpPr/>
      </dsp:nvSpPr>
      <dsp:spPr>
        <a:xfrm>
          <a:off x="4084640" y="2127910"/>
          <a:ext cx="1736718" cy="69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Chemical imbalances</a:t>
          </a:r>
        </a:p>
      </dsp:txBody>
      <dsp:txXfrm>
        <a:off x="4084640" y="2127910"/>
        <a:ext cx="1736718" cy="694687"/>
      </dsp:txXfrm>
    </dsp:sp>
    <dsp:sp modelId="{740F3180-89D7-49A0-9EB3-64F21BF31FCD}">
      <dsp:nvSpPr>
        <dsp:cNvPr id="0" name=""/>
        <dsp:cNvSpPr/>
      </dsp:nvSpPr>
      <dsp:spPr>
        <a:xfrm>
          <a:off x="6463945" y="738535"/>
          <a:ext cx="1059398" cy="105939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67944C-CC03-4A8E-B95E-99227294F71F}">
      <dsp:nvSpPr>
        <dsp:cNvPr id="0" name=""/>
        <dsp:cNvSpPr/>
      </dsp:nvSpPr>
      <dsp:spPr>
        <a:xfrm>
          <a:off x="6689718" y="964308"/>
          <a:ext cx="607851" cy="6078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77CC00-4272-4628-93C2-B3A0FC6EAFB2}">
      <dsp:nvSpPr>
        <dsp:cNvPr id="0" name=""/>
        <dsp:cNvSpPr/>
      </dsp:nvSpPr>
      <dsp:spPr>
        <a:xfrm>
          <a:off x="6125285" y="2127910"/>
          <a:ext cx="1736718" cy="69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Medication</a:t>
          </a:r>
        </a:p>
      </dsp:txBody>
      <dsp:txXfrm>
        <a:off x="6125285" y="2127910"/>
        <a:ext cx="1736718" cy="694687"/>
      </dsp:txXfrm>
    </dsp:sp>
    <dsp:sp modelId="{7A363638-5D38-46D3-9A12-7A637D841E3A}">
      <dsp:nvSpPr>
        <dsp:cNvPr id="0" name=""/>
        <dsp:cNvSpPr/>
      </dsp:nvSpPr>
      <dsp:spPr>
        <a:xfrm>
          <a:off x="8504589" y="738535"/>
          <a:ext cx="1059398" cy="1059398"/>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013D9C-0420-4A54-86D4-5D57C1FB1A98}">
      <dsp:nvSpPr>
        <dsp:cNvPr id="0" name=""/>
        <dsp:cNvSpPr/>
      </dsp:nvSpPr>
      <dsp:spPr>
        <a:xfrm>
          <a:off x="8730363" y="964308"/>
          <a:ext cx="607851" cy="60785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1868E0-B27F-4F11-96B7-A97AF3F0AF06}">
      <dsp:nvSpPr>
        <dsp:cNvPr id="0" name=""/>
        <dsp:cNvSpPr/>
      </dsp:nvSpPr>
      <dsp:spPr>
        <a:xfrm>
          <a:off x="8165929" y="2127910"/>
          <a:ext cx="1736718" cy="69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Brain injury</a:t>
          </a:r>
        </a:p>
      </dsp:txBody>
      <dsp:txXfrm>
        <a:off x="8165929" y="2127910"/>
        <a:ext cx="1736718" cy="694687"/>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D59557-D2CD-4919-A79C-15276978C11C}">
      <dsp:nvSpPr>
        <dsp:cNvPr id="0" name=""/>
        <dsp:cNvSpPr/>
      </dsp:nvSpPr>
      <dsp:spPr>
        <a:xfrm>
          <a:off x="3385" y="588992"/>
          <a:ext cx="1833190" cy="109991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Conduct disorder</a:t>
          </a:r>
        </a:p>
      </dsp:txBody>
      <dsp:txXfrm>
        <a:off x="3385" y="588992"/>
        <a:ext cx="1833190" cy="1099914"/>
      </dsp:txXfrm>
    </dsp:sp>
    <dsp:sp modelId="{B9DCDBC6-9526-4D63-99CD-36C838FF3497}">
      <dsp:nvSpPr>
        <dsp:cNvPr id="0" name=""/>
        <dsp:cNvSpPr/>
      </dsp:nvSpPr>
      <dsp:spPr>
        <a:xfrm>
          <a:off x="2019895" y="588992"/>
          <a:ext cx="1833190" cy="109991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Intermittent explosive disorder</a:t>
          </a:r>
        </a:p>
      </dsp:txBody>
      <dsp:txXfrm>
        <a:off x="2019895" y="588992"/>
        <a:ext cx="1833190" cy="1099914"/>
      </dsp:txXfrm>
    </dsp:sp>
    <dsp:sp modelId="{C7A0CB19-549B-4551-9231-8401DFE4AE5D}">
      <dsp:nvSpPr>
        <dsp:cNvPr id="0" name=""/>
        <dsp:cNvSpPr/>
      </dsp:nvSpPr>
      <dsp:spPr>
        <a:xfrm>
          <a:off x="4036404" y="588992"/>
          <a:ext cx="1833190" cy="109991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Oppositional and defiant disorder</a:t>
          </a:r>
        </a:p>
      </dsp:txBody>
      <dsp:txXfrm>
        <a:off x="4036404" y="588992"/>
        <a:ext cx="1833190" cy="1099914"/>
      </dsp:txXfrm>
    </dsp:sp>
    <dsp:sp modelId="{DF61E250-964E-4E7C-B69C-44229DECAC02}">
      <dsp:nvSpPr>
        <dsp:cNvPr id="0" name=""/>
        <dsp:cNvSpPr/>
      </dsp:nvSpPr>
      <dsp:spPr>
        <a:xfrm>
          <a:off x="6052914" y="588992"/>
          <a:ext cx="1833190" cy="109991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ADHD</a:t>
          </a:r>
        </a:p>
      </dsp:txBody>
      <dsp:txXfrm>
        <a:off x="6052914" y="588992"/>
        <a:ext cx="1833190" cy="1099914"/>
      </dsp:txXfrm>
    </dsp:sp>
    <dsp:sp modelId="{5B203F4B-B2F4-4492-9DFB-10866BFF9369}">
      <dsp:nvSpPr>
        <dsp:cNvPr id="0" name=""/>
        <dsp:cNvSpPr/>
      </dsp:nvSpPr>
      <dsp:spPr>
        <a:xfrm>
          <a:off x="8069423" y="588992"/>
          <a:ext cx="1833190" cy="109991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PTSD</a:t>
          </a:r>
        </a:p>
      </dsp:txBody>
      <dsp:txXfrm>
        <a:off x="8069423" y="588992"/>
        <a:ext cx="1833190" cy="1099914"/>
      </dsp:txXfrm>
    </dsp:sp>
    <dsp:sp modelId="{37598EED-0AEC-4AB4-83E8-E7D572CF3964}">
      <dsp:nvSpPr>
        <dsp:cNvPr id="0" name=""/>
        <dsp:cNvSpPr/>
      </dsp:nvSpPr>
      <dsp:spPr>
        <a:xfrm>
          <a:off x="1011640" y="1872226"/>
          <a:ext cx="1833190" cy="109991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Autism</a:t>
          </a:r>
        </a:p>
      </dsp:txBody>
      <dsp:txXfrm>
        <a:off x="1011640" y="1872226"/>
        <a:ext cx="1833190" cy="1099914"/>
      </dsp:txXfrm>
    </dsp:sp>
    <dsp:sp modelId="{18BAFF0F-F1E8-4256-818F-5345F3B8BEFA}">
      <dsp:nvSpPr>
        <dsp:cNvPr id="0" name=""/>
        <dsp:cNvSpPr/>
      </dsp:nvSpPr>
      <dsp:spPr>
        <a:xfrm>
          <a:off x="3028150" y="1872226"/>
          <a:ext cx="1833190" cy="109991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Schizophrenia</a:t>
          </a:r>
        </a:p>
      </dsp:txBody>
      <dsp:txXfrm>
        <a:off x="3028150" y="1872226"/>
        <a:ext cx="1833190" cy="1099914"/>
      </dsp:txXfrm>
    </dsp:sp>
    <dsp:sp modelId="{2D9C860D-8691-4A6E-A144-D4F8BD5C6BB1}">
      <dsp:nvSpPr>
        <dsp:cNvPr id="0" name=""/>
        <dsp:cNvSpPr/>
      </dsp:nvSpPr>
      <dsp:spPr>
        <a:xfrm>
          <a:off x="5044659" y="1872226"/>
          <a:ext cx="1833190" cy="109991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Chronic stress</a:t>
          </a:r>
        </a:p>
      </dsp:txBody>
      <dsp:txXfrm>
        <a:off x="5044659" y="1872226"/>
        <a:ext cx="1833190" cy="1099914"/>
      </dsp:txXfrm>
    </dsp:sp>
    <dsp:sp modelId="{FA6C5AE8-12D6-466D-AA3E-ED2CC9C5EF8B}">
      <dsp:nvSpPr>
        <dsp:cNvPr id="0" name=""/>
        <dsp:cNvSpPr/>
      </dsp:nvSpPr>
      <dsp:spPr>
        <a:xfrm>
          <a:off x="7061168" y="1872226"/>
          <a:ext cx="1833190" cy="109991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Personality disorders (EUPD, APD, NPD)</a:t>
          </a:r>
        </a:p>
      </dsp:txBody>
      <dsp:txXfrm>
        <a:off x="7061168" y="1872226"/>
        <a:ext cx="1833190" cy="1099914"/>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6931E6-F2C7-4A35-9D7D-1FBA5CCE7303}">
      <dsp:nvSpPr>
        <dsp:cNvPr id="0" name=""/>
        <dsp:cNvSpPr/>
      </dsp:nvSpPr>
      <dsp:spPr>
        <a:xfrm>
          <a:off x="108988" y="197779"/>
          <a:ext cx="1282574" cy="128257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62F971-19A3-47E0-8A1C-0F30843AB434}">
      <dsp:nvSpPr>
        <dsp:cNvPr id="0" name=""/>
        <dsp:cNvSpPr/>
      </dsp:nvSpPr>
      <dsp:spPr>
        <a:xfrm>
          <a:off x="378329" y="467119"/>
          <a:ext cx="743893" cy="7438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ABB608-5E1F-4B5E-B0C3-1939CD60AE82}">
      <dsp:nvSpPr>
        <dsp:cNvPr id="0" name=""/>
        <dsp:cNvSpPr/>
      </dsp:nvSpPr>
      <dsp:spPr>
        <a:xfrm>
          <a:off x="1666401" y="197779"/>
          <a:ext cx="3023212" cy="1282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t>The hypothalamus and amygdala – built in alarms</a:t>
          </a:r>
        </a:p>
      </dsp:txBody>
      <dsp:txXfrm>
        <a:off x="1666401" y="197779"/>
        <a:ext cx="3023212" cy="1282574"/>
      </dsp:txXfrm>
    </dsp:sp>
    <dsp:sp modelId="{9650BA30-7229-4734-82B1-32179DF04934}">
      <dsp:nvSpPr>
        <dsp:cNvPr id="0" name=""/>
        <dsp:cNvSpPr/>
      </dsp:nvSpPr>
      <dsp:spPr>
        <a:xfrm>
          <a:off x="5216385" y="197779"/>
          <a:ext cx="1282574" cy="128257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73011E-8536-4764-8FB4-6584B53657E5}">
      <dsp:nvSpPr>
        <dsp:cNvPr id="0" name=""/>
        <dsp:cNvSpPr/>
      </dsp:nvSpPr>
      <dsp:spPr>
        <a:xfrm>
          <a:off x="5485726" y="467119"/>
          <a:ext cx="743893" cy="7438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2E8698-E496-4C25-B301-0BCD0D2A134C}">
      <dsp:nvSpPr>
        <dsp:cNvPr id="0" name=""/>
        <dsp:cNvSpPr/>
      </dsp:nvSpPr>
      <dsp:spPr>
        <a:xfrm>
          <a:off x="6773797" y="197779"/>
          <a:ext cx="3023212" cy="1282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t>It triggers an aggressive response.</a:t>
          </a:r>
        </a:p>
      </dsp:txBody>
      <dsp:txXfrm>
        <a:off x="6773797" y="197779"/>
        <a:ext cx="3023212" cy="1282574"/>
      </dsp:txXfrm>
    </dsp:sp>
    <dsp:sp modelId="{CCEEC6A7-EFBD-4B9F-A9EA-C8B791388A4D}">
      <dsp:nvSpPr>
        <dsp:cNvPr id="0" name=""/>
        <dsp:cNvSpPr/>
      </dsp:nvSpPr>
      <dsp:spPr>
        <a:xfrm>
          <a:off x="108988" y="2086764"/>
          <a:ext cx="1282574" cy="128257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FA7609-4332-48C2-8878-EAD8EA3D1F9C}">
      <dsp:nvSpPr>
        <dsp:cNvPr id="0" name=""/>
        <dsp:cNvSpPr/>
      </dsp:nvSpPr>
      <dsp:spPr>
        <a:xfrm>
          <a:off x="378329" y="2356104"/>
          <a:ext cx="743893" cy="74389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F5C97B-76FB-40F1-998B-DED7E469ADF7}">
      <dsp:nvSpPr>
        <dsp:cNvPr id="0" name=""/>
        <dsp:cNvSpPr/>
      </dsp:nvSpPr>
      <dsp:spPr>
        <a:xfrm>
          <a:off x="1666401" y="2086764"/>
          <a:ext cx="3023212" cy="1282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t>Electrical stimulation to the amygdala causes animals to display aggressive behaviour. </a:t>
          </a:r>
        </a:p>
      </dsp:txBody>
      <dsp:txXfrm>
        <a:off x="1666401" y="2086764"/>
        <a:ext cx="3023212" cy="1282574"/>
      </dsp:txXfrm>
    </dsp:sp>
    <dsp:sp modelId="{C0ED5DF6-E015-406A-9481-B4EAFDAAC429}">
      <dsp:nvSpPr>
        <dsp:cNvPr id="0" name=""/>
        <dsp:cNvSpPr/>
      </dsp:nvSpPr>
      <dsp:spPr>
        <a:xfrm>
          <a:off x="5216385" y="2086764"/>
          <a:ext cx="1282574" cy="128257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DC5A02-99E1-467A-A915-8B20D4600F8B}">
      <dsp:nvSpPr>
        <dsp:cNvPr id="0" name=""/>
        <dsp:cNvSpPr/>
      </dsp:nvSpPr>
      <dsp:spPr>
        <a:xfrm>
          <a:off x="5485726" y="2356104"/>
          <a:ext cx="743893" cy="74389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4F8A7D-798A-4651-9375-4495538C1643}">
      <dsp:nvSpPr>
        <dsp:cNvPr id="0" name=""/>
        <dsp:cNvSpPr/>
      </dsp:nvSpPr>
      <dsp:spPr>
        <a:xfrm>
          <a:off x="6773797" y="2086764"/>
          <a:ext cx="3023212" cy="1282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t>Phineas Gage!</a:t>
          </a:r>
        </a:p>
      </dsp:txBody>
      <dsp:txXfrm>
        <a:off x="6773797" y="2086764"/>
        <a:ext cx="3023212" cy="1282574"/>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936AE1-20C8-4AFB-AE62-0289DBFA7BD6}">
      <dsp:nvSpPr>
        <dsp:cNvPr id="0" name=""/>
        <dsp:cNvSpPr/>
      </dsp:nvSpPr>
      <dsp:spPr>
        <a:xfrm>
          <a:off x="0" y="0"/>
          <a:ext cx="7627620" cy="64100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Drugs that increase serotonin production lead to lower levels of aggression (Delville et al., 1997)</a:t>
          </a:r>
        </a:p>
      </dsp:txBody>
      <dsp:txXfrm>
        <a:off x="18774" y="18774"/>
        <a:ext cx="6860930" cy="603455"/>
      </dsp:txXfrm>
    </dsp:sp>
    <dsp:sp modelId="{F2030EE2-E780-4EDC-BEAB-CF352A264C85}">
      <dsp:nvSpPr>
        <dsp:cNvPr id="0" name=""/>
        <dsp:cNvSpPr/>
      </dsp:nvSpPr>
      <dsp:spPr>
        <a:xfrm>
          <a:off x="569595" y="730032"/>
          <a:ext cx="7627620" cy="641003"/>
        </a:xfrm>
        <a:prstGeom prst="roundRect">
          <a:avLst>
            <a:gd name="adj" fmla="val 10000"/>
          </a:avLst>
        </a:prstGeom>
        <a:solidFill>
          <a:schemeClr val="accent2">
            <a:hueOff val="-376881"/>
            <a:satOff val="1849"/>
            <a:lumOff val="8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Low levels of serotonin leads to reduced self control in the orbitofrontal cortex and thus reduced inhibitory control.</a:t>
          </a:r>
        </a:p>
      </dsp:txBody>
      <dsp:txXfrm>
        <a:off x="588369" y="748806"/>
        <a:ext cx="6603824" cy="603455"/>
      </dsp:txXfrm>
    </dsp:sp>
    <dsp:sp modelId="{50C7E8F2-51BE-481D-9C23-0028D5E81675}">
      <dsp:nvSpPr>
        <dsp:cNvPr id="0" name=""/>
        <dsp:cNvSpPr/>
      </dsp:nvSpPr>
      <dsp:spPr>
        <a:xfrm>
          <a:off x="1139189" y="1460064"/>
          <a:ext cx="7627620" cy="641003"/>
        </a:xfrm>
        <a:prstGeom prst="roundRect">
          <a:avLst>
            <a:gd name="adj" fmla="val 10000"/>
          </a:avLst>
        </a:prstGeom>
        <a:solidFill>
          <a:schemeClr val="accent2">
            <a:hueOff val="-753762"/>
            <a:satOff val="3697"/>
            <a:lumOff val="16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Violent criminals are found to have lower serotonin levels.</a:t>
          </a:r>
        </a:p>
      </dsp:txBody>
      <dsp:txXfrm>
        <a:off x="1157963" y="1478838"/>
        <a:ext cx="6603824" cy="603455"/>
      </dsp:txXfrm>
    </dsp:sp>
    <dsp:sp modelId="{98D2C2B8-22A2-4BCB-A8F7-6AA89D594E85}">
      <dsp:nvSpPr>
        <dsp:cNvPr id="0" name=""/>
        <dsp:cNvSpPr/>
      </dsp:nvSpPr>
      <dsp:spPr>
        <a:xfrm>
          <a:off x="1708784" y="2190096"/>
          <a:ext cx="7627620" cy="641003"/>
        </a:xfrm>
        <a:prstGeom prst="roundRect">
          <a:avLst>
            <a:gd name="adj" fmla="val 10000"/>
          </a:avLst>
        </a:prstGeom>
        <a:solidFill>
          <a:schemeClr val="accent2">
            <a:hueOff val="-1130644"/>
            <a:satOff val="5546"/>
            <a:lumOff val="250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However, most of this evidence is solely correlational, not causational. </a:t>
          </a:r>
        </a:p>
      </dsp:txBody>
      <dsp:txXfrm>
        <a:off x="1727558" y="2208870"/>
        <a:ext cx="6603824" cy="603455"/>
      </dsp:txXfrm>
    </dsp:sp>
    <dsp:sp modelId="{B147C103-AC15-47DB-B3C0-1E824282730A}">
      <dsp:nvSpPr>
        <dsp:cNvPr id="0" name=""/>
        <dsp:cNvSpPr/>
      </dsp:nvSpPr>
      <dsp:spPr>
        <a:xfrm>
          <a:off x="2278379" y="2920129"/>
          <a:ext cx="7627620" cy="641003"/>
        </a:xfrm>
        <a:prstGeom prst="roundRect">
          <a:avLst>
            <a:gd name="adj" fmla="val 10000"/>
          </a:avLst>
        </a:prstGeom>
        <a:solidFill>
          <a:schemeClr val="accent2">
            <a:hueOff val="-1507525"/>
            <a:satOff val="7395"/>
            <a:lumOff val="33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Ethics of controlling aggressive people with drugs. </a:t>
          </a:r>
        </a:p>
      </dsp:txBody>
      <dsp:txXfrm>
        <a:off x="2297153" y="2938903"/>
        <a:ext cx="6603824" cy="603455"/>
      </dsp:txXfrm>
    </dsp:sp>
    <dsp:sp modelId="{B8FB0E79-D9D4-439F-9E7C-563DC6AA9CFC}">
      <dsp:nvSpPr>
        <dsp:cNvPr id="0" name=""/>
        <dsp:cNvSpPr/>
      </dsp:nvSpPr>
      <dsp:spPr>
        <a:xfrm>
          <a:off x="7210967" y="468288"/>
          <a:ext cx="416652" cy="416652"/>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7304714" y="468288"/>
        <a:ext cx="229158" cy="313531"/>
      </dsp:txXfrm>
    </dsp:sp>
    <dsp:sp modelId="{FC9DCB38-5436-4BF8-A526-2A1F7AF7718E}">
      <dsp:nvSpPr>
        <dsp:cNvPr id="0" name=""/>
        <dsp:cNvSpPr/>
      </dsp:nvSpPr>
      <dsp:spPr>
        <a:xfrm>
          <a:off x="7780562" y="1198321"/>
          <a:ext cx="416652" cy="416652"/>
        </a:xfrm>
        <a:prstGeom prst="downArrow">
          <a:avLst>
            <a:gd name="adj1" fmla="val 55000"/>
            <a:gd name="adj2" fmla="val 45000"/>
          </a:avLst>
        </a:prstGeom>
        <a:solidFill>
          <a:schemeClr val="accent2">
            <a:tint val="40000"/>
            <a:alpha val="90000"/>
            <a:hueOff val="-297164"/>
            <a:satOff val="2738"/>
            <a:lumOff val="298"/>
            <a:alphaOff val="0"/>
          </a:schemeClr>
        </a:solidFill>
        <a:ln w="12700" cap="flat" cmpd="sng" algn="ctr">
          <a:solidFill>
            <a:schemeClr val="accent2">
              <a:tint val="40000"/>
              <a:alpha val="90000"/>
              <a:hueOff val="-297164"/>
              <a:satOff val="2738"/>
              <a:lumOff val="29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7874309" y="1198321"/>
        <a:ext cx="229158" cy="313531"/>
      </dsp:txXfrm>
    </dsp:sp>
    <dsp:sp modelId="{E15C4A42-CFB2-4B83-98B9-E18090081CBB}">
      <dsp:nvSpPr>
        <dsp:cNvPr id="0" name=""/>
        <dsp:cNvSpPr/>
      </dsp:nvSpPr>
      <dsp:spPr>
        <a:xfrm>
          <a:off x="8350157" y="1917670"/>
          <a:ext cx="416652" cy="416652"/>
        </a:xfrm>
        <a:prstGeom prst="downArrow">
          <a:avLst>
            <a:gd name="adj1" fmla="val 55000"/>
            <a:gd name="adj2" fmla="val 45000"/>
          </a:avLst>
        </a:prstGeom>
        <a:solidFill>
          <a:schemeClr val="accent2">
            <a:tint val="40000"/>
            <a:alpha val="90000"/>
            <a:hueOff val="-594329"/>
            <a:satOff val="5476"/>
            <a:lumOff val="595"/>
            <a:alphaOff val="0"/>
          </a:schemeClr>
        </a:solidFill>
        <a:ln w="12700" cap="flat" cmpd="sng" algn="ctr">
          <a:solidFill>
            <a:schemeClr val="accent2">
              <a:tint val="40000"/>
              <a:alpha val="90000"/>
              <a:hueOff val="-594329"/>
              <a:satOff val="5476"/>
              <a:lumOff val="59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8443904" y="1917670"/>
        <a:ext cx="229158" cy="313531"/>
      </dsp:txXfrm>
    </dsp:sp>
    <dsp:sp modelId="{49330B83-09B2-417E-BE78-2D4A1F9298DC}">
      <dsp:nvSpPr>
        <dsp:cNvPr id="0" name=""/>
        <dsp:cNvSpPr/>
      </dsp:nvSpPr>
      <dsp:spPr>
        <a:xfrm>
          <a:off x="8919752" y="2654824"/>
          <a:ext cx="416652" cy="416652"/>
        </a:xfrm>
        <a:prstGeom prst="downArrow">
          <a:avLst>
            <a:gd name="adj1" fmla="val 55000"/>
            <a:gd name="adj2" fmla="val 45000"/>
          </a:avLst>
        </a:prstGeom>
        <a:solidFill>
          <a:schemeClr val="accent2">
            <a:tint val="40000"/>
            <a:alpha val="90000"/>
            <a:hueOff val="-891493"/>
            <a:satOff val="8214"/>
            <a:lumOff val="893"/>
            <a:alphaOff val="0"/>
          </a:schemeClr>
        </a:solidFill>
        <a:ln w="12700" cap="flat" cmpd="sng" algn="ctr">
          <a:solidFill>
            <a:schemeClr val="accent2">
              <a:tint val="40000"/>
              <a:alpha val="90000"/>
              <a:hueOff val="-891493"/>
              <a:satOff val="8214"/>
              <a:lumOff val="89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9013499" y="2654824"/>
        <a:ext cx="229158" cy="313531"/>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0F0643-CE7E-48F2-A931-D4F710A730B0}">
      <dsp:nvSpPr>
        <dsp:cNvPr id="0" name=""/>
        <dsp:cNvSpPr/>
      </dsp:nvSpPr>
      <dsp:spPr>
        <a:xfrm>
          <a:off x="0" y="71575"/>
          <a:ext cx="5102662" cy="14671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People receiving testosterone injections have shown higher levels of aggression. Those receiving testosterone suppressants were less aggressive. </a:t>
          </a:r>
        </a:p>
      </dsp:txBody>
      <dsp:txXfrm>
        <a:off x="71622" y="143197"/>
        <a:ext cx="4959418" cy="1323936"/>
      </dsp:txXfrm>
    </dsp:sp>
    <dsp:sp modelId="{6303650B-458F-4338-B88C-CBACF074E2AF}">
      <dsp:nvSpPr>
        <dsp:cNvPr id="0" name=""/>
        <dsp:cNvSpPr/>
      </dsp:nvSpPr>
      <dsp:spPr>
        <a:xfrm>
          <a:off x="0" y="1593475"/>
          <a:ext cx="5102662" cy="1467180"/>
        </a:xfrm>
        <a:prstGeom prst="roundRect">
          <a:avLst/>
        </a:prstGeom>
        <a:solidFill>
          <a:schemeClr val="accent2">
            <a:hueOff val="-753762"/>
            <a:satOff val="3697"/>
            <a:lumOff val="16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Violent criminals have been found to have higher testosterone. </a:t>
          </a:r>
        </a:p>
      </dsp:txBody>
      <dsp:txXfrm>
        <a:off x="71622" y="1665097"/>
        <a:ext cx="4959418" cy="1323936"/>
      </dsp:txXfrm>
    </dsp:sp>
    <dsp:sp modelId="{AA9AB10B-FB87-4565-AF2D-4968C8296590}">
      <dsp:nvSpPr>
        <dsp:cNvPr id="0" name=""/>
        <dsp:cNvSpPr/>
      </dsp:nvSpPr>
      <dsp:spPr>
        <a:xfrm>
          <a:off x="0" y="3115375"/>
          <a:ext cx="5102662" cy="1467180"/>
        </a:xfrm>
        <a:prstGeom prst="roundRect">
          <a:avLst/>
        </a:prstGeom>
        <a:solidFill>
          <a:schemeClr val="accent2">
            <a:hueOff val="-1507525"/>
            <a:satOff val="7395"/>
            <a:lumOff val="33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However, those with high testosterone may show high aggression levels, but do not commit aggressive acts. Social factors? Cognitive?</a:t>
          </a:r>
        </a:p>
      </dsp:txBody>
      <dsp:txXfrm>
        <a:off x="71622" y="3186997"/>
        <a:ext cx="4959418" cy="1323936"/>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D5EBDF-6DAE-4753-A100-BEBAE2FEA92F}">
      <dsp:nvSpPr>
        <dsp:cNvPr id="0" name=""/>
        <dsp:cNvSpPr/>
      </dsp:nvSpPr>
      <dsp:spPr>
        <a:xfrm>
          <a:off x="0" y="87471"/>
          <a:ext cx="5102662" cy="106579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Most evidence is correlational.</a:t>
          </a:r>
        </a:p>
      </dsp:txBody>
      <dsp:txXfrm>
        <a:off x="52028" y="139499"/>
        <a:ext cx="4998606" cy="961740"/>
      </dsp:txXfrm>
    </dsp:sp>
    <dsp:sp modelId="{F3C44EB5-1030-4C74-8733-F8752D02B6AF}">
      <dsp:nvSpPr>
        <dsp:cNvPr id="0" name=""/>
        <dsp:cNvSpPr/>
      </dsp:nvSpPr>
      <dsp:spPr>
        <a:xfrm>
          <a:off x="0" y="1225268"/>
          <a:ext cx="5102662" cy="1065796"/>
        </a:xfrm>
        <a:prstGeom prst="roundRect">
          <a:avLst/>
        </a:prstGeom>
        <a:solidFill>
          <a:schemeClr val="accent2">
            <a:hueOff val="-502508"/>
            <a:satOff val="2465"/>
            <a:lumOff val="111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Comparative research done mostly on animals.</a:t>
          </a:r>
        </a:p>
      </dsp:txBody>
      <dsp:txXfrm>
        <a:off x="52028" y="1277296"/>
        <a:ext cx="4998606" cy="961740"/>
      </dsp:txXfrm>
    </dsp:sp>
    <dsp:sp modelId="{FC3D06CE-256C-4586-A494-654F549E7FC1}">
      <dsp:nvSpPr>
        <dsp:cNvPr id="0" name=""/>
        <dsp:cNvSpPr/>
      </dsp:nvSpPr>
      <dsp:spPr>
        <a:xfrm>
          <a:off x="0" y="2363065"/>
          <a:ext cx="5102662" cy="1065796"/>
        </a:xfrm>
        <a:prstGeom prst="roundRect">
          <a:avLst/>
        </a:prstGeom>
        <a:solidFill>
          <a:schemeClr val="accent2">
            <a:hueOff val="-1005016"/>
            <a:satOff val="4930"/>
            <a:lumOff val="22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Reductionist in its approach. </a:t>
          </a:r>
        </a:p>
      </dsp:txBody>
      <dsp:txXfrm>
        <a:off x="52028" y="2415093"/>
        <a:ext cx="4998606" cy="961740"/>
      </dsp:txXfrm>
    </dsp:sp>
    <dsp:sp modelId="{4A8A65A6-73EB-4182-A09E-092EB8C49106}">
      <dsp:nvSpPr>
        <dsp:cNvPr id="0" name=""/>
        <dsp:cNvSpPr/>
      </dsp:nvSpPr>
      <dsp:spPr>
        <a:xfrm>
          <a:off x="0" y="3500861"/>
          <a:ext cx="5102662" cy="1065796"/>
        </a:xfrm>
        <a:prstGeom prst="roundRect">
          <a:avLst/>
        </a:prstGeom>
        <a:solidFill>
          <a:schemeClr val="accent2">
            <a:hueOff val="-1507525"/>
            <a:satOff val="7395"/>
            <a:lumOff val="33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Deterministic. </a:t>
          </a:r>
        </a:p>
      </dsp:txBody>
      <dsp:txXfrm>
        <a:off x="52028" y="3552889"/>
        <a:ext cx="4998606" cy="961740"/>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B3A75E-8F10-4E66-A563-119846FF3254}">
      <dsp:nvSpPr>
        <dsp:cNvPr id="0" name=""/>
        <dsp:cNvSpPr/>
      </dsp:nvSpPr>
      <dsp:spPr>
        <a:xfrm>
          <a:off x="0" y="1104"/>
          <a:ext cx="5102662" cy="22510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a:lnSpc>
              <a:spcPct val="90000"/>
            </a:lnSpc>
            <a:spcBef>
              <a:spcPct val="0"/>
            </a:spcBef>
            <a:spcAft>
              <a:spcPct val="35000"/>
            </a:spcAft>
            <a:buNone/>
          </a:pPr>
          <a:r>
            <a:rPr lang="en-US" sz="5200" kern="1200"/>
            <a:t>MAOA – The Warrior Gene</a:t>
          </a:r>
        </a:p>
      </dsp:txBody>
      <dsp:txXfrm>
        <a:off x="109889" y="110993"/>
        <a:ext cx="4882884" cy="2031302"/>
      </dsp:txXfrm>
    </dsp:sp>
    <dsp:sp modelId="{4330F233-AC95-4473-8219-6DBA73124DD1}">
      <dsp:nvSpPr>
        <dsp:cNvPr id="0" name=""/>
        <dsp:cNvSpPr/>
      </dsp:nvSpPr>
      <dsp:spPr>
        <a:xfrm>
          <a:off x="0" y="2401945"/>
          <a:ext cx="5102662" cy="2251080"/>
        </a:xfrm>
        <a:prstGeom prst="roundRect">
          <a:avLst/>
        </a:prstGeom>
        <a:solidFill>
          <a:schemeClr val="accent2">
            <a:hueOff val="-1507525"/>
            <a:satOff val="7395"/>
            <a:lumOff val="33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a:lnSpc>
              <a:spcPct val="90000"/>
            </a:lnSpc>
            <a:spcBef>
              <a:spcPct val="0"/>
            </a:spcBef>
            <a:spcAft>
              <a:spcPct val="35000"/>
            </a:spcAft>
            <a:buNone/>
          </a:pPr>
          <a:r>
            <a:rPr lang="en-US" sz="5200" kern="1200"/>
            <a:t>Gender and Aggression</a:t>
          </a:r>
        </a:p>
      </dsp:txBody>
      <dsp:txXfrm>
        <a:off x="109889" y="2511834"/>
        <a:ext cx="4882884" cy="2031302"/>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8C4BD6-9BB5-4B43-8EFE-DC3BD25408D8}">
      <dsp:nvSpPr>
        <dsp:cNvPr id="0" name=""/>
        <dsp:cNvSpPr/>
      </dsp:nvSpPr>
      <dsp:spPr>
        <a:xfrm>
          <a:off x="0" y="106450"/>
          <a:ext cx="5102662" cy="107142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This gene codes for the production of the enzyme MAOA</a:t>
          </a:r>
        </a:p>
      </dsp:txBody>
      <dsp:txXfrm>
        <a:off x="52303" y="158753"/>
        <a:ext cx="4998056" cy="966821"/>
      </dsp:txXfrm>
    </dsp:sp>
    <dsp:sp modelId="{251C3329-5F04-4B89-B8F8-3D353595CAE8}">
      <dsp:nvSpPr>
        <dsp:cNvPr id="0" name=""/>
        <dsp:cNvSpPr/>
      </dsp:nvSpPr>
      <dsp:spPr>
        <a:xfrm>
          <a:off x="0" y="1229717"/>
          <a:ext cx="5102662" cy="1071427"/>
        </a:xfrm>
        <a:prstGeom prst="roundRect">
          <a:avLst/>
        </a:prstGeom>
        <a:solidFill>
          <a:schemeClr val="accent2">
            <a:hueOff val="-502508"/>
            <a:satOff val="2465"/>
            <a:lumOff val="111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Aggressive people produce lower levels of the enzyme, causing neurotransmitters to remain in the system for longer periods.</a:t>
          </a:r>
        </a:p>
      </dsp:txBody>
      <dsp:txXfrm>
        <a:off x="52303" y="1282020"/>
        <a:ext cx="4998056" cy="966821"/>
      </dsp:txXfrm>
    </dsp:sp>
    <dsp:sp modelId="{CB9C5C4C-6989-416E-9630-20D75BF1C60C}">
      <dsp:nvSpPr>
        <dsp:cNvPr id="0" name=""/>
        <dsp:cNvSpPr/>
      </dsp:nvSpPr>
      <dsp:spPr>
        <a:xfrm>
          <a:off x="0" y="2352985"/>
          <a:ext cx="5102662" cy="1071427"/>
        </a:xfrm>
        <a:prstGeom prst="roundRect">
          <a:avLst/>
        </a:prstGeom>
        <a:solidFill>
          <a:schemeClr val="accent2">
            <a:hueOff val="-1005016"/>
            <a:satOff val="4930"/>
            <a:lumOff val="22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This leads, typically, to some level of brain dysfunction. </a:t>
          </a:r>
        </a:p>
      </dsp:txBody>
      <dsp:txXfrm>
        <a:off x="52303" y="2405288"/>
        <a:ext cx="4998056" cy="966821"/>
      </dsp:txXfrm>
    </dsp:sp>
    <dsp:sp modelId="{78BA0249-1A38-4C70-954A-590D7949BD62}">
      <dsp:nvSpPr>
        <dsp:cNvPr id="0" name=""/>
        <dsp:cNvSpPr/>
      </dsp:nvSpPr>
      <dsp:spPr>
        <a:xfrm>
          <a:off x="0" y="3476252"/>
          <a:ext cx="5102662" cy="1071427"/>
        </a:xfrm>
        <a:prstGeom prst="roundRect">
          <a:avLst/>
        </a:prstGeom>
        <a:solidFill>
          <a:schemeClr val="accent2">
            <a:hueOff val="-1507525"/>
            <a:satOff val="7395"/>
            <a:lumOff val="33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This gene was called the Warrior Gene as it was found in 56% of Maori men in New Zealand. This has been heavily criticised.</a:t>
          </a:r>
        </a:p>
      </dsp:txBody>
      <dsp:txXfrm>
        <a:off x="52303" y="3528555"/>
        <a:ext cx="4998056" cy="966821"/>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B442B1-2DC6-41D8-AD25-4BF1D23E7A71}">
      <dsp:nvSpPr>
        <dsp:cNvPr id="0" name=""/>
        <dsp:cNvSpPr/>
      </dsp:nvSpPr>
      <dsp:spPr>
        <a:xfrm>
          <a:off x="0" y="17440"/>
          <a:ext cx="5102662" cy="14917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It has been found in 58% of African men and 36% of European men.</a:t>
          </a:r>
        </a:p>
      </dsp:txBody>
      <dsp:txXfrm>
        <a:off x="72821" y="90261"/>
        <a:ext cx="4957020" cy="1346108"/>
      </dsp:txXfrm>
    </dsp:sp>
    <dsp:sp modelId="{A7C51925-B72D-44E7-9B0B-D4FD85F29A9A}">
      <dsp:nvSpPr>
        <dsp:cNvPr id="0" name=""/>
        <dsp:cNvSpPr/>
      </dsp:nvSpPr>
      <dsp:spPr>
        <a:xfrm>
          <a:off x="0" y="1581190"/>
          <a:ext cx="5102662" cy="1491750"/>
        </a:xfrm>
        <a:prstGeom prst="roundRect">
          <a:avLst/>
        </a:prstGeom>
        <a:solidFill>
          <a:schemeClr val="accent2">
            <a:hueOff val="-753762"/>
            <a:satOff val="3697"/>
            <a:lumOff val="16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This is a mainstream gene with some adaptive risk-taking advantages. </a:t>
          </a:r>
        </a:p>
      </dsp:txBody>
      <dsp:txXfrm>
        <a:off x="72821" y="1654011"/>
        <a:ext cx="4957020" cy="1346108"/>
      </dsp:txXfrm>
    </dsp:sp>
    <dsp:sp modelId="{36DA3AF8-CB67-47B5-9CCA-F2803EA2DF61}">
      <dsp:nvSpPr>
        <dsp:cNvPr id="0" name=""/>
        <dsp:cNvSpPr/>
      </dsp:nvSpPr>
      <dsp:spPr>
        <a:xfrm>
          <a:off x="0" y="3144940"/>
          <a:ext cx="5102662" cy="1491750"/>
        </a:xfrm>
        <a:prstGeom prst="roundRect">
          <a:avLst/>
        </a:prstGeom>
        <a:solidFill>
          <a:schemeClr val="accent2">
            <a:hueOff val="-1507525"/>
            <a:satOff val="7395"/>
            <a:lumOff val="33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We must be cautious when researching. </a:t>
          </a:r>
        </a:p>
      </dsp:txBody>
      <dsp:txXfrm>
        <a:off x="72821" y="3217761"/>
        <a:ext cx="4957020" cy="1346108"/>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0E5E2D-E209-4264-9FA7-81E85104CDBD}">
      <dsp:nvSpPr>
        <dsp:cNvPr id="0" name=""/>
        <dsp:cNvSpPr/>
      </dsp:nvSpPr>
      <dsp:spPr>
        <a:xfrm>
          <a:off x="0" y="791934"/>
          <a:ext cx="5102662" cy="9523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Adaptation</a:t>
          </a:r>
        </a:p>
      </dsp:txBody>
      <dsp:txXfrm>
        <a:off x="46491" y="838425"/>
        <a:ext cx="5009680" cy="859398"/>
      </dsp:txXfrm>
    </dsp:sp>
    <dsp:sp modelId="{4143F49B-EC8E-4A26-9AC3-CB3845F961CD}">
      <dsp:nvSpPr>
        <dsp:cNvPr id="0" name=""/>
        <dsp:cNvSpPr/>
      </dsp:nvSpPr>
      <dsp:spPr>
        <a:xfrm>
          <a:off x="0" y="1850875"/>
          <a:ext cx="5102662" cy="952380"/>
        </a:xfrm>
        <a:prstGeom prst="roundRect">
          <a:avLst/>
        </a:prstGeom>
        <a:solidFill>
          <a:schemeClr val="accent2">
            <a:hueOff val="-753762"/>
            <a:satOff val="3697"/>
            <a:lumOff val="16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Inter-group aggression</a:t>
          </a:r>
        </a:p>
      </dsp:txBody>
      <dsp:txXfrm>
        <a:off x="46491" y="1897366"/>
        <a:ext cx="5009680" cy="859398"/>
      </dsp:txXfrm>
    </dsp:sp>
    <dsp:sp modelId="{53D5C871-C17C-43A8-B3AF-D3621398E171}">
      <dsp:nvSpPr>
        <dsp:cNvPr id="0" name=""/>
        <dsp:cNvSpPr/>
      </dsp:nvSpPr>
      <dsp:spPr>
        <a:xfrm>
          <a:off x="0" y="2909815"/>
          <a:ext cx="5102662" cy="952380"/>
        </a:xfrm>
        <a:prstGeom prst="roundRect">
          <a:avLst/>
        </a:prstGeom>
        <a:solidFill>
          <a:schemeClr val="accent2">
            <a:hueOff val="-1507525"/>
            <a:satOff val="7395"/>
            <a:lumOff val="33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Intra-group aggression</a:t>
          </a:r>
        </a:p>
      </dsp:txBody>
      <dsp:txXfrm>
        <a:off x="46491" y="2956306"/>
        <a:ext cx="5009680" cy="859398"/>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06B2A6-9FDE-4A35-9BF9-7EE69DFCCCB2}">
      <dsp:nvSpPr>
        <dsp:cNvPr id="0" name=""/>
        <dsp:cNvSpPr/>
      </dsp:nvSpPr>
      <dsp:spPr>
        <a:xfrm>
          <a:off x="2902" y="284025"/>
          <a:ext cx="2302371" cy="138142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Buss and Shakelford (1995) found that there are seven adaptations of aggression:</a:t>
          </a:r>
        </a:p>
      </dsp:txBody>
      <dsp:txXfrm>
        <a:off x="2902" y="284025"/>
        <a:ext cx="2302371" cy="1381422"/>
      </dsp:txXfrm>
    </dsp:sp>
    <dsp:sp modelId="{F5E030F5-21E7-464C-A1A4-4350D7AACD68}">
      <dsp:nvSpPr>
        <dsp:cNvPr id="0" name=""/>
        <dsp:cNvSpPr/>
      </dsp:nvSpPr>
      <dsp:spPr>
        <a:xfrm>
          <a:off x="2535510" y="284025"/>
          <a:ext cx="2302371" cy="138142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Self-defence</a:t>
          </a:r>
        </a:p>
      </dsp:txBody>
      <dsp:txXfrm>
        <a:off x="2535510" y="284025"/>
        <a:ext cx="2302371" cy="1381422"/>
      </dsp:txXfrm>
    </dsp:sp>
    <dsp:sp modelId="{BDE7260A-0F85-4530-BDB2-93A80E0457B0}">
      <dsp:nvSpPr>
        <dsp:cNvPr id="0" name=""/>
        <dsp:cNvSpPr/>
      </dsp:nvSpPr>
      <dsp:spPr>
        <a:xfrm>
          <a:off x="5068118" y="284025"/>
          <a:ext cx="2302371" cy="138142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Reputation to ward off aggression</a:t>
          </a:r>
        </a:p>
      </dsp:txBody>
      <dsp:txXfrm>
        <a:off x="5068118" y="284025"/>
        <a:ext cx="2302371" cy="1381422"/>
      </dsp:txXfrm>
    </dsp:sp>
    <dsp:sp modelId="{3446C840-1368-43E8-8214-4136088C57DA}">
      <dsp:nvSpPr>
        <dsp:cNvPr id="0" name=""/>
        <dsp:cNvSpPr/>
      </dsp:nvSpPr>
      <dsp:spPr>
        <a:xfrm>
          <a:off x="7600726" y="284025"/>
          <a:ext cx="2302371" cy="138142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Status</a:t>
          </a:r>
        </a:p>
      </dsp:txBody>
      <dsp:txXfrm>
        <a:off x="7600726" y="284025"/>
        <a:ext cx="2302371" cy="1381422"/>
      </dsp:txXfrm>
    </dsp:sp>
    <dsp:sp modelId="{42E75D1C-1749-4B92-A594-986ECE689A1B}">
      <dsp:nvSpPr>
        <dsp:cNvPr id="0" name=""/>
        <dsp:cNvSpPr/>
      </dsp:nvSpPr>
      <dsp:spPr>
        <a:xfrm>
          <a:off x="2902" y="1895685"/>
          <a:ext cx="2302371" cy="138142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Getting and keeping resources</a:t>
          </a:r>
        </a:p>
      </dsp:txBody>
      <dsp:txXfrm>
        <a:off x="2902" y="1895685"/>
        <a:ext cx="2302371" cy="1381422"/>
      </dsp:txXfrm>
    </dsp:sp>
    <dsp:sp modelId="{6DB8A890-5A97-4B21-8BF9-B67747F34667}">
      <dsp:nvSpPr>
        <dsp:cNvPr id="0" name=""/>
        <dsp:cNvSpPr/>
      </dsp:nvSpPr>
      <dsp:spPr>
        <a:xfrm>
          <a:off x="2535510" y="1895685"/>
          <a:ext cx="2302371" cy="138142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Deny resources to children of rivals</a:t>
          </a:r>
        </a:p>
      </dsp:txBody>
      <dsp:txXfrm>
        <a:off x="2535510" y="1895685"/>
        <a:ext cx="2302371" cy="1381422"/>
      </dsp:txXfrm>
    </dsp:sp>
    <dsp:sp modelId="{A672E0C9-BB38-4942-9536-8758DD7B06AB}">
      <dsp:nvSpPr>
        <dsp:cNvPr id="0" name=""/>
        <dsp:cNvSpPr/>
      </dsp:nvSpPr>
      <dsp:spPr>
        <a:xfrm>
          <a:off x="5068118" y="1895685"/>
          <a:ext cx="2302371" cy="138142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Prevent males sharing 'prime females'</a:t>
          </a:r>
        </a:p>
      </dsp:txBody>
      <dsp:txXfrm>
        <a:off x="5068118" y="1895685"/>
        <a:ext cx="2302371" cy="1381422"/>
      </dsp:txXfrm>
    </dsp:sp>
    <dsp:sp modelId="{90A2EB98-A22E-417B-8765-9A9B8518BCBE}">
      <dsp:nvSpPr>
        <dsp:cNvPr id="0" name=""/>
        <dsp:cNvSpPr/>
      </dsp:nvSpPr>
      <dsp:spPr>
        <a:xfrm>
          <a:off x="7600726" y="1895685"/>
          <a:ext cx="2302371" cy="138142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Prevent unfaithfulness in partners</a:t>
          </a:r>
        </a:p>
      </dsp:txBody>
      <dsp:txXfrm>
        <a:off x="7600726" y="1895685"/>
        <a:ext cx="2302371" cy="1381422"/>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00382E-9A99-4AA3-9BBB-EFC07EA154D1}">
      <dsp:nvSpPr>
        <dsp:cNvPr id="0" name=""/>
        <dsp:cNvSpPr/>
      </dsp:nvSpPr>
      <dsp:spPr>
        <a:xfrm>
          <a:off x="0" y="0"/>
          <a:ext cx="7627620" cy="64100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Gangs, warfare.</a:t>
          </a:r>
        </a:p>
      </dsp:txBody>
      <dsp:txXfrm>
        <a:off x="18774" y="18774"/>
        <a:ext cx="6860930" cy="603455"/>
      </dsp:txXfrm>
    </dsp:sp>
    <dsp:sp modelId="{6F01364F-38F7-4440-B61C-988EDE082EF8}">
      <dsp:nvSpPr>
        <dsp:cNvPr id="0" name=""/>
        <dsp:cNvSpPr/>
      </dsp:nvSpPr>
      <dsp:spPr>
        <a:xfrm>
          <a:off x="569595" y="730032"/>
          <a:ext cx="7627620" cy="641003"/>
        </a:xfrm>
        <a:prstGeom prst="roundRect">
          <a:avLst>
            <a:gd name="adj" fmla="val 10000"/>
          </a:avLst>
        </a:prstGeom>
        <a:solidFill>
          <a:schemeClr val="accent2">
            <a:hueOff val="-376881"/>
            <a:satOff val="1849"/>
            <a:lumOff val="8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Cognitive bias to expect attacks.</a:t>
          </a:r>
        </a:p>
      </dsp:txBody>
      <dsp:txXfrm>
        <a:off x="588369" y="748806"/>
        <a:ext cx="6603824" cy="603455"/>
      </dsp:txXfrm>
    </dsp:sp>
    <dsp:sp modelId="{65B3A63D-DB95-49FE-B431-2FBC420CDE2E}">
      <dsp:nvSpPr>
        <dsp:cNvPr id="0" name=""/>
        <dsp:cNvSpPr/>
      </dsp:nvSpPr>
      <dsp:spPr>
        <a:xfrm>
          <a:off x="1139189" y="1460064"/>
          <a:ext cx="7627620" cy="641003"/>
        </a:xfrm>
        <a:prstGeom prst="roundRect">
          <a:avLst>
            <a:gd name="adj" fmla="val 10000"/>
          </a:avLst>
        </a:prstGeom>
        <a:solidFill>
          <a:schemeClr val="accent2">
            <a:hueOff val="-753762"/>
            <a:satOff val="3697"/>
            <a:lumOff val="16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Cultivating a reputation.</a:t>
          </a:r>
        </a:p>
      </dsp:txBody>
      <dsp:txXfrm>
        <a:off x="1157963" y="1478838"/>
        <a:ext cx="6603824" cy="603455"/>
      </dsp:txXfrm>
    </dsp:sp>
    <dsp:sp modelId="{F85FD96A-CAE3-465F-9500-FB9EEBE23E07}">
      <dsp:nvSpPr>
        <dsp:cNvPr id="0" name=""/>
        <dsp:cNvSpPr/>
      </dsp:nvSpPr>
      <dsp:spPr>
        <a:xfrm>
          <a:off x="1708784" y="2190096"/>
          <a:ext cx="7627620" cy="641003"/>
        </a:xfrm>
        <a:prstGeom prst="roundRect">
          <a:avLst>
            <a:gd name="adj" fmla="val 10000"/>
          </a:avLst>
        </a:prstGeom>
        <a:solidFill>
          <a:schemeClr val="accent2">
            <a:hueOff val="-1130644"/>
            <a:satOff val="5546"/>
            <a:lumOff val="250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Use of vengeance as a threat.</a:t>
          </a:r>
        </a:p>
      </dsp:txBody>
      <dsp:txXfrm>
        <a:off x="1727558" y="2208870"/>
        <a:ext cx="6603824" cy="603455"/>
      </dsp:txXfrm>
    </dsp:sp>
    <dsp:sp modelId="{1195356B-AADE-4C5E-B264-FE534552BA83}">
      <dsp:nvSpPr>
        <dsp:cNvPr id="0" name=""/>
        <dsp:cNvSpPr/>
      </dsp:nvSpPr>
      <dsp:spPr>
        <a:xfrm>
          <a:off x="2278379" y="2920129"/>
          <a:ext cx="7627620" cy="641003"/>
        </a:xfrm>
        <a:prstGeom prst="roundRect">
          <a:avLst>
            <a:gd name="adj" fmla="val 10000"/>
          </a:avLst>
        </a:prstGeom>
        <a:solidFill>
          <a:schemeClr val="accent2">
            <a:hueOff val="-1507525"/>
            <a:satOff val="7395"/>
            <a:lumOff val="33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Where does the aggressive view come from?</a:t>
          </a:r>
        </a:p>
      </dsp:txBody>
      <dsp:txXfrm>
        <a:off x="2297153" y="2938903"/>
        <a:ext cx="6603824" cy="603455"/>
      </dsp:txXfrm>
    </dsp:sp>
    <dsp:sp modelId="{46F334DB-166E-4619-A08D-70BAD2C83B99}">
      <dsp:nvSpPr>
        <dsp:cNvPr id="0" name=""/>
        <dsp:cNvSpPr/>
      </dsp:nvSpPr>
      <dsp:spPr>
        <a:xfrm>
          <a:off x="7210967" y="468288"/>
          <a:ext cx="416652" cy="416652"/>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7304714" y="468288"/>
        <a:ext cx="229158" cy="313531"/>
      </dsp:txXfrm>
    </dsp:sp>
    <dsp:sp modelId="{D640C24E-FF04-4E2E-BD3B-1BF5189BD355}">
      <dsp:nvSpPr>
        <dsp:cNvPr id="0" name=""/>
        <dsp:cNvSpPr/>
      </dsp:nvSpPr>
      <dsp:spPr>
        <a:xfrm>
          <a:off x="7780562" y="1198321"/>
          <a:ext cx="416652" cy="416652"/>
        </a:xfrm>
        <a:prstGeom prst="downArrow">
          <a:avLst>
            <a:gd name="adj1" fmla="val 55000"/>
            <a:gd name="adj2" fmla="val 45000"/>
          </a:avLst>
        </a:prstGeom>
        <a:solidFill>
          <a:schemeClr val="accent2">
            <a:tint val="40000"/>
            <a:alpha val="90000"/>
            <a:hueOff val="-297164"/>
            <a:satOff val="2738"/>
            <a:lumOff val="298"/>
            <a:alphaOff val="0"/>
          </a:schemeClr>
        </a:solidFill>
        <a:ln w="12700" cap="flat" cmpd="sng" algn="ctr">
          <a:solidFill>
            <a:schemeClr val="accent2">
              <a:tint val="40000"/>
              <a:alpha val="90000"/>
              <a:hueOff val="-297164"/>
              <a:satOff val="2738"/>
              <a:lumOff val="29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7874309" y="1198321"/>
        <a:ext cx="229158" cy="313531"/>
      </dsp:txXfrm>
    </dsp:sp>
    <dsp:sp modelId="{8AC36BB3-8443-415A-8433-B669317952B4}">
      <dsp:nvSpPr>
        <dsp:cNvPr id="0" name=""/>
        <dsp:cNvSpPr/>
      </dsp:nvSpPr>
      <dsp:spPr>
        <a:xfrm>
          <a:off x="8350157" y="1917670"/>
          <a:ext cx="416652" cy="416652"/>
        </a:xfrm>
        <a:prstGeom prst="downArrow">
          <a:avLst>
            <a:gd name="adj1" fmla="val 55000"/>
            <a:gd name="adj2" fmla="val 45000"/>
          </a:avLst>
        </a:prstGeom>
        <a:solidFill>
          <a:schemeClr val="accent2">
            <a:tint val="40000"/>
            <a:alpha val="90000"/>
            <a:hueOff val="-594329"/>
            <a:satOff val="5476"/>
            <a:lumOff val="595"/>
            <a:alphaOff val="0"/>
          </a:schemeClr>
        </a:solidFill>
        <a:ln w="12700" cap="flat" cmpd="sng" algn="ctr">
          <a:solidFill>
            <a:schemeClr val="accent2">
              <a:tint val="40000"/>
              <a:alpha val="90000"/>
              <a:hueOff val="-594329"/>
              <a:satOff val="5476"/>
              <a:lumOff val="59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8443904" y="1917670"/>
        <a:ext cx="229158" cy="313531"/>
      </dsp:txXfrm>
    </dsp:sp>
    <dsp:sp modelId="{AC706760-7C7E-464B-9D3D-1816EE31722F}">
      <dsp:nvSpPr>
        <dsp:cNvPr id="0" name=""/>
        <dsp:cNvSpPr/>
      </dsp:nvSpPr>
      <dsp:spPr>
        <a:xfrm>
          <a:off x="8919752" y="2654824"/>
          <a:ext cx="416652" cy="416652"/>
        </a:xfrm>
        <a:prstGeom prst="downArrow">
          <a:avLst>
            <a:gd name="adj1" fmla="val 55000"/>
            <a:gd name="adj2" fmla="val 45000"/>
          </a:avLst>
        </a:prstGeom>
        <a:solidFill>
          <a:schemeClr val="accent2">
            <a:tint val="40000"/>
            <a:alpha val="90000"/>
            <a:hueOff val="-891493"/>
            <a:satOff val="8214"/>
            <a:lumOff val="893"/>
            <a:alphaOff val="0"/>
          </a:schemeClr>
        </a:solidFill>
        <a:ln w="12700" cap="flat" cmpd="sng" algn="ctr">
          <a:solidFill>
            <a:schemeClr val="accent2">
              <a:tint val="40000"/>
              <a:alpha val="90000"/>
              <a:hueOff val="-891493"/>
              <a:satOff val="8214"/>
              <a:lumOff val="89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9013499" y="2654824"/>
        <a:ext cx="229158" cy="313531"/>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717C16-863C-4F5A-818E-96823729B885}">
      <dsp:nvSpPr>
        <dsp:cNvPr id="0" name=""/>
        <dsp:cNvSpPr/>
      </dsp:nvSpPr>
      <dsp:spPr>
        <a:xfrm>
          <a:off x="0" y="0"/>
          <a:ext cx="8420100" cy="106833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Male rivalry, sexual jealousy</a:t>
          </a:r>
        </a:p>
      </dsp:txBody>
      <dsp:txXfrm>
        <a:off x="31291" y="31291"/>
        <a:ext cx="7267277" cy="1005757"/>
      </dsp:txXfrm>
    </dsp:sp>
    <dsp:sp modelId="{4F269A77-C953-47DF-A5CA-0FFCAC8DC5D6}">
      <dsp:nvSpPr>
        <dsp:cNvPr id="0" name=""/>
        <dsp:cNvSpPr/>
      </dsp:nvSpPr>
      <dsp:spPr>
        <a:xfrm>
          <a:off x="742949" y="1246396"/>
          <a:ext cx="8420100" cy="1068339"/>
        </a:xfrm>
        <a:prstGeom prst="roundRect">
          <a:avLst>
            <a:gd name="adj" fmla="val 10000"/>
          </a:avLst>
        </a:prstGeom>
        <a:solidFill>
          <a:schemeClr val="accent2">
            <a:hueOff val="-753762"/>
            <a:satOff val="3697"/>
            <a:lumOff val="16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Male-Male aggression is seen in all human cultures.</a:t>
          </a:r>
        </a:p>
      </dsp:txBody>
      <dsp:txXfrm>
        <a:off x="774240" y="1277687"/>
        <a:ext cx="6920147" cy="1005757"/>
      </dsp:txXfrm>
    </dsp:sp>
    <dsp:sp modelId="{542C6E22-4AC0-4AD4-9317-322AB2740B84}">
      <dsp:nvSpPr>
        <dsp:cNvPr id="0" name=""/>
        <dsp:cNvSpPr/>
      </dsp:nvSpPr>
      <dsp:spPr>
        <a:xfrm>
          <a:off x="1485899" y="2492793"/>
          <a:ext cx="8420100" cy="1068339"/>
        </a:xfrm>
        <a:prstGeom prst="roundRect">
          <a:avLst>
            <a:gd name="adj" fmla="val 10000"/>
          </a:avLst>
        </a:prstGeom>
        <a:solidFill>
          <a:schemeClr val="accent2">
            <a:hueOff val="-1507525"/>
            <a:satOff val="7395"/>
            <a:lumOff val="33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Competition? In history? Today?</a:t>
          </a:r>
        </a:p>
      </dsp:txBody>
      <dsp:txXfrm>
        <a:off x="1517190" y="2524084"/>
        <a:ext cx="6920147" cy="1005757"/>
      </dsp:txXfrm>
    </dsp:sp>
    <dsp:sp modelId="{3AF82D7D-A11A-4D01-8AD7-4E8547BF0B08}">
      <dsp:nvSpPr>
        <dsp:cNvPr id="0" name=""/>
        <dsp:cNvSpPr/>
      </dsp:nvSpPr>
      <dsp:spPr>
        <a:xfrm>
          <a:off x="7725679" y="810157"/>
          <a:ext cx="694420" cy="69442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7881923" y="810157"/>
        <a:ext cx="381932" cy="522551"/>
      </dsp:txXfrm>
    </dsp:sp>
    <dsp:sp modelId="{EE739092-C115-46A7-BD01-7BA0752518EF}">
      <dsp:nvSpPr>
        <dsp:cNvPr id="0" name=""/>
        <dsp:cNvSpPr/>
      </dsp:nvSpPr>
      <dsp:spPr>
        <a:xfrm>
          <a:off x="8468629" y="2049432"/>
          <a:ext cx="694420" cy="694420"/>
        </a:xfrm>
        <a:prstGeom prst="downArrow">
          <a:avLst>
            <a:gd name="adj1" fmla="val 55000"/>
            <a:gd name="adj2" fmla="val 45000"/>
          </a:avLst>
        </a:prstGeom>
        <a:solidFill>
          <a:schemeClr val="accent2">
            <a:tint val="40000"/>
            <a:alpha val="90000"/>
            <a:hueOff val="-891493"/>
            <a:satOff val="8214"/>
            <a:lumOff val="893"/>
            <a:alphaOff val="0"/>
          </a:schemeClr>
        </a:solidFill>
        <a:ln w="12700" cap="flat" cmpd="sng" algn="ctr">
          <a:solidFill>
            <a:schemeClr val="accent2">
              <a:tint val="40000"/>
              <a:alpha val="90000"/>
              <a:hueOff val="-891493"/>
              <a:satOff val="8214"/>
              <a:lumOff val="89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8624873" y="2049432"/>
        <a:ext cx="381932" cy="522551"/>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12C209-A9F2-4EDB-945B-667BAF9FE966}">
      <dsp:nvSpPr>
        <dsp:cNvPr id="0" name=""/>
        <dsp:cNvSpPr/>
      </dsp:nvSpPr>
      <dsp:spPr>
        <a:xfrm>
          <a:off x="0" y="0"/>
          <a:ext cx="7924800" cy="78344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Ethics – genocide, xenophobia and violence are seen as adaptive??</a:t>
          </a:r>
        </a:p>
      </dsp:txBody>
      <dsp:txXfrm>
        <a:off x="22946" y="22946"/>
        <a:ext cx="7013196" cy="737557"/>
      </dsp:txXfrm>
    </dsp:sp>
    <dsp:sp modelId="{44AC481B-C2C2-4553-BA4B-F99C6E06E393}">
      <dsp:nvSpPr>
        <dsp:cNvPr id="0" name=""/>
        <dsp:cNvSpPr/>
      </dsp:nvSpPr>
      <dsp:spPr>
        <a:xfrm>
          <a:off x="663701" y="925894"/>
          <a:ext cx="7924800" cy="783449"/>
        </a:xfrm>
        <a:prstGeom prst="roundRect">
          <a:avLst>
            <a:gd name="adj" fmla="val 10000"/>
          </a:avLst>
        </a:prstGeom>
        <a:solidFill>
          <a:schemeClr val="accent2">
            <a:hueOff val="-502508"/>
            <a:satOff val="2465"/>
            <a:lumOff val="111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Ethics and gender – Violence against women</a:t>
          </a:r>
        </a:p>
      </dsp:txBody>
      <dsp:txXfrm>
        <a:off x="686647" y="948840"/>
        <a:ext cx="6705963" cy="737557"/>
      </dsp:txXfrm>
    </dsp:sp>
    <dsp:sp modelId="{1197842C-D7A6-4918-B854-3C4F2524C6EC}">
      <dsp:nvSpPr>
        <dsp:cNvPr id="0" name=""/>
        <dsp:cNvSpPr/>
      </dsp:nvSpPr>
      <dsp:spPr>
        <a:xfrm>
          <a:off x="1317498" y="1851789"/>
          <a:ext cx="7924800" cy="783449"/>
        </a:xfrm>
        <a:prstGeom prst="roundRect">
          <a:avLst>
            <a:gd name="adj" fmla="val 10000"/>
          </a:avLst>
        </a:prstGeom>
        <a:solidFill>
          <a:schemeClr val="accent2">
            <a:hueOff val="-1005016"/>
            <a:satOff val="4930"/>
            <a:lumOff val="22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Reductionism</a:t>
          </a:r>
        </a:p>
      </dsp:txBody>
      <dsp:txXfrm>
        <a:off x="1340444" y="1874735"/>
        <a:ext cx="6715869" cy="737557"/>
      </dsp:txXfrm>
    </dsp:sp>
    <dsp:sp modelId="{5B9AB0DF-84FE-41E3-BE65-2771713C0EA8}">
      <dsp:nvSpPr>
        <dsp:cNvPr id="0" name=""/>
        <dsp:cNvSpPr/>
      </dsp:nvSpPr>
      <dsp:spPr>
        <a:xfrm>
          <a:off x="1981200" y="2777683"/>
          <a:ext cx="7924800" cy="783449"/>
        </a:xfrm>
        <a:prstGeom prst="roundRect">
          <a:avLst>
            <a:gd name="adj" fmla="val 10000"/>
          </a:avLst>
        </a:prstGeom>
        <a:solidFill>
          <a:schemeClr val="accent2">
            <a:hueOff val="-1507525"/>
            <a:satOff val="7395"/>
            <a:lumOff val="33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Socially sensitive topics</a:t>
          </a:r>
        </a:p>
      </dsp:txBody>
      <dsp:txXfrm>
        <a:off x="2004146" y="2800629"/>
        <a:ext cx="6705963" cy="737557"/>
      </dsp:txXfrm>
    </dsp:sp>
    <dsp:sp modelId="{A2F61E83-9915-42F0-AA3A-B04380EDC193}">
      <dsp:nvSpPr>
        <dsp:cNvPr id="0" name=""/>
        <dsp:cNvSpPr/>
      </dsp:nvSpPr>
      <dsp:spPr>
        <a:xfrm>
          <a:off x="7415557" y="600050"/>
          <a:ext cx="509242" cy="509242"/>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7530136" y="600050"/>
        <a:ext cx="280084" cy="383205"/>
      </dsp:txXfrm>
    </dsp:sp>
    <dsp:sp modelId="{628782EA-9515-47C8-82BC-DCDFEA81CC95}">
      <dsp:nvSpPr>
        <dsp:cNvPr id="0" name=""/>
        <dsp:cNvSpPr/>
      </dsp:nvSpPr>
      <dsp:spPr>
        <a:xfrm>
          <a:off x="8079259" y="1525945"/>
          <a:ext cx="509242" cy="509242"/>
        </a:xfrm>
        <a:prstGeom prst="downArrow">
          <a:avLst>
            <a:gd name="adj1" fmla="val 55000"/>
            <a:gd name="adj2" fmla="val 45000"/>
          </a:avLst>
        </a:prstGeom>
        <a:solidFill>
          <a:schemeClr val="accent2">
            <a:tint val="40000"/>
            <a:alpha val="90000"/>
            <a:hueOff val="-445746"/>
            <a:satOff val="4107"/>
            <a:lumOff val="446"/>
            <a:alphaOff val="0"/>
          </a:schemeClr>
        </a:solidFill>
        <a:ln w="12700" cap="flat" cmpd="sng" algn="ctr">
          <a:solidFill>
            <a:schemeClr val="accent2">
              <a:tint val="40000"/>
              <a:alpha val="90000"/>
              <a:hueOff val="-445746"/>
              <a:satOff val="4107"/>
              <a:lumOff val="44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193838" y="1525945"/>
        <a:ext cx="280084" cy="383205"/>
      </dsp:txXfrm>
    </dsp:sp>
    <dsp:sp modelId="{E07CCF07-14DB-454E-8EA6-DEB747EED6A8}">
      <dsp:nvSpPr>
        <dsp:cNvPr id="0" name=""/>
        <dsp:cNvSpPr/>
      </dsp:nvSpPr>
      <dsp:spPr>
        <a:xfrm>
          <a:off x="8733055" y="2451840"/>
          <a:ext cx="509242" cy="509242"/>
        </a:xfrm>
        <a:prstGeom prst="downArrow">
          <a:avLst>
            <a:gd name="adj1" fmla="val 55000"/>
            <a:gd name="adj2" fmla="val 45000"/>
          </a:avLst>
        </a:prstGeom>
        <a:solidFill>
          <a:schemeClr val="accent2">
            <a:tint val="40000"/>
            <a:alpha val="90000"/>
            <a:hueOff val="-891493"/>
            <a:satOff val="8214"/>
            <a:lumOff val="893"/>
            <a:alphaOff val="0"/>
          </a:schemeClr>
        </a:solidFill>
        <a:ln w="12700" cap="flat" cmpd="sng" algn="ctr">
          <a:solidFill>
            <a:schemeClr val="accent2">
              <a:tint val="40000"/>
              <a:alpha val="90000"/>
              <a:hueOff val="-891493"/>
              <a:satOff val="8214"/>
              <a:lumOff val="89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847634" y="2451840"/>
        <a:ext cx="280084" cy="383205"/>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BC140C-EF86-4259-8296-C0F211BD5D0F}">
      <dsp:nvSpPr>
        <dsp:cNvPr id="0" name=""/>
        <dsp:cNvSpPr/>
      </dsp:nvSpPr>
      <dsp:spPr>
        <a:xfrm>
          <a:off x="0" y="2004"/>
          <a:ext cx="5398337" cy="10158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9E5530-6703-4FAE-9CB4-6D29E5077A6F}">
      <dsp:nvSpPr>
        <dsp:cNvPr id="0" name=""/>
        <dsp:cNvSpPr/>
      </dsp:nvSpPr>
      <dsp:spPr>
        <a:xfrm>
          <a:off x="307297" y="230572"/>
          <a:ext cx="558723" cy="5587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4D92E8-8EAE-40A2-9DC1-051390A4802D}">
      <dsp:nvSpPr>
        <dsp:cNvPr id="0" name=""/>
        <dsp:cNvSpPr/>
      </dsp:nvSpPr>
      <dsp:spPr>
        <a:xfrm>
          <a:off x="1173318" y="2004"/>
          <a:ext cx="4225018" cy="1015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512" tIns="107512" rIns="107512" bIns="107512" numCol="1" spcCol="1270" anchor="ctr" anchorCtr="0">
          <a:noAutofit/>
        </a:bodyPr>
        <a:lstStyle/>
        <a:p>
          <a:pPr marL="0" lvl="0" indent="0" algn="l" defTabSz="977900">
            <a:lnSpc>
              <a:spcPct val="90000"/>
            </a:lnSpc>
            <a:spcBef>
              <a:spcPct val="0"/>
            </a:spcBef>
            <a:spcAft>
              <a:spcPct val="35000"/>
            </a:spcAft>
            <a:buNone/>
          </a:pPr>
          <a:r>
            <a:rPr lang="en-US" sz="2200" kern="1200"/>
            <a:t>Social Learning Theory</a:t>
          </a:r>
        </a:p>
      </dsp:txBody>
      <dsp:txXfrm>
        <a:off x="1173318" y="2004"/>
        <a:ext cx="4225018" cy="1015860"/>
      </dsp:txXfrm>
    </dsp:sp>
    <dsp:sp modelId="{CCF4C6A4-E31D-4884-935F-78A2471B3580}">
      <dsp:nvSpPr>
        <dsp:cNvPr id="0" name=""/>
        <dsp:cNvSpPr/>
      </dsp:nvSpPr>
      <dsp:spPr>
        <a:xfrm>
          <a:off x="0" y="1271829"/>
          <a:ext cx="5398337" cy="10158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788E4E-36AF-4CC4-930F-81D7CDD7A6FD}">
      <dsp:nvSpPr>
        <dsp:cNvPr id="0" name=""/>
        <dsp:cNvSpPr/>
      </dsp:nvSpPr>
      <dsp:spPr>
        <a:xfrm>
          <a:off x="307297" y="1500398"/>
          <a:ext cx="558723" cy="5587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C42C97-1362-413A-B223-404C985B78F6}">
      <dsp:nvSpPr>
        <dsp:cNvPr id="0" name=""/>
        <dsp:cNvSpPr/>
      </dsp:nvSpPr>
      <dsp:spPr>
        <a:xfrm>
          <a:off x="1173318" y="1271829"/>
          <a:ext cx="4225018" cy="1015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512" tIns="107512" rIns="107512" bIns="107512" numCol="1" spcCol="1270" anchor="ctr" anchorCtr="0">
          <a:noAutofit/>
        </a:bodyPr>
        <a:lstStyle/>
        <a:p>
          <a:pPr marL="0" lvl="0" indent="0" algn="l" defTabSz="977900">
            <a:lnSpc>
              <a:spcPct val="90000"/>
            </a:lnSpc>
            <a:spcBef>
              <a:spcPct val="0"/>
            </a:spcBef>
            <a:spcAft>
              <a:spcPct val="35000"/>
            </a:spcAft>
            <a:buNone/>
          </a:pPr>
          <a:r>
            <a:rPr lang="en-US" sz="2200" kern="1200"/>
            <a:t>De-individuation – part of the crowd.</a:t>
          </a:r>
        </a:p>
      </dsp:txBody>
      <dsp:txXfrm>
        <a:off x="1173318" y="1271829"/>
        <a:ext cx="4225018" cy="1015860"/>
      </dsp:txXfrm>
    </dsp:sp>
    <dsp:sp modelId="{90F31F11-BB1B-4848-B207-D32088F9BBF4}">
      <dsp:nvSpPr>
        <dsp:cNvPr id="0" name=""/>
        <dsp:cNvSpPr/>
      </dsp:nvSpPr>
      <dsp:spPr>
        <a:xfrm>
          <a:off x="0" y="2541655"/>
          <a:ext cx="5398337" cy="10158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E91249-053F-4C42-9317-E1057D90F7F3}">
      <dsp:nvSpPr>
        <dsp:cNvPr id="0" name=""/>
        <dsp:cNvSpPr/>
      </dsp:nvSpPr>
      <dsp:spPr>
        <a:xfrm>
          <a:off x="307297" y="2770223"/>
          <a:ext cx="558723" cy="5587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6BA2C5-95FC-4636-8F07-ACB23A04A578}">
      <dsp:nvSpPr>
        <dsp:cNvPr id="0" name=""/>
        <dsp:cNvSpPr/>
      </dsp:nvSpPr>
      <dsp:spPr>
        <a:xfrm>
          <a:off x="1173318" y="2541655"/>
          <a:ext cx="4225018" cy="1015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512" tIns="107512" rIns="107512" bIns="107512" numCol="1" spcCol="1270" anchor="ctr" anchorCtr="0">
          <a:noAutofit/>
        </a:bodyPr>
        <a:lstStyle/>
        <a:p>
          <a:pPr marL="0" lvl="0" indent="0" algn="l" defTabSz="977900">
            <a:lnSpc>
              <a:spcPct val="90000"/>
            </a:lnSpc>
            <a:spcBef>
              <a:spcPct val="0"/>
            </a:spcBef>
            <a:spcAft>
              <a:spcPct val="35000"/>
            </a:spcAft>
            <a:buNone/>
          </a:pPr>
          <a:r>
            <a:rPr lang="en-US" sz="2200" kern="1200"/>
            <a:t>Emergent Norm Theory in subcultures</a:t>
          </a:r>
        </a:p>
      </dsp:txBody>
      <dsp:txXfrm>
        <a:off x="1173318" y="2541655"/>
        <a:ext cx="4225018" cy="1015860"/>
      </dsp:txXfrm>
    </dsp:sp>
    <dsp:sp modelId="{01832517-537B-40B5-991C-2B6F1FE19633}">
      <dsp:nvSpPr>
        <dsp:cNvPr id="0" name=""/>
        <dsp:cNvSpPr/>
      </dsp:nvSpPr>
      <dsp:spPr>
        <a:xfrm>
          <a:off x="0" y="3811480"/>
          <a:ext cx="5398337" cy="10158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B25012-9CB4-4057-858B-D71822C5B36C}">
      <dsp:nvSpPr>
        <dsp:cNvPr id="0" name=""/>
        <dsp:cNvSpPr/>
      </dsp:nvSpPr>
      <dsp:spPr>
        <a:xfrm>
          <a:off x="307297" y="4040048"/>
          <a:ext cx="558723" cy="55872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0634AA-E460-43F9-B476-68D8024CD60C}">
      <dsp:nvSpPr>
        <dsp:cNvPr id="0" name=""/>
        <dsp:cNvSpPr/>
      </dsp:nvSpPr>
      <dsp:spPr>
        <a:xfrm>
          <a:off x="1173318" y="3811480"/>
          <a:ext cx="4225018" cy="1015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512" tIns="107512" rIns="107512" bIns="107512" numCol="1" spcCol="1270" anchor="ctr" anchorCtr="0">
          <a:noAutofit/>
        </a:bodyPr>
        <a:lstStyle/>
        <a:p>
          <a:pPr marL="0" lvl="0" indent="0" algn="l" defTabSz="977900">
            <a:lnSpc>
              <a:spcPct val="90000"/>
            </a:lnSpc>
            <a:spcBef>
              <a:spcPct val="0"/>
            </a:spcBef>
            <a:spcAft>
              <a:spcPct val="35000"/>
            </a:spcAft>
            <a:buNone/>
          </a:pPr>
          <a:r>
            <a:rPr lang="en-US" sz="2200" kern="1200"/>
            <a:t>Frustration-Aggression Hypothesis</a:t>
          </a:r>
        </a:p>
      </dsp:txBody>
      <dsp:txXfrm>
        <a:off x="1173318" y="3811480"/>
        <a:ext cx="4225018" cy="1015860"/>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1B4991-7689-47B7-A023-8AE07A247B94}">
      <dsp:nvSpPr>
        <dsp:cNvPr id="0" name=""/>
        <dsp:cNvSpPr/>
      </dsp:nvSpPr>
      <dsp:spPr>
        <a:xfrm>
          <a:off x="1209" y="208962"/>
          <a:ext cx="4244392" cy="26951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BAD5A3-718E-4941-BAD7-C888D4E18BC7}">
      <dsp:nvSpPr>
        <dsp:cNvPr id="0" name=""/>
        <dsp:cNvSpPr/>
      </dsp:nvSpPr>
      <dsp:spPr>
        <a:xfrm>
          <a:off x="472808" y="656981"/>
          <a:ext cx="4244392" cy="269518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Deprivation Theory</a:t>
          </a:r>
        </a:p>
      </dsp:txBody>
      <dsp:txXfrm>
        <a:off x="551747" y="735920"/>
        <a:ext cx="4086514" cy="2537310"/>
      </dsp:txXfrm>
    </dsp:sp>
    <dsp:sp modelId="{7412F12D-3C0A-4EC2-9D77-9374AA7A3415}">
      <dsp:nvSpPr>
        <dsp:cNvPr id="0" name=""/>
        <dsp:cNvSpPr/>
      </dsp:nvSpPr>
      <dsp:spPr>
        <a:xfrm>
          <a:off x="5188799" y="208962"/>
          <a:ext cx="4244392" cy="26951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82C787-CBF1-4A42-B03D-A4EBE00BE58F}">
      <dsp:nvSpPr>
        <dsp:cNvPr id="0" name=""/>
        <dsp:cNvSpPr/>
      </dsp:nvSpPr>
      <dsp:spPr>
        <a:xfrm>
          <a:off x="5660398" y="656981"/>
          <a:ext cx="4244392" cy="269518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Dysfunctional Institutions – Stanford Prison Experiment, Milgram. </a:t>
          </a:r>
        </a:p>
      </dsp:txBody>
      <dsp:txXfrm>
        <a:off x="5739337" y="735920"/>
        <a:ext cx="4086514" cy="2537310"/>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9EB717-0C68-4201-8693-613A88AC86EF}">
      <dsp:nvSpPr>
        <dsp:cNvPr id="0" name=""/>
        <dsp:cNvSpPr/>
      </dsp:nvSpPr>
      <dsp:spPr>
        <a:xfrm>
          <a:off x="0" y="80271"/>
          <a:ext cx="5102662" cy="85263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Computer Games</a:t>
          </a:r>
        </a:p>
      </dsp:txBody>
      <dsp:txXfrm>
        <a:off x="41622" y="121893"/>
        <a:ext cx="5019418" cy="769393"/>
      </dsp:txXfrm>
    </dsp:sp>
    <dsp:sp modelId="{4CC7DDCB-825B-4D4B-94D3-0596224B3748}">
      <dsp:nvSpPr>
        <dsp:cNvPr id="0" name=""/>
        <dsp:cNvSpPr/>
      </dsp:nvSpPr>
      <dsp:spPr>
        <a:xfrm>
          <a:off x="0" y="990508"/>
          <a:ext cx="5102662" cy="852637"/>
        </a:xfrm>
        <a:prstGeom prst="roundRect">
          <a:avLst/>
        </a:prstGeom>
        <a:solidFill>
          <a:schemeClr val="accent2">
            <a:hueOff val="-376881"/>
            <a:satOff val="1849"/>
            <a:lumOff val="8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Skinner, Bandura</a:t>
          </a:r>
        </a:p>
      </dsp:txBody>
      <dsp:txXfrm>
        <a:off x="41622" y="1032130"/>
        <a:ext cx="5019418" cy="769393"/>
      </dsp:txXfrm>
    </dsp:sp>
    <dsp:sp modelId="{55618599-9250-4116-980E-088E87BCC076}">
      <dsp:nvSpPr>
        <dsp:cNvPr id="0" name=""/>
        <dsp:cNvSpPr/>
      </dsp:nvSpPr>
      <dsp:spPr>
        <a:xfrm>
          <a:off x="0" y="1900746"/>
          <a:ext cx="5102662" cy="852637"/>
        </a:xfrm>
        <a:prstGeom prst="roundRect">
          <a:avLst/>
        </a:prstGeom>
        <a:solidFill>
          <a:schemeClr val="accent2">
            <a:hueOff val="-753762"/>
            <a:satOff val="3697"/>
            <a:lumOff val="16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General Aggression Model – Living in violence affects schemas</a:t>
          </a:r>
        </a:p>
      </dsp:txBody>
      <dsp:txXfrm>
        <a:off x="41622" y="1942368"/>
        <a:ext cx="5019418" cy="769393"/>
      </dsp:txXfrm>
    </dsp:sp>
    <dsp:sp modelId="{FF6100B1-D3D1-4591-AA20-ECC3C90605E1}">
      <dsp:nvSpPr>
        <dsp:cNvPr id="0" name=""/>
        <dsp:cNvSpPr/>
      </dsp:nvSpPr>
      <dsp:spPr>
        <a:xfrm>
          <a:off x="0" y="2810983"/>
          <a:ext cx="5102662" cy="852637"/>
        </a:xfrm>
        <a:prstGeom prst="roundRect">
          <a:avLst/>
        </a:prstGeom>
        <a:solidFill>
          <a:schemeClr val="accent2">
            <a:hueOff val="-1130644"/>
            <a:satOff val="5546"/>
            <a:lumOff val="250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Desensitisation</a:t>
          </a:r>
        </a:p>
      </dsp:txBody>
      <dsp:txXfrm>
        <a:off x="41622" y="2852605"/>
        <a:ext cx="5019418" cy="769393"/>
      </dsp:txXfrm>
    </dsp:sp>
    <dsp:sp modelId="{C7BBEEB2-922B-4CEF-BF49-920289C63EE9}">
      <dsp:nvSpPr>
        <dsp:cNvPr id="0" name=""/>
        <dsp:cNvSpPr/>
      </dsp:nvSpPr>
      <dsp:spPr>
        <a:xfrm>
          <a:off x="0" y="3721221"/>
          <a:ext cx="5102662" cy="852637"/>
        </a:xfrm>
        <a:prstGeom prst="roundRect">
          <a:avLst/>
        </a:prstGeom>
        <a:solidFill>
          <a:schemeClr val="accent2">
            <a:hueOff val="-1507525"/>
            <a:satOff val="7395"/>
            <a:lumOff val="33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Disinhibition – social and environment too.</a:t>
          </a:r>
        </a:p>
      </dsp:txBody>
      <dsp:txXfrm>
        <a:off x="41622" y="3762843"/>
        <a:ext cx="5019418" cy="769393"/>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p:nvPr/>
        </p:nvSpPr>
        <p:spPr>
          <a:xfrm>
            <a:off x="53183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5FCBBA-905A-4FD1-BFBA-F3EE6DA264E0}"/>
              </a:ext>
            </a:extLst>
          </p:cNvPr>
          <p:cNvSpPr>
            <a:spLocks noGrp="1"/>
          </p:cNvSpPr>
          <p:nvPr>
            <p:ph type="ctrTitle"/>
          </p:nvPr>
        </p:nvSpPr>
        <p:spPr>
          <a:xfrm>
            <a:off x="1143000" y="1181098"/>
            <a:ext cx="8986580" cy="2832404"/>
          </a:xfrm>
        </p:spPr>
        <p:txBody>
          <a:bodyPr anchor="t">
            <a:normAutofit/>
          </a:bodyPr>
          <a:lstStyle>
            <a:lvl1pPr algn="l">
              <a:lnSpc>
                <a:spcPct val="100000"/>
              </a:lnSpc>
              <a:defRPr sz="4800" cap="all" spc="300" baseline="0"/>
            </a:lvl1pPr>
          </a:lstStyle>
          <a:p>
            <a:r>
              <a:rPr lang="en-US"/>
              <a:t>Click to edit Master title style</a:t>
            </a:r>
          </a:p>
        </p:txBody>
      </p:sp>
      <p:sp>
        <p:nvSpPr>
          <p:cNvPr id="3" name="Subtitle 2">
            <a:extLst>
              <a:ext uri="{FF2B5EF4-FFF2-40B4-BE49-F238E27FC236}">
                <a16:creationId xmlns:a16="http://schemas.microsoft.com/office/drawing/2014/main" id="{13DD287E-F1C8-463F-8429-D1B5B1582520}"/>
              </a:ext>
            </a:extLst>
          </p:cNvPr>
          <p:cNvSpPr>
            <a:spLocks noGrp="1"/>
          </p:cNvSpPr>
          <p:nvPr>
            <p:ph type="subTitle" idx="1"/>
          </p:nvPr>
        </p:nvSpPr>
        <p:spPr>
          <a:xfrm>
            <a:off x="1143000" y="5463522"/>
            <a:ext cx="8986580" cy="650311"/>
          </a:xfrm>
        </p:spPr>
        <p:txBody>
          <a:bodyPr>
            <a:normAutofit/>
          </a:bodyPr>
          <a:lstStyle>
            <a:lvl1pPr marL="0" indent="0" algn="l">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81F44ED-7973-4A99-B2CA-A8962BCE0D5D}"/>
              </a:ext>
            </a:extLst>
          </p:cNvPr>
          <p:cNvSpPr>
            <a:spLocks noGrp="1"/>
          </p:cNvSpPr>
          <p:nvPr>
            <p:ph type="dt" sz="half" idx="10"/>
          </p:nvPr>
        </p:nvSpPr>
        <p:spPr/>
        <p:txBody>
          <a:bodyPr/>
          <a:lstStyle/>
          <a:p>
            <a:fld id="{3CADBD16-5BFB-4D9F-9646-C75D1B53BBB6}" type="datetimeFigureOut">
              <a:rPr lang="en-US" smtClean="0"/>
              <a:t>12/10/2025</a:t>
            </a:fld>
            <a:endParaRPr lang="en-US"/>
          </a:p>
        </p:txBody>
      </p:sp>
      <p:sp>
        <p:nvSpPr>
          <p:cNvPr id="5" name="Footer Placeholder 4">
            <a:extLst>
              <a:ext uri="{FF2B5EF4-FFF2-40B4-BE49-F238E27FC236}">
                <a16:creationId xmlns:a16="http://schemas.microsoft.com/office/drawing/2014/main" id="{08DF96F2-D6BE-49AC-A605-5AE87C3F2F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7FC50-B13C-4B63-AE64-F71A6EDE63B6}"/>
              </a:ext>
            </a:extLst>
          </p:cNvPr>
          <p:cNvSpPr>
            <a:spLocks noGrp="1"/>
          </p:cNvSpPr>
          <p:nvPr>
            <p:ph type="sldNum" sz="quarter" idx="12"/>
          </p:nvPr>
        </p:nvSpPr>
        <p:spPr/>
        <p:txBody>
          <a:bodyPr/>
          <a:lstStyle/>
          <a:p>
            <a:fld id="{C0722274-0FAA-4649-AA4E-4210F4F32167}" type="slidenum">
              <a:rPr lang="en-US" smtClean="0"/>
              <a:t>‹#›</a:t>
            </a:fld>
            <a:endParaRPr lang="en-US"/>
          </a:p>
        </p:txBody>
      </p:sp>
      <p:cxnSp>
        <p:nvCxnSpPr>
          <p:cNvPr id="12" name="Straight Connector 11">
            <a:extLst>
              <a:ext uri="{FF2B5EF4-FFF2-40B4-BE49-F238E27FC236}">
                <a16:creationId xmlns:a16="http://schemas.microsoft.com/office/drawing/2014/main" id="{4C75A547-BCD1-42BE-966E-53CA0AB93165}"/>
              </a:ext>
            </a:extLst>
          </p:cNvPr>
          <p:cNvCxnSpPr>
            <a:cxnSpLocks/>
          </p:cNvCxnSpPr>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63395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CD6F3-88F1-4195-8395-57AA096BB3B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D8D06C-EB08-40B3-AFB3-A62F441122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03962F-B413-4C4C-A490-724DDB9E7DB9}"/>
              </a:ext>
            </a:extLst>
          </p:cNvPr>
          <p:cNvSpPr>
            <a:spLocks noGrp="1"/>
          </p:cNvSpPr>
          <p:nvPr>
            <p:ph type="dt" sz="half" idx="10"/>
          </p:nvPr>
        </p:nvSpPr>
        <p:spPr/>
        <p:txBody>
          <a:bodyPr/>
          <a:lstStyle/>
          <a:p>
            <a:fld id="{3CADBD16-5BFB-4D9F-9646-C75D1B53BBB6}" type="datetimeFigureOut">
              <a:rPr lang="en-US" smtClean="0"/>
              <a:t>12/10/2025</a:t>
            </a:fld>
            <a:endParaRPr lang="en-US"/>
          </a:p>
        </p:txBody>
      </p:sp>
      <p:sp>
        <p:nvSpPr>
          <p:cNvPr id="5" name="Footer Placeholder 4">
            <a:extLst>
              <a:ext uri="{FF2B5EF4-FFF2-40B4-BE49-F238E27FC236}">
                <a16:creationId xmlns:a16="http://schemas.microsoft.com/office/drawing/2014/main" id="{02871813-4E87-4C04-835D-76246010B0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922BA3-033C-491E-A045-F0052AC19A8C}"/>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6190880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E19AD-2EDD-4B4F-9F9E-46A4441847A6}"/>
              </a:ext>
            </a:extLst>
          </p:cNvPr>
          <p:cNvSpPr>
            <a:spLocks noGrp="1"/>
          </p:cNvSpPr>
          <p:nvPr>
            <p:ph type="title"/>
          </p:nvPr>
        </p:nvSpPr>
        <p:spPr>
          <a:xfrm>
            <a:off x="1143000" y="1709738"/>
            <a:ext cx="8520952" cy="2852737"/>
          </a:xfrm>
        </p:spPr>
        <p:txBody>
          <a:bodyPr anchor="b">
            <a:normAutofit/>
          </a:bodyPr>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00EE5927-21D5-4EBA-A112-CAD1BD38BCB1}"/>
              </a:ext>
            </a:extLst>
          </p:cNvPr>
          <p:cNvSpPr>
            <a:spLocks noGrp="1"/>
          </p:cNvSpPr>
          <p:nvPr>
            <p:ph type="body" idx="1"/>
          </p:nvPr>
        </p:nvSpPr>
        <p:spPr>
          <a:xfrm>
            <a:off x="1143000" y="4589466"/>
            <a:ext cx="8520952" cy="813266"/>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CEF0D16-9D87-4D76-A5A5-534E24B7DD25}"/>
              </a:ext>
            </a:extLst>
          </p:cNvPr>
          <p:cNvSpPr>
            <a:spLocks noGrp="1"/>
          </p:cNvSpPr>
          <p:nvPr>
            <p:ph type="dt" sz="half" idx="10"/>
          </p:nvPr>
        </p:nvSpPr>
        <p:spPr/>
        <p:txBody>
          <a:bodyPr/>
          <a:lstStyle/>
          <a:p>
            <a:fld id="{3CADBD16-5BFB-4D9F-9646-C75D1B53BBB6}" type="datetimeFigureOut">
              <a:rPr lang="en-US" smtClean="0"/>
              <a:t>12/10/2025</a:t>
            </a:fld>
            <a:endParaRPr lang="en-US"/>
          </a:p>
        </p:txBody>
      </p:sp>
      <p:sp>
        <p:nvSpPr>
          <p:cNvPr id="5" name="Footer Placeholder 4">
            <a:extLst>
              <a:ext uri="{FF2B5EF4-FFF2-40B4-BE49-F238E27FC236}">
                <a16:creationId xmlns:a16="http://schemas.microsoft.com/office/drawing/2014/main" id="{5965F387-5AAC-45D0-ABCE-B1CF4BC7E0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8AF6FE-0006-4F40-A7FB-E0FDBADF7548}"/>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868852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8AADE-587E-4574-B21B-7ABDE5A2364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E2F9DA5-4DFB-4211-A58A-FFD842C27A65}"/>
              </a:ext>
            </a:extLst>
          </p:cNvPr>
          <p:cNvSpPr>
            <a:spLocks noGrp="1"/>
          </p:cNvSpPr>
          <p:nvPr>
            <p:ph sz="half" idx="1"/>
          </p:nvPr>
        </p:nvSpPr>
        <p:spPr>
          <a:xfrm>
            <a:off x="1143000" y="2339501"/>
            <a:ext cx="4798979" cy="35505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A99F26-66AF-4614-91CE-C93A24BAC23A}"/>
              </a:ext>
            </a:extLst>
          </p:cNvPr>
          <p:cNvSpPr>
            <a:spLocks noGrp="1"/>
          </p:cNvSpPr>
          <p:nvPr>
            <p:ph sz="half" idx="2"/>
          </p:nvPr>
        </p:nvSpPr>
        <p:spPr>
          <a:xfrm>
            <a:off x="6250020" y="2339501"/>
            <a:ext cx="4798980" cy="35505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F8F678E-59B5-4DF9-ABCB-506B9CB701CC}"/>
              </a:ext>
            </a:extLst>
          </p:cNvPr>
          <p:cNvSpPr>
            <a:spLocks noGrp="1"/>
          </p:cNvSpPr>
          <p:nvPr>
            <p:ph type="dt" sz="half" idx="10"/>
          </p:nvPr>
        </p:nvSpPr>
        <p:spPr/>
        <p:txBody>
          <a:bodyPr/>
          <a:lstStyle/>
          <a:p>
            <a:fld id="{3CADBD16-5BFB-4D9F-9646-C75D1B53BBB6}" type="datetimeFigureOut">
              <a:rPr lang="en-US" smtClean="0"/>
              <a:t>12/10/2025</a:t>
            </a:fld>
            <a:endParaRPr lang="en-US"/>
          </a:p>
        </p:txBody>
      </p:sp>
      <p:sp>
        <p:nvSpPr>
          <p:cNvPr id="6" name="Footer Placeholder 5">
            <a:extLst>
              <a:ext uri="{FF2B5EF4-FFF2-40B4-BE49-F238E27FC236}">
                <a16:creationId xmlns:a16="http://schemas.microsoft.com/office/drawing/2014/main" id="{18B50A53-317B-444A-9BA2-F69CDBF5DA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B269A1-B0FB-4C8F-B6AA-0718C92D3D2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656552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BBBF-42B2-4A5D-B145-46983A530170}"/>
              </a:ext>
            </a:extLst>
          </p:cNvPr>
          <p:cNvSpPr>
            <a:spLocks noGrp="1"/>
          </p:cNvSpPr>
          <p:nvPr>
            <p:ph type="title"/>
          </p:nvPr>
        </p:nvSpPr>
        <p:spPr>
          <a:xfrm>
            <a:off x="1143000" y="1133272"/>
            <a:ext cx="9905999" cy="846307"/>
          </a:xfrm>
        </p:spPr>
        <p:txBody>
          <a:bodyPr/>
          <a:lstStyle/>
          <a:p>
            <a:r>
              <a:rPr lang="en-US"/>
              <a:t>Click to edit Master title style</a:t>
            </a:r>
          </a:p>
        </p:txBody>
      </p:sp>
      <p:sp>
        <p:nvSpPr>
          <p:cNvPr id="3" name="Text Placeholder 2">
            <a:extLst>
              <a:ext uri="{FF2B5EF4-FFF2-40B4-BE49-F238E27FC236}">
                <a16:creationId xmlns:a16="http://schemas.microsoft.com/office/drawing/2014/main" id="{E804BE44-5271-4B5D-B649-35E3AF20B48F}"/>
              </a:ext>
            </a:extLst>
          </p:cNvPr>
          <p:cNvSpPr>
            <a:spLocks noGrp="1"/>
          </p:cNvSpPr>
          <p:nvPr>
            <p:ph type="body" idx="1"/>
          </p:nvPr>
        </p:nvSpPr>
        <p:spPr>
          <a:xfrm>
            <a:off x="1142999" y="2067127"/>
            <a:ext cx="4798980"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D7891E-0C0A-4688-97DD-C0715E322194}"/>
              </a:ext>
            </a:extLst>
          </p:cNvPr>
          <p:cNvSpPr>
            <a:spLocks noGrp="1"/>
          </p:cNvSpPr>
          <p:nvPr>
            <p:ph sz="half" idx="2"/>
          </p:nvPr>
        </p:nvSpPr>
        <p:spPr>
          <a:xfrm>
            <a:off x="1143001" y="2864795"/>
            <a:ext cx="4798978" cy="30253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75EAF30-3412-49B0-93D1-596CC2695B26}"/>
              </a:ext>
            </a:extLst>
          </p:cNvPr>
          <p:cNvSpPr>
            <a:spLocks noGrp="1"/>
          </p:cNvSpPr>
          <p:nvPr>
            <p:ph type="body" sz="quarter" idx="3"/>
          </p:nvPr>
        </p:nvSpPr>
        <p:spPr>
          <a:xfrm>
            <a:off x="6250018" y="2067127"/>
            <a:ext cx="4798981"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07B9B7-F41C-4314-9F0C-BB84547FB8CA}"/>
              </a:ext>
            </a:extLst>
          </p:cNvPr>
          <p:cNvSpPr>
            <a:spLocks noGrp="1"/>
          </p:cNvSpPr>
          <p:nvPr>
            <p:ph sz="quarter" idx="4"/>
          </p:nvPr>
        </p:nvSpPr>
        <p:spPr>
          <a:xfrm>
            <a:off x="6250019" y="2864795"/>
            <a:ext cx="4798982" cy="30253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421587F-6AFC-4906-86EB-6B0A86EEF300}"/>
              </a:ext>
            </a:extLst>
          </p:cNvPr>
          <p:cNvSpPr>
            <a:spLocks noGrp="1"/>
          </p:cNvSpPr>
          <p:nvPr>
            <p:ph type="dt" sz="half" idx="10"/>
          </p:nvPr>
        </p:nvSpPr>
        <p:spPr/>
        <p:txBody>
          <a:bodyPr/>
          <a:lstStyle/>
          <a:p>
            <a:fld id="{3CADBD16-5BFB-4D9F-9646-C75D1B53BBB6}" type="datetimeFigureOut">
              <a:rPr lang="en-US" smtClean="0"/>
              <a:t>12/10/2025</a:t>
            </a:fld>
            <a:endParaRPr lang="en-US"/>
          </a:p>
        </p:txBody>
      </p:sp>
      <p:sp>
        <p:nvSpPr>
          <p:cNvPr id="8" name="Footer Placeholder 7">
            <a:extLst>
              <a:ext uri="{FF2B5EF4-FFF2-40B4-BE49-F238E27FC236}">
                <a16:creationId xmlns:a16="http://schemas.microsoft.com/office/drawing/2014/main" id="{354BE2C5-583B-49BC-9864-B01EEF798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39B236-45F5-4CC6-8D53-A6903A1CC8B3}"/>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9296369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6B206-0678-4577-B79F-760526A5FD76}"/>
              </a:ext>
            </a:extLst>
          </p:cNvPr>
          <p:cNvSpPr>
            <a:spLocks noGrp="1"/>
          </p:cNvSpPr>
          <p:nvPr>
            <p:ph type="title"/>
          </p:nvPr>
        </p:nvSpPr>
        <p:spPr>
          <a:xfrm>
            <a:off x="2019300" y="1322615"/>
            <a:ext cx="8175171" cy="4212771"/>
          </a:xfrm>
        </p:spPr>
        <p:txBody>
          <a:bodyPr/>
          <a:lstStyle>
            <a:lvl1pPr algn="ctr">
              <a:defRPr/>
            </a:lvl1pPr>
          </a:lstStyle>
          <a:p>
            <a:r>
              <a:rPr lang="en-US"/>
              <a:t>Click to edit Master title style</a:t>
            </a:r>
          </a:p>
        </p:txBody>
      </p:sp>
      <p:sp>
        <p:nvSpPr>
          <p:cNvPr id="3" name="Date Placeholder 2">
            <a:extLst>
              <a:ext uri="{FF2B5EF4-FFF2-40B4-BE49-F238E27FC236}">
                <a16:creationId xmlns:a16="http://schemas.microsoft.com/office/drawing/2014/main" id="{E6D5FCB8-AFD3-4801-BBD6-9548F4CF7C86}"/>
              </a:ext>
            </a:extLst>
          </p:cNvPr>
          <p:cNvSpPr>
            <a:spLocks noGrp="1"/>
          </p:cNvSpPr>
          <p:nvPr>
            <p:ph type="dt" sz="half" idx="10"/>
          </p:nvPr>
        </p:nvSpPr>
        <p:spPr/>
        <p:txBody>
          <a:bodyPr/>
          <a:lstStyle/>
          <a:p>
            <a:fld id="{3CADBD16-5BFB-4D9F-9646-C75D1B53BBB6}" type="datetimeFigureOut">
              <a:rPr lang="en-US" smtClean="0"/>
              <a:t>12/10/2025</a:t>
            </a:fld>
            <a:endParaRPr lang="en-US"/>
          </a:p>
        </p:txBody>
      </p:sp>
      <p:sp>
        <p:nvSpPr>
          <p:cNvPr id="4" name="Footer Placeholder 3">
            <a:extLst>
              <a:ext uri="{FF2B5EF4-FFF2-40B4-BE49-F238E27FC236}">
                <a16:creationId xmlns:a16="http://schemas.microsoft.com/office/drawing/2014/main" id="{0F6DACF8-CBC0-416B-B28E-EE18C4238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70C7421-FF49-4CE9-87D0-2B4FFE0E3DC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8872562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19CBFE-15AA-4447-9F9C-D8B0BEB242DA}"/>
              </a:ext>
            </a:extLst>
          </p:cNvPr>
          <p:cNvSpPr>
            <a:spLocks noGrp="1"/>
          </p:cNvSpPr>
          <p:nvPr>
            <p:ph type="dt" sz="half" idx="10"/>
          </p:nvPr>
        </p:nvSpPr>
        <p:spPr/>
        <p:txBody>
          <a:bodyPr/>
          <a:lstStyle/>
          <a:p>
            <a:fld id="{3CADBD16-5BFB-4D9F-9646-C75D1B53BBB6}" type="datetimeFigureOut">
              <a:rPr lang="en-US" smtClean="0"/>
              <a:t>12/10/2025</a:t>
            </a:fld>
            <a:endParaRPr lang="en-US"/>
          </a:p>
        </p:txBody>
      </p:sp>
      <p:sp>
        <p:nvSpPr>
          <p:cNvPr id="3" name="Footer Placeholder 2">
            <a:extLst>
              <a:ext uri="{FF2B5EF4-FFF2-40B4-BE49-F238E27FC236}">
                <a16:creationId xmlns:a16="http://schemas.microsoft.com/office/drawing/2014/main" id="{C6B48227-EC1E-4063-9682-891A2DB1A84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22C6A63-C3F4-4563-A542-9A41AC946C3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2079452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00C1-FE18-461C-801C-8626C7759861}"/>
              </a:ext>
            </a:extLst>
          </p:cNvPr>
          <p:cNvSpPr>
            <a:spLocks noGrp="1"/>
          </p:cNvSpPr>
          <p:nvPr>
            <p:ph type="title"/>
          </p:nvPr>
        </p:nvSpPr>
        <p:spPr>
          <a:xfrm>
            <a:off x="1143000" y="1600200"/>
            <a:ext cx="3932237" cy="1964986"/>
          </a:xfrm>
        </p:spPr>
        <p:txBody>
          <a:bodyPr anchor="b">
            <a:normAutofit/>
          </a:bodyPr>
          <a:lstStyle>
            <a:lvl1pPr>
              <a:lnSpc>
                <a:spcPct val="110000"/>
              </a:lnSpc>
              <a:defRPr sz="2400" cap="all" spc="300" baseline="0"/>
            </a:lvl1pPr>
          </a:lstStyle>
          <a:p>
            <a:r>
              <a:rPr lang="en-US"/>
              <a:t>Click to edit Master title style</a:t>
            </a:r>
          </a:p>
        </p:txBody>
      </p:sp>
      <p:sp>
        <p:nvSpPr>
          <p:cNvPr id="3" name="Content Placeholder 2">
            <a:extLst>
              <a:ext uri="{FF2B5EF4-FFF2-40B4-BE49-F238E27FC236}">
                <a16:creationId xmlns:a16="http://schemas.microsoft.com/office/drawing/2014/main" id="{AB14CFF3-3406-49E3-9D5A-1BE90FFA508E}"/>
              </a:ext>
            </a:extLst>
          </p:cNvPr>
          <p:cNvSpPr>
            <a:spLocks noGrp="1"/>
          </p:cNvSpPr>
          <p:nvPr>
            <p:ph idx="1"/>
          </p:nvPr>
        </p:nvSpPr>
        <p:spPr>
          <a:xfrm>
            <a:off x="5627451" y="987425"/>
            <a:ext cx="5421548"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33D14FF-9082-4BBA-BC7A-F4C5B78599C5}"/>
              </a:ext>
            </a:extLst>
          </p:cNvPr>
          <p:cNvSpPr>
            <a:spLocks noGrp="1"/>
          </p:cNvSpPr>
          <p:nvPr>
            <p:ph type="body" sz="half" idx="2"/>
          </p:nvPr>
        </p:nvSpPr>
        <p:spPr>
          <a:xfrm>
            <a:off x="1143000" y="3662464"/>
            <a:ext cx="3932237" cy="2206523"/>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D5A2726-EB8E-4DF7-9A1B-F03BD8C7179E}"/>
              </a:ext>
            </a:extLst>
          </p:cNvPr>
          <p:cNvSpPr>
            <a:spLocks noGrp="1"/>
          </p:cNvSpPr>
          <p:nvPr>
            <p:ph type="dt" sz="half" idx="10"/>
          </p:nvPr>
        </p:nvSpPr>
        <p:spPr/>
        <p:txBody>
          <a:bodyPr/>
          <a:lstStyle/>
          <a:p>
            <a:fld id="{3CADBD16-5BFB-4D9F-9646-C75D1B53BBB6}" type="datetimeFigureOut">
              <a:rPr lang="en-US" smtClean="0"/>
              <a:t>12/10/2025</a:t>
            </a:fld>
            <a:endParaRPr lang="en-US"/>
          </a:p>
        </p:txBody>
      </p:sp>
      <p:sp>
        <p:nvSpPr>
          <p:cNvPr id="6" name="Footer Placeholder 5">
            <a:extLst>
              <a:ext uri="{FF2B5EF4-FFF2-40B4-BE49-F238E27FC236}">
                <a16:creationId xmlns:a16="http://schemas.microsoft.com/office/drawing/2014/main" id="{8D9929BE-611C-4FE6-B0A5-E0FF9DF969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B90B32-1D0E-4BCD-8850-59EA235F7EB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7208294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CA1460E-1069-4FCA-B04E-28F77C861046}"/>
              </a:ext>
            </a:extLst>
          </p:cNvPr>
          <p:cNvSpPr>
            <a:spLocks noGrp="1"/>
          </p:cNvSpPr>
          <p:nvPr>
            <p:ph type="pic" idx="1"/>
          </p:nvPr>
        </p:nvSpPr>
        <p:spPr>
          <a:xfrm>
            <a:off x="5513614" y="987425"/>
            <a:ext cx="55353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6138C1E-867B-4FE9-8783-9B1246AEB797}"/>
              </a:ext>
            </a:extLst>
          </p:cNvPr>
          <p:cNvSpPr>
            <a:spLocks noGrp="1"/>
          </p:cNvSpPr>
          <p:nvPr>
            <p:ph type="body" sz="half" idx="2"/>
          </p:nvPr>
        </p:nvSpPr>
        <p:spPr>
          <a:xfrm>
            <a:off x="1143000" y="3657601"/>
            <a:ext cx="3932236" cy="2211388"/>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721568-4870-46F2-9F7E-F410702012D9}"/>
              </a:ext>
            </a:extLst>
          </p:cNvPr>
          <p:cNvSpPr>
            <a:spLocks noGrp="1"/>
          </p:cNvSpPr>
          <p:nvPr>
            <p:ph type="dt" sz="half" idx="10"/>
          </p:nvPr>
        </p:nvSpPr>
        <p:spPr/>
        <p:txBody>
          <a:bodyPr/>
          <a:lstStyle/>
          <a:p>
            <a:fld id="{3CADBD16-5BFB-4D9F-9646-C75D1B53BBB6}" type="datetimeFigureOut">
              <a:rPr lang="en-US" smtClean="0"/>
              <a:t>12/10/2025</a:t>
            </a:fld>
            <a:endParaRPr lang="en-US"/>
          </a:p>
        </p:txBody>
      </p:sp>
      <p:sp>
        <p:nvSpPr>
          <p:cNvPr id="6" name="Footer Placeholder 5">
            <a:extLst>
              <a:ext uri="{FF2B5EF4-FFF2-40B4-BE49-F238E27FC236}">
                <a16:creationId xmlns:a16="http://schemas.microsoft.com/office/drawing/2014/main" id="{0BB3CC65-0E73-45A1-9D4F-3F4559B3B6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8C58CD-9BC3-431E-A7B4-D596A7F06C5E}"/>
              </a:ext>
            </a:extLst>
          </p:cNvPr>
          <p:cNvSpPr>
            <a:spLocks noGrp="1"/>
          </p:cNvSpPr>
          <p:nvPr>
            <p:ph type="sldNum" sz="quarter" idx="12"/>
          </p:nvPr>
        </p:nvSpPr>
        <p:spPr/>
        <p:txBody>
          <a:bodyPr/>
          <a:lstStyle/>
          <a:p>
            <a:fld id="{C0722274-0FAA-4649-AA4E-4210F4F32167}" type="slidenum">
              <a:rPr lang="en-US" smtClean="0"/>
              <a:t>‹#›</a:t>
            </a:fld>
            <a:endParaRPr lang="en-US"/>
          </a:p>
        </p:txBody>
      </p:sp>
      <p:sp>
        <p:nvSpPr>
          <p:cNvPr id="2" name="Title 1">
            <a:extLst>
              <a:ext uri="{FF2B5EF4-FFF2-40B4-BE49-F238E27FC236}">
                <a16:creationId xmlns:a16="http://schemas.microsoft.com/office/drawing/2014/main" id="{2368F756-D171-474C-8B1A-C818032F6F78}"/>
              </a:ext>
            </a:extLst>
          </p:cNvPr>
          <p:cNvSpPr>
            <a:spLocks noGrp="1"/>
          </p:cNvSpPr>
          <p:nvPr>
            <p:ph type="title"/>
          </p:nvPr>
        </p:nvSpPr>
        <p:spPr>
          <a:xfrm>
            <a:off x="1143000" y="1600201"/>
            <a:ext cx="3932236" cy="1959428"/>
          </a:xfrm>
        </p:spPr>
        <p:txBody>
          <a:bodyPr anchor="b">
            <a:normAutofit/>
          </a:bodyPr>
          <a:lstStyle>
            <a:lvl1pPr>
              <a:lnSpc>
                <a:spcPct val="110000"/>
              </a:lnSpc>
              <a:defRPr sz="2400" cap="all" spc="300" baseline="0"/>
            </a:lvl1pPr>
          </a:lstStyle>
          <a:p>
            <a:r>
              <a:rPr lang="en-US"/>
              <a:t>Click to edit Master title style</a:t>
            </a:r>
          </a:p>
        </p:txBody>
      </p:sp>
    </p:spTree>
    <p:extLst>
      <p:ext uri="{BB962C8B-B14F-4D97-AF65-F5344CB8AC3E}">
        <p14:creationId xmlns:p14="http://schemas.microsoft.com/office/powerpoint/2010/main" val="38014554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A3BF2-BCE9-47D7-B1C0-1F0E4936B6B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92722E9-C3E4-48AF-996A-495AE659FA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C9E516-382B-4845-93BF-20C16EE0DB05}"/>
              </a:ext>
            </a:extLst>
          </p:cNvPr>
          <p:cNvSpPr>
            <a:spLocks noGrp="1"/>
          </p:cNvSpPr>
          <p:nvPr>
            <p:ph type="dt" sz="half" idx="10"/>
          </p:nvPr>
        </p:nvSpPr>
        <p:spPr/>
        <p:txBody>
          <a:bodyPr/>
          <a:lstStyle/>
          <a:p>
            <a:fld id="{3CADBD16-5BFB-4D9F-9646-C75D1B53BBB6}" type="datetimeFigureOut">
              <a:rPr lang="en-US" smtClean="0"/>
              <a:t>12/10/2025</a:t>
            </a:fld>
            <a:endParaRPr lang="en-US"/>
          </a:p>
        </p:txBody>
      </p:sp>
      <p:sp>
        <p:nvSpPr>
          <p:cNvPr id="5" name="Footer Placeholder 4">
            <a:extLst>
              <a:ext uri="{FF2B5EF4-FFF2-40B4-BE49-F238E27FC236}">
                <a16:creationId xmlns:a16="http://schemas.microsoft.com/office/drawing/2014/main" id="{EAB96E16-F168-442A-843C-5D490D54B0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A61BEA-A969-437A-BD8B-CB1B709AD430}"/>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969080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528449-3E11-45FF-BF3A-651867603E75}"/>
              </a:ext>
            </a:extLst>
          </p:cNvPr>
          <p:cNvSpPr>
            <a:spLocks noGrp="1"/>
          </p:cNvSpPr>
          <p:nvPr>
            <p:ph type="title" orient="vert"/>
          </p:nvPr>
        </p:nvSpPr>
        <p:spPr>
          <a:xfrm>
            <a:off x="8572500" y="870625"/>
            <a:ext cx="2476499" cy="50292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FC0EAB0-2DFA-4CBA-86B1-1826EF523D4D}"/>
              </a:ext>
            </a:extLst>
          </p:cNvPr>
          <p:cNvSpPr>
            <a:spLocks noGrp="1"/>
          </p:cNvSpPr>
          <p:nvPr>
            <p:ph type="body" orient="vert" idx="1"/>
          </p:nvPr>
        </p:nvSpPr>
        <p:spPr>
          <a:xfrm>
            <a:off x="1143000" y="870625"/>
            <a:ext cx="7324928" cy="5029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FA22F89-E1F5-45D7-945A-8A2886C4BA59}"/>
              </a:ext>
            </a:extLst>
          </p:cNvPr>
          <p:cNvSpPr>
            <a:spLocks noGrp="1"/>
          </p:cNvSpPr>
          <p:nvPr>
            <p:ph type="dt" sz="half" idx="10"/>
          </p:nvPr>
        </p:nvSpPr>
        <p:spPr/>
        <p:txBody>
          <a:bodyPr/>
          <a:lstStyle/>
          <a:p>
            <a:fld id="{3CADBD16-5BFB-4D9F-9646-C75D1B53BBB6}" type="datetimeFigureOut">
              <a:rPr lang="en-US" smtClean="0"/>
              <a:t>12/10/2025</a:t>
            </a:fld>
            <a:endParaRPr lang="en-US"/>
          </a:p>
        </p:txBody>
      </p:sp>
      <p:sp>
        <p:nvSpPr>
          <p:cNvPr id="5" name="Footer Placeholder 4">
            <a:extLst>
              <a:ext uri="{FF2B5EF4-FFF2-40B4-BE49-F238E27FC236}">
                <a16:creationId xmlns:a16="http://schemas.microsoft.com/office/drawing/2014/main" id="{637E7E82-5FB8-4289-AD0C-0BA788E147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5A4046-1A2C-41F5-A177-1C3919C20569}"/>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8938968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1C2F78B-DEE8-4195-A196-DFC51BDADFF9}"/>
              </a:ext>
            </a:extLst>
          </p:cNvPr>
          <p:cNvSpPr/>
          <p:nvPr/>
        </p:nvSpPr>
        <p:spPr>
          <a:xfrm>
            <a:off x="9749268" y="4070878"/>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A1D79D08-4BE8-4799-BE09-5078DFEE2256}"/>
              </a:ext>
            </a:extLst>
          </p:cNvPr>
          <p:cNvSpPr/>
          <p:nvPr/>
        </p:nvSpPr>
        <p:spPr>
          <a:xfrm rot="10800000">
            <a:off x="0" y="0"/>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2" name="Straight Connector 11">
            <a:extLst>
              <a:ext uri="{FF2B5EF4-FFF2-40B4-BE49-F238E27FC236}">
                <a16:creationId xmlns:a16="http://schemas.microsoft.com/office/drawing/2014/main" id="{C95D65A1-16CB-407F-993F-2A6D59BCC0C8}"/>
              </a:ext>
            </a:extLst>
          </p:cNvPr>
          <p:cNvCxnSpPr>
            <a:cxnSpLocks/>
          </p:cNvCxnSpPr>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0BA018A2-815D-41B0-A189-FDF7A5E88891}"/>
              </a:ext>
            </a:extLst>
          </p:cNvPr>
          <p:cNvSpPr>
            <a:spLocks noGrp="1"/>
          </p:cNvSpPr>
          <p:nvPr>
            <p:ph type="title"/>
          </p:nvPr>
        </p:nvSpPr>
        <p:spPr>
          <a:xfrm>
            <a:off x="1143000" y="872935"/>
            <a:ext cx="9905999" cy="136089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6DFAE63-1276-4C7C-BFF5-F5DF1CDB23E5}"/>
              </a:ext>
            </a:extLst>
          </p:cNvPr>
          <p:cNvSpPr>
            <a:spLocks noGrp="1"/>
          </p:cNvSpPr>
          <p:nvPr>
            <p:ph type="body" idx="1"/>
          </p:nvPr>
        </p:nvSpPr>
        <p:spPr>
          <a:xfrm>
            <a:off x="1143000" y="2332026"/>
            <a:ext cx="9905999" cy="356711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5380268-2D73-487C-843B-51648AE18194}"/>
              </a:ext>
            </a:extLst>
          </p:cNvPr>
          <p:cNvSpPr>
            <a:spLocks noGrp="1"/>
          </p:cNvSpPr>
          <p:nvPr>
            <p:ph type="dt" sz="half" idx="2"/>
          </p:nvPr>
        </p:nvSpPr>
        <p:spPr>
          <a:xfrm>
            <a:off x="7388157" y="6356350"/>
            <a:ext cx="3093395" cy="365125"/>
          </a:xfrm>
          <a:prstGeom prst="rect">
            <a:avLst/>
          </a:prstGeom>
        </p:spPr>
        <p:txBody>
          <a:bodyPr vert="horz" lIns="91440" tIns="45720" rIns="91440" bIns="45720" rtlCol="0" anchor="ctr"/>
          <a:lstStyle>
            <a:lvl1pPr algn="r">
              <a:defRPr sz="1050">
                <a:solidFill>
                  <a:schemeClr val="tx1"/>
                </a:solidFill>
              </a:defRPr>
            </a:lvl1pPr>
          </a:lstStyle>
          <a:p>
            <a:fld id="{3CADBD16-5BFB-4D9F-9646-C75D1B53BBB6}" type="datetimeFigureOut">
              <a:rPr lang="en-US" smtClean="0"/>
              <a:pPr/>
              <a:t>12/10/2025</a:t>
            </a:fld>
            <a:endParaRPr lang="en-US"/>
          </a:p>
        </p:txBody>
      </p:sp>
      <p:sp>
        <p:nvSpPr>
          <p:cNvPr id="5" name="Footer Placeholder 4">
            <a:extLst>
              <a:ext uri="{FF2B5EF4-FFF2-40B4-BE49-F238E27FC236}">
                <a16:creationId xmlns:a16="http://schemas.microsoft.com/office/drawing/2014/main" id="{99F61E6D-D51F-4BD7-B59D-19AF179177B8}"/>
              </a:ext>
            </a:extLst>
          </p:cNvPr>
          <p:cNvSpPr>
            <a:spLocks noGrp="1"/>
          </p:cNvSpPr>
          <p:nvPr>
            <p:ph type="ftr" sz="quarter" idx="3"/>
          </p:nvPr>
        </p:nvSpPr>
        <p:spPr>
          <a:xfrm>
            <a:off x="1143000" y="6356350"/>
            <a:ext cx="3959157" cy="365125"/>
          </a:xfrm>
          <a:prstGeom prst="rect">
            <a:avLst/>
          </a:prstGeom>
        </p:spPr>
        <p:txBody>
          <a:bodyPr vert="horz" lIns="91440" tIns="45720" rIns="91440" bIns="45720" rtlCol="0" anchor="ctr"/>
          <a:lstStyle>
            <a:lvl1pPr algn="l">
              <a:defRPr sz="105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127701B1-1C93-41C2-AEE1-815DEA51B962}"/>
              </a:ext>
            </a:extLst>
          </p:cNvPr>
          <p:cNvSpPr>
            <a:spLocks noGrp="1"/>
          </p:cNvSpPr>
          <p:nvPr>
            <p:ph type="sldNum" sz="quarter" idx="4"/>
          </p:nvPr>
        </p:nvSpPr>
        <p:spPr>
          <a:xfrm>
            <a:off x="10423186" y="6356350"/>
            <a:ext cx="625813" cy="365125"/>
          </a:xfrm>
          <a:prstGeom prst="rect">
            <a:avLst/>
          </a:prstGeom>
        </p:spPr>
        <p:txBody>
          <a:bodyPr vert="horz" lIns="91440" tIns="45720" rIns="91440" bIns="45720" rtlCol="0" anchor="ctr"/>
          <a:lstStyle>
            <a:lvl1pPr algn="r">
              <a:defRPr sz="1050">
                <a:solidFill>
                  <a:schemeClr val="tx1"/>
                </a:solidFill>
              </a:defRPr>
            </a:lvl1pPr>
          </a:lstStyle>
          <a:p>
            <a:fld id="{C0722274-0FAA-4649-AA4E-4210F4F32167}" type="slidenum">
              <a:rPr lang="en-US" smtClean="0"/>
              <a:pPr/>
              <a:t>‹#›</a:t>
            </a:fld>
            <a:endParaRPr lang="en-US"/>
          </a:p>
        </p:txBody>
      </p:sp>
    </p:spTree>
    <p:extLst>
      <p:ext uri="{BB962C8B-B14F-4D97-AF65-F5344CB8AC3E}">
        <p14:creationId xmlns:p14="http://schemas.microsoft.com/office/powerpoint/2010/main" val="2480286673"/>
      </p:ext>
    </p:extLst>
  </p:cSld>
  <p:clrMap bg1="dk1" tx1="lt1" bg2="dk2" tx2="lt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1" r:id="rId6"/>
    <p:sldLayoutId id="2147483687" r:id="rId7"/>
    <p:sldLayoutId id="2147483688" r:id="rId8"/>
    <p:sldLayoutId id="2147483689" r:id="rId9"/>
    <p:sldLayoutId id="2147483690" r:id="rId10"/>
    <p:sldLayoutId id="2147483692"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1.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www.youtube.com/watch?v=0KOb4gycgtc"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38.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2.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28.xml"/><Relationship Id="rId2" Type="http://schemas.openxmlformats.org/officeDocument/2006/relationships/diagramData" Target="../diagrams/data28.xml"/><Relationship Id="rId1" Type="http://schemas.openxmlformats.org/officeDocument/2006/relationships/slideLayout" Target="../slideLayouts/slideLayout2.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29.xml"/><Relationship Id="rId2" Type="http://schemas.openxmlformats.org/officeDocument/2006/relationships/diagramData" Target="../diagrams/data29.xml"/><Relationship Id="rId1" Type="http://schemas.openxmlformats.org/officeDocument/2006/relationships/slideLayout" Target="../slideLayouts/slideLayout2.xml"/><Relationship Id="rId6" Type="http://schemas.microsoft.com/office/2007/relationships/diagramDrawing" Target="../diagrams/drawing29.xml"/><Relationship Id="rId5" Type="http://schemas.openxmlformats.org/officeDocument/2006/relationships/diagramColors" Target="../diagrams/colors29.xml"/><Relationship Id="rId4" Type="http://schemas.openxmlformats.org/officeDocument/2006/relationships/diagramQuickStyle" Target="../diagrams/quickStyle29.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30.xml"/><Relationship Id="rId2" Type="http://schemas.openxmlformats.org/officeDocument/2006/relationships/diagramData" Target="../diagrams/data30.xml"/><Relationship Id="rId1" Type="http://schemas.openxmlformats.org/officeDocument/2006/relationships/slideLayout" Target="../slideLayouts/slideLayout2.xml"/><Relationship Id="rId6" Type="http://schemas.microsoft.com/office/2007/relationships/diagramDrawing" Target="../diagrams/drawing30.xml"/><Relationship Id="rId5" Type="http://schemas.openxmlformats.org/officeDocument/2006/relationships/diagramColors" Target="../diagrams/colors30.xml"/><Relationship Id="rId4" Type="http://schemas.openxmlformats.org/officeDocument/2006/relationships/diagramQuickStyle" Target="../diagrams/quickStyle30.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31.xml"/><Relationship Id="rId2" Type="http://schemas.openxmlformats.org/officeDocument/2006/relationships/diagramData" Target="../diagrams/data31.xml"/><Relationship Id="rId1" Type="http://schemas.openxmlformats.org/officeDocument/2006/relationships/slideLayout" Target="../slideLayouts/slideLayout2.xml"/><Relationship Id="rId6" Type="http://schemas.microsoft.com/office/2007/relationships/diagramDrawing" Target="../diagrams/drawing31.xml"/><Relationship Id="rId5" Type="http://schemas.openxmlformats.org/officeDocument/2006/relationships/diagramColors" Target="../diagrams/colors31.xml"/><Relationship Id="rId4" Type="http://schemas.openxmlformats.org/officeDocument/2006/relationships/diagramQuickStyle" Target="../diagrams/quickStyle31.xml"/></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32.xml"/><Relationship Id="rId2" Type="http://schemas.openxmlformats.org/officeDocument/2006/relationships/diagramData" Target="../diagrams/data32.xml"/><Relationship Id="rId1" Type="http://schemas.openxmlformats.org/officeDocument/2006/relationships/slideLayout" Target="../slideLayouts/slideLayout2.xml"/><Relationship Id="rId6" Type="http://schemas.microsoft.com/office/2007/relationships/diagramDrawing" Target="../diagrams/drawing32.xml"/><Relationship Id="rId5" Type="http://schemas.openxmlformats.org/officeDocument/2006/relationships/diagramColors" Target="../diagrams/colors32.xml"/><Relationship Id="rId4" Type="http://schemas.openxmlformats.org/officeDocument/2006/relationships/diagramQuickStyle" Target="../diagrams/quickStyle32.xml"/></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33.xml"/><Relationship Id="rId2" Type="http://schemas.openxmlformats.org/officeDocument/2006/relationships/diagramData" Target="../diagrams/data33.xml"/><Relationship Id="rId1" Type="http://schemas.openxmlformats.org/officeDocument/2006/relationships/slideLayout" Target="../slideLayouts/slideLayout2.xml"/><Relationship Id="rId6" Type="http://schemas.microsoft.com/office/2007/relationships/diagramDrawing" Target="../diagrams/drawing33.xml"/><Relationship Id="rId5" Type="http://schemas.openxmlformats.org/officeDocument/2006/relationships/diagramColors" Target="../diagrams/colors33.xml"/><Relationship Id="rId4" Type="http://schemas.openxmlformats.org/officeDocument/2006/relationships/diagramQuickStyle" Target="../diagrams/quickStyle33.xml"/></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34.xml"/><Relationship Id="rId2" Type="http://schemas.openxmlformats.org/officeDocument/2006/relationships/diagramData" Target="../diagrams/data34.xml"/><Relationship Id="rId1" Type="http://schemas.openxmlformats.org/officeDocument/2006/relationships/slideLayout" Target="../slideLayouts/slideLayout2.xml"/><Relationship Id="rId6" Type="http://schemas.microsoft.com/office/2007/relationships/diagramDrawing" Target="../diagrams/drawing34.xml"/><Relationship Id="rId5" Type="http://schemas.openxmlformats.org/officeDocument/2006/relationships/diagramColors" Target="../diagrams/colors34.xml"/><Relationship Id="rId4" Type="http://schemas.openxmlformats.org/officeDocument/2006/relationships/diagramQuickStyle" Target="../diagrams/quickStyle34.xml"/></Relationships>
</file>

<file path=ppt/slides/_rels/slide53.xml.rels><?xml version="1.0" encoding="UTF-8" standalone="yes"?>
<Relationships xmlns="http://schemas.openxmlformats.org/package/2006/relationships"><Relationship Id="rId3" Type="http://schemas.openxmlformats.org/officeDocument/2006/relationships/diagramLayout" Target="../diagrams/layout35.xml"/><Relationship Id="rId2" Type="http://schemas.openxmlformats.org/officeDocument/2006/relationships/diagramData" Target="../diagrams/data35.xml"/><Relationship Id="rId1" Type="http://schemas.openxmlformats.org/officeDocument/2006/relationships/slideLayout" Target="../slideLayouts/slideLayout2.xml"/><Relationship Id="rId6" Type="http://schemas.microsoft.com/office/2007/relationships/diagramDrawing" Target="../diagrams/drawing35.xml"/><Relationship Id="rId5" Type="http://schemas.openxmlformats.org/officeDocument/2006/relationships/diagramColors" Target="../diagrams/colors35.xml"/><Relationship Id="rId4" Type="http://schemas.openxmlformats.org/officeDocument/2006/relationships/diagramQuickStyle" Target="../diagrams/quickStyle35.xml"/></Relationships>
</file>

<file path=ppt/slides/_rels/slide54.xml.rels><?xml version="1.0" encoding="UTF-8" standalone="yes"?>
<Relationships xmlns="http://schemas.openxmlformats.org/package/2006/relationships"><Relationship Id="rId3" Type="http://schemas.openxmlformats.org/officeDocument/2006/relationships/diagramLayout" Target="../diagrams/layout36.xml"/><Relationship Id="rId2" Type="http://schemas.openxmlformats.org/officeDocument/2006/relationships/diagramData" Target="../diagrams/data36.xml"/><Relationship Id="rId1" Type="http://schemas.openxmlformats.org/officeDocument/2006/relationships/slideLayout" Target="../slideLayouts/slideLayout2.xml"/><Relationship Id="rId6" Type="http://schemas.microsoft.com/office/2007/relationships/diagramDrawing" Target="../diagrams/drawing36.xml"/><Relationship Id="rId5" Type="http://schemas.openxmlformats.org/officeDocument/2006/relationships/diagramColors" Target="../diagrams/colors36.xml"/><Relationship Id="rId4" Type="http://schemas.openxmlformats.org/officeDocument/2006/relationships/diagramQuickStyle" Target="../diagrams/quickStyle36.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3B0A228-9EA3-4009-A82E-9402BBC72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2E0C409-730D-455F-AA8F-0646ABDB1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88973" y="0"/>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143001" y="1181101"/>
            <a:ext cx="4953000" cy="2247899"/>
          </a:xfrm>
        </p:spPr>
        <p:txBody>
          <a:bodyPr>
            <a:normAutofit/>
          </a:bodyPr>
          <a:lstStyle/>
          <a:p>
            <a:r>
              <a:rPr lang="en-US"/>
              <a:t>What Makes Us Human II</a:t>
            </a:r>
          </a:p>
        </p:txBody>
      </p:sp>
      <p:sp>
        <p:nvSpPr>
          <p:cNvPr id="3" name="Subtitle 2"/>
          <p:cNvSpPr>
            <a:spLocks noGrp="1"/>
          </p:cNvSpPr>
          <p:nvPr>
            <p:ph type="subTitle" idx="1"/>
          </p:nvPr>
        </p:nvSpPr>
        <p:spPr>
          <a:xfrm>
            <a:off x="1143001" y="4360719"/>
            <a:ext cx="2679356" cy="1465118"/>
          </a:xfrm>
        </p:spPr>
        <p:txBody>
          <a:bodyPr anchor="b">
            <a:normAutofit/>
          </a:bodyPr>
          <a:lstStyle/>
          <a:p>
            <a:endParaRPr lang="en-US"/>
          </a:p>
        </p:txBody>
      </p:sp>
      <p:pic>
        <p:nvPicPr>
          <p:cNvPr id="14" name="Picture 13">
            <a:extLst>
              <a:ext uri="{FF2B5EF4-FFF2-40B4-BE49-F238E27FC236}">
                <a16:creationId xmlns:a16="http://schemas.microsoft.com/office/drawing/2014/main" id="{2CC277E7-8E94-C7EE-7335-DEECC86C1A5B}"/>
              </a:ext>
            </a:extLst>
          </p:cNvPr>
          <p:cNvPicPr>
            <a:picLocks noChangeAspect="1"/>
          </p:cNvPicPr>
          <p:nvPr/>
        </p:nvPicPr>
        <p:blipFill>
          <a:blip r:embed="rId2"/>
          <a:srcRect l="1283" r="23548" b="4"/>
          <a:stretch/>
        </p:blipFill>
        <p:spPr>
          <a:xfrm>
            <a:off x="5318308" y="10"/>
            <a:ext cx="6873692" cy="6857990"/>
          </a:xfrm>
          <a:custGeom>
            <a:avLst/>
            <a:gdLst/>
            <a:ahLst/>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D6AEF2-F613-7E5F-325B-ECB7C9723F2B}"/>
              </a:ext>
            </a:extLst>
          </p:cNvPr>
          <p:cNvSpPr>
            <a:spLocks noGrp="1"/>
          </p:cNvSpPr>
          <p:nvPr>
            <p:ph type="title"/>
          </p:nvPr>
        </p:nvSpPr>
        <p:spPr>
          <a:xfrm>
            <a:off x="1756756" y="906189"/>
            <a:ext cx="8689571" cy="1001886"/>
          </a:xfrm>
        </p:spPr>
        <p:txBody>
          <a:bodyPr anchor="b">
            <a:normAutofit/>
          </a:bodyPr>
          <a:lstStyle/>
          <a:p>
            <a:pPr algn="ctr"/>
            <a:r>
              <a:rPr lang="en-US"/>
              <a:t>Aims and Objectives</a:t>
            </a:r>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09D90D6-EE58-A526-0D98-06839DC3046A}"/>
              </a:ext>
            </a:extLst>
          </p:cNvPr>
          <p:cNvGraphicFramePr>
            <a:graphicFrameLocks noGrp="1"/>
          </p:cNvGraphicFramePr>
          <p:nvPr>
            <p:ph idx="1"/>
            <p:extLst>
              <p:ext uri="{D42A27DB-BD31-4B8C-83A1-F6EECF244321}">
                <p14:modId xmlns:p14="http://schemas.microsoft.com/office/powerpoint/2010/main" val="3950289782"/>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33112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36F0A7-9762-CCD8-1918-BFD6BCD5ABD7}"/>
              </a:ext>
            </a:extLst>
          </p:cNvPr>
          <p:cNvSpPr>
            <a:spLocks noGrp="1"/>
          </p:cNvSpPr>
          <p:nvPr>
            <p:ph type="title"/>
          </p:nvPr>
        </p:nvSpPr>
        <p:spPr>
          <a:xfrm>
            <a:off x="1756756" y="906189"/>
            <a:ext cx="8689571" cy="1001886"/>
          </a:xfrm>
        </p:spPr>
        <p:txBody>
          <a:bodyPr anchor="b">
            <a:normAutofit/>
          </a:bodyPr>
          <a:lstStyle/>
          <a:p>
            <a:pPr algn="ctr"/>
            <a:r>
              <a:rPr lang="en-US"/>
              <a:t>The Human Condition</a:t>
            </a:r>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5647770-B2CB-64F2-D71B-BC964A21BB2F}"/>
              </a:ext>
            </a:extLst>
          </p:cNvPr>
          <p:cNvGraphicFramePr>
            <a:graphicFrameLocks noGrp="1"/>
          </p:cNvGraphicFramePr>
          <p:nvPr>
            <p:ph idx="1"/>
            <p:extLst>
              <p:ext uri="{D42A27DB-BD31-4B8C-83A1-F6EECF244321}">
                <p14:modId xmlns:p14="http://schemas.microsoft.com/office/powerpoint/2010/main" val="596660163"/>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56127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1ECA23-688D-12A8-386A-0BA3A1E78FCD}"/>
              </a:ext>
            </a:extLst>
          </p:cNvPr>
          <p:cNvSpPr>
            <a:spLocks noGrp="1"/>
          </p:cNvSpPr>
          <p:nvPr>
            <p:ph type="title"/>
          </p:nvPr>
        </p:nvSpPr>
        <p:spPr>
          <a:xfrm>
            <a:off x="1756756" y="906189"/>
            <a:ext cx="8689571" cy="1001886"/>
          </a:xfrm>
        </p:spPr>
        <p:txBody>
          <a:bodyPr anchor="b">
            <a:normAutofit/>
          </a:bodyPr>
          <a:lstStyle/>
          <a:p>
            <a:pPr algn="ctr"/>
            <a:r>
              <a:rPr lang="en-US"/>
              <a:t>Addictions</a:t>
            </a:r>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FE34948-0895-C571-7CDE-D13B2F92FAAF}"/>
              </a:ext>
            </a:extLst>
          </p:cNvPr>
          <p:cNvGraphicFramePr>
            <a:graphicFrameLocks noGrp="1"/>
          </p:cNvGraphicFramePr>
          <p:nvPr>
            <p:ph idx="1"/>
            <p:extLst>
              <p:ext uri="{D42A27DB-BD31-4B8C-83A1-F6EECF244321}">
                <p14:modId xmlns:p14="http://schemas.microsoft.com/office/powerpoint/2010/main" val="1665212830"/>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96661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A2AE1E-C71A-5E76-1712-6E3A45BEF7E9}"/>
              </a:ext>
            </a:extLst>
          </p:cNvPr>
          <p:cNvSpPr>
            <a:spLocks noGrp="1"/>
          </p:cNvSpPr>
          <p:nvPr>
            <p:ph type="title"/>
          </p:nvPr>
        </p:nvSpPr>
        <p:spPr>
          <a:xfrm>
            <a:off x="1756756" y="906189"/>
            <a:ext cx="8689571" cy="1001886"/>
          </a:xfrm>
        </p:spPr>
        <p:txBody>
          <a:bodyPr anchor="b">
            <a:normAutofit/>
          </a:bodyPr>
          <a:lstStyle/>
          <a:p>
            <a:pPr algn="ctr"/>
            <a:r>
              <a:rPr lang="en-US"/>
              <a:t>Addiction</a:t>
            </a:r>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3E6F210-21D4-2EA9-F031-96B4FFE0F592}"/>
              </a:ext>
            </a:extLst>
          </p:cNvPr>
          <p:cNvGraphicFramePr>
            <a:graphicFrameLocks noGrp="1"/>
          </p:cNvGraphicFramePr>
          <p:nvPr>
            <p:ph idx="1"/>
            <p:extLst>
              <p:ext uri="{D42A27DB-BD31-4B8C-83A1-F6EECF244321}">
                <p14:modId xmlns:p14="http://schemas.microsoft.com/office/powerpoint/2010/main" val="3781867842"/>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84448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78900C-0C70-6AD6-A4DC-FD4AABC99B03}"/>
              </a:ext>
            </a:extLst>
          </p:cNvPr>
          <p:cNvSpPr>
            <a:spLocks noGrp="1"/>
          </p:cNvSpPr>
          <p:nvPr>
            <p:ph type="title"/>
          </p:nvPr>
        </p:nvSpPr>
        <p:spPr>
          <a:xfrm>
            <a:off x="1756756" y="906189"/>
            <a:ext cx="8689571" cy="1001886"/>
          </a:xfrm>
        </p:spPr>
        <p:txBody>
          <a:bodyPr anchor="b">
            <a:normAutofit/>
          </a:bodyPr>
          <a:lstStyle/>
          <a:p>
            <a:pPr algn="ctr"/>
            <a:r>
              <a:rPr lang="en-US"/>
              <a:t>Dependence</a:t>
            </a:r>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A7B98A6-F68E-13A1-76AE-A073FA4328D8}"/>
              </a:ext>
            </a:extLst>
          </p:cNvPr>
          <p:cNvGraphicFramePr>
            <a:graphicFrameLocks noGrp="1"/>
          </p:cNvGraphicFramePr>
          <p:nvPr>
            <p:ph idx="1"/>
            <p:extLst>
              <p:ext uri="{D42A27DB-BD31-4B8C-83A1-F6EECF244321}">
                <p14:modId xmlns:p14="http://schemas.microsoft.com/office/powerpoint/2010/main" val="449995368"/>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65599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5F024F-3099-0914-EF27-063E593AE6D9}"/>
              </a:ext>
            </a:extLst>
          </p:cNvPr>
          <p:cNvSpPr>
            <a:spLocks noGrp="1"/>
          </p:cNvSpPr>
          <p:nvPr>
            <p:ph type="title"/>
          </p:nvPr>
        </p:nvSpPr>
        <p:spPr>
          <a:xfrm>
            <a:off x="1756756" y="906189"/>
            <a:ext cx="8689571" cy="1001886"/>
          </a:xfrm>
        </p:spPr>
        <p:txBody>
          <a:bodyPr anchor="b">
            <a:normAutofit/>
          </a:bodyPr>
          <a:lstStyle/>
          <a:p>
            <a:pPr algn="ctr"/>
            <a:r>
              <a:rPr lang="en-US"/>
              <a:t>Tolerance</a:t>
            </a:r>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6145AA1-1AB6-8E94-9862-847816B0596D}"/>
              </a:ext>
            </a:extLst>
          </p:cNvPr>
          <p:cNvGraphicFramePr>
            <a:graphicFrameLocks noGrp="1"/>
          </p:cNvGraphicFramePr>
          <p:nvPr>
            <p:ph idx="1"/>
            <p:extLst>
              <p:ext uri="{D42A27DB-BD31-4B8C-83A1-F6EECF244321}">
                <p14:modId xmlns:p14="http://schemas.microsoft.com/office/powerpoint/2010/main" val="877299087"/>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487589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1C778D-508E-817A-9DE1-016B9891A51B}"/>
              </a:ext>
            </a:extLst>
          </p:cNvPr>
          <p:cNvSpPr>
            <a:spLocks noGrp="1"/>
          </p:cNvSpPr>
          <p:nvPr>
            <p:ph type="title"/>
          </p:nvPr>
        </p:nvSpPr>
        <p:spPr>
          <a:xfrm>
            <a:off x="1756756" y="906189"/>
            <a:ext cx="8689571" cy="1001886"/>
          </a:xfrm>
        </p:spPr>
        <p:txBody>
          <a:bodyPr anchor="b">
            <a:normAutofit/>
          </a:bodyPr>
          <a:lstStyle/>
          <a:p>
            <a:pPr algn="ctr"/>
            <a:r>
              <a:rPr lang="en-US"/>
              <a:t>Withdrawal Effects</a:t>
            </a:r>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5B8AA00-EBA3-6BA6-0AD5-A01914915B41}"/>
              </a:ext>
            </a:extLst>
          </p:cNvPr>
          <p:cNvGraphicFramePr>
            <a:graphicFrameLocks noGrp="1"/>
          </p:cNvGraphicFramePr>
          <p:nvPr>
            <p:ph idx="1"/>
            <p:extLst>
              <p:ext uri="{D42A27DB-BD31-4B8C-83A1-F6EECF244321}">
                <p14:modId xmlns:p14="http://schemas.microsoft.com/office/powerpoint/2010/main" val="742381839"/>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60946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402221-4FB0-38A1-4739-B9470E6AE2F9}"/>
              </a:ext>
            </a:extLst>
          </p:cNvPr>
          <p:cNvSpPr>
            <a:spLocks noGrp="1"/>
          </p:cNvSpPr>
          <p:nvPr>
            <p:ph type="title"/>
          </p:nvPr>
        </p:nvSpPr>
        <p:spPr>
          <a:xfrm>
            <a:off x="1756756" y="906189"/>
            <a:ext cx="8689571" cy="1001886"/>
          </a:xfrm>
        </p:spPr>
        <p:txBody>
          <a:bodyPr anchor="b">
            <a:normAutofit/>
          </a:bodyPr>
          <a:lstStyle/>
          <a:p>
            <a:pPr algn="ctr"/>
            <a:r>
              <a:rPr lang="en-US"/>
              <a:t>Common Addictions</a:t>
            </a:r>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D737D05-FDD4-21D6-0DBC-075DBED68764}"/>
              </a:ext>
            </a:extLst>
          </p:cNvPr>
          <p:cNvGraphicFramePr>
            <a:graphicFrameLocks noGrp="1"/>
          </p:cNvGraphicFramePr>
          <p:nvPr>
            <p:ph idx="1"/>
            <p:extLst>
              <p:ext uri="{D42A27DB-BD31-4B8C-83A1-F6EECF244321}">
                <p14:modId xmlns:p14="http://schemas.microsoft.com/office/powerpoint/2010/main" val="1573529588"/>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323128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363F1B-3DE2-655B-C72B-F25A8E52D71C}"/>
              </a:ext>
            </a:extLst>
          </p:cNvPr>
          <p:cNvSpPr>
            <a:spLocks noGrp="1"/>
          </p:cNvSpPr>
          <p:nvPr>
            <p:ph type="title"/>
          </p:nvPr>
        </p:nvSpPr>
        <p:spPr>
          <a:xfrm>
            <a:off x="1756756" y="906189"/>
            <a:ext cx="8689571" cy="1001886"/>
          </a:xfrm>
        </p:spPr>
        <p:txBody>
          <a:bodyPr anchor="b">
            <a:normAutofit/>
          </a:bodyPr>
          <a:lstStyle/>
          <a:p>
            <a:pPr algn="ctr"/>
            <a:r>
              <a:rPr lang="en-US"/>
              <a:t>Risk Factors for Addictions</a:t>
            </a:r>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8804798-DCE0-E844-B06D-9675C408EC1F}"/>
              </a:ext>
            </a:extLst>
          </p:cNvPr>
          <p:cNvGraphicFramePr>
            <a:graphicFrameLocks noGrp="1"/>
          </p:cNvGraphicFramePr>
          <p:nvPr>
            <p:ph idx="1"/>
            <p:extLst>
              <p:ext uri="{D42A27DB-BD31-4B8C-83A1-F6EECF244321}">
                <p14:modId xmlns:p14="http://schemas.microsoft.com/office/powerpoint/2010/main" val="2606380324"/>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955286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gital art of brain">
            <a:extLst>
              <a:ext uri="{FF2B5EF4-FFF2-40B4-BE49-F238E27FC236}">
                <a16:creationId xmlns:a16="http://schemas.microsoft.com/office/drawing/2014/main" id="{C2CA1AAE-3DB8-9571-DC88-BEC18FB883F8}"/>
              </a:ext>
            </a:extLst>
          </p:cNvPr>
          <p:cNvPicPr>
            <a:picLocks noChangeAspect="1"/>
          </p:cNvPicPr>
          <p:nvPr/>
        </p:nvPicPr>
        <p:blipFill>
          <a:blip r:embed="rId2"/>
          <a:srcRect l="11439" r="2780" b="-2"/>
          <a:stretch/>
        </p:blipFill>
        <p:spPr>
          <a:xfrm>
            <a:off x="866911" y="10"/>
            <a:ext cx="10458178" cy="6857990"/>
          </a:xfrm>
          <a:custGeom>
            <a:avLst/>
            <a:gdLst/>
            <a:ahLst/>
            <a:cxnLst/>
            <a:rect l="l" t="t" r="r" b="b"/>
            <a:pathLst>
              <a:path w="10458178" h="6858000">
                <a:moveTo>
                  <a:pt x="6010593" y="0"/>
                </a:moveTo>
                <a:lnTo>
                  <a:pt x="8228844" y="0"/>
                </a:lnTo>
                <a:lnTo>
                  <a:pt x="8239927" y="0"/>
                </a:lnTo>
                <a:lnTo>
                  <a:pt x="10458178" y="0"/>
                </a:lnTo>
                <a:lnTo>
                  <a:pt x="4447586" y="6858000"/>
                </a:lnTo>
                <a:lnTo>
                  <a:pt x="2229335" y="6858000"/>
                </a:lnTo>
                <a:lnTo>
                  <a:pt x="2218251" y="6858000"/>
                </a:lnTo>
                <a:lnTo>
                  <a:pt x="0" y="6858000"/>
                </a:lnTo>
                <a:close/>
              </a:path>
            </a:pathLst>
          </a:custGeom>
        </p:spPr>
      </p:pic>
      <p:sp>
        <p:nvSpPr>
          <p:cNvPr id="2" name="Title 1">
            <a:extLst>
              <a:ext uri="{FF2B5EF4-FFF2-40B4-BE49-F238E27FC236}">
                <a16:creationId xmlns:a16="http://schemas.microsoft.com/office/drawing/2014/main" id="{DE58E326-0CC1-A683-D672-DBF84C845E34}"/>
              </a:ext>
            </a:extLst>
          </p:cNvPr>
          <p:cNvSpPr>
            <a:spLocks noGrp="1"/>
          </p:cNvSpPr>
          <p:nvPr>
            <p:ph type="title"/>
          </p:nvPr>
        </p:nvSpPr>
        <p:spPr>
          <a:xfrm>
            <a:off x="1143000" y="1203678"/>
            <a:ext cx="3876793" cy="1799581"/>
          </a:xfrm>
        </p:spPr>
        <p:txBody>
          <a:bodyPr anchor="t">
            <a:normAutofit/>
          </a:bodyPr>
          <a:lstStyle/>
          <a:p>
            <a:r>
              <a:rPr lang="en-US" sz="3700"/>
              <a:t>Neuropsychology of Addiction</a:t>
            </a:r>
          </a:p>
        </p:txBody>
      </p:sp>
      <p:sp>
        <p:nvSpPr>
          <p:cNvPr id="11" name="Freeform: Shape 10">
            <a:extLst>
              <a:ext uri="{FF2B5EF4-FFF2-40B4-BE49-F238E27FC236}">
                <a16:creationId xmlns:a16="http://schemas.microsoft.com/office/drawing/2014/main" id="{046353B2-C54A-470C-8F7B-7471894E2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06675" y="0"/>
            <a:ext cx="6885325" cy="6858000"/>
          </a:xfrm>
          <a:custGeom>
            <a:avLst/>
            <a:gdLst>
              <a:gd name="connsiteX0" fmla="*/ 0 w 6885325"/>
              <a:gd name="connsiteY0" fmla="*/ 0 h 6858000"/>
              <a:gd name="connsiteX1" fmla="*/ 6885325 w 6885325"/>
              <a:gd name="connsiteY1" fmla="*/ 0 h 6858000"/>
              <a:gd name="connsiteX2" fmla="*/ 6885323 w 6885325"/>
              <a:gd name="connsiteY2" fmla="*/ 2 h 6858000"/>
              <a:gd name="connsiteX3" fmla="*/ 6885322 w 6885325"/>
              <a:gd name="connsiteY3" fmla="*/ 4 h 6858000"/>
              <a:gd name="connsiteX4" fmla="*/ 874733 w 6885325"/>
              <a:gd name="connsiteY4" fmla="*/ 6858000 h 6858000"/>
              <a:gd name="connsiteX5" fmla="*/ 0 w 688532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85325" h="6858000">
                <a:moveTo>
                  <a:pt x="0" y="0"/>
                </a:moveTo>
                <a:lnTo>
                  <a:pt x="6885325" y="0"/>
                </a:lnTo>
                <a:lnTo>
                  <a:pt x="6885323" y="2"/>
                </a:lnTo>
                <a:cubicBezTo>
                  <a:pt x="6885323" y="3"/>
                  <a:pt x="6885322" y="3"/>
                  <a:pt x="6885322" y="4"/>
                </a:cubicBezTo>
                <a:lnTo>
                  <a:pt x="874733"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111EE0-E710-1800-869C-8BE8FDF7F708}"/>
              </a:ext>
            </a:extLst>
          </p:cNvPr>
          <p:cNvSpPr>
            <a:spLocks noGrp="1"/>
          </p:cNvSpPr>
          <p:nvPr>
            <p:ph idx="1"/>
          </p:nvPr>
        </p:nvSpPr>
        <p:spPr>
          <a:xfrm>
            <a:off x="7964128" y="3429000"/>
            <a:ext cx="3084871" cy="2743199"/>
          </a:xfrm>
        </p:spPr>
        <p:txBody>
          <a:bodyPr vert="horz" lIns="91440" tIns="45720" rIns="91440" bIns="45720" rtlCol="0" anchor="b">
            <a:normAutofit/>
          </a:bodyPr>
          <a:lstStyle/>
          <a:p>
            <a:pPr algn="r"/>
            <a:r>
              <a:rPr lang="en-US"/>
              <a:t>Let's start with the brain itself.</a:t>
            </a:r>
          </a:p>
          <a:p>
            <a:pPr algn="r"/>
            <a:endParaRPr lang="en-US"/>
          </a:p>
          <a:p>
            <a:pPr algn="r"/>
            <a:endParaRPr lang="en-US"/>
          </a:p>
          <a:p>
            <a:pPr algn="r"/>
            <a:endParaRPr lang="en-US"/>
          </a:p>
        </p:txBody>
      </p:sp>
    </p:spTree>
    <p:extLst>
      <p:ext uri="{BB962C8B-B14F-4D97-AF65-F5344CB8AC3E}">
        <p14:creationId xmlns:p14="http://schemas.microsoft.com/office/powerpoint/2010/main" val="26465027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3B74C-132E-9847-E529-1A1A77F8B794}"/>
              </a:ext>
            </a:extLst>
          </p:cNvPr>
          <p:cNvSpPr>
            <a:spLocks noGrp="1"/>
          </p:cNvSpPr>
          <p:nvPr>
            <p:ph type="title"/>
          </p:nvPr>
        </p:nvSpPr>
        <p:spPr/>
        <p:txBody>
          <a:bodyPr/>
          <a:lstStyle/>
          <a:p>
            <a:endParaRPr lang="en-US"/>
          </a:p>
        </p:txBody>
      </p:sp>
      <p:pic>
        <p:nvPicPr>
          <p:cNvPr id="4" name="Content Placeholder 3" descr="Neuroanatomy: The Basics - Dana Foundation">
            <a:extLst>
              <a:ext uri="{FF2B5EF4-FFF2-40B4-BE49-F238E27FC236}">
                <a16:creationId xmlns:a16="http://schemas.microsoft.com/office/drawing/2014/main" id="{60BC08FE-F316-071A-48AB-C4B1C94A5BF2}"/>
              </a:ext>
            </a:extLst>
          </p:cNvPr>
          <p:cNvPicPr>
            <a:picLocks noGrp="1" noChangeAspect="1"/>
          </p:cNvPicPr>
          <p:nvPr>
            <p:ph idx="1"/>
          </p:nvPr>
        </p:nvPicPr>
        <p:blipFill>
          <a:blip r:embed="rId2"/>
          <a:stretch>
            <a:fillRect/>
          </a:stretch>
        </p:blipFill>
        <p:spPr>
          <a:xfrm>
            <a:off x="1145213" y="1864"/>
            <a:ext cx="9769050" cy="6858068"/>
          </a:xfrm>
        </p:spPr>
      </p:pic>
    </p:spTree>
    <p:extLst>
      <p:ext uri="{BB962C8B-B14F-4D97-AF65-F5344CB8AC3E}">
        <p14:creationId xmlns:p14="http://schemas.microsoft.com/office/powerpoint/2010/main" val="1333291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40A06-1536-E1E1-36EC-449FC4984A0C}"/>
              </a:ext>
            </a:extLst>
          </p:cNvPr>
          <p:cNvSpPr>
            <a:spLocks noGrp="1"/>
          </p:cNvSpPr>
          <p:nvPr>
            <p:ph type="title"/>
          </p:nvPr>
        </p:nvSpPr>
        <p:spPr/>
        <p:txBody>
          <a:bodyPr/>
          <a:lstStyle/>
          <a:p>
            <a:r>
              <a:rPr lang="en-US"/>
              <a:t>Neuropsychology of Addiction</a:t>
            </a:r>
          </a:p>
        </p:txBody>
      </p:sp>
      <p:sp>
        <p:nvSpPr>
          <p:cNvPr id="3" name="Content Placeholder 2">
            <a:extLst>
              <a:ext uri="{FF2B5EF4-FFF2-40B4-BE49-F238E27FC236}">
                <a16:creationId xmlns:a16="http://schemas.microsoft.com/office/drawing/2014/main" id="{8F6AD9E2-3A98-B8FA-5F35-02B9EE28213F}"/>
              </a:ext>
            </a:extLst>
          </p:cNvPr>
          <p:cNvSpPr>
            <a:spLocks noGrp="1"/>
          </p:cNvSpPr>
          <p:nvPr>
            <p:ph idx="1"/>
          </p:nvPr>
        </p:nvSpPr>
        <p:spPr>
          <a:xfrm>
            <a:off x="381000" y="2245762"/>
            <a:ext cx="6449391" cy="3653382"/>
          </a:xfrm>
        </p:spPr>
        <p:txBody>
          <a:bodyPr vert="horz" lIns="91440" tIns="45720" rIns="91440" bIns="45720" rtlCol="0" anchor="t">
            <a:noAutofit/>
          </a:bodyPr>
          <a:lstStyle/>
          <a:p>
            <a:pPr marL="0" indent="0">
              <a:buNone/>
            </a:pPr>
            <a:r>
              <a:rPr lang="en-US">
                <a:latin typeface="Walbaum Display"/>
                <a:cs typeface="helvetica"/>
              </a:rPr>
              <a:t>(1) reward prediction and pleasure (red) located in the nucleus </a:t>
            </a:r>
            <a:r>
              <a:rPr lang="en-US" err="1">
                <a:latin typeface="Walbaum Display"/>
                <a:cs typeface="helvetica"/>
              </a:rPr>
              <a:t>accumbens</a:t>
            </a:r>
            <a:r>
              <a:rPr lang="en-US">
                <a:latin typeface="Walbaum Display"/>
                <a:cs typeface="helvetica"/>
              </a:rPr>
              <a:t> (</a:t>
            </a:r>
            <a:r>
              <a:rPr lang="en-US" err="1">
                <a:latin typeface="Walbaum Display"/>
                <a:cs typeface="helvetica"/>
              </a:rPr>
              <a:t>NAcc</a:t>
            </a:r>
            <a:r>
              <a:rPr lang="en-US">
                <a:latin typeface="Walbaum Display"/>
                <a:cs typeface="helvetica"/>
              </a:rPr>
              <a:t>) and ventral pallidum (VP); </a:t>
            </a:r>
          </a:p>
          <a:p>
            <a:pPr marL="0" indent="0">
              <a:buNone/>
            </a:pPr>
            <a:r>
              <a:rPr lang="en-US">
                <a:latin typeface="Walbaum Display"/>
                <a:cs typeface="helvetica"/>
              </a:rPr>
              <a:t>(2) memory and learning, and conditioning (purple), located in the amygdala and hippocampus </a:t>
            </a:r>
            <a:endParaRPr lang="en-US"/>
          </a:p>
          <a:p>
            <a:pPr marL="0" indent="0">
              <a:buNone/>
            </a:pPr>
            <a:r>
              <a:rPr lang="en-US">
                <a:latin typeface="Walbaum Display"/>
                <a:cs typeface="helvetica"/>
              </a:rPr>
              <a:t>(3) motivation, drive and salience evaluation (green) located in the orbitofrontal cortex (OFC)</a:t>
            </a:r>
          </a:p>
          <a:p>
            <a:pPr marL="0" indent="0">
              <a:buNone/>
            </a:pPr>
            <a:r>
              <a:rPr lang="en-US">
                <a:latin typeface="Walbaum Display"/>
                <a:cs typeface="helvetica"/>
              </a:rPr>
              <a:t>(4) cognitive control (blue), in charge of restraining cravings, located in the prefrontal cortex (PFC) and anterior cingulate gyrus (ACG). </a:t>
            </a:r>
          </a:p>
          <a:p>
            <a:pPr marL="0" indent="0">
              <a:buNone/>
            </a:pPr>
            <a:endParaRPr lang="en-US">
              <a:latin typeface="Walbaum Display"/>
              <a:cs typeface="helvetica"/>
            </a:endParaRPr>
          </a:p>
          <a:p>
            <a:pPr marL="0" indent="0">
              <a:buNone/>
            </a:pPr>
            <a:endParaRPr lang="en-US" sz="1600">
              <a:latin typeface="Walbaum Display"/>
              <a:cs typeface="helvetica"/>
            </a:endParaRPr>
          </a:p>
          <a:p>
            <a:pPr marL="0" indent="0">
              <a:buNone/>
            </a:pPr>
            <a:endParaRPr lang="en-US" sz="1600">
              <a:latin typeface="Walbaum Display"/>
              <a:cs typeface="helvetica"/>
            </a:endParaRPr>
          </a:p>
        </p:txBody>
      </p:sp>
      <p:pic>
        <p:nvPicPr>
          <p:cNvPr id="4" name="Picture 3" descr="A diagram of a brain&#10;&#10;Description automatically generated">
            <a:extLst>
              <a:ext uri="{FF2B5EF4-FFF2-40B4-BE49-F238E27FC236}">
                <a16:creationId xmlns:a16="http://schemas.microsoft.com/office/drawing/2014/main" id="{7E46B436-8DCD-2C9A-1C2F-A1A48B34476F}"/>
              </a:ext>
            </a:extLst>
          </p:cNvPr>
          <p:cNvPicPr>
            <a:picLocks noChangeAspect="1"/>
          </p:cNvPicPr>
          <p:nvPr/>
        </p:nvPicPr>
        <p:blipFill>
          <a:blip r:embed="rId2"/>
          <a:srcRect r="299" b="47511"/>
          <a:stretch/>
        </p:blipFill>
        <p:spPr>
          <a:xfrm>
            <a:off x="6821280" y="1984513"/>
            <a:ext cx="5374320" cy="3719334"/>
          </a:xfrm>
          <a:prstGeom prst="rect">
            <a:avLst/>
          </a:prstGeom>
        </p:spPr>
      </p:pic>
    </p:spTree>
    <p:extLst>
      <p:ext uri="{BB962C8B-B14F-4D97-AF65-F5344CB8AC3E}">
        <p14:creationId xmlns:p14="http://schemas.microsoft.com/office/powerpoint/2010/main" val="36681310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060CB-E077-68AA-A6BF-1F3A71F0206A}"/>
              </a:ext>
            </a:extLst>
          </p:cNvPr>
          <p:cNvSpPr>
            <a:spLocks noGrp="1"/>
          </p:cNvSpPr>
          <p:nvPr>
            <p:ph type="title"/>
          </p:nvPr>
        </p:nvSpPr>
        <p:spPr/>
        <p:txBody>
          <a:bodyPr/>
          <a:lstStyle/>
          <a:p>
            <a:r>
              <a:rPr lang="en-US"/>
              <a:t>Neuropsychology of Addiction</a:t>
            </a:r>
          </a:p>
        </p:txBody>
      </p:sp>
      <p:sp>
        <p:nvSpPr>
          <p:cNvPr id="3" name="Content Placeholder 2">
            <a:extLst>
              <a:ext uri="{FF2B5EF4-FFF2-40B4-BE49-F238E27FC236}">
                <a16:creationId xmlns:a16="http://schemas.microsoft.com/office/drawing/2014/main" id="{DE622533-066F-82B8-64FE-8B61953CDCAC}"/>
              </a:ext>
            </a:extLst>
          </p:cNvPr>
          <p:cNvSpPr>
            <a:spLocks noGrp="1"/>
          </p:cNvSpPr>
          <p:nvPr>
            <p:ph idx="1"/>
          </p:nvPr>
        </p:nvSpPr>
        <p:spPr>
          <a:xfrm>
            <a:off x="1143000" y="2332026"/>
            <a:ext cx="5256695" cy="3567118"/>
          </a:xfrm>
        </p:spPr>
        <p:txBody>
          <a:bodyPr vert="horz" lIns="91440" tIns="45720" rIns="91440" bIns="45720" rtlCol="0" anchor="t">
            <a:normAutofit fontScale="92500" lnSpcReduction="20000"/>
          </a:bodyPr>
          <a:lstStyle/>
          <a:p>
            <a:pPr marL="0" indent="0">
              <a:buNone/>
            </a:pPr>
            <a:r>
              <a:rPr lang="en-US">
                <a:ea typeface="+mn-lt"/>
                <a:cs typeface="+mn-lt"/>
              </a:rPr>
              <a:t>Hypothetical model of addiction as the result of impaired information processing within the reward network. </a:t>
            </a:r>
            <a:endParaRPr lang="en-US"/>
          </a:p>
          <a:p>
            <a:pPr marL="0" indent="0">
              <a:buNone/>
            </a:pPr>
            <a:r>
              <a:rPr lang="en-US">
                <a:ea typeface="+mn-lt"/>
                <a:cs typeface="+mn-lt"/>
              </a:rPr>
              <a:t>Compared with the non-addicted state (left), the salience value of a drug (red) </a:t>
            </a:r>
          </a:p>
          <a:p>
            <a:pPr marL="0" indent="0">
              <a:buNone/>
            </a:pPr>
            <a:r>
              <a:rPr lang="en-US">
                <a:ea typeface="+mn-lt"/>
                <a:cs typeface="+mn-lt"/>
              </a:rPr>
              <a:t>and its associated cues (purple) is enhanced in the addicted state, whereas the strength of inhibitory control is weakened (blue), setting up the stage for an unrestrained motivation (green) resulting in compulsive drug taking without regard to potentially catastrophic consequences.</a:t>
            </a:r>
            <a:endParaRPr lang="en-US"/>
          </a:p>
        </p:txBody>
      </p:sp>
      <p:pic>
        <p:nvPicPr>
          <p:cNvPr id="4" name="Picture 3" descr="A diagram of a brain&#10;&#10;Description automatically generated">
            <a:extLst>
              <a:ext uri="{FF2B5EF4-FFF2-40B4-BE49-F238E27FC236}">
                <a16:creationId xmlns:a16="http://schemas.microsoft.com/office/drawing/2014/main" id="{CA6963AD-7009-B313-B237-2DA009D6E8A3}"/>
              </a:ext>
            </a:extLst>
          </p:cNvPr>
          <p:cNvPicPr>
            <a:picLocks noChangeAspect="1"/>
          </p:cNvPicPr>
          <p:nvPr/>
        </p:nvPicPr>
        <p:blipFill>
          <a:blip r:embed="rId2"/>
          <a:srcRect t="53623" r="142" b="113"/>
          <a:stretch/>
        </p:blipFill>
        <p:spPr>
          <a:xfrm>
            <a:off x="6390585" y="1995556"/>
            <a:ext cx="5797554" cy="3568322"/>
          </a:xfrm>
          <a:prstGeom prst="rect">
            <a:avLst/>
          </a:prstGeom>
        </p:spPr>
      </p:pic>
    </p:spTree>
    <p:extLst>
      <p:ext uri="{BB962C8B-B14F-4D97-AF65-F5344CB8AC3E}">
        <p14:creationId xmlns:p14="http://schemas.microsoft.com/office/powerpoint/2010/main" val="30963284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d toy person in front of two lines of white figures">
            <a:extLst>
              <a:ext uri="{FF2B5EF4-FFF2-40B4-BE49-F238E27FC236}">
                <a16:creationId xmlns:a16="http://schemas.microsoft.com/office/drawing/2014/main" id="{289333A9-8410-86DF-4BA4-465790540FC9}"/>
              </a:ext>
            </a:extLst>
          </p:cNvPr>
          <p:cNvPicPr>
            <a:picLocks noChangeAspect="1"/>
          </p:cNvPicPr>
          <p:nvPr/>
        </p:nvPicPr>
        <p:blipFill>
          <a:blip r:embed="rId2"/>
          <a:srcRect l="8066" r="4547" b="5"/>
          <a:stretch/>
        </p:blipFill>
        <p:spPr>
          <a:xfrm>
            <a:off x="3093268" y="10"/>
            <a:ext cx="9098732" cy="6857990"/>
          </a:xfrm>
          <a:custGeom>
            <a:avLst/>
            <a:gdLst/>
            <a:ahLst/>
            <a:cxnLst/>
            <a:rect l="l" t="t" r="r" b="b"/>
            <a:pathLst>
              <a:path w="9098732" h="6858000">
                <a:moveTo>
                  <a:pt x="6010592" y="0"/>
                </a:moveTo>
                <a:lnTo>
                  <a:pt x="8235629" y="4"/>
                </a:lnTo>
                <a:cubicBezTo>
                  <a:pt x="8235629" y="3"/>
                  <a:pt x="8235630" y="3"/>
                  <a:pt x="8235630" y="2"/>
                </a:cubicBezTo>
                <a:lnTo>
                  <a:pt x="9098732" y="0"/>
                </a:lnTo>
                <a:lnTo>
                  <a:pt x="9098732" y="6858000"/>
                </a:lnTo>
                <a:lnTo>
                  <a:pt x="0" y="6858000"/>
                </a:lnTo>
                <a:lnTo>
                  <a:pt x="6010589" y="4"/>
                </a:lnTo>
                <a:cubicBezTo>
                  <a:pt x="6010589" y="3"/>
                  <a:pt x="6010590" y="3"/>
                  <a:pt x="6010590" y="2"/>
                </a:cubicBezTo>
                <a:close/>
              </a:path>
            </a:pathLst>
          </a:custGeom>
        </p:spPr>
      </p:pic>
      <p:sp>
        <p:nvSpPr>
          <p:cNvPr id="11" name="Freeform: Shape 10">
            <a:extLst>
              <a:ext uri="{FF2B5EF4-FFF2-40B4-BE49-F238E27FC236}">
                <a16:creationId xmlns:a16="http://schemas.microsoft.com/office/drawing/2014/main" id="{C8C63406-9171-4282-BAAB-2DDC6831F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90295" y="-2"/>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094DD5-1D3A-5A38-67C7-C7F8EAB1BFBC}"/>
              </a:ext>
            </a:extLst>
          </p:cNvPr>
          <p:cNvSpPr>
            <a:spLocks noGrp="1"/>
          </p:cNvSpPr>
          <p:nvPr>
            <p:ph type="title"/>
          </p:nvPr>
        </p:nvSpPr>
        <p:spPr>
          <a:xfrm>
            <a:off x="1143001" y="872937"/>
            <a:ext cx="5920740" cy="1360898"/>
          </a:xfrm>
        </p:spPr>
        <p:txBody>
          <a:bodyPr>
            <a:normAutofit/>
          </a:bodyPr>
          <a:lstStyle/>
          <a:p>
            <a:r>
              <a:rPr lang="en-US"/>
              <a:t>Obesity</a:t>
            </a:r>
          </a:p>
        </p:txBody>
      </p:sp>
      <p:sp>
        <p:nvSpPr>
          <p:cNvPr id="3" name="Content Placeholder 2">
            <a:extLst>
              <a:ext uri="{FF2B5EF4-FFF2-40B4-BE49-F238E27FC236}">
                <a16:creationId xmlns:a16="http://schemas.microsoft.com/office/drawing/2014/main" id="{8A9992AA-2671-0DAE-734F-55A2E07A65CD}"/>
              </a:ext>
            </a:extLst>
          </p:cNvPr>
          <p:cNvSpPr>
            <a:spLocks noGrp="1"/>
          </p:cNvSpPr>
          <p:nvPr>
            <p:ph idx="1"/>
          </p:nvPr>
        </p:nvSpPr>
        <p:spPr>
          <a:xfrm>
            <a:off x="1143002" y="2332029"/>
            <a:ext cx="4118906" cy="3840171"/>
          </a:xfrm>
        </p:spPr>
        <p:txBody>
          <a:bodyPr vert="horz" lIns="91440" tIns="45720" rIns="91440" bIns="45720" rtlCol="0">
            <a:normAutofit/>
          </a:bodyPr>
          <a:lstStyle/>
          <a:p>
            <a:r>
              <a:rPr lang="en-US"/>
              <a:t>Ultimately, obesity is the result of an energy imbalance.</a:t>
            </a:r>
          </a:p>
          <a:p>
            <a:r>
              <a:rPr lang="en-US"/>
              <a:t>More goes in, less goes out. </a:t>
            </a:r>
          </a:p>
          <a:p>
            <a:r>
              <a:rPr lang="en-US"/>
              <a:t>We must utilise a biopsychosocial approach.</a:t>
            </a:r>
          </a:p>
          <a:p>
            <a:endParaRPr lang="en-US"/>
          </a:p>
        </p:txBody>
      </p:sp>
    </p:spTree>
    <p:extLst>
      <p:ext uri="{BB962C8B-B14F-4D97-AF65-F5344CB8AC3E}">
        <p14:creationId xmlns:p14="http://schemas.microsoft.com/office/powerpoint/2010/main" val="34645946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0DF0CC-F327-B6D9-5CC2-EDBEE28EBA69}"/>
              </a:ext>
            </a:extLst>
          </p:cNvPr>
          <p:cNvSpPr>
            <a:spLocks noGrp="1"/>
          </p:cNvSpPr>
          <p:nvPr>
            <p:ph type="title"/>
          </p:nvPr>
        </p:nvSpPr>
        <p:spPr>
          <a:xfrm>
            <a:off x="1756756" y="906189"/>
            <a:ext cx="8689571" cy="1001886"/>
          </a:xfrm>
        </p:spPr>
        <p:txBody>
          <a:bodyPr anchor="b">
            <a:normAutofit/>
          </a:bodyPr>
          <a:lstStyle/>
          <a:p>
            <a:pPr algn="ctr"/>
            <a:r>
              <a:rPr lang="en-US"/>
              <a:t>Obesity: Biopsychosocial Model</a:t>
            </a:r>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6784272-4EE9-28AC-2562-65D04ED7D02E}"/>
              </a:ext>
            </a:extLst>
          </p:cNvPr>
          <p:cNvGraphicFramePr>
            <a:graphicFrameLocks noGrp="1"/>
          </p:cNvGraphicFramePr>
          <p:nvPr>
            <p:ph idx="1"/>
            <p:extLst>
              <p:ext uri="{D42A27DB-BD31-4B8C-83A1-F6EECF244321}">
                <p14:modId xmlns:p14="http://schemas.microsoft.com/office/powerpoint/2010/main" val="715647181"/>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904742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1CF23DDA-0D09-4FE5-AE88-EBBE5E024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546AF73-1026-9500-6CF6-0458FD056CF4}"/>
              </a:ext>
            </a:extLst>
          </p:cNvPr>
          <p:cNvSpPr>
            <a:spLocks noGrp="1"/>
          </p:cNvSpPr>
          <p:nvPr>
            <p:ph type="title"/>
          </p:nvPr>
        </p:nvSpPr>
        <p:spPr>
          <a:xfrm>
            <a:off x="1143001" y="1181101"/>
            <a:ext cx="3533033" cy="1562100"/>
          </a:xfrm>
        </p:spPr>
        <p:txBody>
          <a:bodyPr anchor="t">
            <a:normAutofit/>
          </a:bodyPr>
          <a:lstStyle/>
          <a:p>
            <a:pPr>
              <a:lnSpc>
                <a:spcPct val="90000"/>
              </a:lnSpc>
            </a:pPr>
            <a:r>
              <a:rPr lang="en-US" sz="3400"/>
              <a:t>Obesity: Genetic Influences</a:t>
            </a:r>
          </a:p>
        </p:txBody>
      </p:sp>
      <p:cxnSp>
        <p:nvCxnSpPr>
          <p:cNvPr id="13" name="Straight Connector 12">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6" name="Content Placeholder 2">
            <a:extLst>
              <a:ext uri="{FF2B5EF4-FFF2-40B4-BE49-F238E27FC236}">
                <a16:creationId xmlns:a16="http://schemas.microsoft.com/office/drawing/2014/main" id="{5261F4CC-9018-144D-3BC4-ABD2D1D42588}"/>
              </a:ext>
            </a:extLst>
          </p:cNvPr>
          <p:cNvGraphicFramePr>
            <a:graphicFrameLocks noGrp="1"/>
          </p:cNvGraphicFramePr>
          <p:nvPr>
            <p:ph idx="1"/>
            <p:extLst>
              <p:ext uri="{D42A27DB-BD31-4B8C-83A1-F6EECF244321}">
                <p14:modId xmlns:p14="http://schemas.microsoft.com/office/powerpoint/2010/main" val="2870690500"/>
              </p:ext>
            </p:extLst>
          </p:nvPr>
        </p:nvGraphicFramePr>
        <p:xfrm>
          <a:off x="6083225" y="1100567"/>
          <a:ext cx="5102662" cy="46541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49107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CF23DDA-0D09-4FE5-AE88-EBBE5E024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E5E45E2-C18B-9D6D-0A0B-50483B6C400E}"/>
              </a:ext>
            </a:extLst>
          </p:cNvPr>
          <p:cNvSpPr>
            <a:spLocks noGrp="1"/>
          </p:cNvSpPr>
          <p:nvPr>
            <p:ph type="title"/>
          </p:nvPr>
        </p:nvSpPr>
        <p:spPr>
          <a:xfrm>
            <a:off x="1143001" y="1181101"/>
            <a:ext cx="3533033" cy="1562100"/>
          </a:xfrm>
        </p:spPr>
        <p:txBody>
          <a:bodyPr anchor="t">
            <a:normAutofit/>
          </a:bodyPr>
          <a:lstStyle/>
          <a:p>
            <a:r>
              <a:rPr lang="en-US"/>
              <a:t>Obesity: Stress</a:t>
            </a:r>
          </a:p>
        </p:txBody>
      </p:sp>
      <p:cxnSp>
        <p:nvCxnSpPr>
          <p:cNvPr id="13" name="Straight Connector 12">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1E5758D-A1F6-05F4-57C1-0C416EE71F93}"/>
              </a:ext>
            </a:extLst>
          </p:cNvPr>
          <p:cNvGraphicFramePr>
            <a:graphicFrameLocks noGrp="1"/>
          </p:cNvGraphicFramePr>
          <p:nvPr>
            <p:ph idx="1"/>
            <p:extLst>
              <p:ext uri="{D42A27DB-BD31-4B8C-83A1-F6EECF244321}">
                <p14:modId xmlns:p14="http://schemas.microsoft.com/office/powerpoint/2010/main" val="18208005"/>
              </p:ext>
            </p:extLst>
          </p:nvPr>
        </p:nvGraphicFramePr>
        <p:xfrm>
          <a:off x="6083225" y="1100567"/>
          <a:ext cx="5102662" cy="46541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193375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CF23DDA-0D09-4FE5-AE88-EBBE5E024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63AFC62-7E41-452E-1F8C-50D07D2FEDF8}"/>
              </a:ext>
            </a:extLst>
          </p:cNvPr>
          <p:cNvSpPr>
            <a:spLocks noGrp="1"/>
          </p:cNvSpPr>
          <p:nvPr>
            <p:ph type="title"/>
          </p:nvPr>
        </p:nvSpPr>
        <p:spPr>
          <a:xfrm>
            <a:off x="1143001" y="1181101"/>
            <a:ext cx="3533033" cy="1562100"/>
          </a:xfrm>
        </p:spPr>
        <p:txBody>
          <a:bodyPr anchor="t">
            <a:normAutofit/>
          </a:bodyPr>
          <a:lstStyle/>
          <a:p>
            <a:r>
              <a:rPr lang="en-US" sz="3700"/>
              <a:t>Obesity: Eating Behaviours</a:t>
            </a:r>
          </a:p>
        </p:txBody>
      </p:sp>
      <p:cxnSp>
        <p:nvCxnSpPr>
          <p:cNvPr id="13" name="Straight Connector 12">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4D1B394-5129-D659-F594-05189930ECE9}"/>
              </a:ext>
            </a:extLst>
          </p:cNvPr>
          <p:cNvGraphicFramePr>
            <a:graphicFrameLocks noGrp="1"/>
          </p:cNvGraphicFramePr>
          <p:nvPr>
            <p:ph idx="1"/>
            <p:extLst>
              <p:ext uri="{D42A27DB-BD31-4B8C-83A1-F6EECF244321}">
                <p14:modId xmlns:p14="http://schemas.microsoft.com/office/powerpoint/2010/main" val="2992380522"/>
              </p:ext>
            </p:extLst>
          </p:nvPr>
        </p:nvGraphicFramePr>
        <p:xfrm>
          <a:off x="6083225" y="1100567"/>
          <a:ext cx="5102662" cy="46541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927199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CF23DDA-0D09-4FE5-AE88-EBBE5E024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07384A6-C0D1-EEC9-F0E6-CA5ED508B8B0}"/>
              </a:ext>
            </a:extLst>
          </p:cNvPr>
          <p:cNvSpPr>
            <a:spLocks noGrp="1"/>
          </p:cNvSpPr>
          <p:nvPr>
            <p:ph type="title"/>
          </p:nvPr>
        </p:nvSpPr>
        <p:spPr>
          <a:xfrm>
            <a:off x="1143001" y="1181101"/>
            <a:ext cx="3533033" cy="1562100"/>
          </a:xfrm>
        </p:spPr>
        <p:txBody>
          <a:bodyPr anchor="t">
            <a:normAutofit/>
          </a:bodyPr>
          <a:lstStyle/>
          <a:p>
            <a:r>
              <a:rPr lang="en-US"/>
              <a:t>Obesity: Food Cues</a:t>
            </a:r>
          </a:p>
        </p:txBody>
      </p:sp>
      <p:cxnSp>
        <p:nvCxnSpPr>
          <p:cNvPr id="13" name="Straight Connector 12">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82C55D6-0948-80EF-90CB-590CC9BD65C2}"/>
              </a:ext>
            </a:extLst>
          </p:cNvPr>
          <p:cNvGraphicFramePr>
            <a:graphicFrameLocks noGrp="1"/>
          </p:cNvGraphicFramePr>
          <p:nvPr>
            <p:ph idx="1"/>
            <p:extLst>
              <p:ext uri="{D42A27DB-BD31-4B8C-83A1-F6EECF244321}">
                <p14:modId xmlns:p14="http://schemas.microsoft.com/office/powerpoint/2010/main" val="2039898232"/>
              </p:ext>
            </p:extLst>
          </p:nvPr>
        </p:nvGraphicFramePr>
        <p:xfrm>
          <a:off x="6083225" y="1100567"/>
          <a:ext cx="5102662" cy="46541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543110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CF23DDA-0D09-4FE5-AE88-EBBE5E024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5FF121D-65ED-B093-43B3-324619CE2786}"/>
              </a:ext>
            </a:extLst>
          </p:cNvPr>
          <p:cNvSpPr>
            <a:spLocks noGrp="1"/>
          </p:cNvSpPr>
          <p:nvPr>
            <p:ph type="title"/>
          </p:nvPr>
        </p:nvSpPr>
        <p:spPr>
          <a:xfrm>
            <a:off x="1143001" y="1181101"/>
            <a:ext cx="3533033" cy="1562100"/>
          </a:xfrm>
        </p:spPr>
        <p:txBody>
          <a:bodyPr anchor="t">
            <a:normAutofit/>
          </a:bodyPr>
          <a:lstStyle/>
          <a:p>
            <a:pPr>
              <a:lnSpc>
                <a:spcPct val="90000"/>
              </a:lnSpc>
            </a:pPr>
            <a:r>
              <a:rPr lang="en-US" sz="3400"/>
              <a:t>Obesity: Emotional Eating</a:t>
            </a:r>
          </a:p>
        </p:txBody>
      </p:sp>
      <p:cxnSp>
        <p:nvCxnSpPr>
          <p:cNvPr id="13" name="Straight Connector 12">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FEFD883-3C89-3013-8EFE-2F2BB2259AE7}"/>
              </a:ext>
            </a:extLst>
          </p:cNvPr>
          <p:cNvGraphicFramePr>
            <a:graphicFrameLocks noGrp="1"/>
          </p:cNvGraphicFramePr>
          <p:nvPr>
            <p:ph idx="1"/>
            <p:extLst>
              <p:ext uri="{D42A27DB-BD31-4B8C-83A1-F6EECF244321}">
                <p14:modId xmlns:p14="http://schemas.microsoft.com/office/powerpoint/2010/main" val="2405962478"/>
              </p:ext>
            </p:extLst>
          </p:nvPr>
        </p:nvGraphicFramePr>
        <p:xfrm>
          <a:off x="6083225" y="1100567"/>
          <a:ext cx="5102662" cy="46541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23350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CF23DDA-0D09-4FE5-AE88-EBBE5E024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5BA6AB4-69E1-69B5-7C19-73FF5C23FE5A}"/>
              </a:ext>
            </a:extLst>
          </p:cNvPr>
          <p:cNvSpPr>
            <a:spLocks noGrp="1"/>
          </p:cNvSpPr>
          <p:nvPr>
            <p:ph type="title"/>
          </p:nvPr>
        </p:nvSpPr>
        <p:spPr>
          <a:xfrm>
            <a:off x="1143001" y="1181101"/>
            <a:ext cx="3533033" cy="1562100"/>
          </a:xfrm>
        </p:spPr>
        <p:txBody>
          <a:bodyPr anchor="t">
            <a:normAutofit/>
          </a:bodyPr>
          <a:lstStyle/>
          <a:p>
            <a:r>
              <a:rPr lang="en-US" sz="3700"/>
              <a:t>Obesity: Dietary Restraint</a:t>
            </a:r>
          </a:p>
        </p:txBody>
      </p:sp>
      <p:cxnSp>
        <p:nvCxnSpPr>
          <p:cNvPr id="13" name="Straight Connector 12">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E69768E-2EE1-90BA-692F-9DAE29119167}"/>
              </a:ext>
            </a:extLst>
          </p:cNvPr>
          <p:cNvGraphicFramePr>
            <a:graphicFrameLocks noGrp="1"/>
          </p:cNvGraphicFramePr>
          <p:nvPr>
            <p:ph idx="1"/>
            <p:extLst>
              <p:ext uri="{D42A27DB-BD31-4B8C-83A1-F6EECF244321}">
                <p14:modId xmlns:p14="http://schemas.microsoft.com/office/powerpoint/2010/main" val="1550488041"/>
              </p:ext>
            </p:extLst>
          </p:nvPr>
        </p:nvGraphicFramePr>
        <p:xfrm>
          <a:off x="6083225" y="1100567"/>
          <a:ext cx="5102662" cy="46541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311761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CF23DDA-0D09-4FE5-AE88-EBBE5E024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F6EB077-7476-5288-8BB0-B975B8B72DF5}"/>
              </a:ext>
            </a:extLst>
          </p:cNvPr>
          <p:cNvSpPr>
            <a:spLocks noGrp="1"/>
          </p:cNvSpPr>
          <p:nvPr>
            <p:ph type="title"/>
          </p:nvPr>
        </p:nvSpPr>
        <p:spPr>
          <a:xfrm>
            <a:off x="1143001" y="1181101"/>
            <a:ext cx="3533033" cy="1562100"/>
          </a:xfrm>
        </p:spPr>
        <p:txBody>
          <a:bodyPr anchor="t">
            <a:normAutofit/>
          </a:bodyPr>
          <a:lstStyle/>
          <a:p>
            <a:r>
              <a:rPr lang="en-US"/>
              <a:t>Obesity: Mental Health</a:t>
            </a:r>
          </a:p>
        </p:txBody>
      </p:sp>
      <p:cxnSp>
        <p:nvCxnSpPr>
          <p:cNvPr id="13" name="Straight Connector 12">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3A678FC-362E-B7CF-2A18-D0D907997181}"/>
              </a:ext>
            </a:extLst>
          </p:cNvPr>
          <p:cNvGraphicFramePr>
            <a:graphicFrameLocks noGrp="1"/>
          </p:cNvGraphicFramePr>
          <p:nvPr>
            <p:ph idx="1"/>
            <p:extLst>
              <p:ext uri="{D42A27DB-BD31-4B8C-83A1-F6EECF244321}">
                <p14:modId xmlns:p14="http://schemas.microsoft.com/office/powerpoint/2010/main" val="926221221"/>
              </p:ext>
            </p:extLst>
          </p:nvPr>
        </p:nvGraphicFramePr>
        <p:xfrm>
          <a:off x="6083225" y="1100567"/>
          <a:ext cx="5102662" cy="46541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284719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CF23DDA-0D09-4FE5-AE88-EBBE5E024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A711FB9-DDA1-BCE9-57D6-8D5CE4C2E807}"/>
              </a:ext>
            </a:extLst>
          </p:cNvPr>
          <p:cNvSpPr>
            <a:spLocks noGrp="1"/>
          </p:cNvSpPr>
          <p:nvPr>
            <p:ph type="title"/>
          </p:nvPr>
        </p:nvSpPr>
        <p:spPr>
          <a:xfrm>
            <a:off x="1143001" y="1181101"/>
            <a:ext cx="3533033" cy="1562100"/>
          </a:xfrm>
        </p:spPr>
        <p:txBody>
          <a:bodyPr anchor="t">
            <a:normAutofit/>
          </a:bodyPr>
          <a:lstStyle/>
          <a:p>
            <a:pPr>
              <a:lnSpc>
                <a:spcPct val="90000"/>
              </a:lnSpc>
            </a:pPr>
            <a:r>
              <a:rPr lang="en-US" sz="3400"/>
              <a:t>Obesity: Psychological Adversity</a:t>
            </a:r>
          </a:p>
        </p:txBody>
      </p:sp>
      <p:cxnSp>
        <p:nvCxnSpPr>
          <p:cNvPr id="13" name="Straight Connector 12">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7FA3CA2-A589-48F0-4EFC-C094BF256107}"/>
              </a:ext>
            </a:extLst>
          </p:cNvPr>
          <p:cNvGraphicFramePr>
            <a:graphicFrameLocks noGrp="1"/>
          </p:cNvGraphicFramePr>
          <p:nvPr>
            <p:ph idx="1"/>
            <p:extLst>
              <p:ext uri="{D42A27DB-BD31-4B8C-83A1-F6EECF244321}">
                <p14:modId xmlns:p14="http://schemas.microsoft.com/office/powerpoint/2010/main" val="2476132845"/>
              </p:ext>
            </p:extLst>
          </p:nvPr>
        </p:nvGraphicFramePr>
        <p:xfrm>
          <a:off x="6092406" y="1183193"/>
          <a:ext cx="5102662" cy="46541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073893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CF23DDA-0D09-4FE5-AE88-EBBE5E024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2F907F6-2863-02EE-4622-F92F9B9C682B}"/>
              </a:ext>
            </a:extLst>
          </p:cNvPr>
          <p:cNvSpPr>
            <a:spLocks noGrp="1"/>
          </p:cNvSpPr>
          <p:nvPr>
            <p:ph type="title"/>
          </p:nvPr>
        </p:nvSpPr>
        <p:spPr>
          <a:xfrm>
            <a:off x="1143001" y="1181101"/>
            <a:ext cx="3533033" cy="1562100"/>
          </a:xfrm>
        </p:spPr>
        <p:txBody>
          <a:bodyPr anchor="t">
            <a:normAutofit/>
          </a:bodyPr>
          <a:lstStyle/>
          <a:p>
            <a:r>
              <a:rPr lang="en-US"/>
              <a:t>Risk Taking </a:t>
            </a:r>
            <a:r>
              <a:rPr lang="en-US" err="1"/>
              <a:t>Behaviour</a:t>
            </a:r>
          </a:p>
        </p:txBody>
      </p:sp>
      <p:cxnSp>
        <p:nvCxnSpPr>
          <p:cNvPr id="13" name="Straight Connector 12">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B67013D-AEAB-4C6C-D089-B4CC6C1B8762}"/>
              </a:ext>
            </a:extLst>
          </p:cNvPr>
          <p:cNvGraphicFramePr>
            <a:graphicFrameLocks noGrp="1"/>
          </p:cNvGraphicFramePr>
          <p:nvPr>
            <p:ph idx="1"/>
            <p:extLst>
              <p:ext uri="{D42A27DB-BD31-4B8C-83A1-F6EECF244321}">
                <p14:modId xmlns:p14="http://schemas.microsoft.com/office/powerpoint/2010/main" val="4080327875"/>
              </p:ext>
            </p:extLst>
          </p:nvPr>
        </p:nvGraphicFramePr>
        <p:xfrm>
          <a:off x="6083225" y="1100567"/>
          <a:ext cx="5102662" cy="46541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8015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2450CD21-C344-45AE-9121-DFF1CA4C194A}"/>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69130C1A-C910-463A-A84C-088E6E04A075}"/>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C7E362C3-C907-4E0A-9F7D-83C0CE413622}"/>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C5997B7A-D4B0-4515-A9FE-B20288F9EC2C}"/>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C0CB43B6-350D-48E0-96EE-B2B09B4C21D4}"/>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graphicEl>
                                              <a:dgm id="{F6586C58-EAC1-451C-81FD-964465D0299D}"/>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graphicEl>
                                              <a:dgm id="{1083E201-0929-4FB1-93E8-57040589F9FB}"/>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B027D-7B95-6C06-32A4-6FDE0A17F247}"/>
              </a:ext>
            </a:extLst>
          </p:cNvPr>
          <p:cNvSpPr>
            <a:spLocks noGrp="1"/>
          </p:cNvSpPr>
          <p:nvPr>
            <p:ph type="title"/>
          </p:nvPr>
        </p:nvSpPr>
        <p:spPr/>
        <p:txBody>
          <a:bodyPr/>
          <a:lstStyle/>
          <a:p>
            <a:r>
              <a:rPr lang="en-US"/>
              <a:t>Risk Taking </a:t>
            </a:r>
            <a:r>
              <a:rPr lang="en-US" err="1"/>
              <a:t>Behaviour</a:t>
            </a:r>
          </a:p>
        </p:txBody>
      </p:sp>
      <p:sp>
        <p:nvSpPr>
          <p:cNvPr id="3" name="Content Placeholder 2">
            <a:extLst>
              <a:ext uri="{FF2B5EF4-FFF2-40B4-BE49-F238E27FC236}">
                <a16:creationId xmlns:a16="http://schemas.microsoft.com/office/drawing/2014/main" id="{9040BCE7-DBBA-FA56-68B5-52E4E1B1E069}"/>
              </a:ext>
            </a:extLst>
          </p:cNvPr>
          <p:cNvSpPr>
            <a:spLocks noGrp="1"/>
          </p:cNvSpPr>
          <p:nvPr>
            <p:ph idx="1"/>
          </p:nvPr>
        </p:nvSpPr>
        <p:spPr/>
        <p:txBody>
          <a:bodyPr vert="horz" lIns="91440" tIns="45720" rIns="91440" bIns="45720" rtlCol="0" anchor="t">
            <a:normAutofit/>
          </a:bodyPr>
          <a:lstStyle/>
          <a:p>
            <a:r>
              <a:rPr lang="en-US"/>
              <a:t>It is important to note that not all risk taking is bad. </a:t>
            </a:r>
          </a:p>
          <a:p>
            <a:r>
              <a:rPr lang="en-US"/>
              <a:t>But why do we do it?</a:t>
            </a:r>
          </a:p>
          <a:p>
            <a:endParaRPr lang="en-US"/>
          </a:p>
        </p:txBody>
      </p:sp>
    </p:spTree>
    <p:extLst>
      <p:ext uri="{BB962C8B-B14F-4D97-AF65-F5344CB8AC3E}">
        <p14:creationId xmlns:p14="http://schemas.microsoft.com/office/powerpoint/2010/main" val="3979498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2E6F0-7E04-B08A-F31C-6DAC89C7BC2B}"/>
              </a:ext>
            </a:extLst>
          </p:cNvPr>
          <p:cNvSpPr>
            <a:spLocks noGrp="1"/>
          </p:cNvSpPr>
          <p:nvPr>
            <p:ph type="title"/>
          </p:nvPr>
        </p:nvSpPr>
        <p:spPr>
          <a:xfrm>
            <a:off x="1143000" y="872935"/>
            <a:ext cx="4259384" cy="1360898"/>
          </a:xfrm>
        </p:spPr>
        <p:txBody>
          <a:bodyPr/>
          <a:lstStyle/>
          <a:p>
            <a:r>
              <a:rPr lang="en-US"/>
              <a:t>Risk Taking in Children</a:t>
            </a:r>
          </a:p>
        </p:txBody>
      </p:sp>
      <p:pic>
        <p:nvPicPr>
          <p:cNvPr id="4" name="Content Placeholder 3" descr="A diagram of a family&#10;&#10;Description automatically generated">
            <a:extLst>
              <a:ext uri="{FF2B5EF4-FFF2-40B4-BE49-F238E27FC236}">
                <a16:creationId xmlns:a16="http://schemas.microsoft.com/office/drawing/2014/main" id="{46E30E25-6B65-11F6-9AD2-537F87AC8E13}"/>
              </a:ext>
            </a:extLst>
          </p:cNvPr>
          <p:cNvPicPr>
            <a:picLocks noGrp="1" noChangeAspect="1"/>
          </p:cNvPicPr>
          <p:nvPr>
            <p:ph idx="1"/>
          </p:nvPr>
        </p:nvPicPr>
        <p:blipFill>
          <a:blip r:embed="rId2"/>
          <a:stretch>
            <a:fillRect/>
          </a:stretch>
        </p:blipFill>
        <p:spPr>
          <a:xfrm>
            <a:off x="5626267" y="-3122"/>
            <a:ext cx="6566541" cy="6859952"/>
          </a:xfrm>
        </p:spPr>
      </p:pic>
    </p:spTree>
    <p:extLst>
      <p:ext uri="{BB962C8B-B14F-4D97-AF65-F5344CB8AC3E}">
        <p14:creationId xmlns:p14="http://schemas.microsoft.com/office/powerpoint/2010/main" val="35790981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7665B13-836E-4C0A-2B03-5971E7DC7FC2}"/>
              </a:ext>
            </a:extLst>
          </p:cNvPr>
          <p:cNvPicPr>
            <a:picLocks noChangeAspect="1"/>
          </p:cNvPicPr>
          <p:nvPr/>
        </p:nvPicPr>
        <p:blipFill>
          <a:blip r:embed="rId2"/>
          <a:srcRect l="17695" r="12340" b="6250"/>
          <a:stretch/>
        </p:blipFill>
        <p:spPr>
          <a:xfrm>
            <a:off x="3093268" y="10"/>
            <a:ext cx="9098732" cy="6857990"/>
          </a:xfrm>
          <a:custGeom>
            <a:avLst/>
            <a:gdLst/>
            <a:ahLst/>
            <a:cxnLst/>
            <a:rect l="l" t="t" r="r" b="b"/>
            <a:pathLst>
              <a:path w="9098732" h="6858000">
                <a:moveTo>
                  <a:pt x="6010592" y="0"/>
                </a:moveTo>
                <a:lnTo>
                  <a:pt x="8235629" y="4"/>
                </a:lnTo>
                <a:cubicBezTo>
                  <a:pt x="8235629" y="3"/>
                  <a:pt x="8235630" y="3"/>
                  <a:pt x="8235630" y="2"/>
                </a:cubicBezTo>
                <a:lnTo>
                  <a:pt x="9098732" y="0"/>
                </a:lnTo>
                <a:lnTo>
                  <a:pt x="9098732" y="6858000"/>
                </a:lnTo>
                <a:lnTo>
                  <a:pt x="0" y="6858000"/>
                </a:lnTo>
                <a:lnTo>
                  <a:pt x="6010589" y="4"/>
                </a:lnTo>
                <a:cubicBezTo>
                  <a:pt x="6010589" y="3"/>
                  <a:pt x="6010590" y="3"/>
                  <a:pt x="6010590" y="2"/>
                </a:cubicBezTo>
                <a:close/>
              </a:path>
            </a:pathLst>
          </a:custGeom>
        </p:spPr>
      </p:pic>
      <p:sp>
        <p:nvSpPr>
          <p:cNvPr id="11" name="Freeform: Shape 10">
            <a:extLst>
              <a:ext uri="{FF2B5EF4-FFF2-40B4-BE49-F238E27FC236}">
                <a16:creationId xmlns:a16="http://schemas.microsoft.com/office/drawing/2014/main" id="{C8C63406-9171-4282-BAAB-2DDC6831F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90295" y="-2"/>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9ACF0D-0A5A-6A6B-D2D8-F2EA675CF67B}"/>
              </a:ext>
            </a:extLst>
          </p:cNvPr>
          <p:cNvSpPr>
            <a:spLocks noGrp="1"/>
          </p:cNvSpPr>
          <p:nvPr>
            <p:ph type="title"/>
          </p:nvPr>
        </p:nvSpPr>
        <p:spPr>
          <a:xfrm>
            <a:off x="1143001" y="872937"/>
            <a:ext cx="5920740" cy="1360898"/>
          </a:xfrm>
        </p:spPr>
        <p:txBody>
          <a:bodyPr>
            <a:normAutofit/>
          </a:bodyPr>
          <a:lstStyle/>
          <a:p>
            <a:r>
              <a:rPr lang="en-US"/>
              <a:t>Risk Taking in Children</a:t>
            </a:r>
          </a:p>
        </p:txBody>
      </p:sp>
      <p:sp>
        <p:nvSpPr>
          <p:cNvPr id="3" name="Content Placeholder 2">
            <a:extLst>
              <a:ext uri="{FF2B5EF4-FFF2-40B4-BE49-F238E27FC236}">
                <a16:creationId xmlns:a16="http://schemas.microsoft.com/office/drawing/2014/main" id="{CA0B9E29-2A6B-34AA-DB6D-53E3735A1F88}"/>
              </a:ext>
            </a:extLst>
          </p:cNvPr>
          <p:cNvSpPr>
            <a:spLocks noGrp="1"/>
          </p:cNvSpPr>
          <p:nvPr>
            <p:ph idx="1"/>
          </p:nvPr>
        </p:nvSpPr>
        <p:spPr>
          <a:xfrm>
            <a:off x="1143002" y="2332029"/>
            <a:ext cx="4118906" cy="3840171"/>
          </a:xfrm>
        </p:spPr>
        <p:txBody>
          <a:bodyPr vert="horz" lIns="91440" tIns="45720" rIns="91440" bIns="45720" rtlCol="0">
            <a:normAutofit/>
          </a:bodyPr>
          <a:lstStyle/>
          <a:p>
            <a:r>
              <a:rPr lang="en-US"/>
              <a:t>Hazard identification improves with age.</a:t>
            </a:r>
          </a:p>
          <a:p>
            <a:r>
              <a:rPr lang="en-US"/>
              <a:t>Older children accept more responsibility for injury.</a:t>
            </a:r>
          </a:p>
          <a:p>
            <a:r>
              <a:rPr lang="en-US"/>
              <a:t>But older children have not been shown to engage in greater risk taking than younger children.</a:t>
            </a:r>
          </a:p>
          <a:p>
            <a:r>
              <a:rPr lang="en-US"/>
              <a:t>Boys engage in more risk taking </a:t>
            </a:r>
            <a:r>
              <a:rPr lang="en-US" err="1"/>
              <a:t>behaviours</a:t>
            </a:r>
          </a:p>
        </p:txBody>
      </p:sp>
    </p:spTree>
    <p:extLst>
      <p:ext uri="{BB962C8B-B14F-4D97-AF65-F5344CB8AC3E}">
        <p14:creationId xmlns:p14="http://schemas.microsoft.com/office/powerpoint/2010/main" val="4095348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arge skydiving group mid-air">
            <a:extLst>
              <a:ext uri="{FF2B5EF4-FFF2-40B4-BE49-F238E27FC236}">
                <a16:creationId xmlns:a16="http://schemas.microsoft.com/office/drawing/2014/main" id="{BEF5B496-B655-44E7-F816-075EDB244C41}"/>
              </a:ext>
            </a:extLst>
          </p:cNvPr>
          <p:cNvPicPr>
            <a:picLocks noChangeAspect="1"/>
          </p:cNvPicPr>
          <p:nvPr/>
        </p:nvPicPr>
        <p:blipFill>
          <a:blip r:embed="rId2"/>
          <a:srcRect l="6659" r="4981" b="3"/>
          <a:stretch/>
        </p:blipFill>
        <p:spPr>
          <a:xfrm>
            <a:off x="2656239" y="10"/>
            <a:ext cx="9098732" cy="6857990"/>
          </a:xfrm>
          <a:custGeom>
            <a:avLst/>
            <a:gdLst/>
            <a:ahLst/>
            <a:cxnLst/>
            <a:rect l="l" t="t" r="r" b="b"/>
            <a:pathLst>
              <a:path w="9098732" h="6858000">
                <a:moveTo>
                  <a:pt x="6010592" y="0"/>
                </a:moveTo>
                <a:lnTo>
                  <a:pt x="8235629" y="4"/>
                </a:lnTo>
                <a:cubicBezTo>
                  <a:pt x="8235629" y="3"/>
                  <a:pt x="8235630" y="3"/>
                  <a:pt x="8235630" y="2"/>
                </a:cubicBezTo>
                <a:lnTo>
                  <a:pt x="9098732" y="0"/>
                </a:lnTo>
                <a:lnTo>
                  <a:pt x="9098732" y="6858000"/>
                </a:lnTo>
                <a:lnTo>
                  <a:pt x="0" y="6858000"/>
                </a:lnTo>
                <a:lnTo>
                  <a:pt x="6010589" y="4"/>
                </a:lnTo>
                <a:cubicBezTo>
                  <a:pt x="6010589" y="3"/>
                  <a:pt x="6010590" y="3"/>
                  <a:pt x="6010590" y="2"/>
                </a:cubicBezTo>
                <a:close/>
              </a:path>
            </a:pathLst>
          </a:custGeom>
        </p:spPr>
      </p:pic>
      <p:sp>
        <p:nvSpPr>
          <p:cNvPr id="11" name="Freeform: Shape 10">
            <a:extLst>
              <a:ext uri="{FF2B5EF4-FFF2-40B4-BE49-F238E27FC236}">
                <a16:creationId xmlns:a16="http://schemas.microsoft.com/office/drawing/2014/main" id="{C8C63406-9171-4282-BAAB-2DDC6831F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90295" y="-2"/>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D93657-DA79-0D85-C939-658B456BB7A8}"/>
              </a:ext>
            </a:extLst>
          </p:cNvPr>
          <p:cNvSpPr>
            <a:spLocks noGrp="1"/>
          </p:cNvSpPr>
          <p:nvPr>
            <p:ph type="title"/>
          </p:nvPr>
        </p:nvSpPr>
        <p:spPr>
          <a:xfrm>
            <a:off x="425825" y="559172"/>
            <a:ext cx="5920740" cy="1360898"/>
          </a:xfrm>
        </p:spPr>
        <p:txBody>
          <a:bodyPr>
            <a:normAutofit/>
          </a:bodyPr>
          <a:lstStyle/>
          <a:p>
            <a:r>
              <a:rPr lang="en-US"/>
              <a:t>Risk Taking in Children</a:t>
            </a:r>
          </a:p>
        </p:txBody>
      </p:sp>
      <p:sp>
        <p:nvSpPr>
          <p:cNvPr id="3" name="Content Placeholder 2">
            <a:extLst>
              <a:ext uri="{FF2B5EF4-FFF2-40B4-BE49-F238E27FC236}">
                <a16:creationId xmlns:a16="http://schemas.microsoft.com/office/drawing/2014/main" id="{8F3A7F0E-3962-E393-589F-583992C3574D}"/>
              </a:ext>
            </a:extLst>
          </p:cNvPr>
          <p:cNvSpPr>
            <a:spLocks noGrp="1"/>
          </p:cNvSpPr>
          <p:nvPr>
            <p:ph idx="1"/>
          </p:nvPr>
        </p:nvSpPr>
        <p:spPr>
          <a:xfrm>
            <a:off x="470649" y="2231176"/>
            <a:ext cx="6057523" cy="3840171"/>
          </a:xfrm>
        </p:spPr>
        <p:txBody>
          <a:bodyPr vert="horz" lIns="91440" tIns="45720" rIns="91440" bIns="45720" rtlCol="0" anchor="t">
            <a:normAutofit/>
          </a:bodyPr>
          <a:lstStyle/>
          <a:p>
            <a:pPr>
              <a:lnSpc>
                <a:spcPct val="110000"/>
              </a:lnSpc>
            </a:pPr>
            <a:r>
              <a:rPr lang="en-US" sz="1800"/>
              <a:t>Children who see danger as low judge their vulnerability as low. </a:t>
            </a:r>
          </a:p>
          <a:p>
            <a:pPr>
              <a:lnSpc>
                <a:spcPct val="110000"/>
              </a:lnSpc>
            </a:pPr>
            <a:r>
              <a:rPr lang="en-US" sz="1800"/>
              <a:t>Interestingly, experiencing injury does not necessarily alter these cognitions. </a:t>
            </a:r>
          </a:p>
          <a:p>
            <a:pPr>
              <a:lnSpc>
                <a:spcPct val="110000"/>
              </a:lnSpc>
            </a:pPr>
            <a:r>
              <a:rPr lang="en-US" sz="1800"/>
              <a:t>Children who attribute injury to bad luck are very likely to repeat the </a:t>
            </a:r>
            <a:r>
              <a:rPr lang="en-US" sz="1800" err="1"/>
              <a:t>behaviour</a:t>
            </a:r>
            <a:r>
              <a:rPr lang="en-US" sz="1800"/>
              <a:t>. </a:t>
            </a:r>
          </a:p>
          <a:p>
            <a:pPr>
              <a:lnSpc>
                <a:spcPct val="110000"/>
              </a:lnSpc>
            </a:pPr>
            <a:r>
              <a:rPr lang="en-US" sz="1800"/>
              <a:t>Since parents often assume that children learn risk avoidance from injury, medically attended injuries may predict further injury, rather than reduce the likelihood. </a:t>
            </a:r>
          </a:p>
          <a:p>
            <a:pPr>
              <a:lnSpc>
                <a:spcPct val="110000"/>
              </a:lnSpc>
            </a:pPr>
            <a:r>
              <a:rPr lang="en-US" sz="1800"/>
              <a:t>(Morrongiello and Lasenby-Lessard, 2007)</a:t>
            </a:r>
          </a:p>
        </p:txBody>
      </p:sp>
    </p:spTree>
    <p:extLst>
      <p:ext uri="{BB962C8B-B14F-4D97-AF65-F5344CB8AC3E}">
        <p14:creationId xmlns:p14="http://schemas.microsoft.com/office/powerpoint/2010/main" val="35701071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4F20867-41B0-484D-9DA7-0FC742D31A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E37FD100-AD6C-4FB9-B662-CC1C2F000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16497" y="1526602"/>
            <a:ext cx="4667254" cy="5330310"/>
          </a:xfrm>
          <a:custGeom>
            <a:avLst/>
            <a:gdLst>
              <a:gd name="connsiteX0" fmla="*/ 4667254 w 4667254"/>
              <a:gd name="connsiteY0" fmla="*/ 0 h 5325271"/>
              <a:gd name="connsiteX1" fmla="*/ 4667254 w 4667254"/>
              <a:gd name="connsiteY1" fmla="*/ 2543639 h 5325271"/>
              <a:gd name="connsiteX2" fmla="*/ 2229334 w 4667254"/>
              <a:gd name="connsiteY2" fmla="*/ 5325271 h 5325271"/>
              <a:gd name="connsiteX3" fmla="*/ 0 w 4667254"/>
              <a:gd name="connsiteY3" fmla="*/ 5325271 h 5325271"/>
            </a:gdLst>
            <a:ahLst/>
            <a:cxnLst>
              <a:cxn ang="0">
                <a:pos x="connsiteX0" y="connsiteY0"/>
              </a:cxn>
              <a:cxn ang="0">
                <a:pos x="connsiteX1" y="connsiteY1"/>
              </a:cxn>
              <a:cxn ang="0">
                <a:pos x="connsiteX2" y="connsiteY2"/>
              </a:cxn>
              <a:cxn ang="0">
                <a:pos x="connsiteX3" y="connsiteY3"/>
              </a:cxn>
            </a:cxnLst>
            <a:rect l="l" t="t" r="r" b="b"/>
            <a:pathLst>
              <a:path w="4667254" h="5325271">
                <a:moveTo>
                  <a:pt x="4667254" y="0"/>
                </a:moveTo>
                <a:lnTo>
                  <a:pt x="4667254" y="2543639"/>
                </a:lnTo>
                <a:lnTo>
                  <a:pt x="2229334" y="5325271"/>
                </a:lnTo>
                <a:lnTo>
                  <a:pt x="0" y="5325271"/>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B88D66-03AC-66BB-0B4F-EBD9E1DF0EB5}"/>
              </a:ext>
            </a:extLst>
          </p:cNvPr>
          <p:cNvSpPr>
            <a:spLocks noGrp="1"/>
          </p:cNvSpPr>
          <p:nvPr>
            <p:ph type="title"/>
          </p:nvPr>
        </p:nvSpPr>
        <p:spPr>
          <a:xfrm>
            <a:off x="1143000" y="872937"/>
            <a:ext cx="8862060" cy="1360898"/>
          </a:xfrm>
        </p:spPr>
        <p:txBody>
          <a:bodyPr>
            <a:normAutofit/>
          </a:bodyPr>
          <a:lstStyle/>
          <a:p>
            <a:r>
              <a:rPr lang="en-US"/>
              <a:t>Risk Taking in Children</a:t>
            </a:r>
          </a:p>
        </p:txBody>
      </p:sp>
      <p:sp>
        <p:nvSpPr>
          <p:cNvPr id="3" name="Content Placeholder 2">
            <a:extLst>
              <a:ext uri="{FF2B5EF4-FFF2-40B4-BE49-F238E27FC236}">
                <a16:creationId xmlns:a16="http://schemas.microsoft.com/office/drawing/2014/main" id="{7DCEF4E3-2F4C-FD4E-E03E-3B3F6B5E8336}"/>
              </a:ext>
            </a:extLst>
          </p:cNvPr>
          <p:cNvSpPr>
            <a:spLocks noGrp="1"/>
          </p:cNvSpPr>
          <p:nvPr>
            <p:ph idx="1"/>
          </p:nvPr>
        </p:nvSpPr>
        <p:spPr>
          <a:xfrm>
            <a:off x="1142999" y="2332029"/>
            <a:ext cx="6972301" cy="3524486"/>
          </a:xfrm>
        </p:spPr>
        <p:txBody>
          <a:bodyPr vert="horz" lIns="91440" tIns="45720" rIns="91440" bIns="45720" rtlCol="0">
            <a:normAutofit/>
          </a:bodyPr>
          <a:lstStyle/>
          <a:p>
            <a:pPr>
              <a:lnSpc>
                <a:spcPct val="110000"/>
              </a:lnSpc>
            </a:pPr>
            <a:r>
              <a:rPr lang="en-US" sz="1700"/>
              <a:t>Anticipation of fun and excitement – greater risk taking.</a:t>
            </a:r>
          </a:p>
          <a:p>
            <a:pPr>
              <a:lnSpc>
                <a:spcPct val="110000"/>
              </a:lnSpc>
            </a:pPr>
            <a:r>
              <a:rPr lang="en-US" sz="1700"/>
              <a:t>More experience of an activity – greater tolerance for risk taking. </a:t>
            </a:r>
          </a:p>
          <a:p>
            <a:pPr>
              <a:lnSpc>
                <a:spcPct val="110000"/>
              </a:lnSpc>
            </a:pPr>
            <a:r>
              <a:rPr lang="en-US" sz="1700"/>
              <a:t>Greater impulsiveness and activity levels – greater levels of risk taking.</a:t>
            </a:r>
          </a:p>
          <a:p>
            <a:pPr>
              <a:lnSpc>
                <a:spcPct val="110000"/>
              </a:lnSpc>
            </a:pPr>
            <a:r>
              <a:rPr lang="en-US" sz="1700"/>
              <a:t>Overestimating physical abilities.</a:t>
            </a:r>
          </a:p>
          <a:p>
            <a:pPr>
              <a:lnSpc>
                <a:spcPct val="110000"/>
              </a:lnSpc>
            </a:pPr>
            <a:r>
              <a:rPr lang="en-US" sz="1700"/>
              <a:t>Socialisation</a:t>
            </a:r>
          </a:p>
          <a:p>
            <a:pPr>
              <a:lnSpc>
                <a:spcPct val="110000"/>
              </a:lnSpc>
            </a:pPr>
            <a:r>
              <a:rPr lang="en-US" sz="1700"/>
              <a:t>Parental factors</a:t>
            </a:r>
          </a:p>
          <a:p>
            <a:pPr>
              <a:lnSpc>
                <a:spcPct val="110000"/>
              </a:lnSpc>
            </a:pPr>
            <a:r>
              <a:rPr lang="en-US" sz="1700"/>
              <a:t>Siblings – older same-sex siblings are an influence.</a:t>
            </a:r>
          </a:p>
        </p:txBody>
      </p:sp>
      <p:cxnSp>
        <p:nvCxnSpPr>
          <p:cNvPr id="12" name="Straight Connector 11">
            <a:extLst>
              <a:ext uri="{FF2B5EF4-FFF2-40B4-BE49-F238E27FC236}">
                <a16:creationId xmlns:a16="http://schemas.microsoft.com/office/drawing/2014/main" id="{D0249902-6C42-4139-A46F-ADF022B8C1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12634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A88E0-107C-9CDB-93C2-0FCCCAEA99C8}"/>
              </a:ext>
            </a:extLst>
          </p:cNvPr>
          <p:cNvSpPr>
            <a:spLocks noGrp="1"/>
          </p:cNvSpPr>
          <p:nvPr>
            <p:ph type="title"/>
          </p:nvPr>
        </p:nvSpPr>
        <p:spPr/>
        <p:txBody>
          <a:bodyPr/>
          <a:lstStyle/>
          <a:p>
            <a:r>
              <a:rPr lang="en-US"/>
              <a:t>Risk Taking in Adults</a:t>
            </a:r>
          </a:p>
        </p:txBody>
      </p:sp>
      <p:sp>
        <p:nvSpPr>
          <p:cNvPr id="3" name="Content Placeholder 2">
            <a:extLst>
              <a:ext uri="{FF2B5EF4-FFF2-40B4-BE49-F238E27FC236}">
                <a16:creationId xmlns:a16="http://schemas.microsoft.com/office/drawing/2014/main" id="{CDDFEBBB-3529-A36D-9F3D-B46653DF567D}"/>
              </a:ext>
            </a:extLst>
          </p:cNvPr>
          <p:cNvSpPr>
            <a:spLocks noGrp="1"/>
          </p:cNvSpPr>
          <p:nvPr>
            <p:ph idx="1"/>
          </p:nvPr>
        </p:nvSpPr>
        <p:spPr/>
        <p:txBody>
          <a:bodyPr vert="horz" lIns="91440" tIns="45720" rIns="91440" bIns="45720" rtlCol="0" anchor="t">
            <a:normAutofit/>
          </a:bodyPr>
          <a:lstStyle/>
          <a:p>
            <a:r>
              <a:rPr lang="en-US"/>
              <a:t>Consider substance abuse, reckless driving, alcoholism, unprotected sex and criminal activities. </a:t>
            </a:r>
          </a:p>
          <a:p>
            <a:r>
              <a:rPr lang="en-US"/>
              <a:t>Why do people do this?</a:t>
            </a:r>
          </a:p>
          <a:p>
            <a:endParaRPr lang="en-US"/>
          </a:p>
        </p:txBody>
      </p:sp>
    </p:spTree>
    <p:extLst>
      <p:ext uri="{BB962C8B-B14F-4D97-AF65-F5344CB8AC3E}">
        <p14:creationId xmlns:p14="http://schemas.microsoft.com/office/powerpoint/2010/main" val="7483020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ECB89-DEF6-E76F-CE5C-C55085A01656}"/>
              </a:ext>
            </a:extLst>
          </p:cNvPr>
          <p:cNvSpPr>
            <a:spLocks noGrp="1"/>
          </p:cNvSpPr>
          <p:nvPr>
            <p:ph type="title"/>
          </p:nvPr>
        </p:nvSpPr>
        <p:spPr/>
        <p:txBody>
          <a:bodyPr/>
          <a:lstStyle/>
          <a:p>
            <a:r>
              <a:rPr lang="en-US"/>
              <a:t>Risk Taking in Adults</a:t>
            </a:r>
          </a:p>
        </p:txBody>
      </p:sp>
      <p:sp>
        <p:nvSpPr>
          <p:cNvPr id="3" name="Content Placeholder 2">
            <a:extLst>
              <a:ext uri="{FF2B5EF4-FFF2-40B4-BE49-F238E27FC236}">
                <a16:creationId xmlns:a16="http://schemas.microsoft.com/office/drawing/2014/main" id="{F116A2A5-F47C-3C38-A02D-89E60861F56F}"/>
              </a:ext>
            </a:extLst>
          </p:cNvPr>
          <p:cNvSpPr>
            <a:spLocks noGrp="1"/>
          </p:cNvSpPr>
          <p:nvPr>
            <p:ph idx="1"/>
          </p:nvPr>
        </p:nvSpPr>
        <p:spPr/>
        <p:txBody>
          <a:bodyPr vert="horz" lIns="91440" tIns="45720" rIns="91440" bIns="45720" rtlCol="0" anchor="t">
            <a:normAutofit/>
          </a:bodyPr>
          <a:lstStyle/>
          <a:p>
            <a:r>
              <a:rPr lang="en-US"/>
              <a:t>Gender differences?</a:t>
            </a:r>
          </a:p>
          <a:p>
            <a:r>
              <a:rPr lang="en-US">
                <a:hlinkClick r:id="rId2"/>
              </a:rPr>
              <a:t>https://www.youtube.com/watch?v=0KOb4gycgtc</a:t>
            </a:r>
            <a:endParaRPr lang="en-US"/>
          </a:p>
          <a:p>
            <a:endParaRPr lang="en-US"/>
          </a:p>
          <a:p>
            <a:endParaRPr lang="en-US"/>
          </a:p>
          <a:p>
            <a:endParaRPr lang="en-US"/>
          </a:p>
        </p:txBody>
      </p:sp>
    </p:spTree>
    <p:extLst>
      <p:ext uri="{BB962C8B-B14F-4D97-AF65-F5344CB8AC3E}">
        <p14:creationId xmlns:p14="http://schemas.microsoft.com/office/powerpoint/2010/main" val="10024655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B612F-9582-9575-7C62-97AB3B6590A5}"/>
              </a:ext>
            </a:extLst>
          </p:cNvPr>
          <p:cNvSpPr>
            <a:spLocks noGrp="1"/>
          </p:cNvSpPr>
          <p:nvPr>
            <p:ph type="title"/>
          </p:nvPr>
        </p:nvSpPr>
        <p:spPr/>
        <p:txBody>
          <a:bodyPr/>
          <a:lstStyle/>
          <a:p>
            <a:r>
              <a:rPr lang="en-US"/>
              <a:t>Risk Taking in Adults</a:t>
            </a:r>
          </a:p>
        </p:txBody>
      </p:sp>
      <p:sp>
        <p:nvSpPr>
          <p:cNvPr id="3" name="Content Placeholder 2">
            <a:extLst>
              <a:ext uri="{FF2B5EF4-FFF2-40B4-BE49-F238E27FC236}">
                <a16:creationId xmlns:a16="http://schemas.microsoft.com/office/drawing/2014/main" id="{B1529B8B-A9A9-1279-ED22-C9741A7F0939}"/>
              </a:ext>
            </a:extLst>
          </p:cNvPr>
          <p:cNvSpPr>
            <a:spLocks noGrp="1"/>
          </p:cNvSpPr>
          <p:nvPr>
            <p:ph idx="1"/>
          </p:nvPr>
        </p:nvSpPr>
        <p:spPr/>
        <p:txBody>
          <a:bodyPr vert="horz" lIns="91440" tIns="45720" rIns="91440" bIns="45720" rtlCol="0" anchor="t">
            <a:normAutofit/>
          </a:bodyPr>
          <a:lstStyle/>
          <a:p>
            <a:r>
              <a:rPr lang="en-US"/>
              <a:t>Family life and family experiences are strongly linked, with supportive families mitigating risk susceptibility (Maepa and Ntshalintshali, 2020; Thomas, Deb and Alphonsa Jose, 2023)</a:t>
            </a:r>
          </a:p>
          <a:p>
            <a:r>
              <a:rPr lang="en-US"/>
              <a:t>Men are much higher risk takers (Pawlowski, Atwal and Dunbar, 2008; Frick, 2021)</a:t>
            </a:r>
          </a:p>
        </p:txBody>
      </p:sp>
    </p:spTree>
    <p:extLst>
      <p:ext uri="{BB962C8B-B14F-4D97-AF65-F5344CB8AC3E}">
        <p14:creationId xmlns:p14="http://schemas.microsoft.com/office/powerpoint/2010/main" val="35259702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5E140-6037-5B3B-5069-01C230EB1691}"/>
              </a:ext>
            </a:extLst>
          </p:cNvPr>
          <p:cNvSpPr>
            <a:spLocks noGrp="1"/>
          </p:cNvSpPr>
          <p:nvPr>
            <p:ph type="title"/>
          </p:nvPr>
        </p:nvSpPr>
        <p:spPr/>
        <p:txBody>
          <a:bodyPr/>
          <a:lstStyle/>
          <a:p>
            <a:r>
              <a:rPr lang="en-US"/>
              <a:t>Aggression</a:t>
            </a:r>
          </a:p>
        </p:txBody>
      </p:sp>
      <p:sp>
        <p:nvSpPr>
          <p:cNvPr id="3" name="Content Placeholder 2">
            <a:extLst>
              <a:ext uri="{FF2B5EF4-FFF2-40B4-BE49-F238E27FC236}">
                <a16:creationId xmlns:a16="http://schemas.microsoft.com/office/drawing/2014/main" id="{6F7D72E4-ED17-AD86-29D4-29CC27E6F01C}"/>
              </a:ext>
            </a:extLst>
          </p:cNvPr>
          <p:cNvSpPr>
            <a:spLocks noGrp="1"/>
          </p:cNvSpPr>
          <p:nvPr>
            <p:ph idx="1"/>
          </p:nvPr>
        </p:nvSpPr>
        <p:spPr/>
        <p:txBody>
          <a:bodyPr vert="horz" lIns="91440" tIns="45720" rIns="91440" bIns="45720" rtlCol="0" anchor="t">
            <a:normAutofit/>
          </a:bodyPr>
          <a:lstStyle/>
          <a:p>
            <a:r>
              <a:rPr lang="en-US"/>
              <a:t>Any </a:t>
            </a:r>
            <a:r>
              <a:rPr lang="en-US" err="1"/>
              <a:t>behaviour</a:t>
            </a:r>
            <a:r>
              <a:rPr lang="en-US"/>
              <a:t>/act aimed at harmed someone/something. </a:t>
            </a:r>
          </a:p>
          <a:p>
            <a:r>
              <a:rPr lang="en-US"/>
              <a:t>Violence is extreme physical aggression to cause serious harm.</a:t>
            </a:r>
          </a:p>
          <a:p>
            <a:r>
              <a:rPr lang="en-US"/>
              <a:t>Violence always involves aggression by this definition but aggression is not always violent. </a:t>
            </a:r>
          </a:p>
        </p:txBody>
      </p:sp>
    </p:spTree>
    <p:extLst>
      <p:ext uri="{BB962C8B-B14F-4D97-AF65-F5344CB8AC3E}">
        <p14:creationId xmlns:p14="http://schemas.microsoft.com/office/powerpoint/2010/main" val="181206957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6F550-9BA6-2685-47B6-F08C50A25115}"/>
              </a:ext>
            </a:extLst>
          </p:cNvPr>
          <p:cNvSpPr>
            <a:spLocks noGrp="1"/>
          </p:cNvSpPr>
          <p:nvPr>
            <p:ph type="title"/>
          </p:nvPr>
        </p:nvSpPr>
        <p:spPr/>
        <p:txBody>
          <a:bodyPr/>
          <a:lstStyle/>
          <a:p>
            <a:r>
              <a:rPr lang="en-US"/>
              <a:t>Types of Aggression</a:t>
            </a:r>
          </a:p>
        </p:txBody>
      </p:sp>
      <p:sp>
        <p:nvSpPr>
          <p:cNvPr id="3" name="Content Placeholder 2">
            <a:extLst>
              <a:ext uri="{FF2B5EF4-FFF2-40B4-BE49-F238E27FC236}">
                <a16:creationId xmlns:a16="http://schemas.microsoft.com/office/drawing/2014/main" id="{799D429B-BB0B-B7E6-9E52-53FCEC3BB2BD}"/>
              </a:ext>
            </a:extLst>
          </p:cNvPr>
          <p:cNvSpPr>
            <a:spLocks noGrp="1"/>
          </p:cNvSpPr>
          <p:nvPr>
            <p:ph idx="1"/>
          </p:nvPr>
        </p:nvSpPr>
        <p:spPr/>
        <p:txBody>
          <a:bodyPr vert="horz" lIns="91440" tIns="45720" rIns="91440" bIns="45720" rtlCol="0" anchor="t">
            <a:normAutofit/>
          </a:bodyPr>
          <a:lstStyle/>
          <a:p>
            <a:r>
              <a:rPr lang="en-US"/>
              <a:t>Impulsive aggression, typically emotional and may feel uncontrollable.</a:t>
            </a:r>
          </a:p>
          <a:p>
            <a:r>
              <a:rPr lang="en-US"/>
              <a:t>Instrumental aggression/cognitive aggression, planning and desire. </a:t>
            </a:r>
          </a:p>
          <a:p>
            <a:r>
              <a:rPr lang="en-US"/>
              <a:t>What causes aggression?</a:t>
            </a:r>
          </a:p>
        </p:txBody>
      </p:sp>
    </p:spTree>
    <p:extLst>
      <p:ext uri="{BB962C8B-B14F-4D97-AF65-F5344CB8AC3E}">
        <p14:creationId xmlns:p14="http://schemas.microsoft.com/office/powerpoint/2010/main" val="40167414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8C2520-C22A-3D94-42DD-E9F7E9EB61F7}"/>
              </a:ext>
            </a:extLst>
          </p:cNvPr>
          <p:cNvSpPr>
            <a:spLocks noGrp="1"/>
          </p:cNvSpPr>
          <p:nvPr>
            <p:ph type="title"/>
          </p:nvPr>
        </p:nvSpPr>
        <p:spPr>
          <a:xfrm>
            <a:off x="1756756" y="906189"/>
            <a:ext cx="8689571" cy="1001886"/>
          </a:xfrm>
        </p:spPr>
        <p:txBody>
          <a:bodyPr anchor="b">
            <a:normAutofit/>
          </a:bodyPr>
          <a:lstStyle/>
          <a:p>
            <a:pPr algn="ctr"/>
            <a:r>
              <a:rPr lang="en-US"/>
              <a:t>Causes of Aggression: Biological</a:t>
            </a:r>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3638DD3-C51B-7F8B-1D32-BD80D84B4239}"/>
              </a:ext>
            </a:extLst>
          </p:cNvPr>
          <p:cNvGraphicFramePr>
            <a:graphicFrameLocks noGrp="1"/>
          </p:cNvGraphicFramePr>
          <p:nvPr>
            <p:ph idx="1"/>
            <p:extLst>
              <p:ext uri="{D42A27DB-BD31-4B8C-83A1-F6EECF244321}">
                <p14:modId xmlns:p14="http://schemas.microsoft.com/office/powerpoint/2010/main" val="2388122855"/>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7389430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685CF0-4641-6698-EE5B-E7695DB031F4}"/>
              </a:ext>
            </a:extLst>
          </p:cNvPr>
          <p:cNvSpPr>
            <a:spLocks noGrp="1"/>
          </p:cNvSpPr>
          <p:nvPr>
            <p:ph type="title"/>
          </p:nvPr>
        </p:nvSpPr>
        <p:spPr>
          <a:xfrm>
            <a:off x="1756756" y="906189"/>
            <a:ext cx="8689571" cy="1001886"/>
          </a:xfrm>
        </p:spPr>
        <p:txBody>
          <a:bodyPr anchor="b">
            <a:normAutofit/>
          </a:bodyPr>
          <a:lstStyle/>
          <a:p>
            <a:pPr algn="ctr"/>
            <a:r>
              <a:rPr lang="en-US"/>
              <a:t>Causes of Aggression: Psychological</a:t>
            </a:r>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B55019B-6B86-206F-5EF7-7C3F53E84BAE}"/>
              </a:ext>
            </a:extLst>
          </p:cNvPr>
          <p:cNvGraphicFramePr>
            <a:graphicFrameLocks noGrp="1"/>
          </p:cNvGraphicFramePr>
          <p:nvPr>
            <p:ph idx="1"/>
            <p:extLst>
              <p:ext uri="{D42A27DB-BD31-4B8C-83A1-F6EECF244321}">
                <p14:modId xmlns:p14="http://schemas.microsoft.com/office/powerpoint/2010/main" val="4102586011"/>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6141463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9131F2-0348-0718-1A31-2F4BABEA777A}"/>
              </a:ext>
            </a:extLst>
          </p:cNvPr>
          <p:cNvSpPr>
            <a:spLocks noGrp="1"/>
          </p:cNvSpPr>
          <p:nvPr>
            <p:ph type="title"/>
          </p:nvPr>
        </p:nvSpPr>
        <p:spPr>
          <a:xfrm>
            <a:off x="1143000" y="872937"/>
            <a:ext cx="7810169" cy="1360898"/>
          </a:xfrm>
        </p:spPr>
        <p:txBody>
          <a:bodyPr>
            <a:normAutofit/>
          </a:bodyPr>
          <a:lstStyle/>
          <a:p>
            <a:r>
              <a:rPr lang="en-US"/>
              <a:t>Causes of Aggression: Environmental</a:t>
            </a:r>
          </a:p>
        </p:txBody>
      </p:sp>
      <p:sp>
        <p:nvSpPr>
          <p:cNvPr id="3" name="Content Placeholder 2">
            <a:extLst>
              <a:ext uri="{FF2B5EF4-FFF2-40B4-BE49-F238E27FC236}">
                <a16:creationId xmlns:a16="http://schemas.microsoft.com/office/drawing/2014/main" id="{DF2E724B-4F97-6711-38EF-FE9D62AE7267}"/>
              </a:ext>
            </a:extLst>
          </p:cNvPr>
          <p:cNvSpPr>
            <a:spLocks noGrp="1"/>
          </p:cNvSpPr>
          <p:nvPr>
            <p:ph idx="1"/>
          </p:nvPr>
        </p:nvSpPr>
        <p:spPr>
          <a:xfrm>
            <a:off x="1142999" y="2332029"/>
            <a:ext cx="5435302" cy="3382972"/>
          </a:xfrm>
        </p:spPr>
        <p:txBody>
          <a:bodyPr vert="horz" lIns="91440" tIns="45720" rIns="91440" bIns="45720" rtlCol="0">
            <a:normAutofit/>
          </a:bodyPr>
          <a:lstStyle/>
          <a:p>
            <a:r>
              <a:rPr lang="en-US"/>
              <a:t>Stress</a:t>
            </a:r>
          </a:p>
          <a:p>
            <a:r>
              <a:rPr lang="en-US"/>
              <a:t>Fear</a:t>
            </a:r>
          </a:p>
          <a:p>
            <a:r>
              <a:rPr lang="en-US"/>
              <a:t>Emotional triggers</a:t>
            </a:r>
          </a:p>
          <a:p>
            <a:r>
              <a:rPr lang="en-US"/>
              <a:t>Experiences of violence</a:t>
            </a:r>
          </a:p>
          <a:p>
            <a:r>
              <a:rPr lang="en-US"/>
              <a:t>Frustrating environments</a:t>
            </a:r>
          </a:p>
          <a:p>
            <a:r>
              <a:rPr lang="en-US"/>
              <a:t>Overstimulation</a:t>
            </a:r>
          </a:p>
        </p:txBody>
      </p:sp>
      <p:pic>
        <p:nvPicPr>
          <p:cNvPr id="5" name="Picture 4" descr="Hedge maze">
            <a:extLst>
              <a:ext uri="{FF2B5EF4-FFF2-40B4-BE49-F238E27FC236}">
                <a16:creationId xmlns:a16="http://schemas.microsoft.com/office/drawing/2014/main" id="{651AE60D-689C-4041-10DD-EC192E0A8451}"/>
              </a:ext>
            </a:extLst>
          </p:cNvPr>
          <p:cNvPicPr>
            <a:picLocks noChangeAspect="1"/>
          </p:cNvPicPr>
          <p:nvPr/>
        </p:nvPicPr>
        <p:blipFill>
          <a:blip r:embed="rId2">
            <a:alphaModFix/>
          </a:blip>
          <a:srcRect l="19506" r="7161" b="9"/>
          <a:stretch/>
        </p:blipFill>
        <p:spPr>
          <a:xfrm>
            <a:off x="4634621" y="10"/>
            <a:ext cx="7557379" cy="6857990"/>
          </a:xfrm>
          <a:custGeom>
            <a:avLst/>
            <a:gdLst/>
            <a:ahLst/>
            <a:cxnLst/>
            <a:rect l="l" t="t" r="r" b="b"/>
            <a:pathLst>
              <a:path w="7557379" h="6858000">
                <a:moveTo>
                  <a:pt x="62130" y="0"/>
                </a:moveTo>
                <a:lnTo>
                  <a:pt x="7557379" y="0"/>
                </a:lnTo>
                <a:lnTo>
                  <a:pt x="7557379" y="6858000"/>
                </a:lnTo>
                <a:lnTo>
                  <a:pt x="0" y="6858000"/>
                </a:lnTo>
                <a:lnTo>
                  <a:pt x="0" y="6857999"/>
                </a:lnTo>
                <a:lnTo>
                  <a:pt x="736812" y="6857999"/>
                </a:lnTo>
                <a:lnTo>
                  <a:pt x="6722464" y="3"/>
                </a:lnTo>
                <a:lnTo>
                  <a:pt x="7041779" y="1"/>
                </a:lnTo>
                <a:lnTo>
                  <a:pt x="62130" y="1"/>
                </a:lnTo>
                <a:close/>
              </a:path>
            </a:pathLst>
          </a:custGeom>
        </p:spPr>
      </p:pic>
      <p:sp>
        <p:nvSpPr>
          <p:cNvPr id="11" name="Freeform: Shape 10">
            <a:extLst>
              <a:ext uri="{FF2B5EF4-FFF2-40B4-BE49-F238E27FC236}">
                <a16:creationId xmlns:a16="http://schemas.microsoft.com/office/drawing/2014/main" id="{6D6B3702-19B7-471C-974D-4A163151E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76547" y="0"/>
            <a:ext cx="6812757" cy="6858000"/>
          </a:xfrm>
          <a:custGeom>
            <a:avLst/>
            <a:gdLst>
              <a:gd name="connsiteX0" fmla="*/ 6010592 w 6899617"/>
              <a:gd name="connsiteY0" fmla="*/ 0 h 6858000"/>
              <a:gd name="connsiteX1" fmla="*/ 6899617 w 6899617"/>
              <a:gd name="connsiteY1" fmla="*/ 0 h 6858000"/>
              <a:gd name="connsiteX2" fmla="*/ 6899617 w 6899617"/>
              <a:gd name="connsiteY2" fmla="*/ 1529274 h 6858000"/>
              <a:gd name="connsiteX3" fmla="*/ 2229334 w 6899617"/>
              <a:gd name="connsiteY3" fmla="*/ 6858000 h 6858000"/>
              <a:gd name="connsiteX4" fmla="*/ 0 w 6899617"/>
              <a:gd name="connsiteY4" fmla="*/ 6858000 h 6858000"/>
              <a:gd name="connsiteX0" fmla="*/ 5966258 w 6855283"/>
              <a:gd name="connsiteY0" fmla="*/ 0 h 6858000"/>
              <a:gd name="connsiteX1" fmla="*/ 6855283 w 6855283"/>
              <a:gd name="connsiteY1" fmla="*/ 0 h 6858000"/>
              <a:gd name="connsiteX2" fmla="*/ 6855283 w 6855283"/>
              <a:gd name="connsiteY2" fmla="*/ 1529274 h 6858000"/>
              <a:gd name="connsiteX3" fmla="*/ 2185000 w 6855283"/>
              <a:gd name="connsiteY3" fmla="*/ 6858000 h 6858000"/>
              <a:gd name="connsiteX4" fmla="*/ 0 w 6855283"/>
              <a:gd name="connsiteY4" fmla="*/ 6858000 h 6858000"/>
              <a:gd name="connsiteX5" fmla="*/ 5966258 w 6855283"/>
              <a:gd name="connsiteY5" fmla="*/ 0 h 6858000"/>
              <a:gd name="connsiteX0" fmla="*/ 5966258 w 6855283"/>
              <a:gd name="connsiteY0" fmla="*/ 0 h 6858000"/>
              <a:gd name="connsiteX1" fmla="*/ 6810948 w 6855283"/>
              <a:gd name="connsiteY1" fmla="*/ 0 h 6858000"/>
              <a:gd name="connsiteX2" fmla="*/ 6855283 w 6855283"/>
              <a:gd name="connsiteY2" fmla="*/ 1529274 h 6858000"/>
              <a:gd name="connsiteX3" fmla="*/ 2185000 w 6855283"/>
              <a:gd name="connsiteY3" fmla="*/ 6858000 h 6858000"/>
              <a:gd name="connsiteX4" fmla="*/ 0 w 6855283"/>
              <a:gd name="connsiteY4" fmla="*/ 6858000 h 6858000"/>
              <a:gd name="connsiteX5" fmla="*/ 5966258 w 6855283"/>
              <a:gd name="connsiteY5" fmla="*/ 0 h 6858000"/>
              <a:gd name="connsiteX0" fmla="*/ 5966258 w 6810948"/>
              <a:gd name="connsiteY0" fmla="*/ 0 h 6858000"/>
              <a:gd name="connsiteX1" fmla="*/ 6810948 w 6810948"/>
              <a:gd name="connsiteY1" fmla="*/ 0 h 6858000"/>
              <a:gd name="connsiteX2" fmla="*/ 6799865 w 6810948"/>
              <a:gd name="connsiteY2" fmla="*/ 1562525 h 6858000"/>
              <a:gd name="connsiteX3" fmla="*/ 2185000 w 6810948"/>
              <a:gd name="connsiteY3" fmla="*/ 6858000 h 6858000"/>
              <a:gd name="connsiteX4" fmla="*/ 0 w 6810948"/>
              <a:gd name="connsiteY4" fmla="*/ 6858000 h 6858000"/>
              <a:gd name="connsiteX5" fmla="*/ 5966258 w 6810948"/>
              <a:gd name="connsiteY5" fmla="*/ 0 h 6858000"/>
              <a:gd name="connsiteX0" fmla="*/ 5966258 w 6810948"/>
              <a:gd name="connsiteY0" fmla="*/ 0 h 6858000"/>
              <a:gd name="connsiteX1" fmla="*/ 6810948 w 6810948"/>
              <a:gd name="connsiteY1" fmla="*/ 0 h 6858000"/>
              <a:gd name="connsiteX2" fmla="*/ 6799865 w 6810948"/>
              <a:gd name="connsiteY2" fmla="*/ 1551442 h 6858000"/>
              <a:gd name="connsiteX3" fmla="*/ 2185000 w 6810948"/>
              <a:gd name="connsiteY3" fmla="*/ 6858000 h 6858000"/>
              <a:gd name="connsiteX4" fmla="*/ 0 w 6810948"/>
              <a:gd name="connsiteY4" fmla="*/ 6858000 h 6858000"/>
              <a:gd name="connsiteX5" fmla="*/ 5966258 w 6810948"/>
              <a:gd name="connsiteY5" fmla="*/ 0 h 6858000"/>
              <a:gd name="connsiteX0" fmla="*/ 5966258 w 6812757"/>
              <a:gd name="connsiteY0" fmla="*/ 0 h 6858000"/>
              <a:gd name="connsiteX1" fmla="*/ 6810948 w 6812757"/>
              <a:gd name="connsiteY1" fmla="*/ 0 h 6858000"/>
              <a:gd name="connsiteX2" fmla="*/ 6811779 w 6812757"/>
              <a:gd name="connsiteY2" fmla="*/ 1527614 h 6858000"/>
              <a:gd name="connsiteX3" fmla="*/ 2185000 w 6812757"/>
              <a:gd name="connsiteY3" fmla="*/ 6858000 h 6858000"/>
              <a:gd name="connsiteX4" fmla="*/ 0 w 6812757"/>
              <a:gd name="connsiteY4" fmla="*/ 6858000 h 6858000"/>
              <a:gd name="connsiteX5" fmla="*/ 5966258 w 6812757"/>
              <a:gd name="connsiteY5" fmla="*/ 0 h 6858000"/>
              <a:gd name="connsiteX0" fmla="*/ 5966258 w 6812757"/>
              <a:gd name="connsiteY0" fmla="*/ 0 h 6858000"/>
              <a:gd name="connsiteX1" fmla="*/ 6810948 w 6812757"/>
              <a:gd name="connsiteY1" fmla="*/ 0 h 6858000"/>
              <a:gd name="connsiteX2" fmla="*/ 6811779 w 6812757"/>
              <a:gd name="connsiteY2" fmla="*/ 1527614 h 6858000"/>
              <a:gd name="connsiteX3" fmla="*/ 2185000 w 6812757"/>
              <a:gd name="connsiteY3" fmla="*/ 6858000 h 6858000"/>
              <a:gd name="connsiteX4" fmla="*/ 0 w 6812757"/>
              <a:gd name="connsiteY4" fmla="*/ 6858000 h 6858000"/>
              <a:gd name="connsiteX5" fmla="*/ 5966258 w 6812757"/>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12757" h="6858000">
                <a:moveTo>
                  <a:pt x="5966258" y="0"/>
                </a:moveTo>
                <a:lnTo>
                  <a:pt x="6810948" y="0"/>
                </a:lnTo>
                <a:cubicBezTo>
                  <a:pt x="6807254" y="520842"/>
                  <a:pt x="6815473" y="1006772"/>
                  <a:pt x="6811779" y="1527614"/>
                </a:cubicBezTo>
                <a:lnTo>
                  <a:pt x="2185000" y="6858000"/>
                </a:lnTo>
                <a:lnTo>
                  <a:pt x="0" y="6858000"/>
                </a:lnTo>
                <a:lnTo>
                  <a:pt x="5966258" y="0"/>
                </a:lnTo>
                <a:close/>
              </a:path>
            </a:pathLst>
          </a:custGeom>
          <a:solidFill>
            <a:schemeClr val="bg2">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3" name="Straight Connector 12">
            <a:extLst>
              <a:ext uri="{FF2B5EF4-FFF2-40B4-BE49-F238E27FC236}">
                <a16:creationId xmlns:a16="http://schemas.microsoft.com/office/drawing/2014/main" id="{50D86B0D-0E25-49AC-8123-2522E0A769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30911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hemical formulae are written on paper">
            <a:extLst>
              <a:ext uri="{FF2B5EF4-FFF2-40B4-BE49-F238E27FC236}">
                <a16:creationId xmlns:a16="http://schemas.microsoft.com/office/drawing/2014/main" id="{97BCFBC6-C103-667D-5263-9C01EB0EBB9F}"/>
              </a:ext>
            </a:extLst>
          </p:cNvPr>
          <p:cNvPicPr>
            <a:picLocks noChangeAspect="1"/>
          </p:cNvPicPr>
          <p:nvPr/>
        </p:nvPicPr>
        <p:blipFill>
          <a:blip r:embed="rId2"/>
          <a:srcRect l="11804" r="13565" b="-2"/>
          <a:stretch/>
        </p:blipFill>
        <p:spPr>
          <a:xfrm>
            <a:off x="3093268" y="10"/>
            <a:ext cx="9098732" cy="6857990"/>
          </a:xfrm>
          <a:custGeom>
            <a:avLst/>
            <a:gdLst/>
            <a:ahLst/>
            <a:cxnLst/>
            <a:rect l="l" t="t" r="r" b="b"/>
            <a:pathLst>
              <a:path w="9098732" h="6858000">
                <a:moveTo>
                  <a:pt x="6010592" y="0"/>
                </a:moveTo>
                <a:lnTo>
                  <a:pt x="8235629" y="4"/>
                </a:lnTo>
                <a:cubicBezTo>
                  <a:pt x="8235629" y="3"/>
                  <a:pt x="8235630" y="3"/>
                  <a:pt x="8235630" y="2"/>
                </a:cubicBezTo>
                <a:lnTo>
                  <a:pt x="9098732" y="0"/>
                </a:lnTo>
                <a:lnTo>
                  <a:pt x="9098732" y="6858000"/>
                </a:lnTo>
                <a:lnTo>
                  <a:pt x="0" y="6858000"/>
                </a:lnTo>
                <a:lnTo>
                  <a:pt x="6010589" y="4"/>
                </a:lnTo>
                <a:cubicBezTo>
                  <a:pt x="6010589" y="3"/>
                  <a:pt x="6010590" y="3"/>
                  <a:pt x="6010590" y="2"/>
                </a:cubicBezTo>
                <a:close/>
              </a:path>
            </a:pathLst>
          </a:custGeom>
        </p:spPr>
      </p:pic>
      <p:sp>
        <p:nvSpPr>
          <p:cNvPr id="11" name="Freeform: Shape 10">
            <a:extLst>
              <a:ext uri="{FF2B5EF4-FFF2-40B4-BE49-F238E27FC236}">
                <a16:creationId xmlns:a16="http://schemas.microsoft.com/office/drawing/2014/main" id="{C8C63406-9171-4282-BAAB-2DDC6831F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90295" y="-2"/>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31E2B0-D957-67CE-933D-8132A20B6966}"/>
              </a:ext>
            </a:extLst>
          </p:cNvPr>
          <p:cNvSpPr>
            <a:spLocks noGrp="1"/>
          </p:cNvSpPr>
          <p:nvPr>
            <p:ph type="title"/>
          </p:nvPr>
        </p:nvSpPr>
        <p:spPr>
          <a:xfrm>
            <a:off x="1143001" y="872937"/>
            <a:ext cx="5920740" cy="1360898"/>
          </a:xfrm>
        </p:spPr>
        <p:txBody>
          <a:bodyPr>
            <a:normAutofit/>
          </a:bodyPr>
          <a:lstStyle/>
          <a:p>
            <a:r>
              <a:rPr lang="en-US"/>
              <a:t>Explanations: Neural and Hormonal</a:t>
            </a:r>
          </a:p>
        </p:txBody>
      </p:sp>
      <p:sp>
        <p:nvSpPr>
          <p:cNvPr id="3" name="Content Placeholder 2">
            <a:extLst>
              <a:ext uri="{FF2B5EF4-FFF2-40B4-BE49-F238E27FC236}">
                <a16:creationId xmlns:a16="http://schemas.microsoft.com/office/drawing/2014/main" id="{B4B31B29-487B-19C8-C31E-3699C7C58841}"/>
              </a:ext>
            </a:extLst>
          </p:cNvPr>
          <p:cNvSpPr>
            <a:spLocks noGrp="1"/>
          </p:cNvSpPr>
          <p:nvPr>
            <p:ph idx="1"/>
          </p:nvPr>
        </p:nvSpPr>
        <p:spPr>
          <a:xfrm>
            <a:off x="1143002" y="2332029"/>
            <a:ext cx="4118906" cy="3840171"/>
          </a:xfrm>
        </p:spPr>
        <p:txBody>
          <a:bodyPr vert="horz" lIns="91440" tIns="45720" rIns="91440" bIns="45720" rtlCol="0">
            <a:normAutofit/>
          </a:bodyPr>
          <a:lstStyle/>
          <a:p>
            <a:r>
              <a:rPr lang="en-US"/>
              <a:t>Limbic System</a:t>
            </a:r>
          </a:p>
          <a:p>
            <a:r>
              <a:rPr lang="en-US"/>
              <a:t>Serotonin</a:t>
            </a:r>
          </a:p>
          <a:p>
            <a:r>
              <a:rPr lang="en-US"/>
              <a:t>Testosterone</a:t>
            </a:r>
          </a:p>
          <a:p>
            <a:r>
              <a:rPr lang="en-US"/>
              <a:t>Cortisol</a:t>
            </a:r>
          </a:p>
          <a:p>
            <a:endParaRPr lang="en-US"/>
          </a:p>
        </p:txBody>
      </p:sp>
    </p:spTree>
    <p:extLst>
      <p:ext uri="{BB962C8B-B14F-4D97-AF65-F5344CB8AC3E}">
        <p14:creationId xmlns:p14="http://schemas.microsoft.com/office/powerpoint/2010/main" val="370182739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0C679-D071-4084-67C6-B2A75409F5E8}"/>
              </a:ext>
            </a:extLst>
          </p:cNvPr>
          <p:cNvSpPr>
            <a:spLocks noGrp="1"/>
          </p:cNvSpPr>
          <p:nvPr>
            <p:ph type="title"/>
          </p:nvPr>
        </p:nvSpPr>
        <p:spPr/>
        <p:txBody>
          <a:bodyPr/>
          <a:lstStyle/>
          <a:p>
            <a:r>
              <a:rPr lang="en-US"/>
              <a:t>Limbic System</a:t>
            </a:r>
          </a:p>
        </p:txBody>
      </p:sp>
      <p:graphicFrame>
        <p:nvGraphicFramePr>
          <p:cNvPr id="15" name="Content Placeholder 2">
            <a:extLst>
              <a:ext uri="{FF2B5EF4-FFF2-40B4-BE49-F238E27FC236}">
                <a16:creationId xmlns:a16="http://schemas.microsoft.com/office/drawing/2014/main" id="{0FA72947-9A68-3EA3-1561-A4DCE6B685FE}"/>
              </a:ext>
            </a:extLst>
          </p:cNvPr>
          <p:cNvGraphicFramePr>
            <a:graphicFrameLocks noGrp="1"/>
          </p:cNvGraphicFramePr>
          <p:nvPr>
            <p:ph idx="1"/>
          </p:nvPr>
        </p:nvGraphicFramePr>
        <p:xfrm>
          <a:off x="1143000" y="2332026"/>
          <a:ext cx="9905999" cy="35671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506883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03B960-24D9-50DA-3C2B-D71964B61165}"/>
              </a:ext>
            </a:extLst>
          </p:cNvPr>
          <p:cNvSpPr>
            <a:spLocks noGrp="1"/>
          </p:cNvSpPr>
          <p:nvPr>
            <p:ph type="title"/>
          </p:nvPr>
        </p:nvSpPr>
        <p:spPr>
          <a:xfrm>
            <a:off x="1756756" y="906189"/>
            <a:ext cx="8689571" cy="1001886"/>
          </a:xfrm>
        </p:spPr>
        <p:txBody>
          <a:bodyPr anchor="b">
            <a:normAutofit/>
          </a:bodyPr>
          <a:lstStyle/>
          <a:p>
            <a:pPr algn="ctr"/>
            <a:r>
              <a:rPr lang="en-US"/>
              <a:t>Serotonin</a:t>
            </a:r>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46AAC88-52CA-DD43-E91A-14865A88E30F}"/>
              </a:ext>
            </a:extLst>
          </p:cNvPr>
          <p:cNvGraphicFramePr>
            <a:graphicFrameLocks noGrp="1"/>
          </p:cNvGraphicFramePr>
          <p:nvPr>
            <p:ph idx="1"/>
            <p:extLst>
              <p:ext uri="{D42A27DB-BD31-4B8C-83A1-F6EECF244321}">
                <p14:modId xmlns:p14="http://schemas.microsoft.com/office/powerpoint/2010/main" val="2793685475"/>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7994117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CF23DDA-0D09-4FE5-AE88-EBBE5E024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A8868A4-1191-A2A6-4D66-3ABEA14CF91C}"/>
              </a:ext>
            </a:extLst>
          </p:cNvPr>
          <p:cNvSpPr>
            <a:spLocks noGrp="1"/>
          </p:cNvSpPr>
          <p:nvPr>
            <p:ph type="title"/>
          </p:nvPr>
        </p:nvSpPr>
        <p:spPr>
          <a:xfrm>
            <a:off x="1143001" y="1181101"/>
            <a:ext cx="3533033" cy="1562100"/>
          </a:xfrm>
        </p:spPr>
        <p:txBody>
          <a:bodyPr anchor="t">
            <a:normAutofit/>
          </a:bodyPr>
          <a:lstStyle/>
          <a:p>
            <a:r>
              <a:rPr lang="en-US"/>
              <a:t>Testosterone</a:t>
            </a:r>
          </a:p>
        </p:txBody>
      </p:sp>
      <p:cxnSp>
        <p:nvCxnSpPr>
          <p:cNvPr id="13" name="Straight Connector 12">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4DDE2E0-547D-A94E-6E2A-63A7558122BC}"/>
              </a:ext>
            </a:extLst>
          </p:cNvPr>
          <p:cNvGraphicFramePr>
            <a:graphicFrameLocks noGrp="1"/>
          </p:cNvGraphicFramePr>
          <p:nvPr>
            <p:ph idx="1"/>
            <p:extLst>
              <p:ext uri="{D42A27DB-BD31-4B8C-83A1-F6EECF244321}">
                <p14:modId xmlns:p14="http://schemas.microsoft.com/office/powerpoint/2010/main" val="3528033583"/>
              </p:ext>
            </p:extLst>
          </p:nvPr>
        </p:nvGraphicFramePr>
        <p:xfrm>
          <a:off x="6083225" y="1100567"/>
          <a:ext cx="5102662" cy="46541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6795229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CF23DDA-0D09-4FE5-AE88-EBBE5E024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FE93566-0919-9172-AE4C-21473736481A}"/>
              </a:ext>
            </a:extLst>
          </p:cNvPr>
          <p:cNvSpPr>
            <a:spLocks noGrp="1"/>
          </p:cNvSpPr>
          <p:nvPr>
            <p:ph type="title"/>
          </p:nvPr>
        </p:nvSpPr>
        <p:spPr>
          <a:xfrm>
            <a:off x="1143001" y="1181101"/>
            <a:ext cx="3533033" cy="1562100"/>
          </a:xfrm>
        </p:spPr>
        <p:txBody>
          <a:bodyPr anchor="t">
            <a:normAutofit/>
          </a:bodyPr>
          <a:lstStyle/>
          <a:p>
            <a:r>
              <a:rPr lang="en-US"/>
              <a:t>Critiques</a:t>
            </a:r>
          </a:p>
        </p:txBody>
      </p:sp>
      <p:cxnSp>
        <p:nvCxnSpPr>
          <p:cNvPr id="13" name="Straight Connector 12">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6AB6A59-E2EB-A817-C52B-663B56BC19A5}"/>
              </a:ext>
            </a:extLst>
          </p:cNvPr>
          <p:cNvGraphicFramePr>
            <a:graphicFrameLocks noGrp="1"/>
          </p:cNvGraphicFramePr>
          <p:nvPr>
            <p:ph idx="1"/>
            <p:extLst>
              <p:ext uri="{D42A27DB-BD31-4B8C-83A1-F6EECF244321}">
                <p14:modId xmlns:p14="http://schemas.microsoft.com/office/powerpoint/2010/main" val="3516035341"/>
              </p:ext>
            </p:extLst>
          </p:nvPr>
        </p:nvGraphicFramePr>
        <p:xfrm>
          <a:off x="6083225" y="1100567"/>
          <a:ext cx="5102662" cy="46541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2517367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CF23DDA-0D09-4FE5-AE88-EBBE5E024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F937306-601F-9F93-7AFC-188CDBCFD9C8}"/>
              </a:ext>
            </a:extLst>
          </p:cNvPr>
          <p:cNvSpPr>
            <a:spLocks noGrp="1"/>
          </p:cNvSpPr>
          <p:nvPr>
            <p:ph type="title"/>
          </p:nvPr>
        </p:nvSpPr>
        <p:spPr>
          <a:xfrm>
            <a:off x="1143001" y="1181101"/>
            <a:ext cx="3533033" cy="1562100"/>
          </a:xfrm>
        </p:spPr>
        <p:txBody>
          <a:bodyPr anchor="t">
            <a:normAutofit/>
          </a:bodyPr>
          <a:lstStyle/>
          <a:p>
            <a:r>
              <a:rPr lang="en-US"/>
              <a:t>Explanations: Genetics</a:t>
            </a:r>
          </a:p>
        </p:txBody>
      </p:sp>
      <p:cxnSp>
        <p:nvCxnSpPr>
          <p:cNvPr id="13" name="Straight Connector 12">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E0F3C21-623A-6E68-6C86-9941F8DF962E}"/>
              </a:ext>
            </a:extLst>
          </p:cNvPr>
          <p:cNvGraphicFramePr>
            <a:graphicFrameLocks noGrp="1"/>
          </p:cNvGraphicFramePr>
          <p:nvPr>
            <p:ph idx="1"/>
            <p:extLst>
              <p:ext uri="{D42A27DB-BD31-4B8C-83A1-F6EECF244321}">
                <p14:modId xmlns:p14="http://schemas.microsoft.com/office/powerpoint/2010/main" val="2481821659"/>
              </p:ext>
            </p:extLst>
          </p:nvPr>
        </p:nvGraphicFramePr>
        <p:xfrm>
          <a:off x="6083225" y="1100567"/>
          <a:ext cx="5102662" cy="46541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868125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CF23DDA-0D09-4FE5-AE88-EBBE5E024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88E67F5-6879-BAEB-602F-C4BDBF35CD75}"/>
              </a:ext>
            </a:extLst>
          </p:cNvPr>
          <p:cNvSpPr>
            <a:spLocks noGrp="1"/>
          </p:cNvSpPr>
          <p:nvPr>
            <p:ph type="title"/>
          </p:nvPr>
        </p:nvSpPr>
        <p:spPr>
          <a:xfrm>
            <a:off x="1143001" y="1181101"/>
            <a:ext cx="3533033" cy="1562100"/>
          </a:xfrm>
        </p:spPr>
        <p:txBody>
          <a:bodyPr anchor="t">
            <a:normAutofit/>
          </a:bodyPr>
          <a:lstStyle/>
          <a:p>
            <a:r>
              <a:rPr lang="en-US"/>
              <a:t>MAOA: The Warrior Gene</a:t>
            </a:r>
          </a:p>
        </p:txBody>
      </p:sp>
      <p:cxnSp>
        <p:nvCxnSpPr>
          <p:cNvPr id="13" name="Straight Connector 12">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DA05DE3-DC0A-B97B-716A-CABAA2CF5C45}"/>
              </a:ext>
            </a:extLst>
          </p:cNvPr>
          <p:cNvGraphicFramePr>
            <a:graphicFrameLocks noGrp="1"/>
          </p:cNvGraphicFramePr>
          <p:nvPr>
            <p:ph idx="1"/>
            <p:extLst>
              <p:ext uri="{D42A27DB-BD31-4B8C-83A1-F6EECF244321}">
                <p14:modId xmlns:p14="http://schemas.microsoft.com/office/powerpoint/2010/main" val="3186376383"/>
              </p:ext>
            </p:extLst>
          </p:nvPr>
        </p:nvGraphicFramePr>
        <p:xfrm>
          <a:off x="6083225" y="1100567"/>
          <a:ext cx="5102662" cy="46541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0765977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CF23DDA-0D09-4FE5-AE88-EBBE5E024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29E3D28-4ECA-1C17-C704-06E241F5A71E}"/>
              </a:ext>
            </a:extLst>
          </p:cNvPr>
          <p:cNvSpPr>
            <a:spLocks noGrp="1"/>
          </p:cNvSpPr>
          <p:nvPr>
            <p:ph type="title"/>
          </p:nvPr>
        </p:nvSpPr>
        <p:spPr>
          <a:xfrm>
            <a:off x="1143001" y="1181101"/>
            <a:ext cx="3533033" cy="1562100"/>
          </a:xfrm>
        </p:spPr>
        <p:txBody>
          <a:bodyPr anchor="t">
            <a:normAutofit/>
          </a:bodyPr>
          <a:lstStyle/>
          <a:p>
            <a:r>
              <a:rPr lang="en-US"/>
              <a:t>MAOA: Critiques</a:t>
            </a:r>
          </a:p>
        </p:txBody>
      </p:sp>
      <p:cxnSp>
        <p:nvCxnSpPr>
          <p:cNvPr id="13" name="Straight Connector 12">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A185919-DEEF-48DD-FEDB-11185C68EDA4}"/>
              </a:ext>
            </a:extLst>
          </p:cNvPr>
          <p:cNvGraphicFramePr>
            <a:graphicFrameLocks noGrp="1"/>
          </p:cNvGraphicFramePr>
          <p:nvPr>
            <p:ph idx="1"/>
            <p:extLst>
              <p:ext uri="{D42A27DB-BD31-4B8C-83A1-F6EECF244321}">
                <p14:modId xmlns:p14="http://schemas.microsoft.com/office/powerpoint/2010/main" val="924089644"/>
              </p:ext>
            </p:extLst>
          </p:nvPr>
        </p:nvGraphicFramePr>
        <p:xfrm>
          <a:off x="6083225" y="1100567"/>
          <a:ext cx="5102662" cy="46541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831750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CF23DDA-0D09-4FE5-AE88-EBBE5E024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44C005B-9D4E-ECB4-CB05-BD01F27EE031}"/>
              </a:ext>
            </a:extLst>
          </p:cNvPr>
          <p:cNvSpPr>
            <a:spLocks noGrp="1"/>
          </p:cNvSpPr>
          <p:nvPr>
            <p:ph type="title"/>
          </p:nvPr>
        </p:nvSpPr>
        <p:spPr>
          <a:xfrm>
            <a:off x="1143001" y="1181101"/>
            <a:ext cx="3533033" cy="1562100"/>
          </a:xfrm>
        </p:spPr>
        <p:txBody>
          <a:bodyPr anchor="t">
            <a:normAutofit/>
          </a:bodyPr>
          <a:lstStyle/>
          <a:p>
            <a:r>
              <a:rPr lang="en-US"/>
              <a:t>Explanations: Evolution</a:t>
            </a:r>
          </a:p>
        </p:txBody>
      </p:sp>
      <p:cxnSp>
        <p:nvCxnSpPr>
          <p:cNvPr id="13" name="Straight Connector 12">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050CDA1-4EEC-9B85-5A38-36536676B030}"/>
              </a:ext>
            </a:extLst>
          </p:cNvPr>
          <p:cNvGraphicFramePr>
            <a:graphicFrameLocks noGrp="1"/>
          </p:cNvGraphicFramePr>
          <p:nvPr>
            <p:ph idx="1"/>
            <p:extLst>
              <p:ext uri="{D42A27DB-BD31-4B8C-83A1-F6EECF244321}">
                <p14:modId xmlns:p14="http://schemas.microsoft.com/office/powerpoint/2010/main" val="743686595"/>
              </p:ext>
            </p:extLst>
          </p:nvPr>
        </p:nvGraphicFramePr>
        <p:xfrm>
          <a:off x="6083225" y="1100567"/>
          <a:ext cx="5102662" cy="46541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552961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CBFC2F-8429-CB30-A5B2-4A139129A75F}"/>
              </a:ext>
            </a:extLst>
          </p:cNvPr>
          <p:cNvSpPr>
            <a:spLocks noGrp="1"/>
          </p:cNvSpPr>
          <p:nvPr>
            <p:ph type="title"/>
          </p:nvPr>
        </p:nvSpPr>
        <p:spPr>
          <a:xfrm>
            <a:off x="1756756" y="906189"/>
            <a:ext cx="8689571" cy="1001886"/>
          </a:xfrm>
        </p:spPr>
        <p:txBody>
          <a:bodyPr anchor="b">
            <a:normAutofit/>
          </a:bodyPr>
          <a:lstStyle/>
          <a:p>
            <a:pPr algn="ctr"/>
            <a:r>
              <a:rPr lang="en-US"/>
              <a:t>Adaptation</a:t>
            </a:r>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69E3FD2-5494-E875-B21A-F1F9291697B3}"/>
              </a:ext>
            </a:extLst>
          </p:cNvPr>
          <p:cNvGraphicFramePr>
            <a:graphicFrameLocks noGrp="1"/>
          </p:cNvGraphicFramePr>
          <p:nvPr>
            <p:ph idx="1"/>
            <p:extLst>
              <p:ext uri="{D42A27DB-BD31-4B8C-83A1-F6EECF244321}">
                <p14:modId xmlns:p14="http://schemas.microsoft.com/office/powerpoint/2010/main" val="2292351286"/>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1004581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2BE434-E09E-5720-0B36-08E962686936}"/>
              </a:ext>
            </a:extLst>
          </p:cNvPr>
          <p:cNvSpPr>
            <a:spLocks noGrp="1"/>
          </p:cNvSpPr>
          <p:nvPr>
            <p:ph type="title"/>
          </p:nvPr>
        </p:nvSpPr>
        <p:spPr>
          <a:xfrm>
            <a:off x="1756756" y="906189"/>
            <a:ext cx="8689571" cy="1001886"/>
          </a:xfrm>
        </p:spPr>
        <p:txBody>
          <a:bodyPr anchor="b">
            <a:normAutofit/>
          </a:bodyPr>
          <a:lstStyle/>
          <a:p>
            <a:pPr algn="ctr"/>
            <a:r>
              <a:rPr lang="en-US"/>
              <a:t>Inter-group Aggression</a:t>
            </a:r>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BF32785-89B1-C501-8F16-7D1EA7EA65BD}"/>
              </a:ext>
            </a:extLst>
          </p:cNvPr>
          <p:cNvGraphicFramePr>
            <a:graphicFrameLocks noGrp="1"/>
          </p:cNvGraphicFramePr>
          <p:nvPr>
            <p:ph idx="1"/>
            <p:extLst>
              <p:ext uri="{D42A27DB-BD31-4B8C-83A1-F6EECF244321}">
                <p14:modId xmlns:p14="http://schemas.microsoft.com/office/powerpoint/2010/main" val="1646834531"/>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4444835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41C7BC-A6E7-7689-A433-CF349C00B441}"/>
              </a:ext>
            </a:extLst>
          </p:cNvPr>
          <p:cNvSpPr>
            <a:spLocks noGrp="1"/>
          </p:cNvSpPr>
          <p:nvPr>
            <p:ph type="title"/>
          </p:nvPr>
        </p:nvSpPr>
        <p:spPr>
          <a:xfrm>
            <a:off x="1756756" y="906189"/>
            <a:ext cx="8689571" cy="1001886"/>
          </a:xfrm>
        </p:spPr>
        <p:txBody>
          <a:bodyPr anchor="b">
            <a:normAutofit/>
          </a:bodyPr>
          <a:lstStyle/>
          <a:p>
            <a:pPr algn="ctr"/>
            <a:r>
              <a:rPr lang="en-US"/>
              <a:t>Intra-group Aggression</a:t>
            </a:r>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AA728EF-AD57-3496-F19F-378AD0FBF7B0}"/>
              </a:ext>
            </a:extLst>
          </p:cNvPr>
          <p:cNvGraphicFramePr>
            <a:graphicFrameLocks noGrp="1"/>
          </p:cNvGraphicFramePr>
          <p:nvPr>
            <p:ph idx="1"/>
            <p:extLst>
              <p:ext uri="{D42A27DB-BD31-4B8C-83A1-F6EECF244321}">
                <p14:modId xmlns:p14="http://schemas.microsoft.com/office/powerpoint/2010/main" val="3678936367"/>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0525152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33920F-9E4F-24F8-1063-4AA098E18B71}"/>
              </a:ext>
            </a:extLst>
          </p:cNvPr>
          <p:cNvSpPr>
            <a:spLocks noGrp="1"/>
          </p:cNvSpPr>
          <p:nvPr>
            <p:ph type="title"/>
          </p:nvPr>
        </p:nvSpPr>
        <p:spPr>
          <a:xfrm>
            <a:off x="1756756" y="906189"/>
            <a:ext cx="8689571" cy="1001886"/>
          </a:xfrm>
        </p:spPr>
        <p:txBody>
          <a:bodyPr anchor="b">
            <a:normAutofit/>
          </a:bodyPr>
          <a:lstStyle/>
          <a:p>
            <a:pPr algn="ctr"/>
            <a:r>
              <a:rPr lang="en-US"/>
              <a:t>Critiques of Evolutionary Theories</a:t>
            </a:r>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D299B9E-8F9A-112D-52EF-C80B764562A4}"/>
              </a:ext>
            </a:extLst>
          </p:cNvPr>
          <p:cNvGraphicFramePr>
            <a:graphicFrameLocks noGrp="1"/>
          </p:cNvGraphicFramePr>
          <p:nvPr>
            <p:ph idx="1"/>
            <p:extLst>
              <p:ext uri="{D42A27DB-BD31-4B8C-83A1-F6EECF244321}">
                <p14:modId xmlns:p14="http://schemas.microsoft.com/office/powerpoint/2010/main" val="845064812"/>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508739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809909-DB73-17DF-4132-B1394E6128DD}"/>
              </a:ext>
            </a:extLst>
          </p:cNvPr>
          <p:cNvSpPr>
            <a:spLocks noGrp="1"/>
          </p:cNvSpPr>
          <p:nvPr>
            <p:ph type="title"/>
          </p:nvPr>
        </p:nvSpPr>
        <p:spPr>
          <a:xfrm>
            <a:off x="1143000" y="1181099"/>
            <a:ext cx="3894413" cy="4575687"/>
          </a:xfrm>
        </p:spPr>
        <p:txBody>
          <a:bodyPr anchor="b">
            <a:normAutofit/>
          </a:bodyPr>
          <a:lstStyle/>
          <a:p>
            <a:r>
              <a:rPr lang="en-US"/>
              <a:t>Explanations: Social Psychology</a:t>
            </a:r>
          </a:p>
        </p:txBody>
      </p:sp>
      <p:cxnSp>
        <p:nvCxnSpPr>
          <p:cNvPr id="11" name="Straight Connector 10">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4EAD031-5DDC-1712-2B23-89EE99A2BED7}"/>
              </a:ext>
            </a:extLst>
          </p:cNvPr>
          <p:cNvGraphicFramePr>
            <a:graphicFrameLocks noGrp="1"/>
          </p:cNvGraphicFramePr>
          <p:nvPr>
            <p:ph idx="1"/>
            <p:extLst>
              <p:ext uri="{D42A27DB-BD31-4B8C-83A1-F6EECF244321}">
                <p14:modId xmlns:p14="http://schemas.microsoft.com/office/powerpoint/2010/main" val="3200040202"/>
              </p:ext>
            </p:extLst>
          </p:nvPr>
        </p:nvGraphicFramePr>
        <p:xfrm>
          <a:off x="5650663" y="1023909"/>
          <a:ext cx="5398337" cy="48293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940718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6161F5-80B9-A370-EEFB-56BBA7459C21}"/>
              </a:ext>
            </a:extLst>
          </p:cNvPr>
          <p:cNvSpPr>
            <a:spLocks noGrp="1"/>
          </p:cNvSpPr>
          <p:nvPr>
            <p:ph type="title"/>
          </p:nvPr>
        </p:nvSpPr>
        <p:spPr>
          <a:xfrm>
            <a:off x="1756756" y="906189"/>
            <a:ext cx="8689571" cy="1001886"/>
          </a:xfrm>
        </p:spPr>
        <p:txBody>
          <a:bodyPr anchor="b">
            <a:normAutofit/>
          </a:bodyPr>
          <a:lstStyle/>
          <a:p>
            <a:pPr algn="ctr"/>
            <a:r>
              <a:rPr lang="en-US"/>
              <a:t>Explanations: Institutional</a:t>
            </a:r>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5257078-3041-E2F9-83E4-A62462F25FD2}"/>
              </a:ext>
            </a:extLst>
          </p:cNvPr>
          <p:cNvGraphicFramePr>
            <a:graphicFrameLocks noGrp="1"/>
          </p:cNvGraphicFramePr>
          <p:nvPr>
            <p:ph idx="1"/>
            <p:extLst>
              <p:ext uri="{D42A27DB-BD31-4B8C-83A1-F6EECF244321}">
                <p14:modId xmlns:p14="http://schemas.microsoft.com/office/powerpoint/2010/main" val="1699698428"/>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9932685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CF23DDA-0D09-4FE5-AE88-EBBE5E024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14CBC2D-EFAF-5C2F-31CB-9BF66D0B57DC}"/>
              </a:ext>
            </a:extLst>
          </p:cNvPr>
          <p:cNvSpPr>
            <a:spLocks noGrp="1"/>
          </p:cNvSpPr>
          <p:nvPr>
            <p:ph type="title"/>
          </p:nvPr>
        </p:nvSpPr>
        <p:spPr>
          <a:xfrm>
            <a:off x="1143001" y="1181101"/>
            <a:ext cx="3533033" cy="1562100"/>
          </a:xfrm>
        </p:spPr>
        <p:txBody>
          <a:bodyPr anchor="t">
            <a:normAutofit/>
          </a:bodyPr>
          <a:lstStyle/>
          <a:p>
            <a:r>
              <a:rPr lang="en-US"/>
              <a:t>Explanations: Media</a:t>
            </a:r>
          </a:p>
        </p:txBody>
      </p:sp>
      <p:cxnSp>
        <p:nvCxnSpPr>
          <p:cNvPr id="13" name="Straight Connector 12">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8341204-FC5D-42E1-0F91-7BB66758A15E}"/>
              </a:ext>
            </a:extLst>
          </p:cNvPr>
          <p:cNvGraphicFramePr>
            <a:graphicFrameLocks noGrp="1"/>
          </p:cNvGraphicFramePr>
          <p:nvPr>
            <p:ph idx="1"/>
            <p:extLst>
              <p:ext uri="{D42A27DB-BD31-4B8C-83A1-F6EECF244321}">
                <p14:modId xmlns:p14="http://schemas.microsoft.com/office/powerpoint/2010/main" val="3830856660"/>
              </p:ext>
            </p:extLst>
          </p:nvPr>
        </p:nvGraphicFramePr>
        <p:xfrm>
          <a:off x="6083225" y="1100567"/>
          <a:ext cx="5102662" cy="46541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3519278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A5BE1-A566-E0A9-B8A7-95AE04015145}"/>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A829B960-98E5-BC1D-9E6F-06CDC939C07D}"/>
              </a:ext>
            </a:extLst>
          </p:cNvPr>
          <p:cNvSpPr>
            <a:spLocks noGrp="1"/>
          </p:cNvSpPr>
          <p:nvPr>
            <p:ph idx="1"/>
          </p:nvPr>
        </p:nvSpPr>
        <p:spPr>
          <a:xfrm>
            <a:off x="1143000" y="1982776"/>
            <a:ext cx="9905999" cy="4276201"/>
          </a:xfrm>
        </p:spPr>
        <p:txBody>
          <a:bodyPr vert="horz" lIns="91440" tIns="45720" rIns="91440" bIns="45720" rtlCol="0" anchor="t">
            <a:noAutofit/>
          </a:bodyPr>
          <a:lstStyle/>
          <a:p>
            <a:r>
              <a:rPr lang="en-US" sz="1400" dirty="0">
                <a:ea typeface="+mn-lt"/>
                <a:cs typeface="+mn-lt"/>
              </a:rPr>
              <a:t>Buss, D.M. and Shackelford, T.K., (1997). Human aggression in evolutionary psychological perspective. </a:t>
            </a:r>
            <a:r>
              <a:rPr lang="en-US" sz="1400" i="1" dirty="0">
                <a:ea typeface="+mn-lt"/>
                <a:cs typeface="+mn-lt"/>
              </a:rPr>
              <a:t>Clinical psychology review</a:t>
            </a:r>
            <a:r>
              <a:rPr lang="en-US" sz="1400" dirty="0">
                <a:ea typeface="+mn-lt"/>
                <a:cs typeface="+mn-lt"/>
              </a:rPr>
              <a:t>, </a:t>
            </a:r>
            <a:r>
              <a:rPr lang="en-US" sz="1400" i="1" dirty="0">
                <a:ea typeface="+mn-lt"/>
                <a:cs typeface="+mn-lt"/>
              </a:rPr>
              <a:t>17</a:t>
            </a:r>
            <a:r>
              <a:rPr lang="en-US" sz="1400" dirty="0">
                <a:ea typeface="+mn-lt"/>
                <a:cs typeface="+mn-lt"/>
              </a:rPr>
              <a:t>(6), pp.605-619.</a:t>
            </a:r>
          </a:p>
          <a:p>
            <a:r>
              <a:rPr lang="en-US" sz="1400" dirty="0">
                <a:ea typeface="+mn-lt"/>
                <a:cs typeface="+mn-lt"/>
              </a:rPr>
              <a:t>Cornelis, M. C., Rimm, E. B., </a:t>
            </a:r>
            <a:r>
              <a:rPr lang="en-US" sz="1400" err="1">
                <a:ea typeface="+mn-lt"/>
                <a:cs typeface="+mn-lt"/>
              </a:rPr>
              <a:t>Curhan</a:t>
            </a:r>
            <a:r>
              <a:rPr lang="en-US" sz="1400" dirty="0">
                <a:ea typeface="+mn-lt"/>
                <a:cs typeface="+mn-lt"/>
              </a:rPr>
              <a:t>, G. C., Kraft, P., Hunter, D. J., Hu, F. B., and van Dam, R. M. (2014). Obesity susceptibility loci and uncontrolled eating, emotional eating and cognitive restraint behaviors in men and women. </a:t>
            </a:r>
            <a:r>
              <a:rPr lang="en-US" sz="1400" i="1" dirty="0">
                <a:ea typeface="+mn-lt"/>
                <a:cs typeface="+mn-lt"/>
              </a:rPr>
              <a:t>Obesity</a:t>
            </a:r>
            <a:r>
              <a:rPr lang="en-US" sz="1400" dirty="0">
                <a:ea typeface="+mn-lt"/>
                <a:cs typeface="+mn-lt"/>
              </a:rPr>
              <a:t>, 22(5), E135–E141</a:t>
            </a:r>
          </a:p>
          <a:p>
            <a:r>
              <a:rPr lang="en-US" sz="1400" dirty="0">
                <a:ea typeface="+mn-lt"/>
                <a:cs typeface="+mn-lt"/>
              </a:rPr>
              <a:t>Craigie, A.M., Lake, A.A., Kelly, S.A., Adamson, A.J. and Mathers, J.C., (2011). Tracking of obesity-related </a:t>
            </a:r>
            <a:r>
              <a:rPr lang="en-US" sz="1400" dirty="0" err="1">
                <a:ea typeface="+mn-lt"/>
                <a:cs typeface="+mn-lt"/>
              </a:rPr>
              <a:t>behaviours</a:t>
            </a:r>
            <a:r>
              <a:rPr lang="en-US" sz="1400" dirty="0">
                <a:ea typeface="+mn-lt"/>
                <a:cs typeface="+mn-lt"/>
              </a:rPr>
              <a:t> from childhood to adulthood: a systematic review. </a:t>
            </a:r>
            <a:r>
              <a:rPr lang="en-US" sz="1400" i="1" dirty="0" err="1">
                <a:ea typeface="+mn-lt"/>
                <a:cs typeface="+mn-lt"/>
              </a:rPr>
              <a:t>Maturitas</a:t>
            </a:r>
            <a:r>
              <a:rPr lang="en-US" sz="1400" dirty="0">
                <a:ea typeface="+mn-lt"/>
                <a:cs typeface="+mn-lt"/>
              </a:rPr>
              <a:t>, </a:t>
            </a:r>
            <a:r>
              <a:rPr lang="en-US" sz="1400" i="1" dirty="0">
                <a:ea typeface="+mn-lt"/>
                <a:cs typeface="+mn-lt"/>
              </a:rPr>
              <a:t>70</a:t>
            </a:r>
            <a:r>
              <a:rPr lang="en-US" sz="1400" dirty="0">
                <a:ea typeface="+mn-lt"/>
                <a:cs typeface="+mn-lt"/>
              </a:rPr>
              <a:t>(3), pp.266-284.</a:t>
            </a:r>
          </a:p>
          <a:p>
            <a:r>
              <a:rPr lang="en-US" sz="1400" dirty="0">
                <a:ea typeface="+mn-lt"/>
                <a:cs typeface="+mn-lt"/>
              </a:rPr>
              <a:t>Elks, C.E., Den Hoed, M., Zhao, J.H., Sharp, S.J., Wareham, N.J., Loos, R.J. and Ong, K.K., (2012). Variability in the heritability of body mass index: a systematic review and meta-regression. </a:t>
            </a:r>
            <a:r>
              <a:rPr lang="en-US" sz="1400" i="1" dirty="0">
                <a:ea typeface="+mn-lt"/>
                <a:cs typeface="+mn-lt"/>
              </a:rPr>
              <a:t>Frontiers in endocrinology</a:t>
            </a:r>
            <a:r>
              <a:rPr lang="en-US" sz="1400" dirty="0">
                <a:ea typeface="+mn-lt"/>
                <a:cs typeface="+mn-lt"/>
              </a:rPr>
              <a:t>, </a:t>
            </a:r>
            <a:r>
              <a:rPr lang="en-US" sz="1400" i="1" dirty="0">
                <a:ea typeface="+mn-lt"/>
                <a:cs typeface="+mn-lt"/>
              </a:rPr>
              <a:t>3</a:t>
            </a:r>
            <a:r>
              <a:rPr lang="en-US" sz="1400" dirty="0">
                <a:ea typeface="+mn-lt"/>
                <a:cs typeface="+mn-lt"/>
              </a:rPr>
              <a:t>, pp.29.</a:t>
            </a:r>
          </a:p>
          <a:p>
            <a:r>
              <a:rPr lang="en-US" sz="1400" dirty="0">
                <a:ea typeface="+mn-lt"/>
                <a:cs typeface="+mn-lt"/>
              </a:rPr>
              <a:t>French, S.A., Epstein, L.H., Jeffery, R.W., Blundell, J.E. and Wardle, J., (2012). Eating behavior dimensions. Associations with energy intake and body weight. A review. </a:t>
            </a:r>
            <a:r>
              <a:rPr lang="en-US" sz="1400" i="1" dirty="0">
                <a:ea typeface="+mn-lt"/>
                <a:cs typeface="+mn-lt"/>
              </a:rPr>
              <a:t>Appetite</a:t>
            </a:r>
            <a:r>
              <a:rPr lang="en-US" sz="1400" dirty="0">
                <a:ea typeface="+mn-lt"/>
                <a:cs typeface="+mn-lt"/>
              </a:rPr>
              <a:t>, </a:t>
            </a:r>
            <a:r>
              <a:rPr lang="en-US" sz="1400" i="1" dirty="0">
                <a:ea typeface="+mn-lt"/>
                <a:cs typeface="+mn-lt"/>
              </a:rPr>
              <a:t>59</a:t>
            </a:r>
            <a:r>
              <a:rPr lang="en-US" sz="1400" dirty="0">
                <a:ea typeface="+mn-lt"/>
                <a:cs typeface="+mn-lt"/>
              </a:rPr>
              <a:t>(2), pp.541-549.</a:t>
            </a:r>
          </a:p>
          <a:p>
            <a:r>
              <a:rPr lang="en-US" sz="1400" dirty="0">
                <a:ea typeface="+mn-lt"/>
                <a:cs typeface="+mn-lt"/>
              </a:rPr>
              <a:t>Frick, B., (2021). Gender differences in risk-taking and sensation-seeking behavior: empirical evidence from “extreme sports”. </a:t>
            </a:r>
            <a:r>
              <a:rPr lang="en-US" sz="1400" i="1" dirty="0">
                <a:ea typeface="+mn-lt"/>
                <a:cs typeface="+mn-lt"/>
              </a:rPr>
              <a:t>De Economist</a:t>
            </a:r>
            <a:r>
              <a:rPr lang="en-US" sz="1400" dirty="0">
                <a:ea typeface="+mn-lt"/>
                <a:cs typeface="+mn-lt"/>
              </a:rPr>
              <a:t>, </a:t>
            </a:r>
            <a:r>
              <a:rPr lang="en-US" sz="1400" i="1" dirty="0">
                <a:ea typeface="+mn-lt"/>
                <a:cs typeface="+mn-lt"/>
              </a:rPr>
              <a:t>169</a:t>
            </a:r>
            <a:r>
              <a:rPr lang="en-US" sz="1400" dirty="0">
                <a:ea typeface="+mn-lt"/>
                <a:cs typeface="+mn-lt"/>
              </a:rPr>
              <a:t>(1), pp.5-20.</a:t>
            </a:r>
          </a:p>
          <a:p>
            <a:br>
              <a:rPr lang="en-US" dirty="0"/>
            </a:br>
            <a:endParaRPr lang="en-US" sz="1400"/>
          </a:p>
        </p:txBody>
      </p:sp>
    </p:spTree>
    <p:extLst>
      <p:ext uri="{BB962C8B-B14F-4D97-AF65-F5344CB8AC3E}">
        <p14:creationId xmlns:p14="http://schemas.microsoft.com/office/powerpoint/2010/main" val="78016944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599A6-BF60-343B-A61F-F8BEE5957129}"/>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8FA5638B-66F0-42EC-9A33-2818DDFAEEB2}"/>
              </a:ext>
            </a:extLst>
          </p:cNvPr>
          <p:cNvSpPr>
            <a:spLocks noGrp="1"/>
          </p:cNvSpPr>
          <p:nvPr>
            <p:ph idx="1"/>
          </p:nvPr>
        </p:nvSpPr>
        <p:spPr>
          <a:xfrm>
            <a:off x="1143000" y="1866360"/>
            <a:ext cx="9905999" cy="4032784"/>
          </a:xfrm>
        </p:spPr>
        <p:txBody>
          <a:bodyPr vert="horz" lIns="91440" tIns="45720" rIns="91440" bIns="45720" rtlCol="0" anchor="t">
            <a:noAutofit/>
          </a:bodyPr>
          <a:lstStyle/>
          <a:p>
            <a:r>
              <a:rPr lang="en-US" sz="1600" dirty="0">
                <a:ea typeface="+mn-lt"/>
                <a:cs typeface="+mn-lt"/>
              </a:rPr>
              <a:t>Hughes, K., Bellis, M.A., Hardcastle, K.A., Sethi, D., Butchart, A., </a:t>
            </a:r>
            <a:r>
              <a:rPr lang="en-US" sz="1600" dirty="0" err="1">
                <a:ea typeface="+mn-lt"/>
                <a:cs typeface="+mn-lt"/>
              </a:rPr>
              <a:t>Mikton</a:t>
            </a:r>
            <a:r>
              <a:rPr lang="en-US" sz="1600" dirty="0">
                <a:ea typeface="+mn-lt"/>
                <a:cs typeface="+mn-lt"/>
              </a:rPr>
              <a:t>, C., Jones, L. and Dunne, M.P., (2017). The effect of multiple adverse childhood experiences on health: a systematic review and meta-analysis. </a:t>
            </a:r>
            <a:r>
              <a:rPr lang="en-US" sz="1600" i="1" dirty="0">
                <a:ea typeface="+mn-lt"/>
                <a:cs typeface="+mn-lt"/>
              </a:rPr>
              <a:t>The Lancet public health</a:t>
            </a:r>
            <a:r>
              <a:rPr lang="en-US" sz="1600" dirty="0">
                <a:ea typeface="+mn-lt"/>
                <a:cs typeface="+mn-lt"/>
              </a:rPr>
              <a:t>, </a:t>
            </a:r>
            <a:r>
              <a:rPr lang="en-US" sz="1600" i="1" dirty="0">
                <a:ea typeface="+mn-lt"/>
                <a:cs typeface="+mn-lt"/>
              </a:rPr>
              <a:t>2</a:t>
            </a:r>
            <a:r>
              <a:rPr lang="en-US" sz="1600" dirty="0">
                <a:ea typeface="+mn-lt"/>
                <a:cs typeface="+mn-lt"/>
              </a:rPr>
              <a:t>(8), pp.e356-e366.</a:t>
            </a:r>
          </a:p>
          <a:p>
            <a:r>
              <a:rPr lang="en-US" sz="1600" dirty="0">
                <a:ea typeface="+mn-lt"/>
                <a:cs typeface="+mn-lt"/>
              </a:rPr>
              <a:t>Johnson, F., Pratt, M. and Wardle, J. (2012). Dietary restraint and self-regulation in eating behavior. </a:t>
            </a:r>
            <a:r>
              <a:rPr lang="en-US" sz="1600" i="1" dirty="0">
                <a:ea typeface="+mn-lt"/>
                <a:cs typeface="+mn-lt"/>
              </a:rPr>
              <a:t>International Journal of Obesity</a:t>
            </a:r>
            <a:r>
              <a:rPr lang="en-US" sz="1600" dirty="0">
                <a:ea typeface="+mn-lt"/>
                <a:cs typeface="+mn-lt"/>
              </a:rPr>
              <a:t>, 36, (5), pp.665–-674;</a:t>
            </a:r>
          </a:p>
          <a:p>
            <a:r>
              <a:rPr lang="en-US" sz="1600" dirty="0">
                <a:ea typeface="+mn-lt"/>
                <a:cs typeface="+mn-lt"/>
              </a:rPr>
              <a:t>Locke, A.E., Kahali, B., Berndt, S.I., Justice, A.E., Pers, T.H., Day, F.R., Powell, C., </a:t>
            </a:r>
            <a:r>
              <a:rPr lang="en-US" sz="1600" dirty="0" err="1">
                <a:ea typeface="+mn-lt"/>
                <a:cs typeface="+mn-lt"/>
              </a:rPr>
              <a:t>Vedantam</a:t>
            </a:r>
            <a:r>
              <a:rPr lang="en-US" sz="1600" dirty="0">
                <a:ea typeface="+mn-lt"/>
                <a:cs typeface="+mn-lt"/>
              </a:rPr>
              <a:t>, S., </a:t>
            </a:r>
            <a:r>
              <a:rPr lang="en-US" sz="1600" dirty="0" err="1">
                <a:ea typeface="+mn-lt"/>
                <a:cs typeface="+mn-lt"/>
              </a:rPr>
              <a:t>Buchkovich</a:t>
            </a:r>
            <a:r>
              <a:rPr lang="en-US" sz="1600" dirty="0">
                <a:ea typeface="+mn-lt"/>
                <a:cs typeface="+mn-lt"/>
              </a:rPr>
              <a:t>, M.L., Yang, J. and Croteau-Chonka, D.C., (2015). Genetic studies of body mass index yield new insights for obesity biology. </a:t>
            </a:r>
            <a:r>
              <a:rPr lang="en-US" sz="1600" i="1" dirty="0">
                <a:ea typeface="+mn-lt"/>
                <a:cs typeface="+mn-lt"/>
              </a:rPr>
              <a:t>Nature</a:t>
            </a:r>
            <a:r>
              <a:rPr lang="en-US" sz="1600" dirty="0">
                <a:ea typeface="+mn-lt"/>
                <a:cs typeface="+mn-lt"/>
              </a:rPr>
              <a:t>, </a:t>
            </a:r>
            <a:r>
              <a:rPr lang="en-US" sz="1600" i="1" dirty="0">
                <a:ea typeface="+mn-lt"/>
                <a:cs typeface="+mn-lt"/>
              </a:rPr>
              <a:t>518</a:t>
            </a:r>
            <a:r>
              <a:rPr lang="en-US" sz="1600" dirty="0">
                <a:ea typeface="+mn-lt"/>
                <a:cs typeface="+mn-lt"/>
              </a:rPr>
              <a:t>(7538), pp.197-206.</a:t>
            </a:r>
          </a:p>
          <a:p>
            <a:r>
              <a:rPr lang="en-US" sz="1600" dirty="0">
                <a:ea typeface="+mn-lt"/>
                <a:cs typeface="+mn-lt"/>
              </a:rPr>
              <a:t>Maepa, M.P. and </a:t>
            </a:r>
            <a:r>
              <a:rPr lang="en-US" sz="1600" dirty="0" err="1">
                <a:ea typeface="+mn-lt"/>
                <a:cs typeface="+mn-lt"/>
              </a:rPr>
              <a:t>Ntshalintshali</a:t>
            </a:r>
            <a:r>
              <a:rPr lang="en-US" sz="1600" dirty="0">
                <a:ea typeface="+mn-lt"/>
                <a:cs typeface="+mn-lt"/>
              </a:rPr>
              <a:t>, T., (2020). Family structure and history of childhood trauma: associations with risk-taking behavior among adolescents in Swaziland. </a:t>
            </a:r>
            <a:r>
              <a:rPr lang="en-US" sz="1600" i="1" dirty="0">
                <a:ea typeface="+mn-lt"/>
                <a:cs typeface="+mn-lt"/>
              </a:rPr>
              <a:t>Frontiers in public health</a:t>
            </a:r>
            <a:r>
              <a:rPr lang="en-US" sz="1600" dirty="0">
                <a:ea typeface="+mn-lt"/>
                <a:cs typeface="+mn-lt"/>
              </a:rPr>
              <a:t>, </a:t>
            </a:r>
            <a:r>
              <a:rPr lang="en-US" sz="1600" i="1" dirty="0">
                <a:ea typeface="+mn-lt"/>
                <a:cs typeface="+mn-lt"/>
              </a:rPr>
              <a:t>8</a:t>
            </a:r>
            <a:r>
              <a:rPr lang="en-US" sz="1600" dirty="0">
                <a:ea typeface="+mn-lt"/>
                <a:cs typeface="+mn-lt"/>
              </a:rPr>
              <a:t>, pp.563325.</a:t>
            </a:r>
          </a:p>
          <a:p>
            <a:r>
              <a:rPr lang="en-US" sz="1600" dirty="0">
                <a:ea typeface="+mn-lt"/>
                <a:cs typeface="+mn-lt"/>
              </a:rPr>
              <a:t>Morrongiello, B. A., and Lasenby-Lessard, J. (2007). Psychological determinants of risk taking by children: an integrative model and implications for interventions. </a:t>
            </a:r>
            <a:r>
              <a:rPr lang="en-US" sz="1600" i="1" dirty="0">
                <a:ea typeface="+mn-lt"/>
                <a:cs typeface="+mn-lt"/>
              </a:rPr>
              <a:t>Injury prevention : journal of the International Society for Child and Adolescent Injury Prevention</a:t>
            </a:r>
            <a:r>
              <a:rPr lang="en-US" sz="1600" dirty="0">
                <a:ea typeface="+mn-lt"/>
                <a:cs typeface="+mn-lt"/>
              </a:rPr>
              <a:t>, 13(1), pp.20–25.</a:t>
            </a:r>
          </a:p>
        </p:txBody>
      </p:sp>
    </p:spTree>
    <p:extLst>
      <p:ext uri="{BB962C8B-B14F-4D97-AF65-F5344CB8AC3E}">
        <p14:creationId xmlns:p14="http://schemas.microsoft.com/office/powerpoint/2010/main" val="88069444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35391-65DA-94E9-3566-FDFBB9B38CB5}"/>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D46375F6-D4D7-F128-113B-FFFD83188332}"/>
              </a:ext>
            </a:extLst>
          </p:cNvPr>
          <p:cNvSpPr>
            <a:spLocks noGrp="1"/>
          </p:cNvSpPr>
          <p:nvPr>
            <p:ph idx="1"/>
          </p:nvPr>
        </p:nvSpPr>
        <p:spPr>
          <a:xfrm>
            <a:off x="1143000" y="1960319"/>
            <a:ext cx="9905999" cy="3567118"/>
          </a:xfrm>
        </p:spPr>
        <p:txBody>
          <a:bodyPr vert="horz" lIns="91440" tIns="45720" rIns="91440" bIns="45720" rtlCol="0" anchor="t">
            <a:noAutofit/>
          </a:bodyPr>
          <a:lstStyle/>
          <a:p>
            <a:r>
              <a:rPr lang="en-US" sz="1600">
                <a:ea typeface="+mn-lt"/>
                <a:cs typeface="+mn-lt"/>
              </a:rPr>
              <a:t>Moss, M., (2014). The extraordinary science of addictive junk food. In </a:t>
            </a:r>
            <a:r>
              <a:rPr lang="en-US" sz="1600" i="1">
                <a:ea typeface="+mn-lt"/>
                <a:cs typeface="+mn-lt"/>
              </a:rPr>
              <a:t>Expanding addiction: Critical essays</a:t>
            </a:r>
            <a:r>
              <a:rPr lang="en-US" sz="1600">
                <a:ea typeface="+mn-lt"/>
                <a:cs typeface="+mn-lt"/>
              </a:rPr>
              <a:t> (pp. 127-140). Routledge.</a:t>
            </a:r>
          </a:p>
          <a:p>
            <a:r>
              <a:rPr lang="en-US" sz="1600" dirty="0">
                <a:ea typeface="+mn-lt"/>
                <a:cs typeface="+mn-lt"/>
              </a:rPr>
              <a:t>Pawlowski, B., Atwal, R. and Dunbar, R.I., (2008). Sex differences in everyday risk-taking behavior in humans. </a:t>
            </a:r>
            <a:r>
              <a:rPr lang="en-US" sz="1600" i="1" dirty="0">
                <a:ea typeface="+mn-lt"/>
                <a:cs typeface="+mn-lt"/>
              </a:rPr>
              <a:t>Evolutionary Psychology</a:t>
            </a:r>
            <a:r>
              <a:rPr lang="en-US" sz="1600" dirty="0">
                <a:ea typeface="+mn-lt"/>
                <a:cs typeface="+mn-lt"/>
              </a:rPr>
              <a:t>, </a:t>
            </a:r>
            <a:r>
              <a:rPr lang="en-US" sz="1600" i="1" dirty="0">
                <a:ea typeface="+mn-lt"/>
                <a:cs typeface="+mn-lt"/>
              </a:rPr>
              <a:t>6</a:t>
            </a:r>
            <a:r>
              <a:rPr lang="en-US" sz="1600" dirty="0">
                <a:ea typeface="+mn-lt"/>
                <a:cs typeface="+mn-lt"/>
              </a:rPr>
              <a:t>(1), pp.147470490800600104.</a:t>
            </a:r>
          </a:p>
          <a:p>
            <a:r>
              <a:rPr lang="en-US" sz="1600" dirty="0" err="1">
                <a:ea typeface="+mn-lt"/>
                <a:cs typeface="+mn-lt"/>
              </a:rPr>
              <a:t>Polivy</a:t>
            </a:r>
            <a:r>
              <a:rPr lang="en-US" sz="1600" dirty="0">
                <a:ea typeface="+mn-lt"/>
                <a:cs typeface="+mn-lt"/>
              </a:rPr>
              <a:t>, J. and Herman, C.P., (1999). Distress and eating: why do dieters overeat?. </a:t>
            </a:r>
            <a:r>
              <a:rPr lang="en-US" sz="1600" i="1" dirty="0">
                <a:ea typeface="+mn-lt"/>
                <a:cs typeface="+mn-lt"/>
              </a:rPr>
              <a:t>International Journal of Eating Disorders</a:t>
            </a:r>
            <a:r>
              <a:rPr lang="en-US" sz="1600" dirty="0">
                <a:ea typeface="+mn-lt"/>
                <a:cs typeface="+mn-lt"/>
              </a:rPr>
              <a:t>, </a:t>
            </a:r>
            <a:r>
              <a:rPr lang="en-US" sz="1600" i="1" dirty="0">
                <a:ea typeface="+mn-lt"/>
                <a:cs typeface="+mn-lt"/>
              </a:rPr>
              <a:t>26</a:t>
            </a:r>
            <a:r>
              <a:rPr lang="en-US" sz="1600" dirty="0">
                <a:ea typeface="+mn-lt"/>
                <a:cs typeface="+mn-lt"/>
              </a:rPr>
              <a:t>(2), pp.153-164.</a:t>
            </a:r>
          </a:p>
          <a:p>
            <a:r>
              <a:rPr lang="en-US" sz="1600" dirty="0" err="1">
                <a:ea typeface="+mn-lt"/>
                <a:cs typeface="+mn-lt"/>
              </a:rPr>
              <a:t>Polivy</a:t>
            </a:r>
            <a:r>
              <a:rPr lang="en-US" sz="1600" dirty="0">
                <a:ea typeface="+mn-lt"/>
                <a:cs typeface="+mn-lt"/>
              </a:rPr>
              <a:t>, J., Heatherton, T.F. and Herman, C.P., (1988). Self-esteem, restraint, and eating behavior. </a:t>
            </a:r>
            <a:r>
              <a:rPr lang="en-US" sz="1600" i="1" dirty="0">
                <a:ea typeface="+mn-lt"/>
                <a:cs typeface="+mn-lt"/>
              </a:rPr>
              <a:t>Journal of Abnormal Psychology</a:t>
            </a:r>
            <a:r>
              <a:rPr lang="en-US" sz="1600" dirty="0">
                <a:ea typeface="+mn-lt"/>
                <a:cs typeface="+mn-lt"/>
              </a:rPr>
              <a:t>, </a:t>
            </a:r>
            <a:r>
              <a:rPr lang="en-US" sz="1600" i="1" dirty="0">
                <a:ea typeface="+mn-lt"/>
                <a:cs typeface="+mn-lt"/>
              </a:rPr>
              <a:t>97</a:t>
            </a:r>
            <a:r>
              <a:rPr lang="en-US" sz="1600" dirty="0">
                <a:ea typeface="+mn-lt"/>
                <a:cs typeface="+mn-lt"/>
              </a:rPr>
              <a:t>(3), pp.354.</a:t>
            </a:r>
          </a:p>
          <a:p>
            <a:r>
              <a:rPr lang="en-US" sz="1600" dirty="0" err="1">
                <a:ea typeface="+mn-lt"/>
                <a:cs typeface="+mn-lt"/>
              </a:rPr>
              <a:t>Prayogo</a:t>
            </a:r>
            <a:r>
              <a:rPr lang="en-US" sz="1600" dirty="0">
                <a:ea typeface="+mn-lt"/>
                <a:cs typeface="+mn-lt"/>
              </a:rPr>
              <a:t>, E., Chater, A., Chapman, S., Barker, M., Rahmawati, N., Waterfall, T. and Grimble, G., (2018). Who uses foodbanks and why? Exploring the impact of financial strain and adverse life events on food insecurity. </a:t>
            </a:r>
            <a:r>
              <a:rPr lang="en-US" sz="1600" i="1" dirty="0">
                <a:ea typeface="+mn-lt"/>
                <a:cs typeface="+mn-lt"/>
              </a:rPr>
              <a:t>Journal of Public Health</a:t>
            </a:r>
            <a:r>
              <a:rPr lang="en-US" sz="1600" dirty="0">
                <a:ea typeface="+mn-lt"/>
                <a:cs typeface="+mn-lt"/>
              </a:rPr>
              <a:t>, </a:t>
            </a:r>
            <a:r>
              <a:rPr lang="en-US" sz="1600" i="1" dirty="0">
                <a:ea typeface="+mn-lt"/>
                <a:cs typeface="+mn-lt"/>
              </a:rPr>
              <a:t>40</a:t>
            </a:r>
            <a:r>
              <a:rPr lang="en-US" sz="1600" dirty="0">
                <a:ea typeface="+mn-lt"/>
                <a:cs typeface="+mn-lt"/>
              </a:rPr>
              <a:t>(4), pp.676-683.</a:t>
            </a:r>
          </a:p>
          <a:p>
            <a:r>
              <a:rPr lang="en-US" sz="1600" dirty="0">
                <a:ea typeface="+mn-lt"/>
                <a:cs typeface="+mn-lt"/>
              </a:rPr>
              <a:t>Rajan, T. and Menon, V. (2017). Psychiatric disorders and obesity: A review of association studies. </a:t>
            </a:r>
            <a:r>
              <a:rPr lang="en-US" sz="1600" i="1" dirty="0">
                <a:ea typeface="+mn-lt"/>
                <a:cs typeface="+mn-lt"/>
              </a:rPr>
              <a:t>Journal of Postgraduate Medicine</a:t>
            </a:r>
            <a:r>
              <a:rPr lang="en-US" sz="1600" dirty="0">
                <a:ea typeface="+mn-lt"/>
                <a:cs typeface="+mn-lt"/>
              </a:rPr>
              <a:t>, 63, (3), pp. 182–-190.</a:t>
            </a:r>
          </a:p>
        </p:txBody>
      </p:sp>
    </p:spTree>
    <p:extLst>
      <p:ext uri="{BB962C8B-B14F-4D97-AF65-F5344CB8AC3E}">
        <p14:creationId xmlns:p14="http://schemas.microsoft.com/office/powerpoint/2010/main" val="90468970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BCA90-FB3F-FD67-FF88-3C22A885DC45}"/>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D41672ED-5BAA-0355-2E16-BB454C3AD0AC}"/>
              </a:ext>
            </a:extLst>
          </p:cNvPr>
          <p:cNvSpPr>
            <a:spLocks noGrp="1"/>
          </p:cNvSpPr>
          <p:nvPr>
            <p:ph idx="1"/>
          </p:nvPr>
        </p:nvSpPr>
        <p:spPr>
          <a:xfrm>
            <a:off x="1143000" y="1898109"/>
            <a:ext cx="9905999" cy="3567118"/>
          </a:xfrm>
        </p:spPr>
        <p:txBody>
          <a:bodyPr vert="horz" lIns="91440" tIns="45720" rIns="91440" bIns="45720" rtlCol="0" anchor="t">
            <a:noAutofit/>
          </a:bodyPr>
          <a:lstStyle/>
          <a:p>
            <a:r>
              <a:rPr lang="en-US" sz="1800">
                <a:ea typeface="+mn-lt"/>
                <a:cs typeface="+mn-lt"/>
              </a:rPr>
              <a:t>Spencer, S.J. and Tilbrook, A., (2011). The glucocorticoid contribution to obesity. </a:t>
            </a:r>
            <a:r>
              <a:rPr lang="en-US" sz="1800" i="1">
                <a:ea typeface="+mn-lt"/>
                <a:cs typeface="+mn-lt"/>
              </a:rPr>
              <a:t>Stress</a:t>
            </a:r>
            <a:r>
              <a:rPr lang="en-US" sz="1800">
                <a:ea typeface="+mn-lt"/>
                <a:cs typeface="+mn-lt"/>
              </a:rPr>
              <a:t>, </a:t>
            </a:r>
            <a:r>
              <a:rPr lang="en-US" sz="1800" i="1">
                <a:ea typeface="+mn-lt"/>
                <a:cs typeface="+mn-lt"/>
              </a:rPr>
              <a:t>14</a:t>
            </a:r>
            <a:r>
              <a:rPr lang="en-US" sz="1800">
                <a:ea typeface="+mn-lt"/>
                <a:cs typeface="+mn-lt"/>
              </a:rPr>
              <a:t>(3), pp.233-246.</a:t>
            </a:r>
          </a:p>
          <a:p>
            <a:r>
              <a:rPr lang="en-US" sz="1800">
                <a:ea typeface="+mn-lt"/>
                <a:cs typeface="+mn-lt"/>
              </a:rPr>
              <a:t>Thomas, S., Deb, S. and Alphonsa Jose, K., (2023). Risk Behavior Among Emerging Adults: The Role of Adverse Childhood Experiences (ACE), Perceived Family and Interpersonal Environment. </a:t>
            </a:r>
            <a:r>
              <a:rPr lang="en-US" sz="1800" i="1">
                <a:ea typeface="+mn-lt"/>
                <a:cs typeface="+mn-lt"/>
              </a:rPr>
              <a:t>Journal of Indian Association for Child and Adolescent Mental Health</a:t>
            </a:r>
            <a:r>
              <a:rPr lang="en-US" sz="1800">
                <a:ea typeface="+mn-lt"/>
                <a:cs typeface="+mn-lt"/>
              </a:rPr>
              <a:t>, </a:t>
            </a:r>
            <a:r>
              <a:rPr lang="en-US" sz="1800" i="1">
                <a:ea typeface="+mn-lt"/>
                <a:cs typeface="+mn-lt"/>
              </a:rPr>
              <a:t>19</a:t>
            </a:r>
            <a:r>
              <a:rPr lang="en-US" sz="1800">
                <a:ea typeface="+mn-lt"/>
                <a:cs typeface="+mn-lt"/>
              </a:rPr>
              <a:t>(3), pp.289-299.</a:t>
            </a:r>
          </a:p>
          <a:p>
            <a:r>
              <a:rPr lang="en-US" sz="1800">
                <a:ea typeface="+mn-lt"/>
                <a:cs typeface="+mn-lt"/>
              </a:rPr>
              <a:t>Wardle, J., Chida, Y., Gibson, E.L., Whitaker, K.L. and Steptoe, A., (2011). Stress and adiposity: a meta‐analysis of longitudinal studies. </a:t>
            </a:r>
            <a:r>
              <a:rPr lang="en-US" sz="1800" i="1">
                <a:ea typeface="+mn-lt"/>
                <a:cs typeface="+mn-lt"/>
              </a:rPr>
              <a:t>Obesity</a:t>
            </a:r>
            <a:r>
              <a:rPr lang="en-US" sz="1800">
                <a:ea typeface="+mn-lt"/>
                <a:cs typeface="+mn-lt"/>
              </a:rPr>
              <a:t>, </a:t>
            </a:r>
            <a:r>
              <a:rPr lang="en-US" sz="1800" i="1">
                <a:ea typeface="+mn-lt"/>
                <a:cs typeface="+mn-lt"/>
              </a:rPr>
              <a:t>19</a:t>
            </a:r>
            <a:r>
              <a:rPr lang="en-US" sz="1800">
                <a:ea typeface="+mn-lt"/>
                <a:cs typeface="+mn-lt"/>
              </a:rPr>
              <a:t>(4), pp.771-778.</a:t>
            </a:r>
          </a:p>
          <a:p>
            <a:r>
              <a:rPr lang="en-US" sz="1800">
                <a:ea typeface="+mn-lt"/>
                <a:cs typeface="+mn-lt"/>
              </a:rPr>
              <a:t>Wang, S.C., Chen, Y.C., Lee, C.H. and Cheng, C.M. (2019) Opioid addiction, genetic susceptibility and medical treatments: a review. </a:t>
            </a:r>
            <a:r>
              <a:rPr lang="en-US" sz="1800" i="1">
                <a:ea typeface="+mn-lt"/>
                <a:cs typeface="+mn-lt"/>
              </a:rPr>
              <a:t>International journal of molecular sciences. </a:t>
            </a:r>
            <a:r>
              <a:rPr lang="en-US" sz="1800">
                <a:ea typeface="+mn-lt"/>
                <a:cs typeface="+mn-lt"/>
              </a:rPr>
              <a:t>20(17), pp. 4294</a:t>
            </a:r>
          </a:p>
          <a:p>
            <a:r>
              <a:rPr lang="en-US" sz="1800">
                <a:ea typeface="+mn-lt"/>
                <a:cs typeface="+mn-lt"/>
              </a:rPr>
              <a:t>Yau, Y.H. and Potenza, M.N., (2013). Stress and eating behaviors. </a:t>
            </a:r>
            <a:r>
              <a:rPr lang="en-US" sz="1800" i="1">
                <a:ea typeface="+mn-lt"/>
                <a:cs typeface="+mn-lt"/>
              </a:rPr>
              <a:t>Minerva endocrinologica</a:t>
            </a:r>
            <a:r>
              <a:rPr lang="en-US" sz="1800">
                <a:ea typeface="+mn-lt"/>
                <a:cs typeface="+mn-lt"/>
              </a:rPr>
              <a:t>, </a:t>
            </a:r>
            <a:r>
              <a:rPr lang="en-US" sz="1800" i="1">
                <a:ea typeface="+mn-lt"/>
                <a:cs typeface="+mn-lt"/>
              </a:rPr>
              <a:t>38</a:t>
            </a:r>
            <a:r>
              <a:rPr lang="en-US" sz="1800">
                <a:ea typeface="+mn-lt"/>
                <a:cs typeface="+mn-lt"/>
              </a:rPr>
              <a:t>(3), p.255.</a:t>
            </a:r>
          </a:p>
        </p:txBody>
      </p:sp>
    </p:spTree>
    <p:extLst>
      <p:ext uri="{BB962C8B-B14F-4D97-AF65-F5344CB8AC3E}">
        <p14:creationId xmlns:p14="http://schemas.microsoft.com/office/powerpoint/2010/main" val="989181867"/>
      </p:ext>
    </p:extLst>
  </p:cSld>
  <p:clrMapOvr>
    <a:masterClrMapping/>
  </p:clrMapOvr>
</p:sld>
</file>

<file path=ppt/theme/theme1.xml><?xml version="1.0" encoding="utf-8"?>
<a:theme xmlns:a="http://schemas.openxmlformats.org/drawingml/2006/main" name="RegattaVTI">
  <a:themeElements>
    <a:clrScheme name="AnalogousFromDarkSeedLeftStep">
      <a:dk1>
        <a:srgbClr val="000000"/>
      </a:dk1>
      <a:lt1>
        <a:srgbClr val="FFFFFF"/>
      </a:lt1>
      <a:dk2>
        <a:srgbClr val="1E301B"/>
      </a:dk2>
      <a:lt2>
        <a:srgbClr val="F1F3F0"/>
      </a:lt2>
      <a:accent1>
        <a:srgbClr val="A743CD"/>
      </a:accent1>
      <a:accent2>
        <a:srgbClr val="673FC0"/>
      </a:accent2>
      <a:accent3>
        <a:srgbClr val="4352CD"/>
      </a:accent3>
      <a:accent4>
        <a:srgbClr val="317ABB"/>
      </a:accent4>
      <a:accent5>
        <a:srgbClr val="40BDC4"/>
      </a:accent5>
      <a:accent6>
        <a:srgbClr val="31BB89"/>
      </a:accent6>
      <a:hlink>
        <a:srgbClr val="3A96B0"/>
      </a:hlink>
      <a:folHlink>
        <a:srgbClr val="7F7F7F"/>
      </a:folHlink>
    </a:clrScheme>
    <a:fontScheme name="Walbaum Display">
      <a:majorFont>
        <a:latin typeface="Walbaum Display"/>
        <a:ea typeface=""/>
        <a:cs typeface=""/>
      </a:majorFont>
      <a:minorFont>
        <a:latin typeface="Walbaum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gattaVTI" id="{FFC3BCE5-6357-41D1-8E67-3F85B69D7E86}" vid="{893A6374-FE17-48E5-8B62-678C1B11AA1B}"/>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58</Slides>
  <Notes>0</Notes>
  <HiddenSlides>0</HiddenSlides>
  <ScaleCrop>false</ScaleCrop>
  <HeadingPairs>
    <vt:vector size="4" baseType="variant">
      <vt:variant>
        <vt:lpstr>Theme</vt:lpstr>
      </vt:variant>
      <vt:variant>
        <vt:i4>1</vt:i4>
      </vt:variant>
      <vt:variant>
        <vt:lpstr>Slide Titles</vt:lpstr>
      </vt:variant>
      <vt:variant>
        <vt:i4>58</vt:i4>
      </vt:variant>
    </vt:vector>
  </HeadingPairs>
  <TitlesOfParts>
    <vt:vector size="59" baseType="lpstr">
      <vt:lpstr>RegattaVTI</vt:lpstr>
      <vt:lpstr>What Makes Us Human II</vt:lpstr>
      <vt:lpstr>Aims and Objectives</vt:lpstr>
      <vt:lpstr>The Human Condition</vt:lpstr>
      <vt:lpstr>Addictions</vt:lpstr>
      <vt:lpstr>Addiction</vt:lpstr>
      <vt:lpstr>Dependence</vt:lpstr>
      <vt:lpstr>Tolerance</vt:lpstr>
      <vt:lpstr>Withdrawal Effects</vt:lpstr>
      <vt:lpstr>Common Addictions</vt:lpstr>
      <vt:lpstr>Risk Factors for Addictions</vt:lpstr>
      <vt:lpstr>Neuropsychology of Addiction</vt:lpstr>
      <vt:lpstr>PowerPoint Presentation</vt:lpstr>
      <vt:lpstr>Neuropsychology of Addiction</vt:lpstr>
      <vt:lpstr>Neuropsychology of Addiction</vt:lpstr>
      <vt:lpstr>Obesity</vt:lpstr>
      <vt:lpstr>Obesity: Biopsychosocial Model</vt:lpstr>
      <vt:lpstr>Obesity: Genetic Influences</vt:lpstr>
      <vt:lpstr>Obesity: Stress</vt:lpstr>
      <vt:lpstr>Obesity: Eating Behaviours</vt:lpstr>
      <vt:lpstr>Obesity: Food Cues</vt:lpstr>
      <vt:lpstr>Obesity: Emotional Eating</vt:lpstr>
      <vt:lpstr>Obesity: Dietary Restraint</vt:lpstr>
      <vt:lpstr>Obesity: Mental Health</vt:lpstr>
      <vt:lpstr>Obesity: Psychological Adversity</vt:lpstr>
      <vt:lpstr>Risk Taking Behaviour</vt:lpstr>
      <vt:lpstr>Risk Taking Behaviour</vt:lpstr>
      <vt:lpstr>Risk Taking in Children</vt:lpstr>
      <vt:lpstr>Risk Taking in Children</vt:lpstr>
      <vt:lpstr>Risk Taking in Children</vt:lpstr>
      <vt:lpstr>Risk Taking in Children</vt:lpstr>
      <vt:lpstr>Risk Taking in Adults</vt:lpstr>
      <vt:lpstr>Risk Taking in Adults</vt:lpstr>
      <vt:lpstr>Risk Taking in Adults</vt:lpstr>
      <vt:lpstr>Aggression</vt:lpstr>
      <vt:lpstr>Types of Aggression</vt:lpstr>
      <vt:lpstr>Causes of Aggression: Biological</vt:lpstr>
      <vt:lpstr>Causes of Aggression: Psychological</vt:lpstr>
      <vt:lpstr>Causes of Aggression: Environmental</vt:lpstr>
      <vt:lpstr>Explanations: Neural and Hormonal</vt:lpstr>
      <vt:lpstr>Limbic System</vt:lpstr>
      <vt:lpstr>Serotonin</vt:lpstr>
      <vt:lpstr>Testosterone</vt:lpstr>
      <vt:lpstr>Critiques</vt:lpstr>
      <vt:lpstr>Explanations: Genetics</vt:lpstr>
      <vt:lpstr>MAOA: The Warrior Gene</vt:lpstr>
      <vt:lpstr>MAOA: Critiques</vt:lpstr>
      <vt:lpstr>Explanations: Evolution</vt:lpstr>
      <vt:lpstr>Adaptation</vt:lpstr>
      <vt:lpstr>Inter-group Aggression</vt:lpstr>
      <vt:lpstr>Intra-group Aggression</vt:lpstr>
      <vt:lpstr>Critiques of Evolutionary Theories</vt:lpstr>
      <vt:lpstr>Explanations: Social Psychology</vt:lpstr>
      <vt:lpstr>Explanations: Institutional</vt:lpstr>
      <vt:lpstr>Explanations: Media</vt:lpstr>
      <vt:lpstr>References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10</cp:revision>
  <dcterms:created xsi:type="dcterms:W3CDTF">2024-08-13T13:18:58Z</dcterms:created>
  <dcterms:modified xsi:type="dcterms:W3CDTF">2025-12-10T14:45:49Z</dcterms:modified>
</cp:coreProperties>
</file>