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88" r:id="rId25"/>
    <p:sldId id="721" r:id="rId26"/>
    <p:sldId id="724" r:id="rId27"/>
    <p:sldId id="767" r:id="rId28"/>
    <p:sldId id="726" r:id="rId29"/>
    <p:sldId id="727" r:id="rId30"/>
    <p:sldId id="769" r:id="rId31"/>
    <p:sldId id="770" r:id="rId32"/>
    <p:sldId id="771" r:id="rId33"/>
    <p:sldId id="772" r:id="rId34"/>
    <p:sldId id="778" r:id="rId35"/>
    <p:sldId id="768" r:id="rId36"/>
    <p:sldId id="779" r:id="rId37"/>
    <p:sldId id="773" r:id="rId38"/>
    <p:sldId id="774" r:id="rId39"/>
    <p:sldId id="775" r:id="rId40"/>
    <p:sldId id="777" r:id="rId41"/>
    <p:sldId id="776" r:id="rId42"/>
    <p:sldId id="780" r:id="rId43"/>
    <p:sldId id="728" r:id="rId44"/>
    <p:sldId id="7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0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DBE5ED1-E3BB-4A75-A7F5-233D1AC598E8}"/>
    <pc:docChg chg="modSld">
      <pc:chgData name="Jenifer Prince Devaraj" userId="c3fb109c-09d1-42a6-93f4-69472d709861" providerId="ADAL" clId="{DDBE5ED1-E3BB-4A75-A7F5-233D1AC598E8}" dt="2025-03-20T09:41:37.695" v="33" actId="1076"/>
      <pc:docMkLst>
        <pc:docMk/>
      </pc:docMkLst>
      <pc:sldChg chg="modSp mod">
        <pc:chgData name="Jenifer Prince Devaraj" userId="c3fb109c-09d1-42a6-93f4-69472d709861" providerId="ADAL" clId="{DDBE5ED1-E3BB-4A75-A7F5-233D1AC598E8}" dt="2025-03-19T22:34:26.176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DBE5ED1-E3BB-4A75-A7F5-233D1AC598E8}" dt="2025-03-19T22:34:26.176" v="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DDBE5ED1-E3BB-4A75-A7F5-233D1AC598E8}" dt="2025-03-20T09:27:38.215" v="18" actId="12"/>
        <pc:sldMkLst>
          <pc:docMk/>
          <pc:sldMk cId="3260838667" sldId="727"/>
        </pc:sldMkLst>
        <pc:spChg chg="mod">
          <ac:chgData name="Jenifer Prince Devaraj" userId="c3fb109c-09d1-42a6-93f4-69472d709861" providerId="ADAL" clId="{DDBE5ED1-E3BB-4A75-A7F5-233D1AC598E8}" dt="2025-03-20T09:27:38.215" v="18" actId="12"/>
          <ac:spMkLst>
            <pc:docMk/>
            <pc:sldMk cId="3260838667" sldId="727"/>
            <ac:spMk id="4" creationId="{1CD8F412-1306-B83D-0370-97421809A800}"/>
          </ac:spMkLst>
        </pc:spChg>
      </pc:sldChg>
      <pc:sldChg chg="modSp mod">
        <pc:chgData name="Jenifer Prince Devaraj" userId="c3fb109c-09d1-42a6-93f4-69472d709861" providerId="ADAL" clId="{DDBE5ED1-E3BB-4A75-A7F5-233D1AC598E8}" dt="2025-03-20T09:25:44.361" v="11" actId="1076"/>
        <pc:sldMkLst>
          <pc:docMk/>
          <pc:sldMk cId="3790235614" sldId="767"/>
        </pc:sldMkLst>
        <pc:spChg chg="mod">
          <ac:chgData name="Jenifer Prince Devaraj" userId="c3fb109c-09d1-42a6-93f4-69472d709861" providerId="ADAL" clId="{DDBE5ED1-E3BB-4A75-A7F5-233D1AC598E8}" dt="2025-03-20T09:25:42.223" v="10" actId="1076"/>
          <ac:spMkLst>
            <pc:docMk/>
            <pc:sldMk cId="3790235614" sldId="767"/>
            <ac:spMk id="10" creationId="{4E12CFCA-AA15-A74F-1CDC-42DBCD9940EB}"/>
          </ac:spMkLst>
        </pc:spChg>
        <pc:picChg chg="mod">
          <ac:chgData name="Jenifer Prince Devaraj" userId="c3fb109c-09d1-42a6-93f4-69472d709861" providerId="ADAL" clId="{DDBE5ED1-E3BB-4A75-A7F5-233D1AC598E8}" dt="2025-03-20T09:25:44.361" v="11" actId="1076"/>
          <ac:picMkLst>
            <pc:docMk/>
            <pc:sldMk cId="3790235614" sldId="767"/>
            <ac:picMk id="14" creationId="{40B3D9E6-CD79-9794-EB62-7464F3EFA2C6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0:10.609" v="29" actId="1076"/>
        <pc:sldMkLst>
          <pc:docMk/>
          <pc:sldMk cId="2807596773" sldId="773"/>
        </pc:sldMkLst>
        <pc:spChg chg="mod">
          <ac:chgData name="Jenifer Prince Devaraj" userId="c3fb109c-09d1-42a6-93f4-69472d709861" providerId="ADAL" clId="{DDBE5ED1-E3BB-4A75-A7F5-233D1AC598E8}" dt="2025-03-20T09:40:03.995" v="26" actId="1076"/>
          <ac:spMkLst>
            <pc:docMk/>
            <pc:sldMk cId="2807596773" sldId="773"/>
            <ac:spMk id="4" creationId="{1CD8F412-1306-B83D-0370-97421809A800}"/>
          </ac:spMkLst>
        </pc:spChg>
        <pc:spChg chg="mod">
          <ac:chgData name="Jenifer Prince Devaraj" userId="c3fb109c-09d1-42a6-93f4-69472d709861" providerId="ADAL" clId="{DDBE5ED1-E3BB-4A75-A7F5-233D1AC598E8}" dt="2025-03-20T09:40:08.875" v="28" actId="1076"/>
          <ac:spMkLst>
            <pc:docMk/>
            <pc:sldMk cId="2807596773" sldId="773"/>
            <ac:spMk id="17" creationId="{98B5E396-4CAE-630C-4614-F18EB374F33E}"/>
          </ac:spMkLst>
        </pc:spChg>
        <pc:picChg chg="mod">
          <ac:chgData name="Jenifer Prince Devaraj" userId="c3fb109c-09d1-42a6-93f4-69472d709861" providerId="ADAL" clId="{DDBE5ED1-E3BB-4A75-A7F5-233D1AC598E8}" dt="2025-03-20T09:39:52.222" v="23" actId="14100"/>
          <ac:picMkLst>
            <pc:docMk/>
            <pc:sldMk cId="2807596773" sldId="773"/>
            <ac:picMk id="12" creationId="{ABF033C9-7C13-8E8C-23DD-8DA64BB1B442}"/>
          </ac:picMkLst>
        </pc:picChg>
        <pc:picChg chg="mod">
          <ac:chgData name="Jenifer Prince Devaraj" userId="c3fb109c-09d1-42a6-93f4-69472d709861" providerId="ADAL" clId="{DDBE5ED1-E3BB-4A75-A7F5-233D1AC598E8}" dt="2025-03-20T09:40:10.609" v="29" actId="1076"/>
          <ac:picMkLst>
            <pc:docMk/>
            <pc:sldMk cId="2807596773" sldId="773"/>
            <ac:picMk id="16" creationId="{6F2DBD0B-9EFA-9333-516A-0E3DB508EB89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0:56.782" v="32" actId="1076"/>
        <pc:sldMkLst>
          <pc:docMk/>
          <pc:sldMk cId="1704362130" sldId="774"/>
        </pc:sldMkLst>
        <pc:spChg chg="mod">
          <ac:chgData name="Jenifer Prince Devaraj" userId="c3fb109c-09d1-42a6-93f4-69472d709861" providerId="ADAL" clId="{DDBE5ED1-E3BB-4A75-A7F5-233D1AC598E8}" dt="2025-03-20T09:40:56.782" v="32" actId="1076"/>
          <ac:spMkLst>
            <pc:docMk/>
            <pc:sldMk cId="1704362130" sldId="774"/>
            <ac:spMk id="6" creationId="{08174C65-1855-E5BD-4EDB-55FCEFD4E35E}"/>
          </ac:spMkLst>
        </pc:spChg>
        <pc:picChg chg="mod">
          <ac:chgData name="Jenifer Prince Devaraj" userId="c3fb109c-09d1-42a6-93f4-69472d709861" providerId="ADAL" clId="{DDBE5ED1-E3BB-4A75-A7F5-233D1AC598E8}" dt="2025-03-20T09:40:53.405" v="31" actId="1076"/>
          <ac:picMkLst>
            <pc:docMk/>
            <pc:sldMk cId="1704362130" sldId="774"/>
            <ac:picMk id="5" creationId="{9AAB2DF5-AF3F-7ABC-60F8-09143CD40232}"/>
          </ac:picMkLst>
        </pc:picChg>
        <pc:picChg chg="mod">
          <ac:chgData name="Jenifer Prince Devaraj" userId="c3fb109c-09d1-42a6-93f4-69472d709861" providerId="ADAL" clId="{DDBE5ED1-E3BB-4A75-A7F5-233D1AC598E8}" dt="2025-03-20T09:40:51.172" v="30" actId="1076"/>
          <ac:picMkLst>
            <pc:docMk/>
            <pc:sldMk cId="1704362130" sldId="774"/>
            <ac:picMk id="16" creationId="{6F2DBD0B-9EFA-9333-516A-0E3DB508EB89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1:37.695" v="33" actId="1076"/>
        <pc:sldMkLst>
          <pc:docMk/>
          <pc:sldMk cId="847305466" sldId="777"/>
        </pc:sldMkLst>
        <pc:spChg chg="mod">
          <ac:chgData name="Jenifer Prince Devaraj" userId="c3fb109c-09d1-42a6-93f4-69472d709861" providerId="ADAL" clId="{DDBE5ED1-E3BB-4A75-A7F5-233D1AC598E8}" dt="2025-03-20T09:41:37.695" v="33" actId="1076"/>
          <ac:spMkLst>
            <pc:docMk/>
            <pc:sldMk cId="847305466" sldId="777"/>
            <ac:spMk id="11" creationId="{1CDAD082-4E1B-0D5F-45E3-4585D869C41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55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35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8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8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997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22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365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304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2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6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02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8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79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106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6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49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005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50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C0CFE8-4B57-44CB-A6AA-955A6E47C215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B168-B2C5-486D-81ED-85A0FACBC0F1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75866C-6969-4C6A-800B-868E99BC6C72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4922FD-CD0C-405A-8B83-723DE6A4D74C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9D6D-E58F-4E1E-90CF-2249A408B6A8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BD1F5-A281-47F8-B522-A32510917CD0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2217B0-9982-48AF-B12A-729734DE7C92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911288-A301-420A-808E-5EA1112D7368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BA7D-4D9C-48A5-AE9A-27D1116B7B60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D20845-2AE7-453C-B274-26FDE958D5C7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45BF3E-57DF-4BEA-96F3-BC2370C0331E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0DE8E0-6291-4D21-9469-E491EB05959C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3EB76-D49A-4849-A6A5-3397C413E3D3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C01899-A7DE-4FB1-B273-347D1E1F9385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EFA8-C3F5-4FFC-9E03-AC888EAD3BED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45579D7-0FE5-40ED-A21D-A47C2F920A63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189BC-7AC0-45F6-901D-966323FCC591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1C733C-2190-4840-8076-E9AA7777CB49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CB4444-567E-4327-95B8-832DFE364F21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848056-64BD-47D4-8A24-8A98B39D36D9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49A21-6952-4AE3-9B38-A84774B71082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5FBAD0-EBA2-4392-9A2F-AF65F37EFDC0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D27D7E-A623-4961-8B19-493E9E2D3636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A14C3-A1FF-4CCF-933A-2D4053B53F52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48BA-C130-4C3C-B359-E945DE99E1BA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C5DA35-7154-461A-9BCE-4B9EE5E199FF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9AA19B-8D73-4DC7-B45A-91AB4B3B6615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96FCAB-7D67-4317-8107-3BDD060B9D00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69EB-CE63-4782-89D0-BD2519231DFF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71D4EA-13D8-43D1-910D-9CA017A0D7C3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B02F2B-05DB-4BAD-A2F8-4741A7B53AE2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24A3D9-A341-4F08-8C88-0310DDB1EF22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A383-BB11-4087-B3BE-EEB3A80F294A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8CBADD-D1C7-4BEC-BFB0-9B9AB988D894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F89DED-D264-417D-B76F-2BA8A107188B}" type="datetime1">
              <a:rPr lang="en-GB" noProof="0" smtClean="0"/>
              <a:t>19/03/2025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3410A3-17BE-4C03-B58D-1B64735D9CB1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D5CC-A441-457F-B22A-A8EB66953561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F4DE582-C982-435E-B7B1-C8E6D593E1F2}" type="datetime1">
              <a:rPr lang="en-GB" smtClean="0"/>
              <a:t>19/03/2025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BB3F50-C941-D9C8-BDA0-6C17DCBD3557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A27D4-C4DE-2883-36A5-01DB46DF4CBD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B57948-4817-D5A3-AD6F-018DBC01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E8A6DB7-1F83-B42C-DE7A-C91939BE2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E88C93A-7F56-FE10-47F9-FE49628584C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4A547-9700-2964-5AF9-707952D61817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406C-DD1F-04F4-0A7F-F8F73C92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E8BF6C-0616-AF9B-8F42-B7AD30E37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198BC7-69F2-22BC-822C-8BDABF095E7F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D1A64DA-1B52-A3CB-662B-F0FA735ED7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18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12AB6-595A-4162-7A86-21EFCAFBA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11" y="1257924"/>
            <a:ext cx="1990426" cy="672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F200B-B69C-0FEB-A8AD-6DA28963A92C}"/>
              </a:ext>
            </a:extLst>
          </p:cNvPr>
          <p:cNvSpPr txBox="1"/>
          <p:nvPr/>
        </p:nvSpPr>
        <p:spPr>
          <a:xfrm>
            <a:off x="1087821" y="1948895"/>
            <a:ext cx="991650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Latches are digital circuits that store a single bit of information and hold its value until it is updated by new input signals. They are used in digital systems as temporary storage elements to store binary information.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7CF70-A8EB-E2D1-1934-CCDD74952658}"/>
              </a:ext>
            </a:extLst>
          </p:cNvPr>
          <p:cNvSpPr txBox="1"/>
          <p:nvPr/>
        </p:nvSpPr>
        <p:spPr>
          <a:xfrm>
            <a:off x="315311" y="3930054"/>
            <a:ext cx="307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Latches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65601-EF3C-C105-57E8-37696F0D537B}"/>
              </a:ext>
            </a:extLst>
          </p:cNvPr>
          <p:cNvSpPr txBox="1"/>
          <p:nvPr/>
        </p:nvSpPr>
        <p:spPr>
          <a:xfrm>
            <a:off x="2628112" y="4571108"/>
            <a:ext cx="61643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(Set-Reset) Latches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(Data) Latches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98ABB4B-95B6-95CB-8B28-3EC18D574D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08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B3D9E6-CD79-9794-EB62-7464F3EFA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6" y="3674380"/>
            <a:ext cx="10517701" cy="31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718E0-8298-18F0-6616-CD7E0DC46385}"/>
              </a:ext>
            </a:extLst>
          </p:cNvPr>
          <p:cNvSpPr txBox="1"/>
          <p:nvPr/>
        </p:nvSpPr>
        <p:spPr>
          <a:xfrm>
            <a:off x="590342" y="1254771"/>
            <a:ext cx="400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SR - Latch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2CFCA-AA15-A74F-1CDC-42DBCD9940EB}"/>
              </a:ext>
            </a:extLst>
          </p:cNvPr>
          <p:cNvSpPr txBox="1"/>
          <p:nvPr/>
        </p:nvSpPr>
        <p:spPr>
          <a:xfrm>
            <a:off x="1237409" y="1799225"/>
            <a:ext cx="9437976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S-R latches are the simplest form of latches and are implemented using two inputs: S (Set) and R (Reset).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 input sets the output to 1, while the R input resets the output to 0.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F36117D-3320-BB81-6FEC-E0E1D7DDE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023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456E0-299A-F92A-BA55-3AE5D5888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444" y="1482649"/>
            <a:ext cx="2226550" cy="7016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99116-F41E-BA3A-A707-52F6F51B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21" y="2387108"/>
            <a:ext cx="9757804" cy="27000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A449E4-8635-21F9-8F75-169FA7F698BA}"/>
              </a:ext>
            </a:extLst>
          </p:cNvPr>
          <p:cNvSpPr txBox="1"/>
          <p:nvPr/>
        </p:nvSpPr>
        <p:spPr>
          <a:xfrm>
            <a:off x="1545021" y="5240458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Circuit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242C-8616-BCA3-2045-11795FED7D97}"/>
              </a:ext>
            </a:extLst>
          </p:cNvPr>
          <p:cNvSpPr txBox="1"/>
          <p:nvPr/>
        </p:nvSpPr>
        <p:spPr>
          <a:xfrm>
            <a:off x="5960416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 Symbol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7CE19-46FB-04EA-DDB6-F990C6B41969}"/>
              </a:ext>
            </a:extLst>
          </p:cNvPr>
          <p:cNvSpPr txBox="1"/>
          <p:nvPr/>
        </p:nvSpPr>
        <p:spPr>
          <a:xfrm>
            <a:off x="8653168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Truth table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2382A6-0A3E-825A-1964-B3CC9B8A3D6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60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7872C-C0FA-71A2-664F-AF4902CB7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4" y="1948124"/>
            <a:ext cx="2385651" cy="645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144009" y="2856962"/>
            <a:ext cx="8772288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 is a circuit that maintains a state until directed by input to change the state.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basic flip-flop can be constructed using four-NAND or four-NOR gates. Latches controlled by a clock transition are </a:t>
            </a: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flip-flops</a:t>
            </a: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1E5D22E-8B8E-7AAB-6168-AA24BB44CAA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083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8CD965-D3DF-D15B-7C82-B267F9B3B604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E8A7F4B-2F02-0C93-021D-4ED57EF6B2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8784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163963" y="133114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6ED82-D14C-0010-6F1A-C44873386B70}"/>
              </a:ext>
            </a:extLst>
          </p:cNvPr>
          <p:cNvSpPr txBox="1"/>
          <p:nvPr/>
        </p:nvSpPr>
        <p:spPr>
          <a:xfrm>
            <a:off x="225139" y="224154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Logic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DAEAED-31A6-C91A-DD64-A70A5DB9E673}"/>
              </a:ext>
            </a:extLst>
          </p:cNvPr>
          <p:cNvSpPr txBox="1"/>
          <p:nvPr/>
        </p:nvSpPr>
        <p:spPr>
          <a:xfrm>
            <a:off x="6630304" y="1854369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2261DF8-D282-BD27-C0BA-C62B516F0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78" y="2445577"/>
            <a:ext cx="5267325" cy="3629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EADF4C-82F5-5407-64E1-B00C099BE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49" y="2938694"/>
            <a:ext cx="6182129" cy="3015210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22025A0-18E4-6DF5-8E3E-88D9333B847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73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12356"/>
            <a:ext cx="5469963" cy="4501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55FD0-AC6C-FB6B-EEDA-FB543A861DA1}"/>
              </a:ext>
            </a:extLst>
          </p:cNvPr>
          <p:cNvSpPr txBox="1"/>
          <p:nvPr/>
        </p:nvSpPr>
        <p:spPr>
          <a:xfrm>
            <a:off x="424995" y="21487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419EF8-A417-589C-B697-2FEA4027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84" y="2685498"/>
            <a:ext cx="5267325" cy="362902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28DC2B-D23A-8A64-B396-14E443F9226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45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620" y="1757023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84E5FF-A496-E8C9-0CB1-41468B9ED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67" y="2101471"/>
            <a:ext cx="4190638" cy="309559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𝑅</m:t>
                          </m:r>
                        </m:e>
                      </m:acc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12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-93860" y="1074020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535" y="2058905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7573084" y="1920345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 Table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060DBB9E-3B51-818C-702C-133362FE8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66646"/>
              </p:ext>
            </p:extLst>
          </p:nvPr>
        </p:nvGraphicFramePr>
        <p:xfrm>
          <a:off x="8230722" y="3244563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D155A26-DA20-0AE4-3530-0474FD4E48DD}"/>
              </a:ext>
            </a:extLst>
          </p:cNvPr>
          <p:cNvSpPr txBox="1"/>
          <p:nvPr/>
        </p:nvSpPr>
        <p:spPr>
          <a:xfrm>
            <a:off x="1486834" y="17496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</p:spTree>
    <p:extLst>
      <p:ext uri="{BB962C8B-B14F-4D97-AF65-F5344CB8AC3E}">
        <p14:creationId xmlns:p14="http://schemas.microsoft.com/office/powerpoint/2010/main" val="30306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4806-945E-2CF5-52F5-E77283D07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C81195-CE0E-F50B-4DEE-FB50DECBC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6185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2264484" y="3198167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1DF287-7120-2D05-738B-AD122A7A9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235073"/>
              </p:ext>
            </p:extLst>
          </p:nvPr>
        </p:nvGraphicFramePr>
        <p:xfrm>
          <a:off x="2761917" y="398347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02280E-AC1E-3F73-0797-C52D47A2E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9718"/>
              </p:ext>
            </p:extLst>
          </p:nvPr>
        </p:nvGraphicFramePr>
        <p:xfrm>
          <a:off x="7390308" y="3908535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14A51D0-A25F-6D36-9E59-F36DBD4BC47A}"/>
              </a:ext>
            </a:extLst>
          </p:cNvPr>
          <p:cNvSpPr txBox="1"/>
          <p:nvPr/>
        </p:nvSpPr>
        <p:spPr>
          <a:xfrm>
            <a:off x="6668553" y="3116866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3485810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443127" y="1573630"/>
            <a:ext cx="9066294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JK flip-flop is an improved version of the SR flip-flop that eliminates the invalid state (S = 1, R = 1) by adding feedback.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220717" y="1103588"/>
            <a:ext cx="4761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(Jack Kilby) Flip- flop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F033C9-7C13-8E8C-23DD-8DA64BB1B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957" y="3068007"/>
            <a:ext cx="5597014" cy="33597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738" y="3501802"/>
            <a:ext cx="3806387" cy="28363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7147164" y="2894534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B3A4CCD-A653-34A2-375F-B8FCCE0BE3A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7596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51762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57" y="3164910"/>
            <a:ext cx="3403664" cy="25362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478308" y="2486605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B2DF5-AF3F-7ABC-60F8-09143CD40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308" y="2146786"/>
            <a:ext cx="5253128" cy="4531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174C65-1855-E5BD-4EDB-55FCEFD4E35E}"/>
              </a:ext>
            </a:extLst>
          </p:cNvPr>
          <p:cNvSpPr txBox="1"/>
          <p:nvPr/>
        </p:nvSpPr>
        <p:spPr>
          <a:xfrm>
            <a:off x="5489725" y="1517627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283F69-6DBF-77BB-FF69-C3847D1C809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4362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>
                          <a:latin typeface="Cambria Math" panose="02040503050406030204" pitchFamily="18" charset="0"/>
                        </a:rPr>
                        <m:t>𝑱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5231" y="1818578"/>
            <a:ext cx="5253128" cy="45314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456F7-27D1-589E-1DE0-63629D8D8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069" y="1887051"/>
            <a:ext cx="3554270" cy="322153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9197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43063" y="1399043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6814655" y="223736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21" y="2069537"/>
            <a:ext cx="5253128" cy="4531486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7E08FC38-0107-5F6A-926C-7AA8330BB7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16392"/>
              </p:ext>
            </p:extLst>
          </p:nvPr>
        </p:nvGraphicFramePr>
        <p:xfrm>
          <a:off x="7710373" y="3194044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305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197BD-744B-96FE-9528-9FC94445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12" y="2896708"/>
            <a:ext cx="6286763" cy="36829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EA8C92-C2B6-50DE-9B45-772F60A2FA4D}"/>
              </a:ext>
            </a:extLst>
          </p:cNvPr>
          <p:cNvSpPr txBox="1"/>
          <p:nvPr/>
        </p:nvSpPr>
        <p:spPr>
          <a:xfrm>
            <a:off x="498714" y="1669886"/>
            <a:ext cx="11403199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 flip-flop is the simplified version of JK flip-flop. It is obtained by connecting the same input ‘T’ to both inputs of JK flip-flop.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F1E879-DC9F-C0E4-F120-A9AB753A639E}"/>
              </a:ext>
            </a:extLst>
          </p:cNvPr>
          <p:cNvSpPr txBox="1"/>
          <p:nvPr/>
        </p:nvSpPr>
        <p:spPr>
          <a:xfrm>
            <a:off x="6884275" y="2272108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A6DE68-33DB-4FF7-A0B3-7CDD0A856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902" y="2701936"/>
            <a:ext cx="3829448" cy="284458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/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 smtClean="0">
                          <a:latin typeface="Cambria Math" panose="02040503050406030204" pitchFamily="18" charset="0"/>
                        </a:rPr>
                        <m:t>𝑻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085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07FAE-3C6D-5B3D-C9E2-09CED0066FFC}"/>
              </a:ext>
            </a:extLst>
          </p:cNvPr>
          <p:cNvSpPr txBox="1"/>
          <p:nvPr/>
        </p:nvSpPr>
        <p:spPr>
          <a:xfrm>
            <a:off x="1053944" y="2399916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44C79B-C0F4-E020-AF6A-56C959C1A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605923"/>
              </p:ext>
            </p:extLst>
          </p:nvPr>
        </p:nvGraphicFramePr>
        <p:xfrm>
          <a:off x="1551377" y="3185223"/>
          <a:ext cx="2691558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7C38AB-001E-76BB-A8E0-C63EB34B6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598802"/>
              </p:ext>
            </p:extLst>
          </p:nvPr>
        </p:nvGraphicFramePr>
        <p:xfrm>
          <a:off x="6179768" y="311028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F25135-AA3E-E970-65EC-BCE648A45AC0}"/>
              </a:ext>
            </a:extLst>
          </p:cNvPr>
          <p:cNvSpPr txBox="1"/>
          <p:nvPr/>
        </p:nvSpPr>
        <p:spPr>
          <a:xfrm>
            <a:off x="5458013" y="231861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739703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14E8-4133-55FB-574A-F104B1FEA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090" y="1162336"/>
            <a:ext cx="7105143" cy="529944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877A202-8BEB-C0A3-FF5E-EB0C3DFAD06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717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850</Words>
  <Application>Microsoft Office PowerPoint</Application>
  <PresentationFormat>Widescreen</PresentationFormat>
  <Paragraphs>291</Paragraphs>
  <Slides>22</Slides>
  <Notes>20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2025-03-20T09:41:38Z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