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4812" y="475285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Does homework improve pupils performance and attainment in primary schools?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Image result for ho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00" y="2980780"/>
            <a:ext cx="3467100" cy="35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omewo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968" y="3686193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221661" y="3283652"/>
            <a:ext cx="292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Rhodri Lennox</a:t>
            </a:r>
          </a:p>
          <a:p>
            <a:r>
              <a:rPr lang="en-GB" sz="3600" dirty="0" smtClean="0"/>
              <a:t>1703532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19499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275" y="534511"/>
            <a:ext cx="10364451" cy="1596177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Research tools for collecting data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00175" y="3040192"/>
            <a:ext cx="10363826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USING Qualitative research </a:t>
            </a:r>
            <a:r>
              <a:rPr lang="en-GB" dirty="0" smtClean="0"/>
              <a:t>method</a:t>
            </a:r>
            <a:endParaRPr lang="en-GB" dirty="0" smtClean="0"/>
          </a:p>
          <a:p>
            <a:r>
              <a:rPr lang="en-GB" dirty="0" smtClean="0"/>
              <a:t>Interviews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Quantitative research method</a:t>
            </a:r>
          </a:p>
          <a:p>
            <a:r>
              <a:rPr lang="en-GB" dirty="0" smtClean="0"/>
              <a:t>Experiment</a:t>
            </a:r>
            <a:endParaRPr lang="en-GB" dirty="0" smtClean="0"/>
          </a:p>
        </p:txBody>
      </p:sp>
      <p:pic>
        <p:nvPicPr>
          <p:cNvPr id="2050" name="Picture 2" descr="Image result for collecting da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675" y="2214694"/>
            <a:ext cx="3076575" cy="332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ollecting da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2" y="484318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0526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775" y="618517"/>
            <a:ext cx="10364451" cy="1596177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Possible interview questions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40674" y="3176368"/>
            <a:ext cx="10363826" cy="50151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Semi-structured interview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QUESTIONS CATERING TOWARDS DIFFERENT GROUPS TARGETED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APPOPRIATE SAMPLE SIZE </a:t>
            </a:r>
            <a:endParaRPr lang="en-GB" dirty="0" smtClean="0"/>
          </a:p>
        </p:txBody>
      </p:sp>
      <p:pic>
        <p:nvPicPr>
          <p:cNvPr id="3074" name="Picture 2" descr="Image result for SEMI STRUCTURED INTER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375" y="2971800"/>
            <a:ext cx="2857500" cy="288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SAMPLE SIZ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7392"/>
            <a:ext cx="3009900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907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Why collect date in the fashion?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OPPORTUNITY TO OBSERVE NON VERBAL-QUES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DEEPER understanding OF VIEWS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VISUAL AIDS COULD BE USED FOR CHILDREN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Image result for NON VERBAL CU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572" y="2128965"/>
            <a:ext cx="3315227" cy="157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visual ai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24" y="4079145"/>
            <a:ext cx="3971925" cy="208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322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limitations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Will sample size be large enough?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Participants time available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biased views have the potential to be part of research conclusions </a:t>
            </a:r>
            <a:endParaRPr lang="en-GB" dirty="0"/>
          </a:p>
        </p:txBody>
      </p:sp>
      <p:pic>
        <p:nvPicPr>
          <p:cNvPr id="5124" name="Picture 4" descr="Image result for ti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400" y="1721707"/>
            <a:ext cx="3771900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bias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475" y="4876607"/>
            <a:ext cx="3436647" cy="182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84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Potential harm to participants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Breaches in confidentiality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Suitable interview location</a:t>
            </a:r>
          </a:p>
        </p:txBody>
      </p:sp>
      <p:pic>
        <p:nvPicPr>
          <p:cNvPr id="6146" name="Picture 2" descr="Image result for confidentia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375" y="2336069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comfortable library sett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75" y="4532767"/>
            <a:ext cx="4137025" cy="232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093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Minimising risk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00450" y="2354392"/>
            <a:ext cx="5894050" cy="34241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Participants can always decide to not take part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FULL APPROVAL NEEDED FOR ALL participants ONCE REASEACH HAS BEEN gathered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COMFOTABLE SETTING FOR INTERVIEWS TO BE CONDUCTED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7150" y="1955800"/>
            <a:ext cx="4127500" cy="231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483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Gathering the content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9790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DIGITAL VOICE RECORDINGS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INTERVIEW TRANSCRIPT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CODING OF TRANSCRIPT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WRITE OVERALL SUMMARY OF FINGINGS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425" y="2367093"/>
            <a:ext cx="1999999" cy="17731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0725" y="4546600"/>
            <a:ext cx="3197679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771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STORING DATA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9028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ALL DATA BACKED UP ON ICLOUD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SRTONG PASSWORDS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ALL DOCUMENTS LOOKED AWAY IN A FILLING CABINET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8650" y="2214694"/>
            <a:ext cx="2705100" cy="16859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25" y="4582396"/>
            <a:ext cx="249555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02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COLLECTING experiment DATA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4108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Attainment levels tracked over 6 months from 2 classes of the same age group</a:t>
            </a:r>
          </a:p>
          <a:p>
            <a:pPr marL="0" indent="0">
              <a:buNone/>
            </a:pPr>
            <a:r>
              <a:rPr lang="en-GB" dirty="0" smtClean="0"/>
              <a:t>Results compared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Looking for noticeable trends in data</a:t>
            </a:r>
          </a:p>
        </p:txBody>
      </p:sp>
      <p:pic>
        <p:nvPicPr>
          <p:cNvPr id="11266" name="Picture 2" descr="Image result for tracking pupils progr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875" y="2882900"/>
            <a:ext cx="5147328" cy="1834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870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Collecting data in this fashion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067926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of Microsoft excel to record data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Monthly class meeting with class teachers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2600" y="2057400"/>
            <a:ext cx="1905000" cy="1905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2463" y="433546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98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075" y="555017"/>
            <a:ext cx="10364451" cy="1596177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Possible limitations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77426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Classes could contain differences in ability levels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Teachers level of experience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849" y="2612800"/>
            <a:ext cx="4972677" cy="278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91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440717"/>
            <a:ext cx="10364451" cy="1596177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Potential harm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15374" y="2811592"/>
            <a:ext cx="56267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Negative impact on learning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Questions around pupil participation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6512" y="2628900"/>
            <a:ext cx="3352882" cy="251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027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Minimising these risks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5980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Experiment can be stopped at any stage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Children have the option to participate in the experiment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324" y="2692400"/>
            <a:ext cx="4060785" cy="2135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80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How will the data be kept?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534526" cy="366540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HIGH SECURITY FEATURES USED </a:t>
            </a:r>
          </a:p>
          <a:p>
            <a:pPr marL="0" indent="0">
              <a:buNone/>
            </a:pPr>
            <a:r>
              <a:rPr lang="en-GB" dirty="0" smtClean="0"/>
              <a:t>PC NOT USED IN A PUBLIC ENVIRONMENT</a:t>
            </a:r>
          </a:p>
          <a:p>
            <a:pPr marL="0" indent="0">
              <a:buNone/>
            </a:pPr>
            <a:r>
              <a:rPr lang="en-GB" dirty="0" smtClean="0"/>
              <a:t>CONSENT NEEDS TO BE GRANTED FROM SCHOOL, TEACHERS, PARENTS AND PUPILS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1987" y="3033712"/>
            <a:ext cx="2943225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08917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4898</TotalTime>
  <Words>275</Words>
  <Application>Microsoft Office PowerPoint</Application>
  <PresentationFormat>Widescreen</PresentationFormat>
  <Paragraphs>76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Tw Cen MT</vt:lpstr>
      <vt:lpstr>Droplet</vt:lpstr>
      <vt:lpstr>Does homework improve pupils performance and attainment in primary schools?</vt:lpstr>
      <vt:lpstr>Research tools for collecting data</vt:lpstr>
      <vt:lpstr>Possible interview questions</vt:lpstr>
      <vt:lpstr>Why collect date in the fashion? </vt:lpstr>
      <vt:lpstr>limitations</vt:lpstr>
      <vt:lpstr>Potential harm to participants </vt:lpstr>
      <vt:lpstr>Minimising risk</vt:lpstr>
      <vt:lpstr>Gathering the content</vt:lpstr>
      <vt:lpstr>STORING DATA</vt:lpstr>
      <vt:lpstr>COLLECTING experiment DATA </vt:lpstr>
      <vt:lpstr>Collecting data in this fashion </vt:lpstr>
      <vt:lpstr>Possible limitations</vt:lpstr>
      <vt:lpstr>Potential harm</vt:lpstr>
      <vt:lpstr>Minimising these risks</vt:lpstr>
      <vt:lpstr>How will the data be kept?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homework improve pupils performance and attainment?</dc:title>
  <dc:creator>rachel lennox</dc:creator>
  <cp:lastModifiedBy>rachel lennox</cp:lastModifiedBy>
  <cp:revision>44</cp:revision>
  <dcterms:created xsi:type="dcterms:W3CDTF">2019-02-15T12:35:43Z</dcterms:created>
  <dcterms:modified xsi:type="dcterms:W3CDTF">2019-02-18T22:22:31Z</dcterms:modified>
</cp:coreProperties>
</file>